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notesSlides/notesSlide3.xml" ContentType="application/vnd.openxmlformats-officedocument.presentationml.notesSlide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notesSlides/notesSlide4.xml" ContentType="application/vnd.openxmlformats-officedocument.presentationml.notesSlide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notesSlides/notesSlide7.xml" ContentType="application/vnd.openxmlformats-officedocument.presentationml.notesSlide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notesSlides/notesSlide11.xml" ContentType="application/vnd.openxmlformats-officedocument.presentationml.notesSlide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notesSlides/notesSlide12.xml" ContentType="application/vnd.openxmlformats-officedocument.presentationml.notesSlide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notesSlides/notesSlide13.xml" ContentType="application/vnd.openxmlformats-officedocument.presentationml.notesSlide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ink/ink626.xml" ContentType="application/inkml+xml"/>
  <Override PartName="/ppt/ink/ink627.xml" ContentType="application/inkml+xml"/>
  <Override PartName="/ppt/ink/ink628.xml" ContentType="application/inkml+xml"/>
  <Override PartName="/ppt/ink/ink629.xml" ContentType="application/inkml+xml"/>
  <Override PartName="/ppt/ink/ink630.xml" ContentType="application/inkml+xml"/>
  <Override PartName="/ppt/ink/ink631.xml" ContentType="application/inkml+xml"/>
  <Override PartName="/ppt/ink/ink632.xml" ContentType="application/inkml+xml"/>
  <Override PartName="/ppt/ink/ink633.xml" ContentType="application/inkml+xml"/>
  <Override PartName="/ppt/ink/ink634.xml" ContentType="application/inkml+xml"/>
  <Override PartName="/ppt/ink/ink635.xml" ContentType="application/inkml+xml"/>
  <Override PartName="/ppt/ink/ink636.xml" ContentType="application/inkml+xml"/>
  <Override PartName="/ppt/ink/ink637.xml" ContentType="application/inkml+xml"/>
  <Override PartName="/ppt/ink/ink638.xml" ContentType="application/inkml+xml"/>
  <Override PartName="/ppt/ink/ink639.xml" ContentType="application/inkml+xml"/>
  <Override PartName="/ppt/ink/ink640.xml" ContentType="application/inkml+xml"/>
  <Override PartName="/ppt/ink/ink641.xml" ContentType="application/inkml+xml"/>
  <Override PartName="/ppt/ink/ink642.xml" ContentType="application/inkml+xml"/>
  <Override PartName="/ppt/ink/ink643.xml" ContentType="application/inkml+xml"/>
  <Override PartName="/ppt/ink/ink644.xml" ContentType="application/inkml+xml"/>
  <Override PartName="/ppt/ink/ink645.xml" ContentType="application/inkml+xml"/>
  <Override PartName="/ppt/ink/ink646.xml" ContentType="application/inkml+xml"/>
  <Override PartName="/ppt/ink/ink647.xml" ContentType="application/inkml+xml"/>
  <Override PartName="/ppt/ink/ink648.xml" ContentType="application/inkml+xml"/>
  <Override PartName="/ppt/ink/ink649.xml" ContentType="application/inkml+xml"/>
  <Override PartName="/ppt/ink/ink650.xml" ContentType="application/inkml+xml"/>
  <Override PartName="/ppt/ink/ink651.xml" ContentType="application/inkml+xml"/>
  <Override PartName="/ppt/ink/ink652.xml" ContentType="application/inkml+xml"/>
  <Override PartName="/ppt/ink/ink653.xml" ContentType="application/inkml+xml"/>
  <Override PartName="/ppt/ink/ink654.xml" ContentType="application/inkml+xml"/>
  <Override PartName="/ppt/ink/ink655.xml" ContentType="application/inkml+xml"/>
  <Override PartName="/ppt/ink/ink656.xml" ContentType="application/inkml+xml"/>
  <Override PartName="/ppt/ink/ink657.xml" ContentType="application/inkml+xml"/>
  <Override PartName="/ppt/ink/ink658.xml" ContentType="application/inkml+xml"/>
  <Override PartName="/ppt/ink/ink659.xml" ContentType="application/inkml+xml"/>
  <Override PartName="/ppt/ink/ink660.xml" ContentType="application/inkml+xml"/>
  <Override PartName="/ppt/ink/ink661.xml" ContentType="application/inkml+xml"/>
  <Override PartName="/ppt/ink/ink662.xml" ContentType="application/inkml+xml"/>
  <Override PartName="/ppt/ink/ink663.xml" ContentType="application/inkml+xml"/>
  <Override PartName="/ppt/ink/ink664.xml" ContentType="application/inkml+xml"/>
  <Override PartName="/ppt/ink/ink665.xml" ContentType="application/inkml+xml"/>
  <Override PartName="/ppt/ink/ink666.xml" ContentType="application/inkml+xml"/>
  <Override PartName="/ppt/ink/ink667.xml" ContentType="application/inkml+xml"/>
  <Override PartName="/ppt/ink/ink668.xml" ContentType="application/inkml+xml"/>
  <Override PartName="/ppt/ink/ink669.xml" ContentType="application/inkml+xml"/>
  <Override PartName="/ppt/ink/ink670.xml" ContentType="application/inkml+xml"/>
  <Override PartName="/ppt/ink/ink671.xml" ContentType="application/inkml+xml"/>
  <Override PartName="/ppt/ink/ink672.xml" ContentType="application/inkml+xml"/>
  <Override PartName="/ppt/ink/ink673.xml" ContentType="application/inkml+xml"/>
  <Override PartName="/ppt/ink/ink674.xml" ContentType="application/inkml+xml"/>
  <Override PartName="/ppt/ink/ink675.xml" ContentType="application/inkml+xml"/>
  <Override PartName="/ppt/ink/ink676.xml" ContentType="application/inkml+xml"/>
  <Override PartName="/ppt/ink/ink677.xml" ContentType="application/inkml+xml"/>
  <Override PartName="/ppt/ink/ink678.xml" ContentType="application/inkml+xml"/>
  <Override PartName="/ppt/ink/ink679.xml" ContentType="application/inkml+xml"/>
  <Override PartName="/ppt/ink/ink680.xml" ContentType="application/inkml+xml"/>
  <Override PartName="/ppt/ink/ink681.xml" ContentType="application/inkml+xml"/>
  <Override PartName="/ppt/ink/ink682.xml" ContentType="application/inkml+xml"/>
  <Override PartName="/ppt/ink/ink683.xml" ContentType="application/inkml+xml"/>
  <Override PartName="/ppt/ink/ink684.xml" ContentType="application/inkml+xml"/>
  <Override PartName="/ppt/ink/ink685.xml" ContentType="application/inkml+xml"/>
  <Override PartName="/ppt/ink/ink686.xml" ContentType="application/inkml+xml"/>
  <Override PartName="/ppt/ink/ink687.xml" ContentType="application/inkml+xml"/>
  <Override PartName="/ppt/ink/ink688.xml" ContentType="application/inkml+xml"/>
  <Override PartName="/ppt/ink/ink689.xml" ContentType="application/inkml+xml"/>
  <Override PartName="/ppt/ink/ink690.xml" ContentType="application/inkml+xml"/>
  <Override PartName="/ppt/ink/ink691.xml" ContentType="application/inkml+xml"/>
  <Override PartName="/ppt/ink/ink692.xml" ContentType="application/inkml+xml"/>
  <Override PartName="/ppt/ink/ink693.xml" ContentType="application/inkml+xml"/>
  <Override PartName="/ppt/ink/ink694.xml" ContentType="application/inkml+xml"/>
  <Override PartName="/ppt/ink/ink695.xml" ContentType="application/inkml+xml"/>
  <Override PartName="/ppt/ink/ink696.xml" ContentType="application/inkml+xml"/>
  <Override PartName="/ppt/ink/ink697.xml" ContentType="application/inkml+xml"/>
  <Override PartName="/ppt/ink/ink698.xml" ContentType="application/inkml+xml"/>
  <Override PartName="/ppt/ink/ink699.xml" ContentType="application/inkml+xml"/>
  <Override PartName="/ppt/ink/ink700.xml" ContentType="application/inkml+xml"/>
  <Override PartName="/ppt/ink/ink701.xml" ContentType="application/inkml+xml"/>
  <Override PartName="/ppt/ink/ink702.xml" ContentType="application/inkml+xml"/>
  <Override PartName="/ppt/ink/ink703.xml" ContentType="application/inkml+xml"/>
  <Override PartName="/ppt/ink/ink704.xml" ContentType="application/inkml+xml"/>
  <Override PartName="/ppt/ink/ink705.xml" ContentType="application/inkml+xml"/>
  <Override PartName="/ppt/ink/ink706.xml" ContentType="application/inkml+xml"/>
  <Override PartName="/ppt/ink/ink707.xml" ContentType="application/inkml+xml"/>
  <Override PartName="/ppt/ink/ink708.xml" ContentType="application/inkml+xml"/>
  <Override PartName="/ppt/ink/ink709.xml" ContentType="application/inkml+xml"/>
  <Override PartName="/ppt/ink/ink710.xml" ContentType="application/inkml+xml"/>
  <Override PartName="/ppt/ink/ink711.xml" ContentType="application/inkml+xml"/>
  <Override PartName="/ppt/ink/ink712.xml" ContentType="application/inkml+xml"/>
  <Override PartName="/ppt/ink/ink713.xml" ContentType="application/inkml+xml"/>
  <Override PartName="/ppt/ink/ink714.xml" ContentType="application/inkml+xml"/>
  <Override PartName="/ppt/ink/ink715.xml" ContentType="application/inkml+xml"/>
  <Override PartName="/ppt/ink/ink716.xml" ContentType="application/inkml+xml"/>
  <Override PartName="/ppt/ink/ink717.xml" ContentType="application/inkml+xml"/>
  <Override PartName="/ppt/ink/ink718.xml" ContentType="application/inkml+xml"/>
  <Override PartName="/ppt/ink/ink719.xml" ContentType="application/inkml+xml"/>
  <Override PartName="/ppt/ink/ink720.xml" ContentType="application/inkml+xml"/>
  <Override PartName="/ppt/ink/ink721.xml" ContentType="application/inkml+xml"/>
  <Override PartName="/ppt/ink/ink722.xml" ContentType="application/inkml+xml"/>
  <Override PartName="/ppt/ink/ink723.xml" ContentType="application/inkml+xml"/>
  <Override PartName="/ppt/ink/ink724.xml" ContentType="application/inkml+xml"/>
  <Override PartName="/ppt/ink/ink725.xml" ContentType="application/inkml+xml"/>
  <Override PartName="/ppt/ink/ink726.xml" ContentType="application/inkml+xml"/>
  <Override PartName="/ppt/ink/ink727.xml" ContentType="application/inkml+xml"/>
  <Override PartName="/ppt/ink/ink728.xml" ContentType="application/inkml+xml"/>
  <Override PartName="/ppt/ink/ink729.xml" ContentType="application/inkml+xml"/>
  <Override PartName="/ppt/ink/ink730.xml" ContentType="application/inkml+xml"/>
  <Override PartName="/ppt/ink/ink731.xml" ContentType="application/inkml+xml"/>
  <Override PartName="/ppt/ink/ink732.xml" ContentType="application/inkml+xml"/>
  <Override PartName="/ppt/ink/ink733.xml" ContentType="application/inkml+xml"/>
  <Override PartName="/ppt/ink/ink734.xml" ContentType="application/inkml+xml"/>
  <Override PartName="/ppt/ink/ink735.xml" ContentType="application/inkml+xml"/>
  <Override PartName="/ppt/ink/ink736.xml" ContentType="application/inkml+xml"/>
  <Override PartName="/ppt/ink/ink737.xml" ContentType="application/inkml+xml"/>
  <Override PartName="/ppt/ink/ink738.xml" ContentType="application/inkml+xml"/>
  <Override PartName="/ppt/ink/ink739.xml" ContentType="application/inkml+xml"/>
  <Override PartName="/ppt/ink/ink740.xml" ContentType="application/inkml+xml"/>
  <Override PartName="/ppt/ink/ink741.xml" ContentType="application/inkml+xml"/>
  <Override PartName="/ppt/ink/ink742.xml" ContentType="application/inkml+xml"/>
  <Override PartName="/ppt/ink/ink743.xml" ContentType="application/inkml+xml"/>
  <Override PartName="/ppt/ink/ink744.xml" ContentType="application/inkml+xml"/>
  <Override PartName="/ppt/ink/ink745.xml" ContentType="application/inkml+xml"/>
  <Override PartName="/ppt/ink/ink746.xml" ContentType="application/inkml+xml"/>
  <Override PartName="/ppt/ink/ink747.xml" ContentType="application/inkml+xml"/>
  <Override PartName="/ppt/ink/ink748.xml" ContentType="application/inkml+xml"/>
  <Override PartName="/ppt/ink/ink749.xml" ContentType="application/inkml+xml"/>
  <Override PartName="/ppt/ink/ink750.xml" ContentType="application/inkml+xml"/>
  <Override PartName="/ppt/ink/ink751.xml" ContentType="application/inkml+xml"/>
  <Override PartName="/ppt/ink/ink752.xml" ContentType="application/inkml+xml"/>
  <Override PartName="/ppt/ink/ink753.xml" ContentType="application/inkml+xml"/>
  <Override PartName="/ppt/ink/ink754.xml" ContentType="application/inkml+xml"/>
  <Override PartName="/ppt/ink/ink755.xml" ContentType="application/inkml+xml"/>
  <Override PartName="/ppt/ink/ink756.xml" ContentType="application/inkml+xml"/>
  <Override PartName="/ppt/ink/ink757.xml" ContentType="application/inkml+xml"/>
  <Override PartName="/ppt/ink/ink758.xml" ContentType="application/inkml+xml"/>
  <Override PartName="/ppt/ink/ink759.xml" ContentType="application/inkml+xml"/>
  <Override PartName="/ppt/ink/ink760.xml" ContentType="application/inkml+xml"/>
  <Override PartName="/ppt/ink/ink761.xml" ContentType="application/inkml+xml"/>
  <Override PartName="/ppt/ink/ink762.xml" ContentType="application/inkml+xml"/>
  <Override PartName="/ppt/ink/ink763.xml" ContentType="application/inkml+xml"/>
  <Override PartName="/ppt/ink/ink764.xml" ContentType="application/inkml+xml"/>
  <Override PartName="/ppt/ink/ink765.xml" ContentType="application/inkml+xml"/>
  <Override PartName="/ppt/ink/ink766.xml" ContentType="application/inkml+xml"/>
  <Override PartName="/ppt/ink/ink767.xml" ContentType="application/inkml+xml"/>
  <Override PartName="/ppt/ink/ink768.xml" ContentType="application/inkml+xml"/>
  <Override PartName="/ppt/ink/ink769.xml" ContentType="application/inkml+xml"/>
  <Override PartName="/ppt/ink/ink770.xml" ContentType="application/inkml+xml"/>
  <Override PartName="/ppt/ink/ink771.xml" ContentType="application/inkml+xml"/>
  <Override PartName="/ppt/ink/ink772.xml" ContentType="application/inkml+xml"/>
  <Override PartName="/ppt/ink/ink773.xml" ContentType="application/inkml+xml"/>
  <Override PartName="/ppt/ink/ink774.xml" ContentType="application/inkml+xml"/>
  <Override PartName="/ppt/ink/ink775.xml" ContentType="application/inkml+xml"/>
  <Override PartName="/ppt/ink/ink776.xml" ContentType="application/inkml+xml"/>
  <Override PartName="/ppt/ink/ink777.xml" ContentType="application/inkml+xml"/>
  <Override PartName="/ppt/ink/ink778.xml" ContentType="application/inkml+xml"/>
  <Override PartName="/ppt/ink/ink779.xml" ContentType="application/inkml+xml"/>
  <Override PartName="/ppt/ink/ink780.xml" ContentType="application/inkml+xml"/>
  <Override PartName="/ppt/ink/ink781.xml" ContentType="application/inkml+xml"/>
  <Override PartName="/ppt/ink/ink782.xml" ContentType="application/inkml+xml"/>
  <Override PartName="/ppt/ink/ink783.xml" ContentType="application/inkml+xml"/>
  <Override PartName="/ppt/ink/ink784.xml" ContentType="application/inkml+xml"/>
  <Override PartName="/ppt/ink/ink785.xml" ContentType="application/inkml+xml"/>
  <Override PartName="/ppt/ink/ink786.xml" ContentType="application/inkml+xml"/>
  <Override PartName="/ppt/ink/ink787.xml" ContentType="application/inkml+xml"/>
  <Override PartName="/ppt/ink/ink788.xml" ContentType="application/inkml+xml"/>
  <Override PartName="/ppt/ink/ink789.xml" ContentType="application/inkml+xml"/>
  <Override PartName="/ppt/ink/ink790.xml" ContentType="application/inkml+xml"/>
  <Override PartName="/ppt/ink/ink791.xml" ContentType="application/inkml+xml"/>
  <Override PartName="/ppt/ink/ink792.xml" ContentType="application/inkml+xml"/>
  <Override PartName="/ppt/ink/ink793.xml" ContentType="application/inkml+xml"/>
  <Override PartName="/ppt/ink/ink794.xml" ContentType="application/inkml+xml"/>
  <Override PartName="/ppt/ink/ink795.xml" ContentType="application/inkml+xml"/>
  <Override PartName="/ppt/ink/ink796.xml" ContentType="application/inkml+xml"/>
  <Override PartName="/ppt/ink/ink797.xml" ContentType="application/inkml+xml"/>
  <Override PartName="/ppt/ink/ink798.xml" ContentType="application/inkml+xml"/>
  <Override PartName="/ppt/ink/ink799.xml" ContentType="application/inkml+xml"/>
  <Override PartName="/ppt/ink/ink800.xml" ContentType="application/inkml+xml"/>
  <Override PartName="/ppt/ink/ink801.xml" ContentType="application/inkml+xml"/>
  <Override PartName="/ppt/ink/ink802.xml" ContentType="application/inkml+xml"/>
  <Override PartName="/ppt/ink/ink803.xml" ContentType="application/inkml+xml"/>
  <Override PartName="/ppt/ink/ink804.xml" ContentType="application/inkml+xml"/>
  <Override PartName="/ppt/ink/ink805.xml" ContentType="application/inkml+xml"/>
  <Override PartName="/ppt/ink/ink806.xml" ContentType="application/inkml+xml"/>
  <Override PartName="/ppt/ink/ink807.xml" ContentType="application/inkml+xml"/>
  <Override PartName="/ppt/ink/ink808.xml" ContentType="application/inkml+xml"/>
  <Override PartName="/ppt/ink/ink809.xml" ContentType="application/inkml+xml"/>
  <Override PartName="/ppt/ink/ink810.xml" ContentType="application/inkml+xml"/>
  <Override PartName="/ppt/ink/ink811.xml" ContentType="application/inkml+xml"/>
  <Override PartName="/ppt/ink/ink812.xml" ContentType="application/inkml+xml"/>
  <Override PartName="/ppt/ink/ink813.xml" ContentType="application/inkml+xml"/>
  <Override PartName="/ppt/ink/ink814.xml" ContentType="application/inkml+xml"/>
  <Override PartName="/ppt/ink/ink815.xml" ContentType="application/inkml+xml"/>
  <Override PartName="/ppt/ink/ink816.xml" ContentType="application/inkml+xml"/>
  <Override PartName="/ppt/ink/ink817.xml" ContentType="application/inkml+xml"/>
  <Override PartName="/ppt/ink/ink818.xml" ContentType="application/inkml+xml"/>
  <Override PartName="/ppt/ink/ink819.xml" ContentType="application/inkml+xml"/>
  <Override PartName="/ppt/ink/ink820.xml" ContentType="application/inkml+xml"/>
  <Override PartName="/ppt/ink/ink821.xml" ContentType="application/inkml+xml"/>
  <Override PartName="/ppt/ink/ink822.xml" ContentType="application/inkml+xml"/>
  <Override PartName="/ppt/ink/ink823.xml" ContentType="application/inkml+xml"/>
  <Override PartName="/ppt/ink/ink824.xml" ContentType="application/inkml+xml"/>
  <Override PartName="/ppt/ink/ink825.xml" ContentType="application/inkml+xml"/>
  <Override PartName="/ppt/ink/ink826.xml" ContentType="application/inkml+xml"/>
  <Override PartName="/ppt/ink/ink827.xml" ContentType="application/inkml+xml"/>
  <Override PartName="/ppt/ink/ink828.xml" ContentType="application/inkml+xml"/>
  <Override PartName="/ppt/ink/ink829.xml" ContentType="application/inkml+xml"/>
  <Override PartName="/ppt/ink/ink830.xml" ContentType="application/inkml+xml"/>
  <Override PartName="/ppt/ink/ink831.xml" ContentType="application/inkml+xml"/>
  <Override PartName="/ppt/ink/ink832.xml" ContentType="application/inkml+xml"/>
  <Override PartName="/ppt/ink/ink833.xml" ContentType="application/inkml+xml"/>
  <Override PartName="/ppt/ink/ink834.xml" ContentType="application/inkml+xml"/>
  <Override PartName="/ppt/ink/ink835.xml" ContentType="application/inkml+xml"/>
  <Override PartName="/ppt/ink/ink836.xml" ContentType="application/inkml+xml"/>
  <Override PartName="/ppt/ink/ink837.xml" ContentType="application/inkml+xml"/>
  <Override PartName="/ppt/ink/ink838.xml" ContentType="application/inkml+xml"/>
  <Override PartName="/ppt/ink/ink839.xml" ContentType="application/inkml+xml"/>
  <Override PartName="/ppt/ink/ink840.xml" ContentType="application/inkml+xml"/>
  <Override PartName="/ppt/ink/ink841.xml" ContentType="application/inkml+xml"/>
  <Override PartName="/ppt/ink/ink842.xml" ContentType="application/inkml+xml"/>
  <Override PartName="/ppt/ink/ink843.xml" ContentType="application/inkml+xml"/>
  <Override PartName="/ppt/ink/ink844.xml" ContentType="application/inkml+xml"/>
  <Override PartName="/ppt/ink/ink845.xml" ContentType="application/inkml+xml"/>
  <Override PartName="/ppt/ink/ink846.xml" ContentType="application/inkml+xml"/>
  <Override PartName="/ppt/ink/ink847.xml" ContentType="application/inkml+xml"/>
  <Override PartName="/ppt/ink/ink848.xml" ContentType="application/inkml+xml"/>
  <Override PartName="/ppt/ink/ink849.xml" ContentType="application/inkml+xml"/>
  <Override PartName="/ppt/ink/ink850.xml" ContentType="application/inkml+xml"/>
  <Override PartName="/ppt/ink/ink851.xml" ContentType="application/inkml+xml"/>
  <Override PartName="/ppt/ink/ink852.xml" ContentType="application/inkml+xml"/>
  <Override PartName="/ppt/ink/ink853.xml" ContentType="application/inkml+xml"/>
  <Override PartName="/ppt/ink/ink854.xml" ContentType="application/inkml+xml"/>
  <Override PartName="/ppt/ink/ink855.xml" ContentType="application/inkml+xml"/>
  <Override PartName="/ppt/ink/ink856.xml" ContentType="application/inkml+xml"/>
  <Override PartName="/ppt/ink/ink857.xml" ContentType="application/inkml+xml"/>
  <Override PartName="/ppt/ink/ink858.xml" ContentType="application/inkml+xml"/>
  <Override PartName="/ppt/ink/ink859.xml" ContentType="application/inkml+xml"/>
  <Override PartName="/ppt/ink/ink860.xml" ContentType="application/inkml+xml"/>
  <Override PartName="/ppt/ink/ink861.xml" ContentType="application/inkml+xml"/>
  <Override PartName="/ppt/ink/ink862.xml" ContentType="application/inkml+xml"/>
  <Override PartName="/ppt/ink/ink863.xml" ContentType="application/inkml+xml"/>
  <Override PartName="/ppt/ink/ink864.xml" ContentType="application/inkml+xml"/>
  <Override PartName="/ppt/ink/ink865.xml" ContentType="application/inkml+xml"/>
  <Override PartName="/ppt/ink/ink866.xml" ContentType="application/inkml+xml"/>
  <Override PartName="/ppt/ink/ink867.xml" ContentType="application/inkml+xml"/>
  <Override PartName="/ppt/ink/ink868.xml" ContentType="application/inkml+xml"/>
  <Override PartName="/ppt/ink/ink869.xml" ContentType="application/inkml+xml"/>
  <Override PartName="/ppt/ink/ink870.xml" ContentType="application/inkml+xml"/>
  <Override PartName="/ppt/ink/ink871.xml" ContentType="application/inkml+xml"/>
  <Override PartName="/ppt/ink/ink872.xml" ContentType="application/inkml+xml"/>
  <Override PartName="/ppt/ink/ink873.xml" ContentType="application/inkml+xml"/>
  <Override PartName="/ppt/ink/ink874.xml" ContentType="application/inkml+xml"/>
  <Override PartName="/ppt/ink/ink875.xml" ContentType="application/inkml+xml"/>
  <Override PartName="/ppt/ink/ink876.xml" ContentType="application/inkml+xml"/>
  <Override PartName="/ppt/ink/ink877.xml" ContentType="application/inkml+xml"/>
  <Override PartName="/ppt/ink/ink878.xml" ContentType="application/inkml+xml"/>
  <Override PartName="/ppt/ink/ink879.xml" ContentType="application/inkml+xml"/>
  <Override PartName="/ppt/ink/ink880.xml" ContentType="application/inkml+xml"/>
  <Override PartName="/ppt/ink/ink881.xml" ContentType="application/inkml+xml"/>
  <Override PartName="/ppt/ink/ink882.xml" ContentType="application/inkml+xml"/>
  <Override PartName="/ppt/ink/ink883.xml" ContentType="application/inkml+xml"/>
  <Override PartName="/ppt/ink/ink884.xml" ContentType="application/inkml+xml"/>
  <Override PartName="/ppt/ink/ink885.xml" ContentType="application/inkml+xml"/>
  <Override PartName="/ppt/ink/ink886.xml" ContentType="application/inkml+xml"/>
  <Override PartName="/ppt/ink/ink887.xml" ContentType="application/inkml+xml"/>
  <Override PartName="/ppt/ink/ink888.xml" ContentType="application/inkml+xml"/>
  <Override PartName="/ppt/ink/ink889.xml" ContentType="application/inkml+xml"/>
  <Override PartName="/ppt/ink/ink890.xml" ContentType="application/inkml+xml"/>
  <Override PartName="/ppt/ink/ink891.xml" ContentType="application/inkml+xml"/>
  <Override PartName="/ppt/ink/ink892.xml" ContentType="application/inkml+xml"/>
  <Override PartName="/ppt/ink/ink893.xml" ContentType="application/inkml+xml"/>
  <Override PartName="/ppt/ink/ink894.xml" ContentType="application/inkml+xml"/>
  <Override PartName="/ppt/ink/ink895.xml" ContentType="application/inkml+xml"/>
  <Override PartName="/ppt/ink/ink896.xml" ContentType="application/inkml+xml"/>
  <Override PartName="/ppt/ink/ink897.xml" ContentType="application/inkml+xml"/>
  <Override PartName="/ppt/ink/ink898.xml" ContentType="application/inkml+xml"/>
  <Override PartName="/ppt/ink/ink899.xml" ContentType="application/inkml+xml"/>
  <Override PartName="/ppt/ink/ink900.xml" ContentType="application/inkml+xml"/>
  <Override PartName="/ppt/ink/ink901.xml" ContentType="application/inkml+xml"/>
  <Override PartName="/ppt/ink/ink902.xml" ContentType="application/inkml+xml"/>
  <Override PartName="/ppt/ink/ink903.xml" ContentType="application/inkml+xml"/>
  <Override PartName="/ppt/ink/ink904.xml" ContentType="application/inkml+xml"/>
  <Override PartName="/ppt/ink/ink905.xml" ContentType="application/inkml+xml"/>
  <Override PartName="/ppt/ink/ink906.xml" ContentType="application/inkml+xml"/>
  <Override PartName="/ppt/ink/ink907.xml" ContentType="application/inkml+xml"/>
  <Override PartName="/ppt/ink/ink908.xml" ContentType="application/inkml+xml"/>
  <Override PartName="/ppt/ink/ink909.xml" ContentType="application/inkml+xml"/>
  <Override PartName="/ppt/ink/ink910.xml" ContentType="application/inkml+xml"/>
  <Override PartName="/ppt/ink/ink911.xml" ContentType="application/inkml+xml"/>
  <Override PartName="/ppt/ink/ink912.xml" ContentType="application/inkml+xml"/>
  <Override PartName="/ppt/ink/ink913.xml" ContentType="application/inkml+xml"/>
  <Override PartName="/ppt/ink/ink914.xml" ContentType="application/inkml+xml"/>
  <Override PartName="/ppt/ink/ink915.xml" ContentType="application/inkml+xml"/>
  <Override PartName="/ppt/ink/ink916.xml" ContentType="application/inkml+xml"/>
  <Override PartName="/ppt/ink/ink917.xml" ContentType="application/inkml+xml"/>
  <Override PartName="/ppt/ink/ink918.xml" ContentType="application/inkml+xml"/>
  <Override PartName="/ppt/ink/ink919.xml" ContentType="application/inkml+xml"/>
  <Override PartName="/ppt/ink/ink920.xml" ContentType="application/inkml+xml"/>
  <Override PartName="/ppt/ink/ink921.xml" ContentType="application/inkml+xml"/>
  <Override PartName="/ppt/ink/ink922.xml" ContentType="application/inkml+xml"/>
  <Override PartName="/ppt/ink/ink923.xml" ContentType="application/inkml+xml"/>
  <Override PartName="/ppt/ink/ink924.xml" ContentType="application/inkml+xml"/>
  <Override PartName="/ppt/ink/ink925.xml" ContentType="application/inkml+xml"/>
  <Override PartName="/ppt/ink/ink926.xml" ContentType="application/inkml+xml"/>
  <Override PartName="/ppt/ink/ink927.xml" ContentType="application/inkml+xml"/>
  <Override PartName="/ppt/ink/ink928.xml" ContentType="application/inkml+xml"/>
  <Override PartName="/ppt/ink/ink929.xml" ContentType="application/inkml+xml"/>
  <Override PartName="/ppt/ink/ink930.xml" ContentType="application/inkml+xml"/>
  <Override PartName="/ppt/ink/ink931.xml" ContentType="application/inkml+xml"/>
  <Override PartName="/ppt/ink/ink932.xml" ContentType="application/inkml+xml"/>
  <Override PartName="/ppt/ink/ink933.xml" ContentType="application/inkml+xml"/>
  <Override PartName="/ppt/ink/ink934.xml" ContentType="application/inkml+xml"/>
  <Override PartName="/ppt/ink/ink935.xml" ContentType="application/inkml+xml"/>
  <Override PartName="/ppt/ink/ink936.xml" ContentType="application/inkml+xml"/>
  <Override PartName="/ppt/ink/ink937.xml" ContentType="application/inkml+xml"/>
  <Override PartName="/ppt/ink/ink938.xml" ContentType="application/inkml+xml"/>
  <Override PartName="/ppt/ink/ink939.xml" ContentType="application/inkml+xml"/>
  <Override PartName="/ppt/ink/ink940.xml" ContentType="application/inkml+xml"/>
  <Override PartName="/ppt/ink/ink941.xml" ContentType="application/inkml+xml"/>
  <Override PartName="/ppt/ink/ink942.xml" ContentType="application/inkml+xml"/>
  <Override PartName="/ppt/ink/ink943.xml" ContentType="application/inkml+xml"/>
  <Override PartName="/ppt/ink/ink944.xml" ContentType="application/inkml+xml"/>
  <Override PartName="/ppt/ink/ink945.xml" ContentType="application/inkml+xml"/>
  <Override PartName="/ppt/ink/ink946.xml" ContentType="application/inkml+xml"/>
  <Override PartName="/ppt/ink/ink947.xml" ContentType="application/inkml+xml"/>
  <Override PartName="/ppt/ink/ink948.xml" ContentType="application/inkml+xml"/>
  <Override PartName="/ppt/ink/ink949.xml" ContentType="application/inkml+xml"/>
  <Override PartName="/ppt/ink/ink950.xml" ContentType="application/inkml+xml"/>
  <Override PartName="/ppt/ink/ink951.xml" ContentType="application/inkml+xml"/>
  <Override PartName="/ppt/ink/ink952.xml" ContentType="application/inkml+xml"/>
  <Override PartName="/ppt/ink/ink953.xml" ContentType="application/inkml+xml"/>
  <Override PartName="/ppt/ink/ink954.xml" ContentType="application/inkml+xml"/>
  <Override PartName="/ppt/ink/ink955.xml" ContentType="application/inkml+xml"/>
  <Override PartName="/ppt/ink/ink956.xml" ContentType="application/inkml+xml"/>
  <Override PartName="/ppt/ink/ink957.xml" ContentType="application/inkml+xml"/>
  <Override PartName="/ppt/ink/ink958.xml" ContentType="application/inkml+xml"/>
  <Override PartName="/ppt/ink/ink959.xml" ContentType="application/inkml+xml"/>
  <Override PartName="/ppt/ink/ink960.xml" ContentType="application/inkml+xml"/>
  <Override PartName="/ppt/ink/ink961.xml" ContentType="application/inkml+xml"/>
  <Override PartName="/ppt/ink/ink962.xml" ContentType="application/inkml+xml"/>
  <Override PartName="/ppt/ink/ink963.xml" ContentType="application/inkml+xml"/>
  <Override PartName="/ppt/ink/ink964.xml" ContentType="application/inkml+xml"/>
  <Override PartName="/ppt/ink/ink965.xml" ContentType="application/inkml+xml"/>
  <Override PartName="/ppt/ink/ink966.xml" ContentType="application/inkml+xml"/>
  <Override PartName="/ppt/ink/ink967.xml" ContentType="application/inkml+xml"/>
  <Override PartName="/ppt/ink/ink968.xml" ContentType="application/inkml+xml"/>
  <Override PartName="/ppt/ink/ink969.xml" ContentType="application/inkml+xml"/>
  <Override PartName="/ppt/ink/ink970.xml" ContentType="application/inkml+xml"/>
  <Override PartName="/ppt/ink/ink971.xml" ContentType="application/inkml+xml"/>
  <Override PartName="/ppt/ink/ink972.xml" ContentType="application/inkml+xml"/>
  <Override PartName="/ppt/ink/ink973.xml" ContentType="application/inkml+xml"/>
  <Override PartName="/ppt/ink/ink974.xml" ContentType="application/inkml+xml"/>
  <Override PartName="/ppt/ink/ink975.xml" ContentType="application/inkml+xml"/>
  <Override PartName="/ppt/ink/ink976.xml" ContentType="application/inkml+xml"/>
  <Override PartName="/ppt/ink/ink977.xml" ContentType="application/inkml+xml"/>
  <Override PartName="/ppt/ink/ink978.xml" ContentType="application/inkml+xml"/>
  <Override PartName="/ppt/ink/ink979.xml" ContentType="application/inkml+xml"/>
  <Override PartName="/ppt/notesSlides/notesSlide14.xml" ContentType="application/vnd.openxmlformats-officedocument.presentationml.notesSlide+xml"/>
  <Override PartName="/ppt/ink/ink980.xml" ContentType="application/inkml+xml"/>
  <Override PartName="/ppt/ink/ink981.xml" ContentType="application/inkml+xml"/>
  <Override PartName="/ppt/ink/ink982.xml" ContentType="application/inkml+xml"/>
  <Override PartName="/ppt/ink/ink983.xml" ContentType="application/inkml+xml"/>
  <Override PartName="/ppt/ink/ink984.xml" ContentType="application/inkml+xml"/>
  <Override PartName="/ppt/ink/ink985.xml" ContentType="application/inkml+xml"/>
  <Override PartName="/ppt/ink/ink986.xml" ContentType="application/inkml+xml"/>
  <Override PartName="/ppt/ink/ink987.xml" ContentType="application/inkml+xml"/>
  <Override PartName="/ppt/ink/ink988.xml" ContentType="application/inkml+xml"/>
  <Override PartName="/ppt/ink/ink989.xml" ContentType="application/inkml+xml"/>
  <Override PartName="/ppt/ink/ink990.xml" ContentType="application/inkml+xml"/>
  <Override PartName="/ppt/ink/ink991.xml" ContentType="application/inkml+xml"/>
  <Override PartName="/ppt/ink/ink992.xml" ContentType="application/inkml+xml"/>
  <Override PartName="/ppt/ink/ink993.xml" ContentType="application/inkml+xml"/>
  <Override PartName="/ppt/ink/ink994.xml" ContentType="application/inkml+xml"/>
  <Override PartName="/ppt/ink/ink995.xml" ContentType="application/inkml+xml"/>
  <Override PartName="/ppt/ink/ink996.xml" ContentType="application/inkml+xml"/>
  <Override PartName="/ppt/ink/ink997.xml" ContentType="application/inkml+xml"/>
  <Override PartName="/ppt/ink/ink998.xml" ContentType="application/inkml+xml"/>
  <Override PartName="/ppt/ink/ink999.xml" ContentType="application/inkml+xml"/>
  <Override PartName="/ppt/ink/ink1000.xml" ContentType="application/inkml+xml"/>
  <Override PartName="/ppt/notesSlides/notesSlide15.xml" ContentType="application/vnd.openxmlformats-officedocument.presentationml.notesSlide+xml"/>
  <Override PartName="/ppt/ink/ink1001.xml" ContentType="application/inkml+xml"/>
  <Override PartName="/ppt/ink/ink1002.xml" ContentType="application/inkml+xml"/>
  <Override PartName="/ppt/ink/ink1003.xml" ContentType="application/inkml+xml"/>
  <Override PartName="/ppt/ink/ink1004.xml" ContentType="application/inkml+xml"/>
  <Override PartName="/ppt/ink/ink1005.xml" ContentType="application/inkml+xml"/>
  <Override PartName="/ppt/ink/ink1006.xml" ContentType="application/inkml+xml"/>
  <Override PartName="/ppt/ink/ink1007.xml" ContentType="application/inkml+xml"/>
  <Override PartName="/ppt/ink/ink1008.xml" ContentType="application/inkml+xml"/>
  <Override PartName="/ppt/ink/ink1009.xml" ContentType="application/inkml+xml"/>
  <Override PartName="/ppt/ink/ink1010.xml" ContentType="application/inkml+xml"/>
  <Override PartName="/ppt/ink/ink1011.xml" ContentType="application/inkml+xml"/>
  <Override PartName="/ppt/ink/ink1012.xml" ContentType="application/inkml+xml"/>
  <Override PartName="/ppt/ink/ink1013.xml" ContentType="application/inkml+xml"/>
  <Override PartName="/ppt/ink/ink1014.xml" ContentType="application/inkml+xml"/>
  <Override PartName="/ppt/ink/ink1015.xml" ContentType="application/inkml+xml"/>
  <Override PartName="/ppt/ink/ink1016.xml" ContentType="application/inkml+xml"/>
  <Override PartName="/ppt/ink/ink1017.xml" ContentType="application/inkml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ink/ink1018.xml" ContentType="application/inkml+xml"/>
  <Override PartName="/ppt/ink/ink1019.xml" ContentType="application/inkml+xml"/>
  <Override PartName="/ppt/ink/ink1020.xml" ContentType="application/inkml+xml"/>
  <Override PartName="/ppt/ink/ink1021.xml" ContentType="application/inkml+xml"/>
  <Override PartName="/ppt/ink/ink1022.xml" ContentType="application/inkml+xml"/>
  <Override PartName="/ppt/ink/ink1023.xml" ContentType="application/inkml+xml"/>
  <Override PartName="/ppt/ink/ink1024.xml" ContentType="application/inkml+xml"/>
  <Override PartName="/ppt/ink/ink1025.xml" ContentType="application/inkml+xml"/>
  <Override PartName="/ppt/ink/ink1026.xml" ContentType="application/inkml+xml"/>
  <Override PartName="/ppt/ink/ink1027.xml" ContentType="application/inkml+xml"/>
  <Override PartName="/ppt/ink/ink1028.xml" ContentType="application/inkml+xml"/>
  <Override PartName="/ppt/ink/ink1029.xml" ContentType="application/inkml+xml"/>
  <Override PartName="/ppt/ink/ink1030.xml" ContentType="application/inkml+xml"/>
  <Override PartName="/ppt/ink/ink1031.xml" ContentType="application/inkml+xml"/>
  <Override PartName="/ppt/ink/ink1032.xml" ContentType="application/inkml+xml"/>
  <Override PartName="/ppt/ink/ink1033.xml" ContentType="application/inkml+xml"/>
  <Override PartName="/ppt/ink/ink1034.xml" ContentType="application/inkml+xml"/>
  <Override PartName="/ppt/ink/ink1035.xml" ContentType="application/inkml+xml"/>
  <Override PartName="/ppt/ink/ink1036.xml" ContentType="application/inkml+xml"/>
  <Override PartName="/ppt/ink/ink1037.xml" ContentType="application/inkml+xml"/>
  <Override PartName="/ppt/ink/ink1038.xml" ContentType="application/inkml+xml"/>
  <Override PartName="/ppt/ink/ink1039.xml" ContentType="application/inkml+xml"/>
  <Override PartName="/ppt/ink/ink1040.xml" ContentType="application/inkml+xml"/>
  <Override PartName="/ppt/ink/ink1041.xml" ContentType="application/inkml+xml"/>
  <Override PartName="/ppt/ink/ink1042.xml" ContentType="application/inkml+xml"/>
  <Override PartName="/ppt/ink/ink1043.xml" ContentType="application/inkml+xml"/>
  <Override PartName="/ppt/ink/ink1044.xml" ContentType="application/inkml+xml"/>
  <Override PartName="/ppt/ink/ink1045.xml" ContentType="application/inkml+xml"/>
  <Override PartName="/ppt/ink/ink1046.xml" ContentType="application/inkml+xml"/>
  <Override PartName="/ppt/ink/ink1047.xml" ContentType="application/inkml+xml"/>
  <Override PartName="/ppt/ink/ink1048.xml" ContentType="application/inkml+xml"/>
  <Override PartName="/ppt/ink/ink1049.xml" ContentType="application/inkml+xml"/>
  <Override PartName="/ppt/ink/ink1050.xml" ContentType="application/inkml+xml"/>
  <Override PartName="/ppt/ink/ink1051.xml" ContentType="application/inkml+xml"/>
  <Override PartName="/ppt/ink/ink1052.xml" ContentType="application/inkml+xml"/>
  <Override PartName="/ppt/ink/ink1053.xml" ContentType="application/inkml+xml"/>
  <Override PartName="/ppt/ink/ink1054.xml" ContentType="application/inkml+xml"/>
  <Override PartName="/ppt/ink/ink1055.xml" ContentType="application/inkml+xml"/>
  <Override PartName="/ppt/ink/ink1056.xml" ContentType="application/inkml+xml"/>
  <Override PartName="/ppt/ink/ink1057.xml" ContentType="application/inkml+xml"/>
  <Override PartName="/ppt/ink/ink1058.xml" ContentType="application/inkml+xml"/>
  <Override PartName="/ppt/ink/ink1059.xml" ContentType="application/inkml+xml"/>
  <Override PartName="/ppt/ink/ink1060.xml" ContentType="application/inkml+xml"/>
  <Override PartName="/ppt/notesSlides/notesSlide18.xml" ContentType="application/vnd.openxmlformats-officedocument.presentationml.notesSlide+xml"/>
  <Override PartName="/ppt/ink/ink1061.xml" ContentType="application/inkml+xml"/>
  <Override PartName="/ppt/ink/ink1062.xml" ContentType="application/inkml+xml"/>
  <Override PartName="/ppt/ink/ink1063.xml" ContentType="application/inkml+xml"/>
  <Override PartName="/ppt/ink/ink1064.xml" ContentType="application/inkml+xml"/>
  <Override PartName="/ppt/ink/ink1065.xml" ContentType="application/inkml+xml"/>
  <Override PartName="/ppt/ink/ink1066.xml" ContentType="application/inkml+xml"/>
  <Override PartName="/ppt/ink/ink1067.xml" ContentType="application/inkml+xml"/>
  <Override PartName="/ppt/ink/ink1068.xml" ContentType="application/inkml+xml"/>
  <Override PartName="/ppt/ink/ink1069.xml" ContentType="application/inkml+xml"/>
  <Override PartName="/ppt/ink/ink1070.xml" ContentType="application/inkml+xml"/>
  <Override PartName="/ppt/ink/ink1071.xml" ContentType="application/inkml+xml"/>
  <Override PartName="/ppt/ink/ink1072.xml" ContentType="application/inkml+xml"/>
  <Override PartName="/ppt/ink/ink1073.xml" ContentType="application/inkml+xml"/>
  <Override PartName="/ppt/ink/ink1074.xml" ContentType="application/inkml+xml"/>
  <Override PartName="/ppt/ink/ink1075.xml" ContentType="application/inkml+xml"/>
  <Override PartName="/ppt/ink/ink1076.xml" ContentType="application/inkml+xml"/>
  <Override PartName="/ppt/ink/ink1077.xml" ContentType="application/inkml+xml"/>
  <Override PartName="/ppt/ink/ink1078.xml" ContentType="application/inkml+xml"/>
  <Override PartName="/ppt/ink/ink1079.xml" ContentType="application/inkml+xml"/>
  <Override PartName="/ppt/ink/ink1080.xml" ContentType="application/inkml+xml"/>
  <Override PartName="/ppt/ink/ink1081.xml" ContentType="application/inkml+xml"/>
  <Override PartName="/ppt/ink/ink1082.xml" ContentType="application/inkml+xml"/>
  <Override PartName="/ppt/ink/ink1083.xml" ContentType="application/inkml+xml"/>
  <Override PartName="/ppt/ink/ink1084.xml" ContentType="application/inkml+xml"/>
  <Override PartName="/ppt/ink/ink1085.xml" ContentType="application/inkml+xml"/>
  <Override PartName="/ppt/ink/ink1086.xml" ContentType="application/inkml+xml"/>
  <Override PartName="/ppt/ink/ink1087.xml" ContentType="application/inkml+xml"/>
  <Override PartName="/ppt/ink/ink1088.xml" ContentType="application/inkml+xml"/>
  <Override PartName="/ppt/ink/ink1089.xml" ContentType="application/inkml+xml"/>
  <Override PartName="/ppt/ink/ink1090.xml" ContentType="application/inkml+xml"/>
  <Override PartName="/ppt/ink/ink1091.xml" ContentType="application/inkml+xml"/>
  <Override PartName="/ppt/ink/ink1092.xml" ContentType="application/inkml+xml"/>
  <Override PartName="/ppt/ink/ink1093.xml" ContentType="application/inkml+xml"/>
  <Override PartName="/ppt/ink/ink1094.xml" ContentType="application/inkml+xml"/>
  <Override PartName="/ppt/ink/ink1095.xml" ContentType="application/inkml+xml"/>
  <Override PartName="/ppt/ink/ink1096.xml" ContentType="application/inkml+xml"/>
  <Override PartName="/ppt/ink/ink1097.xml" ContentType="application/inkml+xml"/>
  <Override PartName="/ppt/ink/ink1098.xml" ContentType="application/inkml+xml"/>
  <Override PartName="/ppt/ink/ink1099.xml" ContentType="application/inkml+xml"/>
  <Override PartName="/ppt/ink/ink1100.xml" ContentType="application/inkml+xml"/>
  <Override PartName="/ppt/ink/ink1101.xml" ContentType="application/inkml+xml"/>
  <Override PartName="/ppt/ink/ink1102.xml" ContentType="application/inkml+xml"/>
  <Override PartName="/ppt/ink/ink1103.xml" ContentType="application/inkml+xml"/>
  <Override PartName="/ppt/ink/ink1104.xml" ContentType="application/inkml+xml"/>
  <Override PartName="/ppt/ink/ink1105.xml" ContentType="application/inkml+xml"/>
  <Override PartName="/ppt/ink/ink1106.xml" ContentType="application/inkml+xml"/>
  <Override PartName="/ppt/ink/ink1107.xml" ContentType="application/inkml+xml"/>
  <Override PartName="/ppt/ink/ink1108.xml" ContentType="application/inkml+xml"/>
  <Override PartName="/ppt/ink/ink1109.xml" ContentType="application/inkml+xml"/>
  <Override PartName="/ppt/ink/ink1110.xml" ContentType="application/inkml+xml"/>
  <Override PartName="/ppt/ink/ink1111.xml" ContentType="application/inkml+xml"/>
  <Override PartName="/ppt/ink/ink1112.xml" ContentType="application/inkml+xml"/>
  <Override PartName="/ppt/ink/ink1113.xml" ContentType="application/inkml+xml"/>
  <Override PartName="/ppt/ink/ink1114.xml" ContentType="application/inkml+xml"/>
  <Override PartName="/ppt/ink/ink1115.xml" ContentType="application/inkml+xml"/>
  <Override PartName="/ppt/ink/ink1116.xml" ContentType="application/inkml+xml"/>
  <Override PartName="/ppt/ink/ink1117.xml" ContentType="application/inkml+xml"/>
  <Override PartName="/ppt/ink/ink1118.xml" ContentType="application/inkml+xml"/>
  <Override PartName="/ppt/ink/ink1119.xml" ContentType="application/inkml+xml"/>
  <Override PartName="/ppt/ink/ink1120.xml" ContentType="application/inkml+xml"/>
  <Override PartName="/ppt/ink/ink1121.xml" ContentType="application/inkml+xml"/>
  <Override PartName="/ppt/ink/ink1122.xml" ContentType="application/inkml+xml"/>
  <Override PartName="/ppt/ink/ink1123.xml" ContentType="application/inkml+xml"/>
  <Override PartName="/ppt/ink/ink1124.xml" ContentType="application/inkml+xml"/>
  <Override PartName="/ppt/ink/ink1125.xml" ContentType="application/inkml+xml"/>
  <Override PartName="/ppt/ink/ink1126.xml" ContentType="application/inkml+xml"/>
  <Override PartName="/ppt/ink/ink1127.xml" ContentType="application/inkml+xml"/>
  <Override PartName="/ppt/ink/ink1128.xml" ContentType="application/inkml+xml"/>
  <Override PartName="/ppt/ink/ink1129.xml" ContentType="application/inkml+xml"/>
  <Override PartName="/ppt/ink/ink1130.xml" ContentType="application/inkml+xml"/>
  <Override PartName="/ppt/ink/ink1131.xml" ContentType="application/inkml+xml"/>
  <Override PartName="/ppt/ink/ink1132.xml" ContentType="application/inkml+xml"/>
  <Override PartName="/ppt/ink/ink1133.xml" ContentType="application/inkml+xml"/>
  <Override PartName="/ppt/ink/ink1134.xml" ContentType="application/inkml+xml"/>
  <Override PartName="/ppt/ink/ink1135.xml" ContentType="application/inkml+xml"/>
  <Override PartName="/ppt/ink/ink1136.xml" ContentType="application/inkml+xml"/>
  <Override PartName="/ppt/ink/ink1137.xml" ContentType="application/inkml+xml"/>
  <Override PartName="/ppt/ink/ink1138.xml" ContentType="application/inkml+xml"/>
  <Override PartName="/ppt/ink/ink1139.xml" ContentType="application/inkml+xml"/>
  <Override PartName="/ppt/ink/ink1140.xml" ContentType="application/inkml+xml"/>
  <Override PartName="/ppt/ink/ink1141.xml" ContentType="application/inkml+xml"/>
  <Override PartName="/ppt/ink/ink1142.xml" ContentType="application/inkml+xml"/>
  <Override PartName="/ppt/ink/ink1143.xml" ContentType="application/inkml+xml"/>
  <Override PartName="/ppt/ink/ink1144.xml" ContentType="application/inkml+xml"/>
  <Override PartName="/ppt/ink/ink1145.xml" ContentType="application/inkml+xml"/>
  <Override PartName="/ppt/ink/ink1146.xml" ContentType="application/inkml+xml"/>
  <Override PartName="/ppt/ink/ink1147.xml" ContentType="application/inkml+xml"/>
  <Override PartName="/ppt/ink/ink1148.xml" ContentType="application/inkml+xml"/>
  <Override PartName="/ppt/ink/ink1149.xml" ContentType="application/inkml+xml"/>
  <Override PartName="/ppt/ink/ink1150.xml" ContentType="application/inkml+xml"/>
  <Override PartName="/ppt/ink/ink1151.xml" ContentType="application/inkml+xml"/>
  <Override PartName="/ppt/ink/ink1152.xml" ContentType="application/inkml+xml"/>
  <Override PartName="/ppt/ink/ink1153.xml" ContentType="application/inkml+xml"/>
  <Override PartName="/ppt/ink/ink1154.xml" ContentType="application/inkml+xml"/>
  <Override PartName="/ppt/ink/ink1155.xml" ContentType="application/inkml+xml"/>
  <Override PartName="/ppt/ink/ink1156.xml" ContentType="application/inkml+xml"/>
  <Override PartName="/ppt/ink/ink1157.xml" ContentType="application/inkml+xml"/>
  <Override PartName="/ppt/ink/ink1158.xml" ContentType="application/inkml+xml"/>
  <Override PartName="/ppt/ink/ink1159.xml" ContentType="application/inkml+xml"/>
  <Override PartName="/ppt/ink/ink1160.xml" ContentType="application/inkml+xml"/>
  <Override PartName="/ppt/ink/ink1161.xml" ContentType="application/inkml+xml"/>
  <Override PartName="/ppt/ink/ink1162.xml" ContentType="application/inkml+xml"/>
  <Override PartName="/ppt/ink/ink1163.xml" ContentType="application/inkml+xml"/>
  <Override PartName="/ppt/ink/ink1164.xml" ContentType="application/inkml+xml"/>
  <Override PartName="/ppt/ink/ink1165.xml" ContentType="application/inkml+xml"/>
  <Override PartName="/ppt/ink/ink1166.xml" ContentType="application/inkml+xml"/>
  <Override PartName="/ppt/ink/ink1167.xml" ContentType="application/inkml+xml"/>
  <Override PartName="/ppt/ink/ink1168.xml" ContentType="application/inkml+xml"/>
  <Override PartName="/ppt/ink/ink1169.xml" ContentType="application/inkml+xml"/>
  <Override PartName="/ppt/ink/ink1170.xml" ContentType="application/inkml+xml"/>
  <Override PartName="/ppt/ink/ink1171.xml" ContentType="application/inkml+xml"/>
  <Override PartName="/ppt/ink/ink1172.xml" ContentType="application/inkml+xml"/>
  <Override PartName="/ppt/ink/ink1173.xml" ContentType="application/inkml+xml"/>
  <Override PartName="/ppt/ink/ink1174.xml" ContentType="application/inkml+xml"/>
  <Override PartName="/ppt/ink/ink1175.xml" ContentType="application/inkml+xml"/>
  <Override PartName="/ppt/ink/ink1176.xml" ContentType="application/inkml+xml"/>
  <Override PartName="/ppt/ink/ink1177.xml" ContentType="application/inkml+xml"/>
  <Override PartName="/ppt/ink/ink1178.xml" ContentType="application/inkml+xml"/>
  <Override PartName="/ppt/ink/ink1179.xml" ContentType="application/inkml+xml"/>
  <Override PartName="/ppt/ink/ink1180.xml" ContentType="application/inkml+xml"/>
  <Override PartName="/ppt/ink/ink1181.xml" ContentType="application/inkml+xml"/>
  <Override PartName="/ppt/ink/ink1182.xml" ContentType="application/inkml+xml"/>
  <Override PartName="/ppt/ink/ink1183.xml" ContentType="application/inkml+xml"/>
  <Override PartName="/ppt/ink/ink1184.xml" ContentType="application/inkml+xml"/>
  <Override PartName="/ppt/ink/ink1185.xml" ContentType="application/inkml+xml"/>
  <Override PartName="/ppt/ink/ink1186.xml" ContentType="application/inkml+xml"/>
  <Override PartName="/ppt/ink/ink1187.xml" ContentType="application/inkml+xml"/>
  <Override PartName="/ppt/ink/ink1188.xml" ContentType="application/inkml+xml"/>
  <Override PartName="/ppt/ink/ink1189.xml" ContentType="application/inkml+xml"/>
  <Override PartName="/ppt/ink/ink1190.xml" ContentType="application/inkml+xml"/>
  <Override PartName="/ppt/ink/ink1191.xml" ContentType="application/inkml+xml"/>
  <Override PartName="/ppt/ink/ink1192.xml" ContentType="application/inkml+xml"/>
  <Override PartName="/ppt/ink/ink1193.xml" ContentType="application/inkml+xml"/>
  <Override PartName="/ppt/ink/ink1194.xml" ContentType="application/inkml+xml"/>
  <Override PartName="/ppt/ink/ink1195.xml" ContentType="application/inkml+xml"/>
  <Override PartName="/ppt/ink/ink1196.xml" ContentType="application/inkml+xml"/>
  <Override PartName="/ppt/ink/ink1197.xml" ContentType="application/inkml+xml"/>
  <Override PartName="/ppt/ink/ink1198.xml" ContentType="application/inkml+xml"/>
  <Override PartName="/ppt/ink/ink1199.xml" ContentType="application/inkml+xml"/>
  <Override PartName="/ppt/ink/ink1200.xml" ContentType="application/inkml+xml"/>
  <Override PartName="/ppt/ink/ink1201.xml" ContentType="application/inkml+xml"/>
  <Override PartName="/ppt/ink/ink1202.xml" ContentType="application/inkml+xml"/>
  <Override PartName="/ppt/ink/ink1203.xml" ContentType="application/inkml+xml"/>
  <Override PartName="/ppt/ink/ink1204.xml" ContentType="application/inkml+xml"/>
  <Override PartName="/ppt/ink/ink1205.xml" ContentType="application/inkml+xml"/>
  <Override PartName="/ppt/ink/ink1206.xml" ContentType="application/inkml+xml"/>
  <Override PartName="/ppt/ink/ink1207.xml" ContentType="application/inkml+xml"/>
  <Override PartName="/ppt/ink/ink1208.xml" ContentType="application/inkml+xml"/>
  <Override PartName="/ppt/ink/ink1209.xml" ContentType="application/inkml+xml"/>
  <Override PartName="/ppt/ink/ink1210.xml" ContentType="application/inkml+xml"/>
  <Override PartName="/ppt/ink/ink1211.xml" ContentType="application/inkml+xml"/>
  <Override PartName="/ppt/ink/ink1212.xml" ContentType="application/inkml+xml"/>
  <Override PartName="/ppt/ink/ink1213.xml" ContentType="application/inkml+xml"/>
  <Override PartName="/ppt/ink/ink1214.xml" ContentType="application/inkml+xml"/>
  <Override PartName="/ppt/ink/ink1215.xml" ContentType="application/inkml+xml"/>
  <Override PartName="/ppt/ink/ink1216.xml" ContentType="application/inkml+xml"/>
  <Override PartName="/ppt/ink/ink1217.xml" ContentType="application/inkml+xml"/>
  <Override PartName="/ppt/ink/ink1218.xml" ContentType="application/inkml+xml"/>
  <Override PartName="/ppt/ink/ink1219.xml" ContentType="application/inkml+xml"/>
  <Override PartName="/ppt/ink/ink1220.xml" ContentType="application/inkml+xml"/>
  <Override PartName="/ppt/ink/ink1221.xml" ContentType="application/inkml+xml"/>
  <Override PartName="/ppt/ink/ink1222.xml" ContentType="application/inkml+xml"/>
  <Override PartName="/ppt/ink/ink1223.xml" ContentType="application/inkml+xml"/>
  <Override PartName="/ppt/ink/ink1224.xml" ContentType="application/inkml+xml"/>
  <Override PartName="/ppt/ink/ink1225.xml" ContentType="application/inkml+xml"/>
  <Override PartName="/ppt/ink/ink1226.xml" ContentType="application/inkml+xml"/>
  <Override PartName="/ppt/ink/ink1227.xml" ContentType="application/inkml+xml"/>
  <Override PartName="/ppt/ink/ink1228.xml" ContentType="application/inkml+xml"/>
  <Override PartName="/ppt/notesSlides/notesSlide19.xml" ContentType="application/vnd.openxmlformats-officedocument.presentationml.notesSlide+xml"/>
  <Override PartName="/ppt/ink/ink1229.xml" ContentType="application/inkml+xml"/>
  <Override PartName="/ppt/ink/ink1230.xml" ContentType="application/inkml+xml"/>
  <Override PartName="/ppt/ink/ink1231.xml" ContentType="application/inkml+xml"/>
  <Override PartName="/ppt/ink/ink1232.xml" ContentType="application/inkml+xml"/>
  <Override PartName="/ppt/ink/ink1233.xml" ContentType="application/inkml+xml"/>
  <Override PartName="/ppt/ink/ink1234.xml" ContentType="application/inkml+xml"/>
  <Override PartName="/ppt/ink/ink1235.xml" ContentType="application/inkml+xml"/>
  <Override PartName="/ppt/ink/ink1236.xml" ContentType="application/inkml+xml"/>
  <Override PartName="/ppt/ink/ink1237.xml" ContentType="application/inkml+xml"/>
  <Override PartName="/ppt/ink/ink1238.xml" ContentType="application/inkml+xml"/>
  <Override PartName="/ppt/ink/ink1239.xml" ContentType="application/inkml+xml"/>
  <Override PartName="/ppt/ink/ink1240.xml" ContentType="application/inkml+xml"/>
  <Override PartName="/ppt/ink/ink1241.xml" ContentType="application/inkml+xml"/>
  <Override PartName="/ppt/ink/ink1242.xml" ContentType="application/inkml+xml"/>
  <Override PartName="/ppt/ink/ink1243.xml" ContentType="application/inkml+xml"/>
  <Override PartName="/ppt/ink/ink1244.xml" ContentType="application/inkml+xml"/>
  <Override PartName="/ppt/ink/ink1245.xml" ContentType="application/inkml+xml"/>
  <Override PartName="/ppt/ink/ink1246.xml" ContentType="application/inkml+xml"/>
  <Override PartName="/ppt/ink/ink1247.xml" ContentType="application/inkml+xml"/>
  <Override PartName="/ppt/ink/ink1248.xml" ContentType="application/inkml+xml"/>
  <Override PartName="/ppt/ink/ink1249.xml" ContentType="application/inkml+xml"/>
  <Override PartName="/ppt/ink/ink1250.xml" ContentType="application/inkml+xml"/>
  <Override PartName="/ppt/ink/ink1251.xml" ContentType="application/inkml+xml"/>
  <Override PartName="/ppt/ink/ink1252.xml" ContentType="application/inkml+xml"/>
  <Override PartName="/ppt/ink/ink1253.xml" ContentType="application/inkml+xml"/>
  <Override PartName="/ppt/ink/ink1254.xml" ContentType="application/inkml+xml"/>
  <Override PartName="/ppt/ink/ink1255.xml" ContentType="application/inkml+xml"/>
  <Override PartName="/ppt/ink/ink1256.xml" ContentType="application/inkml+xml"/>
  <Override PartName="/ppt/ink/ink1257.xml" ContentType="application/inkml+xml"/>
  <Override PartName="/ppt/ink/ink1258.xml" ContentType="application/inkml+xml"/>
  <Override PartName="/ppt/ink/ink1259.xml" ContentType="application/inkml+xml"/>
  <Override PartName="/ppt/ink/ink1260.xml" ContentType="application/inkml+xml"/>
  <Override PartName="/ppt/ink/ink1261.xml" ContentType="application/inkml+xml"/>
  <Override PartName="/ppt/ink/ink1262.xml" ContentType="application/inkml+xml"/>
  <Override PartName="/ppt/ink/ink1263.xml" ContentType="application/inkml+xml"/>
  <Override PartName="/ppt/ink/ink1264.xml" ContentType="application/inkml+xml"/>
  <Override PartName="/ppt/ink/ink1265.xml" ContentType="application/inkml+xml"/>
  <Override PartName="/ppt/ink/ink1266.xml" ContentType="application/inkml+xml"/>
  <Override PartName="/ppt/ink/ink1267.xml" ContentType="application/inkml+xml"/>
  <Override PartName="/ppt/ink/ink1268.xml" ContentType="application/inkml+xml"/>
  <Override PartName="/ppt/ink/ink1269.xml" ContentType="application/inkml+xml"/>
  <Override PartName="/ppt/ink/ink1270.xml" ContentType="application/inkml+xml"/>
  <Override PartName="/ppt/ink/ink1271.xml" ContentType="application/inkml+xml"/>
  <Override PartName="/ppt/ink/ink1272.xml" ContentType="application/inkml+xml"/>
  <Override PartName="/ppt/ink/ink1273.xml" ContentType="application/inkml+xml"/>
  <Override PartName="/ppt/ink/ink1274.xml" ContentType="application/inkml+xml"/>
  <Override PartName="/ppt/ink/ink1275.xml" ContentType="application/inkml+xml"/>
  <Override PartName="/ppt/ink/ink1276.xml" ContentType="application/inkml+xml"/>
  <Override PartName="/ppt/ink/ink1277.xml" ContentType="application/inkml+xml"/>
  <Override PartName="/ppt/ink/ink1278.xml" ContentType="application/inkml+xml"/>
  <Override PartName="/ppt/ink/ink1279.xml" ContentType="application/inkml+xml"/>
  <Override PartName="/ppt/ink/ink1280.xml" ContentType="application/inkml+xml"/>
  <Override PartName="/ppt/ink/ink1281.xml" ContentType="application/inkml+xml"/>
  <Override PartName="/ppt/ink/ink1282.xml" ContentType="application/inkml+xml"/>
  <Override PartName="/ppt/ink/ink1283.xml" ContentType="application/inkml+xml"/>
  <Override PartName="/ppt/ink/ink1284.xml" ContentType="application/inkml+xml"/>
  <Override PartName="/ppt/ink/ink1285.xml" ContentType="application/inkml+xml"/>
  <Override PartName="/ppt/ink/ink1286.xml" ContentType="application/inkml+xml"/>
  <Override PartName="/ppt/ink/ink1287.xml" ContentType="application/inkml+xml"/>
  <Override PartName="/ppt/ink/ink1288.xml" ContentType="application/inkml+xml"/>
  <Override PartName="/ppt/ink/ink1289.xml" ContentType="application/inkml+xml"/>
  <Override PartName="/ppt/ink/ink1290.xml" ContentType="application/inkml+xml"/>
  <Override PartName="/ppt/ink/ink1291.xml" ContentType="application/inkml+xml"/>
  <Override PartName="/ppt/ink/ink1292.xml" ContentType="application/inkml+xml"/>
  <Override PartName="/ppt/ink/ink1293.xml" ContentType="application/inkml+xml"/>
  <Override PartName="/ppt/ink/ink1294.xml" ContentType="application/inkml+xml"/>
  <Override PartName="/ppt/ink/ink1295.xml" ContentType="application/inkml+xml"/>
  <Override PartName="/ppt/ink/ink1296.xml" ContentType="application/inkml+xml"/>
  <Override PartName="/ppt/ink/ink1297.xml" ContentType="application/inkml+xml"/>
  <Override PartName="/ppt/ink/ink1298.xml" ContentType="application/inkml+xml"/>
  <Override PartName="/ppt/ink/ink1299.xml" ContentType="application/inkml+xml"/>
  <Override PartName="/ppt/ink/ink1300.xml" ContentType="application/inkml+xml"/>
  <Override PartName="/ppt/ink/ink1301.xml" ContentType="application/inkml+xml"/>
  <Override PartName="/ppt/ink/ink1302.xml" ContentType="application/inkml+xml"/>
  <Override PartName="/ppt/ink/ink1303.xml" ContentType="application/inkml+xml"/>
  <Override PartName="/ppt/ink/ink1304.xml" ContentType="application/inkml+xml"/>
  <Override PartName="/ppt/ink/ink1305.xml" ContentType="application/inkml+xml"/>
  <Override PartName="/ppt/ink/ink1306.xml" ContentType="application/inkml+xml"/>
  <Override PartName="/ppt/notesSlides/notesSlide20.xml" ContentType="application/vnd.openxmlformats-officedocument.presentationml.notesSlide+xml"/>
  <Override PartName="/ppt/ink/ink1307.xml" ContentType="application/inkml+xml"/>
  <Override PartName="/ppt/ink/ink1308.xml" ContentType="application/inkml+xml"/>
  <Override PartName="/ppt/ink/ink1309.xml" ContentType="application/inkml+xml"/>
  <Override PartName="/ppt/ink/ink1310.xml" ContentType="application/inkml+xml"/>
  <Override PartName="/ppt/ink/ink1311.xml" ContentType="application/inkml+xml"/>
  <Override PartName="/ppt/ink/ink1312.xml" ContentType="application/inkml+xml"/>
  <Override PartName="/ppt/ink/ink1313.xml" ContentType="application/inkml+xml"/>
  <Override PartName="/ppt/ink/ink1314.xml" ContentType="application/inkml+xml"/>
  <Override PartName="/ppt/ink/ink1315.xml" ContentType="application/inkml+xml"/>
  <Override PartName="/ppt/ink/ink1316.xml" ContentType="application/inkml+xml"/>
  <Override PartName="/ppt/ink/ink1317.xml" ContentType="application/inkml+xml"/>
  <Override PartName="/ppt/ink/ink1318.xml" ContentType="application/inkml+xml"/>
  <Override PartName="/ppt/ink/ink1319.xml" ContentType="application/inkml+xml"/>
  <Override PartName="/ppt/ink/ink1320.xml" ContentType="application/inkml+xml"/>
  <Override PartName="/ppt/ink/ink1321.xml" ContentType="application/inkml+xml"/>
  <Override PartName="/ppt/ink/ink1322.xml" ContentType="application/inkml+xml"/>
  <Override PartName="/ppt/ink/ink1323.xml" ContentType="application/inkml+xml"/>
  <Override PartName="/ppt/ink/ink1324.xml" ContentType="application/inkml+xml"/>
  <Override PartName="/ppt/ink/ink1325.xml" ContentType="application/inkml+xml"/>
  <Override PartName="/ppt/ink/ink1326.xml" ContentType="application/inkml+xml"/>
  <Override PartName="/ppt/ink/ink1327.xml" ContentType="application/inkml+xml"/>
  <Override PartName="/ppt/ink/ink1328.xml" ContentType="application/inkml+xml"/>
  <Override PartName="/ppt/ink/ink1329.xml" ContentType="application/inkml+xml"/>
  <Override PartName="/ppt/ink/ink1330.xml" ContentType="application/inkml+xml"/>
  <Override PartName="/ppt/ink/ink1331.xml" ContentType="application/inkml+xml"/>
  <Override PartName="/ppt/ink/ink1332.xml" ContentType="application/inkml+xml"/>
  <Override PartName="/ppt/ink/ink1333.xml" ContentType="application/inkml+xml"/>
  <Override PartName="/ppt/ink/ink1334.xml" ContentType="application/inkml+xml"/>
  <Override PartName="/ppt/ink/ink1335.xml" ContentType="application/inkml+xml"/>
  <Override PartName="/ppt/ink/ink1336.xml" ContentType="application/inkml+xml"/>
  <Override PartName="/ppt/ink/ink1337.xml" ContentType="application/inkml+xml"/>
  <Override PartName="/ppt/ink/ink1338.xml" ContentType="application/inkml+xml"/>
  <Override PartName="/ppt/ink/ink1339.xml" ContentType="application/inkml+xml"/>
  <Override PartName="/ppt/ink/ink1340.xml" ContentType="application/inkml+xml"/>
  <Override PartName="/ppt/ink/ink1341.xml" ContentType="application/inkml+xml"/>
  <Override PartName="/ppt/ink/ink1342.xml" ContentType="application/inkml+xml"/>
  <Override PartName="/ppt/ink/ink1343.xml" ContentType="application/inkml+xml"/>
  <Override PartName="/ppt/ink/ink1344.xml" ContentType="application/inkml+xml"/>
  <Override PartName="/ppt/ink/ink1345.xml" ContentType="application/inkml+xml"/>
  <Override PartName="/ppt/ink/ink1346.xml" ContentType="application/inkml+xml"/>
  <Override PartName="/ppt/ink/ink1347.xml" ContentType="application/inkml+xml"/>
  <Override PartName="/ppt/ink/ink1348.xml" ContentType="application/inkml+xml"/>
  <Override PartName="/ppt/ink/ink1349.xml" ContentType="application/inkml+xml"/>
  <Override PartName="/ppt/ink/ink1350.xml" ContentType="application/inkml+xml"/>
  <Override PartName="/ppt/ink/ink1351.xml" ContentType="application/inkml+xml"/>
  <Override PartName="/ppt/ink/ink1352.xml" ContentType="application/inkml+xml"/>
  <Override PartName="/ppt/ink/ink1353.xml" ContentType="application/inkml+xml"/>
  <Override PartName="/ppt/ink/ink1354.xml" ContentType="application/inkml+xml"/>
  <Override PartName="/ppt/ink/ink1355.xml" ContentType="application/inkml+xml"/>
  <Override PartName="/ppt/ink/ink1356.xml" ContentType="application/inkml+xml"/>
  <Override PartName="/ppt/ink/ink1357.xml" ContentType="application/inkml+xml"/>
  <Override PartName="/ppt/ink/ink1358.xml" ContentType="application/inkml+xml"/>
  <Override PartName="/ppt/ink/ink1359.xml" ContentType="application/inkml+xml"/>
  <Override PartName="/ppt/ink/ink1360.xml" ContentType="application/inkml+xml"/>
  <Override PartName="/ppt/ink/ink1361.xml" ContentType="application/inkml+xml"/>
  <Override PartName="/ppt/ink/ink1362.xml" ContentType="application/inkml+xml"/>
  <Override PartName="/ppt/ink/ink1363.xml" ContentType="application/inkml+xml"/>
  <Override PartName="/ppt/ink/ink1364.xml" ContentType="application/inkml+xml"/>
  <Override PartName="/ppt/ink/ink1365.xml" ContentType="application/inkml+xml"/>
  <Override PartName="/ppt/ink/ink1366.xml" ContentType="application/inkml+xml"/>
  <Override PartName="/ppt/ink/ink1367.xml" ContentType="application/inkml+xml"/>
  <Override PartName="/ppt/ink/ink1368.xml" ContentType="application/inkml+xml"/>
  <Override PartName="/ppt/ink/ink1369.xml" ContentType="application/inkml+xml"/>
  <Override PartName="/ppt/ink/ink1370.xml" ContentType="application/inkml+xml"/>
  <Override PartName="/ppt/ink/ink1371.xml" ContentType="application/inkml+xml"/>
  <Override PartName="/ppt/ink/ink1372.xml" ContentType="application/inkml+xml"/>
  <Override PartName="/ppt/ink/ink1373.xml" ContentType="application/inkml+xml"/>
  <Override PartName="/ppt/ink/ink1374.xml" ContentType="application/inkml+xml"/>
  <Override PartName="/ppt/ink/ink1375.xml" ContentType="application/inkml+xml"/>
  <Override PartName="/ppt/ink/ink1376.xml" ContentType="application/inkml+xml"/>
  <Override PartName="/ppt/ink/ink1377.xml" ContentType="application/inkml+xml"/>
  <Override PartName="/ppt/ink/ink1378.xml" ContentType="application/inkml+xml"/>
  <Override PartName="/ppt/ink/ink1379.xml" ContentType="application/inkml+xml"/>
  <Override PartName="/ppt/ink/ink1380.xml" ContentType="application/inkml+xml"/>
  <Override PartName="/ppt/ink/ink1381.xml" ContentType="application/inkml+xml"/>
  <Override PartName="/ppt/ink/ink1382.xml" ContentType="application/inkml+xml"/>
  <Override PartName="/ppt/ink/ink1383.xml" ContentType="application/inkml+xml"/>
  <Override PartName="/ppt/ink/ink1384.xml" ContentType="application/inkml+xml"/>
  <Override PartName="/ppt/ink/ink1385.xml" ContentType="application/inkml+xml"/>
  <Override PartName="/ppt/ink/ink1386.xml" ContentType="application/inkml+xml"/>
  <Override PartName="/ppt/ink/ink1387.xml" ContentType="application/inkml+xml"/>
  <Override PartName="/ppt/ink/ink1388.xml" ContentType="application/inkml+xml"/>
  <Override PartName="/ppt/ink/ink1389.xml" ContentType="application/inkml+xml"/>
  <Override PartName="/ppt/ink/ink1390.xml" ContentType="application/inkml+xml"/>
  <Override PartName="/ppt/ink/ink1391.xml" ContentType="application/inkml+xml"/>
  <Override PartName="/ppt/ink/ink1392.xml" ContentType="application/inkml+xml"/>
  <Override PartName="/ppt/ink/ink1393.xml" ContentType="application/inkml+xml"/>
  <Override PartName="/ppt/ink/ink1394.xml" ContentType="application/inkml+xml"/>
  <Override PartName="/ppt/ink/ink1395.xml" ContentType="application/inkml+xml"/>
  <Override PartName="/ppt/ink/ink1396.xml" ContentType="application/inkml+xml"/>
  <Override PartName="/ppt/ink/ink1397.xml" ContentType="application/inkml+xml"/>
  <Override PartName="/ppt/ink/ink1398.xml" ContentType="application/inkml+xml"/>
  <Override PartName="/ppt/ink/ink1399.xml" ContentType="application/inkml+xml"/>
  <Override PartName="/ppt/ink/ink1400.xml" ContentType="application/inkml+xml"/>
  <Override PartName="/ppt/ink/ink1401.xml" ContentType="application/inkml+xml"/>
  <Override PartName="/ppt/ink/ink1402.xml" ContentType="application/inkml+xml"/>
  <Override PartName="/ppt/ink/ink1403.xml" ContentType="application/inkml+xml"/>
  <Override PartName="/ppt/ink/ink1404.xml" ContentType="application/inkml+xml"/>
  <Override PartName="/ppt/ink/ink1405.xml" ContentType="application/inkml+xml"/>
  <Override PartName="/ppt/notesSlides/notesSlide2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</p:sldMasterIdLst>
  <p:notesMasterIdLst>
    <p:notesMasterId r:id="rId77"/>
  </p:notesMasterIdLst>
  <p:sldIdLst>
    <p:sldId id="256" r:id="rId2"/>
    <p:sldId id="257" r:id="rId3"/>
    <p:sldId id="331" r:id="rId4"/>
    <p:sldId id="332" r:id="rId5"/>
    <p:sldId id="333" r:id="rId6"/>
    <p:sldId id="258" r:id="rId7"/>
    <p:sldId id="259" r:id="rId8"/>
    <p:sldId id="334" r:id="rId9"/>
    <p:sldId id="335" r:id="rId10"/>
    <p:sldId id="336" r:id="rId11"/>
    <p:sldId id="337" r:id="rId12"/>
    <p:sldId id="260" r:id="rId13"/>
    <p:sldId id="261" r:id="rId14"/>
    <p:sldId id="262" r:id="rId15"/>
    <p:sldId id="338" r:id="rId16"/>
    <p:sldId id="263" r:id="rId17"/>
    <p:sldId id="265" r:id="rId18"/>
    <p:sldId id="264" r:id="rId19"/>
    <p:sldId id="339" r:id="rId20"/>
    <p:sldId id="340" r:id="rId21"/>
    <p:sldId id="347" r:id="rId22"/>
    <p:sldId id="266" r:id="rId23"/>
    <p:sldId id="341" r:id="rId24"/>
    <p:sldId id="342" r:id="rId25"/>
    <p:sldId id="267" r:id="rId26"/>
    <p:sldId id="343" r:id="rId27"/>
    <p:sldId id="268" r:id="rId28"/>
    <p:sldId id="344" r:id="rId29"/>
    <p:sldId id="345" r:id="rId30"/>
    <p:sldId id="346" r:id="rId31"/>
    <p:sldId id="348" r:id="rId32"/>
    <p:sldId id="349" r:id="rId33"/>
    <p:sldId id="350" r:id="rId34"/>
    <p:sldId id="351" r:id="rId35"/>
    <p:sldId id="352" r:id="rId36"/>
    <p:sldId id="357" r:id="rId37"/>
    <p:sldId id="353" r:id="rId38"/>
    <p:sldId id="354" r:id="rId39"/>
    <p:sldId id="358" r:id="rId40"/>
    <p:sldId id="355" r:id="rId41"/>
    <p:sldId id="356" r:id="rId42"/>
    <p:sldId id="360" r:id="rId43"/>
    <p:sldId id="361" r:id="rId44"/>
    <p:sldId id="362" r:id="rId45"/>
    <p:sldId id="365" r:id="rId46"/>
    <p:sldId id="363" r:id="rId47"/>
    <p:sldId id="364" r:id="rId48"/>
    <p:sldId id="366" r:id="rId49"/>
    <p:sldId id="324" r:id="rId50"/>
    <p:sldId id="269" r:id="rId51"/>
    <p:sldId id="270" r:id="rId52"/>
    <p:sldId id="271" r:id="rId53"/>
    <p:sldId id="272" r:id="rId54"/>
    <p:sldId id="359" r:id="rId55"/>
    <p:sldId id="367" r:id="rId56"/>
    <p:sldId id="273" r:id="rId57"/>
    <p:sldId id="325" r:id="rId58"/>
    <p:sldId id="368" r:id="rId59"/>
    <p:sldId id="327" r:id="rId60"/>
    <p:sldId id="371" r:id="rId61"/>
    <p:sldId id="369" r:id="rId62"/>
    <p:sldId id="370" r:id="rId63"/>
    <p:sldId id="274" r:id="rId64"/>
    <p:sldId id="372" r:id="rId65"/>
    <p:sldId id="373" r:id="rId66"/>
    <p:sldId id="275" r:id="rId67"/>
    <p:sldId id="326" r:id="rId68"/>
    <p:sldId id="375" r:id="rId69"/>
    <p:sldId id="374" r:id="rId70"/>
    <p:sldId id="376" r:id="rId71"/>
    <p:sldId id="377" r:id="rId72"/>
    <p:sldId id="328" r:id="rId73"/>
    <p:sldId id="276" r:id="rId74"/>
    <p:sldId id="329" r:id="rId75"/>
    <p:sldId id="330" r:id="rId76"/>
  </p:sldIdLst>
  <p:sldSz cx="9144000" cy="6858000" type="screen4x3"/>
  <p:notesSz cx="6858000" cy="9144000"/>
  <p:defaultTextStyle>
    <a:defPPr>
      <a:defRPr lang="en-GB"/>
    </a:defPPr>
    <a:lvl1pPr algn="l" defTabSz="449263" rtl="0" fontAlgn="base"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2400" kern="1200">
        <a:solidFill>
          <a:schemeClr val="bg1"/>
        </a:solidFill>
        <a:latin typeface="Times New Roman" panose="02020603050405020304" pitchFamily="18" charset="0"/>
        <a:ea typeface="Microsoft YaHei" panose="020B0503020204020204" pitchFamily="34" charset="-122"/>
        <a:cs typeface="+mn-cs"/>
      </a:defRPr>
    </a:lvl1pPr>
    <a:lvl2pPr marL="742950" indent="-285750" algn="l" defTabSz="449263" rtl="0" fontAlgn="base"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2400" kern="1200">
        <a:solidFill>
          <a:schemeClr val="bg1"/>
        </a:solidFill>
        <a:latin typeface="Times New Roman" panose="02020603050405020304" pitchFamily="18" charset="0"/>
        <a:ea typeface="Microsoft YaHei" panose="020B0503020204020204" pitchFamily="34" charset="-122"/>
        <a:cs typeface="+mn-cs"/>
      </a:defRPr>
    </a:lvl2pPr>
    <a:lvl3pPr marL="1143000" indent="-228600" algn="l" defTabSz="449263" rtl="0" fontAlgn="base"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2400" kern="1200">
        <a:solidFill>
          <a:schemeClr val="bg1"/>
        </a:solidFill>
        <a:latin typeface="Times New Roman" panose="02020603050405020304" pitchFamily="18" charset="0"/>
        <a:ea typeface="Microsoft YaHei" panose="020B0503020204020204" pitchFamily="34" charset="-122"/>
        <a:cs typeface="+mn-cs"/>
      </a:defRPr>
    </a:lvl3pPr>
    <a:lvl4pPr marL="1600200" indent="-228600" algn="l" defTabSz="449263" rtl="0" fontAlgn="base"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2400" kern="1200">
        <a:solidFill>
          <a:schemeClr val="bg1"/>
        </a:solidFill>
        <a:latin typeface="Times New Roman" panose="02020603050405020304" pitchFamily="18" charset="0"/>
        <a:ea typeface="Microsoft YaHei" panose="020B0503020204020204" pitchFamily="34" charset="-122"/>
        <a:cs typeface="+mn-cs"/>
      </a:defRPr>
    </a:lvl4pPr>
    <a:lvl5pPr marL="2057400" indent="-228600" algn="l" defTabSz="449263" rtl="0" fontAlgn="base"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2400" kern="1200">
        <a:solidFill>
          <a:schemeClr val="bg1"/>
        </a:solidFill>
        <a:latin typeface="Times New Roman" panose="02020603050405020304" pitchFamily="18" charset="0"/>
        <a:ea typeface="Microsoft YaHei" panose="020B0503020204020204" pitchFamily="34" charset="-122"/>
        <a:cs typeface="+mn-cs"/>
      </a:defRPr>
    </a:lvl5pPr>
    <a:lvl6pPr marL="2286000" algn="l" defTabSz="914400" rtl="0" eaLnBrk="1" latinLnBrk="0" hangingPunct="1">
      <a:defRPr sz="2400" kern="1200">
        <a:solidFill>
          <a:schemeClr val="bg1"/>
        </a:solidFill>
        <a:latin typeface="Times New Roman" panose="02020603050405020304" pitchFamily="18" charset="0"/>
        <a:ea typeface="Microsoft YaHei" panose="020B0503020204020204" pitchFamily="34" charset="-122"/>
        <a:cs typeface="+mn-cs"/>
      </a:defRPr>
    </a:lvl6pPr>
    <a:lvl7pPr marL="2743200" algn="l" defTabSz="914400" rtl="0" eaLnBrk="1" latinLnBrk="0" hangingPunct="1">
      <a:defRPr sz="2400" kern="1200">
        <a:solidFill>
          <a:schemeClr val="bg1"/>
        </a:solidFill>
        <a:latin typeface="Times New Roman" panose="02020603050405020304" pitchFamily="18" charset="0"/>
        <a:ea typeface="Microsoft YaHei" panose="020B0503020204020204" pitchFamily="34" charset="-122"/>
        <a:cs typeface="+mn-cs"/>
      </a:defRPr>
    </a:lvl7pPr>
    <a:lvl8pPr marL="3200400" algn="l" defTabSz="914400" rtl="0" eaLnBrk="1" latinLnBrk="0" hangingPunct="1">
      <a:defRPr sz="2400" kern="1200">
        <a:solidFill>
          <a:schemeClr val="bg1"/>
        </a:solidFill>
        <a:latin typeface="Times New Roman" panose="02020603050405020304" pitchFamily="18" charset="0"/>
        <a:ea typeface="Microsoft YaHei" panose="020B0503020204020204" pitchFamily="34" charset="-122"/>
        <a:cs typeface="+mn-cs"/>
      </a:defRPr>
    </a:lvl8pPr>
    <a:lvl9pPr marL="3657600" algn="l" defTabSz="914400" rtl="0" eaLnBrk="1" latinLnBrk="0" hangingPunct="1">
      <a:defRPr sz="2400" kern="1200">
        <a:solidFill>
          <a:schemeClr val="bg1"/>
        </a:solidFill>
        <a:latin typeface="Times New Roman" panose="02020603050405020304" pitchFamily="18" charset="0"/>
        <a:ea typeface="Microsoft YaHei" panose="020B0503020204020204" pitchFamily="34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265" autoAdjust="0"/>
    <p:restoredTop sz="94660"/>
  </p:normalViewPr>
  <p:slideViewPr>
    <p:cSldViewPr>
      <p:cViewPr varScale="1">
        <p:scale>
          <a:sx n="82" d="100"/>
          <a:sy n="82" d="100"/>
        </p:scale>
        <p:origin x="893" y="58"/>
      </p:cViewPr>
      <p:guideLst>
        <p:guide orient="horz" pos="2160"/>
        <p:guide pos="2880"/>
      </p:guideLst>
    </p:cSldViewPr>
  </p:slideViewPr>
  <p:outlineViewPr>
    <p:cViewPr varScale="1">
      <p:scale>
        <a:sx n="170" d="200"/>
        <a:sy n="170" d="200"/>
      </p:scale>
      <p:origin x="-780" y="-84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iet Anh Nguyen" userId="b95f61ff061388d5" providerId="LiveId" clId="{2F009BA6-935D-4172-B5F2-8DDE54F1BBBA}"/>
    <pc:docChg chg="custSel addSld delSld modSld sldOrd">
      <pc:chgData name="Viet Anh Nguyen" userId="b95f61ff061388d5" providerId="LiveId" clId="{2F009BA6-935D-4172-B5F2-8DDE54F1BBBA}" dt="2022-01-12T09:52:20.698" v="6954" actId="9405"/>
      <pc:docMkLst>
        <pc:docMk/>
      </pc:docMkLst>
      <pc:sldChg chg="addSp delSp mod">
        <pc:chgData name="Viet Anh Nguyen" userId="b95f61ff061388d5" providerId="LiveId" clId="{2F009BA6-935D-4172-B5F2-8DDE54F1BBBA}" dt="2022-01-10T07:46:34.374" v="2283"/>
        <pc:sldMkLst>
          <pc:docMk/>
          <pc:sldMk cId="0" sldId="258"/>
        </pc:sldMkLst>
        <pc:inkChg chg="add del">
          <ac:chgData name="Viet Anh Nguyen" userId="b95f61ff061388d5" providerId="LiveId" clId="{2F009BA6-935D-4172-B5F2-8DDE54F1BBBA}" dt="2022-01-10T07:46:34.374" v="2283"/>
          <ac:inkMkLst>
            <pc:docMk/>
            <pc:sldMk cId="0" sldId="258"/>
            <ac:inkMk id="2" creationId="{AF99CED4-4165-4783-8407-6A3619F68FAC}"/>
          </ac:inkMkLst>
        </pc:inkChg>
        <pc:inkChg chg="add del">
          <ac:chgData name="Viet Anh Nguyen" userId="b95f61ff061388d5" providerId="LiveId" clId="{2F009BA6-935D-4172-B5F2-8DDE54F1BBBA}" dt="2022-01-10T07:46:34.374" v="2283"/>
          <ac:inkMkLst>
            <pc:docMk/>
            <pc:sldMk cId="0" sldId="258"/>
            <ac:inkMk id="3" creationId="{C4C301B6-F417-43A0-8658-4C2957CE5504}"/>
          </ac:inkMkLst>
        </pc:inkChg>
        <pc:inkChg chg="add del">
          <ac:chgData name="Viet Anh Nguyen" userId="b95f61ff061388d5" providerId="LiveId" clId="{2F009BA6-935D-4172-B5F2-8DDE54F1BBBA}" dt="2022-01-10T07:46:34.374" v="2283"/>
          <ac:inkMkLst>
            <pc:docMk/>
            <pc:sldMk cId="0" sldId="258"/>
            <ac:inkMk id="4" creationId="{27425237-670D-4703-883F-0318BCAC6758}"/>
          </ac:inkMkLst>
        </pc:inkChg>
        <pc:inkChg chg="add del">
          <ac:chgData name="Viet Anh Nguyen" userId="b95f61ff061388d5" providerId="LiveId" clId="{2F009BA6-935D-4172-B5F2-8DDE54F1BBBA}" dt="2022-01-10T07:46:34.374" v="2283"/>
          <ac:inkMkLst>
            <pc:docMk/>
            <pc:sldMk cId="0" sldId="258"/>
            <ac:inkMk id="5" creationId="{8C7ED258-627B-44D4-85E5-8AD65EDEDD8E}"/>
          </ac:inkMkLst>
        </pc:inkChg>
        <pc:inkChg chg="add del">
          <ac:chgData name="Viet Anh Nguyen" userId="b95f61ff061388d5" providerId="LiveId" clId="{2F009BA6-935D-4172-B5F2-8DDE54F1BBBA}" dt="2022-01-10T07:46:34.374" v="2283"/>
          <ac:inkMkLst>
            <pc:docMk/>
            <pc:sldMk cId="0" sldId="258"/>
            <ac:inkMk id="6" creationId="{53F95B72-E578-4B9C-82D0-4F5929B70D30}"/>
          </ac:inkMkLst>
        </pc:inkChg>
        <pc:inkChg chg="add del">
          <ac:chgData name="Viet Anh Nguyen" userId="b95f61ff061388d5" providerId="LiveId" clId="{2F009BA6-935D-4172-B5F2-8DDE54F1BBBA}" dt="2022-01-10T07:46:34.374" v="2283"/>
          <ac:inkMkLst>
            <pc:docMk/>
            <pc:sldMk cId="0" sldId="258"/>
            <ac:inkMk id="7" creationId="{0964E37C-D23D-4BFA-BAF5-CACF5E19B09D}"/>
          </ac:inkMkLst>
        </pc:inkChg>
        <pc:inkChg chg="add del">
          <ac:chgData name="Viet Anh Nguyen" userId="b95f61ff061388d5" providerId="LiveId" clId="{2F009BA6-935D-4172-B5F2-8DDE54F1BBBA}" dt="2022-01-10T07:46:34.374" v="2283"/>
          <ac:inkMkLst>
            <pc:docMk/>
            <pc:sldMk cId="0" sldId="258"/>
            <ac:inkMk id="8" creationId="{89FDCBC7-365F-4C95-A6A1-A87A8B62050B}"/>
          </ac:inkMkLst>
        </pc:inkChg>
        <pc:inkChg chg="add del">
          <ac:chgData name="Viet Anh Nguyen" userId="b95f61ff061388d5" providerId="LiveId" clId="{2F009BA6-935D-4172-B5F2-8DDE54F1BBBA}" dt="2022-01-10T07:46:34.374" v="2283"/>
          <ac:inkMkLst>
            <pc:docMk/>
            <pc:sldMk cId="0" sldId="258"/>
            <ac:inkMk id="9" creationId="{86902CD9-7834-4288-BE7A-F6445DE529C5}"/>
          </ac:inkMkLst>
        </pc:inkChg>
        <pc:inkChg chg="add del">
          <ac:chgData name="Viet Anh Nguyen" userId="b95f61ff061388d5" providerId="LiveId" clId="{2F009BA6-935D-4172-B5F2-8DDE54F1BBBA}" dt="2022-01-10T07:46:34.374" v="2283"/>
          <ac:inkMkLst>
            <pc:docMk/>
            <pc:sldMk cId="0" sldId="258"/>
            <ac:inkMk id="10" creationId="{66561A72-3CD8-4A3A-AE88-374C72CC2323}"/>
          </ac:inkMkLst>
        </pc:inkChg>
        <pc:inkChg chg="add del">
          <ac:chgData name="Viet Anh Nguyen" userId="b95f61ff061388d5" providerId="LiveId" clId="{2F009BA6-935D-4172-B5F2-8DDE54F1BBBA}" dt="2022-01-10T07:46:34.374" v="2283"/>
          <ac:inkMkLst>
            <pc:docMk/>
            <pc:sldMk cId="0" sldId="258"/>
            <ac:inkMk id="11" creationId="{63CAC253-AB66-4B79-BC47-BF6898CABDF4}"/>
          </ac:inkMkLst>
        </pc:inkChg>
        <pc:inkChg chg="add del">
          <ac:chgData name="Viet Anh Nguyen" userId="b95f61ff061388d5" providerId="LiveId" clId="{2F009BA6-935D-4172-B5F2-8DDE54F1BBBA}" dt="2022-01-10T07:46:34.374" v="2283"/>
          <ac:inkMkLst>
            <pc:docMk/>
            <pc:sldMk cId="0" sldId="258"/>
            <ac:inkMk id="12" creationId="{EEE279C4-6FC0-476F-8ADC-79A158A0D0FE}"/>
          </ac:inkMkLst>
        </pc:inkChg>
        <pc:inkChg chg="add">
          <ac:chgData name="Viet Anh Nguyen" userId="b95f61ff061388d5" providerId="LiveId" clId="{2F009BA6-935D-4172-B5F2-8DDE54F1BBBA}" dt="2022-01-10T07:46:33.393" v="2282" actId="9405"/>
          <ac:inkMkLst>
            <pc:docMk/>
            <pc:sldMk cId="0" sldId="258"/>
            <ac:inkMk id="13" creationId="{5C816ACA-BEAC-49DF-84A9-C59708BFBCDC}"/>
          </ac:inkMkLst>
        </pc:inkChg>
        <pc:inkChg chg="add">
          <ac:chgData name="Viet Anh Nguyen" userId="b95f61ff061388d5" providerId="LiveId" clId="{2F009BA6-935D-4172-B5F2-8DDE54F1BBBA}" dt="2022-01-10T07:46:34.374" v="2283"/>
          <ac:inkMkLst>
            <pc:docMk/>
            <pc:sldMk cId="0" sldId="258"/>
            <ac:inkMk id="14" creationId="{D0C0A836-6829-4BDF-B189-2275B4ECD014}"/>
          </ac:inkMkLst>
        </pc:inkChg>
        <pc:inkChg chg="add">
          <ac:chgData name="Viet Anh Nguyen" userId="b95f61ff061388d5" providerId="LiveId" clId="{2F009BA6-935D-4172-B5F2-8DDE54F1BBBA}" dt="2022-01-10T07:46:34.374" v="2283"/>
          <ac:inkMkLst>
            <pc:docMk/>
            <pc:sldMk cId="0" sldId="258"/>
            <ac:inkMk id="15" creationId="{EDB55745-DE2B-4A5D-AB4F-D0CA33A8A6E0}"/>
          </ac:inkMkLst>
        </pc:inkChg>
        <pc:inkChg chg="add">
          <ac:chgData name="Viet Anh Nguyen" userId="b95f61ff061388d5" providerId="LiveId" clId="{2F009BA6-935D-4172-B5F2-8DDE54F1BBBA}" dt="2022-01-10T07:46:34.374" v="2283"/>
          <ac:inkMkLst>
            <pc:docMk/>
            <pc:sldMk cId="0" sldId="258"/>
            <ac:inkMk id="16" creationId="{6E629839-D2D5-4F6A-A354-B591949CC453}"/>
          </ac:inkMkLst>
        </pc:inkChg>
      </pc:sldChg>
      <pc:sldChg chg="addSp delSp mod">
        <pc:chgData name="Viet Anh Nguyen" userId="b95f61ff061388d5" providerId="LiveId" clId="{2F009BA6-935D-4172-B5F2-8DDE54F1BBBA}" dt="2022-01-10T06:10:01.955" v="897" actId="9405"/>
        <pc:sldMkLst>
          <pc:docMk/>
          <pc:sldMk cId="0" sldId="261"/>
        </pc:sldMkLst>
        <pc:inkChg chg="add del">
          <ac:chgData name="Viet Anh Nguyen" userId="b95f61ff061388d5" providerId="LiveId" clId="{2F009BA6-935D-4172-B5F2-8DDE54F1BBBA}" dt="2022-01-10T06:09:36.183" v="846"/>
          <ac:inkMkLst>
            <pc:docMk/>
            <pc:sldMk cId="0" sldId="261"/>
            <ac:inkMk id="2" creationId="{BDA3B739-C8BB-41BC-A412-9A0EE3E1B840}"/>
          </ac:inkMkLst>
        </pc:inkChg>
        <pc:inkChg chg="add del">
          <ac:chgData name="Viet Anh Nguyen" userId="b95f61ff061388d5" providerId="LiveId" clId="{2F009BA6-935D-4172-B5F2-8DDE54F1BBBA}" dt="2022-01-10T06:09:36.183" v="846"/>
          <ac:inkMkLst>
            <pc:docMk/>
            <pc:sldMk cId="0" sldId="261"/>
            <ac:inkMk id="3" creationId="{A78FB993-9D20-4B87-9E11-542F5AAB0431}"/>
          </ac:inkMkLst>
        </pc:inkChg>
        <pc:inkChg chg="add del">
          <ac:chgData name="Viet Anh Nguyen" userId="b95f61ff061388d5" providerId="LiveId" clId="{2F009BA6-935D-4172-B5F2-8DDE54F1BBBA}" dt="2022-01-10T06:09:36.183" v="846"/>
          <ac:inkMkLst>
            <pc:docMk/>
            <pc:sldMk cId="0" sldId="261"/>
            <ac:inkMk id="4" creationId="{005BC840-16C5-4209-9310-42937D9D4CA2}"/>
          </ac:inkMkLst>
        </pc:inkChg>
        <pc:inkChg chg="add del">
          <ac:chgData name="Viet Anh Nguyen" userId="b95f61ff061388d5" providerId="LiveId" clId="{2F009BA6-935D-4172-B5F2-8DDE54F1BBBA}" dt="2022-01-10T06:09:36.183" v="846"/>
          <ac:inkMkLst>
            <pc:docMk/>
            <pc:sldMk cId="0" sldId="261"/>
            <ac:inkMk id="5" creationId="{F905FB24-F208-4634-B07D-A0DFB93229D5}"/>
          </ac:inkMkLst>
        </pc:inkChg>
        <pc:inkChg chg="add">
          <ac:chgData name="Viet Anh Nguyen" userId="b95f61ff061388d5" providerId="LiveId" clId="{2F009BA6-935D-4172-B5F2-8DDE54F1BBBA}" dt="2022-01-10T06:09:36.183" v="846"/>
          <ac:inkMkLst>
            <pc:docMk/>
            <pc:sldMk cId="0" sldId="261"/>
            <ac:inkMk id="6" creationId="{308EE9AA-E8B8-4629-9477-A5F77B6D90A1}"/>
          </ac:inkMkLst>
        </pc:inkChg>
        <pc:inkChg chg="add">
          <ac:chgData name="Viet Anh Nguyen" userId="b95f61ff061388d5" providerId="LiveId" clId="{2F009BA6-935D-4172-B5F2-8DDE54F1BBBA}" dt="2022-01-10T06:09:36.183" v="846"/>
          <ac:inkMkLst>
            <pc:docMk/>
            <pc:sldMk cId="0" sldId="261"/>
            <ac:inkMk id="7" creationId="{104B5586-34E4-4F03-A745-63649BC29418}"/>
          </ac:inkMkLst>
        </pc:inkChg>
        <pc:inkChg chg="add del">
          <ac:chgData name="Viet Anh Nguyen" userId="b95f61ff061388d5" providerId="LiveId" clId="{2F009BA6-935D-4172-B5F2-8DDE54F1BBBA}" dt="2022-01-10T06:09:43.304" v="866"/>
          <ac:inkMkLst>
            <pc:docMk/>
            <pc:sldMk cId="0" sldId="261"/>
            <ac:inkMk id="8" creationId="{4199D7CA-615B-47C8-ADF8-C2F2DC25A851}"/>
          </ac:inkMkLst>
        </pc:inkChg>
        <pc:inkChg chg="add del">
          <ac:chgData name="Viet Anh Nguyen" userId="b95f61ff061388d5" providerId="LiveId" clId="{2F009BA6-935D-4172-B5F2-8DDE54F1BBBA}" dt="2022-01-10T06:09:43.304" v="866"/>
          <ac:inkMkLst>
            <pc:docMk/>
            <pc:sldMk cId="0" sldId="261"/>
            <ac:inkMk id="9" creationId="{1B76A091-EF19-42F6-8A34-9AB085E58163}"/>
          </ac:inkMkLst>
        </pc:inkChg>
        <pc:inkChg chg="add del">
          <ac:chgData name="Viet Anh Nguyen" userId="b95f61ff061388d5" providerId="LiveId" clId="{2F009BA6-935D-4172-B5F2-8DDE54F1BBBA}" dt="2022-01-10T06:09:43.304" v="866"/>
          <ac:inkMkLst>
            <pc:docMk/>
            <pc:sldMk cId="0" sldId="261"/>
            <ac:inkMk id="10" creationId="{DDE42613-F777-4589-8BF2-5834D75865E6}"/>
          </ac:inkMkLst>
        </pc:inkChg>
        <pc:inkChg chg="add del">
          <ac:chgData name="Viet Anh Nguyen" userId="b95f61ff061388d5" providerId="LiveId" clId="{2F009BA6-935D-4172-B5F2-8DDE54F1BBBA}" dt="2022-01-10T06:09:43.304" v="866"/>
          <ac:inkMkLst>
            <pc:docMk/>
            <pc:sldMk cId="0" sldId="261"/>
            <ac:inkMk id="11" creationId="{BC61DC8D-ADC1-4FF8-85AC-A6E7559DC51A}"/>
          </ac:inkMkLst>
        </pc:inkChg>
        <pc:inkChg chg="add del">
          <ac:chgData name="Viet Anh Nguyen" userId="b95f61ff061388d5" providerId="LiveId" clId="{2F009BA6-935D-4172-B5F2-8DDE54F1BBBA}" dt="2022-01-10T06:09:43.304" v="866"/>
          <ac:inkMkLst>
            <pc:docMk/>
            <pc:sldMk cId="0" sldId="261"/>
            <ac:inkMk id="12" creationId="{AC95DD55-9911-48EE-8AB5-480337C44039}"/>
          </ac:inkMkLst>
        </pc:inkChg>
        <pc:inkChg chg="add del">
          <ac:chgData name="Viet Anh Nguyen" userId="b95f61ff061388d5" providerId="LiveId" clId="{2F009BA6-935D-4172-B5F2-8DDE54F1BBBA}" dt="2022-01-10T06:09:43.304" v="866"/>
          <ac:inkMkLst>
            <pc:docMk/>
            <pc:sldMk cId="0" sldId="261"/>
            <ac:inkMk id="13" creationId="{AF92EB23-617F-4592-962E-CAB15A9EE96D}"/>
          </ac:inkMkLst>
        </pc:inkChg>
        <pc:inkChg chg="add del">
          <ac:chgData name="Viet Anh Nguyen" userId="b95f61ff061388d5" providerId="LiveId" clId="{2F009BA6-935D-4172-B5F2-8DDE54F1BBBA}" dt="2022-01-10T06:09:43.304" v="866"/>
          <ac:inkMkLst>
            <pc:docMk/>
            <pc:sldMk cId="0" sldId="261"/>
            <ac:inkMk id="14" creationId="{37D11AEC-FCA6-4909-B2F9-1FCAA6BC66DE}"/>
          </ac:inkMkLst>
        </pc:inkChg>
        <pc:inkChg chg="add del">
          <ac:chgData name="Viet Anh Nguyen" userId="b95f61ff061388d5" providerId="LiveId" clId="{2F009BA6-935D-4172-B5F2-8DDE54F1BBBA}" dt="2022-01-10T06:09:43.304" v="866"/>
          <ac:inkMkLst>
            <pc:docMk/>
            <pc:sldMk cId="0" sldId="261"/>
            <ac:inkMk id="15" creationId="{1C89C7F5-1E3B-4E7B-9F31-4B42CD2C42EE}"/>
          </ac:inkMkLst>
        </pc:inkChg>
        <pc:inkChg chg="add del">
          <ac:chgData name="Viet Anh Nguyen" userId="b95f61ff061388d5" providerId="LiveId" clId="{2F009BA6-935D-4172-B5F2-8DDE54F1BBBA}" dt="2022-01-10T06:09:43.304" v="866"/>
          <ac:inkMkLst>
            <pc:docMk/>
            <pc:sldMk cId="0" sldId="261"/>
            <ac:inkMk id="16" creationId="{92D9076C-7D32-4C2E-9A63-7A06C634D4D9}"/>
          </ac:inkMkLst>
        </pc:inkChg>
        <pc:inkChg chg="add del">
          <ac:chgData name="Viet Anh Nguyen" userId="b95f61ff061388d5" providerId="LiveId" clId="{2F009BA6-935D-4172-B5F2-8DDE54F1BBBA}" dt="2022-01-10T06:09:43.304" v="866"/>
          <ac:inkMkLst>
            <pc:docMk/>
            <pc:sldMk cId="0" sldId="261"/>
            <ac:inkMk id="17" creationId="{A5BD8903-3A08-4445-AF93-7E17E9010F86}"/>
          </ac:inkMkLst>
        </pc:inkChg>
        <pc:inkChg chg="add del">
          <ac:chgData name="Viet Anh Nguyen" userId="b95f61ff061388d5" providerId="LiveId" clId="{2F009BA6-935D-4172-B5F2-8DDE54F1BBBA}" dt="2022-01-10T06:09:43.304" v="866"/>
          <ac:inkMkLst>
            <pc:docMk/>
            <pc:sldMk cId="0" sldId="261"/>
            <ac:inkMk id="18" creationId="{8C1369DC-9CCC-425D-B73C-5496CFAAB76B}"/>
          </ac:inkMkLst>
        </pc:inkChg>
        <pc:inkChg chg="add del">
          <ac:chgData name="Viet Anh Nguyen" userId="b95f61ff061388d5" providerId="LiveId" clId="{2F009BA6-935D-4172-B5F2-8DDE54F1BBBA}" dt="2022-01-10T06:09:43.304" v="866"/>
          <ac:inkMkLst>
            <pc:docMk/>
            <pc:sldMk cId="0" sldId="261"/>
            <ac:inkMk id="19" creationId="{44CA8872-6162-4F67-803F-FB5503C410EC}"/>
          </ac:inkMkLst>
        </pc:inkChg>
        <pc:inkChg chg="add">
          <ac:chgData name="Viet Anh Nguyen" userId="b95f61ff061388d5" providerId="LiveId" clId="{2F009BA6-935D-4172-B5F2-8DDE54F1BBBA}" dt="2022-01-10T06:09:40.353" v="859" actId="9405"/>
          <ac:inkMkLst>
            <pc:docMk/>
            <pc:sldMk cId="0" sldId="261"/>
            <ac:inkMk id="20" creationId="{4F145B08-AEA9-4936-926A-ECCE42D2C16A}"/>
          </ac:inkMkLst>
        </pc:inkChg>
        <pc:inkChg chg="add del">
          <ac:chgData name="Viet Anh Nguyen" userId="b95f61ff061388d5" providerId="LiveId" clId="{2F009BA6-935D-4172-B5F2-8DDE54F1BBBA}" dt="2022-01-10T06:09:43.304" v="866"/>
          <ac:inkMkLst>
            <pc:docMk/>
            <pc:sldMk cId="0" sldId="261"/>
            <ac:inkMk id="21" creationId="{01EE6FCD-AFA0-475B-9C05-25B8149CFD4B}"/>
          </ac:inkMkLst>
        </pc:inkChg>
        <pc:inkChg chg="add del">
          <ac:chgData name="Viet Anh Nguyen" userId="b95f61ff061388d5" providerId="LiveId" clId="{2F009BA6-935D-4172-B5F2-8DDE54F1BBBA}" dt="2022-01-10T06:09:43.304" v="866"/>
          <ac:inkMkLst>
            <pc:docMk/>
            <pc:sldMk cId="0" sldId="261"/>
            <ac:inkMk id="22" creationId="{6F11061D-4411-4392-9BFC-ED86519FF43D}"/>
          </ac:inkMkLst>
        </pc:inkChg>
        <pc:inkChg chg="add del">
          <ac:chgData name="Viet Anh Nguyen" userId="b95f61ff061388d5" providerId="LiveId" clId="{2F009BA6-935D-4172-B5F2-8DDE54F1BBBA}" dt="2022-01-10T06:09:43.304" v="866"/>
          <ac:inkMkLst>
            <pc:docMk/>
            <pc:sldMk cId="0" sldId="261"/>
            <ac:inkMk id="23" creationId="{7D9F83C3-792E-42DF-831D-BCB4DC45B19E}"/>
          </ac:inkMkLst>
        </pc:inkChg>
        <pc:inkChg chg="add del">
          <ac:chgData name="Viet Anh Nguyen" userId="b95f61ff061388d5" providerId="LiveId" clId="{2F009BA6-935D-4172-B5F2-8DDE54F1BBBA}" dt="2022-01-10T06:09:43.304" v="866"/>
          <ac:inkMkLst>
            <pc:docMk/>
            <pc:sldMk cId="0" sldId="261"/>
            <ac:inkMk id="24" creationId="{3F09B42E-6632-4205-AB90-B15753F69362}"/>
          </ac:inkMkLst>
        </pc:inkChg>
        <pc:inkChg chg="add del">
          <ac:chgData name="Viet Anh Nguyen" userId="b95f61ff061388d5" providerId="LiveId" clId="{2F009BA6-935D-4172-B5F2-8DDE54F1BBBA}" dt="2022-01-10T06:09:43.304" v="866"/>
          <ac:inkMkLst>
            <pc:docMk/>
            <pc:sldMk cId="0" sldId="261"/>
            <ac:inkMk id="25" creationId="{9BB9AB41-C337-4FAD-8E33-C49560D35A1B}"/>
          </ac:inkMkLst>
        </pc:inkChg>
        <pc:inkChg chg="add del">
          <ac:chgData name="Viet Anh Nguyen" userId="b95f61ff061388d5" providerId="LiveId" clId="{2F009BA6-935D-4172-B5F2-8DDE54F1BBBA}" dt="2022-01-10T06:09:43.304" v="866"/>
          <ac:inkMkLst>
            <pc:docMk/>
            <pc:sldMk cId="0" sldId="261"/>
            <ac:inkMk id="26" creationId="{01127C72-2A4F-471D-8FDA-0DB3AE210166}"/>
          </ac:inkMkLst>
        </pc:inkChg>
        <pc:inkChg chg="add">
          <ac:chgData name="Viet Anh Nguyen" userId="b95f61ff061388d5" providerId="LiveId" clId="{2F009BA6-935D-4172-B5F2-8DDE54F1BBBA}" dt="2022-01-10T06:09:43.304" v="866"/>
          <ac:inkMkLst>
            <pc:docMk/>
            <pc:sldMk cId="0" sldId="261"/>
            <ac:inkMk id="27" creationId="{EB30E93C-9656-4582-8E7E-FBCBD5743DC4}"/>
          </ac:inkMkLst>
        </pc:inkChg>
        <pc:inkChg chg="add">
          <ac:chgData name="Viet Anh Nguyen" userId="b95f61ff061388d5" providerId="LiveId" clId="{2F009BA6-935D-4172-B5F2-8DDE54F1BBBA}" dt="2022-01-10T06:09:43.304" v="866"/>
          <ac:inkMkLst>
            <pc:docMk/>
            <pc:sldMk cId="0" sldId="261"/>
            <ac:inkMk id="28" creationId="{FDEBA38C-4C29-40FE-8383-A2CEC39D1B14}"/>
          </ac:inkMkLst>
        </pc:inkChg>
        <pc:inkChg chg="add">
          <ac:chgData name="Viet Anh Nguyen" userId="b95f61ff061388d5" providerId="LiveId" clId="{2F009BA6-935D-4172-B5F2-8DDE54F1BBBA}" dt="2022-01-10T06:09:43.304" v="866"/>
          <ac:inkMkLst>
            <pc:docMk/>
            <pc:sldMk cId="0" sldId="261"/>
            <ac:inkMk id="29" creationId="{FBBBC84A-1886-4582-B279-61592C473E4A}"/>
          </ac:inkMkLst>
        </pc:inkChg>
        <pc:inkChg chg="add">
          <ac:chgData name="Viet Anh Nguyen" userId="b95f61ff061388d5" providerId="LiveId" clId="{2F009BA6-935D-4172-B5F2-8DDE54F1BBBA}" dt="2022-01-10T06:09:43.304" v="866"/>
          <ac:inkMkLst>
            <pc:docMk/>
            <pc:sldMk cId="0" sldId="261"/>
            <ac:inkMk id="30" creationId="{C0A91FE6-4C66-4375-9075-8891E29ACEB4}"/>
          </ac:inkMkLst>
        </pc:inkChg>
        <pc:inkChg chg="add del">
          <ac:chgData name="Viet Anh Nguyen" userId="b95f61ff061388d5" providerId="LiveId" clId="{2F009BA6-935D-4172-B5F2-8DDE54F1BBBA}" dt="2022-01-10T06:09:46.781" v="871"/>
          <ac:inkMkLst>
            <pc:docMk/>
            <pc:sldMk cId="0" sldId="261"/>
            <ac:inkMk id="31" creationId="{1798B972-BD5E-4764-B3D2-5670AE7E4A49}"/>
          </ac:inkMkLst>
        </pc:inkChg>
        <pc:inkChg chg="add del">
          <ac:chgData name="Viet Anh Nguyen" userId="b95f61ff061388d5" providerId="LiveId" clId="{2F009BA6-935D-4172-B5F2-8DDE54F1BBBA}" dt="2022-01-10T06:09:46.781" v="871"/>
          <ac:inkMkLst>
            <pc:docMk/>
            <pc:sldMk cId="0" sldId="261"/>
            <ac:inkMk id="8192" creationId="{C2E5C1A2-BAEB-413D-9DD8-7334A4F35847}"/>
          </ac:inkMkLst>
        </pc:inkChg>
        <pc:inkChg chg="add del">
          <ac:chgData name="Viet Anh Nguyen" userId="b95f61ff061388d5" providerId="LiveId" clId="{2F009BA6-935D-4172-B5F2-8DDE54F1BBBA}" dt="2022-01-10T06:09:46.781" v="871"/>
          <ac:inkMkLst>
            <pc:docMk/>
            <pc:sldMk cId="0" sldId="261"/>
            <ac:inkMk id="8197" creationId="{982923CB-5353-45E5-BB28-BD59CAEC8B39}"/>
          </ac:inkMkLst>
        </pc:inkChg>
        <pc:inkChg chg="add del">
          <ac:chgData name="Viet Anh Nguyen" userId="b95f61ff061388d5" providerId="LiveId" clId="{2F009BA6-935D-4172-B5F2-8DDE54F1BBBA}" dt="2022-01-10T06:09:46.781" v="871"/>
          <ac:inkMkLst>
            <pc:docMk/>
            <pc:sldMk cId="0" sldId="261"/>
            <ac:inkMk id="8198" creationId="{0B734C97-094F-4A84-9CA0-2242183ECB78}"/>
          </ac:inkMkLst>
        </pc:inkChg>
        <pc:inkChg chg="add">
          <ac:chgData name="Viet Anh Nguyen" userId="b95f61ff061388d5" providerId="LiveId" clId="{2F009BA6-935D-4172-B5F2-8DDE54F1BBBA}" dt="2022-01-10T06:09:46.781" v="871"/>
          <ac:inkMkLst>
            <pc:docMk/>
            <pc:sldMk cId="0" sldId="261"/>
            <ac:inkMk id="8199" creationId="{1FDAE976-6926-46F7-A1E8-F1E688B28EBE}"/>
          </ac:inkMkLst>
        </pc:inkChg>
        <pc:inkChg chg="add del">
          <ac:chgData name="Viet Anh Nguyen" userId="b95f61ff061388d5" providerId="LiveId" clId="{2F009BA6-935D-4172-B5F2-8DDE54F1BBBA}" dt="2022-01-10T06:09:48.827" v="874"/>
          <ac:inkMkLst>
            <pc:docMk/>
            <pc:sldMk cId="0" sldId="261"/>
            <ac:inkMk id="8200" creationId="{FA237043-736F-4B12-ADB5-B72680FE52C5}"/>
          </ac:inkMkLst>
        </pc:inkChg>
        <pc:inkChg chg="add del">
          <ac:chgData name="Viet Anh Nguyen" userId="b95f61ff061388d5" providerId="LiveId" clId="{2F009BA6-935D-4172-B5F2-8DDE54F1BBBA}" dt="2022-01-10T06:09:48.827" v="874"/>
          <ac:inkMkLst>
            <pc:docMk/>
            <pc:sldMk cId="0" sldId="261"/>
            <ac:inkMk id="8201" creationId="{9AAC1A5D-9ECD-45E0-9BC2-A68F8444150B}"/>
          </ac:inkMkLst>
        </pc:inkChg>
        <pc:inkChg chg="add">
          <ac:chgData name="Viet Anh Nguyen" userId="b95f61ff061388d5" providerId="LiveId" clId="{2F009BA6-935D-4172-B5F2-8DDE54F1BBBA}" dt="2022-01-10T06:09:48.827" v="874"/>
          <ac:inkMkLst>
            <pc:docMk/>
            <pc:sldMk cId="0" sldId="261"/>
            <ac:inkMk id="8202" creationId="{49EAB960-A3F8-4B60-A88D-9FAB7A3A561D}"/>
          </ac:inkMkLst>
        </pc:inkChg>
        <pc:inkChg chg="add del">
          <ac:chgData name="Viet Anh Nguyen" userId="b95f61ff061388d5" providerId="LiveId" clId="{2F009BA6-935D-4172-B5F2-8DDE54F1BBBA}" dt="2022-01-10T06:09:54.545" v="896"/>
          <ac:inkMkLst>
            <pc:docMk/>
            <pc:sldMk cId="0" sldId="261"/>
            <ac:inkMk id="8203" creationId="{360CAA4A-555C-4375-9883-82F07F699F02}"/>
          </ac:inkMkLst>
        </pc:inkChg>
        <pc:inkChg chg="add del">
          <ac:chgData name="Viet Anh Nguyen" userId="b95f61ff061388d5" providerId="LiveId" clId="{2F009BA6-935D-4172-B5F2-8DDE54F1BBBA}" dt="2022-01-10T06:09:54.545" v="896"/>
          <ac:inkMkLst>
            <pc:docMk/>
            <pc:sldMk cId="0" sldId="261"/>
            <ac:inkMk id="8204" creationId="{5FA36A50-50F5-4F33-898E-29D5C3ABEAEB}"/>
          </ac:inkMkLst>
        </pc:inkChg>
        <pc:inkChg chg="add del">
          <ac:chgData name="Viet Anh Nguyen" userId="b95f61ff061388d5" providerId="LiveId" clId="{2F009BA6-935D-4172-B5F2-8DDE54F1BBBA}" dt="2022-01-10T06:09:54.545" v="896"/>
          <ac:inkMkLst>
            <pc:docMk/>
            <pc:sldMk cId="0" sldId="261"/>
            <ac:inkMk id="8205" creationId="{D03270B3-F95A-4664-B21D-778BF28FCFBA}"/>
          </ac:inkMkLst>
        </pc:inkChg>
        <pc:inkChg chg="add del">
          <ac:chgData name="Viet Anh Nguyen" userId="b95f61ff061388d5" providerId="LiveId" clId="{2F009BA6-935D-4172-B5F2-8DDE54F1BBBA}" dt="2022-01-10T06:09:54.545" v="896"/>
          <ac:inkMkLst>
            <pc:docMk/>
            <pc:sldMk cId="0" sldId="261"/>
            <ac:inkMk id="8206" creationId="{25B0F117-5C1A-42E1-ABCD-B6EFFBC73B1B}"/>
          </ac:inkMkLst>
        </pc:inkChg>
        <pc:inkChg chg="add del">
          <ac:chgData name="Viet Anh Nguyen" userId="b95f61ff061388d5" providerId="LiveId" clId="{2F009BA6-935D-4172-B5F2-8DDE54F1BBBA}" dt="2022-01-10T06:09:54.545" v="896"/>
          <ac:inkMkLst>
            <pc:docMk/>
            <pc:sldMk cId="0" sldId="261"/>
            <ac:inkMk id="8207" creationId="{F8E0B588-654A-4E08-9ACF-5793315FE1AC}"/>
          </ac:inkMkLst>
        </pc:inkChg>
        <pc:inkChg chg="add del">
          <ac:chgData name="Viet Anh Nguyen" userId="b95f61ff061388d5" providerId="LiveId" clId="{2F009BA6-935D-4172-B5F2-8DDE54F1BBBA}" dt="2022-01-10T06:09:54.545" v="896"/>
          <ac:inkMkLst>
            <pc:docMk/>
            <pc:sldMk cId="0" sldId="261"/>
            <ac:inkMk id="8208" creationId="{8F47A4D6-079E-4EA3-A552-CC8EB077479B}"/>
          </ac:inkMkLst>
        </pc:inkChg>
        <pc:inkChg chg="add del">
          <ac:chgData name="Viet Anh Nguyen" userId="b95f61ff061388d5" providerId="LiveId" clId="{2F009BA6-935D-4172-B5F2-8DDE54F1BBBA}" dt="2022-01-10T06:09:54.545" v="896"/>
          <ac:inkMkLst>
            <pc:docMk/>
            <pc:sldMk cId="0" sldId="261"/>
            <ac:inkMk id="8209" creationId="{01B9C0F2-C3C5-43F7-8991-E87BEC5F4452}"/>
          </ac:inkMkLst>
        </pc:inkChg>
        <pc:inkChg chg="add del">
          <ac:chgData name="Viet Anh Nguyen" userId="b95f61ff061388d5" providerId="LiveId" clId="{2F009BA6-935D-4172-B5F2-8DDE54F1BBBA}" dt="2022-01-10T06:09:54.545" v="896"/>
          <ac:inkMkLst>
            <pc:docMk/>
            <pc:sldMk cId="0" sldId="261"/>
            <ac:inkMk id="8210" creationId="{9097F94A-22CA-40ED-8801-61835C66D9A0}"/>
          </ac:inkMkLst>
        </pc:inkChg>
        <pc:inkChg chg="add del">
          <ac:chgData name="Viet Anh Nguyen" userId="b95f61ff061388d5" providerId="LiveId" clId="{2F009BA6-935D-4172-B5F2-8DDE54F1BBBA}" dt="2022-01-10T06:09:54.545" v="896"/>
          <ac:inkMkLst>
            <pc:docMk/>
            <pc:sldMk cId="0" sldId="261"/>
            <ac:inkMk id="8211" creationId="{73424D9A-4513-412A-BA43-7A2A35E246CD}"/>
          </ac:inkMkLst>
        </pc:inkChg>
        <pc:inkChg chg="add del">
          <ac:chgData name="Viet Anh Nguyen" userId="b95f61ff061388d5" providerId="LiveId" clId="{2F009BA6-935D-4172-B5F2-8DDE54F1BBBA}" dt="2022-01-10T06:09:54.545" v="896"/>
          <ac:inkMkLst>
            <pc:docMk/>
            <pc:sldMk cId="0" sldId="261"/>
            <ac:inkMk id="8212" creationId="{D4A5262C-06B5-4B47-BFC9-54DDC3559C60}"/>
          </ac:inkMkLst>
        </pc:inkChg>
        <pc:inkChg chg="add del">
          <ac:chgData name="Viet Anh Nguyen" userId="b95f61ff061388d5" providerId="LiveId" clId="{2F009BA6-935D-4172-B5F2-8DDE54F1BBBA}" dt="2022-01-10T06:09:54.545" v="896"/>
          <ac:inkMkLst>
            <pc:docMk/>
            <pc:sldMk cId="0" sldId="261"/>
            <ac:inkMk id="8213" creationId="{810BCC82-50CB-4FF0-8ED7-87CC2964EC6A}"/>
          </ac:inkMkLst>
        </pc:inkChg>
        <pc:inkChg chg="add del">
          <ac:chgData name="Viet Anh Nguyen" userId="b95f61ff061388d5" providerId="LiveId" clId="{2F009BA6-935D-4172-B5F2-8DDE54F1BBBA}" dt="2022-01-10T06:09:54.545" v="896"/>
          <ac:inkMkLst>
            <pc:docMk/>
            <pc:sldMk cId="0" sldId="261"/>
            <ac:inkMk id="8214" creationId="{CDBE69BD-7B08-49E5-82B6-EF1CC7C400B2}"/>
          </ac:inkMkLst>
        </pc:inkChg>
        <pc:inkChg chg="add del">
          <ac:chgData name="Viet Anh Nguyen" userId="b95f61ff061388d5" providerId="LiveId" clId="{2F009BA6-935D-4172-B5F2-8DDE54F1BBBA}" dt="2022-01-10T06:09:54.545" v="896"/>
          <ac:inkMkLst>
            <pc:docMk/>
            <pc:sldMk cId="0" sldId="261"/>
            <ac:inkMk id="8215" creationId="{C041469A-3EA7-4857-A0AF-ABFF671038A1}"/>
          </ac:inkMkLst>
        </pc:inkChg>
        <pc:inkChg chg="add del">
          <ac:chgData name="Viet Anh Nguyen" userId="b95f61ff061388d5" providerId="LiveId" clId="{2F009BA6-935D-4172-B5F2-8DDE54F1BBBA}" dt="2022-01-10T06:09:54.545" v="896"/>
          <ac:inkMkLst>
            <pc:docMk/>
            <pc:sldMk cId="0" sldId="261"/>
            <ac:inkMk id="8216" creationId="{7341C3BE-2D6B-4720-B498-97A13E17EC7C}"/>
          </ac:inkMkLst>
        </pc:inkChg>
        <pc:inkChg chg="add del">
          <ac:chgData name="Viet Anh Nguyen" userId="b95f61ff061388d5" providerId="LiveId" clId="{2F009BA6-935D-4172-B5F2-8DDE54F1BBBA}" dt="2022-01-10T06:09:54.545" v="896"/>
          <ac:inkMkLst>
            <pc:docMk/>
            <pc:sldMk cId="0" sldId="261"/>
            <ac:inkMk id="8217" creationId="{AD8D4287-0318-425F-AE78-3039605F3777}"/>
          </ac:inkMkLst>
        </pc:inkChg>
        <pc:inkChg chg="add del">
          <ac:chgData name="Viet Anh Nguyen" userId="b95f61ff061388d5" providerId="LiveId" clId="{2F009BA6-935D-4172-B5F2-8DDE54F1BBBA}" dt="2022-01-10T06:09:54.545" v="896"/>
          <ac:inkMkLst>
            <pc:docMk/>
            <pc:sldMk cId="0" sldId="261"/>
            <ac:inkMk id="8218" creationId="{832BCB5F-C84A-4D86-9D3B-5B98BA2E53DD}"/>
          </ac:inkMkLst>
        </pc:inkChg>
        <pc:inkChg chg="add del">
          <ac:chgData name="Viet Anh Nguyen" userId="b95f61ff061388d5" providerId="LiveId" clId="{2F009BA6-935D-4172-B5F2-8DDE54F1BBBA}" dt="2022-01-10T06:09:54.545" v="896"/>
          <ac:inkMkLst>
            <pc:docMk/>
            <pc:sldMk cId="0" sldId="261"/>
            <ac:inkMk id="8219" creationId="{35574636-D240-4451-8D41-B8E82B608BCF}"/>
          </ac:inkMkLst>
        </pc:inkChg>
        <pc:inkChg chg="add del">
          <ac:chgData name="Viet Anh Nguyen" userId="b95f61ff061388d5" providerId="LiveId" clId="{2F009BA6-935D-4172-B5F2-8DDE54F1BBBA}" dt="2022-01-10T06:09:54.545" v="896"/>
          <ac:inkMkLst>
            <pc:docMk/>
            <pc:sldMk cId="0" sldId="261"/>
            <ac:inkMk id="8220" creationId="{BEEC566C-263D-4554-93C0-7F20454601E9}"/>
          </ac:inkMkLst>
        </pc:inkChg>
        <pc:inkChg chg="add del">
          <ac:chgData name="Viet Anh Nguyen" userId="b95f61ff061388d5" providerId="LiveId" clId="{2F009BA6-935D-4172-B5F2-8DDE54F1BBBA}" dt="2022-01-10T06:09:54.545" v="896"/>
          <ac:inkMkLst>
            <pc:docMk/>
            <pc:sldMk cId="0" sldId="261"/>
            <ac:inkMk id="8221" creationId="{F92BE935-900D-432B-A7F2-27442C954355}"/>
          </ac:inkMkLst>
        </pc:inkChg>
        <pc:inkChg chg="add del">
          <ac:chgData name="Viet Anh Nguyen" userId="b95f61ff061388d5" providerId="LiveId" clId="{2F009BA6-935D-4172-B5F2-8DDE54F1BBBA}" dt="2022-01-10T06:09:54.545" v="896"/>
          <ac:inkMkLst>
            <pc:docMk/>
            <pc:sldMk cId="0" sldId="261"/>
            <ac:inkMk id="8222" creationId="{01BB603C-9915-479E-939B-4E1BE7537814}"/>
          </ac:inkMkLst>
        </pc:inkChg>
        <pc:inkChg chg="add del">
          <ac:chgData name="Viet Anh Nguyen" userId="b95f61ff061388d5" providerId="LiveId" clId="{2F009BA6-935D-4172-B5F2-8DDE54F1BBBA}" dt="2022-01-10T06:09:54.545" v="896"/>
          <ac:inkMkLst>
            <pc:docMk/>
            <pc:sldMk cId="0" sldId="261"/>
            <ac:inkMk id="8223" creationId="{EB683F64-3CC0-4A11-BDDD-E0290462F23F}"/>
          </ac:inkMkLst>
        </pc:inkChg>
        <pc:inkChg chg="add">
          <ac:chgData name="Viet Anh Nguyen" userId="b95f61ff061388d5" providerId="LiveId" clId="{2F009BA6-935D-4172-B5F2-8DDE54F1BBBA}" dt="2022-01-10T06:09:54.545" v="896"/>
          <ac:inkMkLst>
            <pc:docMk/>
            <pc:sldMk cId="0" sldId="261"/>
            <ac:inkMk id="8224" creationId="{8036C546-E05E-458A-B028-6C3904BF23A4}"/>
          </ac:inkMkLst>
        </pc:inkChg>
        <pc:inkChg chg="add">
          <ac:chgData name="Viet Anh Nguyen" userId="b95f61ff061388d5" providerId="LiveId" clId="{2F009BA6-935D-4172-B5F2-8DDE54F1BBBA}" dt="2022-01-10T06:10:01.955" v="897" actId="9405"/>
          <ac:inkMkLst>
            <pc:docMk/>
            <pc:sldMk cId="0" sldId="261"/>
            <ac:inkMk id="8225" creationId="{F6EE90C8-5737-4952-BACA-39AE5BDDDD2A}"/>
          </ac:inkMkLst>
        </pc:inkChg>
      </pc:sldChg>
      <pc:sldChg chg="addSp delSp mod">
        <pc:chgData name="Viet Anh Nguyen" userId="b95f61ff061388d5" providerId="LiveId" clId="{2F009BA6-935D-4172-B5F2-8DDE54F1BBBA}" dt="2022-01-10T07:51:09.607" v="2308"/>
        <pc:sldMkLst>
          <pc:docMk/>
          <pc:sldMk cId="0" sldId="262"/>
        </pc:sldMkLst>
        <pc:inkChg chg="add del">
          <ac:chgData name="Viet Anh Nguyen" userId="b95f61ff061388d5" providerId="LiveId" clId="{2F009BA6-935D-4172-B5F2-8DDE54F1BBBA}" dt="2022-01-10T06:10:59.844" v="902"/>
          <ac:inkMkLst>
            <pc:docMk/>
            <pc:sldMk cId="0" sldId="262"/>
            <ac:inkMk id="2" creationId="{48BF2BFC-7AE6-4F80-8ED4-A2FD4D03EAED}"/>
          </ac:inkMkLst>
        </pc:inkChg>
        <pc:inkChg chg="add del">
          <ac:chgData name="Viet Anh Nguyen" userId="b95f61ff061388d5" providerId="LiveId" clId="{2F009BA6-935D-4172-B5F2-8DDE54F1BBBA}" dt="2022-01-10T06:10:59.844" v="902"/>
          <ac:inkMkLst>
            <pc:docMk/>
            <pc:sldMk cId="0" sldId="262"/>
            <ac:inkMk id="3" creationId="{898E027A-5A66-43F8-B2EF-B44614CAFED2}"/>
          </ac:inkMkLst>
        </pc:inkChg>
        <pc:inkChg chg="add">
          <ac:chgData name="Viet Anh Nguyen" userId="b95f61ff061388d5" providerId="LiveId" clId="{2F009BA6-935D-4172-B5F2-8DDE54F1BBBA}" dt="2022-01-10T06:10:58.734" v="900" actId="9405"/>
          <ac:inkMkLst>
            <pc:docMk/>
            <pc:sldMk cId="0" sldId="262"/>
            <ac:inkMk id="4" creationId="{61DFB058-6C0A-45C6-9B98-CDAFB7D5D085}"/>
          </ac:inkMkLst>
        </pc:inkChg>
        <pc:inkChg chg="add">
          <ac:chgData name="Viet Anh Nguyen" userId="b95f61ff061388d5" providerId="LiveId" clId="{2F009BA6-935D-4172-B5F2-8DDE54F1BBBA}" dt="2022-01-10T06:10:58.930" v="901" actId="9405"/>
          <ac:inkMkLst>
            <pc:docMk/>
            <pc:sldMk cId="0" sldId="262"/>
            <ac:inkMk id="5" creationId="{E33B6E56-FAE6-458E-A9BA-5FE9574869E4}"/>
          </ac:inkMkLst>
        </pc:inkChg>
        <pc:inkChg chg="add">
          <ac:chgData name="Viet Anh Nguyen" userId="b95f61ff061388d5" providerId="LiveId" clId="{2F009BA6-935D-4172-B5F2-8DDE54F1BBBA}" dt="2022-01-10T06:10:59.844" v="902"/>
          <ac:inkMkLst>
            <pc:docMk/>
            <pc:sldMk cId="0" sldId="262"/>
            <ac:inkMk id="6" creationId="{9ED203C5-1C7A-4947-B215-6A8339EEBDDC}"/>
          </ac:inkMkLst>
        </pc:inkChg>
        <pc:inkChg chg="add del">
          <ac:chgData name="Viet Anh Nguyen" userId="b95f61ff061388d5" providerId="LiveId" clId="{2F009BA6-935D-4172-B5F2-8DDE54F1BBBA}" dt="2022-01-10T06:11:06.561" v="909"/>
          <ac:inkMkLst>
            <pc:docMk/>
            <pc:sldMk cId="0" sldId="262"/>
            <ac:inkMk id="7" creationId="{1C9354BE-A346-4ED6-9563-69BED16F5607}"/>
          </ac:inkMkLst>
        </pc:inkChg>
        <pc:inkChg chg="add del">
          <ac:chgData name="Viet Anh Nguyen" userId="b95f61ff061388d5" providerId="LiveId" clId="{2F009BA6-935D-4172-B5F2-8DDE54F1BBBA}" dt="2022-01-10T06:11:06.561" v="909"/>
          <ac:inkMkLst>
            <pc:docMk/>
            <pc:sldMk cId="0" sldId="262"/>
            <ac:inkMk id="8" creationId="{C7A58986-DE28-483C-BE9F-B3BB08A9E1EA}"/>
          </ac:inkMkLst>
        </pc:inkChg>
        <pc:inkChg chg="add del">
          <ac:chgData name="Viet Anh Nguyen" userId="b95f61ff061388d5" providerId="LiveId" clId="{2F009BA6-935D-4172-B5F2-8DDE54F1BBBA}" dt="2022-01-10T06:11:06.561" v="909"/>
          <ac:inkMkLst>
            <pc:docMk/>
            <pc:sldMk cId="0" sldId="262"/>
            <ac:inkMk id="9" creationId="{20970ECC-3A99-4B99-905D-7902972256F1}"/>
          </ac:inkMkLst>
        </pc:inkChg>
        <pc:inkChg chg="add del">
          <ac:chgData name="Viet Anh Nguyen" userId="b95f61ff061388d5" providerId="LiveId" clId="{2F009BA6-935D-4172-B5F2-8DDE54F1BBBA}" dt="2022-01-10T06:11:06.561" v="909"/>
          <ac:inkMkLst>
            <pc:docMk/>
            <pc:sldMk cId="0" sldId="262"/>
            <ac:inkMk id="10" creationId="{67EFE0A5-AC5F-406A-8B41-B1502A3AB578}"/>
          </ac:inkMkLst>
        </pc:inkChg>
        <pc:inkChg chg="add del">
          <ac:chgData name="Viet Anh Nguyen" userId="b95f61ff061388d5" providerId="LiveId" clId="{2F009BA6-935D-4172-B5F2-8DDE54F1BBBA}" dt="2022-01-10T06:11:06.561" v="909"/>
          <ac:inkMkLst>
            <pc:docMk/>
            <pc:sldMk cId="0" sldId="262"/>
            <ac:inkMk id="11" creationId="{FB8370F6-3818-456A-B9DC-24BAE7B679DA}"/>
          </ac:inkMkLst>
        </pc:inkChg>
        <pc:inkChg chg="add del">
          <ac:chgData name="Viet Anh Nguyen" userId="b95f61ff061388d5" providerId="LiveId" clId="{2F009BA6-935D-4172-B5F2-8DDE54F1BBBA}" dt="2022-01-10T06:11:06.561" v="909"/>
          <ac:inkMkLst>
            <pc:docMk/>
            <pc:sldMk cId="0" sldId="262"/>
            <ac:inkMk id="12" creationId="{8AED4AA3-0EAE-4F8E-849A-38C9996FBC72}"/>
          </ac:inkMkLst>
        </pc:inkChg>
        <pc:inkChg chg="add">
          <ac:chgData name="Viet Anh Nguyen" userId="b95f61ff061388d5" providerId="LiveId" clId="{2F009BA6-935D-4172-B5F2-8DDE54F1BBBA}" dt="2022-01-10T06:11:06.561" v="909"/>
          <ac:inkMkLst>
            <pc:docMk/>
            <pc:sldMk cId="0" sldId="262"/>
            <ac:inkMk id="13" creationId="{36C5A459-0CEA-4A4D-A22F-FD3258D869CB}"/>
          </ac:inkMkLst>
        </pc:inkChg>
        <pc:inkChg chg="add del">
          <ac:chgData name="Viet Anh Nguyen" userId="b95f61ff061388d5" providerId="LiveId" clId="{2F009BA6-935D-4172-B5F2-8DDE54F1BBBA}" dt="2022-01-10T06:11:12.191" v="912"/>
          <ac:inkMkLst>
            <pc:docMk/>
            <pc:sldMk cId="0" sldId="262"/>
            <ac:inkMk id="14" creationId="{763DEA77-0CD8-4880-B254-20B7527DBFD5}"/>
          </ac:inkMkLst>
        </pc:inkChg>
        <pc:inkChg chg="add del">
          <ac:chgData name="Viet Anh Nguyen" userId="b95f61ff061388d5" providerId="LiveId" clId="{2F009BA6-935D-4172-B5F2-8DDE54F1BBBA}" dt="2022-01-10T06:11:12.191" v="912"/>
          <ac:inkMkLst>
            <pc:docMk/>
            <pc:sldMk cId="0" sldId="262"/>
            <ac:inkMk id="15" creationId="{5156E68F-3C53-43DE-A872-EE5BD78D58FB}"/>
          </ac:inkMkLst>
        </pc:inkChg>
        <pc:inkChg chg="add del">
          <ac:chgData name="Viet Anh Nguyen" userId="b95f61ff061388d5" providerId="LiveId" clId="{2F009BA6-935D-4172-B5F2-8DDE54F1BBBA}" dt="2022-01-10T06:11:13.724" v="914"/>
          <ac:inkMkLst>
            <pc:docMk/>
            <pc:sldMk cId="0" sldId="262"/>
            <ac:inkMk id="16" creationId="{0C50FADD-C3A1-42F7-8471-49ECB9566965}"/>
          </ac:inkMkLst>
        </pc:inkChg>
        <pc:inkChg chg="add del">
          <ac:chgData name="Viet Anh Nguyen" userId="b95f61ff061388d5" providerId="LiveId" clId="{2F009BA6-935D-4172-B5F2-8DDE54F1BBBA}" dt="2022-01-10T06:11:13.724" v="914"/>
          <ac:inkMkLst>
            <pc:docMk/>
            <pc:sldMk cId="0" sldId="262"/>
            <ac:inkMk id="17" creationId="{AF41C580-1400-4A7A-805C-0C29BA023D14}"/>
          </ac:inkMkLst>
        </pc:inkChg>
        <pc:inkChg chg="add">
          <ac:chgData name="Viet Anh Nguyen" userId="b95f61ff061388d5" providerId="LiveId" clId="{2F009BA6-935D-4172-B5F2-8DDE54F1BBBA}" dt="2022-01-10T06:11:13.724" v="914"/>
          <ac:inkMkLst>
            <pc:docMk/>
            <pc:sldMk cId="0" sldId="262"/>
            <ac:inkMk id="18" creationId="{DBF39E06-3F9A-4877-B78F-FAAD584317B1}"/>
          </ac:inkMkLst>
        </pc:inkChg>
        <pc:inkChg chg="add del">
          <ac:chgData name="Viet Anh Nguyen" userId="b95f61ff061388d5" providerId="LiveId" clId="{2F009BA6-935D-4172-B5F2-8DDE54F1BBBA}" dt="2022-01-10T06:11:15.095" v="917"/>
          <ac:inkMkLst>
            <pc:docMk/>
            <pc:sldMk cId="0" sldId="262"/>
            <ac:inkMk id="19" creationId="{4D46E643-06E0-494C-93D1-9CBD9F812EAE}"/>
          </ac:inkMkLst>
        </pc:inkChg>
        <pc:inkChg chg="add del">
          <ac:chgData name="Viet Anh Nguyen" userId="b95f61ff061388d5" providerId="LiveId" clId="{2F009BA6-935D-4172-B5F2-8DDE54F1BBBA}" dt="2022-01-10T06:11:15.095" v="917"/>
          <ac:inkMkLst>
            <pc:docMk/>
            <pc:sldMk cId="0" sldId="262"/>
            <ac:inkMk id="20" creationId="{8406FC3D-70CA-43F7-A0D4-664EAF4CB447}"/>
          </ac:inkMkLst>
        </pc:inkChg>
        <pc:inkChg chg="add del">
          <ac:chgData name="Viet Anh Nguyen" userId="b95f61ff061388d5" providerId="LiveId" clId="{2F009BA6-935D-4172-B5F2-8DDE54F1BBBA}" dt="2022-01-10T06:11:17.229" v="922"/>
          <ac:inkMkLst>
            <pc:docMk/>
            <pc:sldMk cId="0" sldId="262"/>
            <ac:inkMk id="21" creationId="{686E3BBA-3309-4495-A577-E3DBAC35CC31}"/>
          </ac:inkMkLst>
        </pc:inkChg>
        <pc:inkChg chg="add del">
          <ac:chgData name="Viet Anh Nguyen" userId="b95f61ff061388d5" providerId="LiveId" clId="{2F009BA6-935D-4172-B5F2-8DDE54F1BBBA}" dt="2022-01-10T06:11:17.229" v="922"/>
          <ac:inkMkLst>
            <pc:docMk/>
            <pc:sldMk cId="0" sldId="262"/>
            <ac:inkMk id="22" creationId="{DFDFCC58-1549-4662-BEF0-17892B450207}"/>
          </ac:inkMkLst>
        </pc:inkChg>
        <pc:inkChg chg="add del">
          <ac:chgData name="Viet Anh Nguyen" userId="b95f61ff061388d5" providerId="LiveId" clId="{2F009BA6-935D-4172-B5F2-8DDE54F1BBBA}" dt="2022-01-10T06:11:17.229" v="922"/>
          <ac:inkMkLst>
            <pc:docMk/>
            <pc:sldMk cId="0" sldId="262"/>
            <ac:inkMk id="23" creationId="{D99CA8B7-5D82-4F99-BFBE-2E02589FC6FE}"/>
          </ac:inkMkLst>
        </pc:inkChg>
        <pc:inkChg chg="add del">
          <ac:chgData name="Viet Anh Nguyen" userId="b95f61ff061388d5" providerId="LiveId" clId="{2F009BA6-935D-4172-B5F2-8DDE54F1BBBA}" dt="2022-01-10T06:11:17.229" v="922"/>
          <ac:inkMkLst>
            <pc:docMk/>
            <pc:sldMk cId="0" sldId="262"/>
            <ac:inkMk id="24" creationId="{0859C9FA-6279-47AC-A02A-C8FB06061E57}"/>
          </ac:inkMkLst>
        </pc:inkChg>
        <pc:inkChg chg="add del">
          <ac:chgData name="Viet Anh Nguyen" userId="b95f61ff061388d5" providerId="LiveId" clId="{2F009BA6-935D-4172-B5F2-8DDE54F1BBBA}" dt="2022-01-10T06:11:17.229" v="922"/>
          <ac:inkMkLst>
            <pc:docMk/>
            <pc:sldMk cId="0" sldId="262"/>
            <ac:inkMk id="25" creationId="{E87F8EC0-630F-4E91-96C2-1C99874C4A4D}"/>
          </ac:inkMkLst>
        </pc:inkChg>
        <pc:inkChg chg="add">
          <ac:chgData name="Viet Anh Nguyen" userId="b95f61ff061388d5" providerId="LiveId" clId="{2F009BA6-935D-4172-B5F2-8DDE54F1BBBA}" dt="2022-01-10T06:11:17.229" v="922"/>
          <ac:inkMkLst>
            <pc:docMk/>
            <pc:sldMk cId="0" sldId="262"/>
            <ac:inkMk id="26" creationId="{44AE6CD8-F2FF-4BAA-93F9-1CF251782398}"/>
          </ac:inkMkLst>
        </pc:inkChg>
        <pc:inkChg chg="add del">
          <ac:chgData name="Viet Anh Nguyen" userId="b95f61ff061388d5" providerId="LiveId" clId="{2F009BA6-935D-4172-B5F2-8DDE54F1BBBA}" dt="2022-01-10T06:11:18.990" v="925"/>
          <ac:inkMkLst>
            <pc:docMk/>
            <pc:sldMk cId="0" sldId="262"/>
            <ac:inkMk id="27" creationId="{4D8A4C51-C7A5-4186-BE29-3B2B37942BC3}"/>
          </ac:inkMkLst>
        </pc:inkChg>
        <pc:inkChg chg="add del">
          <ac:chgData name="Viet Anh Nguyen" userId="b95f61ff061388d5" providerId="LiveId" clId="{2F009BA6-935D-4172-B5F2-8DDE54F1BBBA}" dt="2022-01-10T06:11:18.990" v="925"/>
          <ac:inkMkLst>
            <pc:docMk/>
            <pc:sldMk cId="0" sldId="262"/>
            <ac:inkMk id="28" creationId="{0BBC7F5C-F655-4D0F-A2A1-BD353D3947DC}"/>
          </ac:inkMkLst>
        </pc:inkChg>
        <pc:inkChg chg="add">
          <ac:chgData name="Viet Anh Nguyen" userId="b95f61ff061388d5" providerId="LiveId" clId="{2F009BA6-935D-4172-B5F2-8DDE54F1BBBA}" dt="2022-01-10T06:11:18.990" v="925"/>
          <ac:inkMkLst>
            <pc:docMk/>
            <pc:sldMk cId="0" sldId="262"/>
            <ac:inkMk id="29" creationId="{51B56B52-730F-4893-A3F9-3AF668D091BF}"/>
          </ac:inkMkLst>
        </pc:inkChg>
        <pc:inkChg chg="add del">
          <ac:chgData name="Viet Anh Nguyen" userId="b95f61ff061388d5" providerId="LiveId" clId="{2F009BA6-935D-4172-B5F2-8DDE54F1BBBA}" dt="2022-01-10T06:11:20.936" v="928"/>
          <ac:inkMkLst>
            <pc:docMk/>
            <pc:sldMk cId="0" sldId="262"/>
            <ac:inkMk id="30" creationId="{CC15EAF3-2AFC-4B58-8BDB-B878A60EE419}"/>
          </ac:inkMkLst>
        </pc:inkChg>
        <pc:inkChg chg="add del">
          <ac:chgData name="Viet Anh Nguyen" userId="b95f61ff061388d5" providerId="LiveId" clId="{2F009BA6-935D-4172-B5F2-8DDE54F1BBBA}" dt="2022-01-10T06:11:20.936" v="928"/>
          <ac:inkMkLst>
            <pc:docMk/>
            <pc:sldMk cId="0" sldId="262"/>
            <ac:inkMk id="31" creationId="{BDB55F71-6DC6-4691-B0C8-F7DBFE2C5C21}"/>
          </ac:inkMkLst>
        </pc:inkChg>
        <pc:inkChg chg="add">
          <ac:chgData name="Viet Anh Nguyen" userId="b95f61ff061388d5" providerId="LiveId" clId="{2F009BA6-935D-4172-B5F2-8DDE54F1BBBA}" dt="2022-01-10T06:11:20.936" v="928"/>
          <ac:inkMkLst>
            <pc:docMk/>
            <pc:sldMk cId="0" sldId="262"/>
            <ac:inkMk id="9216" creationId="{6DE43270-479C-4D07-BBF3-488B7BDF3322}"/>
          </ac:inkMkLst>
        </pc:inkChg>
        <pc:inkChg chg="add del">
          <ac:chgData name="Viet Anh Nguyen" userId="b95f61ff061388d5" providerId="LiveId" clId="{2F009BA6-935D-4172-B5F2-8DDE54F1BBBA}" dt="2022-01-10T06:11:24.352" v="936"/>
          <ac:inkMkLst>
            <pc:docMk/>
            <pc:sldMk cId="0" sldId="262"/>
            <ac:inkMk id="9221" creationId="{ECD6534F-26DE-43E9-8187-24C96A6BAFCB}"/>
          </ac:inkMkLst>
        </pc:inkChg>
        <pc:inkChg chg="add del">
          <ac:chgData name="Viet Anh Nguyen" userId="b95f61ff061388d5" providerId="LiveId" clId="{2F009BA6-935D-4172-B5F2-8DDE54F1BBBA}" dt="2022-01-10T06:11:24.352" v="936"/>
          <ac:inkMkLst>
            <pc:docMk/>
            <pc:sldMk cId="0" sldId="262"/>
            <ac:inkMk id="9222" creationId="{379BCE89-9D1A-4A89-B093-280076BB36EF}"/>
          </ac:inkMkLst>
        </pc:inkChg>
        <pc:inkChg chg="add del">
          <ac:chgData name="Viet Anh Nguyen" userId="b95f61ff061388d5" providerId="LiveId" clId="{2F009BA6-935D-4172-B5F2-8DDE54F1BBBA}" dt="2022-01-10T06:11:24.352" v="936"/>
          <ac:inkMkLst>
            <pc:docMk/>
            <pc:sldMk cId="0" sldId="262"/>
            <ac:inkMk id="9223" creationId="{56E652E8-8FAA-490C-80EE-61FCAEC41A04}"/>
          </ac:inkMkLst>
        </pc:inkChg>
        <pc:inkChg chg="add del">
          <ac:chgData name="Viet Anh Nguyen" userId="b95f61ff061388d5" providerId="LiveId" clId="{2F009BA6-935D-4172-B5F2-8DDE54F1BBBA}" dt="2022-01-10T06:11:24.352" v="936"/>
          <ac:inkMkLst>
            <pc:docMk/>
            <pc:sldMk cId="0" sldId="262"/>
            <ac:inkMk id="9224" creationId="{4FE005DB-0830-4589-A64B-E039AE601AE0}"/>
          </ac:inkMkLst>
        </pc:inkChg>
        <pc:inkChg chg="add del">
          <ac:chgData name="Viet Anh Nguyen" userId="b95f61ff061388d5" providerId="LiveId" clId="{2F009BA6-935D-4172-B5F2-8DDE54F1BBBA}" dt="2022-01-10T06:11:24.352" v="936"/>
          <ac:inkMkLst>
            <pc:docMk/>
            <pc:sldMk cId="0" sldId="262"/>
            <ac:inkMk id="9225" creationId="{4C13D43D-F976-4EC8-8FC5-BC245479BC61}"/>
          </ac:inkMkLst>
        </pc:inkChg>
        <pc:inkChg chg="add del">
          <ac:chgData name="Viet Anh Nguyen" userId="b95f61ff061388d5" providerId="LiveId" clId="{2F009BA6-935D-4172-B5F2-8DDE54F1BBBA}" dt="2022-01-10T06:11:24.352" v="936"/>
          <ac:inkMkLst>
            <pc:docMk/>
            <pc:sldMk cId="0" sldId="262"/>
            <ac:inkMk id="9226" creationId="{D5456FC1-8516-4315-84E3-F1A6FC21F49E}"/>
          </ac:inkMkLst>
        </pc:inkChg>
        <pc:inkChg chg="add del">
          <ac:chgData name="Viet Anh Nguyen" userId="b95f61ff061388d5" providerId="LiveId" clId="{2F009BA6-935D-4172-B5F2-8DDE54F1BBBA}" dt="2022-01-10T06:11:24.352" v="936"/>
          <ac:inkMkLst>
            <pc:docMk/>
            <pc:sldMk cId="0" sldId="262"/>
            <ac:inkMk id="9227" creationId="{DC5A1A3F-7DB7-4997-9997-01B8C6786E48}"/>
          </ac:inkMkLst>
        </pc:inkChg>
        <pc:inkChg chg="add del">
          <ac:chgData name="Viet Anh Nguyen" userId="b95f61ff061388d5" providerId="LiveId" clId="{2F009BA6-935D-4172-B5F2-8DDE54F1BBBA}" dt="2022-01-10T06:11:28.347" v="945"/>
          <ac:inkMkLst>
            <pc:docMk/>
            <pc:sldMk cId="0" sldId="262"/>
            <ac:inkMk id="9228" creationId="{E9852434-9E25-45E1-B0D8-6CA343D76BF4}"/>
          </ac:inkMkLst>
        </pc:inkChg>
        <pc:inkChg chg="add del">
          <ac:chgData name="Viet Anh Nguyen" userId="b95f61ff061388d5" providerId="LiveId" clId="{2F009BA6-935D-4172-B5F2-8DDE54F1BBBA}" dt="2022-01-10T06:11:28.347" v="945"/>
          <ac:inkMkLst>
            <pc:docMk/>
            <pc:sldMk cId="0" sldId="262"/>
            <ac:inkMk id="9229" creationId="{0EE6E57C-9B62-4EB7-9013-A7375A2C0536}"/>
          </ac:inkMkLst>
        </pc:inkChg>
        <pc:inkChg chg="add del">
          <ac:chgData name="Viet Anh Nguyen" userId="b95f61ff061388d5" providerId="LiveId" clId="{2F009BA6-935D-4172-B5F2-8DDE54F1BBBA}" dt="2022-01-10T06:11:28.347" v="945"/>
          <ac:inkMkLst>
            <pc:docMk/>
            <pc:sldMk cId="0" sldId="262"/>
            <ac:inkMk id="9230" creationId="{8DD98199-F465-4835-9940-D885DFBC6D9D}"/>
          </ac:inkMkLst>
        </pc:inkChg>
        <pc:inkChg chg="add del">
          <ac:chgData name="Viet Anh Nguyen" userId="b95f61ff061388d5" providerId="LiveId" clId="{2F009BA6-935D-4172-B5F2-8DDE54F1BBBA}" dt="2022-01-10T06:11:28.347" v="945"/>
          <ac:inkMkLst>
            <pc:docMk/>
            <pc:sldMk cId="0" sldId="262"/>
            <ac:inkMk id="9231" creationId="{C7E49034-F627-450D-8018-DCDC085B1532}"/>
          </ac:inkMkLst>
        </pc:inkChg>
        <pc:inkChg chg="add del">
          <ac:chgData name="Viet Anh Nguyen" userId="b95f61ff061388d5" providerId="LiveId" clId="{2F009BA6-935D-4172-B5F2-8DDE54F1BBBA}" dt="2022-01-10T06:11:28.347" v="945"/>
          <ac:inkMkLst>
            <pc:docMk/>
            <pc:sldMk cId="0" sldId="262"/>
            <ac:inkMk id="9232" creationId="{2E01DD68-CCD1-4CDB-8A2C-AC2A3E1C6A80}"/>
          </ac:inkMkLst>
        </pc:inkChg>
        <pc:inkChg chg="add del">
          <ac:chgData name="Viet Anh Nguyen" userId="b95f61ff061388d5" providerId="LiveId" clId="{2F009BA6-935D-4172-B5F2-8DDE54F1BBBA}" dt="2022-01-10T06:11:28.347" v="945"/>
          <ac:inkMkLst>
            <pc:docMk/>
            <pc:sldMk cId="0" sldId="262"/>
            <ac:inkMk id="9233" creationId="{B9C6077D-48E6-400A-B8F0-D5E0CDC71ABE}"/>
          </ac:inkMkLst>
        </pc:inkChg>
        <pc:inkChg chg="add del">
          <ac:chgData name="Viet Anh Nguyen" userId="b95f61ff061388d5" providerId="LiveId" clId="{2F009BA6-935D-4172-B5F2-8DDE54F1BBBA}" dt="2022-01-10T06:11:28.347" v="945"/>
          <ac:inkMkLst>
            <pc:docMk/>
            <pc:sldMk cId="0" sldId="262"/>
            <ac:inkMk id="9234" creationId="{0420616E-8A64-45D0-9303-4036467F3A55}"/>
          </ac:inkMkLst>
        </pc:inkChg>
        <pc:inkChg chg="add del">
          <ac:chgData name="Viet Anh Nguyen" userId="b95f61ff061388d5" providerId="LiveId" clId="{2F009BA6-935D-4172-B5F2-8DDE54F1BBBA}" dt="2022-01-10T06:11:28.347" v="945"/>
          <ac:inkMkLst>
            <pc:docMk/>
            <pc:sldMk cId="0" sldId="262"/>
            <ac:inkMk id="9235" creationId="{2716ABB7-CE07-49A3-AA18-E0572DC5CEC6}"/>
          </ac:inkMkLst>
        </pc:inkChg>
        <pc:inkChg chg="add del">
          <ac:chgData name="Viet Anh Nguyen" userId="b95f61ff061388d5" providerId="LiveId" clId="{2F009BA6-935D-4172-B5F2-8DDE54F1BBBA}" dt="2022-01-10T06:11:28.347" v="945"/>
          <ac:inkMkLst>
            <pc:docMk/>
            <pc:sldMk cId="0" sldId="262"/>
            <ac:inkMk id="9236" creationId="{F3710870-28C7-4FEA-9A3C-EE1ECED893FE}"/>
          </ac:inkMkLst>
        </pc:inkChg>
        <pc:inkChg chg="add">
          <ac:chgData name="Viet Anh Nguyen" userId="b95f61ff061388d5" providerId="LiveId" clId="{2F009BA6-935D-4172-B5F2-8DDE54F1BBBA}" dt="2022-01-10T06:11:28.347" v="945"/>
          <ac:inkMkLst>
            <pc:docMk/>
            <pc:sldMk cId="0" sldId="262"/>
            <ac:inkMk id="9237" creationId="{AC607259-A5B7-40D3-89CF-BF8F70936646}"/>
          </ac:inkMkLst>
        </pc:inkChg>
        <pc:inkChg chg="add del">
          <ac:chgData name="Viet Anh Nguyen" userId="b95f61ff061388d5" providerId="LiveId" clId="{2F009BA6-935D-4172-B5F2-8DDE54F1BBBA}" dt="2022-01-10T07:51:00.834" v="2287"/>
          <ac:inkMkLst>
            <pc:docMk/>
            <pc:sldMk cId="0" sldId="262"/>
            <ac:inkMk id="9238" creationId="{B1255C57-B047-4D0C-8C98-475269F958EA}"/>
          </ac:inkMkLst>
        </pc:inkChg>
        <pc:inkChg chg="add del">
          <ac:chgData name="Viet Anh Nguyen" userId="b95f61ff061388d5" providerId="LiveId" clId="{2F009BA6-935D-4172-B5F2-8DDE54F1BBBA}" dt="2022-01-10T07:51:00.834" v="2287"/>
          <ac:inkMkLst>
            <pc:docMk/>
            <pc:sldMk cId="0" sldId="262"/>
            <ac:inkMk id="9239" creationId="{BD45E791-6D3F-4249-918B-A0AB861A147D}"/>
          </ac:inkMkLst>
        </pc:inkChg>
        <pc:inkChg chg="add del">
          <ac:chgData name="Viet Anh Nguyen" userId="b95f61ff061388d5" providerId="LiveId" clId="{2F009BA6-935D-4172-B5F2-8DDE54F1BBBA}" dt="2022-01-10T07:51:00.834" v="2287"/>
          <ac:inkMkLst>
            <pc:docMk/>
            <pc:sldMk cId="0" sldId="262"/>
            <ac:inkMk id="9240" creationId="{E926B16C-CFBA-40EF-BB49-75FD178707E4}"/>
          </ac:inkMkLst>
        </pc:inkChg>
        <pc:inkChg chg="add del">
          <ac:chgData name="Viet Anh Nguyen" userId="b95f61ff061388d5" providerId="LiveId" clId="{2F009BA6-935D-4172-B5F2-8DDE54F1BBBA}" dt="2022-01-10T07:51:02.877" v="2292"/>
          <ac:inkMkLst>
            <pc:docMk/>
            <pc:sldMk cId="0" sldId="262"/>
            <ac:inkMk id="9241" creationId="{BFEB8737-A487-46ED-8486-9920B0852EDC}"/>
          </ac:inkMkLst>
        </pc:inkChg>
        <pc:inkChg chg="add del">
          <ac:chgData name="Viet Anh Nguyen" userId="b95f61ff061388d5" providerId="LiveId" clId="{2F009BA6-935D-4172-B5F2-8DDE54F1BBBA}" dt="2022-01-10T07:51:02.877" v="2292"/>
          <ac:inkMkLst>
            <pc:docMk/>
            <pc:sldMk cId="0" sldId="262"/>
            <ac:inkMk id="9242" creationId="{A8B0DD84-2A47-4919-96CD-048D1CE176FD}"/>
          </ac:inkMkLst>
        </pc:inkChg>
        <pc:inkChg chg="add del">
          <ac:chgData name="Viet Anh Nguyen" userId="b95f61ff061388d5" providerId="LiveId" clId="{2F009BA6-935D-4172-B5F2-8DDE54F1BBBA}" dt="2022-01-10T07:51:02.877" v="2292"/>
          <ac:inkMkLst>
            <pc:docMk/>
            <pc:sldMk cId="0" sldId="262"/>
            <ac:inkMk id="9243" creationId="{02A95142-C689-4458-8FB5-B5E0EB7A009C}"/>
          </ac:inkMkLst>
        </pc:inkChg>
        <pc:inkChg chg="add del">
          <ac:chgData name="Viet Anh Nguyen" userId="b95f61ff061388d5" providerId="LiveId" clId="{2F009BA6-935D-4172-B5F2-8DDE54F1BBBA}" dt="2022-01-10T07:51:02.877" v="2292"/>
          <ac:inkMkLst>
            <pc:docMk/>
            <pc:sldMk cId="0" sldId="262"/>
            <ac:inkMk id="9244" creationId="{6CC26B88-5AD8-4ACC-892F-5522A4B035BB}"/>
          </ac:inkMkLst>
        </pc:inkChg>
        <pc:inkChg chg="add del">
          <ac:chgData name="Viet Anh Nguyen" userId="b95f61ff061388d5" providerId="LiveId" clId="{2F009BA6-935D-4172-B5F2-8DDE54F1BBBA}" dt="2022-01-10T07:51:02.877" v="2292"/>
          <ac:inkMkLst>
            <pc:docMk/>
            <pc:sldMk cId="0" sldId="262"/>
            <ac:inkMk id="9245" creationId="{B4DE03C9-CD4A-4233-9D18-2F7F7D5B61E7}"/>
          </ac:inkMkLst>
        </pc:inkChg>
        <pc:inkChg chg="add del">
          <ac:chgData name="Viet Anh Nguyen" userId="b95f61ff061388d5" providerId="LiveId" clId="{2F009BA6-935D-4172-B5F2-8DDE54F1BBBA}" dt="2022-01-10T07:51:04.478" v="2296"/>
          <ac:inkMkLst>
            <pc:docMk/>
            <pc:sldMk cId="0" sldId="262"/>
            <ac:inkMk id="9246" creationId="{78816B14-3B51-4372-B90A-0E1E5881BE9E}"/>
          </ac:inkMkLst>
        </pc:inkChg>
        <pc:inkChg chg="add">
          <ac:chgData name="Viet Anh Nguyen" userId="b95f61ff061388d5" providerId="LiveId" clId="{2F009BA6-935D-4172-B5F2-8DDE54F1BBBA}" dt="2022-01-10T07:51:02.877" v="2292"/>
          <ac:inkMkLst>
            <pc:docMk/>
            <pc:sldMk cId="0" sldId="262"/>
            <ac:inkMk id="9247" creationId="{06E39A1D-ABB9-4709-8A15-656737A75AA2}"/>
          </ac:inkMkLst>
        </pc:inkChg>
        <pc:inkChg chg="add del">
          <ac:chgData name="Viet Anh Nguyen" userId="b95f61ff061388d5" providerId="LiveId" clId="{2F009BA6-935D-4172-B5F2-8DDE54F1BBBA}" dt="2022-01-10T07:51:04.478" v="2296"/>
          <ac:inkMkLst>
            <pc:docMk/>
            <pc:sldMk cId="0" sldId="262"/>
            <ac:inkMk id="9248" creationId="{B815B55D-1A21-4C22-B985-6C57036BD11F}"/>
          </ac:inkMkLst>
        </pc:inkChg>
        <pc:inkChg chg="add del">
          <ac:chgData name="Viet Anh Nguyen" userId="b95f61ff061388d5" providerId="LiveId" clId="{2F009BA6-935D-4172-B5F2-8DDE54F1BBBA}" dt="2022-01-10T07:51:04.478" v="2296"/>
          <ac:inkMkLst>
            <pc:docMk/>
            <pc:sldMk cId="0" sldId="262"/>
            <ac:inkMk id="9249" creationId="{024F8751-C25C-4AFB-8FE1-3AA220A0C1A6}"/>
          </ac:inkMkLst>
        </pc:inkChg>
        <pc:inkChg chg="add del">
          <ac:chgData name="Viet Anh Nguyen" userId="b95f61ff061388d5" providerId="LiveId" clId="{2F009BA6-935D-4172-B5F2-8DDE54F1BBBA}" dt="2022-01-10T07:51:08.086" v="2305"/>
          <ac:inkMkLst>
            <pc:docMk/>
            <pc:sldMk cId="0" sldId="262"/>
            <ac:inkMk id="9250" creationId="{D12A445F-34CB-43C8-845F-4C2EE8BA00B2}"/>
          </ac:inkMkLst>
        </pc:inkChg>
        <pc:inkChg chg="add">
          <ac:chgData name="Viet Anh Nguyen" userId="b95f61ff061388d5" providerId="LiveId" clId="{2F009BA6-935D-4172-B5F2-8DDE54F1BBBA}" dt="2022-01-10T07:51:04.478" v="2296"/>
          <ac:inkMkLst>
            <pc:docMk/>
            <pc:sldMk cId="0" sldId="262"/>
            <ac:inkMk id="9251" creationId="{ED5E6412-CF4F-4749-A768-639FC4674FB8}"/>
          </ac:inkMkLst>
        </pc:inkChg>
        <pc:inkChg chg="add del">
          <ac:chgData name="Viet Anh Nguyen" userId="b95f61ff061388d5" providerId="LiveId" clId="{2F009BA6-935D-4172-B5F2-8DDE54F1BBBA}" dt="2022-01-10T07:51:08.086" v="2305"/>
          <ac:inkMkLst>
            <pc:docMk/>
            <pc:sldMk cId="0" sldId="262"/>
            <ac:inkMk id="9252" creationId="{BD5F38BD-6E25-418D-932E-058A89F10F75}"/>
          </ac:inkMkLst>
        </pc:inkChg>
        <pc:inkChg chg="add del">
          <ac:chgData name="Viet Anh Nguyen" userId="b95f61ff061388d5" providerId="LiveId" clId="{2F009BA6-935D-4172-B5F2-8DDE54F1BBBA}" dt="2022-01-10T07:51:08.086" v="2305"/>
          <ac:inkMkLst>
            <pc:docMk/>
            <pc:sldMk cId="0" sldId="262"/>
            <ac:inkMk id="9253" creationId="{7D6A1721-8846-4106-B020-01394A7266D2}"/>
          </ac:inkMkLst>
        </pc:inkChg>
        <pc:inkChg chg="add del">
          <ac:chgData name="Viet Anh Nguyen" userId="b95f61ff061388d5" providerId="LiveId" clId="{2F009BA6-935D-4172-B5F2-8DDE54F1BBBA}" dt="2022-01-10T07:51:08.086" v="2305"/>
          <ac:inkMkLst>
            <pc:docMk/>
            <pc:sldMk cId="0" sldId="262"/>
            <ac:inkMk id="9254" creationId="{677E48BF-4E2E-472D-91A9-FF5D75B22980}"/>
          </ac:inkMkLst>
        </pc:inkChg>
        <pc:inkChg chg="add del">
          <ac:chgData name="Viet Anh Nguyen" userId="b95f61ff061388d5" providerId="LiveId" clId="{2F009BA6-935D-4172-B5F2-8DDE54F1BBBA}" dt="2022-01-10T07:51:08.086" v="2305"/>
          <ac:inkMkLst>
            <pc:docMk/>
            <pc:sldMk cId="0" sldId="262"/>
            <ac:inkMk id="9255" creationId="{B4A74C7E-BA16-4CAD-83E6-9459ECBE0135}"/>
          </ac:inkMkLst>
        </pc:inkChg>
        <pc:inkChg chg="add del">
          <ac:chgData name="Viet Anh Nguyen" userId="b95f61ff061388d5" providerId="LiveId" clId="{2F009BA6-935D-4172-B5F2-8DDE54F1BBBA}" dt="2022-01-10T07:51:08.086" v="2305"/>
          <ac:inkMkLst>
            <pc:docMk/>
            <pc:sldMk cId="0" sldId="262"/>
            <ac:inkMk id="9256" creationId="{399E5892-2BDC-43AD-BECC-33D5592EFD35}"/>
          </ac:inkMkLst>
        </pc:inkChg>
        <pc:inkChg chg="add del">
          <ac:chgData name="Viet Anh Nguyen" userId="b95f61ff061388d5" providerId="LiveId" clId="{2F009BA6-935D-4172-B5F2-8DDE54F1BBBA}" dt="2022-01-10T07:51:08.086" v="2305"/>
          <ac:inkMkLst>
            <pc:docMk/>
            <pc:sldMk cId="0" sldId="262"/>
            <ac:inkMk id="9257" creationId="{1C58BCAE-5561-4FDB-A94E-F194E677AC92}"/>
          </ac:inkMkLst>
        </pc:inkChg>
        <pc:inkChg chg="add del">
          <ac:chgData name="Viet Anh Nguyen" userId="b95f61ff061388d5" providerId="LiveId" clId="{2F009BA6-935D-4172-B5F2-8DDE54F1BBBA}" dt="2022-01-10T07:51:08.086" v="2305"/>
          <ac:inkMkLst>
            <pc:docMk/>
            <pc:sldMk cId="0" sldId="262"/>
            <ac:inkMk id="9258" creationId="{A34AF0D2-BF55-4797-A861-15AF5E6382E1}"/>
          </ac:inkMkLst>
        </pc:inkChg>
        <pc:inkChg chg="add del">
          <ac:chgData name="Viet Anh Nguyen" userId="b95f61ff061388d5" providerId="LiveId" clId="{2F009BA6-935D-4172-B5F2-8DDE54F1BBBA}" dt="2022-01-10T07:51:08.086" v="2305"/>
          <ac:inkMkLst>
            <pc:docMk/>
            <pc:sldMk cId="0" sldId="262"/>
            <ac:inkMk id="9259" creationId="{403481CC-71F9-473B-A27E-6021CC54DFA5}"/>
          </ac:inkMkLst>
        </pc:inkChg>
        <pc:inkChg chg="add">
          <ac:chgData name="Viet Anh Nguyen" userId="b95f61ff061388d5" providerId="LiveId" clId="{2F009BA6-935D-4172-B5F2-8DDE54F1BBBA}" dt="2022-01-10T07:51:08.086" v="2305"/>
          <ac:inkMkLst>
            <pc:docMk/>
            <pc:sldMk cId="0" sldId="262"/>
            <ac:inkMk id="9260" creationId="{9E5F197F-51DB-477A-915F-B21FA75352D1}"/>
          </ac:inkMkLst>
        </pc:inkChg>
        <pc:inkChg chg="add">
          <ac:chgData name="Viet Anh Nguyen" userId="b95f61ff061388d5" providerId="LiveId" clId="{2F009BA6-935D-4172-B5F2-8DDE54F1BBBA}" dt="2022-01-10T07:51:08.086" v="2305"/>
          <ac:inkMkLst>
            <pc:docMk/>
            <pc:sldMk cId="0" sldId="262"/>
            <ac:inkMk id="9261" creationId="{D478C478-35DD-4A58-81F9-47CFBC6436EE}"/>
          </ac:inkMkLst>
        </pc:inkChg>
        <pc:inkChg chg="add del">
          <ac:chgData name="Viet Anh Nguyen" userId="b95f61ff061388d5" providerId="LiveId" clId="{2F009BA6-935D-4172-B5F2-8DDE54F1BBBA}" dt="2022-01-10T07:51:09.607" v="2308"/>
          <ac:inkMkLst>
            <pc:docMk/>
            <pc:sldMk cId="0" sldId="262"/>
            <ac:inkMk id="9262" creationId="{9A364C0F-79E7-4121-ABB9-884568E120F1}"/>
          </ac:inkMkLst>
        </pc:inkChg>
        <pc:inkChg chg="add del">
          <ac:chgData name="Viet Anh Nguyen" userId="b95f61ff061388d5" providerId="LiveId" clId="{2F009BA6-935D-4172-B5F2-8DDE54F1BBBA}" dt="2022-01-10T07:51:09.607" v="2308"/>
          <ac:inkMkLst>
            <pc:docMk/>
            <pc:sldMk cId="0" sldId="262"/>
            <ac:inkMk id="9263" creationId="{BB0736C9-9103-4DF6-B650-9816AEEC54C8}"/>
          </ac:inkMkLst>
        </pc:inkChg>
        <pc:inkChg chg="add">
          <ac:chgData name="Viet Anh Nguyen" userId="b95f61ff061388d5" providerId="LiveId" clId="{2F009BA6-935D-4172-B5F2-8DDE54F1BBBA}" dt="2022-01-10T07:51:09.607" v="2308"/>
          <ac:inkMkLst>
            <pc:docMk/>
            <pc:sldMk cId="0" sldId="262"/>
            <ac:inkMk id="9264" creationId="{6A428D9B-40BB-474C-9389-23F886DA91E5}"/>
          </ac:inkMkLst>
        </pc:inkChg>
      </pc:sldChg>
      <pc:sldChg chg="modSp">
        <pc:chgData name="Viet Anh Nguyen" userId="b95f61ff061388d5" providerId="LiveId" clId="{2F009BA6-935D-4172-B5F2-8DDE54F1BBBA}" dt="2022-01-10T06:20:58.678" v="1077" actId="1076"/>
        <pc:sldMkLst>
          <pc:docMk/>
          <pc:sldMk cId="0" sldId="264"/>
        </pc:sldMkLst>
        <pc:picChg chg="mod">
          <ac:chgData name="Viet Anh Nguyen" userId="b95f61ff061388d5" providerId="LiveId" clId="{2F009BA6-935D-4172-B5F2-8DDE54F1BBBA}" dt="2022-01-10T06:20:58.678" v="1077" actId="1076"/>
          <ac:picMkLst>
            <pc:docMk/>
            <pc:sldMk cId="0" sldId="264"/>
            <ac:picMk id="11265" creationId="{95009A61-137E-4C92-9F4E-17B33B44A0F4}"/>
          </ac:picMkLst>
        </pc:picChg>
      </pc:sldChg>
      <pc:sldChg chg="ord">
        <pc:chgData name="Viet Anh Nguyen" userId="b95f61ff061388d5" providerId="LiveId" clId="{2F009BA6-935D-4172-B5F2-8DDE54F1BBBA}" dt="2022-01-10T06:19:09.024" v="1049"/>
        <pc:sldMkLst>
          <pc:docMk/>
          <pc:sldMk cId="0" sldId="265"/>
        </pc:sldMkLst>
      </pc:sldChg>
      <pc:sldChg chg="addSp delSp mod">
        <pc:chgData name="Viet Anh Nguyen" userId="b95f61ff061388d5" providerId="LiveId" clId="{2F009BA6-935D-4172-B5F2-8DDE54F1BBBA}" dt="2022-01-10T10:27:57.430" v="5018" actId="9405"/>
        <pc:sldMkLst>
          <pc:docMk/>
          <pc:sldMk cId="0" sldId="269"/>
        </pc:sldMkLst>
        <pc:inkChg chg="add del">
          <ac:chgData name="Viet Anh Nguyen" userId="b95f61ff061388d5" providerId="LiveId" clId="{2F009BA6-935D-4172-B5F2-8DDE54F1BBBA}" dt="2022-01-10T10:24:20.191" v="4925"/>
          <ac:inkMkLst>
            <pc:docMk/>
            <pc:sldMk cId="0" sldId="269"/>
            <ac:inkMk id="2" creationId="{28FB40DC-3C80-4489-8B0A-0F472555C8BE}"/>
          </ac:inkMkLst>
        </pc:inkChg>
        <pc:inkChg chg="add del">
          <ac:chgData name="Viet Anh Nguyen" userId="b95f61ff061388d5" providerId="LiveId" clId="{2F009BA6-935D-4172-B5F2-8DDE54F1BBBA}" dt="2022-01-10T10:24:20.191" v="4925"/>
          <ac:inkMkLst>
            <pc:docMk/>
            <pc:sldMk cId="0" sldId="269"/>
            <ac:inkMk id="3" creationId="{0E635711-B055-4337-9BC6-D515FE7C939B}"/>
          </ac:inkMkLst>
        </pc:inkChg>
        <pc:inkChg chg="add del">
          <ac:chgData name="Viet Anh Nguyen" userId="b95f61ff061388d5" providerId="LiveId" clId="{2F009BA6-935D-4172-B5F2-8DDE54F1BBBA}" dt="2022-01-10T10:24:20.191" v="4925"/>
          <ac:inkMkLst>
            <pc:docMk/>
            <pc:sldMk cId="0" sldId="269"/>
            <ac:inkMk id="4" creationId="{CBF6CE75-2062-4E87-8DFE-47E4D69A0212}"/>
          </ac:inkMkLst>
        </pc:inkChg>
        <pc:inkChg chg="add del">
          <ac:chgData name="Viet Anh Nguyen" userId="b95f61ff061388d5" providerId="LiveId" clId="{2F009BA6-935D-4172-B5F2-8DDE54F1BBBA}" dt="2022-01-10T10:24:20.191" v="4925"/>
          <ac:inkMkLst>
            <pc:docMk/>
            <pc:sldMk cId="0" sldId="269"/>
            <ac:inkMk id="5" creationId="{0D5AA4CD-89E5-4B59-8AD3-2BE113E341B5}"/>
          </ac:inkMkLst>
        </pc:inkChg>
        <pc:inkChg chg="add del">
          <ac:chgData name="Viet Anh Nguyen" userId="b95f61ff061388d5" providerId="LiveId" clId="{2F009BA6-935D-4172-B5F2-8DDE54F1BBBA}" dt="2022-01-10T10:24:20.191" v="4925"/>
          <ac:inkMkLst>
            <pc:docMk/>
            <pc:sldMk cId="0" sldId="269"/>
            <ac:inkMk id="6" creationId="{949A2D12-C0EC-4022-BCE6-D136057D6F1E}"/>
          </ac:inkMkLst>
        </pc:inkChg>
        <pc:inkChg chg="add del">
          <ac:chgData name="Viet Anh Nguyen" userId="b95f61ff061388d5" providerId="LiveId" clId="{2F009BA6-935D-4172-B5F2-8DDE54F1BBBA}" dt="2022-01-10T10:24:20.191" v="4925"/>
          <ac:inkMkLst>
            <pc:docMk/>
            <pc:sldMk cId="0" sldId="269"/>
            <ac:inkMk id="7" creationId="{1F4F4A08-F445-491A-AB12-0A38BC31519D}"/>
          </ac:inkMkLst>
        </pc:inkChg>
        <pc:inkChg chg="add del">
          <ac:chgData name="Viet Anh Nguyen" userId="b95f61ff061388d5" providerId="LiveId" clId="{2F009BA6-935D-4172-B5F2-8DDE54F1BBBA}" dt="2022-01-10T10:24:20.191" v="4925"/>
          <ac:inkMkLst>
            <pc:docMk/>
            <pc:sldMk cId="0" sldId="269"/>
            <ac:inkMk id="8" creationId="{5A9793D7-AFD8-4C99-9670-9C99CE3D7EF8}"/>
          </ac:inkMkLst>
        </pc:inkChg>
        <pc:inkChg chg="add del">
          <ac:chgData name="Viet Anh Nguyen" userId="b95f61ff061388d5" providerId="LiveId" clId="{2F009BA6-935D-4172-B5F2-8DDE54F1BBBA}" dt="2022-01-10T10:24:20.191" v="4925"/>
          <ac:inkMkLst>
            <pc:docMk/>
            <pc:sldMk cId="0" sldId="269"/>
            <ac:inkMk id="9" creationId="{0E23AF8A-522D-406C-AD16-99C90F489B63}"/>
          </ac:inkMkLst>
        </pc:inkChg>
        <pc:inkChg chg="add del">
          <ac:chgData name="Viet Anh Nguyen" userId="b95f61ff061388d5" providerId="LiveId" clId="{2F009BA6-935D-4172-B5F2-8DDE54F1BBBA}" dt="2022-01-10T10:24:20.191" v="4925"/>
          <ac:inkMkLst>
            <pc:docMk/>
            <pc:sldMk cId="0" sldId="269"/>
            <ac:inkMk id="10" creationId="{61570EE9-27CF-4AE9-86A5-6B52FE911481}"/>
          </ac:inkMkLst>
        </pc:inkChg>
        <pc:inkChg chg="add del">
          <ac:chgData name="Viet Anh Nguyen" userId="b95f61ff061388d5" providerId="LiveId" clId="{2F009BA6-935D-4172-B5F2-8DDE54F1BBBA}" dt="2022-01-10T10:24:20.191" v="4925"/>
          <ac:inkMkLst>
            <pc:docMk/>
            <pc:sldMk cId="0" sldId="269"/>
            <ac:inkMk id="11" creationId="{38D01E1A-F62E-4BDE-AF4D-89C89ED7A714}"/>
          </ac:inkMkLst>
        </pc:inkChg>
        <pc:inkChg chg="add del">
          <ac:chgData name="Viet Anh Nguyen" userId="b95f61ff061388d5" providerId="LiveId" clId="{2F009BA6-935D-4172-B5F2-8DDE54F1BBBA}" dt="2022-01-10T10:24:20.191" v="4925"/>
          <ac:inkMkLst>
            <pc:docMk/>
            <pc:sldMk cId="0" sldId="269"/>
            <ac:inkMk id="12" creationId="{48967446-8286-41EF-B02F-9F87114586CF}"/>
          </ac:inkMkLst>
        </pc:inkChg>
        <pc:inkChg chg="add">
          <ac:chgData name="Viet Anh Nguyen" userId="b95f61ff061388d5" providerId="LiveId" clId="{2F009BA6-935D-4172-B5F2-8DDE54F1BBBA}" dt="2022-01-10T10:24:20.191" v="4925"/>
          <ac:inkMkLst>
            <pc:docMk/>
            <pc:sldMk cId="0" sldId="269"/>
            <ac:inkMk id="13" creationId="{72324DC1-A425-4DE7-B6AB-85B5FAED8257}"/>
          </ac:inkMkLst>
        </pc:inkChg>
        <pc:inkChg chg="add del">
          <ac:chgData name="Viet Anh Nguyen" userId="b95f61ff061388d5" providerId="LiveId" clId="{2F009BA6-935D-4172-B5F2-8DDE54F1BBBA}" dt="2022-01-10T10:24:21.753" v="4928"/>
          <ac:inkMkLst>
            <pc:docMk/>
            <pc:sldMk cId="0" sldId="269"/>
            <ac:inkMk id="14" creationId="{2A6DDA72-9FAF-45D8-AAE5-335916F95A1B}"/>
          </ac:inkMkLst>
        </pc:inkChg>
        <pc:inkChg chg="add del">
          <ac:chgData name="Viet Anh Nguyen" userId="b95f61ff061388d5" providerId="LiveId" clId="{2F009BA6-935D-4172-B5F2-8DDE54F1BBBA}" dt="2022-01-10T10:24:21.753" v="4928"/>
          <ac:inkMkLst>
            <pc:docMk/>
            <pc:sldMk cId="0" sldId="269"/>
            <ac:inkMk id="15" creationId="{6AAC8336-D303-4F35-AF20-3BCE74ACADBD}"/>
          </ac:inkMkLst>
        </pc:inkChg>
        <pc:inkChg chg="add">
          <ac:chgData name="Viet Anh Nguyen" userId="b95f61ff061388d5" providerId="LiveId" clId="{2F009BA6-935D-4172-B5F2-8DDE54F1BBBA}" dt="2022-01-10T10:24:21.753" v="4928"/>
          <ac:inkMkLst>
            <pc:docMk/>
            <pc:sldMk cId="0" sldId="269"/>
            <ac:inkMk id="16" creationId="{8E642A3E-36BD-48FE-98F8-0AC751852CB2}"/>
          </ac:inkMkLst>
        </pc:inkChg>
        <pc:inkChg chg="add del">
          <ac:chgData name="Viet Anh Nguyen" userId="b95f61ff061388d5" providerId="LiveId" clId="{2F009BA6-935D-4172-B5F2-8DDE54F1BBBA}" dt="2022-01-10T10:24:47.919" v="4931"/>
          <ac:inkMkLst>
            <pc:docMk/>
            <pc:sldMk cId="0" sldId="269"/>
            <ac:inkMk id="17" creationId="{1C30417C-5DDF-4C0B-A831-8CFC44ECEB13}"/>
          </ac:inkMkLst>
        </pc:inkChg>
        <pc:inkChg chg="add del">
          <ac:chgData name="Viet Anh Nguyen" userId="b95f61ff061388d5" providerId="LiveId" clId="{2F009BA6-935D-4172-B5F2-8DDE54F1BBBA}" dt="2022-01-10T10:24:47.919" v="4931"/>
          <ac:inkMkLst>
            <pc:docMk/>
            <pc:sldMk cId="0" sldId="269"/>
            <ac:inkMk id="18" creationId="{AA6BB094-4AFD-41EA-B8E2-42D87F587497}"/>
          </ac:inkMkLst>
        </pc:inkChg>
        <pc:inkChg chg="add">
          <ac:chgData name="Viet Anh Nguyen" userId="b95f61ff061388d5" providerId="LiveId" clId="{2F009BA6-935D-4172-B5F2-8DDE54F1BBBA}" dt="2022-01-10T10:24:47.919" v="4931"/>
          <ac:inkMkLst>
            <pc:docMk/>
            <pc:sldMk cId="0" sldId="269"/>
            <ac:inkMk id="19" creationId="{33626EBF-EEA2-4C9E-88BD-7ABF911131E6}"/>
          </ac:inkMkLst>
        </pc:inkChg>
        <pc:inkChg chg="add del">
          <ac:chgData name="Viet Anh Nguyen" userId="b95f61ff061388d5" providerId="LiveId" clId="{2F009BA6-935D-4172-B5F2-8DDE54F1BBBA}" dt="2022-01-10T10:24:51.041" v="4934"/>
          <ac:inkMkLst>
            <pc:docMk/>
            <pc:sldMk cId="0" sldId="269"/>
            <ac:inkMk id="20" creationId="{11122D98-5ED7-4E1D-9DE4-20BA07D9AD2E}"/>
          </ac:inkMkLst>
        </pc:inkChg>
        <pc:inkChg chg="add del">
          <ac:chgData name="Viet Anh Nguyen" userId="b95f61ff061388d5" providerId="LiveId" clId="{2F009BA6-935D-4172-B5F2-8DDE54F1BBBA}" dt="2022-01-10T10:24:51.041" v="4934"/>
          <ac:inkMkLst>
            <pc:docMk/>
            <pc:sldMk cId="0" sldId="269"/>
            <ac:inkMk id="21" creationId="{EFB227C6-7780-4DC9-A669-001633FDC595}"/>
          </ac:inkMkLst>
        </pc:inkChg>
        <pc:inkChg chg="add">
          <ac:chgData name="Viet Anh Nguyen" userId="b95f61ff061388d5" providerId="LiveId" clId="{2F009BA6-935D-4172-B5F2-8DDE54F1BBBA}" dt="2022-01-10T10:24:51.041" v="4934"/>
          <ac:inkMkLst>
            <pc:docMk/>
            <pc:sldMk cId="0" sldId="269"/>
            <ac:inkMk id="22" creationId="{0FDF756F-35B7-4C1A-A04D-6589ECDE4E29}"/>
          </ac:inkMkLst>
        </pc:inkChg>
        <pc:inkChg chg="add del">
          <ac:chgData name="Viet Anh Nguyen" userId="b95f61ff061388d5" providerId="LiveId" clId="{2F009BA6-935D-4172-B5F2-8DDE54F1BBBA}" dt="2022-01-10T10:24:55.411" v="4945"/>
          <ac:inkMkLst>
            <pc:docMk/>
            <pc:sldMk cId="0" sldId="269"/>
            <ac:inkMk id="23" creationId="{FBC5CD5B-8AF5-4B9E-8DD2-AD975D65BAAF}"/>
          </ac:inkMkLst>
        </pc:inkChg>
        <pc:inkChg chg="add del">
          <ac:chgData name="Viet Anh Nguyen" userId="b95f61ff061388d5" providerId="LiveId" clId="{2F009BA6-935D-4172-B5F2-8DDE54F1BBBA}" dt="2022-01-10T10:24:55.411" v="4945"/>
          <ac:inkMkLst>
            <pc:docMk/>
            <pc:sldMk cId="0" sldId="269"/>
            <ac:inkMk id="24" creationId="{BA1A89DC-6A0D-4C57-9060-41377E81ECD6}"/>
          </ac:inkMkLst>
        </pc:inkChg>
        <pc:inkChg chg="add del">
          <ac:chgData name="Viet Anh Nguyen" userId="b95f61ff061388d5" providerId="LiveId" clId="{2F009BA6-935D-4172-B5F2-8DDE54F1BBBA}" dt="2022-01-10T10:24:55.411" v="4945"/>
          <ac:inkMkLst>
            <pc:docMk/>
            <pc:sldMk cId="0" sldId="269"/>
            <ac:inkMk id="25" creationId="{837BA815-91AA-4F15-95C0-C4860257E785}"/>
          </ac:inkMkLst>
        </pc:inkChg>
        <pc:inkChg chg="add del">
          <ac:chgData name="Viet Anh Nguyen" userId="b95f61ff061388d5" providerId="LiveId" clId="{2F009BA6-935D-4172-B5F2-8DDE54F1BBBA}" dt="2022-01-10T10:24:55.411" v="4945"/>
          <ac:inkMkLst>
            <pc:docMk/>
            <pc:sldMk cId="0" sldId="269"/>
            <ac:inkMk id="26" creationId="{211639C0-85A6-48F1-AF19-62D600A1656A}"/>
          </ac:inkMkLst>
        </pc:inkChg>
        <pc:inkChg chg="add del">
          <ac:chgData name="Viet Anh Nguyen" userId="b95f61ff061388d5" providerId="LiveId" clId="{2F009BA6-935D-4172-B5F2-8DDE54F1BBBA}" dt="2022-01-10T10:24:55.411" v="4945"/>
          <ac:inkMkLst>
            <pc:docMk/>
            <pc:sldMk cId="0" sldId="269"/>
            <ac:inkMk id="27" creationId="{7135C3D5-F44F-4F7D-B214-D90112B0C0BA}"/>
          </ac:inkMkLst>
        </pc:inkChg>
        <pc:inkChg chg="add del">
          <ac:chgData name="Viet Anh Nguyen" userId="b95f61ff061388d5" providerId="LiveId" clId="{2F009BA6-935D-4172-B5F2-8DDE54F1BBBA}" dt="2022-01-10T10:24:55.411" v="4945"/>
          <ac:inkMkLst>
            <pc:docMk/>
            <pc:sldMk cId="0" sldId="269"/>
            <ac:inkMk id="28" creationId="{3EA0F631-87C4-4CF6-8AEE-C8FD87D8F85E}"/>
          </ac:inkMkLst>
        </pc:inkChg>
        <pc:inkChg chg="add del">
          <ac:chgData name="Viet Anh Nguyen" userId="b95f61ff061388d5" providerId="LiveId" clId="{2F009BA6-935D-4172-B5F2-8DDE54F1BBBA}" dt="2022-01-10T10:24:55.411" v="4945"/>
          <ac:inkMkLst>
            <pc:docMk/>
            <pc:sldMk cId="0" sldId="269"/>
            <ac:inkMk id="29" creationId="{3D4BCE00-7D1B-43B9-B8B5-2B7A422604D0}"/>
          </ac:inkMkLst>
        </pc:inkChg>
        <pc:inkChg chg="add del">
          <ac:chgData name="Viet Anh Nguyen" userId="b95f61ff061388d5" providerId="LiveId" clId="{2F009BA6-935D-4172-B5F2-8DDE54F1BBBA}" dt="2022-01-10T10:24:55.411" v="4945"/>
          <ac:inkMkLst>
            <pc:docMk/>
            <pc:sldMk cId="0" sldId="269"/>
            <ac:inkMk id="30" creationId="{E49D02A9-EA34-4E55-89F6-5A5100630B41}"/>
          </ac:inkMkLst>
        </pc:inkChg>
        <pc:inkChg chg="add del">
          <ac:chgData name="Viet Anh Nguyen" userId="b95f61ff061388d5" providerId="LiveId" clId="{2F009BA6-935D-4172-B5F2-8DDE54F1BBBA}" dt="2022-01-10T10:24:55.411" v="4945"/>
          <ac:inkMkLst>
            <pc:docMk/>
            <pc:sldMk cId="0" sldId="269"/>
            <ac:inkMk id="31" creationId="{7ABE12E1-8C8C-4FDF-A015-B1D7E40B6349}"/>
          </ac:inkMkLst>
        </pc:inkChg>
        <pc:inkChg chg="add del">
          <ac:chgData name="Viet Anh Nguyen" userId="b95f61ff061388d5" providerId="LiveId" clId="{2F009BA6-935D-4172-B5F2-8DDE54F1BBBA}" dt="2022-01-10T10:24:55.411" v="4945"/>
          <ac:inkMkLst>
            <pc:docMk/>
            <pc:sldMk cId="0" sldId="269"/>
            <ac:inkMk id="16384" creationId="{E4350421-BFE1-490B-BA02-E1A36EADEEF5}"/>
          </ac:inkMkLst>
        </pc:inkChg>
        <pc:inkChg chg="add">
          <ac:chgData name="Viet Anh Nguyen" userId="b95f61ff061388d5" providerId="LiveId" clId="{2F009BA6-935D-4172-B5F2-8DDE54F1BBBA}" dt="2022-01-10T10:24:55.411" v="4945"/>
          <ac:inkMkLst>
            <pc:docMk/>
            <pc:sldMk cId="0" sldId="269"/>
            <ac:inkMk id="16386" creationId="{EB09561E-C623-4C79-BAE6-2B2A637D538F}"/>
          </ac:inkMkLst>
        </pc:inkChg>
        <pc:inkChg chg="add">
          <ac:chgData name="Viet Anh Nguyen" userId="b95f61ff061388d5" providerId="LiveId" clId="{2F009BA6-935D-4172-B5F2-8DDE54F1BBBA}" dt="2022-01-10T10:26:17.645" v="4946" actId="9405"/>
          <ac:inkMkLst>
            <pc:docMk/>
            <pc:sldMk cId="0" sldId="269"/>
            <ac:inkMk id="16387" creationId="{928E5090-3829-4F36-AD77-FDED23C4732D}"/>
          </ac:inkMkLst>
        </pc:inkChg>
        <pc:inkChg chg="add">
          <ac:chgData name="Viet Anh Nguyen" userId="b95f61ff061388d5" providerId="LiveId" clId="{2F009BA6-935D-4172-B5F2-8DDE54F1BBBA}" dt="2022-01-10T10:26:19.164" v="4947" actId="9405"/>
          <ac:inkMkLst>
            <pc:docMk/>
            <pc:sldMk cId="0" sldId="269"/>
            <ac:inkMk id="16388" creationId="{8311AAE4-868D-4BC9-BF27-AFC37EAFD8E9}"/>
          </ac:inkMkLst>
        </pc:inkChg>
        <pc:inkChg chg="add">
          <ac:chgData name="Viet Anh Nguyen" userId="b95f61ff061388d5" providerId="LiveId" clId="{2F009BA6-935D-4172-B5F2-8DDE54F1BBBA}" dt="2022-01-10T10:26:20.087" v="4948" actId="9405"/>
          <ac:inkMkLst>
            <pc:docMk/>
            <pc:sldMk cId="0" sldId="269"/>
            <ac:inkMk id="16389" creationId="{00A0D0FF-FDB8-4B6C-A5CE-70AFEF3DCDE6}"/>
          </ac:inkMkLst>
        </pc:inkChg>
        <pc:inkChg chg="add del">
          <ac:chgData name="Viet Anh Nguyen" userId="b95f61ff061388d5" providerId="LiveId" clId="{2F009BA6-935D-4172-B5F2-8DDE54F1BBBA}" dt="2022-01-10T10:26:23.169" v="4953"/>
          <ac:inkMkLst>
            <pc:docMk/>
            <pc:sldMk cId="0" sldId="269"/>
            <ac:inkMk id="16390" creationId="{B2D1A2F4-8E25-48FB-AB7A-DCA7745AB450}"/>
          </ac:inkMkLst>
        </pc:inkChg>
        <pc:inkChg chg="add del">
          <ac:chgData name="Viet Anh Nguyen" userId="b95f61ff061388d5" providerId="LiveId" clId="{2F009BA6-935D-4172-B5F2-8DDE54F1BBBA}" dt="2022-01-10T10:26:23.169" v="4953"/>
          <ac:inkMkLst>
            <pc:docMk/>
            <pc:sldMk cId="0" sldId="269"/>
            <ac:inkMk id="16391" creationId="{BFD30D0C-C0AE-4DB4-86A3-6F33C8F8849F}"/>
          </ac:inkMkLst>
        </pc:inkChg>
        <pc:inkChg chg="add">
          <ac:chgData name="Viet Anh Nguyen" userId="b95f61ff061388d5" providerId="LiveId" clId="{2F009BA6-935D-4172-B5F2-8DDE54F1BBBA}" dt="2022-01-10T10:26:21.771" v="4951" actId="9405"/>
          <ac:inkMkLst>
            <pc:docMk/>
            <pc:sldMk cId="0" sldId="269"/>
            <ac:inkMk id="16392" creationId="{D28FE4D2-9C86-42C9-B86A-47BFF2120D5A}"/>
          </ac:inkMkLst>
        </pc:inkChg>
        <pc:inkChg chg="add">
          <ac:chgData name="Viet Anh Nguyen" userId="b95f61ff061388d5" providerId="LiveId" clId="{2F009BA6-935D-4172-B5F2-8DDE54F1BBBA}" dt="2022-01-10T10:26:22.488" v="4952" actId="9405"/>
          <ac:inkMkLst>
            <pc:docMk/>
            <pc:sldMk cId="0" sldId="269"/>
            <ac:inkMk id="16393" creationId="{AC86C61F-7C18-4C27-9AA5-9D00BC3528B6}"/>
          </ac:inkMkLst>
        </pc:inkChg>
        <pc:inkChg chg="add">
          <ac:chgData name="Viet Anh Nguyen" userId="b95f61ff061388d5" providerId="LiveId" clId="{2F009BA6-935D-4172-B5F2-8DDE54F1BBBA}" dt="2022-01-10T10:26:23.169" v="4953"/>
          <ac:inkMkLst>
            <pc:docMk/>
            <pc:sldMk cId="0" sldId="269"/>
            <ac:inkMk id="16394" creationId="{E228272D-2AB0-4BC3-93DB-C70FA393109F}"/>
          </ac:inkMkLst>
        </pc:inkChg>
        <pc:inkChg chg="add del">
          <ac:chgData name="Viet Anh Nguyen" userId="b95f61ff061388d5" providerId="LiveId" clId="{2F009BA6-935D-4172-B5F2-8DDE54F1BBBA}" dt="2022-01-10T10:26:40.333" v="4957"/>
          <ac:inkMkLst>
            <pc:docMk/>
            <pc:sldMk cId="0" sldId="269"/>
            <ac:inkMk id="16395" creationId="{BD50AC43-FED9-4D04-B09F-09CB233B8FA2}"/>
          </ac:inkMkLst>
        </pc:inkChg>
        <pc:inkChg chg="add del">
          <ac:chgData name="Viet Anh Nguyen" userId="b95f61ff061388d5" providerId="LiveId" clId="{2F009BA6-935D-4172-B5F2-8DDE54F1BBBA}" dt="2022-01-10T10:26:40.333" v="4957"/>
          <ac:inkMkLst>
            <pc:docMk/>
            <pc:sldMk cId="0" sldId="269"/>
            <ac:inkMk id="16396" creationId="{6A611E14-EDE6-4E36-886F-9AF314C0FA22}"/>
          </ac:inkMkLst>
        </pc:inkChg>
        <pc:inkChg chg="add del">
          <ac:chgData name="Viet Anh Nguyen" userId="b95f61ff061388d5" providerId="LiveId" clId="{2F009BA6-935D-4172-B5F2-8DDE54F1BBBA}" dt="2022-01-10T10:26:40.333" v="4957"/>
          <ac:inkMkLst>
            <pc:docMk/>
            <pc:sldMk cId="0" sldId="269"/>
            <ac:inkMk id="16397" creationId="{512D76CE-2674-4E98-A7E7-A0E0F0CEAF2F}"/>
          </ac:inkMkLst>
        </pc:inkChg>
        <pc:inkChg chg="add">
          <ac:chgData name="Viet Anh Nguyen" userId="b95f61ff061388d5" providerId="LiveId" clId="{2F009BA6-935D-4172-B5F2-8DDE54F1BBBA}" dt="2022-01-10T10:26:40.333" v="4957"/>
          <ac:inkMkLst>
            <pc:docMk/>
            <pc:sldMk cId="0" sldId="269"/>
            <ac:inkMk id="16398" creationId="{23B2032D-A769-4DC2-A2C0-AB0B8D84E879}"/>
          </ac:inkMkLst>
        </pc:inkChg>
        <pc:inkChg chg="add del">
          <ac:chgData name="Viet Anh Nguyen" userId="b95f61ff061388d5" providerId="LiveId" clId="{2F009BA6-935D-4172-B5F2-8DDE54F1BBBA}" dt="2022-01-10T10:27:18.911" v="4966"/>
          <ac:inkMkLst>
            <pc:docMk/>
            <pc:sldMk cId="0" sldId="269"/>
            <ac:inkMk id="16399" creationId="{4E15140E-A74E-45A8-9A3D-E62B04346A82}"/>
          </ac:inkMkLst>
        </pc:inkChg>
        <pc:inkChg chg="add del">
          <ac:chgData name="Viet Anh Nguyen" userId="b95f61ff061388d5" providerId="LiveId" clId="{2F009BA6-935D-4172-B5F2-8DDE54F1BBBA}" dt="2022-01-10T10:27:18.911" v="4966"/>
          <ac:inkMkLst>
            <pc:docMk/>
            <pc:sldMk cId="0" sldId="269"/>
            <ac:inkMk id="16400" creationId="{96AA764F-7D5D-45E4-A276-C8D8DA3F41B9}"/>
          </ac:inkMkLst>
        </pc:inkChg>
        <pc:inkChg chg="add del">
          <ac:chgData name="Viet Anh Nguyen" userId="b95f61ff061388d5" providerId="LiveId" clId="{2F009BA6-935D-4172-B5F2-8DDE54F1BBBA}" dt="2022-01-10T10:27:18.911" v="4966"/>
          <ac:inkMkLst>
            <pc:docMk/>
            <pc:sldMk cId="0" sldId="269"/>
            <ac:inkMk id="16401" creationId="{3C9DF373-A41F-4B03-A4A5-0675523EF974}"/>
          </ac:inkMkLst>
        </pc:inkChg>
        <pc:inkChg chg="add del">
          <ac:chgData name="Viet Anh Nguyen" userId="b95f61ff061388d5" providerId="LiveId" clId="{2F009BA6-935D-4172-B5F2-8DDE54F1BBBA}" dt="2022-01-10T10:27:18.911" v="4966"/>
          <ac:inkMkLst>
            <pc:docMk/>
            <pc:sldMk cId="0" sldId="269"/>
            <ac:inkMk id="16402" creationId="{65A15FF2-6AAA-493D-8644-8B9CA5B79143}"/>
          </ac:inkMkLst>
        </pc:inkChg>
        <pc:inkChg chg="add del">
          <ac:chgData name="Viet Anh Nguyen" userId="b95f61ff061388d5" providerId="LiveId" clId="{2F009BA6-935D-4172-B5F2-8DDE54F1BBBA}" dt="2022-01-10T10:27:18.911" v="4966"/>
          <ac:inkMkLst>
            <pc:docMk/>
            <pc:sldMk cId="0" sldId="269"/>
            <ac:inkMk id="16403" creationId="{EBC4BB12-F15A-4B4E-8B19-C52627200D7C}"/>
          </ac:inkMkLst>
        </pc:inkChg>
        <pc:inkChg chg="add del">
          <ac:chgData name="Viet Anh Nguyen" userId="b95f61ff061388d5" providerId="LiveId" clId="{2F009BA6-935D-4172-B5F2-8DDE54F1BBBA}" dt="2022-01-10T10:27:18.911" v="4966"/>
          <ac:inkMkLst>
            <pc:docMk/>
            <pc:sldMk cId="0" sldId="269"/>
            <ac:inkMk id="16404" creationId="{7391886D-81B9-45A7-B90C-8867E2452E8C}"/>
          </ac:inkMkLst>
        </pc:inkChg>
        <pc:inkChg chg="add del">
          <ac:chgData name="Viet Anh Nguyen" userId="b95f61ff061388d5" providerId="LiveId" clId="{2F009BA6-935D-4172-B5F2-8DDE54F1BBBA}" dt="2022-01-10T10:27:18.911" v="4966"/>
          <ac:inkMkLst>
            <pc:docMk/>
            <pc:sldMk cId="0" sldId="269"/>
            <ac:inkMk id="16405" creationId="{10A7FA4B-F4A6-4A8A-86E9-DCE71C3154EE}"/>
          </ac:inkMkLst>
        </pc:inkChg>
        <pc:inkChg chg="add del">
          <ac:chgData name="Viet Anh Nguyen" userId="b95f61ff061388d5" providerId="LiveId" clId="{2F009BA6-935D-4172-B5F2-8DDE54F1BBBA}" dt="2022-01-10T10:27:18.911" v="4966"/>
          <ac:inkMkLst>
            <pc:docMk/>
            <pc:sldMk cId="0" sldId="269"/>
            <ac:inkMk id="16406" creationId="{D86938D6-00D4-4E13-8146-89BC799D1BD1}"/>
          </ac:inkMkLst>
        </pc:inkChg>
        <pc:inkChg chg="add">
          <ac:chgData name="Viet Anh Nguyen" userId="b95f61ff061388d5" providerId="LiveId" clId="{2F009BA6-935D-4172-B5F2-8DDE54F1BBBA}" dt="2022-01-10T10:27:18.911" v="4966"/>
          <ac:inkMkLst>
            <pc:docMk/>
            <pc:sldMk cId="0" sldId="269"/>
            <ac:inkMk id="16407" creationId="{300395D1-91E1-49EF-A027-18470592C27D}"/>
          </ac:inkMkLst>
        </pc:inkChg>
        <pc:inkChg chg="add del">
          <ac:chgData name="Viet Anh Nguyen" userId="b95f61ff061388d5" providerId="LiveId" clId="{2F009BA6-935D-4172-B5F2-8DDE54F1BBBA}" dt="2022-01-10T10:27:22.236" v="4972"/>
          <ac:inkMkLst>
            <pc:docMk/>
            <pc:sldMk cId="0" sldId="269"/>
            <ac:inkMk id="16408" creationId="{447232D3-F282-4826-BE29-BDB10DB835AE}"/>
          </ac:inkMkLst>
        </pc:inkChg>
        <pc:inkChg chg="add del">
          <ac:chgData name="Viet Anh Nguyen" userId="b95f61ff061388d5" providerId="LiveId" clId="{2F009BA6-935D-4172-B5F2-8DDE54F1BBBA}" dt="2022-01-10T10:27:22.236" v="4972"/>
          <ac:inkMkLst>
            <pc:docMk/>
            <pc:sldMk cId="0" sldId="269"/>
            <ac:inkMk id="16409" creationId="{53C6352F-78B5-40A1-8895-93E5EF8E0302}"/>
          </ac:inkMkLst>
        </pc:inkChg>
        <pc:inkChg chg="add del">
          <ac:chgData name="Viet Anh Nguyen" userId="b95f61ff061388d5" providerId="LiveId" clId="{2F009BA6-935D-4172-B5F2-8DDE54F1BBBA}" dt="2022-01-10T10:27:22.236" v="4972"/>
          <ac:inkMkLst>
            <pc:docMk/>
            <pc:sldMk cId="0" sldId="269"/>
            <ac:inkMk id="16410" creationId="{BFBC6D6C-9EAC-45B8-B2D2-40C636A01D3A}"/>
          </ac:inkMkLst>
        </pc:inkChg>
        <pc:inkChg chg="add del">
          <ac:chgData name="Viet Anh Nguyen" userId="b95f61ff061388d5" providerId="LiveId" clId="{2F009BA6-935D-4172-B5F2-8DDE54F1BBBA}" dt="2022-01-10T10:27:22.236" v="4972"/>
          <ac:inkMkLst>
            <pc:docMk/>
            <pc:sldMk cId="0" sldId="269"/>
            <ac:inkMk id="16411" creationId="{4F47A7DF-9E80-452A-AEF0-DF9388736262}"/>
          </ac:inkMkLst>
        </pc:inkChg>
        <pc:inkChg chg="add del">
          <ac:chgData name="Viet Anh Nguyen" userId="b95f61ff061388d5" providerId="LiveId" clId="{2F009BA6-935D-4172-B5F2-8DDE54F1BBBA}" dt="2022-01-10T10:27:22.236" v="4972"/>
          <ac:inkMkLst>
            <pc:docMk/>
            <pc:sldMk cId="0" sldId="269"/>
            <ac:inkMk id="16412" creationId="{F4A786D8-D568-4909-B814-54266D46BD2A}"/>
          </ac:inkMkLst>
        </pc:inkChg>
        <pc:inkChg chg="add del">
          <ac:chgData name="Viet Anh Nguyen" userId="b95f61ff061388d5" providerId="LiveId" clId="{2F009BA6-935D-4172-B5F2-8DDE54F1BBBA}" dt="2022-01-10T10:27:23.743" v="4977"/>
          <ac:inkMkLst>
            <pc:docMk/>
            <pc:sldMk cId="0" sldId="269"/>
            <ac:inkMk id="16413" creationId="{1CAFF690-5CA6-423F-B09A-490B582FEE1F}"/>
          </ac:inkMkLst>
        </pc:inkChg>
        <pc:inkChg chg="add del">
          <ac:chgData name="Viet Anh Nguyen" userId="b95f61ff061388d5" providerId="LiveId" clId="{2F009BA6-935D-4172-B5F2-8DDE54F1BBBA}" dt="2022-01-10T10:27:23.743" v="4977"/>
          <ac:inkMkLst>
            <pc:docMk/>
            <pc:sldMk cId="0" sldId="269"/>
            <ac:inkMk id="16414" creationId="{4BC8CA8B-51A5-466D-AA27-77413CA35ABD}"/>
          </ac:inkMkLst>
        </pc:inkChg>
        <pc:inkChg chg="add del">
          <ac:chgData name="Viet Anh Nguyen" userId="b95f61ff061388d5" providerId="LiveId" clId="{2F009BA6-935D-4172-B5F2-8DDE54F1BBBA}" dt="2022-01-10T10:27:23.743" v="4977"/>
          <ac:inkMkLst>
            <pc:docMk/>
            <pc:sldMk cId="0" sldId="269"/>
            <ac:inkMk id="16415" creationId="{D2457363-ABB5-452C-B2CF-841CBD854919}"/>
          </ac:inkMkLst>
        </pc:inkChg>
        <pc:inkChg chg="add del">
          <ac:chgData name="Viet Anh Nguyen" userId="b95f61ff061388d5" providerId="LiveId" clId="{2F009BA6-935D-4172-B5F2-8DDE54F1BBBA}" dt="2022-01-10T10:27:23.743" v="4977"/>
          <ac:inkMkLst>
            <pc:docMk/>
            <pc:sldMk cId="0" sldId="269"/>
            <ac:inkMk id="16416" creationId="{E1B6915D-F900-4D51-B1D7-FBE79C11874A}"/>
          </ac:inkMkLst>
        </pc:inkChg>
        <pc:inkChg chg="add del">
          <ac:chgData name="Viet Anh Nguyen" userId="b95f61ff061388d5" providerId="LiveId" clId="{2F009BA6-935D-4172-B5F2-8DDE54F1BBBA}" dt="2022-01-10T10:27:23.743" v="4977"/>
          <ac:inkMkLst>
            <pc:docMk/>
            <pc:sldMk cId="0" sldId="269"/>
            <ac:inkMk id="16417" creationId="{A7CBE99D-EAEF-4917-8DBF-84A75C4648DA}"/>
          </ac:inkMkLst>
        </pc:inkChg>
        <pc:inkChg chg="add del">
          <ac:chgData name="Viet Anh Nguyen" userId="b95f61ff061388d5" providerId="LiveId" clId="{2F009BA6-935D-4172-B5F2-8DDE54F1BBBA}" dt="2022-01-10T10:27:24.363" v="4979"/>
          <ac:inkMkLst>
            <pc:docMk/>
            <pc:sldMk cId="0" sldId="269"/>
            <ac:inkMk id="16418" creationId="{F6BD422B-6FBA-4D47-8890-CEC246E87F63}"/>
          </ac:inkMkLst>
        </pc:inkChg>
        <pc:inkChg chg="add del">
          <ac:chgData name="Viet Anh Nguyen" userId="b95f61ff061388d5" providerId="LiveId" clId="{2F009BA6-935D-4172-B5F2-8DDE54F1BBBA}" dt="2022-01-10T10:27:24.363" v="4979"/>
          <ac:inkMkLst>
            <pc:docMk/>
            <pc:sldMk cId="0" sldId="269"/>
            <ac:inkMk id="16419" creationId="{0A06F3A9-0C02-4804-A8FE-9ED69E9226C8}"/>
          </ac:inkMkLst>
        </pc:inkChg>
        <pc:inkChg chg="add">
          <ac:chgData name="Viet Anh Nguyen" userId="b95f61ff061388d5" providerId="LiveId" clId="{2F009BA6-935D-4172-B5F2-8DDE54F1BBBA}" dt="2022-01-10T10:27:24.363" v="4979"/>
          <ac:inkMkLst>
            <pc:docMk/>
            <pc:sldMk cId="0" sldId="269"/>
            <ac:inkMk id="16420" creationId="{58F6FF46-018A-47D1-870F-E767E87E65C8}"/>
          </ac:inkMkLst>
        </pc:inkChg>
        <pc:inkChg chg="add del">
          <ac:chgData name="Viet Anh Nguyen" userId="b95f61ff061388d5" providerId="LiveId" clId="{2F009BA6-935D-4172-B5F2-8DDE54F1BBBA}" dt="2022-01-10T10:27:29.617" v="4990"/>
          <ac:inkMkLst>
            <pc:docMk/>
            <pc:sldMk cId="0" sldId="269"/>
            <ac:inkMk id="16421" creationId="{24896355-8724-4D5C-9224-899FE40674D7}"/>
          </ac:inkMkLst>
        </pc:inkChg>
        <pc:inkChg chg="add del">
          <ac:chgData name="Viet Anh Nguyen" userId="b95f61ff061388d5" providerId="LiveId" clId="{2F009BA6-935D-4172-B5F2-8DDE54F1BBBA}" dt="2022-01-10T10:27:29.617" v="4990"/>
          <ac:inkMkLst>
            <pc:docMk/>
            <pc:sldMk cId="0" sldId="269"/>
            <ac:inkMk id="16422" creationId="{65B923AB-1181-49B0-AB33-DCD76878EB98}"/>
          </ac:inkMkLst>
        </pc:inkChg>
        <pc:inkChg chg="add del">
          <ac:chgData name="Viet Anh Nguyen" userId="b95f61ff061388d5" providerId="LiveId" clId="{2F009BA6-935D-4172-B5F2-8DDE54F1BBBA}" dt="2022-01-10T10:27:29.617" v="4990"/>
          <ac:inkMkLst>
            <pc:docMk/>
            <pc:sldMk cId="0" sldId="269"/>
            <ac:inkMk id="16423" creationId="{64921124-B4D6-432C-812B-0F1E1F0ED651}"/>
          </ac:inkMkLst>
        </pc:inkChg>
        <pc:inkChg chg="add del">
          <ac:chgData name="Viet Anh Nguyen" userId="b95f61ff061388d5" providerId="LiveId" clId="{2F009BA6-935D-4172-B5F2-8DDE54F1BBBA}" dt="2022-01-10T10:27:29.617" v="4990"/>
          <ac:inkMkLst>
            <pc:docMk/>
            <pc:sldMk cId="0" sldId="269"/>
            <ac:inkMk id="16424" creationId="{8EC642E2-32FF-493F-858F-BB51975A4A18}"/>
          </ac:inkMkLst>
        </pc:inkChg>
        <pc:inkChg chg="add del">
          <ac:chgData name="Viet Anh Nguyen" userId="b95f61ff061388d5" providerId="LiveId" clId="{2F009BA6-935D-4172-B5F2-8DDE54F1BBBA}" dt="2022-01-10T10:27:29.617" v="4990"/>
          <ac:inkMkLst>
            <pc:docMk/>
            <pc:sldMk cId="0" sldId="269"/>
            <ac:inkMk id="16425" creationId="{DFC6BD1B-20CE-4A3A-83E6-FD563681B479}"/>
          </ac:inkMkLst>
        </pc:inkChg>
        <pc:inkChg chg="add del">
          <ac:chgData name="Viet Anh Nguyen" userId="b95f61ff061388d5" providerId="LiveId" clId="{2F009BA6-935D-4172-B5F2-8DDE54F1BBBA}" dt="2022-01-10T10:27:29.617" v="4990"/>
          <ac:inkMkLst>
            <pc:docMk/>
            <pc:sldMk cId="0" sldId="269"/>
            <ac:inkMk id="16426" creationId="{991FF759-D96D-4A9F-826D-DA11E6BCDB0C}"/>
          </ac:inkMkLst>
        </pc:inkChg>
        <pc:inkChg chg="add del">
          <ac:chgData name="Viet Anh Nguyen" userId="b95f61ff061388d5" providerId="LiveId" clId="{2F009BA6-935D-4172-B5F2-8DDE54F1BBBA}" dt="2022-01-10T10:27:29.617" v="4990"/>
          <ac:inkMkLst>
            <pc:docMk/>
            <pc:sldMk cId="0" sldId="269"/>
            <ac:inkMk id="16427" creationId="{CE28BE0F-1658-4EF6-B58C-D86C2450A2DB}"/>
          </ac:inkMkLst>
        </pc:inkChg>
        <pc:inkChg chg="add del">
          <ac:chgData name="Viet Anh Nguyen" userId="b95f61ff061388d5" providerId="LiveId" clId="{2F009BA6-935D-4172-B5F2-8DDE54F1BBBA}" dt="2022-01-10T10:27:29.617" v="4990"/>
          <ac:inkMkLst>
            <pc:docMk/>
            <pc:sldMk cId="0" sldId="269"/>
            <ac:inkMk id="16428" creationId="{851887D9-56F4-4B4C-B65E-9109A3EC52A6}"/>
          </ac:inkMkLst>
        </pc:inkChg>
        <pc:inkChg chg="add del">
          <ac:chgData name="Viet Anh Nguyen" userId="b95f61ff061388d5" providerId="LiveId" clId="{2F009BA6-935D-4172-B5F2-8DDE54F1BBBA}" dt="2022-01-10T10:27:29.617" v="4990"/>
          <ac:inkMkLst>
            <pc:docMk/>
            <pc:sldMk cId="0" sldId="269"/>
            <ac:inkMk id="16429" creationId="{6A9A0CF5-D7ED-43CF-84B0-2A9FDD8B1F89}"/>
          </ac:inkMkLst>
        </pc:inkChg>
        <pc:inkChg chg="add del">
          <ac:chgData name="Viet Anh Nguyen" userId="b95f61ff061388d5" providerId="LiveId" clId="{2F009BA6-935D-4172-B5F2-8DDE54F1BBBA}" dt="2022-01-10T10:27:29.617" v="4990"/>
          <ac:inkMkLst>
            <pc:docMk/>
            <pc:sldMk cId="0" sldId="269"/>
            <ac:inkMk id="16430" creationId="{D9E77770-8A85-4694-8B6C-1625FB99732D}"/>
          </ac:inkMkLst>
        </pc:inkChg>
        <pc:inkChg chg="add">
          <ac:chgData name="Viet Anh Nguyen" userId="b95f61ff061388d5" providerId="LiveId" clId="{2F009BA6-935D-4172-B5F2-8DDE54F1BBBA}" dt="2022-01-10T10:27:29.617" v="4990"/>
          <ac:inkMkLst>
            <pc:docMk/>
            <pc:sldMk cId="0" sldId="269"/>
            <ac:inkMk id="16431" creationId="{05F4518D-32CD-4316-8002-557A33F9E990}"/>
          </ac:inkMkLst>
        </pc:inkChg>
        <pc:inkChg chg="add del">
          <ac:chgData name="Viet Anh Nguyen" userId="b95f61ff061388d5" providerId="LiveId" clId="{2F009BA6-935D-4172-B5F2-8DDE54F1BBBA}" dt="2022-01-10T10:27:34.602" v="5001"/>
          <ac:inkMkLst>
            <pc:docMk/>
            <pc:sldMk cId="0" sldId="269"/>
            <ac:inkMk id="16432" creationId="{7DD72715-F2E8-4C0C-8936-98EB2A5BC808}"/>
          </ac:inkMkLst>
        </pc:inkChg>
        <pc:inkChg chg="add del">
          <ac:chgData name="Viet Anh Nguyen" userId="b95f61ff061388d5" providerId="LiveId" clId="{2F009BA6-935D-4172-B5F2-8DDE54F1BBBA}" dt="2022-01-10T10:27:34.602" v="5001"/>
          <ac:inkMkLst>
            <pc:docMk/>
            <pc:sldMk cId="0" sldId="269"/>
            <ac:inkMk id="16433" creationId="{23B58D56-E011-4FED-9B37-946440FC1237}"/>
          </ac:inkMkLst>
        </pc:inkChg>
        <pc:inkChg chg="add del">
          <ac:chgData name="Viet Anh Nguyen" userId="b95f61ff061388d5" providerId="LiveId" clId="{2F009BA6-935D-4172-B5F2-8DDE54F1BBBA}" dt="2022-01-10T10:27:34.602" v="5001"/>
          <ac:inkMkLst>
            <pc:docMk/>
            <pc:sldMk cId="0" sldId="269"/>
            <ac:inkMk id="16434" creationId="{6DE06E5F-DC58-491E-9F98-2BADEBD0F20A}"/>
          </ac:inkMkLst>
        </pc:inkChg>
        <pc:inkChg chg="add del">
          <ac:chgData name="Viet Anh Nguyen" userId="b95f61ff061388d5" providerId="LiveId" clId="{2F009BA6-935D-4172-B5F2-8DDE54F1BBBA}" dt="2022-01-10T10:27:34.602" v="5001"/>
          <ac:inkMkLst>
            <pc:docMk/>
            <pc:sldMk cId="0" sldId="269"/>
            <ac:inkMk id="16435" creationId="{76C05733-F64B-4424-92C3-34C244F18389}"/>
          </ac:inkMkLst>
        </pc:inkChg>
        <pc:inkChg chg="add del">
          <ac:chgData name="Viet Anh Nguyen" userId="b95f61ff061388d5" providerId="LiveId" clId="{2F009BA6-935D-4172-B5F2-8DDE54F1BBBA}" dt="2022-01-10T10:27:34.602" v="5001"/>
          <ac:inkMkLst>
            <pc:docMk/>
            <pc:sldMk cId="0" sldId="269"/>
            <ac:inkMk id="16436" creationId="{A8A02256-B443-4C61-BAB1-C301F562E7EF}"/>
          </ac:inkMkLst>
        </pc:inkChg>
        <pc:inkChg chg="add del">
          <ac:chgData name="Viet Anh Nguyen" userId="b95f61ff061388d5" providerId="LiveId" clId="{2F009BA6-935D-4172-B5F2-8DDE54F1BBBA}" dt="2022-01-10T10:27:34.602" v="5001"/>
          <ac:inkMkLst>
            <pc:docMk/>
            <pc:sldMk cId="0" sldId="269"/>
            <ac:inkMk id="16437" creationId="{2577EB41-BE68-425D-8CFD-7F5EEF081643}"/>
          </ac:inkMkLst>
        </pc:inkChg>
        <pc:inkChg chg="add del">
          <ac:chgData name="Viet Anh Nguyen" userId="b95f61ff061388d5" providerId="LiveId" clId="{2F009BA6-935D-4172-B5F2-8DDE54F1BBBA}" dt="2022-01-10T10:27:34.602" v="5001"/>
          <ac:inkMkLst>
            <pc:docMk/>
            <pc:sldMk cId="0" sldId="269"/>
            <ac:inkMk id="16438" creationId="{3CE89BEE-C42A-4C08-B51E-708ADDAD87CC}"/>
          </ac:inkMkLst>
        </pc:inkChg>
        <pc:inkChg chg="add del">
          <ac:chgData name="Viet Anh Nguyen" userId="b95f61ff061388d5" providerId="LiveId" clId="{2F009BA6-935D-4172-B5F2-8DDE54F1BBBA}" dt="2022-01-10T10:27:34.602" v="5001"/>
          <ac:inkMkLst>
            <pc:docMk/>
            <pc:sldMk cId="0" sldId="269"/>
            <ac:inkMk id="16439" creationId="{39FCA1AD-E15F-4A2F-B4CA-988DEEB10A36}"/>
          </ac:inkMkLst>
        </pc:inkChg>
        <pc:inkChg chg="add del">
          <ac:chgData name="Viet Anh Nguyen" userId="b95f61ff061388d5" providerId="LiveId" clId="{2F009BA6-935D-4172-B5F2-8DDE54F1BBBA}" dt="2022-01-10T10:27:34.602" v="5001"/>
          <ac:inkMkLst>
            <pc:docMk/>
            <pc:sldMk cId="0" sldId="269"/>
            <ac:inkMk id="16440" creationId="{5ADF5752-4EB8-4BD6-905A-3FB22E2AE4F6}"/>
          </ac:inkMkLst>
        </pc:inkChg>
        <pc:inkChg chg="add del">
          <ac:chgData name="Viet Anh Nguyen" userId="b95f61ff061388d5" providerId="LiveId" clId="{2F009BA6-935D-4172-B5F2-8DDE54F1BBBA}" dt="2022-01-10T10:27:34.602" v="5001"/>
          <ac:inkMkLst>
            <pc:docMk/>
            <pc:sldMk cId="0" sldId="269"/>
            <ac:inkMk id="16441" creationId="{F65EA30D-C593-485C-80B2-7B23114C7457}"/>
          </ac:inkMkLst>
        </pc:inkChg>
        <pc:inkChg chg="add del">
          <ac:chgData name="Viet Anh Nguyen" userId="b95f61ff061388d5" providerId="LiveId" clId="{2F009BA6-935D-4172-B5F2-8DDE54F1BBBA}" dt="2022-01-10T10:27:35.288" v="5003"/>
          <ac:inkMkLst>
            <pc:docMk/>
            <pc:sldMk cId="0" sldId="269"/>
            <ac:inkMk id="16442" creationId="{C2B3FE96-5180-468D-9D11-1B7178EC4E08}"/>
          </ac:inkMkLst>
        </pc:inkChg>
        <pc:inkChg chg="add del">
          <ac:chgData name="Viet Anh Nguyen" userId="b95f61ff061388d5" providerId="LiveId" clId="{2F009BA6-935D-4172-B5F2-8DDE54F1BBBA}" dt="2022-01-10T10:27:35.288" v="5003"/>
          <ac:inkMkLst>
            <pc:docMk/>
            <pc:sldMk cId="0" sldId="269"/>
            <ac:inkMk id="16443" creationId="{E4B0D1F8-61C6-4264-8CF7-94B8DDA0DE8D}"/>
          </ac:inkMkLst>
        </pc:inkChg>
        <pc:inkChg chg="add">
          <ac:chgData name="Viet Anh Nguyen" userId="b95f61ff061388d5" providerId="LiveId" clId="{2F009BA6-935D-4172-B5F2-8DDE54F1BBBA}" dt="2022-01-10T10:27:35.288" v="5003"/>
          <ac:inkMkLst>
            <pc:docMk/>
            <pc:sldMk cId="0" sldId="269"/>
            <ac:inkMk id="16444" creationId="{68E1E53C-941A-44F4-AB07-9E9930407BA7}"/>
          </ac:inkMkLst>
        </pc:inkChg>
        <pc:inkChg chg="add del">
          <ac:chgData name="Viet Anh Nguyen" userId="b95f61ff061388d5" providerId="LiveId" clId="{2F009BA6-935D-4172-B5F2-8DDE54F1BBBA}" dt="2022-01-10T10:27:40.266" v="5009"/>
          <ac:inkMkLst>
            <pc:docMk/>
            <pc:sldMk cId="0" sldId="269"/>
            <ac:inkMk id="16445" creationId="{D9F5E03F-E739-41B0-8BC1-A34374DFE775}"/>
          </ac:inkMkLst>
        </pc:inkChg>
        <pc:inkChg chg="add del">
          <ac:chgData name="Viet Anh Nguyen" userId="b95f61ff061388d5" providerId="LiveId" clId="{2F009BA6-935D-4172-B5F2-8DDE54F1BBBA}" dt="2022-01-10T10:27:40.266" v="5009"/>
          <ac:inkMkLst>
            <pc:docMk/>
            <pc:sldMk cId="0" sldId="269"/>
            <ac:inkMk id="16446" creationId="{55408AD9-3FF8-43F2-94B6-242B0158562C}"/>
          </ac:inkMkLst>
        </pc:inkChg>
        <pc:inkChg chg="add del">
          <ac:chgData name="Viet Anh Nguyen" userId="b95f61ff061388d5" providerId="LiveId" clId="{2F009BA6-935D-4172-B5F2-8DDE54F1BBBA}" dt="2022-01-10T10:27:40.266" v="5009"/>
          <ac:inkMkLst>
            <pc:docMk/>
            <pc:sldMk cId="0" sldId="269"/>
            <ac:inkMk id="16447" creationId="{7B880C5C-B52C-42E3-B625-36D070452A3A}"/>
          </ac:inkMkLst>
        </pc:inkChg>
        <pc:inkChg chg="add del">
          <ac:chgData name="Viet Anh Nguyen" userId="b95f61ff061388d5" providerId="LiveId" clId="{2F009BA6-935D-4172-B5F2-8DDE54F1BBBA}" dt="2022-01-10T10:27:40.266" v="5009"/>
          <ac:inkMkLst>
            <pc:docMk/>
            <pc:sldMk cId="0" sldId="269"/>
            <ac:inkMk id="16448" creationId="{7EB2A83F-E0EF-463B-A0BA-6B42E901CAE5}"/>
          </ac:inkMkLst>
        </pc:inkChg>
        <pc:inkChg chg="add del">
          <ac:chgData name="Viet Anh Nguyen" userId="b95f61ff061388d5" providerId="LiveId" clId="{2F009BA6-935D-4172-B5F2-8DDE54F1BBBA}" dt="2022-01-10T10:27:40.266" v="5009"/>
          <ac:inkMkLst>
            <pc:docMk/>
            <pc:sldMk cId="0" sldId="269"/>
            <ac:inkMk id="16449" creationId="{715EA954-D330-4569-AA89-22F0F03C27AF}"/>
          </ac:inkMkLst>
        </pc:inkChg>
        <pc:inkChg chg="add del">
          <ac:chgData name="Viet Anh Nguyen" userId="b95f61ff061388d5" providerId="LiveId" clId="{2F009BA6-935D-4172-B5F2-8DDE54F1BBBA}" dt="2022-01-10T10:27:41.320" v="5011"/>
          <ac:inkMkLst>
            <pc:docMk/>
            <pc:sldMk cId="0" sldId="269"/>
            <ac:inkMk id="16450" creationId="{725D4978-1B76-4112-B558-37DA22AD120F}"/>
          </ac:inkMkLst>
        </pc:inkChg>
        <pc:inkChg chg="add del">
          <ac:chgData name="Viet Anh Nguyen" userId="b95f61ff061388d5" providerId="LiveId" clId="{2F009BA6-935D-4172-B5F2-8DDE54F1BBBA}" dt="2022-01-10T10:27:41.320" v="5011"/>
          <ac:inkMkLst>
            <pc:docMk/>
            <pc:sldMk cId="0" sldId="269"/>
            <ac:inkMk id="16451" creationId="{E14F7DD1-A82D-422B-9ADA-4A2FCD42BA78}"/>
          </ac:inkMkLst>
        </pc:inkChg>
        <pc:inkChg chg="add">
          <ac:chgData name="Viet Anh Nguyen" userId="b95f61ff061388d5" providerId="LiveId" clId="{2F009BA6-935D-4172-B5F2-8DDE54F1BBBA}" dt="2022-01-10T10:27:41.320" v="5011"/>
          <ac:inkMkLst>
            <pc:docMk/>
            <pc:sldMk cId="0" sldId="269"/>
            <ac:inkMk id="16452" creationId="{BDFED7A2-8B37-447D-ACAD-988F82D62505}"/>
          </ac:inkMkLst>
        </pc:inkChg>
        <pc:inkChg chg="add del">
          <ac:chgData name="Viet Anh Nguyen" userId="b95f61ff061388d5" providerId="LiveId" clId="{2F009BA6-935D-4172-B5F2-8DDE54F1BBBA}" dt="2022-01-10T10:27:56.989" v="5017"/>
          <ac:inkMkLst>
            <pc:docMk/>
            <pc:sldMk cId="0" sldId="269"/>
            <ac:inkMk id="16453" creationId="{AFEB89C4-E84E-4977-BFC6-524C4A4DAAF0}"/>
          </ac:inkMkLst>
        </pc:inkChg>
        <pc:inkChg chg="add del">
          <ac:chgData name="Viet Anh Nguyen" userId="b95f61ff061388d5" providerId="LiveId" clId="{2F009BA6-935D-4172-B5F2-8DDE54F1BBBA}" dt="2022-01-10T10:27:56.989" v="5017"/>
          <ac:inkMkLst>
            <pc:docMk/>
            <pc:sldMk cId="0" sldId="269"/>
            <ac:inkMk id="16454" creationId="{E3884C11-304B-4E8C-9DEF-AF065AB67E41}"/>
          </ac:inkMkLst>
        </pc:inkChg>
        <pc:inkChg chg="add">
          <ac:chgData name="Viet Anh Nguyen" userId="b95f61ff061388d5" providerId="LiveId" clId="{2F009BA6-935D-4172-B5F2-8DDE54F1BBBA}" dt="2022-01-10T10:27:55.208" v="5014" actId="9405"/>
          <ac:inkMkLst>
            <pc:docMk/>
            <pc:sldMk cId="0" sldId="269"/>
            <ac:inkMk id="16455" creationId="{BB375673-CF5F-471E-B0E9-0EE998E754F5}"/>
          </ac:inkMkLst>
        </pc:inkChg>
        <pc:inkChg chg="add del">
          <ac:chgData name="Viet Anh Nguyen" userId="b95f61ff061388d5" providerId="LiveId" clId="{2F009BA6-935D-4172-B5F2-8DDE54F1BBBA}" dt="2022-01-10T10:27:56.989" v="5017"/>
          <ac:inkMkLst>
            <pc:docMk/>
            <pc:sldMk cId="0" sldId="269"/>
            <ac:inkMk id="16456" creationId="{20DBFD5C-88AE-414A-B70B-C85685ED9FBD}"/>
          </ac:inkMkLst>
        </pc:inkChg>
        <pc:inkChg chg="add del">
          <ac:chgData name="Viet Anh Nguyen" userId="b95f61ff061388d5" providerId="LiveId" clId="{2F009BA6-935D-4172-B5F2-8DDE54F1BBBA}" dt="2022-01-10T10:27:56.989" v="5017"/>
          <ac:inkMkLst>
            <pc:docMk/>
            <pc:sldMk cId="0" sldId="269"/>
            <ac:inkMk id="16457" creationId="{C2F0DF9E-9A2E-4AEB-BB99-710E9BA04A00}"/>
          </ac:inkMkLst>
        </pc:inkChg>
        <pc:inkChg chg="add">
          <ac:chgData name="Viet Anh Nguyen" userId="b95f61ff061388d5" providerId="LiveId" clId="{2F009BA6-935D-4172-B5F2-8DDE54F1BBBA}" dt="2022-01-10T10:27:56.989" v="5017"/>
          <ac:inkMkLst>
            <pc:docMk/>
            <pc:sldMk cId="0" sldId="269"/>
            <ac:inkMk id="16458" creationId="{825B63B0-C38B-48D0-B36A-A3E90F507047}"/>
          </ac:inkMkLst>
        </pc:inkChg>
        <pc:inkChg chg="add">
          <ac:chgData name="Viet Anh Nguyen" userId="b95f61ff061388d5" providerId="LiveId" clId="{2F009BA6-935D-4172-B5F2-8DDE54F1BBBA}" dt="2022-01-10T10:27:56.989" v="5017"/>
          <ac:inkMkLst>
            <pc:docMk/>
            <pc:sldMk cId="0" sldId="269"/>
            <ac:inkMk id="16459" creationId="{466E2368-2871-4B1C-AB01-073C741F3BDD}"/>
          </ac:inkMkLst>
        </pc:inkChg>
        <pc:inkChg chg="add">
          <ac:chgData name="Viet Anh Nguyen" userId="b95f61ff061388d5" providerId="LiveId" clId="{2F009BA6-935D-4172-B5F2-8DDE54F1BBBA}" dt="2022-01-10T10:27:57.430" v="5018" actId="9405"/>
          <ac:inkMkLst>
            <pc:docMk/>
            <pc:sldMk cId="0" sldId="269"/>
            <ac:inkMk id="16460" creationId="{C353046E-60E4-40F7-8B10-DBC4F3F3CEEA}"/>
          </ac:inkMkLst>
        </pc:inkChg>
      </pc:sldChg>
      <pc:sldChg chg="addSp delSp mod">
        <pc:chgData name="Viet Anh Nguyen" userId="b95f61ff061388d5" providerId="LiveId" clId="{2F009BA6-935D-4172-B5F2-8DDE54F1BBBA}" dt="2022-01-10T07:09:02.027" v="2270"/>
        <pc:sldMkLst>
          <pc:docMk/>
          <pc:sldMk cId="0" sldId="270"/>
        </pc:sldMkLst>
        <pc:inkChg chg="add del">
          <ac:chgData name="Viet Anh Nguyen" userId="b95f61ff061388d5" providerId="LiveId" clId="{2F009BA6-935D-4172-B5F2-8DDE54F1BBBA}" dt="2022-01-10T06:56:40.180" v="2049"/>
          <ac:inkMkLst>
            <pc:docMk/>
            <pc:sldMk cId="0" sldId="270"/>
            <ac:inkMk id="2" creationId="{91ED40C6-B236-4813-B158-A3B80706F015}"/>
          </ac:inkMkLst>
        </pc:inkChg>
        <pc:inkChg chg="add del">
          <ac:chgData name="Viet Anh Nguyen" userId="b95f61ff061388d5" providerId="LiveId" clId="{2F009BA6-935D-4172-B5F2-8DDE54F1BBBA}" dt="2022-01-10T06:56:40.180" v="2049"/>
          <ac:inkMkLst>
            <pc:docMk/>
            <pc:sldMk cId="0" sldId="270"/>
            <ac:inkMk id="3" creationId="{85D0D167-9009-43AB-BB3C-BA25A8A5468D}"/>
          </ac:inkMkLst>
        </pc:inkChg>
        <pc:inkChg chg="add">
          <ac:chgData name="Viet Anh Nguyen" userId="b95f61ff061388d5" providerId="LiveId" clId="{2F009BA6-935D-4172-B5F2-8DDE54F1BBBA}" dt="2022-01-10T06:56:40.180" v="2049"/>
          <ac:inkMkLst>
            <pc:docMk/>
            <pc:sldMk cId="0" sldId="270"/>
            <ac:inkMk id="4" creationId="{083C7A41-BFF9-4C23-B818-91B1D2E25EAC}"/>
          </ac:inkMkLst>
        </pc:inkChg>
        <pc:inkChg chg="add del">
          <ac:chgData name="Viet Anh Nguyen" userId="b95f61ff061388d5" providerId="LiveId" clId="{2F009BA6-935D-4172-B5F2-8DDE54F1BBBA}" dt="2022-01-10T06:56:42.201" v="2056"/>
          <ac:inkMkLst>
            <pc:docMk/>
            <pc:sldMk cId="0" sldId="270"/>
            <ac:inkMk id="5" creationId="{6AB9B2F8-8CF0-44CB-B85D-A57F27DF8287}"/>
          </ac:inkMkLst>
        </pc:inkChg>
        <pc:inkChg chg="add del">
          <ac:chgData name="Viet Anh Nguyen" userId="b95f61ff061388d5" providerId="LiveId" clId="{2F009BA6-935D-4172-B5F2-8DDE54F1BBBA}" dt="2022-01-10T06:56:42.201" v="2056"/>
          <ac:inkMkLst>
            <pc:docMk/>
            <pc:sldMk cId="0" sldId="270"/>
            <ac:inkMk id="6" creationId="{784085C2-1BCB-412E-8CDD-58346EA27C06}"/>
          </ac:inkMkLst>
        </pc:inkChg>
        <pc:inkChg chg="add del">
          <ac:chgData name="Viet Anh Nguyen" userId="b95f61ff061388d5" providerId="LiveId" clId="{2F009BA6-935D-4172-B5F2-8DDE54F1BBBA}" dt="2022-01-10T06:56:42.201" v="2056"/>
          <ac:inkMkLst>
            <pc:docMk/>
            <pc:sldMk cId="0" sldId="270"/>
            <ac:inkMk id="7" creationId="{D1AD64C7-76EB-4542-83BC-4FCE7766590B}"/>
          </ac:inkMkLst>
        </pc:inkChg>
        <pc:inkChg chg="add del">
          <ac:chgData name="Viet Anh Nguyen" userId="b95f61ff061388d5" providerId="LiveId" clId="{2F009BA6-935D-4172-B5F2-8DDE54F1BBBA}" dt="2022-01-10T06:56:42.201" v="2056"/>
          <ac:inkMkLst>
            <pc:docMk/>
            <pc:sldMk cId="0" sldId="270"/>
            <ac:inkMk id="8" creationId="{8D046F97-62D2-45E4-9F1D-6AF12E4F21FF}"/>
          </ac:inkMkLst>
        </pc:inkChg>
        <pc:inkChg chg="add del">
          <ac:chgData name="Viet Anh Nguyen" userId="b95f61ff061388d5" providerId="LiveId" clId="{2F009BA6-935D-4172-B5F2-8DDE54F1BBBA}" dt="2022-01-10T06:56:42.201" v="2056"/>
          <ac:inkMkLst>
            <pc:docMk/>
            <pc:sldMk cId="0" sldId="270"/>
            <ac:inkMk id="9" creationId="{9DC66C22-27BF-4803-9426-DE26F3C452FD}"/>
          </ac:inkMkLst>
        </pc:inkChg>
        <pc:inkChg chg="add del">
          <ac:chgData name="Viet Anh Nguyen" userId="b95f61ff061388d5" providerId="LiveId" clId="{2F009BA6-935D-4172-B5F2-8DDE54F1BBBA}" dt="2022-01-10T06:56:42.201" v="2056"/>
          <ac:inkMkLst>
            <pc:docMk/>
            <pc:sldMk cId="0" sldId="270"/>
            <ac:inkMk id="10" creationId="{3710A478-40CE-428E-8D82-B7AE889646D4}"/>
          </ac:inkMkLst>
        </pc:inkChg>
        <pc:inkChg chg="add">
          <ac:chgData name="Viet Anh Nguyen" userId="b95f61ff061388d5" providerId="LiveId" clId="{2F009BA6-935D-4172-B5F2-8DDE54F1BBBA}" dt="2022-01-10T06:56:42.201" v="2056"/>
          <ac:inkMkLst>
            <pc:docMk/>
            <pc:sldMk cId="0" sldId="270"/>
            <ac:inkMk id="11" creationId="{7A9BCC9A-6EB1-4A69-8D17-D271C0860256}"/>
          </ac:inkMkLst>
        </pc:inkChg>
        <pc:inkChg chg="add del">
          <ac:chgData name="Viet Anh Nguyen" userId="b95f61ff061388d5" providerId="LiveId" clId="{2F009BA6-935D-4172-B5F2-8DDE54F1BBBA}" dt="2022-01-10T06:56:44.729" v="2064"/>
          <ac:inkMkLst>
            <pc:docMk/>
            <pc:sldMk cId="0" sldId="270"/>
            <ac:inkMk id="12" creationId="{4666751F-4552-4913-B075-C21FCD88CE98}"/>
          </ac:inkMkLst>
        </pc:inkChg>
        <pc:inkChg chg="add del">
          <ac:chgData name="Viet Anh Nguyen" userId="b95f61ff061388d5" providerId="LiveId" clId="{2F009BA6-935D-4172-B5F2-8DDE54F1BBBA}" dt="2022-01-10T06:56:44.729" v="2064"/>
          <ac:inkMkLst>
            <pc:docMk/>
            <pc:sldMk cId="0" sldId="270"/>
            <ac:inkMk id="13" creationId="{7AE0B43D-0B6C-4390-B30A-72058A185EF3}"/>
          </ac:inkMkLst>
        </pc:inkChg>
        <pc:inkChg chg="add del">
          <ac:chgData name="Viet Anh Nguyen" userId="b95f61ff061388d5" providerId="LiveId" clId="{2F009BA6-935D-4172-B5F2-8DDE54F1BBBA}" dt="2022-01-10T06:56:44.729" v="2064"/>
          <ac:inkMkLst>
            <pc:docMk/>
            <pc:sldMk cId="0" sldId="270"/>
            <ac:inkMk id="14" creationId="{F9200E8E-2810-498A-B1E4-691713AF1902}"/>
          </ac:inkMkLst>
        </pc:inkChg>
        <pc:inkChg chg="add del">
          <ac:chgData name="Viet Anh Nguyen" userId="b95f61ff061388d5" providerId="LiveId" clId="{2F009BA6-935D-4172-B5F2-8DDE54F1BBBA}" dt="2022-01-10T06:56:44.729" v="2064"/>
          <ac:inkMkLst>
            <pc:docMk/>
            <pc:sldMk cId="0" sldId="270"/>
            <ac:inkMk id="15" creationId="{E9F54A48-FF85-4293-A492-960C31153471}"/>
          </ac:inkMkLst>
        </pc:inkChg>
        <pc:inkChg chg="add del">
          <ac:chgData name="Viet Anh Nguyen" userId="b95f61ff061388d5" providerId="LiveId" clId="{2F009BA6-935D-4172-B5F2-8DDE54F1BBBA}" dt="2022-01-10T06:56:44.729" v="2064"/>
          <ac:inkMkLst>
            <pc:docMk/>
            <pc:sldMk cId="0" sldId="270"/>
            <ac:inkMk id="16" creationId="{412E014F-CD79-4704-A909-F0F4E2DC5ABA}"/>
          </ac:inkMkLst>
        </pc:inkChg>
        <pc:inkChg chg="add del">
          <ac:chgData name="Viet Anh Nguyen" userId="b95f61ff061388d5" providerId="LiveId" clId="{2F009BA6-935D-4172-B5F2-8DDE54F1BBBA}" dt="2022-01-10T06:56:44.729" v="2064"/>
          <ac:inkMkLst>
            <pc:docMk/>
            <pc:sldMk cId="0" sldId="270"/>
            <ac:inkMk id="17" creationId="{21112ADA-9153-422D-86FC-6916AF7385FE}"/>
          </ac:inkMkLst>
        </pc:inkChg>
        <pc:inkChg chg="add del">
          <ac:chgData name="Viet Anh Nguyen" userId="b95f61ff061388d5" providerId="LiveId" clId="{2F009BA6-935D-4172-B5F2-8DDE54F1BBBA}" dt="2022-01-10T06:56:44.729" v="2064"/>
          <ac:inkMkLst>
            <pc:docMk/>
            <pc:sldMk cId="0" sldId="270"/>
            <ac:inkMk id="18" creationId="{0CC938B8-7631-452E-994E-92C2ACC25449}"/>
          </ac:inkMkLst>
        </pc:inkChg>
        <pc:inkChg chg="add">
          <ac:chgData name="Viet Anh Nguyen" userId="b95f61ff061388d5" providerId="LiveId" clId="{2F009BA6-935D-4172-B5F2-8DDE54F1BBBA}" dt="2022-01-10T06:56:44.729" v="2064"/>
          <ac:inkMkLst>
            <pc:docMk/>
            <pc:sldMk cId="0" sldId="270"/>
            <ac:inkMk id="19" creationId="{3F1F05F2-C438-45DC-82C9-748BBA3B74BB}"/>
          </ac:inkMkLst>
        </pc:inkChg>
        <pc:inkChg chg="add del">
          <ac:chgData name="Viet Anh Nguyen" userId="b95f61ff061388d5" providerId="LiveId" clId="{2F009BA6-935D-4172-B5F2-8DDE54F1BBBA}" dt="2022-01-10T06:56:49.273" v="2075"/>
          <ac:inkMkLst>
            <pc:docMk/>
            <pc:sldMk cId="0" sldId="270"/>
            <ac:inkMk id="20" creationId="{83C0CB32-2FAB-43C8-BD93-C1D4308B29C3}"/>
          </ac:inkMkLst>
        </pc:inkChg>
        <pc:inkChg chg="add del">
          <ac:chgData name="Viet Anh Nguyen" userId="b95f61ff061388d5" providerId="LiveId" clId="{2F009BA6-935D-4172-B5F2-8DDE54F1BBBA}" dt="2022-01-10T06:56:49.273" v="2075"/>
          <ac:inkMkLst>
            <pc:docMk/>
            <pc:sldMk cId="0" sldId="270"/>
            <ac:inkMk id="21" creationId="{54664C4D-F66B-49E0-9BC4-D76321ED9141}"/>
          </ac:inkMkLst>
        </pc:inkChg>
        <pc:inkChg chg="add del">
          <ac:chgData name="Viet Anh Nguyen" userId="b95f61ff061388d5" providerId="LiveId" clId="{2F009BA6-935D-4172-B5F2-8DDE54F1BBBA}" dt="2022-01-10T06:56:49.273" v="2075"/>
          <ac:inkMkLst>
            <pc:docMk/>
            <pc:sldMk cId="0" sldId="270"/>
            <ac:inkMk id="22" creationId="{B6F3EFC3-B04F-4215-A412-39C0CBD995A7}"/>
          </ac:inkMkLst>
        </pc:inkChg>
        <pc:inkChg chg="add del">
          <ac:chgData name="Viet Anh Nguyen" userId="b95f61ff061388d5" providerId="LiveId" clId="{2F009BA6-935D-4172-B5F2-8DDE54F1BBBA}" dt="2022-01-10T06:56:49.273" v="2075"/>
          <ac:inkMkLst>
            <pc:docMk/>
            <pc:sldMk cId="0" sldId="270"/>
            <ac:inkMk id="23" creationId="{13888ED0-5680-4F1E-9508-450A4EE6FF41}"/>
          </ac:inkMkLst>
        </pc:inkChg>
        <pc:inkChg chg="add del">
          <ac:chgData name="Viet Anh Nguyen" userId="b95f61ff061388d5" providerId="LiveId" clId="{2F009BA6-935D-4172-B5F2-8DDE54F1BBBA}" dt="2022-01-10T06:56:49.273" v="2075"/>
          <ac:inkMkLst>
            <pc:docMk/>
            <pc:sldMk cId="0" sldId="270"/>
            <ac:inkMk id="24" creationId="{0D5B58E0-4B77-4EEA-B5DA-B0441E18A621}"/>
          </ac:inkMkLst>
        </pc:inkChg>
        <pc:inkChg chg="add del">
          <ac:chgData name="Viet Anh Nguyen" userId="b95f61ff061388d5" providerId="LiveId" clId="{2F009BA6-935D-4172-B5F2-8DDE54F1BBBA}" dt="2022-01-10T06:56:49.273" v="2075"/>
          <ac:inkMkLst>
            <pc:docMk/>
            <pc:sldMk cId="0" sldId="270"/>
            <ac:inkMk id="25" creationId="{2FD83BFD-9856-4663-A2BA-29ADAC0A39C8}"/>
          </ac:inkMkLst>
        </pc:inkChg>
        <pc:inkChg chg="add del">
          <ac:chgData name="Viet Anh Nguyen" userId="b95f61ff061388d5" providerId="LiveId" clId="{2F009BA6-935D-4172-B5F2-8DDE54F1BBBA}" dt="2022-01-10T06:56:49.273" v="2075"/>
          <ac:inkMkLst>
            <pc:docMk/>
            <pc:sldMk cId="0" sldId="270"/>
            <ac:inkMk id="26" creationId="{98FEC70E-1C9C-4CF0-8E15-6741DEA79F89}"/>
          </ac:inkMkLst>
        </pc:inkChg>
        <pc:inkChg chg="add del">
          <ac:chgData name="Viet Anh Nguyen" userId="b95f61ff061388d5" providerId="LiveId" clId="{2F009BA6-935D-4172-B5F2-8DDE54F1BBBA}" dt="2022-01-10T06:56:49.273" v="2075"/>
          <ac:inkMkLst>
            <pc:docMk/>
            <pc:sldMk cId="0" sldId="270"/>
            <ac:inkMk id="27" creationId="{A7259554-C58E-4650-918E-C3F6485A6A1E}"/>
          </ac:inkMkLst>
        </pc:inkChg>
        <pc:inkChg chg="add del">
          <ac:chgData name="Viet Anh Nguyen" userId="b95f61ff061388d5" providerId="LiveId" clId="{2F009BA6-935D-4172-B5F2-8DDE54F1BBBA}" dt="2022-01-10T06:56:49.273" v="2075"/>
          <ac:inkMkLst>
            <pc:docMk/>
            <pc:sldMk cId="0" sldId="270"/>
            <ac:inkMk id="28" creationId="{C0C84B15-853C-4314-98A5-EAF7C0DCECDB}"/>
          </ac:inkMkLst>
        </pc:inkChg>
        <pc:inkChg chg="add del">
          <ac:chgData name="Viet Anh Nguyen" userId="b95f61ff061388d5" providerId="LiveId" clId="{2F009BA6-935D-4172-B5F2-8DDE54F1BBBA}" dt="2022-01-10T06:56:49.273" v="2075"/>
          <ac:inkMkLst>
            <pc:docMk/>
            <pc:sldMk cId="0" sldId="270"/>
            <ac:inkMk id="29" creationId="{804F91B2-5932-4792-83BB-58724C5E016D}"/>
          </ac:inkMkLst>
        </pc:inkChg>
        <pc:inkChg chg="add">
          <ac:chgData name="Viet Anh Nguyen" userId="b95f61ff061388d5" providerId="LiveId" clId="{2F009BA6-935D-4172-B5F2-8DDE54F1BBBA}" dt="2022-01-10T06:56:49.273" v="2075"/>
          <ac:inkMkLst>
            <pc:docMk/>
            <pc:sldMk cId="0" sldId="270"/>
            <ac:inkMk id="30" creationId="{230E23B4-99EA-44DF-BD0B-16C3C28A925F}"/>
          </ac:inkMkLst>
        </pc:inkChg>
        <pc:inkChg chg="add">
          <ac:chgData name="Viet Anh Nguyen" userId="b95f61ff061388d5" providerId="LiveId" clId="{2F009BA6-935D-4172-B5F2-8DDE54F1BBBA}" dt="2022-01-10T06:56:49.273" v="2075"/>
          <ac:inkMkLst>
            <pc:docMk/>
            <pc:sldMk cId="0" sldId="270"/>
            <ac:inkMk id="31" creationId="{AD7CBEA2-9B86-4735-B990-FBE09DCE3697}"/>
          </ac:inkMkLst>
        </pc:inkChg>
        <pc:inkChg chg="add del">
          <ac:chgData name="Viet Anh Nguyen" userId="b95f61ff061388d5" providerId="LiveId" clId="{2F009BA6-935D-4172-B5F2-8DDE54F1BBBA}" dt="2022-01-10T06:57:21.919" v="2078"/>
          <ac:inkMkLst>
            <pc:docMk/>
            <pc:sldMk cId="0" sldId="270"/>
            <ac:inkMk id="17408" creationId="{D40BE640-755F-4FA0-B7E9-9F75CD3DA711}"/>
          </ac:inkMkLst>
        </pc:inkChg>
        <pc:inkChg chg="add del">
          <ac:chgData name="Viet Anh Nguyen" userId="b95f61ff061388d5" providerId="LiveId" clId="{2F009BA6-935D-4172-B5F2-8DDE54F1BBBA}" dt="2022-01-10T06:57:21.919" v="2078"/>
          <ac:inkMkLst>
            <pc:docMk/>
            <pc:sldMk cId="0" sldId="270"/>
            <ac:inkMk id="17413" creationId="{F1C10D80-C381-4C4C-B675-A9E0422A0FB0}"/>
          </ac:inkMkLst>
        </pc:inkChg>
        <pc:inkChg chg="add">
          <ac:chgData name="Viet Anh Nguyen" userId="b95f61ff061388d5" providerId="LiveId" clId="{2F009BA6-935D-4172-B5F2-8DDE54F1BBBA}" dt="2022-01-10T06:57:21.919" v="2078"/>
          <ac:inkMkLst>
            <pc:docMk/>
            <pc:sldMk cId="0" sldId="270"/>
            <ac:inkMk id="17414" creationId="{7C4C8F8C-DC10-4CA6-B371-B890D0C81E4A}"/>
          </ac:inkMkLst>
        </pc:inkChg>
        <pc:inkChg chg="add del">
          <ac:chgData name="Viet Anh Nguyen" userId="b95f61ff061388d5" providerId="LiveId" clId="{2F009BA6-935D-4172-B5F2-8DDE54F1BBBA}" dt="2022-01-10T06:57:24.233" v="2081"/>
          <ac:inkMkLst>
            <pc:docMk/>
            <pc:sldMk cId="0" sldId="270"/>
            <ac:inkMk id="17415" creationId="{C9D9F300-603D-43DF-A82E-C8F166FB731E}"/>
          </ac:inkMkLst>
        </pc:inkChg>
        <pc:inkChg chg="add del">
          <ac:chgData name="Viet Anh Nguyen" userId="b95f61ff061388d5" providerId="LiveId" clId="{2F009BA6-935D-4172-B5F2-8DDE54F1BBBA}" dt="2022-01-10T06:57:24.233" v="2081"/>
          <ac:inkMkLst>
            <pc:docMk/>
            <pc:sldMk cId="0" sldId="270"/>
            <ac:inkMk id="17416" creationId="{7FCA9B43-C63F-42B1-BDE5-28494AF5A2A0}"/>
          </ac:inkMkLst>
        </pc:inkChg>
        <pc:inkChg chg="add">
          <ac:chgData name="Viet Anh Nguyen" userId="b95f61ff061388d5" providerId="LiveId" clId="{2F009BA6-935D-4172-B5F2-8DDE54F1BBBA}" dt="2022-01-10T06:57:24.233" v="2081"/>
          <ac:inkMkLst>
            <pc:docMk/>
            <pc:sldMk cId="0" sldId="270"/>
            <ac:inkMk id="17417" creationId="{93B69420-601F-4D04-B272-F3D794F285BD}"/>
          </ac:inkMkLst>
        </pc:inkChg>
        <pc:inkChg chg="add del">
          <ac:chgData name="Viet Anh Nguyen" userId="b95f61ff061388d5" providerId="LiveId" clId="{2F009BA6-935D-4172-B5F2-8DDE54F1BBBA}" dt="2022-01-10T06:57:54.697" v="2084"/>
          <ac:inkMkLst>
            <pc:docMk/>
            <pc:sldMk cId="0" sldId="270"/>
            <ac:inkMk id="17418" creationId="{A906AEAA-3C42-451B-8317-B46D8BB7C442}"/>
          </ac:inkMkLst>
        </pc:inkChg>
        <pc:inkChg chg="add del">
          <ac:chgData name="Viet Anh Nguyen" userId="b95f61ff061388d5" providerId="LiveId" clId="{2F009BA6-935D-4172-B5F2-8DDE54F1BBBA}" dt="2022-01-10T06:57:54.697" v="2084"/>
          <ac:inkMkLst>
            <pc:docMk/>
            <pc:sldMk cId="0" sldId="270"/>
            <ac:inkMk id="17419" creationId="{17984BBD-A3BE-451F-A620-31DE65CF2858}"/>
          </ac:inkMkLst>
        </pc:inkChg>
        <pc:inkChg chg="add del">
          <ac:chgData name="Viet Anh Nguyen" userId="b95f61ff061388d5" providerId="LiveId" clId="{2F009BA6-935D-4172-B5F2-8DDE54F1BBBA}" dt="2022-01-10T06:57:57.650" v="2089"/>
          <ac:inkMkLst>
            <pc:docMk/>
            <pc:sldMk cId="0" sldId="270"/>
            <ac:inkMk id="17420" creationId="{5A7FCECD-7277-4B2C-AF80-9ABD1280B1CC}"/>
          </ac:inkMkLst>
        </pc:inkChg>
        <pc:inkChg chg="add del">
          <ac:chgData name="Viet Anh Nguyen" userId="b95f61ff061388d5" providerId="LiveId" clId="{2F009BA6-935D-4172-B5F2-8DDE54F1BBBA}" dt="2022-01-10T06:57:57.650" v="2089"/>
          <ac:inkMkLst>
            <pc:docMk/>
            <pc:sldMk cId="0" sldId="270"/>
            <ac:inkMk id="17421" creationId="{4949A875-C0B6-4F18-8D9B-331AEBAF8D3A}"/>
          </ac:inkMkLst>
        </pc:inkChg>
        <pc:inkChg chg="add del">
          <ac:chgData name="Viet Anh Nguyen" userId="b95f61ff061388d5" providerId="LiveId" clId="{2F009BA6-935D-4172-B5F2-8DDE54F1BBBA}" dt="2022-01-10T06:57:57.650" v="2089"/>
          <ac:inkMkLst>
            <pc:docMk/>
            <pc:sldMk cId="0" sldId="270"/>
            <ac:inkMk id="17422" creationId="{30D95B58-3125-4969-ACA0-9B13F890EFAC}"/>
          </ac:inkMkLst>
        </pc:inkChg>
        <pc:inkChg chg="add del">
          <ac:chgData name="Viet Anh Nguyen" userId="b95f61ff061388d5" providerId="LiveId" clId="{2F009BA6-935D-4172-B5F2-8DDE54F1BBBA}" dt="2022-01-10T06:57:57.650" v="2089"/>
          <ac:inkMkLst>
            <pc:docMk/>
            <pc:sldMk cId="0" sldId="270"/>
            <ac:inkMk id="17423" creationId="{E6D252B3-7F66-40FD-850E-D16FCFF8CF99}"/>
          </ac:inkMkLst>
        </pc:inkChg>
        <pc:inkChg chg="add del">
          <ac:chgData name="Viet Anh Nguyen" userId="b95f61ff061388d5" providerId="LiveId" clId="{2F009BA6-935D-4172-B5F2-8DDE54F1BBBA}" dt="2022-01-10T06:57:57.650" v="2089"/>
          <ac:inkMkLst>
            <pc:docMk/>
            <pc:sldMk cId="0" sldId="270"/>
            <ac:inkMk id="17424" creationId="{EA25FCF4-40E5-4AB6-8A3B-8C7322B89F85}"/>
          </ac:inkMkLst>
        </pc:inkChg>
        <pc:inkChg chg="add">
          <ac:chgData name="Viet Anh Nguyen" userId="b95f61ff061388d5" providerId="LiveId" clId="{2F009BA6-935D-4172-B5F2-8DDE54F1BBBA}" dt="2022-01-10T06:57:57.650" v="2089"/>
          <ac:inkMkLst>
            <pc:docMk/>
            <pc:sldMk cId="0" sldId="270"/>
            <ac:inkMk id="17425" creationId="{91375DB3-EDD6-4CCD-B5C5-76C65FF867B2}"/>
          </ac:inkMkLst>
        </pc:inkChg>
        <pc:inkChg chg="add del">
          <ac:chgData name="Viet Anh Nguyen" userId="b95f61ff061388d5" providerId="LiveId" clId="{2F009BA6-935D-4172-B5F2-8DDE54F1BBBA}" dt="2022-01-10T06:57:59.775" v="2093"/>
          <ac:inkMkLst>
            <pc:docMk/>
            <pc:sldMk cId="0" sldId="270"/>
            <ac:inkMk id="17426" creationId="{5E3EC87A-913F-4DCF-9ADA-1349274861A2}"/>
          </ac:inkMkLst>
        </pc:inkChg>
        <pc:inkChg chg="add del">
          <ac:chgData name="Viet Anh Nguyen" userId="b95f61ff061388d5" providerId="LiveId" clId="{2F009BA6-935D-4172-B5F2-8DDE54F1BBBA}" dt="2022-01-10T06:57:59.775" v="2093"/>
          <ac:inkMkLst>
            <pc:docMk/>
            <pc:sldMk cId="0" sldId="270"/>
            <ac:inkMk id="17427" creationId="{E0E3D6DD-131B-4688-870C-42C74632A3A9}"/>
          </ac:inkMkLst>
        </pc:inkChg>
        <pc:inkChg chg="add del">
          <ac:chgData name="Viet Anh Nguyen" userId="b95f61ff061388d5" providerId="LiveId" clId="{2F009BA6-935D-4172-B5F2-8DDE54F1BBBA}" dt="2022-01-10T06:57:59.775" v="2093"/>
          <ac:inkMkLst>
            <pc:docMk/>
            <pc:sldMk cId="0" sldId="270"/>
            <ac:inkMk id="17428" creationId="{1BD7B32C-366B-4B8A-922E-72110B2048F3}"/>
          </ac:inkMkLst>
        </pc:inkChg>
        <pc:inkChg chg="add">
          <ac:chgData name="Viet Anh Nguyen" userId="b95f61ff061388d5" providerId="LiveId" clId="{2F009BA6-935D-4172-B5F2-8DDE54F1BBBA}" dt="2022-01-10T06:57:59.775" v="2093"/>
          <ac:inkMkLst>
            <pc:docMk/>
            <pc:sldMk cId="0" sldId="270"/>
            <ac:inkMk id="17429" creationId="{B367A573-E1EE-4CF3-BBE2-3F06C3515DC0}"/>
          </ac:inkMkLst>
        </pc:inkChg>
        <pc:inkChg chg="add del">
          <ac:chgData name="Viet Anh Nguyen" userId="b95f61ff061388d5" providerId="LiveId" clId="{2F009BA6-935D-4172-B5F2-8DDE54F1BBBA}" dt="2022-01-10T06:58:36.552" v="2096"/>
          <ac:inkMkLst>
            <pc:docMk/>
            <pc:sldMk cId="0" sldId="270"/>
            <ac:inkMk id="17430" creationId="{2965641E-2582-43B9-B773-5ED2DA634E3D}"/>
          </ac:inkMkLst>
        </pc:inkChg>
        <pc:inkChg chg="add del">
          <ac:chgData name="Viet Anh Nguyen" userId="b95f61ff061388d5" providerId="LiveId" clId="{2F009BA6-935D-4172-B5F2-8DDE54F1BBBA}" dt="2022-01-10T06:58:36.552" v="2096"/>
          <ac:inkMkLst>
            <pc:docMk/>
            <pc:sldMk cId="0" sldId="270"/>
            <ac:inkMk id="17431" creationId="{7F90A9AC-F438-4E5D-A966-9A1EC9DB0BAB}"/>
          </ac:inkMkLst>
        </pc:inkChg>
        <pc:inkChg chg="add">
          <ac:chgData name="Viet Anh Nguyen" userId="b95f61ff061388d5" providerId="LiveId" clId="{2F009BA6-935D-4172-B5F2-8DDE54F1BBBA}" dt="2022-01-10T06:58:36.552" v="2096"/>
          <ac:inkMkLst>
            <pc:docMk/>
            <pc:sldMk cId="0" sldId="270"/>
            <ac:inkMk id="17432" creationId="{40F05F68-5249-45C0-A694-B105630CB10E}"/>
          </ac:inkMkLst>
        </pc:inkChg>
        <pc:inkChg chg="add del">
          <ac:chgData name="Viet Anh Nguyen" userId="b95f61ff061388d5" providerId="LiveId" clId="{2F009BA6-935D-4172-B5F2-8DDE54F1BBBA}" dt="2022-01-10T06:58:40.051" v="2106"/>
          <ac:inkMkLst>
            <pc:docMk/>
            <pc:sldMk cId="0" sldId="270"/>
            <ac:inkMk id="17433" creationId="{7FF58850-F1C5-484C-B150-8609150F8944}"/>
          </ac:inkMkLst>
        </pc:inkChg>
        <pc:inkChg chg="add del">
          <ac:chgData name="Viet Anh Nguyen" userId="b95f61ff061388d5" providerId="LiveId" clId="{2F009BA6-935D-4172-B5F2-8DDE54F1BBBA}" dt="2022-01-10T06:58:40.051" v="2106"/>
          <ac:inkMkLst>
            <pc:docMk/>
            <pc:sldMk cId="0" sldId="270"/>
            <ac:inkMk id="17434" creationId="{AEC8407D-3A30-49BE-97E8-EA5E9882D8D6}"/>
          </ac:inkMkLst>
        </pc:inkChg>
        <pc:inkChg chg="add del">
          <ac:chgData name="Viet Anh Nguyen" userId="b95f61ff061388d5" providerId="LiveId" clId="{2F009BA6-935D-4172-B5F2-8DDE54F1BBBA}" dt="2022-01-10T06:58:40.051" v="2106"/>
          <ac:inkMkLst>
            <pc:docMk/>
            <pc:sldMk cId="0" sldId="270"/>
            <ac:inkMk id="17435" creationId="{8B9C7497-CA2C-44F4-AD8D-FFBF47E0DF31}"/>
          </ac:inkMkLst>
        </pc:inkChg>
        <pc:inkChg chg="add del">
          <ac:chgData name="Viet Anh Nguyen" userId="b95f61ff061388d5" providerId="LiveId" clId="{2F009BA6-935D-4172-B5F2-8DDE54F1BBBA}" dt="2022-01-10T06:58:40.051" v="2106"/>
          <ac:inkMkLst>
            <pc:docMk/>
            <pc:sldMk cId="0" sldId="270"/>
            <ac:inkMk id="17436" creationId="{1F011B87-48B5-4525-A529-903FE3B2FF40}"/>
          </ac:inkMkLst>
        </pc:inkChg>
        <pc:inkChg chg="add del">
          <ac:chgData name="Viet Anh Nguyen" userId="b95f61ff061388d5" providerId="LiveId" clId="{2F009BA6-935D-4172-B5F2-8DDE54F1BBBA}" dt="2022-01-10T06:58:40.051" v="2106"/>
          <ac:inkMkLst>
            <pc:docMk/>
            <pc:sldMk cId="0" sldId="270"/>
            <ac:inkMk id="17437" creationId="{A0FE9064-B8C1-45BE-B210-01B3AFE78398}"/>
          </ac:inkMkLst>
        </pc:inkChg>
        <pc:inkChg chg="add del">
          <ac:chgData name="Viet Anh Nguyen" userId="b95f61ff061388d5" providerId="LiveId" clId="{2F009BA6-935D-4172-B5F2-8DDE54F1BBBA}" dt="2022-01-10T06:58:40.051" v="2106"/>
          <ac:inkMkLst>
            <pc:docMk/>
            <pc:sldMk cId="0" sldId="270"/>
            <ac:inkMk id="17438" creationId="{B4EF5FC5-6048-4845-9824-EA92B879D046}"/>
          </ac:inkMkLst>
        </pc:inkChg>
        <pc:inkChg chg="add del">
          <ac:chgData name="Viet Anh Nguyen" userId="b95f61ff061388d5" providerId="LiveId" clId="{2F009BA6-935D-4172-B5F2-8DDE54F1BBBA}" dt="2022-01-10T06:58:40.051" v="2106"/>
          <ac:inkMkLst>
            <pc:docMk/>
            <pc:sldMk cId="0" sldId="270"/>
            <ac:inkMk id="17439" creationId="{7A71662E-6004-49D7-AD4A-53503246211E}"/>
          </ac:inkMkLst>
        </pc:inkChg>
        <pc:inkChg chg="add del">
          <ac:chgData name="Viet Anh Nguyen" userId="b95f61ff061388d5" providerId="LiveId" clId="{2F009BA6-935D-4172-B5F2-8DDE54F1BBBA}" dt="2022-01-10T06:58:40.051" v="2106"/>
          <ac:inkMkLst>
            <pc:docMk/>
            <pc:sldMk cId="0" sldId="270"/>
            <ac:inkMk id="17440" creationId="{AE4F1571-0DDF-46B8-881E-00854E7E5A73}"/>
          </ac:inkMkLst>
        </pc:inkChg>
        <pc:inkChg chg="add del">
          <ac:chgData name="Viet Anh Nguyen" userId="b95f61ff061388d5" providerId="LiveId" clId="{2F009BA6-935D-4172-B5F2-8DDE54F1BBBA}" dt="2022-01-10T06:58:40.051" v="2106"/>
          <ac:inkMkLst>
            <pc:docMk/>
            <pc:sldMk cId="0" sldId="270"/>
            <ac:inkMk id="17441" creationId="{FC1AF3B9-CCA9-45E5-B519-380A7BA30C9B}"/>
          </ac:inkMkLst>
        </pc:inkChg>
        <pc:inkChg chg="add del">
          <ac:chgData name="Viet Anh Nguyen" userId="b95f61ff061388d5" providerId="LiveId" clId="{2F009BA6-935D-4172-B5F2-8DDE54F1BBBA}" dt="2022-01-10T06:58:44.867" v="2118"/>
          <ac:inkMkLst>
            <pc:docMk/>
            <pc:sldMk cId="0" sldId="270"/>
            <ac:inkMk id="17442" creationId="{913699F9-7828-4372-85CA-0BDAB5EE482A}"/>
          </ac:inkMkLst>
        </pc:inkChg>
        <pc:inkChg chg="add del">
          <ac:chgData name="Viet Anh Nguyen" userId="b95f61ff061388d5" providerId="LiveId" clId="{2F009BA6-935D-4172-B5F2-8DDE54F1BBBA}" dt="2022-01-10T06:58:43.059" v="2115"/>
          <ac:inkMkLst>
            <pc:docMk/>
            <pc:sldMk cId="0" sldId="270"/>
            <ac:inkMk id="17443" creationId="{88D0BD43-6614-4F48-AD42-3F391DDEDBDD}"/>
          </ac:inkMkLst>
        </pc:inkChg>
        <pc:inkChg chg="add del">
          <ac:chgData name="Viet Anh Nguyen" userId="b95f61ff061388d5" providerId="LiveId" clId="{2F009BA6-935D-4172-B5F2-8DDE54F1BBBA}" dt="2022-01-10T06:58:43.059" v="2115"/>
          <ac:inkMkLst>
            <pc:docMk/>
            <pc:sldMk cId="0" sldId="270"/>
            <ac:inkMk id="17444" creationId="{E9960D6B-D0CD-440C-A44A-452AC5626ACE}"/>
          </ac:inkMkLst>
        </pc:inkChg>
        <pc:inkChg chg="add del">
          <ac:chgData name="Viet Anh Nguyen" userId="b95f61ff061388d5" providerId="LiveId" clId="{2F009BA6-935D-4172-B5F2-8DDE54F1BBBA}" dt="2022-01-10T06:58:43.059" v="2115"/>
          <ac:inkMkLst>
            <pc:docMk/>
            <pc:sldMk cId="0" sldId="270"/>
            <ac:inkMk id="17445" creationId="{977AF33D-9FCB-4811-93EF-F96524D0E162}"/>
          </ac:inkMkLst>
        </pc:inkChg>
        <pc:inkChg chg="add del">
          <ac:chgData name="Viet Anh Nguyen" userId="b95f61ff061388d5" providerId="LiveId" clId="{2F009BA6-935D-4172-B5F2-8DDE54F1BBBA}" dt="2022-01-10T06:58:43.059" v="2115"/>
          <ac:inkMkLst>
            <pc:docMk/>
            <pc:sldMk cId="0" sldId="270"/>
            <ac:inkMk id="17446" creationId="{EC53F7FA-6C27-49FE-9632-A204E76C8E41}"/>
          </ac:inkMkLst>
        </pc:inkChg>
        <pc:inkChg chg="add del">
          <ac:chgData name="Viet Anh Nguyen" userId="b95f61ff061388d5" providerId="LiveId" clId="{2F009BA6-935D-4172-B5F2-8DDE54F1BBBA}" dt="2022-01-10T06:58:43.059" v="2115"/>
          <ac:inkMkLst>
            <pc:docMk/>
            <pc:sldMk cId="0" sldId="270"/>
            <ac:inkMk id="17447" creationId="{EEDCC281-A478-4756-A111-D120CAABB28E}"/>
          </ac:inkMkLst>
        </pc:inkChg>
        <pc:inkChg chg="add del">
          <ac:chgData name="Viet Anh Nguyen" userId="b95f61ff061388d5" providerId="LiveId" clId="{2F009BA6-935D-4172-B5F2-8DDE54F1BBBA}" dt="2022-01-10T06:58:43.059" v="2115"/>
          <ac:inkMkLst>
            <pc:docMk/>
            <pc:sldMk cId="0" sldId="270"/>
            <ac:inkMk id="17448" creationId="{8A1FEF7D-B435-444E-9F0C-023BE9209D83}"/>
          </ac:inkMkLst>
        </pc:inkChg>
        <pc:inkChg chg="add del">
          <ac:chgData name="Viet Anh Nguyen" userId="b95f61ff061388d5" providerId="LiveId" clId="{2F009BA6-935D-4172-B5F2-8DDE54F1BBBA}" dt="2022-01-10T06:58:43.059" v="2115"/>
          <ac:inkMkLst>
            <pc:docMk/>
            <pc:sldMk cId="0" sldId="270"/>
            <ac:inkMk id="17449" creationId="{3801827B-EBEC-4F9D-B3F3-37EE52653826}"/>
          </ac:inkMkLst>
        </pc:inkChg>
        <pc:inkChg chg="add del">
          <ac:chgData name="Viet Anh Nguyen" userId="b95f61ff061388d5" providerId="LiveId" clId="{2F009BA6-935D-4172-B5F2-8DDE54F1BBBA}" dt="2022-01-10T06:58:43.059" v="2115"/>
          <ac:inkMkLst>
            <pc:docMk/>
            <pc:sldMk cId="0" sldId="270"/>
            <ac:inkMk id="17450" creationId="{3B469321-C76A-4641-9686-DDC7FCAF690C}"/>
          </ac:inkMkLst>
        </pc:inkChg>
        <pc:inkChg chg="add del">
          <ac:chgData name="Viet Anh Nguyen" userId="b95f61ff061388d5" providerId="LiveId" clId="{2F009BA6-935D-4172-B5F2-8DDE54F1BBBA}" dt="2022-01-10T06:58:44.867" v="2118"/>
          <ac:inkMkLst>
            <pc:docMk/>
            <pc:sldMk cId="0" sldId="270"/>
            <ac:inkMk id="17451" creationId="{00EBD2DA-B260-4FA2-8E02-193D94CE17B5}"/>
          </ac:inkMkLst>
        </pc:inkChg>
        <pc:inkChg chg="add del">
          <ac:chgData name="Viet Anh Nguyen" userId="b95f61ff061388d5" providerId="LiveId" clId="{2F009BA6-935D-4172-B5F2-8DDE54F1BBBA}" dt="2022-01-10T06:58:44.867" v="2118"/>
          <ac:inkMkLst>
            <pc:docMk/>
            <pc:sldMk cId="0" sldId="270"/>
            <ac:inkMk id="17452" creationId="{9DC55E03-CC0D-414C-A0CA-748632CF8EEF}"/>
          </ac:inkMkLst>
        </pc:inkChg>
        <pc:inkChg chg="add del">
          <ac:chgData name="Viet Anh Nguyen" userId="b95f61ff061388d5" providerId="LiveId" clId="{2F009BA6-935D-4172-B5F2-8DDE54F1BBBA}" dt="2022-01-10T06:58:44.867" v="2118"/>
          <ac:inkMkLst>
            <pc:docMk/>
            <pc:sldMk cId="0" sldId="270"/>
            <ac:inkMk id="17453" creationId="{9818E9B5-6B31-4F0C-ADA0-D07E52375490}"/>
          </ac:inkMkLst>
        </pc:inkChg>
        <pc:inkChg chg="add">
          <ac:chgData name="Viet Anh Nguyen" userId="b95f61ff061388d5" providerId="LiveId" clId="{2F009BA6-935D-4172-B5F2-8DDE54F1BBBA}" dt="2022-01-10T06:58:44.867" v="2118"/>
          <ac:inkMkLst>
            <pc:docMk/>
            <pc:sldMk cId="0" sldId="270"/>
            <ac:inkMk id="17454" creationId="{7593E268-9C29-4FEF-BE0B-6182974300ED}"/>
          </ac:inkMkLst>
        </pc:inkChg>
        <pc:inkChg chg="add del">
          <ac:chgData name="Viet Anh Nguyen" userId="b95f61ff061388d5" providerId="LiveId" clId="{2F009BA6-935D-4172-B5F2-8DDE54F1BBBA}" dt="2022-01-10T07:00:34.715" v="2121"/>
          <ac:inkMkLst>
            <pc:docMk/>
            <pc:sldMk cId="0" sldId="270"/>
            <ac:inkMk id="17455" creationId="{6F5B3D81-3D20-4CD3-B933-D7C8C55B64DA}"/>
          </ac:inkMkLst>
        </pc:inkChg>
        <pc:inkChg chg="add del">
          <ac:chgData name="Viet Anh Nguyen" userId="b95f61ff061388d5" providerId="LiveId" clId="{2F009BA6-935D-4172-B5F2-8DDE54F1BBBA}" dt="2022-01-10T07:00:34.715" v="2121"/>
          <ac:inkMkLst>
            <pc:docMk/>
            <pc:sldMk cId="0" sldId="270"/>
            <ac:inkMk id="17456" creationId="{4B32B8DD-D552-4E66-9136-C3693F905969}"/>
          </ac:inkMkLst>
        </pc:inkChg>
        <pc:inkChg chg="add">
          <ac:chgData name="Viet Anh Nguyen" userId="b95f61ff061388d5" providerId="LiveId" clId="{2F009BA6-935D-4172-B5F2-8DDE54F1BBBA}" dt="2022-01-10T07:00:34.715" v="2121"/>
          <ac:inkMkLst>
            <pc:docMk/>
            <pc:sldMk cId="0" sldId="270"/>
            <ac:inkMk id="17457" creationId="{91925902-B7A8-489F-A99E-2263AEDFD0D7}"/>
          </ac:inkMkLst>
        </pc:inkChg>
        <pc:inkChg chg="add del">
          <ac:chgData name="Viet Anh Nguyen" userId="b95f61ff061388d5" providerId="LiveId" clId="{2F009BA6-935D-4172-B5F2-8DDE54F1BBBA}" dt="2022-01-10T07:00:36.994" v="2124"/>
          <ac:inkMkLst>
            <pc:docMk/>
            <pc:sldMk cId="0" sldId="270"/>
            <ac:inkMk id="17458" creationId="{27583089-DB5D-4768-A347-94F21694908E}"/>
          </ac:inkMkLst>
        </pc:inkChg>
        <pc:inkChg chg="add del">
          <ac:chgData name="Viet Anh Nguyen" userId="b95f61ff061388d5" providerId="LiveId" clId="{2F009BA6-935D-4172-B5F2-8DDE54F1BBBA}" dt="2022-01-10T07:00:36.994" v="2124"/>
          <ac:inkMkLst>
            <pc:docMk/>
            <pc:sldMk cId="0" sldId="270"/>
            <ac:inkMk id="17459" creationId="{C55ED41A-AF8E-4941-A130-3158ECD8A735}"/>
          </ac:inkMkLst>
        </pc:inkChg>
        <pc:inkChg chg="add">
          <ac:chgData name="Viet Anh Nguyen" userId="b95f61ff061388d5" providerId="LiveId" clId="{2F009BA6-935D-4172-B5F2-8DDE54F1BBBA}" dt="2022-01-10T07:00:36.994" v="2124"/>
          <ac:inkMkLst>
            <pc:docMk/>
            <pc:sldMk cId="0" sldId="270"/>
            <ac:inkMk id="17460" creationId="{70580367-088B-4B25-AEF7-14078E78176F}"/>
          </ac:inkMkLst>
        </pc:inkChg>
        <pc:inkChg chg="add del">
          <ac:chgData name="Viet Anh Nguyen" userId="b95f61ff061388d5" providerId="LiveId" clId="{2F009BA6-935D-4172-B5F2-8DDE54F1BBBA}" dt="2022-01-10T07:08:59.236" v="2265"/>
          <ac:inkMkLst>
            <pc:docMk/>
            <pc:sldMk cId="0" sldId="270"/>
            <ac:inkMk id="17461" creationId="{66CE8BF7-FB05-47F6-8934-7F703CBD345B}"/>
          </ac:inkMkLst>
        </pc:inkChg>
        <pc:inkChg chg="add del">
          <ac:chgData name="Viet Anh Nguyen" userId="b95f61ff061388d5" providerId="LiveId" clId="{2F009BA6-935D-4172-B5F2-8DDE54F1BBBA}" dt="2022-01-10T07:08:59.236" v="2265"/>
          <ac:inkMkLst>
            <pc:docMk/>
            <pc:sldMk cId="0" sldId="270"/>
            <ac:inkMk id="17462" creationId="{0F21A29B-7D4B-4097-9852-5D7F4B519437}"/>
          </ac:inkMkLst>
        </pc:inkChg>
        <pc:inkChg chg="add del">
          <ac:chgData name="Viet Anh Nguyen" userId="b95f61ff061388d5" providerId="LiveId" clId="{2F009BA6-935D-4172-B5F2-8DDE54F1BBBA}" dt="2022-01-10T07:08:59.236" v="2265"/>
          <ac:inkMkLst>
            <pc:docMk/>
            <pc:sldMk cId="0" sldId="270"/>
            <ac:inkMk id="17463" creationId="{E07AC431-3912-468D-874B-A2DF44541CCD}"/>
          </ac:inkMkLst>
        </pc:inkChg>
        <pc:inkChg chg="add del">
          <ac:chgData name="Viet Anh Nguyen" userId="b95f61ff061388d5" providerId="LiveId" clId="{2F009BA6-935D-4172-B5F2-8DDE54F1BBBA}" dt="2022-01-10T07:08:59.236" v="2265"/>
          <ac:inkMkLst>
            <pc:docMk/>
            <pc:sldMk cId="0" sldId="270"/>
            <ac:inkMk id="17464" creationId="{A0616ABF-5118-4AE6-8C95-48845A20EA72}"/>
          </ac:inkMkLst>
        </pc:inkChg>
        <pc:inkChg chg="add del">
          <ac:chgData name="Viet Anh Nguyen" userId="b95f61ff061388d5" providerId="LiveId" clId="{2F009BA6-935D-4172-B5F2-8DDE54F1BBBA}" dt="2022-01-10T07:08:59.236" v="2265"/>
          <ac:inkMkLst>
            <pc:docMk/>
            <pc:sldMk cId="0" sldId="270"/>
            <ac:inkMk id="17465" creationId="{F85C8232-45D9-471D-B7EE-E212D7C41EF0}"/>
          </ac:inkMkLst>
        </pc:inkChg>
        <pc:inkChg chg="add del">
          <ac:chgData name="Viet Anh Nguyen" userId="b95f61ff061388d5" providerId="LiveId" clId="{2F009BA6-935D-4172-B5F2-8DDE54F1BBBA}" dt="2022-01-10T07:08:59.236" v="2265"/>
          <ac:inkMkLst>
            <pc:docMk/>
            <pc:sldMk cId="0" sldId="270"/>
            <ac:inkMk id="17466" creationId="{EBB0F418-49D5-432B-8A12-84AFC3896A90}"/>
          </ac:inkMkLst>
        </pc:inkChg>
        <pc:inkChg chg="add">
          <ac:chgData name="Viet Anh Nguyen" userId="b95f61ff061388d5" providerId="LiveId" clId="{2F009BA6-935D-4172-B5F2-8DDE54F1BBBA}" dt="2022-01-10T07:08:56.777" v="2260" actId="9405"/>
          <ac:inkMkLst>
            <pc:docMk/>
            <pc:sldMk cId="0" sldId="270"/>
            <ac:inkMk id="17467" creationId="{E73F721F-6D87-4DE3-8B1C-AAD2791674B8}"/>
          </ac:inkMkLst>
        </pc:inkChg>
        <pc:inkChg chg="add del">
          <ac:chgData name="Viet Anh Nguyen" userId="b95f61ff061388d5" providerId="LiveId" clId="{2F009BA6-935D-4172-B5F2-8DDE54F1BBBA}" dt="2022-01-10T07:08:59.236" v="2265"/>
          <ac:inkMkLst>
            <pc:docMk/>
            <pc:sldMk cId="0" sldId="270"/>
            <ac:inkMk id="17468" creationId="{CA2C35F8-D400-4A3B-9F3B-95D5251FD5B1}"/>
          </ac:inkMkLst>
        </pc:inkChg>
        <pc:inkChg chg="add del">
          <ac:chgData name="Viet Anh Nguyen" userId="b95f61ff061388d5" providerId="LiveId" clId="{2F009BA6-935D-4172-B5F2-8DDE54F1BBBA}" dt="2022-01-10T07:08:59.236" v="2265"/>
          <ac:inkMkLst>
            <pc:docMk/>
            <pc:sldMk cId="0" sldId="270"/>
            <ac:inkMk id="17469" creationId="{EFE38346-735C-4656-9DB9-AE3C6B25F937}"/>
          </ac:inkMkLst>
        </pc:inkChg>
        <pc:inkChg chg="add del">
          <ac:chgData name="Viet Anh Nguyen" userId="b95f61ff061388d5" providerId="LiveId" clId="{2F009BA6-935D-4172-B5F2-8DDE54F1BBBA}" dt="2022-01-10T07:08:59.236" v="2265"/>
          <ac:inkMkLst>
            <pc:docMk/>
            <pc:sldMk cId="0" sldId="270"/>
            <ac:inkMk id="17470" creationId="{C9F3E103-B7C4-4986-9275-23A610C62D71}"/>
          </ac:inkMkLst>
        </pc:inkChg>
        <pc:inkChg chg="add">
          <ac:chgData name="Viet Anh Nguyen" userId="b95f61ff061388d5" providerId="LiveId" clId="{2F009BA6-935D-4172-B5F2-8DDE54F1BBBA}" dt="2022-01-10T07:08:58.738" v="2264" actId="9405"/>
          <ac:inkMkLst>
            <pc:docMk/>
            <pc:sldMk cId="0" sldId="270"/>
            <ac:inkMk id="17471" creationId="{1E964B7A-2946-4E79-A090-5DB2F7E983DC}"/>
          </ac:inkMkLst>
        </pc:inkChg>
        <pc:inkChg chg="add">
          <ac:chgData name="Viet Anh Nguyen" userId="b95f61ff061388d5" providerId="LiveId" clId="{2F009BA6-935D-4172-B5F2-8DDE54F1BBBA}" dt="2022-01-10T07:08:59.236" v="2265"/>
          <ac:inkMkLst>
            <pc:docMk/>
            <pc:sldMk cId="0" sldId="270"/>
            <ac:inkMk id="17472" creationId="{3DE512A4-F7D7-4204-A9B4-51EDAF8C67CE}"/>
          </ac:inkMkLst>
        </pc:inkChg>
        <pc:inkChg chg="add del">
          <ac:chgData name="Viet Anh Nguyen" userId="b95f61ff061388d5" providerId="LiveId" clId="{2F009BA6-935D-4172-B5F2-8DDE54F1BBBA}" dt="2022-01-10T07:09:02.027" v="2270"/>
          <ac:inkMkLst>
            <pc:docMk/>
            <pc:sldMk cId="0" sldId="270"/>
            <ac:inkMk id="17473" creationId="{1A2A0E85-633B-4CC0-B495-7EE6198C8FCA}"/>
          </ac:inkMkLst>
        </pc:inkChg>
        <pc:inkChg chg="add del">
          <ac:chgData name="Viet Anh Nguyen" userId="b95f61ff061388d5" providerId="LiveId" clId="{2F009BA6-935D-4172-B5F2-8DDE54F1BBBA}" dt="2022-01-10T07:09:02.027" v="2270"/>
          <ac:inkMkLst>
            <pc:docMk/>
            <pc:sldMk cId="0" sldId="270"/>
            <ac:inkMk id="17474" creationId="{97C79F40-89C7-48C4-98E0-916ED8348C5D}"/>
          </ac:inkMkLst>
        </pc:inkChg>
        <pc:inkChg chg="add del">
          <ac:chgData name="Viet Anh Nguyen" userId="b95f61ff061388d5" providerId="LiveId" clId="{2F009BA6-935D-4172-B5F2-8DDE54F1BBBA}" dt="2022-01-10T07:09:02.027" v="2270"/>
          <ac:inkMkLst>
            <pc:docMk/>
            <pc:sldMk cId="0" sldId="270"/>
            <ac:inkMk id="17475" creationId="{FFA6103F-A48C-4CF9-8917-590AD9447B4B}"/>
          </ac:inkMkLst>
        </pc:inkChg>
        <pc:inkChg chg="add del">
          <ac:chgData name="Viet Anh Nguyen" userId="b95f61ff061388d5" providerId="LiveId" clId="{2F009BA6-935D-4172-B5F2-8DDE54F1BBBA}" dt="2022-01-10T07:09:02.027" v="2270"/>
          <ac:inkMkLst>
            <pc:docMk/>
            <pc:sldMk cId="0" sldId="270"/>
            <ac:inkMk id="17476" creationId="{AE6DA1E1-136B-4AEF-A121-1B4B19B5D541}"/>
          </ac:inkMkLst>
        </pc:inkChg>
        <pc:inkChg chg="add">
          <ac:chgData name="Viet Anh Nguyen" userId="b95f61ff061388d5" providerId="LiveId" clId="{2F009BA6-935D-4172-B5F2-8DDE54F1BBBA}" dt="2022-01-10T07:09:02.027" v="2270"/>
          <ac:inkMkLst>
            <pc:docMk/>
            <pc:sldMk cId="0" sldId="270"/>
            <ac:inkMk id="17477" creationId="{59001B1E-3F5A-440A-8726-8257AEC687DE}"/>
          </ac:inkMkLst>
        </pc:inkChg>
      </pc:sldChg>
      <pc:sldChg chg="addSp delSp mod">
        <pc:chgData name="Viet Anh Nguyen" userId="b95f61ff061388d5" providerId="LiveId" clId="{2F009BA6-935D-4172-B5F2-8DDE54F1BBBA}" dt="2022-01-10T08:47:28.448" v="3715"/>
        <pc:sldMkLst>
          <pc:docMk/>
          <pc:sldMk cId="0" sldId="272"/>
        </pc:sldMkLst>
        <pc:inkChg chg="add del">
          <ac:chgData name="Viet Anh Nguyen" userId="b95f61ff061388d5" providerId="LiveId" clId="{2F009BA6-935D-4172-B5F2-8DDE54F1BBBA}" dt="2022-01-10T08:46:58.841" v="3676"/>
          <ac:inkMkLst>
            <pc:docMk/>
            <pc:sldMk cId="0" sldId="272"/>
            <ac:inkMk id="2" creationId="{2D334BB0-9295-4C82-B1FC-3B010BD9C3EC}"/>
          </ac:inkMkLst>
        </pc:inkChg>
        <pc:inkChg chg="add del">
          <ac:chgData name="Viet Anh Nguyen" userId="b95f61ff061388d5" providerId="LiveId" clId="{2F009BA6-935D-4172-B5F2-8DDE54F1BBBA}" dt="2022-01-10T08:46:58.841" v="3676"/>
          <ac:inkMkLst>
            <pc:docMk/>
            <pc:sldMk cId="0" sldId="272"/>
            <ac:inkMk id="3" creationId="{4E495B8C-8D37-4040-8C2A-4288A4B5B124}"/>
          </ac:inkMkLst>
        </pc:inkChg>
        <pc:inkChg chg="add">
          <ac:chgData name="Viet Anh Nguyen" userId="b95f61ff061388d5" providerId="LiveId" clId="{2F009BA6-935D-4172-B5F2-8DDE54F1BBBA}" dt="2022-01-10T08:46:51.714" v="3658" actId="9405"/>
          <ac:inkMkLst>
            <pc:docMk/>
            <pc:sldMk cId="0" sldId="272"/>
            <ac:inkMk id="4" creationId="{21D98A3C-696D-4BC3-9133-E0FDE8574F78}"/>
          </ac:inkMkLst>
        </pc:inkChg>
        <pc:inkChg chg="add">
          <ac:chgData name="Viet Anh Nguyen" userId="b95f61ff061388d5" providerId="LiveId" clId="{2F009BA6-935D-4172-B5F2-8DDE54F1BBBA}" dt="2022-01-10T08:46:51.923" v="3659" actId="9405"/>
          <ac:inkMkLst>
            <pc:docMk/>
            <pc:sldMk cId="0" sldId="272"/>
            <ac:inkMk id="5" creationId="{8C7B2108-6C50-4C41-B64B-3C6C31DCD181}"/>
          </ac:inkMkLst>
        </pc:inkChg>
        <pc:inkChg chg="add">
          <ac:chgData name="Viet Anh Nguyen" userId="b95f61ff061388d5" providerId="LiveId" clId="{2F009BA6-935D-4172-B5F2-8DDE54F1BBBA}" dt="2022-01-10T08:46:52.075" v="3660" actId="9405"/>
          <ac:inkMkLst>
            <pc:docMk/>
            <pc:sldMk cId="0" sldId="272"/>
            <ac:inkMk id="6" creationId="{2F5834FF-B1EE-4327-9E23-7AA9D23CA3D5}"/>
          </ac:inkMkLst>
        </pc:inkChg>
        <pc:inkChg chg="add del">
          <ac:chgData name="Viet Anh Nguyen" userId="b95f61ff061388d5" providerId="LiveId" clId="{2F009BA6-935D-4172-B5F2-8DDE54F1BBBA}" dt="2022-01-10T08:46:58.841" v="3676"/>
          <ac:inkMkLst>
            <pc:docMk/>
            <pc:sldMk cId="0" sldId="272"/>
            <ac:inkMk id="7" creationId="{251BDD1B-0E7F-4D4C-A361-90FE6757AD4A}"/>
          </ac:inkMkLst>
        </pc:inkChg>
        <pc:inkChg chg="add del">
          <ac:chgData name="Viet Anh Nguyen" userId="b95f61ff061388d5" providerId="LiveId" clId="{2F009BA6-935D-4172-B5F2-8DDE54F1BBBA}" dt="2022-01-10T08:46:58.841" v="3676"/>
          <ac:inkMkLst>
            <pc:docMk/>
            <pc:sldMk cId="0" sldId="272"/>
            <ac:inkMk id="8" creationId="{8D1611CA-3F48-4A53-9913-A106454868E4}"/>
          </ac:inkMkLst>
        </pc:inkChg>
        <pc:inkChg chg="add del">
          <ac:chgData name="Viet Anh Nguyen" userId="b95f61ff061388d5" providerId="LiveId" clId="{2F009BA6-935D-4172-B5F2-8DDE54F1BBBA}" dt="2022-01-10T08:46:58.841" v="3676"/>
          <ac:inkMkLst>
            <pc:docMk/>
            <pc:sldMk cId="0" sldId="272"/>
            <ac:inkMk id="9" creationId="{F7097128-ADEB-4D1D-B9D0-41A4C8692FA7}"/>
          </ac:inkMkLst>
        </pc:inkChg>
        <pc:inkChg chg="add del">
          <ac:chgData name="Viet Anh Nguyen" userId="b95f61ff061388d5" providerId="LiveId" clId="{2F009BA6-935D-4172-B5F2-8DDE54F1BBBA}" dt="2022-01-10T08:46:58.841" v="3676"/>
          <ac:inkMkLst>
            <pc:docMk/>
            <pc:sldMk cId="0" sldId="272"/>
            <ac:inkMk id="10" creationId="{469766B2-CF57-42F6-9902-3CDAA20C4B2D}"/>
          </ac:inkMkLst>
        </pc:inkChg>
        <pc:inkChg chg="add del">
          <ac:chgData name="Viet Anh Nguyen" userId="b95f61ff061388d5" providerId="LiveId" clId="{2F009BA6-935D-4172-B5F2-8DDE54F1BBBA}" dt="2022-01-10T08:46:58.841" v="3676"/>
          <ac:inkMkLst>
            <pc:docMk/>
            <pc:sldMk cId="0" sldId="272"/>
            <ac:inkMk id="11" creationId="{64CCE368-679D-42D6-8C8C-E7B2C3B5A94F}"/>
          </ac:inkMkLst>
        </pc:inkChg>
        <pc:inkChg chg="add del">
          <ac:chgData name="Viet Anh Nguyen" userId="b95f61ff061388d5" providerId="LiveId" clId="{2F009BA6-935D-4172-B5F2-8DDE54F1BBBA}" dt="2022-01-10T08:46:58.841" v="3676"/>
          <ac:inkMkLst>
            <pc:docMk/>
            <pc:sldMk cId="0" sldId="272"/>
            <ac:inkMk id="12" creationId="{BBD6B9C4-2431-47BC-B7F8-9FCBF329CF74}"/>
          </ac:inkMkLst>
        </pc:inkChg>
        <pc:inkChg chg="add del">
          <ac:chgData name="Viet Anh Nguyen" userId="b95f61ff061388d5" providerId="LiveId" clId="{2F009BA6-935D-4172-B5F2-8DDE54F1BBBA}" dt="2022-01-10T08:46:58.841" v="3676"/>
          <ac:inkMkLst>
            <pc:docMk/>
            <pc:sldMk cId="0" sldId="272"/>
            <ac:inkMk id="13" creationId="{31376030-CA37-452F-9CE2-05C78B9C2A4B}"/>
          </ac:inkMkLst>
        </pc:inkChg>
        <pc:inkChg chg="add del">
          <ac:chgData name="Viet Anh Nguyen" userId="b95f61ff061388d5" providerId="LiveId" clId="{2F009BA6-935D-4172-B5F2-8DDE54F1BBBA}" dt="2022-01-10T08:46:58.841" v="3676"/>
          <ac:inkMkLst>
            <pc:docMk/>
            <pc:sldMk cId="0" sldId="272"/>
            <ac:inkMk id="14" creationId="{B528CC01-9F50-4438-8601-BC5D0C6931CA}"/>
          </ac:inkMkLst>
        </pc:inkChg>
        <pc:inkChg chg="add del">
          <ac:chgData name="Viet Anh Nguyen" userId="b95f61ff061388d5" providerId="LiveId" clId="{2F009BA6-935D-4172-B5F2-8DDE54F1BBBA}" dt="2022-01-10T08:46:58.841" v="3676"/>
          <ac:inkMkLst>
            <pc:docMk/>
            <pc:sldMk cId="0" sldId="272"/>
            <ac:inkMk id="15" creationId="{3112E9E8-0FC6-4EB8-8EE0-E82E08AF9F26}"/>
          </ac:inkMkLst>
        </pc:inkChg>
        <pc:inkChg chg="add del">
          <ac:chgData name="Viet Anh Nguyen" userId="b95f61ff061388d5" providerId="LiveId" clId="{2F009BA6-935D-4172-B5F2-8DDE54F1BBBA}" dt="2022-01-10T08:46:58.841" v="3676"/>
          <ac:inkMkLst>
            <pc:docMk/>
            <pc:sldMk cId="0" sldId="272"/>
            <ac:inkMk id="16" creationId="{D6F16E60-A7B4-495B-97AC-541E500E145B}"/>
          </ac:inkMkLst>
        </pc:inkChg>
        <pc:inkChg chg="add del">
          <ac:chgData name="Viet Anh Nguyen" userId="b95f61ff061388d5" providerId="LiveId" clId="{2F009BA6-935D-4172-B5F2-8DDE54F1BBBA}" dt="2022-01-10T08:46:58.841" v="3676"/>
          <ac:inkMkLst>
            <pc:docMk/>
            <pc:sldMk cId="0" sldId="272"/>
            <ac:inkMk id="17" creationId="{AD74A64A-E3D3-4A0F-9237-A995491F2C57}"/>
          </ac:inkMkLst>
        </pc:inkChg>
        <pc:inkChg chg="add del">
          <ac:chgData name="Viet Anh Nguyen" userId="b95f61ff061388d5" providerId="LiveId" clId="{2F009BA6-935D-4172-B5F2-8DDE54F1BBBA}" dt="2022-01-10T08:46:58.841" v="3676"/>
          <ac:inkMkLst>
            <pc:docMk/>
            <pc:sldMk cId="0" sldId="272"/>
            <ac:inkMk id="18" creationId="{492E2033-3BDA-43EE-BDA4-DC5D2C9775F3}"/>
          </ac:inkMkLst>
        </pc:inkChg>
        <pc:inkChg chg="add del">
          <ac:chgData name="Viet Anh Nguyen" userId="b95f61ff061388d5" providerId="LiveId" clId="{2F009BA6-935D-4172-B5F2-8DDE54F1BBBA}" dt="2022-01-10T08:46:58.841" v="3676"/>
          <ac:inkMkLst>
            <pc:docMk/>
            <pc:sldMk cId="0" sldId="272"/>
            <ac:inkMk id="19" creationId="{450A15BB-0821-41BB-96ED-2EB2601311F3}"/>
          </ac:inkMkLst>
        </pc:inkChg>
        <pc:inkChg chg="add del">
          <ac:chgData name="Viet Anh Nguyen" userId="b95f61ff061388d5" providerId="LiveId" clId="{2F009BA6-935D-4172-B5F2-8DDE54F1BBBA}" dt="2022-01-10T08:46:58.841" v="3676"/>
          <ac:inkMkLst>
            <pc:docMk/>
            <pc:sldMk cId="0" sldId="272"/>
            <ac:inkMk id="20" creationId="{D5736854-CA54-4252-B0E3-38BEB6FF58B0}"/>
          </ac:inkMkLst>
        </pc:inkChg>
        <pc:inkChg chg="add del">
          <ac:chgData name="Viet Anh Nguyen" userId="b95f61ff061388d5" providerId="LiveId" clId="{2F009BA6-935D-4172-B5F2-8DDE54F1BBBA}" dt="2022-01-10T08:46:58.841" v="3676"/>
          <ac:inkMkLst>
            <pc:docMk/>
            <pc:sldMk cId="0" sldId="272"/>
            <ac:inkMk id="21" creationId="{08F8ACE3-1282-4370-BBFE-9BB8EBA32960}"/>
          </ac:inkMkLst>
        </pc:inkChg>
        <pc:inkChg chg="add">
          <ac:chgData name="Viet Anh Nguyen" userId="b95f61ff061388d5" providerId="LiveId" clId="{2F009BA6-935D-4172-B5F2-8DDE54F1BBBA}" dt="2022-01-10T08:46:58.841" v="3676"/>
          <ac:inkMkLst>
            <pc:docMk/>
            <pc:sldMk cId="0" sldId="272"/>
            <ac:inkMk id="22" creationId="{A7DE623F-0CBD-46EE-B9A3-72814B58A4E4}"/>
          </ac:inkMkLst>
        </pc:inkChg>
        <pc:inkChg chg="add">
          <ac:chgData name="Viet Anh Nguyen" userId="b95f61ff061388d5" providerId="LiveId" clId="{2F009BA6-935D-4172-B5F2-8DDE54F1BBBA}" dt="2022-01-10T08:46:58.841" v="3676"/>
          <ac:inkMkLst>
            <pc:docMk/>
            <pc:sldMk cId="0" sldId="272"/>
            <ac:inkMk id="23" creationId="{E005D023-B148-4294-8210-B93B554321A0}"/>
          </ac:inkMkLst>
        </pc:inkChg>
        <pc:inkChg chg="add">
          <ac:chgData name="Viet Anh Nguyen" userId="b95f61ff061388d5" providerId="LiveId" clId="{2F009BA6-935D-4172-B5F2-8DDE54F1BBBA}" dt="2022-01-10T08:46:58.841" v="3676"/>
          <ac:inkMkLst>
            <pc:docMk/>
            <pc:sldMk cId="0" sldId="272"/>
            <ac:inkMk id="24" creationId="{F04DFB8C-F012-4AA6-BA1F-2B456A37818B}"/>
          </ac:inkMkLst>
        </pc:inkChg>
        <pc:inkChg chg="add del">
          <ac:chgData name="Viet Anh Nguyen" userId="b95f61ff061388d5" providerId="LiveId" clId="{2F009BA6-935D-4172-B5F2-8DDE54F1BBBA}" dt="2022-01-10T08:47:01.693" v="3682"/>
          <ac:inkMkLst>
            <pc:docMk/>
            <pc:sldMk cId="0" sldId="272"/>
            <ac:inkMk id="25" creationId="{B8A0D0A9-616D-4783-A534-057D010A22B8}"/>
          </ac:inkMkLst>
        </pc:inkChg>
        <pc:inkChg chg="add del">
          <ac:chgData name="Viet Anh Nguyen" userId="b95f61ff061388d5" providerId="LiveId" clId="{2F009BA6-935D-4172-B5F2-8DDE54F1BBBA}" dt="2022-01-10T08:47:01.693" v="3682"/>
          <ac:inkMkLst>
            <pc:docMk/>
            <pc:sldMk cId="0" sldId="272"/>
            <ac:inkMk id="26" creationId="{F65F5A94-9221-483B-9824-D32BEC8118FF}"/>
          </ac:inkMkLst>
        </pc:inkChg>
        <pc:inkChg chg="add del">
          <ac:chgData name="Viet Anh Nguyen" userId="b95f61ff061388d5" providerId="LiveId" clId="{2F009BA6-935D-4172-B5F2-8DDE54F1BBBA}" dt="2022-01-10T08:47:01.693" v="3682"/>
          <ac:inkMkLst>
            <pc:docMk/>
            <pc:sldMk cId="0" sldId="272"/>
            <ac:inkMk id="27" creationId="{B8410AE7-373C-450F-9CD0-E1E9494E8723}"/>
          </ac:inkMkLst>
        </pc:inkChg>
        <pc:inkChg chg="add del">
          <ac:chgData name="Viet Anh Nguyen" userId="b95f61ff061388d5" providerId="LiveId" clId="{2F009BA6-935D-4172-B5F2-8DDE54F1BBBA}" dt="2022-01-10T08:47:01.693" v="3682"/>
          <ac:inkMkLst>
            <pc:docMk/>
            <pc:sldMk cId="0" sldId="272"/>
            <ac:inkMk id="28" creationId="{15FFADB9-9059-43E1-AD14-4FB5D2BA56BD}"/>
          </ac:inkMkLst>
        </pc:inkChg>
        <pc:inkChg chg="add del">
          <ac:chgData name="Viet Anh Nguyen" userId="b95f61ff061388d5" providerId="LiveId" clId="{2F009BA6-935D-4172-B5F2-8DDE54F1BBBA}" dt="2022-01-10T08:47:01.693" v="3682"/>
          <ac:inkMkLst>
            <pc:docMk/>
            <pc:sldMk cId="0" sldId="272"/>
            <ac:inkMk id="29" creationId="{10BC211D-1106-431C-B41A-B733021E27FB}"/>
          </ac:inkMkLst>
        </pc:inkChg>
        <pc:inkChg chg="add">
          <ac:chgData name="Viet Anh Nguyen" userId="b95f61ff061388d5" providerId="LiveId" clId="{2F009BA6-935D-4172-B5F2-8DDE54F1BBBA}" dt="2022-01-10T08:47:01.693" v="3682"/>
          <ac:inkMkLst>
            <pc:docMk/>
            <pc:sldMk cId="0" sldId="272"/>
            <ac:inkMk id="30" creationId="{4DBA8D83-819C-4923-82C6-F31D13A2462D}"/>
          </ac:inkMkLst>
        </pc:inkChg>
        <pc:inkChg chg="add">
          <ac:chgData name="Viet Anh Nguyen" userId="b95f61ff061388d5" providerId="LiveId" clId="{2F009BA6-935D-4172-B5F2-8DDE54F1BBBA}" dt="2022-01-10T08:47:06.562" v="3683" actId="9405"/>
          <ac:inkMkLst>
            <pc:docMk/>
            <pc:sldMk cId="0" sldId="272"/>
            <ac:inkMk id="31" creationId="{A86BB3D5-C22A-499D-BF47-B4026203621A}"/>
          </ac:inkMkLst>
        </pc:inkChg>
        <pc:inkChg chg="add del">
          <ac:chgData name="Viet Anh Nguyen" userId="b95f61ff061388d5" providerId="LiveId" clId="{2F009BA6-935D-4172-B5F2-8DDE54F1BBBA}" dt="2022-01-10T08:47:09.159" v="3689"/>
          <ac:inkMkLst>
            <pc:docMk/>
            <pc:sldMk cId="0" sldId="272"/>
            <ac:inkMk id="19456" creationId="{78B2CFBB-C958-4698-AD89-D10E522A01F2}"/>
          </ac:inkMkLst>
        </pc:inkChg>
        <pc:inkChg chg="add del">
          <ac:chgData name="Viet Anh Nguyen" userId="b95f61ff061388d5" providerId="LiveId" clId="{2F009BA6-935D-4172-B5F2-8DDE54F1BBBA}" dt="2022-01-10T08:47:09.159" v="3689"/>
          <ac:inkMkLst>
            <pc:docMk/>
            <pc:sldMk cId="0" sldId="272"/>
            <ac:inkMk id="19461" creationId="{72714E0F-E5DB-4444-A175-92939831D19E}"/>
          </ac:inkMkLst>
        </pc:inkChg>
        <pc:inkChg chg="add del">
          <ac:chgData name="Viet Anh Nguyen" userId="b95f61ff061388d5" providerId="LiveId" clId="{2F009BA6-935D-4172-B5F2-8DDE54F1BBBA}" dt="2022-01-10T08:47:09.159" v="3689"/>
          <ac:inkMkLst>
            <pc:docMk/>
            <pc:sldMk cId="0" sldId="272"/>
            <ac:inkMk id="19462" creationId="{A6A3B8A1-064A-43EA-8B95-2FE76F1C99CE}"/>
          </ac:inkMkLst>
        </pc:inkChg>
        <pc:inkChg chg="add del">
          <ac:chgData name="Viet Anh Nguyen" userId="b95f61ff061388d5" providerId="LiveId" clId="{2F009BA6-935D-4172-B5F2-8DDE54F1BBBA}" dt="2022-01-10T08:47:09.159" v="3689"/>
          <ac:inkMkLst>
            <pc:docMk/>
            <pc:sldMk cId="0" sldId="272"/>
            <ac:inkMk id="19463" creationId="{72CB9EEF-733B-46B2-BFB2-B3D9F6C768E3}"/>
          </ac:inkMkLst>
        </pc:inkChg>
        <pc:inkChg chg="add del">
          <ac:chgData name="Viet Anh Nguyen" userId="b95f61ff061388d5" providerId="LiveId" clId="{2F009BA6-935D-4172-B5F2-8DDE54F1BBBA}" dt="2022-01-10T08:47:09.159" v="3689"/>
          <ac:inkMkLst>
            <pc:docMk/>
            <pc:sldMk cId="0" sldId="272"/>
            <ac:inkMk id="19464" creationId="{1E1AA982-345C-426E-9CEE-B723CACCCF92}"/>
          </ac:inkMkLst>
        </pc:inkChg>
        <pc:inkChg chg="add">
          <ac:chgData name="Viet Anh Nguyen" userId="b95f61ff061388d5" providerId="LiveId" clId="{2F009BA6-935D-4172-B5F2-8DDE54F1BBBA}" dt="2022-01-10T08:47:09.159" v="3689"/>
          <ac:inkMkLst>
            <pc:docMk/>
            <pc:sldMk cId="0" sldId="272"/>
            <ac:inkMk id="19465" creationId="{A72DF36D-C16C-46DF-8B01-D6A741C3AFCD}"/>
          </ac:inkMkLst>
        </pc:inkChg>
        <pc:inkChg chg="add del">
          <ac:chgData name="Viet Anh Nguyen" userId="b95f61ff061388d5" providerId="LiveId" clId="{2F009BA6-935D-4172-B5F2-8DDE54F1BBBA}" dt="2022-01-10T08:47:11.274" v="3694"/>
          <ac:inkMkLst>
            <pc:docMk/>
            <pc:sldMk cId="0" sldId="272"/>
            <ac:inkMk id="19466" creationId="{AED66F87-DB88-4ADC-B658-1A18E2C38277}"/>
          </ac:inkMkLst>
        </pc:inkChg>
        <pc:inkChg chg="add del">
          <ac:chgData name="Viet Anh Nguyen" userId="b95f61ff061388d5" providerId="LiveId" clId="{2F009BA6-935D-4172-B5F2-8DDE54F1BBBA}" dt="2022-01-10T08:47:11.274" v="3694"/>
          <ac:inkMkLst>
            <pc:docMk/>
            <pc:sldMk cId="0" sldId="272"/>
            <ac:inkMk id="19467" creationId="{08D1D023-9A83-4B9F-BAE7-277542E485C2}"/>
          </ac:inkMkLst>
        </pc:inkChg>
        <pc:inkChg chg="add del">
          <ac:chgData name="Viet Anh Nguyen" userId="b95f61ff061388d5" providerId="LiveId" clId="{2F009BA6-935D-4172-B5F2-8DDE54F1BBBA}" dt="2022-01-10T08:47:11.274" v="3694"/>
          <ac:inkMkLst>
            <pc:docMk/>
            <pc:sldMk cId="0" sldId="272"/>
            <ac:inkMk id="19468" creationId="{05FF95B2-AF1A-4AB5-B1C6-72DE05F4199C}"/>
          </ac:inkMkLst>
        </pc:inkChg>
        <pc:inkChg chg="add del">
          <ac:chgData name="Viet Anh Nguyen" userId="b95f61ff061388d5" providerId="LiveId" clId="{2F009BA6-935D-4172-B5F2-8DDE54F1BBBA}" dt="2022-01-10T08:47:11.274" v="3694"/>
          <ac:inkMkLst>
            <pc:docMk/>
            <pc:sldMk cId="0" sldId="272"/>
            <ac:inkMk id="19469" creationId="{06DBD25B-B926-418A-9F7D-05A4921FCF77}"/>
          </ac:inkMkLst>
        </pc:inkChg>
        <pc:inkChg chg="add">
          <ac:chgData name="Viet Anh Nguyen" userId="b95f61ff061388d5" providerId="LiveId" clId="{2F009BA6-935D-4172-B5F2-8DDE54F1BBBA}" dt="2022-01-10T08:47:11.274" v="3694"/>
          <ac:inkMkLst>
            <pc:docMk/>
            <pc:sldMk cId="0" sldId="272"/>
            <ac:inkMk id="19470" creationId="{755CE5D1-6961-47BF-BCF0-DE6AC07BC97B}"/>
          </ac:inkMkLst>
        </pc:inkChg>
        <pc:inkChg chg="add del">
          <ac:chgData name="Viet Anh Nguyen" userId="b95f61ff061388d5" providerId="LiveId" clId="{2F009BA6-935D-4172-B5F2-8DDE54F1BBBA}" dt="2022-01-10T08:47:15.496" v="3701"/>
          <ac:inkMkLst>
            <pc:docMk/>
            <pc:sldMk cId="0" sldId="272"/>
            <ac:inkMk id="19471" creationId="{2E9598F5-E9F3-4462-9F63-6A428EBC527D}"/>
          </ac:inkMkLst>
        </pc:inkChg>
        <pc:inkChg chg="add del">
          <ac:chgData name="Viet Anh Nguyen" userId="b95f61ff061388d5" providerId="LiveId" clId="{2F009BA6-935D-4172-B5F2-8DDE54F1BBBA}" dt="2022-01-10T08:47:15.496" v="3701"/>
          <ac:inkMkLst>
            <pc:docMk/>
            <pc:sldMk cId="0" sldId="272"/>
            <ac:inkMk id="19472" creationId="{21957D94-4455-4403-9F25-DBB06A3EA7D0}"/>
          </ac:inkMkLst>
        </pc:inkChg>
        <pc:inkChg chg="add del">
          <ac:chgData name="Viet Anh Nguyen" userId="b95f61ff061388d5" providerId="LiveId" clId="{2F009BA6-935D-4172-B5F2-8DDE54F1BBBA}" dt="2022-01-10T08:47:15.496" v="3701"/>
          <ac:inkMkLst>
            <pc:docMk/>
            <pc:sldMk cId="0" sldId="272"/>
            <ac:inkMk id="19473" creationId="{DBDFFF75-C16E-438F-8307-84951865B9E4}"/>
          </ac:inkMkLst>
        </pc:inkChg>
        <pc:inkChg chg="add del">
          <ac:chgData name="Viet Anh Nguyen" userId="b95f61ff061388d5" providerId="LiveId" clId="{2F009BA6-935D-4172-B5F2-8DDE54F1BBBA}" dt="2022-01-10T08:47:15.496" v="3701"/>
          <ac:inkMkLst>
            <pc:docMk/>
            <pc:sldMk cId="0" sldId="272"/>
            <ac:inkMk id="19474" creationId="{D8D9C65A-D8D4-409F-B3E1-77EAB40560BC}"/>
          </ac:inkMkLst>
        </pc:inkChg>
        <pc:inkChg chg="add del">
          <ac:chgData name="Viet Anh Nguyen" userId="b95f61ff061388d5" providerId="LiveId" clId="{2F009BA6-935D-4172-B5F2-8DDE54F1BBBA}" dt="2022-01-10T08:47:15.496" v="3701"/>
          <ac:inkMkLst>
            <pc:docMk/>
            <pc:sldMk cId="0" sldId="272"/>
            <ac:inkMk id="19475" creationId="{C114AAC2-D8B4-473A-84F2-3D38B77346B6}"/>
          </ac:inkMkLst>
        </pc:inkChg>
        <pc:inkChg chg="add del">
          <ac:chgData name="Viet Anh Nguyen" userId="b95f61ff061388d5" providerId="LiveId" clId="{2F009BA6-935D-4172-B5F2-8DDE54F1BBBA}" dt="2022-01-10T08:47:15.496" v="3701"/>
          <ac:inkMkLst>
            <pc:docMk/>
            <pc:sldMk cId="0" sldId="272"/>
            <ac:inkMk id="19476" creationId="{DC455281-78BF-46C1-8095-71AF896D484B}"/>
          </ac:inkMkLst>
        </pc:inkChg>
        <pc:inkChg chg="add">
          <ac:chgData name="Viet Anh Nguyen" userId="b95f61ff061388d5" providerId="LiveId" clId="{2F009BA6-935D-4172-B5F2-8DDE54F1BBBA}" dt="2022-01-10T08:47:15.496" v="3701"/>
          <ac:inkMkLst>
            <pc:docMk/>
            <pc:sldMk cId="0" sldId="272"/>
            <ac:inkMk id="19477" creationId="{38E2C233-C163-4B67-8B7D-BE8FED2B298B}"/>
          </ac:inkMkLst>
        </pc:inkChg>
        <pc:inkChg chg="add">
          <ac:chgData name="Viet Anh Nguyen" userId="b95f61ff061388d5" providerId="LiveId" clId="{2F009BA6-935D-4172-B5F2-8DDE54F1BBBA}" dt="2022-01-10T08:47:15.496" v="3701"/>
          <ac:inkMkLst>
            <pc:docMk/>
            <pc:sldMk cId="0" sldId="272"/>
            <ac:inkMk id="19478" creationId="{CCBC71E6-0226-4BC1-87EE-502912BA2865}"/>
          </ac:inkMkLst>
        </pc:inkChg>
        <pc:inkChg chg="add del">
          <ac:chgData name="Viet Anh Nguyen" userId="b95f61ff061388d5" providerId="LiveId" clId="{2F009BA6-935D-4172-B5F2-8DDE54F1BBBA}" dt="2022-01-10T08:47:22.186" v="3704"/>
          <ac:inkMkLst>
            <pc:docMk/>
            <pc:sldMk cId="0" sldId="272"/>
            <ac:inkMk id="19479" creationId="{14603D2A-85DF-4DE3-8D58-3AF3D19F1CFB}"/>
          </ac:inkMkLst>
        </pc:inkChg>
        <pc:inkChg chg="add del">
          <ac:chgData name="Viet Anh Nguyen" userId="b95f61ff061388d5" providerId="LiveId" clId="{2F009BA6-935D-4172-B5F2-8DDE54F1BBBA}" dt="2022-01-10T08:47:22.186" v="3704"/>
          <ac:inkMkLst>
            <pc:docMk/>
            <pc:sldMk cId="0" sldId="272"/>
            <ac:inkMk id="19480" creationId="{7A295E64-B4C0-436B-8F9F-FACB85112E26}"/>
          </ac:inkMkLst>
        </pc:inkChg>
        <pc:inkChg chg="add">
          <ac:chgData name="Viet Anh Nguyen" userId="b95f61ff061388d5" providerId="LiveId" clId="{2F009BA6-935D-4172-B5F2-8DDE54F1BBBA}" dt="2022-01-10T08:47:22.186" v="3704"/>
          <ac:inkMkLst>
            <pc:docMk/>
            <pc:sldMk cId="0" sldId="272"/>
            <ac:inkMk id="19481" creationId="{43658F18-42DF-46BE-A3F7-910442C3F684}"/>
          </ac:inkMkLst>
        </pc:inkChg>
        <pc:inkChg chg="add del">
          <ac:chgData name="Viet Anh Nguyen" userId="b95f61ff061388d5" providerId="LiveId" clId="{2F009BA6-935D-4172-B5F2-8DDE54F1BBBA}" dt="2022-01-10T08:47:26.360" v="3708"/>
          <ac:inkMkLst>
            <pc:docMk/>
            <pc:sldMk cId="0" sldId="272"/>
            <ac:inkMk id="19482" creationId="{C4164A8F-B607-4BEC-AC76-28179F3478B4}"/>
          </ac:inkMkLst>
        </pc:inkChg>
        <pc:inkChg chg="add del">
          <ac:chgData name="Viet Anh Nguyen" userId="b95f61ff061388d5" providerId="LiveId" clId="{2F009BA6-935D-4172-B5F2-8DDE54F1BBBA}" dt="2022-01-10T08:47:26.360" v="3708"/>
          <ac:inkMkLst>
            <pc:docMk/>
            <pc:sldMk cId="0" sldId="272"/>
            <ac:inkMk id="19483" creationId="{209DBE22-FE56-4139-997E-661582D8EF03}"/>
          </ac:inkMkLst>
        </pc:inkChg>
        <pc:inkChg chg="add del">
          <ac:chgData name="Viet Anh Nguyen" userId="b95f61ff061388d5" providerId="LiveId" clId="{2F009BA6-935D-4172-B5F2-8DDE54F1BBBA}" dt="2022-01-10T08:47:26.360" v="3708"/>
          <ac:inkMkLst>
            <pc:docMk/>
            <pc:sldMk cId="0" sldId="272"/>
            <ac:inkMk id="19484" creationId="{767B4D17-5967-44EA-9C5E-4C2AD7779BE6}"/>
          </ac:inkMkLst>
        </pc:inkChg>
        <pc:inkChg chg="add">
          <ac:chgData name="Viet Anh Nguyen" userId="b95f61ff061388d5" providerId="LiveId" clId="{2F009BA6-935D-4172-B5F2-8DDE54F1BBBA}" dt="2022-01-10T08:47:26.360" v="3708"/>
          <ac:inkMkLst>
            <pc:docMk/>
            <pc:sldMk cId="0" sldId="272"/>
            <ac:inkMk id="19485" creationId="{D247A2CC-02DA-4BE9-9E55-D4FC089F4CAE}"/>
          </ac:inkMkLst>
        </pc:inkChg>
        <pc:inkChg chg="add del">
          <ac:chgData name="Viet Anh Nguyen" userId="b95f61ff061388d5" providerId="LiveId" clId="{2F009BA6-935D-4172-B5F2-8DDE54F1BBBA}" dt="2022-01-10T08:47:28.448" v="3715"/>
          <ac:inkMkLst>
            <pc:docMk/>
            <pc:sldMk cId="0" sldId="272"/>
            <ac:inkMk id="19486" creationId="{DF756BBB-FD57-4069-9EC9-87AEE4F726F6}"/>
          </ac:inkMkLst>
        </pc:inkChg>
        <pc:inkChg chg="add del">
          <ac:chgData name="Viet Anh Nguyen" userId="b95f61ff061388d5" providerId="LiveId" clId="{2F009BA6-935D-4172-B5F2-8DDE54F1BBBA}" dt="2022-01-10T08:47:28.448" v="3715"/>
          <ac:inkMkLst>
            <pc:docMk/>
            <pc:sldMk cId="0" sldId="272"/>
            <ac:inkMk id="19487" creationId="{7769412B-B648-4ACF-945B-2229C3336DB9}"/>
          </ac:inkMkLst>
        </pc:inkChg>
        <pc:inkChg chg="add del">
          <ac:chgData name="Viet Anh Nguyen" userId="b95f61ff061388d5" providerId="LiveId" clId="{2F009BA6-935D-4172-B5F2-8DDE54F1BBBA}" dt="2022-01-10T08:47:28.448" v="3715"/>
          <ac:inkMkLst>
            <pc:docMk/>
            <pc:sldMk cId="0" sldId="272"/>
            <ac:inkMk id="19488" creationId="{369BC753-3FBB-4399-9A9A-0CA08913322F}"/>
          </ac:inkMkLst>
        </pc:inkChg>
        <pc:inkChg chg="add del">
          <ac:chgData name="Viet Anh Nguyen" userId="b95f61ff061388d5" providerId="LiveId" clId="{2F009BA6-935D-4172-B5F2-8DDE54F1BBBA}" dt="2022-01-10T08:47:28.448" v="3715"/>
          <ac:inkMkLst>
            <pc:docMk/>
            <pc:sldMk cId="0" sldId="272"/>
            <ac:inkMk id="19489" creationId="{81E2E2C0-34DE-4865-A67F-9D1C94F91BE9}"/>
          </ac:inkMkLst>
        </pc:inkChg>
        <pc:inkChg chg="add del">
          <ac:chgData name="Viet Anh Nguyen" userId="b95f61ff061388d5" providerId="LiveId" clId="{2F009BA6-935D-4172-B5F2-8DDE54F1BBBA}" dt="2022-01-10T08:47:28.448" v="3715"/>
          <ac:inkMkLst>
            <pc:docMk/>
            <pc:sldMk cId="0" sldId="272"/>
            <ac:inkMk id="19490" creationId="{18CE0DF5-641D-4A14-8807-7DEE50FA3C84}"/>
          </ac:inkMkLst>
        </pc:inkChg>
        <pc:inkChg chg="add del">
          <ac:chgData name="Viet Anh Nguyen" userId="b95f61ff061388d5" providerId="LiveId" clId="{2F009BA6-935D-4172-B5F2-8DDE54F1BBBA}" dt="2022-01-10T08:47:28.448" v="3715"/>
          <ac:inkMkLst>
            <pc:docMk/>
            <pc:sldMk cId="0" sldId="272"/>
            <ac:inkMk id="19491" creationId="{F3A510E7-D612-402C-A905-6B08A47D267F}"/>
          </ac:inkMkLst>
        </pc:inkChg>
        <pc:inkChg chg="add">
          <ac:chgData name="Viet Anh Nguyen" userId="b95f61ff061388d5" providerId="LiveId" clId="{2F009BA6-935D-4172-B5F2-8DDE54F1BBBA}" dt="2022-01-10T08:47:28.448" v="3715"/>
          <ac:inkMkLst>
            <pc:docMk/>
            <pc:sldMk cId="0" sldId="272"/>
            <ac:inkMk id="19492" creationId="{40A6413A-E568-4448-AD3F-8DBDD5A14FEA}"/>
          </ac:inkMkLst>
        </pc:inkChg>
      </pc:sldChg>
      <pc:sldChg chg="addSp delSp mod">
        <pc:chgData name="Viet Anh Nguyen" userId="b95f61ff061388d5" providerId="LiveId" clId="{2F009BA6-935D-4172-B5F2-8DDE54F1BBBA}" dt="2022-01-12T06:07:41.099" v="5201"/>
        <pc:sldMkLst>
          <pc:docMk/>
          <pc:sldMk cId="0" sldId="273"/>
        </pc:sldMkLst>
        <pc:inkChg chg="add del">
          <ac:chgData name="Viet Anh Nguyen" userId="b95f61ff061388d5" providerId="LiveId" clId="{2F009BA6-935D-4172-B5F2-8DDE54F1BBBA}" dt="2022-01-12T06:02:59.310" v="5120"/>
          <ac:inkMkLst>
            <pc:docMk/>
            <pc:sldMk cId="0" sldId="273"/>
            <ac:inkMk id="2" creationId="{6EDA6B51-A5F0-46CF-AC21-5A0F95FD557E}"/>
          </ac:inkMkLst>
        </pc:inkChg>
        <pc:inkChg chg="add del">
          <ac:chgData name="Viet Anh Nguyen" userId="b95f61ff061388d5" providerId="LiveId" clId="{2F009BA6-935D-4172-B5F2-8DDE54F1BBBA}" dt="2022-01-12T06:02:59.310" v="5120"/>
          <ac:inkMkLst>
            <pc:docMk/>
            <pc:sldMk cId="0" sldId="273"/>
            <ac:inkMk id="3" creationId="{07B7FF7B-11E3-4AF6-83C6-694E64F4A5C5}"/>
          </ac:inkMkLst>
        </pc:inkChg>
        <pc:inkChg chg="add">
          <ac:chgData name="Viet Anh Nguyen" userId="b95f61ff061388d5" providerId="LiveId" clId="{2F009BA6-935D-4172-B5F2-8DDE54F1BBBA}" dt="2022-01-12T06:02:59.310" v="5120"/>
          <ac:inkMkLst>
            <pc:docMk/>
            <pc:sldMk cId="0" sldId="273"/>
            <ac:inkMk id="4" creationId="{F06609AF-792C-4889-95B2-B262AC5BC02A}"/>
          </ac:inkMkLst>
        </pc:inkChg>
        <pc:inkChg chg="add">
          <ac:chgData name="Viet Anh Nguyen" userId="b95f61ff061388d5" providerId="LiveId" clId="{2F009BA6-935D-4172-B5F2-8DDE54F1BBBA}" dt="2022-01-12T06:03:01.401" v="5121" actId="9405"/>
          <ac:inkMkLst>
            <pc:docMk/>
            <pc:sldMk cId="0" sldId="273"/>
            <ac:inkMk id="5" creationId="{3A01E916-5789-4805-ADF0-DC5A60758A3C}"/>
          </ac:inkMkLst>
        </pc:inkChg>
        <pc:inkChg chg="add">
          <ac:chgData name="Viet Anh Nguyen" userId="b95f61ff061388d5" providerId="LiveId" clId="{2F009BA6-935D-4172-B5F2-8DDE54F1BBBA}" dt="2022-01-12T06:03:02.236" v="5122" actId="9405"/>
          <ac:inkMkLst>
            <pc:docMk/>
            <pc:sldMk cId="0" sldId="273"/>
            <ac:inkMk id="6" creationId="{E4097B51-51E0-4574-91D8-9BD1D9C5FAA4}"/>
          </ac:inkMkLst>
        </pc:inkChg>
        <pc:inkChg chg="add">
          <ac:chgData name="Viet Anh Nguyen" userId="b95f61ff061388d5" providerId="LiveId" clId="{2F009BA6-935D-4172-B5F2-8DDE54F1BBBA}" dt="2022-01-12T06:03:02.638" v="5123" actId="9405"/>
          <ac:inkMkLst>
            <pc:docMk/>
            <pc:sldMk cId="0" sldId="273"/>
            <ac:inkMk id="7" creationId="{D3FBC17D-97C2-4DD1-8F58-6F5B3565FB0F}"/>
          </ac:inkMkLst>
        </pc:inkChg>
        <pc:inkChg chg="add">
          <ac:chgData name="Viet Anh Nguyen" userId="b95f61ff061388d5" providerId="LiveId" clId="{2F009BA6-935D-4172-B5F2-8DDE54F1BBBA}" dt="2022-01-12T06:03:02.836" v="5124" actId="9405"/>
          <ac:inkMkLst>
            <pc:docMk/>
            <pc:sldMk cId="0" sldId="273"/>
            <ac:inkMk id="8" creationId="{A6FC34DB-AAC6-41D0-B560-57EA9D19A8B6}"/>
          </ac:inkMkLst>
        </pc:inkChg>
        <pc:inkChg chg="add">
          <ac:chgData name="Viet Anh Nguyen" userId="b95f61ff061388d5" providerId="LiveId" clId="{2F009BA6-935D-4172-B5F2-8DDE54F1BBBA}" dt="2022-01-12T06:03:03.006" v="5125" actId="9405"/>
          <ac:inkMkLst>
            <pc:docMk/>
            <pc:sldMk cId="0" sldId="273"/>
            <ac:inkMk id="9" creationId="{D9B0AD2E-9580-48C9-A351-AAA23F37D682}"/>
          </ac:inkMkLst>
        </pc:inkChg>
        <pc:inkChg chg="add">
          <ac:chgData name="Viet Anh Nguyen" userId="b95f61ff061388d5" providerId="LiveId" clId="{2F009BA6-935D-4172-B5F2-8DDE54F1BBBA}" dt="2022-01-12T06:03:03.185" v="5126" actId="9405"/>
          <ac:inkMkLst>
            <pc:docMk/>
            <pc:sldMk cId="0" sldId="273"/>
            <ac:inkMk id="10" creationId="{75ACDD17-506C-4BBA-826C-C9C07B0E3785}"/>
          </ac:inkMkLst>
        </pc:inkChg>
        <pc:inkChg chg="add del">
          <ac:chgData name="Viet Anh Nguyen" userId="b95f61ff061388d5" providerId="LiveId" clId="{2F009BA6-935D-4172-B5F2-8DDE54F1BBBA}" dt="2022-01-12T06:03:05.909" v="5130"/>
          <ac:inkMkLst>
            <pc:docMk/>
            <pc:sldMk cId="0" sldId="273"/>
            <ac:inkMk id="11" creationId="{D465CFB8-DDCE-4526-9478-97B5CA906AC2}"/>
          </ac:inkMkLst>
        </pc:inkChg>
        <pc:inkChg chg="add del">
          <ac:chgData name="Viet Anh Nguyen" userId="b95f61ff061388d5" providerId="LiveId" clId="{2F009BA6-935D-4172-B5F2-8DDE54F1BBBA}" dt="2022-01-12T06:03:05.909" v="5130"/>
          <ac:inkMkLst>
            <pc:docMk/>
            <pc:sldMk cId="0" sldId="273"/>
            <ac:inkMk id="12" creationId="{2A5C2814-0E4C-45F0-8262-3D0DE2BC0158}"/>
          </ac:inkMkLst>
        </pc:inkChg>
        <pc:inkChg chg="add del">
          <ac:chgData name="Viet Anh Nguyen" userId="b95f61ff061388d5" providerId="LiveId" clId="{2F009BA6-935D-4172-B5F2-8DDE54F1BBBA}" dt="2022-01-12T06:03:05.909" v="5130"/>
          <ac:inkMkLst>
            <pc:docMk/>
            <pc:sldMk cId="0" sldId="273"/>
            <ac:inkMk id="13" creationId="{E4D2B4C8-D68C-41B0-A279-8F4BE45F4A67}"/>
          </ac:inkMkLst>
        </pc:inkChg>
        <pc:inkChg chg="add">
          <ac:chgData name="Viet Anh Nguyen" userId="b95f61ff061388d5" providerId="LiveId" clId="{2F009BA6-935D-4172-B5F2-8DDE54F1BBBA}" dt="2022-01-12T06:03:05.909" v="5130"/>
          <ac:inkMkLst>
            <pc:docMk/>
            <pc:sldMk cId="0" sldId="273"/>
            <ac:inkMk id="14" creationId="{DD1D4518-E404-436E-A877-11D1C3E1715A}"/>
          </ac:inkMkLst>
        </pc:inkChg>
        <pc:inkChg chg="add del">
          <ac:chgData name="Viet Anh Nguyen" userId="b95f61ff061388d5" providerId="LiveId" clId="{2F009BA6-935D-4172-B5F2-8DDE54F1BBBA}" dt="2022-01-12T06:03:07.947" v="5133"/>
          <ac:inkMkLst>
            <pc:docMk/>
            <pc:sldMk cId="0" sldId="273"/>
            <ac:inkMk id="15" creationId="{97899FA8-B74B-4383-8DD2-BC3CD697E239}"/>
          </ac:inkMkLst>
        </pc:inkChg>
        <pc:inkChg chg="add del">
          <ac:chgData name="Viet Anh Nguyen" userId="b95f61ff061388d5" providerId="LiveId" clId="{2F009BA6-935D-4172-B5F2-8DDE54F1BBBA}" dt="2022-01-12T06:03:07.947" v="5133"/>
          <ac:inkMkLst>
            <pc:docMk/>
            <pc:sldMk cId="0" sldId="273"/>
            <ac:inkMk id="16" creationId="{856A02EE-39F3-43B0-B6A9-3772E5DD03C7}"/>
          </ac:inkMkLst>
        </pc:inkChg>
        <pc:inkChg chg="add">
          <ac:chgData name="Viet Anh Nguyen" userId="b95f61ff061388d5" providerId="LiveId" clId="{2F009BA6-935D-4172-B5F2-8DDE54F1BBBA}" dt="2022-01-12T06:03:07.947" v="5133"/>
          <ac:inkMkLst>
            <pc:docMk/>
            <pc:sldMk cId="0" sldId="273"/>
            <ac:inkMk id="17" creationId="{5D324D88-6B01-4AC4-8DD0-A08C95FBA59B}"/>
          </ac:inkMkLst>
        </pc:inkChg>
        <pc:inkChg chg="add del">
          <ac:chgData name="Viet Anh Nguyen" userId="b95f61ff061388d5" providerId="LiveId" clId="{2F009BA6-935D-4172-B5F2-8DDE54F1BBBA}" dt="2022-01-12T06:03:14.402" v="5138"/>
          <ac:inkMkLst>
            <pc:docMk/>
            <pc:sldMk cId="0" sldId="273"/>
            <ac:inkMk id="18" creationId="{48E8CA8F-EDC1-48E1-9DFC-C970CD53D2DD}"/>
          </ac:inkMkLst>
        </pc:inkChg>
        <pc:inkChg chg="add del">
          <ac:chgData name="Viet Anh Nguyen" userId="b95f61ff061388d5" providerId="LiveId" clId="{2F009BA6-935D-4172-B5F2-8DDE54F1BBBA}" dt="2022-01-12T06:03:14.402" v="5138"/>
          <ac:inkMkLst>
            <pc:docMk/>
            <pc:sldMk cId="0" sldId="273"/>
            <ac:inkMk id="19" creationId="{F010C71A-2F7F-47A7-B002-78B51A7B068A}"/>
          </ac:inkMkLst>
        </pc:inkChg>
        <pc:inkChg chg="add del">
          <ac:chgData name="Viet Anh Nguyen" userId="b95f61ff061388d5" providerId="LiveId" clId="{2F009BA6-935D-4172-B5F2-8DDE54F1BBBA}" dt="2022-01-12T06:03:14.402" v="5138"/>
          <ac:inkMkLst>
            <pc:docMk/>
            <pc:sldMk cId="0" sldId="273"/>
            <ac:inkMk id="20" creationId="{375C63F4-C1FF-4CDA-B33B-191EE61C732B}"/>
          </ac:inkMkLst>
        </pc:inkChg>
        <pc:inkChg chg="add del">
          <ac:chgData name="Viet Anh Nguyen" userId="b95f61ff061388d5" providerId="LiveId" clId="{2F009BA6-935D-4172-B5F2-8DDE54F1BBBA}" dt="2022-01-12T06:03:14.402" v="5138"/>
          <ac:inkMkLst>
            <pc:docMk/>
            <pc:sldMk cId="0" sldId="273"/>
            <ac:inkMk id="21" creationId="{D47F5B5F-399E-4AB0-B6FC-07C44AF80FF2}"/>
          </ac:inkMkLst>
        </pc:inkChg>
        <pc:inkChg chg="add del">
          <ac:chgData name="Viet Anh Nguyen" userId="b95f61ff061388d5" providerId="LiveId" clId="{2F009BA6-935D-4172-B5F2-8DDE54F1BBBA}" dt="2022-01-12T06:03:15.731" v="5140"/>
          <ac:inkMkLst>
            <pc:docMk/>
            <pc:sldMk cId="0" sldId="273"/>
            <ac:inkMk id="22" creationId="{026BF531-C439-48AB-8442-F35A3F4B6B66}"/>
          </ac:inkMkLst>
        </pc:inkChg>
        <pc:inkChg chg="add del">
          <ac:chgData name="Viet Anh Nguyen" userId="b95f61ff061388d5" providerId="LiveId" clId="{2F009BA6-935D-4172-B5F2-8DDE54F1BBBA}" dt="2022-01-12T06:03:15.731" v="5140"/>
          <ac:inkMkLst>
            <pc:docMk/>
            <pc:sldMk cId="0" sldId="273"/>
            <ac:inkMk id="23" creationId="{5A62E351-CCFF-4AEA-AA71-75D78BBA2104}"/>
          </ac:inkMkLst>
        </pc:inkChg>
        <pc:inkChg chg="add">
          <ac:chgData name="Viet Anh Nguyen" userId="b95f61ff061388d5" providerId="LiveId" clId="{2F009BA6-935D-4172-B5F2-8DDE54F1BBBA}" dt="2022-01-12T06:03:15.731" v="5140"/>
          <ac:inkMkLst>
            <pc:docMk/>
            <pc:sldMk cId="0" sldId="273"/>
            <ac:inkMk id="24" creationId="{F1E6325C-2F6B-4252-99FC-7A7B26418537}"/>
          </ac:inkMkLst>
        </pc:inkChg>
        <pc:inkChg chg="add del">
          <ac:chgData name="Viet Anh Nguyen" userId="b95f61ff061388d5" providerId="LiveId" clId="{2F009BA6-935D-4172-B5F2-8DDE54F1BBBA}" dt="2022-01-12T06:05:50.952" v="5146"/>
          <ac:inkMkLst>
            <pc:docMk/>
            <pc:sldMk cId="0" sldId="273"/>
            <ac:inkMk id="25" creationId="{51BF7B0F-AA00-4CF9-9B44-A85DB4A1C8AE}"/>
          </ac:inkMkLst>
        </pc:inkChg>
        <pc:inkChg chg="add del">
          <ac:chgData name="Viet Anh Nguyen" userId="b95f61ff061388d5" providerId="LiveId" clId="{2F009BA6-935D-4172-B5F2-8DDE54F1BBBA}" dt="2022-01-12T06:05:50.952" v="5146"/>
          <ac:inkMkLst>
            <pc:docMk/>
            <pc:sldMk cId="0" sldId="273"/>
            <ac:inkMk id="26" creationId="{01C6E18B-F1A3-4369-BBC8-568F0217FC29}"/>
          </ac:inkMkLst>
        </pc:inkChg>
        <pc:inkChg chg="add del">
          <ac:chgData name="Viet Anh Nguyen" userId="b95f61ff061388d5" providerId="LiveId" clId="{2F009BA6-935D-4172-B5F2-8DDE54F1BBBA}" dt="2022-01-12T06:05:50.952" v="5146"/>
          <ac:inkMkLst>
            <pc:docMk/>
            <pc:sldMk cId="0" sldId="273"/>
            <ac:inkMk id="27" creationId="{F3B8E2FE-D482-427B-8C87-4FC83F1A3DCD}"/>
          </ac:inkMkLst>
        </pc:inkChg>
        <pc:inkChg chg="add del">
          <ac:chgData name="Viet Anh Nguyen" userId="b95f61ff061388d5" providerId="LiveId" clId="{2F009BA6-935D-4172-B5F2-8DDE54F1BBBA}" dt="2022-01-12T06:05:50.952" v="5146"/>
          <ac:inkMkLst>
            <pc:docMk/>
            <pc:sldMk cId="0" sldId="273"/>
            <ac:inkMk id="28" creationId="{AAA9C3D6-3C03-4F27-9686-01688BFC61BE}"/>
          </ac:inkMkLst>
        </pc:inkChg>
        <pc:inkChg chg="add del">
          <ac:chgData name="Viet Anh Nguyen" userId="b95f61ff061388d5" providerId="LiveId" clId="{2F009BA6-935D-4172-B5F2-8DDE54F1BBBA}" dt="2022-01-12T06:05:50.952" v="5146"/>
          <ac:inkMkLst>
            <pc:docMk/>
            <pc:sldMk cId="0" sldId="273"/>
            <ac:inkMk id="29" creationId="{CB228DB2-3BC1-4D50-9195-8155EFC267C0}"/>
          </ac:inkMkLst>
        </pc:inkChg>
        <pc:inkChg chg="add">
          <ac:chgData name="Viet Anh Nguyen" userId="b95f61ff061388d5" providerId="LiveId" clId="{2F009BA6-935D-4172-B5F2-8DDE54F1BBBA}" dt="2022-01-12T06:05:50.952" v="5146"/>
          <ac:inkMkLst>
            <pc:docMk/>
            <pc:sldMk cId="0" sldId="273"/>
            <ac:inkMk id="30" creationId="{FC2D9B9C-137D-426C-B0F4-E56AF1444B96}"/>
          </ac:inkMkLst>
        </pc:inkChg>
        <pc:inkChg chg="add">
          <ac:chgData name="Viet Anh Nguyen" userId="b95f61ff061388d5" providerId="LiveId" clId="{2F009BA6-935D-4172-B5F2-8DDE54F1BBBA}" dt="2022-01-12T06:06:46.306" v="5147" actId="9405"/>
          <ac:inkMkLst>
            <pc:docMk/>
            <pc:sldMk cId="0" sldId="273"/>
            <ac:inkMk id="31" creationId="{973B42CA-245F-4F89-865E-AF6C0C81946D}"/>
          </ac:inkMkLst>
        </pc:inkChg>
        <pc:inkChg chg="add">
          <ac:chgData name="Viet Anh Nguyen" userId="b95f61ff061388d5" providerId="LiveId" clId="{2F009BA6-935D-4172-B5F2-8DDE54F1BBBA}" dt="2022-01-12T06:06:46.512" v="5148" actId="9405"/>
          <ac:inkMkLst>
            <pc:docMk/>
            <pc:sldMk cId="0" sldId="273"/>
            <ac:inkMk id="20480" creationId="{081A7EAD-0A6D-4723-A103-D010622485A4}"/>
          </ac:inkMkLst>
        </pc:inkChg>
        <pc:inkChg chg="add">
          <ac:chgData name="Viet Anh Nguyen" userId="b95f61ff061388d5" providerId="LiveId" clId="{2F009BA6-935D-4172-B5F2-8DDE54F1BBBA}" dt="2022-01-12T06:06:46.664" v="5149" actId="9405"/>
          <ac:inkMkLst>
            <pc:docMk/>
            <pc:sldMk cId="0" sldId="273"/>
            <ac:inkMk id="20482" creationId="{0234BE40-C496-4FF4-ACB4-903BD9C6561E}"/>
          </ac:inkMkLst>
        </pc:inkChg>
        <pc:inkChg chg="add">
          <ac:chgData name="Viet Anh Nguyen" userId="b95f61ff061388d5" providerId="LiveId" clId="{2F009BA6-935D-4172-B5F2-8DDE54F1BBBA}" dt="2022-01-12T06:06:46.829" v="5150" actId="9405"/>
          <ac:inkMkLst>
            <pc:docMk/>
            <pc:sldMk cId="0" sldId="273"/>
            <ac:inkMk id="20483" creationId="{7E1A8DBF-288F-4D90-B77F-1D9BECC425E1}"/>
          </ac:inkMkLst>
        </pc:inkChg>
        <pc:inkChg chg="add del">
          <ac:chgData name="Viet Anh Nguyen" userId="b95f61ff061388d5" providerId="LiveId" clId="{2F009BA6-935D-4172-B5F2-8DDE54F1BBBA}" dt="2022-01-12T06:06:49.771" v="5155"/>
          <ac:inkMkLst>
            <pc:docMk/>
            <pc:sldMk cId="0" sldId="273"/>
            <ac:inkMk id="20484" creationId="{0DFE549F-5623-40B4-ADCC-8B1A292A34A4}"/>
          </ac:inkMkLst>
        </pc:inkChg>
        <pc:inkChg chg="add del">
          <ac:chgData name="Viet Anh Nguyen" userId="b95f61ff061388d5" providerId="LiveId" clId="{2F009BA6-935D-4172-B5F2-8DDE54F1BBBA}" dt="2022-01-12T06:06:49.771" v="5155"/>
          <ac:inkMkLst>
            <pc:docMk/>
            <pc:sldMk cId="0" sldId="273"/>
            <ac:inkMk id="20485" creationId="{74B124E4-878D-49A5-9BAA-03F1518B2CC6}"/>
          </ac:inkMkLst>
        </pc:inkChg>
        <pc:inkChg chg="add del">
          <ac:chgData name="Viet Anh Nguyen" userId="b95f61ff061388d5" providerId="LiveId" clId="{2F009BA6-935D-4172-B5F2-8DDE54F1BBBA}" dt="2022-01-12T06:06:49.771" v="5155"/>
          <ac:inkMkLst>
            <pc:docMk/>
            <pc:sldMk cId="0" sldId="273"/>
            <ac:inkMk id="20486" creationId="{3E8DAF04-0B07-4237-8E79-623BA4BC392D}"/>
          </ac:inkMkLst>
        </pc:inkChg>
        <pc:inkChg chg="add del">
          <ac:chgData name="Viet Anh Nguyen" userId="b95f61ff061388d5" providerId="LiveId" clId="{2F009BA6-935D-4172-B5F2-8DDE54F1BBBA}" dt="2022-01-12T06:06:49.771" v="5155"/>
          <ac:inkMkLst>
            <pc:docMk/>
            <pc:sldMk cId="0" sldId="273"/>
            <ac:inkMk id="20487" creationId="{C69920DA-A1C2-46C4-8813-1D4442981E2A}"/>
          </ac:inkMkLst>
        </pc:inkChg>
        <pc:inkChg chg="add del">
          <ac:chgData name="Viet Anh Nguyen" userId="b95f61ff061388d5" providerId="LiveId" clId="{2F009BA6-935D-4172-B5F2-8DDE54F1BBBA}" dt="2022-01-12T06:06:50.833" v="5157"/>
          <ac:inkMkLst>
            <pc:docMk/>
            <pc:sldMk cId="0" sldId="273"/>
            <ac:inkMk id="20488" creationId="{510E3853-ADB4-4A95-BDE9-379FD4D43A19}"/>
          </ac:inkMkLst>
        </pc:inkChg>
        <pc:inkChg chg="add del">
          <ac:chgData name="Viet Anh Nguyen" userId="b95f61ff061388d5" providerId="LiveId" clId="{2F009BA6-935D-4172-B5F2-8DDE54F1BBBA}" dt="2022-01-12T06:06:50.833" v="5157"/>
          <ac:inkMkLst>
            <pc:docMk/>
            <pc:sldMk cId="0" sldId="273"/>
            <ac:inkMk id="20489" creationId="{7F393A8B-441C-4AC3-BFD8-51ABB7436A5D}"/>
          </ac:inkMkLst>
        </pc:inkChg>
        <pc:inkChg chg="add">
          <ac:chgData name="Viet Anh Nguyen" userId="b95f61ff061388d5" providerId="LiveId" clId="{2F009BA6-935D-4172-B5F2-8DDE54F1BBBA}" dt="2022-01-12T06:06:50.833" v="5157"/>
          <ac:inkMkLst>
            <pc:docMk/>
            <pc:sldMk cId="0" sldId="273"/>
            <ac:inkMk id="20490" creationId="{CAC074F1-D799-4E60-9DC8-27F93B5A6434}"/>
          </ac:inkMkLst>
        </pc:inkChg>
        <pc:inkChg chg="add del">
          <ac:chgData name="Viet Anh Nguyen" userId="b95f61ff061388d5" providerId="LiveId" clId="{2F009BA6-935D-4172-B5F2-8DDE54F1BBBA}" dt="2022-01-12T06:07:06.959" v="5167"/>
          <ac:inkMkLst>
            <pc:docMk/>
            <pc:sldMk cId="0" sldId="273"/>
            <ac:inkMk id="20491" creationId="{C34DED07-C663-4100-9944-7F76F51C0FA9}"/>
          </ac:inkMkLst>
        </pc:inkChg>
        <pc:inkChg chg="add del">
          <ac:chgData name="Viet Anh Nguyen" userId="b95f61ff061388d5" providerId="LiveId" clId="{2F009BA6-935D-4172-B5F2-8DDE54F1BBBA}" dt="2022-01-12T06:07:06.959" v="5167"/>
          <ac:inkMkLst>
            <pc:docMk/>
            <pc:sldMk cId="0" sldId="273"/>
            <ac:inkMk id="20492" creationId="{44C56A76-7A4B-44FD-BF48-692615773806}"/>
          </ac:inkMkLst>
        </pc:inkChg>
        <pc:inkChg chg="add del">
          <ac:chgData name="Viet Anh Nguyen" userId="b95f61ff061388d5" providerId="LiveId" clId="{2F009BA6-935D-4172-B5F2-8DDE54F1BBBA}" dt="2022-01-12T06:07:06.959" v="5167"/>
          <ac:inkMkLst>
            <pc:docMk/>
            <pc:sldMk cId="0" sldId="273"/>
            <ac:inkMk id="20493" creationId="{EC357B14-0E25-40A3-8780-F9257A67A0D7}"/>
          </ac:inkMkLst>
        </pc:inkChg>
        <pc:inkChg chg="add del">
          <ac:chgData name="Viet Anh Nguyen" userId="b95f61ff061388d5" providerId="LiveId" clId="{2F009BA6-935D-4172-B5F2-8DDE54F1BBBA}" dt="2022-01-12T06:07:06.959" v="5167"/>
          <ac:inkMkLst>
            <pc:docMk/>
            <pc:sldMk cId="0" sldId="273"/>
            <ac:inkMk id="20494" creationId="{7537B581-A4F9-429E-AE7C-9E8E2CE5BA4C}"/>
          </ac:inkMkLst>
        </pc:inkChg>
        <pc:inkChg chg="add del">
          <ac:chgData name="Viet Anh Nguyen" userId="b95f61ff061388d5" providerId="LiveId" clId="{2F009BA6-935D-4172-B5F2-8DDE54F1BBBA}" dt="2022-01-12T06:07:06.959" v="5167"/>
          <ac:inkMkLst>
            <pc:docMk/>
            <pc:sldMk cId="0" sldId="273"/>
            <ac:inkMk id="20495" creationId="{078A1A46-EC89-46E3-B97B-F7242F5FB28C}"/>
          </ac:inkMkLst>
        </pc:inkChg>
        <pc:inkChg chg="add del">
          <ac:chgData name="Viet Anh Nguyen" userId="b95f61ff061388d5" providerId="LiveId" clId="{2F009BA6-935D-4172-B5F2-8DDE54F1BBBA}" dt="2022-01-12T06:07:06.959" v="5167"/>
          <ac:inkMkLst>
            <pc:docMk/>
            <pc:sldMk cId="0" sldId="273"/>
            <ac:inkMk id="20496" creationId="{901E6E9B-5EC5-4524-81EC-1C4700FA96BD}"/>
          </ac:inkMkLst>
        </pc:inkChg>
        <pc:inkChg chg="add del">
          <ac:chgData name="Viet Anh Nguyen" userId="b95f61ff061388d5" providerId="LiveId" clId="{2F009BA6-935D-4172-B5F2-8DDE54F1BBBA}" dt="2022-01-12T06:07:06.959" v="5167"/>
          <ac:inkMkLst>
            <pc:docMk/>
            <pc:sldMk cId="0" sldId="273"/>
            <ac:inkMk id="20497" creationId="{E5FAD7D8-46C8-4BF5-B7BD-85D971978711}"/>
          </ac:inkMkLst>
        </pc:inkChg>
        <pc:inkChg chg="add del">
          <ac:chgData name="Viet Anh Nguyen" userId="b95f61ff061388d5" providerId="LiveId" clId="{2F009BA6-935D-4172-B5F2-8DDE54F1BBBA}" dt="2022-01-12T06:07:06.959" v="5167"/>
          <ac:inkMkLst>
            <pc:docMk/>
            <pc:sldMk cId="0" sldId="273"/>
            <ac:inkMk id="20498" creationId="{F1E92CCF-6D7A-4487-9394-7B269B8F19C6}"/>
          </ac:inkMkLst>
        </pc:inkChg>
        <pc:inkChg chg="add del">
          <ac:chgData name="Viet Anh Nguyen" userId="b95f61ff061388d5" providerId="LiveId" clId="{2F009BA6-935D-4172-B5F2-8DDE54F1BBBA}" dt="2022-01-12T06:07:06.959" v="5167"/>
          <ac:inkMkLst>
            <pc:docMk/>
            <pc:sldMk cId="0" sldId="273"/>
            <ac:inkMk id="20499" creationId="{451F7A7A-DEAA-40F2-A9AA-BC024DA41F26}"/>
          </ac:inkMkLst>
        </pc:inkChg>
        <pc:inkChg chg="add">
          <ac:chgData name="Viet Anh Nguyen" userId="b95f61ff061388d5" providerId="LiveId" clId="{2F009BA6-935D-4172-B5F2-8DDE54F1BBBA}" dt="2022-01-12T06:07:06.959" v="5167"/>
          <ac:inkMkLst>
            <pc:docMk/>
            <pc:sldMk cId="0" sldId="273"/>
            <ac:inkMk id="20500" creationId="{7D07E7E8-C518-4400-91CB-A60BD5BB2E6A}"/>
          </ac:inkMkLst>
        </pc:inkChg>
        <pc:inkChg chg="add">
          <ac:chgData name="Viet Anh Nguyen" userId="b95f61ff061388d5" providerId="LiveId" clId="{2F009BA6-935D-4172-B5F2-8DDE54F1BBBA}" dt="2022-01-12T06:07:06.959" v="5167"/>
          <ac:inkMkLst>
            <pc:docMk/>
            <pc:sldMk cId="0" sldId="273"/>
            <ac:inkMk id="20501" creationId="{22ABAB68-D375-4A1F-9248-5A1E1317A284}"/>
          </ac:inkMkLst>
        </pc:inkChg>
        <pc:inkChg chg="add del">
          <ac:chgData name="Viet Anh Nguyen" userId="b95f61ff061388d5" providerId="LiveId" clId="{2F009BA6-935D-4172-B5F2-8DDE54F1BBBA}" dt="2022-01-12T06:07:23.977" v="5172"/>
          <ac:inkMkLst>
            <pc:docMk/>
            <pc:sldMk cId="0" sldId="273"/>
            <ac:inkMk id="20502" creationId="{F55E8208-D90F-4ADE-92E2-7FFE3968FFCB}"/>
          </ac:inkMkLst>
        </pc:inkChg>
        <pc:inkChg chg="add del">
          <ac:chgData name="Viet Anh Nguyen" userId="b95f61ff061388d5" providerId="LiveId" clId="{2F009BA6-935D-4172-B5F2-8DDE54F1BBBA}" dt="2022-01-12T06:07:23.977" v="5172"/>
          <ac:inkMkLst>
            <pc:docMk/>
            <pc:sldMk cId="0" sldId="273"/>
            <ac:inkMk id="20503" creationId="{4205C4AB-33A1-4711-8DF8-16EE89080A32}"/>
          </ac:inkMkLst>
        </pc:inkChg>
        <pc:inkChg chg="add del">
          <ac:chgData name="Viet Anh Nguyen" userId="b95f61ff061388d5" providerId="LiveId" clId="{2F009BA6-935D-4172-B5F2-8DDE54F1BBBA}" dt="2022-01-12T06:07:23.977" v="5172"/>
          <ac:inkMkLst>
            <pc:docMk/>
            <pc:sldMk cId="0" sldId="273"/>
            <ac:inkMk id="20504" creationId="{E7785D7A-A7FB-4524-94D1-BEA8EDAE5940}"/>
          </ac:inkMkLst>
        </pc:inkChg>
        <pc:inkChg chg="add del">
          <ac:chgData name="Viet Anh Nguyen" userId="b95f61ff061388d5" providerId="LiveId" clId="{2F009BA6-935D-4172-B5F2-8DDE54F1BBBA}" dt="2022-01-12T06:07:23.977" v="5172"/>
          <ac:inkMkLst>
            <pc:docMk/>
            <pc:sldMk cId="0" sldId="273"/>
            <ac:inkMk id="20505" creationId="{65201AD1-021D-4EA5-AC30-E902C4E3AFB0}"/>
          </ac:inkMkLst>
        </pc:inkChg>
        <pc:inkChg chg="add del">
          <ac:chgData name="Viet Anh Nguyen" userId="b95f61ff061388d5" providerId="LiveId" clId="{2F009BA6-935D-4172-B5F2-8DDE54F1BBBA}" dt="2022-01-12T06:07:25.024" v="5174"/>
          <ac:inkMkLst>
            <pc:docMk/>
            <pc:sldMk cId="0" sldId="273"/>
            <ac:inkMk id="20506" creationId="{FBA605F8-116E-4B15-BF7C-0C05C2C35294}"/>
          </ac:inkMkLst>
        </pc:inkChg>
        <pc:inkChg chg="add del">
          <ac:chgData name="Viet Anh Nguyen" userId="b95f61ff061388d5" providerId="LiveId" clId="{2F009BA6-935D-4172-B5F2-8DDE54F1BBBA}" dt="2022-01-12T06:07:26.720" v="5179"/>
          <ac:inkMkLst>
            <pc:docMk/>
            <pc:sldMk cId="0" sldId="273"/>
            <ac:inkMk id="20507" creationId="{DE8CD56A-5A1A-4DFE-83A9-AAEA7EBBB3E0}"/>
          </ac:inkMkLst>
        </pc:inkChg>
        <pc:inkChg chg="add del">
          <ac:chgData name="Viet Anh Nguyen" userId="b95f61ff061388d5" providerId="LiveId" clId="{2F009BA6-935D-4172-B5F2-8DDE54F1BBBA}" dt="2022-01-12T06:07:25.024" v="5174"/>
          <ac:inkMkLst>
            <pc:docMk/>
            <pc:sldMk cId="0" sldId="273"/>
            <ac:inkMk id="20508" creationId="{C96D346B-B1CF-44D2-9EA2-59FB7D55077D}"/>
          </ac:inkMkLst>
        </pc:inkChg>
        <pc:inkChg chg="add del">
          <ac:chgData name="Viet Anh Nguyen" userId="b95f61ff061388d5" providerId="LiveId" clId="{2F009BA6-935D-4172-B5F2-8DDE54F1BBBA}" dt="2022-01-12T06:07:26.720" v="5179"/>
          <ac:inkMkLst>
            <pc:docMk/>
            <pc:sldMk cId="0" sldId="273"/>
            <ac:inkMk id="20509" creationId="{DD88DCC7-B7EA-46F5-B809-4679DB7BBE8B}"/>
          </ac:inkMkLst>
        </pc:inkChg>
        <pc:inkChg chg="add del">
          <ac:chgData name="Viet Anh Nguyen" userId="b95f61ff061388d5" providerId="LiveId" clId="{2F009BA6-935D-4172-B5F2-8DDE54F1BBBA}" dt="2022-01-12T06:07:26.720" v="5179"/>
          <ac:inkMkLst>
            <pc:docMk/>
            <pc:sldMk cId="0" sldId="273"/>
            <ac:inkMk id="20510" creationId="{5B8A4D53-C3CD-4C82-834F-89D5CFBBF6D7}"/>
          </ac:inkMkLst>
        </pc:inkChg>
        <pc:inkChg chg="add del">
          <ac:chgData name="Viet Anh Nguyen" userId="b95f61ff061388d5" providerId="LiveId" clId="{2F009BA6-935D-4172-B5F2-8DDE54F1BBBA}" dt="2022-01-12T06:07:26.720" v="5179"/>
          <ac:inkMkLst>
            <pc:docMk/>
            <pc:sldMk cId="0" sldId="273"/>
            <ac:inkMk id="20511" creationId="{3B4EF2B9-6F6E-49B0-9AC5-9CBC2F300A44}"/>
          </ac:inkMkLst>
        </pc:inkChg>
        <pc:inkChg chg="add del">
          <ac:chgData name="Viet Anh Nguyen" userId="b95f61ff061388d5" providerId="LiveId" clId="{2F009BA6-935D-4172-B5F2-8DDE54F1BBBA}" dt="2022-01-12T06:07:26.720" v="5179"/>
          <ac:inkMkLst>
            <pc:docMk/>
            <pc:sldMk cId="0" sldId="273"/>
            <ac:inkMk id="20512" creationId="{FBECBB53-98E3-4793-9F53-D4D4D527F03E}"/>
          </ac:inkMkLst>
        </pc:inkChg>
        <pc:inkChg chg="add del">
          <ac:chgData name="Viet Anh Nguyen" userId="b95f61ff061388d5" providerId="LiveId" clId="{2F009BA6-935D-4172-B5F2-8DDE54F1BBBA}" dt="2022-01-12T06:07:26.720" v="5179"/>
          <ac:inkMkLst>
            <pc:docMk/>
            <pc:sldMk cId="0" sldId="273"/>
            <ac:inkMk id="20513" creationId="{10F8DE7D-C82A-4122-93C7-9DC4C53ACFC9}"/>
          </ac:inkMkLst>
        </pc:inkChg>
        <pc:inkChg chg="add">
          <ac:chgData name="Viet Anh Nguyen" userId="b95f61ff061388d5" providerId="LiveId" clId="{2F009BA6-935D-4172-B5F2-8DDE54F1BBBA}" dt="2022-01-12T06:07:26.720" v="5179"/>
          <ac:inkMkLst>
            <pc:docMk/>
            <pc:sldMk cId="0" sldId="273"/>
            <ac:inkMk id="20514" creationId="{4B15E7A8-A8EE-4259-B5D6-2476ABD0EFD7}"/>
          </ac:inkMkLst>
        </pc:inkChg>
        <pc:inkChg chg="add del">
          <ac:chgData name="Viet Anh Nguyen" userId="b95f61ff061388d5" providerId="LiveId" clId="{2F009BA6-935D-4172-B5F2-8DDE54F1BBBA}" dt="2022-01-12T06:07:29.352" v="5189"/>
          <ac:inkMkLst>
            <pc:docMk/>
            <pc:sldMk cId="0" sldId="273"/>
            <ac:inkMk id="20515" creationId="{A186CCD0-F8B3-4A2D-A847-A8C1FB014A5B}"/>
          </ac:inkMkLst>
        </pc:inkChg>
        <pc:inkChg chg="add del">
          <ac:chgData name="Viet Anh Nguyen" userId="b95f61ff061388d5" providerId="LiveId" clId="{2F009BA6-935D-4172-B5F2-8DDE54F1BBBA}" dt="2022-01-12T06:07:29.352" v="5189"/>
          <ac:inkMkLst>
            <pc:docMk/>
            <pc:sldMk cId="0" sldId="273"/>
            <ac:inkMk id="20516" creationId="{67F941EC-BD75-45F1-ACBE-F50A3CBD9D87}"/>
          </ac:inkMkLst>
        </pc:inkChg>
        <pc:inkChg chg="add del">
          <ac:chgData name="Viet Anh Nguyen" userId="b95f61ff061388d5" providerId="LiveId" clId="{2F009BA6-935D-4172-B5F2-8DDE54F1BBBA}" dt="2022-01-12T06:07:29.352" v="5189"/>
          <ac:inkMkLst>
            <pc:docMk/>
            <pc:sldMk cId="0" sldId="273"/>
            <ac:inkMk id="20517" creationId="{723550CF-F9A2-457E-AA1F-21FCE990F58C}"/>
          </ac:inkMkLst>
        </pc:inkChg>
        <pc:inkChg chg="add del">
          <ac:chgData name="Viet Anh Nguyen" userId="b95f61ff061388d5" providerId="LiveId" clId="{2F009BA6-935D-4172-B5F2-8DDE54F1BBBA}" dt="2022-01-12T06:07:29.352" v="5189"/>
          <ac:inkMkLst>
            <pc:docMk/>
            <pc:sldMk cId="0" sldId="273"/>
            <ac:inkMk id="20518" creationId="{5A6FA76D-99A9-4B47-AE8F-937126260B95}"/>
          </ac:inkMkLst>
        </pc:inkChg>
        <pc:inkChg chg="add del">
          <ac:chgData name="Viet Anh Nguyen" userId="b95f61ff061388d5" providerId="LiveId" clId="{2F009BA6-935D-4172-B5F2-8DDE54F1BBBA}" dt="2022-01-12T06:07:29.352" v="5189"/>
          <ac:inkMkLst>
            <pc:docMk/>
            <pc:sldMk cId="0" sldId="273"/>
            <ac:inkMk id="20519" creationId="{1DEF1EDC-9C6F-446C-81E6-4AFD61D6C46E}"/>
          </ac:inkMkLst>
        </pc:inkChg>
        <pc:inkChg chg="add del">
          <ac:chgData name="Viet Anh Nguyen" userId="b95f61ff061388d5" providerId="LiveId" clId="{2F009BA6-935D-4172-B5F2-8DDE54F1BBBA}" dt="2022-01-12T06:07:29.352" v="5189"/>
          <ac:inkMkLst>
            <pc:docMk/>
            <pc:sldMk cId="0" sldId="273"/>
            <ac:inkMk id="20520" creationId="{BF09FF67-A4BC-47B6-8C0F-CB665FA24C4D}"/>
          </ac:inkMkLst>
        </pc:inkChg>
        <pc:inkChg chg="add del">
          <ac:chgData name="Viet Anh Nguyen" userId="b95f61ff061388d5" providerId="LiveId" clId="{2F009BA6-935D-4172-B5F2-8DDE54F1BBBA}" dt="2022-01-12T06:07:29.352" v="5189"/>
          <ac:inkMkLst>
            <pc:docMk/>
            <pc:sldMk cId="0" sldId="273"/>
            <ac:inkMk id="20521" creationId="{A13B2824-9222-427F-8B28-29B0E0A7BD7A}"/>
          </ac:inkMkLst>
        </pc:inkChg>
        <pc:inkChg chg="add del">
          <ac:chgData name="Viet Anh Nguyen" userId="b95f61ff061388d5" providerId="LiveId" clId="{2F009BA6-935D-4172-B5F2-8DDE54F1BBBA}" dt="2022-01-12T06:07:29.352" v="5189"/>
          <ac:inkMkLst>
            <pc:docMk/>
            <pc:sldMk cId="0" sldId="273"/>
            <ac:inkMk id="20522" creationId="{BE10A468-535E-4889-85C5-C5168AE5B3A4}"/>
          </ac:inkMkLst>
        </pc:inkChg>
        <pc:inkChg chg="add del">
          <ac:chgData name="Viet Anh Nguyen" userId="b95f61ff061388d5" providerId="LiveId" clId="{2F009BA6-935D-4172-B5F2-8DDE54F1BBBA}" dt="2022-01-12T06:07:29.352" v="5189"/>
          <ac:inkMkLst>
            <pc:docMk/>
            <pc:sldMk cId="0" sldId="273"/>
            <ac:inkMk id="20523" creationId="{8A4BE24E-997B-4633-A444-C6ED1327A817}"/>
          </ac:inkMkLst>
        </pc:inkChg>
        <pc:inkChg chg="add del">
          <ac:chgData name="Viet Anh Nguyen" userId="b95f61ff061388d5" providerId="LiveId" clId="{2F009BA6-935D-4172-B5F2-8DDE54F1BBBA}" dt="2022-01-12T06:07:30.425" v="5192"/>
          <ac:inkMkLst>
            <pc:docMk/>
            <pc:sldMk cId="0" sldId="273"/>
            <ac:inkMk id="20524" creationId="{707BEAAB-6390-4A7B-A93B-6C099438CCEA}"/>
          </ac:inkMkLst>
        </pc:inkChg>
        <pc:inkChg chg="add del">
          <ac:chgData name="Viet Anh Nguyen" userId="b95f61ff061388d5" providerId="LiveId" clId="{2F009BA6-935D-4172-B5F2-8DDE54F1BBBA}" dt="2022-01-12T06:07:30.425" v="5192"/>
          <ac:inkMkLst>
            <pc:docMk/>
            <pc:sldMk cId="0" sldId="273"/>
            <ac:inkMk id="20525" creationId="{8472E75B-57C0-4C2E-BF08-D0F24FC4E054}"/>
          </ac:inkMkLst>
        </pc:inkChg>
        <pc:inkChg chg="add del">
          <ac:chgData name="Viet Anh Nguyen" userId="b95f61ff061388d5" providerId="LiveId" clId="{2F009BA6-935D-4172-B5F2-8DDE54F1BBBA}" dt="2022-01-12T06:07:30.425" v="5192"/>
          <ac:inkMkLst>
            <pc:docMk/>
            <pc:sldMk cId="0" sldId="273"/>
            <ac:inkMk id="20526" creationId="{48460243-759D-45C1-8351-180045A7C3B3}"/>
          </ac:inkMkLst>
        </pc:inkChg>
        <pc:inkChg chg="add">
          <ac:chgData name="Viet Anh Nguyen" userId="b95f61ff061388d5" providerId="LiveId" clId="{2F009BA6-935D-4172-B5F2-8DDE54F1BBBA}" dt="2022-01-12T06:07:30.425" v="5192"/>
          <ac:inkMkLst>
            <pc:docMk/>
            <pc:sldMk cId="0" sldId="273"/>
            <ac:inkMk id="20527" creationId="{267E03D4-536A-4FDB-B0BD-8C118EECE6E3}"/>
          </ac:inkMkLst>
        </pc:inkChg>
        <pc:inkChg chg="add">
          <ac:chgData name="Viet Anh Nguyen" userId="b95f61ff061388d5" providerId="LiveId" clId="{2F009BA6-935D-4172-B5F2-8DDE54F1BBBA}" dt="2022-01-12T06:07:30.655" v="5193" actId="9405"/>
          <ac:inkMkLst>
            <pc:docMk/>
            <pc:sldMk cId="0" sldId="273"/>
            <ac:inkMk id="20528" creationId="{19E6B5E4-2A62-4F37-B28A-71F37F3B66AB}"/>
          </ac:inkMkLst>
        </pc:inkChg>
        <pc:inkChg chg="add">
          <ac:chgData name="Viet Anh Nguyen" userId="b95f61ff061388d5" providerId="LiveId" clId="{2F009BA6-935D-4172-B5F2-8DDE54F1BBBA}" dt="2022-01-12T06:07:30.834" v="5194" actId="9405"/>
          <ac:inkMkLst>
            <pc:docMk/>
            <pc:sldMk cId="0" sldId="273"/>
            <ac:inkMk id="20529" creationId="{9C7EDB19-2B9D-4AF1-8DFD-9B70F5F44A79}"/>
          </ac:inkMkLst>
        </pc:inkChg>
        <pc:inkChg chg="add del">
          <ac:chgData name="Viet Anh Nguyen" userId="b95f61ff061388d5" providerId="LiveId" clId="{2F009BA6-935D-4172-B5F2-8DDE54F1BBBA}" dt="2022-01-12T06:07:41.099" v="5201"/>
          <ac:inkMkLst>
            <pc:docMk/>
            <pc:sldMk cId="0" sldId="273"/>
            <ac:inkMk id="20530" creationId="{5BC6DD23-A362-4739-8DF6-AE2207D60CE8}"/>
          </ac:inkMkLst>
        </pc:inkChg>
        <pc:inkChg chg="add del">
          <ac:chgData name="Viet Anh Nguyen" userId="b95f61ff061388d5" providerId="LiveId" clId="{2F009BA6-935D-4172-B5F2-8DDE54F1BBBA}" dt="2022-01-12T06:07:41.099" v="5201"/>
          <ac:inkMkLst>
            <pc:docMk/>
            <pc:sldMk cId="0" sldId="273"/>
            <ac:inkMk id="20531" creationId="{B630D875-65EC-4FA5-A64D-C52AD7FEB4F6}"/>
          </ac:inkMkLst>
        </pc:inkChg>
        <pc:inkChg chg="add del">
          <ac:chgData name="Viet Anh Nguyen" userId="b95f61ff061388d5" providerId="LiveId" clId="{2F009BA6-935D-4172-B5F2-8DDE54F1BBBA}" dt="2022-01-12T06:07:41.099" v="5201"/>
          <ac:inkMkLst>
            <pc:docMk/>
            <pc:sldMk cId="0" sldId="273"/>
            <ac:inkMk id="20532" creationId="{D2AE6776-F633-4736-907F-E79B84B01CA7}"/>
          </ac:inkMkLst>
        </pc:inkChg>
        <pc:inkChg chg="add del">
          <ac:chgData name="Viet Anh Nguyen" userId="b95f61ff061388d5" providerId="LiveId" clId="{2F009BA6-935D-4172-B5F2-8DDE54F1BBBA}" dt="2022-01-12T06:07:41.099" v="5201"/>
          <ac:inkMkLst>
            <pc:docMk/>
            <pc:sldMk cId="0" sldId="273"/>
            <ac:inkMk id="20533" creationId="{1F472DFF-618C-48B7-A322-E5034FB1A6BC}"/>
          </ac:inkMkLst>
        </pc:inkChg>
        <pc:inkChg chg="add del">
          <ac:chgData name="Viet Anh Nguyen" userId="b95f61ff061388d5" providerId="LiveId" clId="{2F009BA6-935D-4172-B5F2-8DDE54F1BBBA}" dt="2022-01-12T06:07:41.099" v="5201"/>
          <ac:inkMkLst>
            <pc:docMk/>
            <pc:sldMk cId="0" sldId="273"/>
            <ac:inkMk id="20534" creationId="{6F2A1856-9A6F-4AA7-B927-C0F3FF796E87}"/>
          </ac:inkMkLst>
        </pc:inkChg>
        <pc:inkChg chg="add del">
          <ac:chgData name="Viet Anh Nguyen" userId="b95f61ff061388d5" providerId="LiveId" clId="{2F009BA6-935D-4172-B5F2-8DDE54F1BBBA}" dt="2022-01-12T06:07:41.099" v="5201"/>
          <ac:inkMkLst>
            <pc:docMk/>
            <pc:sldMk cId="0" sldId="273"/>
            <ac:inkMk id="20535" creationId="{D1A8CCC3-C20D-42D6-A4AE-D84476308E8C}"/>
          </ac:inkMkLst>
        </pc:inkChg>
        <pc:inkChg chg="add">
          <ac:chgData name="Viet Anh Nguyen" userId="b95f61ff061388d5" providerId="LiveId" clId="{2F009BA6-935D-4172-B5F2-8DDE54F1BBBA}" dt="2022-01-12T06:07:41.099" v="5201"/>
          <ac:inkMkLst>
            <pc:docMk/>
            <pc:sldMk cId="0" sldId="273"/>
            <ac:inkMk id="20536" creationId="{D079AF0A-2062-4E39-94AE-CFA553F250AB}"/>
          </ac:inkMkLst>
        </pc:inkChg>
      </pc:sldChg>
      <pc:sldChg chg="addSp delSp mod ord">
        <pc:chgData name="Viet Anh Nguyen" userId="b95f61ff061388d5" providerId="LiveId" clId="{2F009BA6-935D-4172-B5F2-8DDE54F1BBBA}" dt="2022-01-12T09:20:14.453" v="6036"/>
        <pc:sldMkLst>
          <pc:docMk/>
          <pc:sldMk cId="0" sldId="274"/>
        </pc:sldMkLst>
        <pc:inkChg chg="add del">
          <ac:chgData name="Viet Anh Nguyen" userId="b95f61ff061388d5" providerId="LiveId" clId="{2F009BA6-935D-4172-B5F2-8DDE54F1BBBA}" dt="2022-01-12T09:18:51.856" v="5926"/>
          <ac:inkMkLst>
            <pc:docMk/>
            <pc:sldMk cId="0" sldId="274"/>
            <ac:inkMk id="2" creationId="{B5AD1972-5945-4157-88A8-DCFA96FC32E1}"/>
          </ac:inkMkLst>
        </pc:inkChg>
        <pc:inkChg chg="add del">
          <ac:chgData name="Viet Anh Nguyen" userId="b95f61ff061388d5" providerId="LiveId" clId="{2F009BA6-935D-4172-B5F2-8DDE54F1BBBA}" dt="2022-01-12T09:18:51.856" v="5926"/>
          <ac:inkMkLst>
            <pc:docMk/>
            <pc:sldMk cId="0" sldId="274"/>
            <ac:inkMk id="3" creationId="{1F0C9778-493F-44AB-8276-807D221C518A}"/>
          </ac:inkMkLst>
        </pc:inkChg>
        <pc:inkChg chg="add del">
          <ac:chgData name="Viet Anh Nguyen" userId="b95f61ff061388d5" providerId="LiveId" clId="{2F009BA6-935D-4172-B5F2-8DDE54F1BBBA}" dt="2022-01-12T09:18:55.361" v="5935"/>
          <ac:inkMkLst>
            <pc:docMk/>
            <pc:sldMk cId="0" sldId="274"/>
            <ac:inkMk id="4" creationId="{E63B9449-0DA8-480D-B62C-EEA08B659438}"/>
          </ac:inkMkLst>
        </pc:inkChg>
        <pc:inkChg chg="add del">
          <ac:chgData name="Viet Anh Nguyen" userId="b95f61ff061388d5" providerId="LiveId" clId="{2F009BA6-935D-4172-B5F2-8DDE54F1BBBA}" dt="2022-01-12T09:18:55.361" v="5935"/>
          <ac:inkMkLst>
            <pc:docMk/>
            <pc:sldMk cId="0" sldId="274"/>
            <ac:inkMk id="5" creationId="{6C60F228-5D83-4ACE-8F53-36CA7E4E653E}"/>
          </ac:inkMkLst>
        </pc:inkChg>
        <pc:inkChg chg="add del">
          <ac:chgData name="Viet Anh Nguyen" userId="b95f61ff061388d5" providerId="LiveId" clId="{2F009BA6-935D-4172-B5F2-8DDE54F1BBBA}" dt="2022-01-12T09:18:55.361" v="5935"/>
          <ac:inkMkLst>
            <pc:docMk/>
            <pc:sldMk cId="0" sldId="274"/>
            <ac:inkMk id="6" creationId="{184EF7E1-A69A-4738-9740-8660BEE380EC}"/>
          </ac:inkMkLst>
        </pc:inkChg>
        <pc:inkChg chg="add del">
          <ac:chgData name="Viet Anh Nguyen" userId="b95f61ff061388d5" providerId="LiveId" clId="{2F009BA6-935D-4172-B5F2-8DDE54F1BBBA}" dt="2022-01-12T09:18:55.361" v="5935"/>
          <ac:inkMkLst>
            <pc:docMk/>
            <pc:sldMk cId="0" sldId="274"/>
            <ac:inkMk id="7" creationId="{2F66AED3-7F15-4692-9B6F-DDD428894288}"/>
          </ac:inkMkLst>
        </pc:inkChg>
        <pc:inkChg chg="add del">
          <ac:chgData name="Viet Anh Nguyen" userId="b95f61ff061388d5" providerId="LiveId" clId="{2F009BA6-935D-4172-B5F2-8DDE54F1BBBA}" dt="2022-01-12T09:18:55.361" v="5935"/>
          <ac:inkMkLst>
            <pc:docMk/>
            <pc:sldMk cId="0" sldId="274"/>
            <ac:inkMk id="8" creationId="{681062DF-81D9-4169-889A-5F4B798846AA}"/>
          </ac:inkMkLst>
        </pc:inkChg>
        <pc:inkChg chg="add del">
          <ac:chgData name="Viet Anh Nguyen" userId="b95f61ff061388d5" providerId="LiveId" clId="{2F009BA6-935D-4172-B5F2-8DDE54F1BBBA}" dt="2022-01-12T09:18:55.361" v="5935"/>
          <ac:inkMkLst>
            <pc:docMk/>
            <pc:sldMk cId="0" sldId="274"/>
            <ac:inkMk id="9" creationId="{8F875F59-AB1F-4AC6-9390-AEA38FDCCFFF}"/>
          </ac:inkMkLst>
        </pc:inkChg>
        <pc:inkChg chg="add del">
          <ac:chgData name="Viet Anh Nguyen" userId="b95f61ff061388d5" providerId="LiveId" clId="{2F009BA6-935D-4172-B5F2-8DDE54F1BBBA}" dt="2022-01-12T09:18:55.361" v="5935"/>
          <ac:inkMkLst>
            <pc:docMk/>
            <pc:sldMk cId="0" sldId="274"/>
            <ac:inkMk id="10" creationId="{ACD3F164-DED1-427E-9159-02F709339B37}"/>
          </ac:inkMkLst>
        </pc:inkChg>
        <pc:inkChg chg="add del">
          <ac:chgData name="Viet Anh Nguyen" userId="b95f61ff061388d5" providerId="LiveId" clId="{2F009BA6-935D-4172-B5F2-8DDE54F1BBBA}" dt="2022-01-12T09:18:55.361" v="5935"/>
          <ac:inkMkLst>
            <pc:docMk/>
            <pc:sldMk cId="0" sldId="274"/>
            <ac:inkMk id="11" creationId="{8AEBB738-93E6-4AB4-9C66-8ADFC22E18EB}"/>
          </ac:inkMkLst>
        </pc:inkChg>
        <pc:inkChg chg="add">
          <ac:chgData name="Viet Anh Nguyen" userId="b95f61ff061388d5" providerId="LiveId" clId="{2F009BA6-935D-4172-B5F2-8DDE54F1BBBA}" dt="2022-01-12T09:18:54.864" v="5934" actId="9405"/>
          <ac:inkMkLst>
            <pc:docMk/>
            <pc:sldMk cId="0" sldId="274"/>
            <ac:inkMk id="12" creationId="{8BA2EDDE-C159-4AB1-B13A-950E9A5325F4}"/>
          </ac:inkMkLst>
        </pc:inkChg>
        <pc:inkChg chg="add">
          <ac:chgData name="Viet Anh Nguyen" userId="b95f61ff061388d5" providerId="LiveId" clId="{2F009BA6-935D-4172-B5F2-8DDE54F1BBBA}" dt="2022-01-12T09:18:55.361" v="5935"/>
          <ac:inkMkLst>
            <pc:docMk/>
            <pc:sldMk cId="0" sldId="274"/>
            <ac:inkMk id="13" creationId="{7FFE650C-DB64-4BCE-9CC5-CEBC46A7A40E}"/>
          </ac:inkMkLst>
        </pc:inkChg>
        <pc:inkChg chg="add">
          <ac:chgData name="Viet Anh Nguyen" userId="b95f61ff061388d5" providerId="LiveId" clId="{2F009BA6-935D-4172-B5F2-8DDE54F1BBBA}" dt="2022-01-12T09:18:55.361" v="5935"/>
          <ac:inkMkLst>
            <pc:docMk/>
            <pc:sldMk cId="0" sldId="274"/>
            <ac:inkMk id="14" creationId="{9BC7493D-5968-4F9E-B69D-27AE0AEEAAF7}"/>
          </ac:inkMkLst>
        </pc:inkChg>
        <pc:inkChg chg="add del">
          <ac:chgData name="Viet Anh Nguyen" userId="b95f61ff061388d5" providerId="LiveId" clId="{2F009BA6-935D-4172-B5F2-8DDE54F1BBBA}" dt="2022-01-12T09:18:57.139" v="5939"/>
          <ac:inkMkLst>
            <pc:docMk/>
            <pc:sldMk cId="0" sldId="274"/>
            <ac:inkMk id="15" creationId="{59BF41D2-A343-4931-84AA-7415D843EE52}"/>
          </ac:inkMkLst>
        </pc:inkChg>
        <pc:inkChg chg="add del">
          <ac:chgData name="Viet Anh Nguyen" userId="b95f61ff061388d5" providerId="LiveId" clId="{2F009BA6-935D-4172-B5F2-8DDE54F1BBBA}" dt="2022-01-12T09:18:57.139" v="5939"/>
          <ac:inkMkLst>
            <pc:docMk/>
            <pc:sldMk cId="0" sldId="274"/>
            <ac:inkMk id="16" creationId="{05D167D3-927B-4D15-8F3C-B932412E9AA7}"/>
          </ac:inkMkLst>
        </pc:inkChg>
        <pc:inkChg chg="add">
          <ac:chgData name="Viet Anh Nguyen" userId="b95f61ff061388d5" providerId="LiveId" clId="{2F009BA6-935D-4172-B5F2-8DDE54F1BBBA}" dt="2022-01-12T09:18:56.468" v="5938" actId="9405"/>
          <ac:inkMkLst>
            <pc:docMk/>
            <pc:sldMk cId="0" sldId="274"/>
            <ac:inkMk id="17" creationId="{EE18E093-35F0-464B-8768-E5219A6068E7}"/>
          </ac:inkMkLst>
        </pc:inkChg>
        <pc:inkChg chg="add">
          <ac:chgData name="Viet Anh Nguyen" userId="b95f61ff061388d5" providerId="LiveId" clId="{2F009BA6-935D-4172-B5F2-8DDE54F1BBBA}" dt="2022-01-12T09:18:57.139" v="5939"/>
          <ac:inkMkLst>
            <pc:docMk/>
            <pc:sldMk cId="0" sldId="274"/>
            <ac:inkMk id="18" creationId="{40C3CB1F-89FB-4E7F-BB1D-774E1259526D}"/>
          </ac:inkMkLst>
        </pc:inkChg>
        <pc:inkChg chg="add del">
          <ac:chgData name="Viet Anh Nguyen" userId="b95f61ff061388d5" providerId="LiveId" clId="{2F009BA6-935D-4172-B5F2-8DDE54F1BBBA}" dt="2022-01-12T09:18:59.490" v="5944"/>
          <ac:inkMkLst>
            <pc:docMk/>
            <pc:sldMk cId="0" sldId="274"/>
            <ac:inkMk id="19" creationId="{F3FD01B1-EC75-42B2-996E-D621E762861C}"/>
          </ac:inkMkLst>
        </pc:inkChg>
        <pc:inkChg chg="add del">
          <ac:chgData name="Viet Anh Nguyen" userId="b95f61ff061388d5" providerId="LiveId" clId="{2F009BA6-935D-4172-B5F2-8DDE54F1BBBA}" dt="2022-01-12T09:18:59.490" v="5944"/>
          <ac:inkMkLst>
            <pc:docMk/>
            <pc:sldMk cId="0" sldId="274"/>
            <ac:inkMk id="20" creationId="{CAD3D45A-A86D-42CE-8995-4AB149F1BDD9}"/>
          </ac:inkMkLst>
        </pc:inkChg>
        <pc:inkChg chg="add del">
          <ac:chgData name="Viet Anh Nguyen" userId="b95f61ff061388d5" providerId="LiveId" clId="{2F009BA6-935D-4172-B5F2-8DDE54F1BBBA}" dt="2022-01-12T09:18:59.490" v="5944"/>
          <ac:inkMkLst>
            <pc:docMk/>
            <pc:sldMk cId="0" sldId="274"/>
            <ac:inkMk id="21" creationId="{305C94D4-2205-4C3C-9EE4-E072803024D5}"/>
          </ac:inkMkLst>
        </pc:inkChg>
        <pc:inkChg chg="add del">
          <ac:chgData name="Viet Anh Nguyen" userId="b95f61ff061388d5" providerId="LiveId" clId="{2F009BA6-935D-4172-B5F2-8DDE54F1BBBA}" dt="2022-01-12T09:18:59.490" v="5944"/>
          <ac:inkMkLst>
            <pc:docMk/>
            <pc:sldMk cId="0" sldId="274"/>
            <ac:inkMk id="22" creationId="{D8FCE036-93A3-4A8C-9886-6105973E06C2}"/>
          </ac:inkMkLst>
        </pc:inkChg>
        <pc:inkChg chg="add">
          <ac:chgData name="Viet Anh Nguyen" userId="b95f61ff061388d5" providerId="LiveId" clId="{2F009BA6-935D-4172-B5F2-8DDE54F1BBBA}" dt="2022-01-12T09:18:59.490" v="5944"/>
          <ac:inkMkLst>
            <pc:docMk/>
            <pc:sldMk cId="0" sldId="274"/>
            <ac:inkMk id="23" creationId="{C0B23A4C-1408-44C8-A21C-F22AA500C0DD}"/>
          </ac:inkMkLst>
        </pc:inkChg>
        <pc:inkChg chg="add del">
          <ac:chgData name="Viet Anh Nguyen" userId="b95f61ff061388d5" providerId="LiveId" clId="{2F009BA6-935D-4172-B5F2-8DDE54F1BBBA}" dt="2022-01-12T09:19:07.353" v="5964"/>
          <ac:inkMkLst>
            <pc:docMk/>
            <pc:sldMk cId="0" sldId="274"/>
            <ac:inkMk id="24" creationId="{6E07E714-3D16-457C-A81D-7E2FCF59DD33}"/>
          </ac:inkMkLst>
        </pc:inkChg>
        <pc:inkChg chg="add del">
          <ac:chgData name="Viet Anh Nguyen" userId="b95f61ff061388d5" providerId="LiveId" clId="{2F009BA6-935D-4172-B5F2-8DDE54F1BBBA}" dt="2022-01-12T09:19:07.353" v="5964"/>
          <ac:inkMkLst>
            <pc:docMk/>
            <pc:sldMk cId="0" sldId="274"/>
            <ac:inkMk id="25" creationId="{BEBD7E43-2C7D-4116-889F-B519773D7F67}"/>
          </ac:inkMkLst>
        </pc:inkChg>
        <pc:inkChg chg="add del">
          <ac:chgData name="Viet Anh Nguyen" userId="b95f61ff061388d5" providerId="LiveId" clId="{2F009BA6-935D-4172-B5F2-8DDE54F1BBBA}" dt="2022-01-12T09:19:07.353" v="5964"/>
          <ac:inkMkLst>
            <pc:docMk/>
            <pc:sldMk cId="0" sldId="274"/>
            <ac:inkMk id="26" creationId="{5CA5E478-7EBC-47ED-857A-A3C8856DDB4F}"/>
          </ac:inkMkLst>
        </pc:inkChg>
        <pc:inkChg chg="add del">
          <ac:chgData name="Viet Anh Nguyen" userId="b95f61ff061388d5" providerId="LiveId" clId="{2F009BA6-935D-4172-B5F2-8DDE54F1BBBA}" dt="2022-01-12T09:19:07.353" v="5964"/>
          <ac:inkMkLst>
            <pc:docMk/>
            <pc:sldMk cId="0" sldId="274"/>
            <ac:inkMk id="27" creationId="{C4F269AB-D219-460A-8BA1-3BA29314F7B5}"/>
          </ac:inkMkLst>
        </pc:inkChg>
        <pc:inkChg chg="add del">
          <ac:chgData name="Viet Anh Nguyen" userId="b95f61ff061388d5" providerId="LiveId" clId="{2F009BA6-935D-4172-B5F2-8DDE54F1BBBA}" dt="2022-01-12T09:19:07.353" v="5964"/>
          <ac:inkMkLst>
            <pc:docMk/>
            <pc:sldMk cId="0" sldId="274"/>
            <ac:inkMk id="28" creationId="{A09F6081-B1FC-4480-8520-9DF6FE0E846E}"/>
          </ac:inkMkLst>
        </pc:inkChg>
        <pc:inkChg chg="add del">
          <ac:chgData name="Viet Anh Nguyen" userId="b95f61ff061388d5" providerId="LiveId" clId="{2F009BA6-935D-4172-B5F2-8DDE54F1BBBA}" dt="2022-01-12T09:19:07.353" v="5964"/>
          <ac:inkMkLst>
            <pc:docMk/>
            <pc:sldMk cId="0" sldId="274"/>
            <ac:inkMk id="29" creationId="{D81B798B-FE50-4AFB-912B-3E95CC27EB8D}"/>
          </ac:inkMkLst>
        </pc:inkChg>
        <pc:inkChg chg="add del">
          <ac:chgData name="Viet Anh Nguyen" userId="b95f61ff061388d5" providerId="LiveId" clId="{2F009BA6-935D-4172-B5F2-8DDE54F1BBBA}" dt="2022-01-12T09:19:07.353" v="5964"/>
          <ac:inkMkLst>
            <pc:docMk/>
            <pc:sldMk cId="0" sldId="274"/>
            <ac:inkMk id="30" creationId="{4BE67039-996E-4E1D-9A94-E3C171BC4699}"/>
          </ac:inkMkLst>
        </pc:inkChg>
        <pc:inkChg chg="add">
          <ac:chgData name="Viet Anh Nguyen" userId="b95f61ff061388d5" providerId="LiveId" clId="{2F009BA6-935D-4172-B5F2-8DDE54F1BBBA}" dt="2022-01-12T09:19:03.167" v="5952" actId="9405"/>
          <ac:inkMkLst>
            <pc:docMk/>
            <pc:sldMk cId="0" sldId="274"/>
            <ac:inkMk id="31" creationId="{0C2BAC7C-EF09-4AFF-B1B8-F93BDC37789D}"/>
          </ac:inkMkLst>
        </pc:inkChg>
        <pc:inkChg chg="add del">
          <ac:chgData name="Viet Anh Nguyen" userId="b95f61ff061388d5" providerId="LiveId" clId="{2F009BA6-935D-4172-B5F2-8DDE54F1BBBA}" dt="2022-01-12T09:19:07.353" v="5964"/>
          <ac:inkMkLst>
            <pc:docMk/>
            <pc:sldMk cId="0" sldId="274"/>
            <ac:inkMk id="21504" creationId="{99883195-DC0C-4C78-BDE1-F04C2EF5BBA5}"/>
          </ac:inkMkLst>
        </pc:inkChg>
        <pc:inkChg chg="add del">
          <ac:chgData name="Viet Anh Nguyen" userId="b95f61ff061388d5" providerId="LiveId" clId="{2F009BA6-935D-4172-B5F2-8DDE54F1BBBA}" dt="2022-01-12T09:19:07.353" v="5964"/>
          <ac:inkMkLst>
            <pc:docMk/>
            <pc:sldMk cId="0" sldId="274"/>
            <ac:inkMk id="21505" creationId="{206C1B31-C504-4686-AC2F-257C504BF88A}"/>
          </ac:inkMkLst>
        </pc:inkChg>
        <pc:inkChg chg="add del">
          <ac:chgData name="Viet Anh Nguyen" userId="b95f61ff061388d5" providerId="LiveId" clId="{2F009BA6-935D-4172-B5F2-8DDE54F1BBBA}" dt="2022-01-12T09:19:07.353" v="5964"/>
          <ac:inkMkLst>
            <pc:docMk/>
            <pc:sldMk cId="0" sldId="274"/>
            <ac:inkMk id="21507" creationId="{C92C8F8A-7066-4174-A322-DDA334673C36}"/>
          </ac:inkMkLst>
        </pc:inkChg>
        <pc:inkChg chg="add del">
          <ac:chgData name="Viet Anh Nguyen" userId="b95f61ff061388d5" providerId="LiveId" clId="{2F009BA6-935D-4172-B5F2-8DDE54F1BBBA}" dt="2022-01-12T09:19:07.353" v="5964"/>
          <ac:inkMkLst>
            <pc:docMk/>
            <pc:sldMk cId="0" sldId="274"/>
            <ac:inkMk id="21508" creationId="{630E0E87-469A-427D-A784-A562C916E203}"/>
          </ac:inkMkLst>
        </pc:inkChg>
        <pc:inkChg chg="add del">
          <ac:chgData name="Viet Anh Nguyen" userId="b95f61ff061388d5" providerId="LiveId" clId="{2F009BA6-935D-4172-B5F2-8DDE54F1BBBA}" dt="2022-01-12T09:19:07.353" v="5964"/>
          <ac:inkMkLst>
            <pc:docMk/>
            <pc:sldMk cId="0" sldId="274"/>
            <ac:inkMk id="21509" creationId="{A2EFCEAC-1627-414E-AF8D-137948D832E8}"/>
          </ac:inkMkLst>
        </pc:inkChg>
        <pc:inkChg chg="add del">
          <ac:chgData name="Viet Anh Nguyen" userId="b95f61ff061388d5" providerId="LiveId" clId="{2F009BA6-935D-4172-B5F2-8DDE54F1BBBA}" dt="2022-01-12T09:19:07.353" v="5964"/>
          <ac:inkMkLst>
            <pc:docMk/>
            <pc:sldMk cId="0" sldId="274"/>
            <ac:inkMk id="21510" creationId="{73FD6698-F569-4E94-93C2-AE97BE5AD5F6}"/>
          </ac:inkMkLst>
        </pc:inkChg>
        <pc:inkChg chg="add del">
          <ac:chgData name="Viet Anh Nguyen" userId="b95f61ff061388d5" providerId="LiveId" clId="{2F009BA6-935D-4172-B5F2-8DDE54F1BBBA}" dt="2022-01-12T09:19:07.353" v="5964"/>
          <ac:inkMkLst>
            <pc:docMk/>
            <pc:sldMk cId="0" sldId="274"/>
            <ac:inkMk id="21511" creationId="{C599E52E-7D45-487B-974D-E6F41227F854}"/>
          </ac:inkMkLst>
        </pc:inkChg>
        <pc:inkChg chg="add del">
          <ac:chgData name="Viet Anh Nguyen" userId="b95f61ff061388d5" providerId="LiveId" clId="{2F009BA6-935D-4172-B5F2-8DDE54F1BBBA}" dt="2022-01-12T09:19:07.353" v="5964"/>
          <ac:inkMkLst>
            <pc:docMk/>
            <pc:sldMk cId="0" sldId="274"/>
            <ac:inkMk id="21512" creationId="{831FF144-A07B-4C3E-9504-EE463295DFC9}"/>
          </ac:inkMkLst>
        </pc:inkChg>
        <pc:inkChg chg="add del">
          <ac:chgData name="Viet Anh Nguyen" userId="b95f61ff061388d5" providerId="LiveId" clId="{2F009BA6-935D-4172-B5F2-8DDE54F1BBBA}" dt="2022-01-12T09:19:07.353" v="5964"/>
          <ac:inkMkLst>
            <pc:docMk/>
            <pc:sldMk cId="0" sldId="274"/>
            <ac:inkMk id="21513" creationId="{FF3B1FF9-7598-4210-9CD1-A6AAE00C74B3}"/>
          </ac:inkMkLst>
        </pc:inkChg>
        <pc:inkChg chg="add del">
          <ac:chgData name="Viet Anh Nguyen" userId="b95f61ff061388d5" providerId="LiveId" clId="{2F009BA6-935D-4172-B5F2-8DDE54F1BBBA}" dt="2022-01-12T09:19:07.353" v="5964"/>
          <ac:inkMkLst>
            <pc:docMk/>
            <pc:sldMk cId="0" sldId="274"/>
            <ac:inkMk id="21514" creationId="{683CBAD2-7420-4FA6-B453-4DF30EA78DC1}"/>
          </ac:inkMkLst>
        </pc:inkChg>
        <pc:inkChg chg="add del">
          <ac:chgData name="Viet Anh Nguyen" userId="b95f61ff061388d5" providerId="LiveId" clId="{2F009BA6-935D-4172-B5F2-8DDE54F1BBBA}" dt="2022-01-12T09:19:07.353" v="5964"/>
          <ac:inkMkLst>
            <pc:docMk/>
            <pc:sldMk cId="0" sldId="274"/>
            <ac:inkMk id="21515" creationId="{F81678DE-81B5-445A-9912-B9B52176C9CD}"/>
          </ac:inkMkLst>
        </pc:inkChg>
        <pc:inkChg chg="add">
          <ac:chgData name="Viet Anh Nguyen" userId="b95f61ff061388d5" providerId="LiveId" clId="{2F009BA6-935D-4172-B5F2-8DDE54F1BBBA}" dt="2022-01-12T09:19:07.353" v="5964"/>
          <ac:inkMkLst>
            <pc:docMk/>
            <pc:sldMk cId="0" sldId="274"/>
            <ac:inkMk id="21516" creationId="{99DA0E3E-B8BA-4BAE-BFF3-1A744E747A7D}"/>
          </ac:inkMkLst>
        </pc:inkChg>
        <pc:inkChg chg="add">
          <ac:chgData name="Viet Anh Nguyen" userId="b95f61ff061388d5" providerId="LiveId" clId="{2F009BA6-935D-4172-B5F2-8DDE54F1BBBA}" dt="2022-01-12T09:19:07.353" v="5964"/>
          <ac:inkMkLst>
            <pc:docMk/>
            <pc:sldMk cId="0" sldId="274"/>
            <ac:inkMk id="21517" creationId="{ED4BB3A2-7AF9-474D-9536-23F225F39EB1}"/>
          </ac:inkMkLst>
        </pc:inkChg>
        <pc:inkChg chg="add del">
          <ac:chgData name="Viet Anh Nguyen" userId="b95f61ff061388d5" providerId="LiveId" clId="{2F009BA6-935D-4172-B5F2-8DDE54F1BBBA}" dt="2022-01-12T09:19:07.353" v="5964"/>
          <ac:inkMkLst>
            <pc:docMk/>
            <pc:sldMk cId="0" sldId="274"/>
            <ac:inkMk id="21518" creationId="{FE4C0768-F697-4FF2-A1C0-F391E0B22F14}"/>
          </ac:inkMkLst>
        </pc:inkChg>
        <pc:inkChg chg="add">
          <ac:chgData name="Viet Anh Nguyen" userId="b95f61ff061388d5" providerId="LiveId" clId="{2F009BA6-935D-4172-B5F2-8DDE54F1BBBA}" dt="2022-01-12T09:19:07.353" v="5964"/>
          <ac:inkMkLst>
            <pc:docMk/>
            <pc:sldMk cId="0" sldId="274"/>
            <ac:inkMk id="21519" creationId="{7112B41F-35AF-458F-87AE-5B240F07533F}"/>
          </ac:inkMkLst>
        </pc:inkChg>
        <pc:inkChg chg="add del">
          <ac:chgData name="Viet Anh Nguyen" userId="b95f61ff061388d5" providerId="LiveId" clId="{2F009BA6-935D-4172-B5F2-8DDE54F1BBBA}" dt="2022-01-12T09:19:08.316" v="5967"/>
          <ac:inkMkLst>
            <pc:docMk/>
            <pc:sldMk cId="0" sldId="274"/>
            <ac:inkMk id="21520" creationId="{9CBC3EFF-1F81-4B4F-9A3E-2B02347DC7A1}"/>
          </ac:inkMkLst>
        </pc:inkChg>
        <pc:inkChg chg="add del">
          <ac:chgData name="Viet Anh Nguyen" userId="b95f61ff061388d5" providerId="LiveId" clId="{2F009BA6-935D-4172-B5F2-8DDE54F1BBBA}" dt="2022-01-12T09:19:08.316" v="5967"/>
          <ac:inkMkLst>
            <pc:docMk/>
            <pc:sldMk cId="0" sldId="274"/>
            <ac:inkMk id="21521" creationId="{4BFCE606-696C-4349-BEEA-99536325C905}"/>
          </ac:inkMkLst>
        </pc:inkChg>
        <pc:inkChg chg="add">
          <ac:chgData name="Viet Anh Nguyen" userId="b95f61ff061388d5" providerId="LiveId" clId="{2F009BA6-935D-4172-B5F2-8DDE54F1BBBA}" dt="2022-01-12T09:19:08.316" v="5967"/>
          <ac:inkMkLst>
            <pc:docMk/>
            <pc:sldMk cId="0" sldId="274"/>
            <ac:inkMk id="21522" creationId="{2D96037D-194F-4C2C-BAB5-24B194F153D4}"/>
          </ac:inkMkLst>
        </pc:inkChg>
        <pc:inkChg chg="add del">
          <ac:chgData name="Viet Anh Nguyen" userId="b95f61ff061388d5" providerId="LiveId" clId="{2F009BA6-935D-4172-B5F2-8DDE54F1BBBA}" dt="2022-01-12T09:19:31.942" v="5970"/>
          <ac:inkMkLst>
            <pc:docMk/>
            <pc:sldMk cId="0" sldId="274"/>
            <ac:inkMk id="21523" creationId="{E5DE4836-70BE-494E-8087-0AD45CC969B2}"/>
          </ac:inkMkLst>
        </pc:inkChg>
        <pc:inkChg chg="add del">
          <ac:chgData name="Viet Anh Nguyen" userId="b95f61ff061388d5" providerId="LiveId" clId="{2F009BA6-935D-4172-B5F2-8DDE54F1BBBA}" dt="2022-01-12T09:19:31.942" v="5970"/>
          <ac:inkMkLst>
            <pc:docMk/>
            <pc:sldMk cId="0" sldId="274"/>
            <ac:inkMk id="21524" creationId="{553DA4FC-A60E-4CEC-9562-8C86EAD6B670}"/>
          </ac:inkMkLst>
        </pc:inkChg>
        <pc:inkChg chg="add">
          <ac:chgData name="Viet Anh Nguyen" userId="b95f61ff061388d5" providerId="LiveId" clId="{2F009BA6-935D-4172-B5F2-8DDE54F1BBBA}" dt="2022-01-12T09:19:31.942" v="5970"/>
          <ac:inkMkLst>
            <pc:docMk/>
            <pc:sldMk cId="0" sldId="274"/>
            <ac:inkMk id="21525" creationId="{89CFB1E5-28F2-46E3-8FFE-DEE628F00A74}"/>
          </ac:inkMkLst>
        </pc:inkChg>
        <pc:inkChg chg="add del">
          <ac:chgData name="Viet Anh Nguyen" userId="b95f61ff061388d5" providerId="LiveId" clId="{2F009BA6-935D-4172-B5F2-8DDE54F1BBBA}" dt="2022-01-12T09:19:34.808" v="5975"/>
          <ac:inkMkLst>
            <pc:docMk/>
            <pc:sldMk cId="0" sldId="274"/>
            <ac:inkMk id="21526" creationId="{B7917CE4-08F8-4177-B91E-2D699D0F6677}"/>
          </ac:inkMkLst>
        </pc:inkChg>
        <pc:inkChg chg="add del">
          <ac:chgData name="Viet Anh Nguyen" userId="b95f61ff061388d5" providerId="LiveId" clId="{2F009BA6-935D-4172-B5F2-8DDE54F1BBBA}" dt="2022-01-12T09:19:34.808" v="5975"/>
          <ac:inkMkLst>
            <pc:docMk/>
            <pc:sldMk cId="0" sldId="274"/>
            <ac:inkMk id="21527" creationId="{26F876F9-5A61-4F3A-90BB-3CC027794110}"/>
          </ac:inkMkLst>
        </pc:inkChg>
        <pc:inkChg chg="add del">
          <ac:chgData name="Viet Anh Nguyen" userId="b95f61ff061388d5" providerId="LiveId" clId="{2F009BA6-935D-4172-B5F2-8DDE54F1BBBA}" dt="2022-01-12T09:19:34.808" v="5975"/>
          <ac:inkMkLst>
            <pc:docMk/>
            <pc:sldMk cId="0" sldId="274"/>
            <ac:inkMk id="21528" creationId="{54578FE0-A09B-4172-8701-458A0588E07A}"/>
          </ac:inkMkLst>
        </pc:inkChg>
        <pc:inkChg chg="add">
          <ac:chgData name="Viet Anh Nguyen" userId="b95f61ff061388d5" providerId="LiveId" clId="{2F009BA6-935D-4172-B5F2-8DDE54F1BBBA}" dt="2022-01-12T09:19:34.069" v="5974" actId="9405"/>
          <ac:inkMkLst>
            <pc:docMk/>
            <pc:sldMk cId="0" sldId="274"/>
            <ac:inkMk id="21529" creationId="{E4943904-B1AB-43EA-85FA-DD321C63FE6E}"/>
          </ac:inkMkLst>
        </pc:inkChg>
        <pc:inkChg chg="add">
          <ac:chgData name="Viet Anh Nguyen" userId="b95f61ff061388d5" providerId="LiveId" clId="{2F009BA6-935D-4172-B5F2-8DDE54F1BBBA}" dt="2022-01-12T09:19:34.808" v="5975"/>
          <ac:inkMkLst>
            <pc:docMk/>
            <pc:sldMk cId="0" sldId="274"/>
            <ac:inkMk id="21530" creationId="{6BD26140-33A1-4A5D-8242-ED8267B4A5BF}"/>
          </ac:inkMkLst>
        </pc:inkChg>
        <pc:inkChg chg="add del">
          <ac:chgData name="Viet Anh Nguyen" userId="b95f61ff061388d5" providerId="LiveId" clId="{2F009BA6-935D-4172-B5F2-8DDE54F1BBBA}" dt="2022-01-12T09:19:38.533" v="5985"/>
          <ac:inkMkLst>
            <pc:docMk/>
            <pc:sldMk cId="0" sldId="274"/>
            <ac:inkMk id="21531" creationId="{1DFA532D-FFA0-40D9-8802-4B8236D0F278}"/>
          </ac:inkMkLst>
        </pc:inkChg>
        <pc:inkChg chg="add del">
          <ac:chgData name="Viet Anh Nguyen" userId="b95f61ff061388d5" providerId="LiveId" clId="{2F009BA6-935D-4172-B5F2-8DDE54F1BBBA}" dt="2022-01-12T09:19:38.533" v="5985"/>
          <ac:inkMkLst>
            <pc:docMk/>
            <pc:sldMk cId="0" sldId="274"/>
            <ac:inkMk id="21532" creationId="{682252AA-1ED5-496D-B5A1-D5DD800605A0}"/>
          </ac:inkMkLst>
        </pc:inkChg>
        <pc:inkChg chg="add del">
          <ac:chgData name="Viet Anh Nguyen" userId="b95f61ff061388d5" providerId="LiveId" clId="{2F009BA6-935D-4172-B5F2-8DDE54F1BBBA}" dt="2022-01-12T09:19:38.533" v="5985"/>
          <ac:inkMkLst>
            <pc:docMk/>
            <pc:sldMk cId="0" sldId="274"/>
            <ac:inkMk id="21533" creationId="{C824FE80-F221-44A9-BA76-316A3A8AB4D1}"/>
          </ac:inkMkLst>
        </pc:inkChg>
        <pc:inkChg chg="add del">
          <ac:chgData name="Viet Anh Nguyen" userId="b95f61ff061388d5" providerId="LiveId" clId="{2F009BA6-935D-4172-B5F2-8DDE54F1BBBA}" dt="2022-01-12T09:19:38.533" v="5985"/>
          <ac:inkMkLst>
            <pc:docMk/>
            <pc:sldMk cId="0" sldId="274"/>
            <ac:inkMk id="21534" creationId="{3A649063-CE84-4B5B-960F-B0FA4728DAAF}"/>
          </ac:inkMkLst>
        </pc:inkChg>
        <pc:inkChg chg="add del">
          <ac:chgData name="Viet Anh Nguyen" userId="b95f61ff061388d5" providerId="LiveId" clId="{2F009BA6-935D-4172-B5F2-8DDE54F1BBBA}" dt="2022-01-12T09:19:38.533" v="5985"/>
          <ac:inkMkLst>
            <pc:docMk/>
            <pc:sldMk cId="0" sldId="274"/>
            <ac:inkMk id="21535" creationId="{B3E5FBC0-663D-4D83-B0AA-9070058CE98F}"/>
          </ac:inkMkLst>
        </pc:inkChg>
        <pc:inkChg chg="add del">
          <ac:chgData name="Viet Anh Nguyen" userId="b95f61ff061388d5" providerId="LiveId" clId="{2F009BA6-935D-4172-B5F2-8DDE54F1BBBA}" dt="2022-01-12T09:19:38.533" v="5985"/>
          <ac:inkMkLst>
            <pc:docMk/>
            <pc:sldMk cId="0" sldId="274"/>
            <ac:inkMk id="21536" creationId="{66F1F7E0-36E5-403C-94A9-AA0022AF7DEE}"/>
          </ac:inkMkLst>
        </pc:inkChg>
        <pc:inkChg chg="add del">
          <ac:chgData name="Viet Anh Nguyen" userId="b95f61ff061388d5" providerId="LiveId" clId="{2F009BA6-935D-4172-B5F2-8DDE54F1BBBA}" dt="2022-01-12T09:19:38.533" v="5985"/>
          <ac:inkMkLst>
            <pc:docMk/>
            <pc:sldMk cId="0" sldId="274"/>
            <ac:inkMk id="21537" creationId="{77294109-1B93-451D-AB64-27E7960B29AA}"/>
          </ac:inkMkLst>
        </pc:inkChg>
        <pc:inkChg chg="add del">
          <ac:chgData name="Viet Anh Nguyen" userId="b95f61ff061388d5" providerId="LiveId" clId="{2F009BA6-935D-4172-B5F2-8DDE54F1BBBA}" dt="2022-01-12T09:19:38.533" v="5985"/>
          <ac:inkMkLst>
            <pc:docMk/>
            <pc:sldMk cId="0" sldId="274"/>
            <ac:inkMk id="21538" creationId="{08365992-82AB-40F1-ACBD-EC3B545D7FDC}"/>
          </ac:inkMkLst>
        </pc:inkChg>
        <pc:inkChg chg="add del">
          <ac:chgData name="Viet Anh Nguyen" userId="b95f61ff061388d5" providerId="LiveId" clId="{2F009BA6-935D-4172-B5F2-8DDE54F1BBBA}" dt="2022-01-12T09:19:38.533" v="5985"/>
          <ac:inkMkLst>
            <pc:docMk/>
            <pc:sldMk cId="0" sldId="274"/>
            <ac:inkMk id="21539" creationId="{4ABD448B-A942-4B1B-85BB-03383E21EEFB}"/>
          </ac:inkMkLst>
        </pc:inkChg>
        <pc:inkChg chg="add">
          <ac:chgData name="Viet Anh Nguyen" userId="b95f61ff061388d5" providerId="LiveId" clId="{2F009BA6-935D-4172-B5F2-8DDE54F1BBBA}" dt="2022-01-12T09:19:38.533" v="5985"/>
          <ac:inkMkLst>
            <pc:docMk/>
            <pc:sldMk cId="0" sldId="274"/>
            <ac:inkMk id="21540" creationId="{68C63DFF-4739-42DD-BEE4-E9E821AD0DE5}"/>
          </ac:inkMkLst>
        </pc:inkChg>
        <pc:inkChg chg="add">
          <ac:chgData name="Viet Anh Nguyen" userId="b95f61ff061388d5" providerId="LiveId" clId="{2F009BA6-935D-4172-B5F2-8DDE54F1BBBA}" dt="2022-01-12T09:19:38.533" v="5985"/>
          <ac:inkMkLst>
            <pc:docMk/>
            <pc:sldMk cId="0" sldId="274"/>
            <ac:inkMk id="21541" creationId="{460E780A-A640-4F35-A0D5-B3C8EB269B78}"/>
          </ac:inkMkLst>
        </pc:inkChg>
        <pc:inkChg chg="add del">
          <ac:chgData name="Viet Anh Nguyen" userId="b95f61ff061388d5" providerId="LiveId" clId="{2F009BA6-935D-4172-B5F2-8DDE54F1BBBA}" dt="2022-01-12T09:19:40.242" v="5988"/>
          <ac:inkMkLst>
            <pc:docMk/>
            <pc:sldMk cId="0" sldId="274"/>
            <ac:inkMk id="21542" creationId="{47E71DB7-8E59-48A6-A148-BF37060E7C93}"/>
          </ac:inkMkLst>
        </pc:inkChg>
        <pc:inkChg chg="add del">
          <ac:chgData name="Viet Anh Nguyen" userId="b95f61ff061388d5" providerId="LiveId" clId="{2F009BA6-935D-4172-B5F2-8DDE54F1BBBA}" dt="2022-01-12T09:19:40.242" v="5988"/>
          <ac:inkMkLst>
            <pc:docMk/>
            <pc:sldMk cId="0" sldId="274"/>
            <ac:inkMk id="21543" creationId="{726EDF76-05CD-4781-9A0C-D108D6984BF7}"/>
          </ac:inkMkLst>
        </pc:inkChg>
        <pc:inkChg chg="add">
          <ac:chgData name="Viet Anh Nguyen" userId="b95f61ff061388d5" providerId="LiveId" clId="{2F009BA6-935D-4172-B5F2-8DDE54F1BBBA}" dt="2022-01-12T09:19:40.242" v="5988"/>
          <ac:inkMkLst>
            <pc:docMk/>
            <pc:sldMk cId="0" sldId="274"/>
            <ac:inkMk id="21544" creationId="{DC5335F8-0067-4500-A514-8CEFD3AD00CD}"/>
          </ac:inkMkLst>
        </pc:inkChg>
        <pc:inkChg chg="add del">
          <ac:chgData name="Viet Anh Nguyen" userId="b95f61ff061388d5" providerId="LiveId" clId="{2F009BA6-935D-4172-B5F2-8DDE54F1BBBA}" dt="2022-01-12T09:19:43.880" v="5994"/>
          <ac:inkMkLst>
            <pc:docMk/>
            <pc:sldMk cId="0" sldId="274"/>
            <ac:inkMk id="21545" creationId="{D88CB5BB-21A6-4660-9445-4619AD234252}"/>
          </ac:inkMkLst>
        </pc:inkChg>
        <pc:inkChg chg="add del">
          <ac:chgData name="Viet Anh Nguyen" userId="b95f61ff061388d5" providerId="LiveId" clId="{2F009BA6-935D-4172-B5F2-8DDE54F1BBBA}" dt="2022-01-12T09:19:43.880" v="5994"/>
          <ac:inkMkLst>
            <pc:docMk/>
            <pc:sldMk cId="0" sldId="274"/>
            <ac:inkMk id="21546" creationId="{048F9826-B528-4F75-AA2A-583900E53E8E}"/>
          </ac:inkMkLst>
        </pc:inkChg>
        <pc:inkChg chg="add del">
          <ac:chgData name="Viet Anh Nguyen" userId="b95f61ff061388d5" providerId="LiveId" clId="{2F009BA6-935D-4172-B5F2-8DDE54F1BBBA}" dt="2022-01-12T09:19:43.880" v="5994"/>
          <ac:inkMkLst>
            <pc:docMk/>
            <pc:sldMk cId="0" sldId="274"/>
            <ac:inkMk id="21547" creationId="{C4E0F34B-74D4-43A0-B262-149D74D4AF00}"/>
          </ac:inkMkLst>
        </pc:inkChg>
        <pc:inkChg chg="add del">
          <ac:chgData name="Viet Anh Nguyen" userId="b95f61ff061388d5" providerId="LiveId" clId="{2F009BA6-935D-4172-B5F2-8DDE54F1BBBA}" dt="2022-01-12T09:19:43.880" v="5994"/>
          <ac:inkMkLst>
            <pc:docMk/>
            <pc:sldMk cId="0" sldId="274"/>
            <ac:inkMk id="21548" creationId="{77C20D4E-BE9C-42A8-A06A-FE00F6920265}"/>
          </ac:inkMkLst>
        </pc:inkChg>
        <pc:inkChg chg="add del">
          <ac:chgData name="Viet Anh Nguyen" userId="b95f61ff061388d5" providerId="LiveId" clId="{2F009BA6-935D-4172-B5F2-8DDE54F1BBBA}" dt="2022-01-12T09:19:43.880" v="5994"/>
          <ac:inkMkLst>
            <pc:docMk/>
            <pc:sldMk cId="0" sldId="274"/>
            <ac:inkMk id="21549" creationId="{CDC05737-7101-4A6F-B43C-64E4B6BE2970}"/>
          </ac:inkMkLst>
        </pc:inkChg>
        <pc:inkChg chg="add del">
          <ac:chgData name="Viet Anh Nguyen" userId="b95f61ff061388d5" providerId="LiveId" clId="{2F009BA6-935D-4172-B5F2-8DDE54F1BBBA}" dt="2022-01-12T09:19:46.222" v="6001"/>
          <ac:inkMkLst>
            <pc:docMk/>
            <pc:sldMk cId="0" sldId="274"/>
            <ac:inkMk id="21550" creationId="{B2F4084D-2331-418E-8187-57D0BF3F86FA}"/>
          </ac:inkMkLst>
        </pc:inkChg>
        <pc:inkChg chg="add del">
          <ac:chgData name="Viet Anh Nguyen" userId="b95f61ff061388d5" providerId="LiveId" clId="{2F009BA6-935D-4172-B5F2-8DDE54F1BBBA}" dt="2022-01-12T09:19:46.222" v="6001"/>
          <ac:inkMkLst>
            <pc:docMk/>
            <pc:sldMk cId="0" sldId="274"/>
            <ac:inkMk id="21551" creationId="{F3F99CAB-BDE1-496C-985D-C024AD2A869A}"/>
          </ac:inkMkLst>
        </pc:inkChg>
        <pc:inkChg chg="add del">
          <ac:chgData name="Viet Anh Nguyen" userId="b95f61ff061388d5" providerId="LiveId" clId="{2F009BA6-935D-4172-B5F2-8DDE54F1BBBA}" dt="2022-01-12T09:19:46.222" v="6001"/>
          <ac:inkMkLst>
            <pc:docMk/>
            <pc:sldMk cId="0" sldId="274"/>
            <ac:inkMk id="21552" creationId="{686E9667-F233-488A-859A-A4351FD59A99}"/>
          </ac:inkMkLst>
        </pc:inkChg>
        <pc:inkChg chg="add del">
          <ac:chgData name="Viet Anh Nguyen" userId="b95f61ff061388d5" providerId="LiveId" clId="{2F009BA6-935D-4172-B5F2-8DDE54F1BBBA}" dt="2022-01-12T09:19:46.222" v="6001"/>
          <ac:inkMkLst>
            <pc:docMk/>
            <pc:sldMk cId="0" sldId="274"/>
            <ac:inkMk id="21553" creationId="{2EF20C3B-E3B4-4AAF-843A-6B4D855561EE}"/>
          </ac:inkMkLst>
        </pc:inkChg>
        <pc:inkChg chg="add del">
          <ac:chgData name="Viet Anh Nguyen" userId="b95f61ff061388d5" providerId="LiveId" clId="{2F009BA6-935D-4172-B5F2-8DDE54F1BBBA}" dt="2022-01-12T09:19:46.222" v="6001"/>
          <ac:inkMkLst>
            <pc:docMk/>
            <pc:sldMk cId="0" sldId="274"/>
            <ac:inkMk id="21554" creationId="{DAE0B0F4-866B-4BE6-B8D8-6D68103EF9D1}"/>
          </ac:inkMkLst>
        </pc:inkChg>
        <pc:inkChg chg="add del">
          <ac:chgData name="Viet Anh Nguyen" userId="b95f61ff061388d5" providerId="LiveId" clId="{2F009BA6-935D-4172-B5F2-8DDE54F1BBBA}" dt="2022-01-12T09:19:46.222" v="6001"/>
          <ac:inkMkLst>
            <pc:docMk/>
            <pc:sldMk cId="0" sldId="274"/>
            <ac:inkMk id="21555" creationId="{582A7E24-3332-4D22-AEE2-B61CD0B5FF14}"/>
          </ac:inkMkLst>
        </pc:inkChg>
        <pc:inkChg chg="add del">
          <ac:chgData name="Viet Anh Nguyen" userId="b95f61ff061388d5" providerId="LiveId" clId="{2F009BA6-935D-4172-B5F2-8DDE54F1BBBA}" dt="2022-01-12T09:19:46.222" v="6001"/>
          <ac:inkMkLst>
            <pc:docMk/>
            <pc:sldMk cId="0" sldId="274"/>
            <ac:inkMk id="21556" creationId="{549DC40A-4F72-4EE8-89F8-A82DC9AACDEE}"/>
          </ac:inkMkLst>
        </pc:inkChg>
        <pc:inkChg chg="add del">
          <ac:chgData name="Viet Anh Nguyen" userId="b95f61ff061388d5" providerId="LiveId" clId="{2F009BA6-935D-4172-B5F2-8DDE54F1BBBA}" dt="2022-01-12T09:19:48.197" v="6006"/>
          <ac:inkMkLst>
            <pc:docMk/>
            <pc:sldMk cId="0" sldId="274"/>
            <ac:inkMk id="21557" creationId="{C8A90FB0-9FFB-46FB-93CC-F5B8C3154EA7}"/>
          </ac:inkMkLst>
        </pc:inkChg>
        <pc:inkChg chg="add del">
          <ac:chgData name="Viet Anh Nguyen" userId="b95f61ff061388d5" providerId="LiveId" clId="{2F009BA6-935D-4172-B5F2-8DDE54F1BBBA}" dt="2022-01-12T09:19:48.197" v="6006"/>
          <ac:inkMkLst>
            <pc:docMk/>
            <pc:sldMk cId="0" sldId="274"/>
            <ac:inkMk id="21558" creationId="{BFAFEADC-86CB-49DF-9701-18967C6A2C9C}"/>
          </ac:inkMkLst>
        </pc:inkChg>
        <pc:inkChg chg="add del">
          <ac:chgData name="Viet Anh Nguyen" userId="b95f61ff061388d5" providerId="LiveId" clId="{2F009BA6-935D-4172-B5F2-8DDE54F1BBBA}" dt="2022-01-12T09:19:48.197" v="6006"/>
          <ac:inkMkLst>
            <pc:docMk/>
            <pc:sldMk cId="0" sldId="274"/>
            <ac:inkMk id="21559" creationId="{51F80122-AE4D-4E10-9CAB-2BD42E60E020}"/>
          </ac:inkMkLst>
        </pc:inkChg>
        <pc:inkChg chg="add del">
          <ac:chgData name="Viet Anh Nguyen" userId="b95f61ff061388d5" providerId="LiveId" clId="{2F009BA6-935D-4172-B5F2-8DDE54F1BBBA}" dt="2022-01-12T09:19:48.197" v="6006"/>
          <ac:inkMkLst>
            <pc:docMk/>
            <pc:sldMk cId="0" sldId="274"/>
            <ac:inkMk id="21560" creationId="{5CF20CE8-12C5-4BE7-AFCA-C31F815CA7BF}"/>
          </ac:inkMkLst>
        </pc:inkChg>
        <pc:inkChg chg="add del">
          <ac:chgData name="Viet Anh Nguyen" userId="b95f61ff061388d5" providerId="LiveId" clId="{2F009BA6-935D-4172-B5F2-8DDE54F1BBBA}" dt="2022-01-12T09:19:48.197" v="6006"/>
          <ac:inkMkLst>
            <pc:docMk/>
            <pc:sldMk cId="0" sldId="274"/>
            <ac:inkMk id="21561" creationId="{F93AE052-F48E-47DB-B77F-6E998EB3FFA1}"/>
          </ac:inkMkLst>
        </pc:inkChg>
        <pc:inkChg chg="add del">
          <ac:chgData name="Viet Anh Nguyen" userId="b95f61ff061388d5" providerId="LiveId" clId="{2F009BA6-935D-4172-B5F2-8DDE54F1BBBA}" dt="2022-01-12T09:19:49.689" v="6011"/>
          <ac:inkMkLst>
            <pc:docMk/>
            <pc:sldMk cId="0" sldId="274"/>
            <ac:inkMk id="21562" creationId="{EB2B0602-0ADE-4C31-AFF9-75B1E4BFAE3F}"/>
          </ac:inkMkLst>
        </pc:inkChg>
        <pc:inkChg chg="add">
          <ac:chgData name="Viet Anh Nguyen" userId="b95f61ff061388d5" providerId="LiveId" clId="{2F009BA6-935D-4172-B5F2-8DDE54F1BBBA}" dt="2022-01-12T09:19:48.197" v="6006"/>
          <ac:inkMkLst>
            <pc:docMk/>
            <pc:sldMk cId="0" sldId="274"/>
            <ac:inkMk id="21563" creationId="{0C6FF020-A1B7-4B40-93BE-E290A444B861}"/>
          </ac:inkMkLst>
        </pc:inkChg>
        <pc:inkChg chg="add del">
          <ac:chgData name="Viet Anh Nguyen" userId="b95f61ff061388d5" providerId="LiveId" clId="{2F009BA6-935D-4172-B5F2-8DDE54F1BBBA}" dt="2022-01-12T09:19:49.689" v="6011"/>
          <ac:inkMkLst>
            <pc:docMk/>
            <pc:sldMk cId="0" sldId="274"/>
            <ac:inkMk id="21564" creationId="{230447B4-69D5-4899-AB1E-AD6962035D33}"/>
          </ac:inkMkLst>
        </pc:inkChg>
        <pc:inkChg chg="add del">
          <ac:chgData name="Viet Anh Nguyen" userId="b95f61ff061388d5" providerId="LiveId" clId="{2F009BA6-935D-4172-B5F2-8DDE54F1BBBA}" dt="2022-01-12T09:19:49.689" v="6011"/>
          <ac:inkMkLst>
            <pc:docMk/>
            <pc:sldMk cId="0" sldId="274"/>
            <ac:inkMk id="21565" creationId="{3788321F-BFD0-4F27-8727-6A7A2B82AD84}"/>
          </ac:inkMkLst>
        </pc:inkChg>
        <pc:inkChg chg="add del">
          <ac:chgData name="Viet Anh Nguyen" userId="b95f61ff061388d5" providerId="LiveId" clId="{2F009BA6-935D-4172-B5F2-8DDE54F1BBBA}" dt="2022-01-12T09:19:49.689" v="6011"/>
          <ac:inkMkLst>
            <pc:docMk/>
            <pc:sldMk cId="0" sldId="274"/>
            <ac:inkMk id="21566" creationId="{6EC7A484-29D1-46F6-BD01-0A92F253F47E}"/>
          </ac:inkMkLst>
        </pc:inkChg>
        <pc:inkChg chg="add del">
          <ac:chgData name="Viet Anh Nguyen" userId="b95f61ff061388d5" providerId="LiveId" clId="{2F009BA6-935D-4172-B5F2-8DDE54F1BBBA}" dt="2022-01-12T09:19:49.689" v="6011"/>
          <ac:inkMkLst>
            <pc:docMk/>
            <pc:sldMk cId="0" sldId="274"/>
            <ac:inkMk id="21567" creationId="{4976974E-D86D-43FB-AC49-97EFD58172A3}"/>
          </ac:inkMkLst>
        </pc:inkChg>
        <pc:inkChg chg="add del">
          <ac:chgData name="Viet Anh Nguyen" userId="b95f61ff061388d5" providerId="LiveId" clId="{2F009BA6-935D-4172-B5F2-8DDE54F1BBBA}" dt="2022-01-12T09:19:50.959" v="6015"/>
          <ac:inkMkLst>
            <pc:docMk/>
            <pc:sldMk cId="0" sldId="274"/>
            <ac:inkMk id="21568" creationId="{C3103CBD-D0FF-4EF3-A98C-E7BC778C168D}"/>
          </ac:inkMkLst>
        </pc:inkChg>
        <pc:inkChg chg="add del">
          <ac:chgData name="Viet Anh Nguyen" userId="b95f61ff061388d5" providerId="LiveId" clId="{2F009BA6-935D-4172-B5F2-8DDE54F1BBBA}" dt="2022-01-12T09:19:50.959" v="6015"/>
          <ac:inkMkLst>
            <pc:docMk/>
            <pc:sldMk cId="0" sldId="274"/>
            <ac:inkMk id="21569" creationId="{DF51F6A3-0C03-4D2D-9075-ED3E61C75546}"/>
          </ac:inkMkLst>
        </pc:inkChg>
        <pc:inkChg chg="add del">
          <ac:chgData name="Viet Anh Nguyen" userId="b95f61ff061388d5" providerId="LiveId" clId="{2F009BA6-935D-4172-B5F2-8DDE54F1BBBA}" dt="2022-01-12T09:19:50.959" v="6015"/>
          <ac:inkMkLst>
            <pc:docMk/>
            <pc:sldMk cId="0" sldId="274"/>
            <ac:inkMk id="21570" creationId="{A4904899-761A-496C-97F4-55AF17E87394}"/>
          </ac:inkMkLst>
        </pc:inkChg>
        <pc:inkChg chg="add del">
          <ac:chgData name="Viet Anh Nguyen" userId="b95f61ff061388d5" providerId="LiveId" clId="{2F009BA6-935D-4172-B5F2-8DDE54F1BBBA}" dt="2022-01-12T09:19:50.959" v="6015"/>
          <ac:inkMkLst>
            <pc:docMk/>
            <pc:sldMk cId="0" sldId="274"/>
            <ac:inkMk id="21571" creationId="{4435CC6F-4AE9-41AD-AA78-CB090F7B7DFD}"/>
          </ac:inkMkLst>
        </pc:inkChg>
        <pc:inkChg chg="add del">
          <ac:chgData name="Viet Anh Nguyen" userId="b95f61ff061388d5" providerId="LiveId" clId="{2F009BA6-935D-4172-B5F2-8DDE54F1BBBA}" dt="2022-01-12T09:19:51.985" v="6017"/>
          <ac:inkMkLst>
            <pc:docMk/>
            <pc:sldMk cId="0" sldId="274"/>
            <ac:inkMk id="21572" creationId="{B4EC293A-C60A-4FF1-B743-1B5EBC0863EB}"/>
          </ac:inkMkLst>
        </pc:inkChg>
        <pc:inkChg chg="add del">
          <ac:chgData name="Viet Anh Nguyen" userId="b95f61ff061388d5" providerId="LiveId" clId="{2F009BA6-935D-4172-B5F2-8DDE54F1BBBA}" dt="2022-01-12T09:19:51.985" v="6017"/>
          <ac:inkMkLst>
            <pc:docMk/>
            <pc:sldMk cId="0" sldId="274"/>
            <ac:inkMk id="21573" creationId="{68285008-6C05-4A5C-B435-FD5C25BD6F02}"/>
          </ac:inkMkLst>
        </pc:inkChg>
        <pc:inkChg chg="add">
          <ac:chgData name="Viet Anh Nguyen" userId="b95f61ff061388d5" providerId="LiveId" clId="{2F009BA6-935D-4172-B5F2-8DDE54F1BBBA}" dt="2022-01-12T09:19:51.985" v="6017"/>
          <ac:inkMkLst>
            <pc:docMk/>
            <pc:sldMk cId="0" sldId="274"/>
            <ac:inkMk id="21574" creationId="{8444EB6C-FD97-4395-B8C9-FF0DB1505739}"/>
          </ac:inkMkLst>
        </pc:inkChg>
        <pc:inkChg chg="add">
          <ac:chgData name="Viet Anh Nguyen" userId="b95f61ff061388d5" providerId="LiveId" clId="{2F009BA6-935D-4172-B5F2-8DDE54F1BBBA}" dt="2022-01-12T09:19:52.193" v="6018" actId="9405"/>
          <ac:inkMkLst>
            <pc:docMk/>
            <pc:sldMk cId="0" sldId="274"/>
            <ac:inkMk id="21575" creationId="{D585F170-F12D-4AB2-A52D-DB4BE6D3459E}"/>
          </ac:inkMkLst>
        </pc:inkChg>
        <pc:inkChg chg="add del">
          <ac:chgData name="Viet Anh Nguyen" userId="b95f61ff061388d5" providerId="LiveId" clId="{2F009BA6-935D-4172-B5F2-8DDE54F1BBBA}" dt="2022-01-12T09:19:53.748" v="6021"/>
          <ac:inkMkLst>
            <pc:docMk/>
            <pc:sldMk cId="0" sldId="274"/>
            <ac:inkMk id="21576" creationId="{21349B54-58A4-42BF-BA86-324BE761CEAE}"/>
          </ac:inkMkLst>
        </pc:inkChg>
        <pc:inkChg chg="add del">
          <ac:chgData name="Viet Anh Nguyen" userId="b95f61ff061388d5" providerId="LiveId" clId="{2F009BA6-935D-4172-B5F2-8DDE54F1BBBA}" dt="2022-01-12T09:19:53.748" v="6021"/>
          <ac:inkMkLst>
            <pc:docMk/>
            <pc:sldMk cId="0" sldId="274"/>
            <ac:inkMk id="21577" creationId="{E16A4027-F0C9-4E93-A5F6-E6BB7F7DB8F1}"/>
          </ac:inkMkLst>
        </pc:inkChg>
        <pc:inkChg chg="add">
          <ac:chgData name="Viet Anh Nguyen" userId="b95f61ff061388d5" providerId="LiveId" clId="{2F009BA6-935D-4172-B5F2-8DDE54F1BBBA}" dt="2022-01-12T09:19:53.748" v="6021"/>
          <ac:inkMkLst>
            <pc:docMk/>
            <pc:sldMk cId="0" sldId="274"/>
            <ac:inkMk id="21578" creationId="{600BE325-7D8C-4F0A-99CF-F49A5384886F}"/>
          </ac:inkMkLst>
        </pc:inkChg>
        <pc:inkChg chg="add del">
          <ac:chgData name="Viet Anh Nguyen" userId="b95f61ff061388d5" providerId="LiveId" clId="{2F009BA6-935D-4172-B5F2-8DDE54F1BBBA}" dt="2022-01-12T09:20:08.840" v="6027"/>
          <ac:inkMkLst>
            <pc:docMk/>
            <pc:sldMk cId="0" sldId="274"/>
            <ac:inkMk id="21579" creationId="{03F07BB7-C1F0-445E-8952-2A4C6A19D02A}"/>
          </ac:inkMkLst>
        </pc:inkChg>
        <pc:inkChg chg="add del">
          <ac:chgData name="Viet Anh Nguyen" userId="b95f61ff061388d5" providerId="LiveId" clId="{2F009BA6-935D-4172-B5F2-8DDE54F1BBBA}" dt="2022-01-12T09:20:08.840" v="6027"/>
          <ac:inkMkLst>
            <pc:docMk/>
            <pc:sldMk cId="0" sldId="274"/>
            <ac:inkMk id="21580" creationId="{8EBBF946-BF82-4049-AB6A-0C7A049E8CDA}"/>
          </ac:inkMkLst>
        </pc:inkChg>
        <pc:inkChg chg="add del">
          <ac:chgData name="Viet Anh Nguyen" userId="b95f61ff061388d5" providerId="LiveId" clId="{2F009BA6-935D-4172-B5F2-8DDE54F1BBBA}" dt="2022-01-12T09:20:08.840" v="6027"/>
          <ac:inkMkLst>
            <pc:docMk/>
            <pc:sldMk cId="0" sldId="274"/>
            <ac:inkMk id="21581" creationId="{AE68E3CA-55F2-4E14-B671-830FBE2DEA32}"/>
          </ac:inkMkLst>
        </pc:inkChg>
        <pc:inkChg chg="add del">
          <ac:chgData name="Viet Anh Nguyen" userId="b95f61ff061388d5" providerId="LiveId" clId="{2F009BA6-935D-4172-B5F2-8DDE54F1BBBA}" dt="2022-01-12T09:20:08.840" v="6027"/>
          <ac:inkMkLst>
            <pc:docMk/>
            <pc:sldMk cId="0" sldId="274"/>
            <ac:inkMk id="21582" creationId="{3C767138-BE1C-4D7D-AC44-0C66DECF84FF}"/>
          </ac:inkMkLst>
        </pc:inkChg>
        <pc:inkChg chg="add">
          <ac:chgData name="Viet Anh Nguyen" userId="b95f61ff061388d5" providerId="LiveId" clId="{2F009BA6-935D-4172-B5F2-8DDE54F1BBBA}" dt="2022-01-12T09:20:08.840" v="6027"/>
          <ac:inkMkLst>
            <pc:docMk/>
            <pc:sldMk cId="0" sldId="274"/>
            <ac:inkMk id="21583" creationId="{C253B6BC-1FBE-4448-B756-EBA830F8C095}"/>
          </ac:inkMkLst>
        </pc:inkChg>
        <pc:inkChg chg="add del">
          <ac:chgData name="Viet Anh Nguyen" userId="b95f61ff061388d5" providerId="LiveId" clId="{2F009BA6-935D-4172-B5F2-8DDE54F1BBBA}" dt="2022-01-12T09:20:14.453" v="6036"/>
          <ac:inkMkLst>
            <pc:docMk/>
            <pc:sldMk cId="0" sldId="274"/>
            <ac:inkMk id="21584" creationId="{60D096B5-F2B9-48B5-86EA-7421C97FB8C5}"/>
          </ac:inkMkLst>
        </pc:inkChg>
        <pc:inkChg chg="add del">
          <ac:chgData name="Viet Anh Nguyen" userId="b95f61ff061388d5" providerId="LiveId" clId="{2F009BA6-935D-4172-B5F2-8DDE54F1BBBA}" dt="2022-01-12T09:20:14.453" v="6036"/>
          <ac:inkMkLst>
            <pc:docMk/>
            <pc:sldMk cId="0" sldId="274"/>
            <ac:inkMk id="21585" creationId="{0B5F21CF-9726-4D91-877E-F61A6175ACA7}"/>
          </ac:inkMkLst>
        </pc:inkChg>
        <pc:inkChg chg="add del">
          <ac:chgData name="Viet Anh Nguyen" userId="b95f61ff061388d5" providerId="LiveId" clId="{2F009BA6-935D-4172-B5F2-8DDE54F1BBBA}" dt="2022-01-12T09:20:14.453" v="6036"/>
          <ac:inkMkLst>
            <pc:docMk/>
            <pc:sldMk cId="0" sldId="274"/>
            <ac:inkMk id="21586" creationId="{B97366D7-08D5-48C0-AA98-4AC9735A4E7E}"/>
          </ac:inkMkLst>
        </pc:inkChg>
        <pc:inkChg chg="add del">
          <ac:chgData name="Viet Anh Nguyen" userId="b95f61ff061388d5" providerId="LiveId" clId="{2F009BA6-935D-4172-B5F2-8DDE54F1BBBA}" dt="2022-01-12T09:20:14.453" v="6036"/>
          <ac:inkMkLst>
            <pc:docMk/>
            <pc:sldMk cId="0" sldId="274"/>
            <ac:inkMk id="21587" creationId="{351C27C0-6DDE-4ACA-B009-8D5EE4BC78CD}"/>
          </ac:inkMkLst>
        </pc:inkChg>
        <pc:inkChg chg="add del">
          <ac:chgData name="Viet Anh Nguyen" userId="b95f61ff061388d5" providerId="LiveId" clId="{2F009BA6-935D-4172-B5F2-8DDE54F1BBBA}" dt="2022-01-12T09:20:14.453" v="6036"/>
          <ac:inkMkLst>
            <pc:docMk/>
            <pc:sldMk cId="0" sldId="274"/>
            <ac:inkMk id="21588" creationId="{992B6BFA-0FC6-4A03-92F8-41AAD633577C}"/>
          </ac:inkMkLst>
        </pc:inkChg>
        <pc:inkChg chg="add del">
          <ac:chgData name="Viet Anh Nguyen" userId="b95f61ff061388d5" providerId="LiveId" clId="{2F009BA6-935D-4172-B5F2-8DDE54F1BBBA}" dt="2022-01-12T09:20:14.453" v="6036"/>
          <ac:inkMkLst>
            <pc:docMk/>
            <pc:sldMk cId="0" sldId="274"/>
            <ac:inkMk id="21589" creationId="{2FC93D25-5C3E-46DC-A9AD-58E9DB9BB733}"/>
          </ac:inkMkLst>
        </pc:inkChg>
        <pc:inkChg chg="add del">
          <ac:chgData name="Viet Anh Nguyen" userId="b95f61ff061388d5" providerId="LiveId" clId="{2F009BA6-935D-4172-B5F2-8DDE54F1BBBA}" dt="2022-01-12T09:20:14.453" v="6036"/>
          <ac:inkMkLst>
            <pc:docMk/>
            <pc:sldMk cId="0" sldId="274"/>
            <ac:inkMk id="21590" creationId="{0C48D03C-41A1-4162-BB14-885FAD831B2E}"/>
          </ac:inkMkLst>
        </pc:inkChg>
        <pc:inkChg chg="add del">
          <ac:chgData name="Viet Anh Nguyen" userId="b95f61ff061388d5" providerId="LiveId" clId="{2F009BA6-935D-4172-B5F2-8DDE54F1BBBA}" dt="2022-01-12T09:20:14.453" v="6036"/>
          <ac:inkMkLst>
            <pc:docMk/>
            <pc:sldMk cId="0" sldId="274"/>
            <ac:inkMk id="21591" creationId="{CD4FD359-AEC4-4871-BB64-C7EFBAE14539}"/>
          </ac:inkMkLst>
        </pc:inkChg>
        <pc:inkChg chg="add">
          <ac:chgData name="Viet Anh Nguyen" userId="b95f61ff061388d5" providerId="LiveId" clId="{2F009BA6-935D-4172-B5F2-8DDE54F1BBBA}" dt="2022-01-12T09:20:14.453" v="6036"/>
          <ac:inkMkLst>
            <pc:docMk/>
            <pc:sldMk cId="0" sldId="274"/>
            <ac:inkMk id="21592" creationId="{2DB9DAA8-2238-4039-A6FD-BFA1D64E55D2}"/>
          </ac:inkMkLst>
        </pc:inkChg>
      </pc:sldChg>
      <pc:sldChg chg="del">
        <pc:chgData name="Viet Anh Nguyen" userId="b95f61ff061388d5" providerId="LiveId" clId="{2F009BA6-935D-4172-B5F2-8DDE54F1BBBA}" dt="2022-01-12T09:33:43.613" v="6337" actId="2696"/>
        <pc:sldMkLst>
          <pc:docMk/>
          <pc:sldMk cId="0" sldId="275"/>
        </pc:sldMkLst>
      </pc:sldChg>
      <pc:sldChg chg="addSp delSp add mod setBg">
        <pc:chgData name="Viet Anh Nguyen" userId="b95f61ff061388d5" providerId="LiveId" clId="{2F009BA6-935D-4172-B5F2-8DDE54F1BBBA}" dt="2022-01-12T09:38:08.189" v="6421" actId="9405"/>
        <pc:sldMkLst>
          <pc:docMk/>
          <pc:sldMk cId="2327672473" sldId="275"/>
        </pc:sldMkLst>
        <pc:inkChg chg="add del">
          <ac:chgData name="Viet Anh Nguyen" userId="b95f61ff061388d5" providerId="LiveId" clId="{2F009BA6-935D-4172-B5F2-8DDE54F1BBBA}" dt="2022-01-12T09:35:43.192" v="6343"/>
          <ac:inkMkLst>
            <pc:docMk/>
            <pc:sldMk cId="2327672473" sldId="275"/>
            <ac:inkMk id="2" creationId="{09E33519-5BB0-4B92-A363-71CA3A63E07E}"/>
          </ac:inkMkLst>
        </pc:inkChg>
        <pc:inkChg chg="add del">
          <ac:chgData name="Viet Anh Nguyen" userId="b95f61ff061388d5" providerId="LiveId" clId="{2F009BA6-935D-4172-B5F2-8DDE54F1BBBA}" dt="2022-01-12T09:35:43.192" v="6343"/>
          <ac:inkMkLst>
            <pc:docMk/>
            <pc:sldMk cId="2327672473" sldId="275"/>
            <ac:inkMk id="3" creationId="{8858CC1A-3D2A-4EBE-AB32-F7697870A29D}"/>
          </ac:inkMkLst>
        </pc:inkChg>
        <pc:inkChg chg="add del">
          <ac:chgData name="Viet Anh Nguyen" userId="b95f61ff061388d5" providerId="LiveId" clId="{2F009BA6-935D-4172-B5F2-8DDE54F1BBBA}" dt="2022-01-12T09:35:43.192" v="6343"/>
          <ac:inkMkLst>
            <pc:docMk/>
            <pc:sldMk cId="2327672473" sldId="275"/>
            <ac:inkMk id="4" creationId="{CBCBCA20-4017-4768-B174-A39260DE9EB9}"/>
          </ac:inkMkLst>
        </pc:inkChg>
        <pc:inkChg chg="add del">
          <ac:chgData name="Viet Anh Nguyen" userId="b95f61ff061388d5" providerId="LiveId" clId="{2F009BA6-935D-4172-B5F2-8DDE54F1BBBA}" dt="2022-01-12T09:35:43.192" v="6343"/>
          <ac:inkMkLst>
            <pc:docMk/>
            <pc:sldMk cId="2327672473" sldId="275"/>
            <ac:inkMk id="5" creationId="{211D84C8-8C79-4300-90E2-6D8688090B55}"/>
          </ac:inkMkLst>
        </pc:inkChg>
        <pc:inkChg chg="add">
          <ac:chgData name="Viet Anh Nguyen" userId="b95f61ff061388d5" providerId="LiveId" clId="{2F009BA6-935D-4172-B5F2-8DDE54F1BBBA}" dt="2022-01-12T09:35:43.192" v="6343"/>
          <ac:inkMkLst>
            <pc:docMk/>
            <pc:sldMk cId="2327672473" sldId="275"/>
            <ac:inkMk id="6" creationId="{87050871-8770-4EA4-A392-1E543A014CCE}"/>
          </ac:inkMkLst>
        </pc:inkChg>
        <pc:inkChg chg="add del">
          <ac:chgData name="Viet Anh Nguyen" userId="b95f61ff061388d5" providerId="LiveId" clId="{2F009BA6-935D-4172-B5F2-8DDE54F1BBBA}" dt="2022-01-12T09:35:48.968" v="6346"/>
          <ac:inkMkLst>
            <pc:docMk/>
            <pc:sldMk cId="2327672473" sldId="275"/>
            <ac:inkMk id="7" creationId="{51EA1F89-2DF2-4A23-A2F0-60BE9F57DB65}"/>
          </ac:inkMkLst>
        </pc:inkChg>
        <pc:inkChg chg="add del">
          <ac:chgData name="Viet Anh Nguyen" userId="b95f61ff061388d5" providerId="LiveId" clId="{2F009BA6-935D-4172-B5F2-8DDE54F1BBBA}" dt="2022-01-12T09:35:48.968" v="6346"/>
          <ac:inkMkLst>
            <pc:docMk/>
            <pc:sldMk cId="2327672473" sldId="275"/>
            <ac:inkMk id="8" creationId="{D04BC018-A1BD-47C0-BE91-4657AD4D73BA}"/>
          </ac:inkMkLst>
        </pc:inkChg>
        <pc:inkChg chg="add del">
          <ac:chgData name="Viet Anh Nguyen" userId="b95f61ff061388d5" providerId="LiveId" clId="{2F009BA6-935D-4172-B5F2-8DDE54F1BBBA}" dt="2022-01-12T09:35:50.549" v="6348"/>
          <ac:inkMkLst>
            <pc:docMk/>
            <pc:sldMk cId="2327672473" sldId="275"/>
            <ac:inkMk id="9" creationId="{401B4FAB-B4B2-4C62-AC10-F04C3143455B}"/>
          </ac:inkMkLst>
        </pc:inkChg>
        <pc:inkChg chg="add del">
          <ac:chgData name="Viet Anh Nguyen" userId="b95f61ff061388d5" providerId="LiveId" clId="{2F009BA6-935D-4172-B5F2-8DDE54F1BBBA}" dt="2022-01-12T09:35:50.549" v="6348"/>
          <ac:inkMkLst>
            <pc:docMk/>
            <pc:sldMk cId="2327672473" sldId="275"/>
            <ac:inkMk id="10" creationId="{3EB91982-897D-47DC-90C4-832F801224DC}"/>
          </ac:inkMkLst>
        </pc:inkChg>
        <pc:inkChg chg="add del">
          <ac:chgData name="Viet Anh Nguyen" userId="b95f61ff061388d5" providerId="LiveId" clId="{2F009BA6-935D-4172-B5F2-8DDE54F1BBBA}" dt="2022-01-12T09:35:53.190" v="6355"/>
          <ac:inkMkLst>
            <pc:docMk/>
            <pc:sldMk cId="2327672473" sldId="275"/>
            <ac:inkMk id="11" creationId="{C3C29C02-A1C1-4699-99DE-2F3DDA5754BB}"/>
          </ac:inkMkLst>
        </pc:inkChg>
        <pc:inkChg chg="add del">
          <ac:chgData name="Viet Anh Nguyen" userId="b95f61ff061388d5" providerId="LiveId" clId="{2F009BA6-935D-4172-B5F2-8DDE54F1BBBA}" dt="2022-01-12T09:35:53.190" v="6355"/>
          <ac:inkMkLst>
            <pc:docMk/>
            <pc:sldMk cId="2327672473" sldId="275"/>
            <ac:inkMk id="12" creationId="{C0D50464-0748-4EAE-8F30-E15D871633C2}"/>
          </ac:inkMkLst>
        </pc:inkChg>
        <pc:inkChg chg="add del">
          <ac:chgData name="Viet Anh Nguyen" userId="b95f61ff061388d5" providerId="LiveId" clId="{2F009BA6-935D-4172-B5F2-8DDE54F1BBBA}" dt="2022-01-12T09:35:53.190" v="6355"/>
          <ac:inkMkLst>
            <pc:docMk/>
            <pc:sldMk cId="2327672473" sldId="275"/>
            <ac:inkMk id="13" creationId="{41240C24-E431-464E-91B8-126719896B71}"/>
          </ac:inkMkLst>
        </pc:inkChg>
        <pc:inkChg chg="add del">
          <ac:chgData name="Viet Anh Nguyen" userId="b95f61ff061388d5" providerId="LiveId" clId="{2F009BA6-935D-4172-B5F2-8DDE54F1BBBA}" dt="2022-01-12T09:35:53.190" v="6355"/>
          <ac:inkMkLst>
            <pc:docMk/>
            <pc:sldMk cId="2327672473" sldId="275"/>
            <ac:inkMk id="14" creationId="{2A7A302A-078D-433A-996F-4A3E18B82C88}"/>
          </ac:inkMkLst>
        </pc:inkChg>
        <pc:inkChg chg="add del">
          <ac:chgData name="Viet Anh Nguyen" userId="b95f61ff061388d5" providerId="LiveId" clId="{2F009BA6-935D-4172-B5F2-8DDE54F1BBBA}" dt="2022-01-12T09:35:53.190" v="6355"/>
          <ac:inkMkLst>
            <pc:docMk/>
            <pc:sldMk cId="2327672473" sldId="275"/>
            <ac:inkMk id="15" creationId="{62BDE41E-D538-43A1-BF79-BBE68844B0C0}"/>
          </ac:inkMkLst>
        </pc:inkChg>
        <pc:inkChg chg="add del">
          <ac:chgData name="Viet Anh Nguyen" userId="b95f61ff061388d5" providerId="LiveId" clId="{2F009BA6-935D-4172-B5F2-8DDE54F1BBBA}" dt="2022-01-12T09:35:53.190" v="6355"/>
          <ac:inkMkLst>
            <pc:docMk/>
            <pc:sldMk cId="2327672473" sldId="275"/>
            <ac:inkMk id="16" creationId="{18425B72-CE57-4EC1-9EDE-7E0CD2B8B50C}"/>
          </ac:inkMkLst>
        </pc:inkChg>
        <pc:inkChg chg="add del">
          <ac:chgData name="Viet Anh Nguyen" userId="b95f61ff061388d5" providerId="LiveId" clId="{2F009BA6-935D-4172-B5F2-8DDE54F1BBBA}" dt="2022-01-12T09:35:53.190" v="6355"/>
          <ac:inkMkLst>
            <pc:docMk/>
            <pc:sldMk cId="2327672473" sldId="275"/>
            <ac:inkMk id="17" creationId="{23B2219D-3758-4484-BCF3-A6B92941EF35}"/>
          </ac:inkMkLst>
        </pc:inkChg>
        <pc:inkChg chg="add del">
          <ac:chgData name="Viet Anh Nguyen" userId="b95f61ff061388d5" providerId="LiveId" clId="{2F009BA6-935D-4172-B5F2-8DDE54F1BBBA}" dt="2022-01-12T09:35:54.960" v="6359"/>
          <ac:inkMkLst>
            <pc:docMk/>
            <pc:sldMk cId="2327672473" sldId="275"/>
            <ac:inkMk id="18" creationId="{600BD73D-61AF-49E8-9DDA-FD6428357D0F}"/>
          </ac:inkMkLst>
        </pc:inkChg>
        <pc:inkChg chg="add del">
          <ac:chgData name="Viet Anh Nguyen" userId="b95f61ff061388d5" providerId="LiveId" clId="{2F009BA6-935D-4172-B5F2-8DDE54F1BBBA}" dt="2022-01-12T09:35:58.981" v="6366"/>
          <ac:inkMkLst>
            <pc:docMk/>
            <pc:sldMk cId="2327672473" sldId="275"/>
            <ac:inkMk id="19" creationId="{14229843-EB7F-4805-8ABF-EEE30DACECEA}"/>
          </ac:inkMkLst>
        </pc:inkChg>
        <pc:inkChg chg="add del">
          <ac:chgData name="Viet Anh Nguyen" userId="b95f61ff061388d5" providerId="LiveId" clId="{2F009BA6-935D-4172-B5F2-8DDE54F1BBBA}" dt="2022-01-12T09:35:54.960" v="6359"/>
          <ac:inkMkLst>
            <pc:docMk/>
            <pc:sldMk cId="2327672473" sldId="275"/>
            <ac:inkMk id="20" creationId="{3BF425CC-14C5-4293-900A-5F3D58AF8F41}"/>
          </ac:inkMkLst>
        </pc:inkChg>
        <pc:inkChg chg="add del">
          <ac:chgData name="Viet Anh Nguyen" userId="b95f61ff061388d5" providerId="LiveId" clId="{2F009BA6-935D-4172-B5F2-8DDE54F1BBBA}" dt="2022-01-12T09:35:54.960" v="6359"/>
          <ac:inkMkLst>
            <pc:docMk/>
            <pc:sldMk cId="2327672473" sldId="275"/>
            <ac:inkMk id="21" creationId="{0341F1B9-E774-4DBC-80FD-182886233E30}"/>
          </ac:inkMkLst>
        </pc:inkChg>
        <pc:inkChg chg="add del">
          <ac:chgData name="Viet Anh Nguyen" userId="b95f61ff061388d5" providerId="LiveId" clId="{2F009BA6-935D-4172-B5F2-8DDE54F1BBBA}" dt="2022-01-12T09:35:54.960" v="6359"/>
          <ac:inkMkLst>
            <pc:docMk/>
            <pc:sldMk cId="2327672473" sldId="275"/>
            <ac:inkMk id="22" creationId="{FBC39A56-2F08-4FE7-9CE2-EE2C435BD53A}"/>
          </ac:inkMkLst>
        </pc:inkChg>
        <pc:inkChg chg="add del">
          <ac:chgData name="Viet Anh Nguyen" userId="b95f61ff061388d5" providerId="LiveId" clId="{2F009BA6-935D-4172-B5F2-8DDE54F1BBBA}" dt="2022-01-12T09:35:57.943" v="6363"/>
          <ac:inkMkLst>
            <pc:docMk/>
            <pc:sldMk cId="2327672473" sldId="275"/>
            <ac:inkMk id="23" creationId="{0A2C8D65-94CB-419B-B73D-2F17F27232E5}"/>
          </ac:inkMkLst>
        </pc:inkChg>
        <pc:inkChg chg="add del">
          <ac:chgData name="Viet Anh Nguyen" userId="b95f61ff061388d5" providerId="LiveId" clId="{2F009BA6-935D-4172-B5F2-8DDE54F1BBBA}" dt="2022-01-12T09:35:57.943" v="6363"/>
          <ac:inkMkLst>
            <pc:docMk/>
            <pc:sldMk cId="2327672473" sldId="275"/>
            <ac:inkMk id="24" creationId="{387A7D05-1FFC-4BA7-A319-5374DDE12C3F}"/>
          </ac:inkMkLst>
        </pc:inkChg>
        <pc:inkChg chg="add del">
          <ac:chgData name="Viet Anh Nguyen" userId="b95f61ff061388d5" providerId="LiveId" clId="{2F009BA6-935D-4172-B5F2-8DDE54F1BBBA}" dt="2022-01-12T09:35:57.943" v="6363"/>
          <ac:inkMkLst>
            <pc:docMk/>
            <pc:sldMk cId="2327672473" sldId="275"/>
            <ac:inkMk id="25" creationId="{D3B6DD76-27A3-4BCF-8EE0-93BDC18DD1BC}"/>
          </ac:inkMkLst>
        </pc:inkChg>
        <pc:inkChg chg="add del">
          <ac:chgData name="Viet Anh Nguyen" userId="b95f61ff061388d5" providerId="LiveId" clId="{2F009BA6-935D-4172-B5F2-8DDE54F1BBBA}" dt="2022-01-12T09:35:57.943" v="6363"/>
          <ac:inkMkLst>
            <pc:docMk/>
            <pc:sldMk cId="2327672473" sldId="275"/>
            <ac:inkMk id="26" creationId="{9685F714-00BE-4EB1-9D8E-AF22B24D0700}"/>
          </ac:inkMkLst>
        </pc:inkChg>
        <pc:inkChg chg="add del">
          <ac:chgData name="Viet Anh Nguyen" userId="b95f61ff061388d5" providerId="LiveId" clId="{2F009BA6-935D-4172-B5F2-8DDE54F1BBBA}" dt="2022-01-12T09:35:58.981" v="6366"/>
          <ac:inkMkLst>
            <pc:docMk/>
            <pc:sldMk cId="2327672473" sldId="275"/>
            <ac:inkMk id="27" creationId="{34968731-2E53-4924-AC9F-FE50EC3EDE1C}"/>
          </ac:inkMkLst>
        </pc:inkChg>
        <pc:inkChg chg="add del">
          <ac:chgData name="Viet Anh Nguyen" userId="b95f61ff061388d5" providerId="LiveId" clId="{2F009BA6-935D-4172-B5F2-8DDE54F1BBBA}" dt="2022-01-12T09:35:58.981" v="6366"/>
          <ac:inkMkLst>
            <pc:docMk/>
            <pc:sldMk cId="2327672473" sldId="275"/>
            <ac:inkMk id="28" creationId="{C2716D4F-AD15-4E0B-B125-C2CD464124D3}"/>
          </ac:inkMkLst>
        </pc:inkChg>
        <pc:inkChg chg="add del">
          <ac:chgData name="Viet Anh Nguyen" userId="b95f61ff061388d5" providerId="LiveId" clId="{2F009BA6-935D-4172-B5F2-8DDE54F1BBBA}" dt="2022-01-12T09:35:58.981" v="6366"/>
          <ac:inkMkLst>
            <pc:docMk/>
            <pc:sldMk cId="2327672473" sldId="275"/>
            <ac:inkMk id="29" creationId="{CED922FC-5A99-47EE-B613-06444A3E04BB}"/>
          </ac:inkMkLst>
        </pc:inkChg>
        <pc:inkChg chg="add del">
          <ac:chgData name="Viet Anh Nguyen" userId="b95f61ff061388d5" providerId="LiveId" clId="{2F009BA6-935D-4172-B5F2-8DDE54F1BBBA}" dt="2022-01-12T09:36:00.482" v="6369"/>
          <ac:inkMkLst>
            <pc:docMk/>
            <pc:sldMk cId="2327672473" sldId="275"/>
            <ac:inkMk id="30" creationId="{161092B2-4953-4051-A73F-CC4914F46C5C}"/>
          </ac:inkMkLst>
        </pc:inkChg>
        <pc:inkChg chg="add del">
          <ac:chgData name="Viet Anh Nguyen" userId="b95f61ff061388d5" providerId="LiveId" clId="{2F009BA6-935D-4172-B5F2-8DDE54F1BBBA}" dt="2022-01-12T09:36:00.482" v="6369"/>
          <ac:inkMkLst>
            <pc:docMk/>
            <pc:sldMk cId="2327672473" sldId="275"/>
            <ac:inkMk id="31" creationId="{4CBF0920-DEE8-427B-B29D-759AA646DB37}"/>
          </ac:inkMkLst>
        </pc:inkChg>
        <pc:inkChg chg="add del">
          <ac:chgData name="Viet Anh Nguyen" userId="b95f61ff061388d5" providerId="LiveId" clId="{2F009BA6-935D-4172-B5F2-8DDE54F1BBBA}" dt="2022-01-12T09:36:00.482" v="6369"/>
          <ac:inkMkLst>
            <pc:docMk/>
            <pc:sldMk cId="2327672473" sldId="275"/>
            <ac:inkMk id="22528" creationId="{B288007E-AF2B-421B-A7B8-727A0F0BD0E2}"/>
          </ac:inkMkLst>
        </pc:inkChg>
        <pc:inkChg chg="add del">
          <ac:chgData name="Viet Anh Nguyen" userId="b95f61ff061388d5" providerId="LiveId" clId="{2F009BA6-935D-4172-B5F2-8DDE54F1BBBA}" dt="2022-01-12T09:36:03.509" v="6377"/>
          <ac:inkMkLst>
            <pc:docMk/>
            <pc:sldMk cId="2327672473" sldId="275"/>
            <ac:inkMk id="22529" creationId="{40BBDE72-5E2D-4EAE-B629-03DCFC021D70}"/>
          </ac:inkMkLst>
        </pc:inkChg>
        <pc:inkChg chg="add del">
          <ac:chgData name="Viet Anh Nguyen" userId="b95f61ff061388d5" providerId="LiveId" clId="{2F009BA6-935D-4172-B5F2-8DDE54F1BBBA}" dt="2022-01-12T09:36:03.509" v="6377"/>
          <ac:inkMkLst>
            <pc:docMk/>
            <pc:sldMk cId="2327672473" sldId="275"/>
            <ac:inkMk id="22530" creationId="{382C9928-BCD1-469B-A249-3D456C08B910}"/>
          </ac:inkMkLst>
        </pc:inkChg>
        <pc:inkChg chg="add del">
          <ac:chgData name="Viet Anh Nguyen" userId="b95f61ff061388d5" providerId="LiveId" clId="{2F009BA6-935D-4172-B5F2-8DDE54F1BBBA}" dt="2022-01-12T09:36:03.509" v="6377"/>
          <ac:inkMkLst>
            <pc:docMk/>
            <pc:sldMk cId="2327672473" sldId="275"/>
            <ac:inkMk id="22532" creationId="{35C7BAF9-5DA7-4179-B687-AB24C9FE5DC1}"/>
          </ac:inkMkLst>
        </pc:inkChg>
        <pc:inkChg chg="add del">
          <ac:chgData name="Viet Anh Nguyen" userId="b95f61ff061388d5" providerId="LiveId" clId="{2F009BA6-935D-4172-B5F2-8DDE54F1BBBA}" dt="2022-01-12T09:36:03.509" v="6377"/>
          <ac:inkMkLst>
            <pc:docMk/>
            <pc:sldMk cId="2327672473" sldId="275"/>
            <ac:inkMk id="22533" creationId="{193D7855-2B78-422E-85BB-948FEDD596EE}"/>
          </ac:inkMkLst>
        </pc:inkChg>
        <pc:inkChg chg="add del">
          <ac:chgData name="Viet Anh Nguyen" userId="b95f61ff061388d5" providerId="LiveId" clId="{2F009BA6-935D-4172-B5F2-8DDE54F1BBBA}" dt="2022-01-12T09:36:03.509" v="6377"/>
          <ac:inkMkLst>
            <pc:docMk/>
            <pc:sldMk cId="2327672473" sldId="275"/>
            <ac:inkMk id="22534" creationId="{054C0CA9-B4D3-4B91-930D-CDDF86DBB1CC}"/>
          </ac:inkMkLst>
        </pc:inkChg>
        <pc:inkChg chg="add del">
          <ac:chgData name="Viet Anh Nguyen" userId="b95f61ff061388d5" providerId="LiveId" clId="{2F009BA6-935D-4172-B5F2-8DDE54F1BBBA}" dt="2022-01-12T09:36:03.509" v="6377"/>
          <ac:inkMkLst>
            <pc:docMk/>
            <pc:sldMk cId="2327672473" sldId="275"/>
            <ac:inkMk id="22535" creationId="{B4ACDD3A-28F3-43A9-BD2B-02FF9677DAEA}"/>
          </ac:inkMkLst>
        </pc:inkChg>
        <pc:inkChg chg="add del">
          <ac:chgData name="Viet Anh Nguyen" userId="b95f61ff061388d5" providerId="LiveId" clId="{2F009BA6-935D-4172-B5F2-8DDE54F1BBBA}" dt="2022-01-12T09:36:03.509" v="6377"/>
          <ac:inkMkLst>
            <pc:docMk/>
            <pc:sldMk cId="2327672473" sldId="275"/>
            <ac:inkMk id="22536" creationId="{BDED52B8-C66C-4CB8-8161-D65E8FE236C3}"/>
          </ac:inkMkLst>
        </pc:inkChg>
        <pc:inkChg chg="add del">
          <ac:chgData name="Viet Anh Nguyen" userId="b95f61ff061388d5" providerId="LiveId" clId="{2F009BA6-935D-4172-B5F2-8DDE54F1BBBA}" dt="2022-01-12T09:36:03.509" v="6377"/>
          <ac:inkMkLst>
            <pc:docMk/>
            <pc:sldMk cId="2327672473" sldId="275"/>
            <ac:inkMk id="22537" creationId="{10ACACD6-34AC-40F9-A668-46BE93ACE858}"/>
          </ac:inkMkLst>
        </pc:inkChg>
        <pc:inkChg chg="add del">
          <ac:chgData name="Viet Anh Nguyen" userId="b95f61ff061388d5" providerId="LiveId" clId="{2F009BA6-935D-4172-B5F2-8DDE54F1BBBA}" dt="2022-01-12T09:36:04.495" v="6380"/>
          <ac:inkMkLst>
            <pc:docMk/>
            <pc:sldMk cId="2327672473" sldId="275"/>
            <ac:inkMk id="22538" creationId="{CA70019F-032C-4B0A-BB36-5D8C84FB9721}"/>
          </ac:inkMkLst>
        </pc:inkChg>
        <pc:inkChg chg="add del">
          <ac:chgData name="Viet Anh Nguyen" userId="b95f61ff061388d5" providerId="LiveId" clId="{2F009BA6-935D-4172-B5F2-8DDE54F1BBBA}" dt="2022-01-12T09:36:04.495" v="6380"/>
          <ac:inkMkLst>
            <pc:docMk/>
            <pc:sldMk cId="2327672473" sldId="275"/>
            <ac:inkMk id="22539" creationId="{F48BA253-638D-4709-BBAC-9A1D8CB07CCC}"/>
          </ac:inkMkLst>
        </pc:inkChg>
        <pc:inkChg chg="add del">
          <ac:chgData name="Viet Anh Nguyen" userId="b95f61ff061388d5" providerId="LiveId" clId="{2F009BA6-935D-4172-B5F2-8DDE54F1BBBA}" dt="2022-01-12T09:36:04.495" v="6380"/>
          <ac:inkMkLst>
            <pc:docMk/>
            <pc:sldMk cId="2327672473" sldId="275"/>
            <ac:inkMk id="22540" creationId="{DD0C8914-2768-47E5-8E55-1C509E09D8E0}"/>
          </ac:inkMkLst>
        </pc:inkChg>
        <pc:inkChg chg="add del">
          <ac:chgData name="Viet Anh Nguyen" userId="b95f61ff061388d5" providerId="LiveId" clId="{2F009BA6-935D-4172-B5F2-8DDE54F1BBBA}" dt="2022-01-12T09:36:06.705" v="6383"/>
          <ac:inkMkLst>
            <pc:docMk/>
            <pc:sldMk cId="2327672473" sldId="275"/>
            <ac:inkMk id="22541" creationId="{3238EC47-B0D0-48B1-B0AD-7C1A9F8BC44C}"/>
          </ac:inkMkLst>
        </pc:inkChg>
        <pc:inkChg chg="add del">
          <ac:chgData name="Viet Anh Nguyen" userId="b95f61ff061388d5" providerId="LiveId" clId="{2F009BA6-935D-4172-B5F2-8DDE54F1BBBA}" dt="2022-01-12T09:36:06.705" v="6383"/>
          <ac:inkMkLst>
            <pc:docMk/>
            <pc:sldMk cId="2327672473" sldId="275"/>
            <ac:inkMk id="22542" creationId="{71622263-3EFA-4BDF-A58B-8624BC52781B}"/>
          </ac:inkMkLst>
        </pc:inkChg>
        <pc:inkChg chg="add del">
          <ac:chgData name="Viet Anh Nguyen" userId="b95f61ff061388d5" providerId="LiveId" clId="{2F009BA6-935D-4172-B5F2-8DDE54F1BBBA}" dt="2022-01-12T09:36:06.705" v="6383"/>
          <ac:inkMkLst>
            <pc:docMk/>
            <pc:sldMk cId="2327672473" sldId="275"/>
            <ac:inkMk id="22543" creationId="{86380882-9EBD-499B-B384-939F836643A8}"/>
          </ac:inkMkLst>
        </pc:inkChg>
        <pc:inkChg chg="add">
          <ac:chgData name="Viet Anh Nguyen" userId="b95f61ff061388d5" providerId="LiveId" clId="{2F009BA6-935D-4172-B5F2-8DDE54F1BBBA}" dt="2022-01-12T09:36:06.705" v="6383"/>
          <ac:inkMkLst>
            <pc:docMk/>
            <pc:sldMk cId="2327672473" sldId="275"/>
            <ac:inkMk id="22544" creationId="{914CE252-06A4-4366-B9D6-5E9917BF8204}"/>
          </ac:inkMkLst>
        </pc:inkChg>
        <pc:inkChg chg="add del">
          <ac:chgData name="Viet Anh Nguyen" userId="b95f61ff061388d5" providerId="LiveId" clId="{2F009BA6-935D-4172-B5F2-8DDE54F1BBBA}" dt="2022-01-12T09:36:11.099" v="6386"/>
          <ac:inkMkLst>
            <pc:docMk/>
            <pc:sldMk cId="2327672473" sldId="275"/>
            <ac:inkMk id="22545" creationId="{FEB1D110-0118-4630-9FE6-7968D7D898B6}"/>
          </ac:inkMkLst>
        </pc:inkChg>
        <pc:inkChg chg="add del">
          <ac:chgData name="Viet Anh Nguyen" userId="b95f61ff061388d5" providerId="LiveId" clId="{2F009BA6-935D-4172-B5F2-8DDE54F1BBBA}" dt="2022-01-12T09:36:11.099" v="6386"/>
          <ac:inkMkLst>
            <pc:docMk/>
            <pc:sldMk cId="2327672473" sldId="275"/>
            <ac:inkMk id="22546" creationId="{1FCCB04A-FFD7-4E32-B7EA-B288B61A1126}"/>
          </ac:inkMkLst>
        </pc:inkChg>
        <pc:inkChg chg="add del">
          <ac:chgData name="Viet Anh Nguyen" userId="b95f61ff061388d5" providerId="LiveId" clId="{2F009BA6-935D-4172-B5F2-8DDE54F1BBBA}" dt="2022-01-12T09:36:12.157" v="6389"/>
          <ac:inkMkLst>
            <pc:docMk/>
            <pc:sldMk cId="2327672473" sldId="275"/>
            <ac:inkMk id="22547" creationId="{E1AA8C93-EEF5-4514-ACF2-3750C401EAB0}"/>
          </ac:inkMkLst>
        </pc:inkChg>
        <pc:inkChg chg="add del">
          <ac:chgData name="Viet Anh Nguyen" userId="b95f61ff061388d5" providerId="LiveId" clId="{2F009BA6-935D-4172-B5F2-8DDE54F1BBBA}" dt="2022-01-12T09:36:12.157" v="6389"/>
          <ac:inkMkLst>
            <pc:docMk/>
            <pc:sldMk cId="2327672473" sldId="275"/>
            <ac:inkMk id="22548" creationId="{07DA836F-D242-4B5F-86E1-304F0ABE8362}"/>
          </ac:inkMkLst>
        </pc:inkChg>
        <pc:inkChg chg="add del">
          <ac:chgData name="Viet Anh Nguyen" userId="b95f61ff061388d5" providerId="LiveId" clId="{2F009BA6-935D-4172-B5F2-8DDE54F1BBBA}" dt="2022-01-12T09:36:12.157" v="6389"/>
          <ac:inkMkLst>
            <pc:docMk/>
            <pc:sldMk cId="2327672473" sldId="275"/>
            <ac:inkMk id="22549" creationId="{D30E0F5D-B63B-448D-ABE3-F080DEF58DB9}"/>
          </ac:inkMkLst>
        </pc:inkChg>
        <pc:inkChg chg="add">
          <ac:chgData name="Viet Anh Nguyen" userId="b95f61ff061388d5" providerId="LiveId" clId="{2F009BA6-935D-4172-B5F2-8DDE54F1BBBA}" dt="2022-01-12T09:36:12.157" v="6389"/>
          <ac:inkMkLst>
            <pc:docMk/>
            <pc:sldMk cId="2327672473" sldId="275"/>
            <ac:inkMk id="22550" creationId="{65047189-14B8-466C-922E-F3147CFA4C61}"/>
          </ac:inkMkLst>
        </pc:inkChg>
        <pc:inkChg chg="add del">
          <ac:chgData name="Viet Anh Nguyen" userId="b95f61ff061388d5" providerId="LiveId" clId="{2F009BA6-935D-4172-B5F2-8DDE54F1BBBA}" dt="2022-01-12T09:36:28.984" v="6399"/>
          <ac:inkMkLst>
            <pc:docMk/>
            <pc:sldMk cId="2327672473" sldId="275"/>
            <ac:inkMk id="22551" creationId="{AF185B4B-F3EA-4D2B-82FE-A41D1B7011AF}"/>
          </ac:inkMkLst>
        </pc:inkChg>
        <pc:inkChg chg="add del">
          <ac:chgData name="Viet Anh Nguyen" userId="b95f61ff061388d5" providerId="LiveId" clId="{2F009BA6-935D-4172-B5F2-8DDE54F1BBBA}" dt="2022-01-12T09:36:28.984" v="6399"/>
          <ac:inkMkLst>
            <pc:docMk/>
            <pc:sldMk cId="2327672473" sldId="275"/>
            <ac:inkMk id="22552" creationId="{CF7D5041-D0A0-44B6-AEB2-245D9F2D89B1}"/>
          </ac:inkMkLst>
        </pc:inkChg>
        <pc:inkChg chg="add del">
          <ac:chgData name="Viet Anh Nguyen" userId="b95f61ff061388d5" providerId="LiveId" clId="{2F009BA6-935D-4172-B5F2-8DDE54F1BBBA}" dt="2022-01-12T09:36:28.984" v="6399"/>
          <ac:inkMkLst>
            <pc:docMk/>
            <pc:sldMk cId="2327672473" sldId="275"/>
            <ac:inkMk id="22553" creationId="{757FDC62-0F59-4A0F-96A5-70BA1780CEDB}"/>
          </ac:inkMkLst>
        </pc:inkChg>
        <pc:inkChg chg="add del">
          <ac:chgData name="Viet Anh Nguyen" userId="b95f61ff061388d5" providerId="LiveId" clId="{2F009BA6-935D-4172-B5F2-8DDE54F1BBBA}" dt="2022-01-12T09:36:28.984" v="6399"/>
          <ac:inkMkLst>
            <pc:docMk/>
            <pc:sldMk cId="2327672473" sldId="275"/>
            <ac:inkMk id="22554" creationId="{68B8B640-9270-4076-9DDB-DE1189D6BEFE}"/>
          </ac:inkMkLst>
        </pc:inkChg>
        <pc:inkChg chg="add del">
          <ac:chgData name="Viet Anh Nguyen" userId="b95f61ff061388d5" providerId="LiveId" clId="{2F009BA6-935D-4172-B5F2-8DDE54F1BBBA}" dt="2022-01-12T09:36:28.984" v="6399"/>
          <ac:inkMkLst>
            <pc:docMk/>
            <pc:sldMk cId="2327672473" sldId="275"/>
            <ac:inkMk id="22555" creationId="{44F5D75B-4F5E-4A96-B5E2-8073B2D6A2BB}"/>
          </ac:inkMkLst>
        </pc:inkChg>
        <pc:inkChg chg="add del">
          <ac:chgData name="Viet Anh Nguyen" userId="b95f61ff061388d5" providerId="LiveId" clId="{2F009BA6-935D-4172-B5F2-8DDE54F1BBBA}" dt="2022-01-12T09:36:28.984" v="6399"/>
          <ac:inkMkLst>
            <pc:docMk/>
            <pc:sldMk cId="2327672473" sldId="275"/>
            <ac:inkMk id="22556" creationId="{987A0814-1089-40AB-8950-F6BB7CCF667C}"/>
          </ac:inkMkLst>
        </pc:inkChg>
        <pc:inkChg chg="add del">
          <ac:chgData name="Viet Anh Nguyen" userId="b95f61ff061388d5" providerId="LiveId" clId="{2F009BA6-935D-4172-B5F2-8DDE54F1BBBA}" dt="2022-01-12T09:36:28.984" v="6399"/>
          <ac:inkMkLst>
            <pc:docMk/>
            <pc:sldMk cId="2327672473" sldId="275"/>
            <ac:inkMk id="22557" creationId="{65C037FB-0CC4-4DDF-8451-ABB874F33A06}"/>
          </ac:inkMkLst>
        </pc:inkChg>
        <pc:inkChg chg="add del">
          <ac:chgData name="Viet Anh Nguyen" userId="b95f61ff061388d5" providerId="LiveId" clId="{2F009BA6-935D-4172-B5F2-8DDE54F1BBBA}" dt="2022-01-12T09:36:28.984" v="6399"/>
          <ac:inkMkLst>
            <pc:docMk/>
            <pc:sldMk cId="2327672473" sldId="275"/>
            <ac:inkMk id="22558" creationId="{269E6F28-FCB1-42FF-A1C8-91EFC55CBFA9}"/>
          </ac:inkMkLst>
        </pc:inkChg>
        <pc:inkChg chg="add del">
          <ac:chgData name="Viet Anh Nguyen" userId="b95f61ff061388d5" providerId="LiveId" clId="{2F009BA6-935D-4172-B5F2-8DDE54F1BBBA}" dt="2022-01-12T09:36:28.984" v="6399"/>
          <ac:inkMkLst>
            <pc:docMk/>
            <pc:sldMk cId="2327672473" sldId="275"/>
            <ac:inkMk id="22559" creationId="{4EB43FC0-4AD4-4290-9546-B648E2E6BE71}"/>
          </ac:inkMkLst>
        </pc:inkChg>
        <pc:inkChg chg="add">
          <ac:chgData name="Viet Anh Nguyen" userId="b95f61ff061388d5" providerId="LiveId" clId="{2F009BA6-935D-4172-B5F2-8DDE54F1BBBA}" dt="2022-01-12T09:36:28.984" v="6399"/>
          <ac:inkMkLst>
            <pc:docMk/>
            <pc:sldMk cId="2327672473" sldId="275"/>
            <ac:inkMk id="22560" creationId="{774687C8-832E-4CAE-B383-E96894C0671A}"/>
          </ac:inkMkLst>
        </pc:inkChg>
        <pc:inkChg chg="add del">
          <ac:chgData name="Viet Anh Nguyen" userId="b95f61ff061388d5" providerId="LiveId" clId="{2F009BA6-935D-4172-B5F2-8DDE54F1BBBA}" dt="2022-01-12T09:36:30.518" v="6402"/>
          <ac:inkMkLst>
            <pc:docMk/>
            <pc:sldMk cId="2327672473" sldId="275"/>
            <ac:inkMk id="22561" creationId="{2420D257-EAC5-4A45-851A-BE5C48F3BBF9}"/>
          </ac:inkMkLst>
        </pc:inkChg>
        <pc:inkChg chg="add del">
          <ac:chgData name="Viet Anh Nguyen" userId="b95f61ff061388d5" providerId="LiveId" clId="{2F009BA6-935D-4172-B5F2-8DDE54F1BBBA}" dt="2022-01-12T09:36:30.518" v="6402"/>
          <ac:inkMkLst>
            <pc:docMk/>
            <pc:sldMk cId="2327672473" sldId="275"/>
            <ac:inkMk id="22562" creationId="{1C7C8177-2112-4B84-B38E-E67F54B3F603}"/>
          </ac:inkMkLst>
        </pc:inkChg>
        <pc:inkChg chg="add">
          <ac:chgData name="Viet Anh Nguyen" userId="b95f61ff061388d5" providerId="LiveId" clId="{2F009BA6-935D-4172-B5F2-8DDE54F1BBBA}" dt="2022-01-12T09:36:30.518" v="6402"/>
          <ac:inkMkLst>
            <pc:docMk/>
            <pc:sldMk cId="2327672473" sldId="275"/>
            <ac:inkMk id="22563" creationId="{B635E027-B85C-4F76-9CD7-AF8FDE4C7022}"/>
          </ac:inkMkLst>
        </pc:inkChg>
        <pc:inkChg chg="add del">
          <ac:chgData name="Viet Anh Nguyen" userId="b95f61ff061388d5" providerId="LiveId" clId="{2F009BA6-935D-4172-B5F2-8DDE54F1BBBA}" dt="2022-01-12T09:36:41.496" v="6413"/>
          <ac:inkMkLst>
            <pc:docMk/>
            <pc:sldMk cId="2327672473" sldId="275"/>
            <ac:inkMk id="22564" creationId="{7121F0A9-0B91-4BF1-9EF3-95A24C4F6351}"/>
          </ac:inkMkLst>
        </pc:inkChg>
        <pc:inkChg chg="add del">
          <ac:chgData name="Viet Anh Nguyen" userId="b95f61ff061388d5" providerId="LiveId" clId="{2F009BA6-935D-4172-B5F2-8DDE54F1BBBA}" dt="2022-01-12T09:36:41.496" v="6413"/>
          <ac:inkMkLst>
            <pc:docMk/>
            <pc:sldMk cId="2327672473" sldId="275"/>
            <ac:inkMk id="22565" creationId="{69C1B239-34A2-49E8-A9ED-54195DFBD702}"/>
          </ac:inkMkLst>
        </pc:inkChg>
        <pc:inkChg chg="add del">
          <ac:chgData name="Viet Anh Nguyen" userId="b95f61ff061388d5" providerId="LiveId" clId="{2F009BA6-935D-4172-B5F2-8DDE54F1BBBA}" dt="2022-01-12T09:36:41.496" v="6413"/>
          <ac:inkMkLst>
            <pc:docMk/>
            <pc:sldMk cId="2327672473" sldId="275"/>
            <ac:inkMk id="22566" creationId="{829F4A0D-CA9A-459E-9C7E-75C3A1EDBC58}"/>
          </ac:inkMkLst>
        </pc:inkChg>
        <pc:inkChg chg="add del">
          <ac:chgData name="Viet Anh Nguyen" userId="b95f61ff061388d5" providerId="LiveId" clId="{2F009BA6-935D-4172-B5F2-8DDE54F1BBBA}" dt="2022-01-12T09:36:41.496" v="6413"/>
          <ac:inkMkLst>
            <pc:docMk/>
            <pc:sldMk cId="2327672473" sldId="275"/>
            <ac:inkMk id="22567" creationId="{72B5FE4A-2DE0-43FB-BB63-9FB4B4C6051C}"/>
          </ac:inkMkLst>
        </pc:inkChg>
        <pc:inkChg chg="add del">
          <ac:chgData name="Viet Anh Nguyen" userId="b95f61ff061388d5" providerId="LiveId" clId="{2F009BA6-935D-4172-B5F2-8DDE54F1BBBA}" dt="2022-01-12T09:36:41.496" v="6413"/>
          <ac:inkMkLst>
            <pc:docMk/>
            <pc:sldMk cId="2327672473" sldId="275"/>
            <ac:inkMk id="22568" creationId="{C2009201-490F-4555-845C-01F48C941FDC}"/>
          </ac:inkMkLst>
        </pc:inkChg>
        <pc:inkChg chg="add del">
          <ac:chgData name="Viet Anh Nguyen" userId="b95f61ff061388d5" providerId="LiveId" clId="{2F009BA6-935D-4172-B5F2-8DDE54F1BBBA}" dt="2022-01-12T09:36:41.496" v="6413"/>
          <ac:inkMkLst>
            <pc:docMk/>
            <pc:sldMk cId="2327672473" sldId="275"/>
            <ac:inkMk id="22569" creationId="{B928B896-07FE-422A-92A4-90B2481088CD}"/>
          </ac:inkMkLst>
        </pc:inkChg>
        <pc:inkChg chg="add del">
          <ac:chgData name="Viet Anh Nguyen" userId="b95f61ff061388d5" providerId="LiveId" clId="{2F009BA6-935D-4172-B5F2-8DDE54F1BBBA}" dt="2022-01-12T09:36:41.496" v="6413"/>
          <ac:inkMkLst>
            <pc:docMk/>
            <pc:sldMk cId="2327672473" sldId="275"/>
            <ac:inkMk id="22570" creationId="{7B29F23A-D5E3-4B27-9339-F85901769E20}"/>
          </ac:inkMkLst>
        </pc:inkChg>
        <pc:inkChg chg="add del">
          <ac:chgData name="Viet Anh Nguyen" userId="b95f61ff061388d5" providerId="LiveId" clId="{2F009BA6-935D-4172-B5F2-8DDE54F1BBBA}" dt="2022-01-12T09:36:41.496" v="6413"/>
          <ac:inkMkLst>
            <pc:docMk/>
            <pc:sldMk cId="2327672473" sldId="275"/>
            <ac:inkMk id="22571" creationId="{CA402B2C-22D5-4726-AC78-47AFE95EB3AB}"/>
          </ac:inkMkLst>
        </pc:inkChg>
        <pc:inkChg chg="add del">
          <ac:chgData name="Viet Anh Nguyen" userId="b95f61ff061388d5" providerId="LiveId" clId="{2F009BA6-935D-4172-B5F2-8DDE54F1BBBA}" dt="2022-01-12T09:36:41.496" v="6413"/>
          <ac:inkMkLst>
            <pc:docMk/>
            <pc:sldMk cId="2327672473" sldId="275"/>
            <ac:inkMk id="22572" creationId="{E218224C-4772-471E-8C3D-E8DE7408B1F0}"/>
          </ac:inkMkLst>
        </pc:inkChg>
        <pc:inkChg chg="add del">
          <ac:chgData name="Viet Anh Nguyen" userId="b95f61ff061388d5" providerId="LiveId" clId="{2F009BA6-935D-4172-B5F2-8DDE54F1BBBA}" dt="2022-01-12T09:36:41.496" v="6413"/>
          <ac:inkMkLst>
            <pc:docMk/>
            <pc:sldMk cId="2327672473" sldId="275"/>
            <ac:inkMk id="22573" creationId="{EBBD2E9C-C4AD-40FE-9166-D5D92D5D6BA8}"/>
          </ac:inkMkLst>
        </pc:inkChg>
        <pc:inkChg chg="add">
          <ac:chgData name="Viet Anh Nguyen" userId="b95f61ff061388d5" providerId="LiveId" clId="{2F009BA6-935D-4172-B5F2-8DDE54F1BBBA}" dt="2022-01-12T09:36:41.496" v="6413"/>
          <ac:inkMkLst>
            <pc:docMk/>
            <pc:sldMk cId="2327672473" sldId="275"/>
            <ac:inkMk id="22574" creationId="{D766955F-BE86-4350-B492-5F82F12007B5}"/>
          </ac:inkMkLst>
        </pc:inkChg>
        <pc:inkChg chg="add del">
          <ac:chgData name="Viet Anh Nguyen" userId="b95f61ff061388d5" providerId="LiveId" clId="{2F009BA6-935D-4172-B5F2-8DDE54F1BBBA}" dt="2022-01-12T09:38:07.072" v="6417"/>
          <ac:inkMkLst>
            <pc:docMk/>
            <pc:sldMk cId="2327672473" sldId="275"/>
            <ac:inkMk id="22575" creationId="{A4BE6936-33E5-4E3E-A557-093AF72EB5FE}"/>
          </ac:inkMkLst>
        </pc:inkChg>
        <pc:inkChg chg="add del">
          <ac:chgData name="Viet Anh Nguyen" userId="b95f61ff061388d5" providerId="LiveId" clId="{2F009BA6-935D-4172-B5F2-8DDE54F1BBBA}" dt="2022-01-12T09:38:07.072" v="6417"/>
          <ac:inkMkLst>
            <pc:docMk/>
            <pc:sldMk cId="2327672473" sldId="275"/>
            <ac:inkMk id="22576" creationId="{3D5DFE1C-6482-4E41-B29F-8232AAF19B3D}"/>
          </ac:inkMkLst>
        </pc:inkChg>
        <pc:inkChg chg="add del">
          <ac:chgData name="Viet Anh Nguyen" userId="b95f61ff061388d5" providerId="LiveId" clId="{2F009BA6-935D-4172-B5F2-8DDE54F1BBBA}" dt="2022-01-12T09:38:08.152" v="6420"/>
          <ac:inkMkLst>
            <pc:docMk/>
            <pc:sldMk cId="2327672473" sldId="275"/>
            <ac:inkMk id="22577" creationId="{5698B425-FE6C-49BF-BD33-DE40963A911C}"/>
          </ac:inkMkLst>
        </pc:inkChg>
        <pc:inkChg chg="add del">
          <ac:chgData name="Viet Anh Nguyen" userId="b95f61ff061388d5" providerId="LiveId" clId="{2F009BA6-935D-4172-B5F2-8DDE54F1BBBA}" dt="2022-01-12T09:38:08.152" v="6420"/>
          <ac:inkMkLst>
            <pc:docMk/>
            <pc:sldMk cId="2327672473" sldId="275"/>
            <ac:inkMk id="22578" creationId="{79CDC0FA-0CB7-4CA1-8B56-7637E509CF56}"/>
          </ac:inkMkLst>
        </pc:inkChg>
        <pc:inkChg chg="add del">
          <ac:chgData name="Viet Anh Nguyen" userId="b95f61ff061388d5" providerId="LiveId" clId="{2F009BA6-935D-4172-B5F2-8DDE54F1BBBA}" dt="2022-01-12T09:38:08.152" v="6420"/>
          <ac:inkMkLst>
            <pc:docMk/>
            <pc:sldMk cId="2327672473" sldId="275"/>
            <ac:inkMk id="22579" creationId="{5DB9A0E4-BCD2-4B26-8500-CD6FD34DDCC5}"/>
          </ac:inkMkLst>
        </pc:inkChg>
        <pc:inkChg chg="add">
          <ac:chgData name="Viet Anh Nguyen" userId="b95f61ff061388d5" providerId="LiveId" clId="{2F009BA6-935D-4172-B5F2-8DDE54F1BBBA}" dt="2022-01-12T09:38:08.152" v="6420"/>
          <ac:inkMkLst>
            <pc:docMk/>
            <pc:sldMk cId="2327672473" sldId="275"/>
            <ac:inkMk id="22580" creationId="{F883EC61-AD13-440D-A89F-25B0B1DE1D3F}"/>
          </ac:inkMkLst>
        </pc:inkChg>
        <pc:inkChg chg="add">
          <ac:chgData name="Viet Anh Nguyen" userId="b95f61ff061388d5" providerId="LiveId" clId="{2F009BA6-935D-4172-B5F2-8DDE54F1BBBA}" dt="2022-01-12T09:38:08.189" v="6421" actId="9405"/>
          <ac:inkMkLst>
            <pc:docMk/>
            <pc:sldMk cId="2327672473" sldId="275"/>
            <ac:inkMk id="22581" creationId="{28404772-C849-418D-8F16-78D0D3581AE9}"/>
          </ac:inkMkLst>
        </pc:inkChg>
      </pc:sldChg>
      <pc:sldChg chg="addSp delSp mod">
        <pc:chgData name="Viet Anh Nguyen" userId="b95f61ff061388d5" providerId="LiveId" clId="{2F009BA6-935D-4172-B5F2-8DDE54F1BBBA}" dt="2022-01-10T10:22:24.436" v="4913" actId="9405"/>
        <pc:sldMkLst>
          <pc:docMk/>
          <pc:sldMk cId="2613718038" sldId="324"/>
        </pc:sldMkLst>
        <pc:inkChg chg="add del">
          <ac:chgData name="Viet Anh Nguyen" userId="b95f61ff061388d5" providerId="LiveId" clId="{2F009BA6-935D-4172-B5F2-8DDE54F1BBBA}" dt="2022-01-10T10:19:25.661" v="4763"/>
          <ac:inkMkLst>
            <pc:docMk/>
            <pc:sldMk cId="2613718038" sldId="324"/>
            <ac:inkMk id="3" creationId="{51AB5573-3459-43B3-8D1D-7D7BB5155392}"/>
          </ac:inkMkLst>
        </pc:inkChg>
        <pc:inkChg chg="add del">
          <ac:chgData name="Viet Anh Nguyen" userId="b95f61ff061388d5" providerId="LiveId" clId="{2F009BA6-935D-4172-B5F2-8DDE54F1BBBA}" dt="2022-01-10T10:19:25.661" v="4763"/>
          <ac:inkMkLst>
            <pc:docMk/>
            <pc:sldMk cId="2613718038" sldId="324"/>
            <ac:inkMk id="4" creationId="{10239CD5-FF7E-4CDB-AF99-A94CC95D3C17}"/>
          </ac:inkMkLst>
        </pc:inkChg>
        <pc:inkChg chg="add del">
          <ac:chgData name="Viet Anh Nguyen" userId="b95f61ff061388d5" providerId="LiveId" clId="{2F009BA6-935D-4172-B5F2-8DDE54F1BBBA}" dt="2022-01-10T10:19:25.661" v="4763"/>
          <ac:inkMkLst>
            <pc:docMk/>
            <pc:sldMk cId="2613718038" sldId="324"/>
            <ac:inkMk id="5" creationId="{39136575-7AF9-4838-A921-D9409F1A4148}"/>
          </ac:inkMkLst>
        </pc:inkChg>
        <pc:inkChg chg="add del">
          <ac:chgData name="Viet Anh Nguyen" userId="b95f61ff061388d5" providerId="LiveId" clId="{2F009BA6-935D-4172-B5F2-8DDE54F1BBBA}" dt="2022-01-10T10:19:25.661" v="4763"/>
          <ac:inkMkLst>
            <pc:docMk/>
            <pc:sldMk cId="2613718038" sldId="324"/>
            <ac:inkMk id="6" creationId="{A5E4064D-F9F5-41DF-99EF-26B74AD22184}"/>
          </ac:inkMkLst>
        </pc:inkChg>
        <pc:inkChg chg="add del">
          <ac:chgData name="Viet Anh Nguyen" userId="b95f61ff061388d5" providerId="LiveId" clId="{2F009BA6-935D-4172-B5F2-8DDE54F1BBBA}" dt="2022-01-10T10:19:25.661" v="4763"/>
          <ac:inkMkLst>
            <pc:docMk/>
            <pc:sldMk cId="2613718038" sldId="324"/>
            <ac:inkMk id="7" creationId="{E6C5E79D-1845-4767-A95E-B4F655706463}"/>
          </ac:inkMkLst>
        </pc:inkChg>
        <pc:inkChg chg="add del">
          <ac:chgData name="Viet Anh Nguyen" userId="b95f61ff061388d5" providerId="LiveId" clId="{2F009BA6-935D-4172-B5F2-8DDE54F1BBBA}" dt="2022-01-10T10:19:25.661" v="4763"/>
          <ac:inkMkLst>
            <pc:docMk/>
            <pc:sldMk cId="2613718038" sldId="324"/>
            <ac:inkMk id="8" creationId="{C2ECBF26-814A-48DA-AD93-22AF361F799E}"/>
          </ac:inkMkLst>
        </pc:inkChg>
        <pc:inkChg chg="add del">
          <ac:chgData name="Viet Anh Nguyen" userId="b95f61ff061388d5" providerId="LiveId" clId="{2F009BA6-935D-4172-B5F2-8DDE54F1BBBA}" dt="2022-01-10T10:19:25.661" v="4763"/>
          <ac:inkMkLst>
            <pc:docMk/>
            <pc:sldMk cId="2613718038" sldId="324"/>
            <ac:inkMk id="9" creationId="{7B33D1FC-5EFC-4C71-89FA-61975379B689}"/>
          </ac:inkMkLst>
        </pc:inkChg>
        <pc:inkChg chg="add del">
          <ac:chgData name="Viet Anh Nguyen" userId="b95f61ff061388d5" providerId="LiveId" clId="{2F009BA6-935D-4172-B5F2-8DDE54F1BBBA}" dt="2022-01-10T10:19:25.661" v="4763"/>
          <ac:inkMkLst>
            <pc:docMk/>
            <pc:sldMk cId="2613718038" sldId="324"/>
            <ac:inkMk id="10" creationId="{1C1E37DE-F4F6-4EF3-87BC-6E6EECC27F5A}"/>
          </ac:inkMkLst>
        </pc:inkChg>
        <pc:inkChg chg="add">
          <ac:chgData name="Viet Anh Nguyen" userId="b95f61ff061388d5" providerId="LiveId" clId="{2F009BA6-935D-4172-B5F2-8DDE54F1BBBA}" dt="2022-01-10T10:19:25.661" v="4763"/>
          <ac:inkMkLst>
            <pc:docMk/>
            <pc:sldMk cId="2613718038" sldId="324"/>
            <ac:inkMk id="11" creationId="{522B6F0F-5481-46AF-AB55-BBFBB1E96746}"/>
          </ac:inkMkLst>
        </pc:inkChg>
        <pc:inkChg chg="add del">
          <ac:chgData name="Viet Anh Nguyen" userId="b95f61ff061388d5" providerId="LiveId" clId="{2F009BA6-935D-4172-B5F2-8DDE54F1BBBA}" dt="2022-01-10T10:19:33.734" v="4781"/>
          <ac:inkMkLst>
            <pc:docMk/>
            <pc:sldMk cId="2613718038" sldId="324"/>
            <ac:inkMk id="12" creationId="{1C7332BE-8657-43AB-95FD-22D4C1F4FC5E}"/>
          </ac:inkMkLst>
        </pc:inkChg>
        <pc:inkChg chg="add del">
          <ac:chgData name="Viet Anh Nguyen" userId="b95f61ff061388d5" providerId="LiveId" clId="{2F009BA6-935D-4172-B5F2-8DDE54F1BBBA}" dt="2022-01-10T10:19:33.734" v="4781"/>
          <ac:inkMkLst>
            <pc:docMk/>
            <pc:sldMk cId="2613718038" sldId="324"/>
            <ac:inkMk id="13" creationId="{A4F46FE0-A331-4416-98AF-8892A0516D97}"/>
          </ac:inkMkLst>
        </pc:inkChg>
        <pc:inkChg chg="add del">
          <ac:chgData name="Viet Anh Nguyen" userId="b95f61ff061388d5" providerId="LiveId" clId="{2F009BA6-935D-4172-B5F2-8DDE54F1BBBA}" dt="2022-01-10T10:19:33.734" v="4781"/>
          <ac:inkMkLst>
            <pc:docMk/>
            <pc:sldMk cId="2613718038" sldId="324"/>
            <ac:inkMk id="14" creationId="{B81D70FF-6E7B-4BA3-B192-E24F6BABECFC}"/>
          </ac:inkMkLst>
        </pc:inkChg>
        <pc:inkChg chg="add del">
          <ac:chgData name="Viet Anh Nguyen" userId="b95f61ff061388d5" providerId="LiveId" clId="{2F009BA6-935D-4172-B5F2-8DDE54F1BBBA}" dt="2022-01-10T10:19:33.734" v="4781"/>
          <ac:inkMkLst>
            <pc:docMk/>
            <pc:sldMk cId="2613718038" sldId="324"/>
            <ac:inkMk id="15" creationId="{84C7D7E8-A2DA-4066-ADAF-77B7C4DD672D}"/>
          </ac:inkMkLst>
        </pc:inkChg>
        <pc:inkChg chg="add del">
          <ac:chgData name="Viet Anh Nguyen" userId="b95f61ff061388d5" providerId="LiveId" clId="{2F009BA6-935D-4172-B5F2-8DDE54F1BBBA}" dt="2022-01-10T10:19:33.734" v="4781"/>
          <ac:inkMkLst>
            <pc:docMk/>
            <pc:sldMk cId="2613718038" sldId="324"/>
            <ac:inkMk id="16" creationId="{10D2C03A-30FE-49B0-AE2C-64031B4E0D69}"/>
          </ac:inkMkLst>
        </pc:inkChg>
        <pc:inkChg chg="add del">
          <ac:chgData name="Viet Anh Nguyen" userId="b95f61ff061388d5" providerId="LiveId" clId="{2F009BA6-935D-4172-B5F2-8DDE54F1BBBA}" dt="2022-01-10T10:19:33.734" v="4781"/>
          <ac:inkMkLst>
            <pc:docMk/>
            <pc:sldMk cId="2613718038" sldId="324"/>
            <ac:inkMk id="17" creationId="{015F9A90-31BF-4C4F-B91C-13BE11A1BC08}"/>
          </ac:inkMkLst>
        </pc:inkChg>
        <pc:inkChg chg="add del">
          <ac:chgData name="Viet Anh Nguyen" userId="b95f61ff061388d5" providerId="LiveId" clId="{2F009BA6-935D-4172-B5F2-8DDE54F1BBBA}" dt="2022-01-10T10:19:33.734" v="4781"/>
          <ac:inkMkLst>
            <pc:docMk/>
            <pc:sldMk cId="2613718038" sldId="324"/>
            <ac:inkMk id="18" creationId="{F56DDAAE-23B4-4321-A887-1FEC5A72C782}"/>
          </ac:inkMkLst>
        </pc:inkChg>
        <pc:inkChg chg="add del">
          <ac:chgData name="Viet Anh Nguyen" userId="b95f61ff061388d5" providerId="LiveId" clId="{2F009BA6-935D-4172-B5F2-8DDE54F1BBBA}" dt="2022-01-10T10:19:33.734" v="4781"/>
          <ac:inkMkLst>
            <pc:docMk/>
            <pc:sldMk cId="2613718038" sldId="324"/>
            <ac:inkMk id="19" creationId="{6148FE08-3DCD-4255-904C-CA8B07CF43FE}"/>
          </ac:inkMkLst>
        </pc:inkChg>
        <pc:inkChg chg="add del">
          <ac:chgData name="Viet Anh Nguyen" userId="b95f61ff061388d5" providerId="LiveId" clId="{2F009BA6-935D-4172-B5F2-8DDE54F1BBBA}" dt="2022-01-10T10:19:33.734" v="4781"/>
          <ac:inkMkLst>
            <pc:docMk/>
            <pc:sldMk cId="2613718038" sldId="324"/>
            <ac:inkMk id="20" creationId="{9CFCD937-C7D3-4715-A6B3-776CFF72DA88}"/>
          </ac:inkMkLst>
        </pc:inkChg>
        <pc:inkChg chg="add del">
          <ac:chgData name="Viet Anh Nguyen" userId="b95f61ff061388d5" providerId="LiveId" clId="{2F009BA6-935D-4172-B5F2-8DDE54F1BBBA}" dt="2022-01-10T10:19:33.734" v="4781"/>
          <ac:inkMkLst>
            <pc:docMk/>
            <pc:sldMk cId="2613718038" sldId="324"/>
            <ac:inkMk id="21" creationId="{EBFEB7D5-0A83-4292-BDC2-E6DA82BA09AD}"/>
          </ac:inkMkLst>
        </pc:inkChg>
        <pc:inkChg chg="add del">
          <ac:chgData name="Viet Anh Nguyen" userId="b95f61ff061388d5" providerId="LiveId" clId="{2F009BA6-935D-4172-B5F2-8DDE54F1BBBA}" dt="2022-01-10T10:19:33.734" v="4781"/>
          <ac:inkMkLst>
            <pc:docMk/>
            <pc:sldMk cId="2613718038" sldId="324"/>
            <ac:inkMk id="22" creationId="{E503E494-37CB-4AB5-A0CE-E4D665E610FB}"/>
          </ac:inkMkLst>
        </pc:inkChg>
        <pc:inkChg chg="add del">
          <ac:chgData name="Viet Anh Nguyen" userId="b95f61ff061388d5" providerId="LiveId" clId="{2F009BA6-935D-4172-B5F2-8DDE54F1BBBA}" dt="2022-01-10T10:19:33.734" v="4781"/>
          <ac:inkMkLst>
            <pc:docMk/>
            <pc:sldMk cId="2613718038" sldId="324"/>
            <ac:inkMk id="23" creationId="{6E1B779A-8586-4E75-813B-B7CE78502DFC}"/>
          </ac:inkMkLst>
        </pc:inkChg>
        <pc:inkChg chg="add del">
          <ac:chgData name="Viet Anh Nguyen" userId="b95f61ff061388d5" providerId="LiveId" clId="{2F009BA6-935D-4172-B5F2-8DDE54F1BBBA}" dt="2022-01-10T10:19:33.734" v="4781"/>
          <ac:inkMkLst>
            <pc:docMk/>
            <pc:sldMk cId="2613718038" sldId="324"/>
            <ac:inkMk id="24" creationId="{926E0AB1-9DF3-4F92-96D7-A36C72869F7B}"/>
          </ac:inkMkLst>
        </pc:inkChg>
        <pc:inkChg chg="add del">
          <ac:chgData name="Viet Anh Nguyen" userId="b95f61ff061388d5" providerId="LiveId" clId="{2F009BA6-935D-4172-B5F2-8DDE54F1BBBA}" dt="2022-01-10T10:19:33.734" v="4781"/>
          <ac:inkMkLst>
            <pc:docMk/>
            <pc:sldMk cId="2613718038" sldId="324"/>
            <ac:inkMk id="25" creationId="{0453479F-82A1-494A-A529-D14FAD6C6013}"/>
          </ac:inkMkLst>
        </pc:inkChg>
        <pc:inkChg chg="add del">
          <ac:chgData name="Viet Anh Nguyen" userId="b95f61ff061388d5" providerId="LiveId" clId="{2F009BA6-935D-4172-B5F2-8DDE54F1BBBA}" dt="2022-01-10T10:19:33.734" v="4781"/>
          <ac:inkMkLst>
            <pc:docMk/>
            <pc:sldMk cId="2613718038" sldId="324"/>
            <ac:inkMk id="26" creationId="{12471D85-D9A0-4418-ACBA-DCF0BFEE2F9B}"/>
          </ac:inkMkLst>
        </pc:inkChg>
        <pc:inkChg chg="add del">
          <ac:chgData name="Viet Anh Nguyen" userId="b95f61ff061388d5" providerId="LiveId" clId="{2F009BA6-935D-4172-B5F2-8DDE54F1BBBA}" dt="2022-01-10T10:19:33.734" v="4781"/>
          <ac:inkMkLst>
            <pc:docMk/>
            <pc:sldMk cId="2613718038" sldId="324"/>
            <ac:inkMk id="27" creationId="{17027477-BF9B-4A58-A1CC-A88EA8223AF5}"/>
          </ac:inkMkLst>
        </pc:inkChg>
        <pc:inkChg chg="add del">
          <ac:chgData name="Viet Anh Nguyen" userId="b95f61ff061388d5" providerId="LiveId" clId="{2F009BA6-935D-4172-B5F2-8DDE54F1BBBA}" dt="2022-01-10T10:19:33.734" v="4781"/>
          <ac:inkMkLst>
            <pc:docMk/>
            <pc:sldMk cId="2613718038" sldId="324"/>
            <ac:inkMk id="28" creationId="{D66A33F4-F8A1-495E-817A-A4B13B2304DF}"/>
          </ac:inkMkLst>
        </pc:inkChg>
        <pc:inkChg chg="add">
          <ac:chgData name="Viet Anh Nguyen" userId="b95f61ff061388d5" providerId="LiveId" clId="{2F009BA6-935D-4172-B5F2-8DDE54F1BBBA}" dt="2022-01-10T10:19:33.734" v="4781"/>
          <ac:inkMkLst>
            <pc:docMk/>
            <pc:sldMk cId="2613718038" sldId="324"/>
            <ac:inkMk id="29" creationId="{1445B02E-2311-4BC0-BFC7-BB4C611887B4}"/>
          </ac:inkMkLst>
        </pc:inkChg>
        <pc:inkChg chg="add">
          <ac:chgData name="Viet Anh Nguyen" userId="b95f61ff061388d5" providerId="LiveId" clId="{2F009BA6-935D-4172-B5F2-8DDE54F1BBBA}" dt="2022-01-10T10:19:33.734" v="4781"/>
          <ac:inkMkLst>
            <pc:docMk/>
            <pc:sldMk cId="2613718038" sldId="324"/>
            <ac:inkMk id="30" creationId="{4A1D8FAB-AA2C-4C4D-810C-6E8375612926}"/>
          </ac:inkMkLst>
        </pc:inkChg>
        <pc:inkChg chg="add del">
          <ac:chgData name="Viet Anh Nguyen" userId="b95f61ff061388d5" providerId="LiveId" clId="{2F009BA6-935D-4172-B5F2-8DDE54F1BBBA}" dt="2022-01-10T10:19:37.127" v="4786"/>
          <ac:inkMkLst>
            <pc:docMk/>
            <pc:sldMk cId="2613718038" sldId="324"/>
            <ac:inkMk id="31" creationId="{E0582418-1B24-41DB-9E0A-FAE45ED31EB7}"/>
          </ac:inkMkLst>
        </pc:inkChg>
        <pc:inkChg chg="add del">
          <ac:chgData name="Viet Anh Nguyen" userId="b95f61ff061388d5" providerId="LiveId" clId="{2F009BA6-935D-4172-B5F2-8DDE54F1BBBA}" dt="2022-01-10T10:19:37.127" v="4786"/>
          <ac:inkMkLst>
            <pc:docMk/>
            <pc:sldMk cId="2613718038" sldId="324"/>
            <ac:inkMk id="32" creationId="{B27D0FB0-C625-4FA7-9CD0-896FDE387198}"/>
          </ac:inkMkLst>
        </pc:inkChg>
        <pc:inkChg chg="add del">
          <ac:chgData name="Viet Anh Nguyen" userId="b95f61ff061388d5" providerId="LiveId" clId="{2F009BA6-935D-4172-B5F2-8DDE54F1BBBA}" dt="2022-01-10T10:19:37.127" v="4786"/>
          <ac:inkMkLst>
            <pc:docMk/>
            <pc:sldMk cId="2613718038" sldId="324"/>
            <ac:inkMk id="33" creationId="{82F2C65D-82EA-4926-AE36-50340E144C26}"/>
          </ac:inkMkLst>
        </pc:inkChg>
        <pc:inkChg chg="add del">
          <ac:chgData name="Viet Anh Nguyen" userId="b95f61ff061388d5" providerId="LiveId" clId="{2F009BA6-935D-4172-B5F2-8DDE54F1BBBA}" dt="2022-01-10T10:19:37.127" v="4786"/>
          <ac:inkMkLst>
            <pc:docMk/>
            <pc:sldMk cId="2613718038" sldId="324"/>
            <ac:inkMk id="34" creationId="{82959EAF-B504-4505-99E1-0713D37FC89D}"/>
          </ac:inkMkLst>
        </pc:inkChg>
        <pc:inkChg chg="add">
          <ac:chgData name="Viet Anh Nguyen" userId="b95f61ff061388d5" providerId="LiveId" clId="{2F009BA6-935D-4172-B5F2-8DDE54F1BBBA}" dt="2022-01-10T10:19:37.127" v="4786"/>
          <ac:inkMkLst>
            <pc:docMk/>
            <pc:sldMk cId="2613718038" sldId="324"/>
            <ac:inkMk id="35" creationId="{41DCF035-A2D3-4833-BF0F-46B28803ADEA}"/>
          </ac:inkMkLst>
        </pc:inkChg>
        <pc:inkChg chg="add del">
          <ac:chgData name="Viet Anh Nguyen" userId="b95f61ff061388d5" providerId="LiveId" clId="{2F009BA6-935D-4172-B5F2-8DDE54F1BBBA}" dt="2022-01-10T10:19:39.505" v="4791"/>
          <ac:inkMkLst>
            <pc:docMk/>
            <pc:sldMk cId="2613718038" sldId="324"/>
            <ac:inkMk id="36" creationId="{24718B86-B2F7-4868-859C-993FFCF0DDBF}"/>
          </ac:inkMkLst>
        </pc:inkChg>
        <pc:inkChg chg="add del">
          <ac:chgData name="Viet Anh Nguyen" userId="b95f61ff061388d5" providerId="LiveId" clId="{2F009BA6-935D-4172-B5F2-8DDE54F1BBBA}" dt="2022-01-10T10:19:39.505" v="4791"/>
          <ac:inkMkLst>
            <pc:docMk/>
            <pc:sldMk cId="2613718038" sldId="324"/>
            <ac:inkMk id="37" creationId="{3822922F-3719-4032-AAB4-CA275B68CCE5}"/>
          </ac:inkMkLst>
        </pc:inkChg>
        <pc:inkChg chg="add">
          <ac:chgData name="Viet Anh Nguyen" userId="b95f61ff061388d5" providerId="LiveId" clId="{2F009BA6-935D-4172-B5F2-8DDE54F1BBBA}" dt="2022-01-10T10:19:38.607" v="4789" actId="9405"/>
          <ac:inkMkLst>
            <pc:docMk/>
            <pc:sldMk cId="2613718038" sldId="324"/>
            <ac:inkMk id="38" creationId="{D7024816-6AA5-4395-BF23-083F505D5FBC}"/>
          </ac:inkMkLst>
        </pc:inkChg>
        <pc:inkChg chg="add">
          <ac:chgData name="Viet Anh Nguyen" userId="b95f61ff061388d5" providerId="LiveId" clId="{2F009BA6-935D-4172-B5F2-8DDE54F1BBBA}" dt="2022-01-10T10:19:38.785" v="4790" actId="9405"/>
          <ac:inkMkLst>
            <pc:docMk/>
            <pc:sldMk cId="2613718038" sldId="324"/>
            <ac:inkMk id="39" creationId="{3F116E59-BEB0-491C-B3C6-0E61FB0A0352}"/>
          </ac:inkMkLst>
        </pc:inkChg>
        <pc:inkChg chg="add">
          <ac:chgData name="Viet Anh Nguyen" userId="b95f61ff061388d5" providerId="LiveId" clId="{2F009BA6-935D-4172-B5F2-8DDE54F1BBBA}" dt="2022-01-10T10:19:39.505" v="4791"/>
          <ac:inkMkLst>
            <pc:docMk/>
            <pc:sldMk cId="2613718038" sldId="324"/>
            <ac:inkMk id="40" creationId="{B7F301D0-C6E4-469F-A532-560687AE6656}"/>
          </ac:inkMkLst>
        </pc:inkChg>
        <pc:inkChg chg="add del">
          <ac:chgData name="Viet Anh Nguyen" userId="b95f61ff061388d5" providerId="LiveId" clId="{2F009BA6-935D-4172-B5F2-8DDE54F1BBBA}" dt="2022-01-10T10:19:46.625" v="4801"/>
          <ac:inkMkLst>
            <pc:docMk/>
            <pc:sldMk cId="2613718038" sldId="324"/>
            <ac:inkMk id="41" creationId="{FF0265D6-A8F2-4873-9705-1CBCF8674523}"/>
          </ac:inkMkLst>
        </pc:inkChg>
        <pc:inkChg chg="add del">
          <ac:chgData name="Viet Anh Nguyen" userId="b95f61ff061388d5" providerId="LiveId" clId="{2F009BA6-935D-4172-B5F2-8DDE54F1BBBA}" dt="2022-01-10T10:19:46.625" v="4801"/>
          <ac:inkMkLst>
            <pc:docMk/>
            <pc:sldMk cId="2613718038" sldId="324"/>
            <ac:inkMk id="42" creationId="{68DDFDCF-35A0-4BFC-A2AC-5BD4CB22D173}"/>
          </ac:inkMkLst>
        </pc:inkChg>
        <pc:inkChg chg="add del">
          <ac:chgData name="Viet Anh Nguyen" userId="b95f61ff061388d5" providerId="LiveId" clId="{2F009BA6-935D-4172-B5F2-8DDE54F1BBBA}" dt="2022-01-10T10:19:46.625" v="4801"/>
          <ac:inkMkLst>
            <pc:docMk/>
            <pc:sldMk cId="2613718038" sldId="324"/>
            <ac:inkMk id="43" creationId="{44888D8D-7E6B-4449-8DEA-146A6021EEAA}"/>
          </ac:inkMkLst>
        </pc:inkChg>
        <pc:inkChg chg="add del">
          <ac:chgData name="Viet Anh Nguyen" userId="b95f61ff061388d5" providerId="LiveId" clId="{2F009BA6-935D-4172-B5F2-8DDE54F1BBBA}" dt="2022-01-10T10:19:46.625" v="4801"/>
          <ac:inkMkLst>
            <pc:docMk/>
            <pc:sldMk cId="2613718038" sldId="324"/>
            <ac:inkMk id="44" creationId="{3B6ADAFE-C3E0-4EF3-AC54-E09C2396ED77}"/>
          </ac:inkMkLst>
        </pc:inkChg>
        <pc:inkChg chg="add del">
          <ac:chgData name="Viet Anh Nguyen" userId="b95f61ff061388d5" providerId="LiveId" clId="{2F009BA6-935D-4172-B5F2-8DDE54F1BBBA}" dt="2022-01-10T10:19:46.625" v="4801"/>
          <ac:inkMkLst>
            <pc:docMk/>
            <pc:sldMk cId="2613718038" sldId="324"/>
            <ac:inkMk id="45" creationId="{01B63D5E-D6C7-4F53-B30D-56EBE8D83CB2}"/>
          </ac:inkMkLst>
        </pc:inkChg>
        <pc:inkChg chg="add del">
          <ac:chgData name="Viet Anh Nguyen" userId="b95f61ff061388d5" providerId="LiveId" clId="{2F009BA6-935D-4172-B5F2-8DDE54F1BBBA}" dt="2022-01-10T10:19:46.625" v="4801"/>
          <ac:inkMkLst>
            <pc:docMk/>
            <pc:sldMk cId="2613718038" sldId="324"/>
            <ac:inkMk id="46" creationId="{5E70EC8A-D60C-4EC2-B425-F59EE549B5B2}"/>
          </ac:inkMkLst>
        </pc:inkChg>
        <pc:inkChg chg="add del">
          <ac:chgData name="Viet Anh Nguyen" userId="b95f61ff061388d5" providerId="LiveId" clId="{2F009BA6-935D-4172-B5F2-8DDE54F1BBBA}" dt="2022-01-10T10:19:46.625" v="4801"/>
          <ac:inkMkLst>
            <pc:docMk/>
            <pc:sldMk cId="2613718038" sldId="324"/>
            <ac:inkMk id="47" creationId="{7E3B9175-49FC-4A64-930D-AC77A49077FA}"/>
          </ac:inkMkLst>
        </pc:inkChg>
        <pc:inkChg chg="add">
          <ac:chgData name="Viet Anh Nguyen" userId="b95f61ff061388d5" providerId="LiveId" clId="{2F009BA6-935D-4172-B5F2-8DDE54F1BBBA}" dt="2022-01-10T10:19:45.541" v="4799" actId="9405"/>
          <ac:inkMkLst>
            <pc:docMk/>
            <pc:sldMk cId="2613718038" sldId="324"/>
            <ac:inkMk id="48" creationId="{E43020AA-9CC8-4393-8357-D8A9B7B0427E}"/>
          </ac:inkMkLst>
        </pc:inkChg>
        <pc:inkChg chg="add">
          <ac:chgData name="Viet Anh Nguyen" userId="b95f61ff061388d5" providerId="LiveId" clId="{2F009BA6-935D-4172-B5F2-8DDE54F1BBBA}" dt="2022-01-10T10:19:45.833" v="4800" actId="9405"/>
          <ac:inkMkLst>
            <pc:docMk/>
            <pc:sldMk cId="2613718038" sldId="324"/>
            <ac:inkMk id="49" creationId="{C6E024EA-98AE-4967-8853-F27DB14942AD}"/>
          </ac:inkMkLst>
        </pc:inkChg>
        <pc:inkChg chg="add">
          <ac:chgData name="Viet Anh Nguyen" userId="b95f61ff061388d5" providerId="LiveId" clId="{2F009BA6-935D-4172-B5F2-8DDE54F1BBBA}" dt="2022-01-10T10:19:46.625" v="4801"/>
          <ac:inkMkLst>
            <pc:docMk/>
            <pc:sldMk cId="2613718038" sldId="324"/>
            <ac:inkMk id="50" creationId="{65120FA6-98EA-4436-BE60-DAAB333A1221}"/>
          </ac:inkMkLst>
        </pc:inkChg>
        <pc:inkChg chg="add">
          <ac:chgData name="Viet Anh Nguyen" userId="b95f61ff061388d5" providerId="LiveId" clId="{2F009BA6-935D-4172-B5F2-8DDE54F1BBBA}" dt="2022-01-10T10:20:05.630" v="4802" actId="9405"/>
          <ac:inkMkLst>
            <pc:docMk/>
            <pc:sldMk cId="2613718038" sldId="324"/>
            <ac:inkMk id="51" creationId="{0A064F5B-8BDB-44F3-A62F-95EA25861E02}"/>
          </ac:inkMkLst>
        </pc:inkChg>
        <pc:inkChg chg="add">
          <ac:chgData name="Viet Anh Nguyen" userId="b95f61ff061388d5" providerId="LiveId" clId="{2F009BA6-935D-4172-B5F2-8DDE54F1BBBA}" dt="2022-01-10T10:20:06.520" v="4803" actId="9405"/>
          <ac:inkMkLst>
            <pc:docMk/>
            <pc:sldMk cId="2613718038" sldId="324"/>
            <ac:inkMk id="52" creationId="{8CD4AA84-B078-41C4-A808-1F2F711524B3}"/>
          </ac:inkMkLst>
        </pc:inkChg>
        <pc:inkChg chg="add del">
          <ac:chgData name="Viet Anh Nguyen" userId="b95f61ff061388d5" providerId="LiveId" clId="{2F009BA6-935D-4172-B5F2-8DDE54F1BBBA}" dt="2022-01-10T10:20:08.219" v="4806"/>
          <ac:inkMkLst>
            <pc:docMk/>
            <pc:sldMk cId="2613718038" sldId="324"/>
            <ac:inkMk id="53" creationId="{D8CC694C-A14D-452C-B21B-85E739F462B3}"/>
          </ac:inkMkLst>
        </pc:inkChg>
        <pc:inkChg chg="add del">
          <ac:chgData name="Viet Anh Nguyen" userId="b95f61ff061388d5" providerId="LiveId" clId="{2F009BA6-935D-4172-B5F2-8DDE54F1BBBA}" dt="2022-01-10T10:20:08.219" v="4806"/>
          <ac:inkMkLst>
            <pc:docMk/>
            <pc:sldMk cId="2613718038" sldId="324"/>
            <ac:inkMk id="54" creationId="{19C9238D-BFC2-43AD-943F-1FED5F492DE7}"/>
          </ac:inkMkLst>
        </pc:inkChg>
        <pc:inkChg chg="add">
          <ac:chgData name="Viet Anh Nguyen" userId="b95f61ff061388d5" providerId="LiveId" clId="{2F009BA6-935D-4172-B5F2-8DDE54F1BBBA}" dt="2022-01-10T10:20:08.219" v="4806"/>
          <ac:inkMkLst>
            <pc:docMk/>
            <pc:sldMk cId="2613718038" sldId="324"/>
            <ac:inkMk id="55" creationId="{E75784A1-E170-448D-B761-72138239FDC8}"/>
          </ac:inkMkLst>
        </pc:inkChg>
        <pc:inkChg chg="add">
          <ac:chgData name="Viet Anh Nguyen" userId="b95f61ff061388d5" providerId="LiveId" clId="{2F009BA6-935D-4172-B5F2-8DDE54F1BBBA}" dt="2022-01-10T10:20:08.774" v="4807" actId="9405"/>
          <ac:inkMkLst>
            <pc:docMk/>
            <pc:sldMk cId="2613718038" sldId="324"/>
            <ac:inkMk id="56" creationId="{38A6F53F-364D-4526-A169-1B72AFDCBC5E}"/>
          </ac:inkMkLst>
        </pc:inkChg>
        <pc:inkChg chg="add">
          <ac:chgData name="Viet Anh Nguyen" userId="b95f61ff061388d5" providerId="LiveId" clId="{2F009BA6-935D-4172-B5F2-8DDE54F1BBBA}" dt="2022-01-10T10:20:09.306" v="4808" actId="9405"/>
          <ac:inkMkLst>
            <pc:docMk/>
            <pc:sldMk cId="2613718038" sldId="324"/>
            <ac:inkMk id="57" creationId="{2E4E9E32-D4E4-44B1-998F-CAF4EFD7DBAF}"/>
          </ac:inkMkLst>
        </pc:inkChg>
        <pc:inkChg chg="add del">
          <ac:chgData name="Viet Anh Nguyen" userId="b95f61ff061388d5" providerId="LiveId" clId="{2F009BA6-935D-4172-B5F2-8DDE54F1BBBA}" dt="2022-01-10T10:20:11.235" v="4812"/>
          <ac:inkMkLst>
            <pc:docMk/>
            <pc:sldMk cId="2613718038" sldId="324"/>
            <ac:inkMk id="58" creationId="{819BA122-2CE1-431A-8600-6203D9449BE7}"/>
          </ac:inkMkLst>
        </pc:inkChg>
        <pc:inkChg chg="add del">
          <ac:chgData name="Viet Anh Nguyen" userId="b95f61ff061388d5" providerId="LiveId" clId="{2F009BA6-935D-4172-B5F2-8DDE54F1BBBA}" dt="2022-01-10T10:20:11.235" v="4812"/>
          <ac:inkMkLst>
            <pc:docMk/>
            <pc:sldMk cId="2613718038" sldId="324"/>
            <ac:inkMk id="59" creationId="{602E7538-8622-4244-814D-79085C40B2BF}"/>
          </ac:inkMkLst>
        </pc:inkChg>
        <pc:inkChg chg="add">
          <ac:chgData name="Viet Anh Nguyen" userId="b95f61ff061388d5" providerId="LiveId" clId="{2F009BA6-935D-4172-B5F2-8DDE54F1BBBA}" dt="2022-01-10T10:20:10.572" v="4811" actId="9405"/>
          <ac:inkMkLst>
            <pc:docMk/>
            <pc:sldMk cId="2613718038" sldId="324"/>
            <ac:inkMk id="60" creationId="{C41F26E5-8147-4BD2-B484-A69A45D9CDD2}"/>
          </ac:inkMkLst>
        </pc:inkChg>
        <pc:inkChg chg="add">
          <ac:chgData name="Viet Anh Nguyen" userId="b95f61ff061388d5" providerId="LiveId" clId="{2F009BA6-935D-4172-B5F2-8DDE54F1BBBA}" dt="2022-01-10T10:20:11.235" v="4812"/>
          <ac:inkMkLst>
            <pc:docMk/>
            <pc:sldMk cId="2613718038" sldId="324"/>
            <ac:inkMk id="61" creationId="{FEACAF8C-77AE-44BD-87C1-479D5FCE0921}"/>
          </ac:inkMkLst>
        </pc:inkChg>
        <pc:inkChg chg="add del">
          <ac:chgData name="Viet Anh Nguyen" userId="b95f61ff061388d5" providerId="LiveId" clId="{2F009BA6-935D-4172-B5F2-8DDE54F1BBBA}" dt="2022-01-10T10:20:38.763" v="4817"/>
          <ac:inkMkLst>
            <pc:docMk/>
            <pc:sldMk cId="2613718038" sldId="324"/>
            <ac:inkMk id="62" creationId="{A9AFDEE8-AB40-4D75-940F-D9335E275B16}"/>
          </ac:inkMkLst>
        </pc:inkChg>
        <pc:inkChg chg="add del">
          <ac:chgData name="Viet Anh Nguyen" userId="b95f61ff061388d5" providerId="LiveId" clId="{2F009BA6-935D-4172-B5F2-8DDE54F1BBBA}" dt="2022-01-10T10:20:38.763" v="4817"/>
          <ac:inkMkLst>
            <pc:docMk/>
            <pc:sldMk cId="2613718038" sldId="324"/>
            <ac:inkMk id="63" creationId="{3D07ED56-F60A-4DB8-AAE6-A640B3FAD3C1}"/>
          </ac:inkMkLst>
        </pc:inkChg>
        <pc:inkChg chg="add del">
          <ac:chgData name="Viet Anh Nguyen" userId="b95f61ff061388d5" providerId="LiveId" clId="{2F009BA6-935D-4172-B5F2-8DDE54F1BBBA}" dt="2022-01-10T10:20:38.763" v="4817"/>
          <ac:inkMkLst>
            <pc:docMk/>
            <pc:sldMk cId="2613718038" sldId="324"/>
            <ac:inkMk id="64" creationId="{4EF1CB91-3AFF-4605-A2EF-28EB76750F21}"/>
          </ac:inkMkLst>
        </pc:inkChg>
        <pc:inkChg chg="add del">
          <ac:chgData name="Viet Anh Nguyen" userId="b95f61ff061388d5" providerId="LiveId" clId="{2F009BA6-935D-4172-B5F2-8DDE54F1BBBA}" dt="2022-01-10T10:20:38.763" v="4817"/>
          <ac:inkMkLst>
            <pc:docMk/>
            <pc:sldMk cId="2613718038" sldId="324"/>
            <ac:inkMk id="65" creationId="{7E8C56C8-6976-4069-BA2A-32FF8635822A}"/>
          </ac:inkMkLst>
        </pc:inkChg>
        <pc:inkChg chg="add">
          <ac:chgData name="Viet Anh Nguyen" userId="b95f61ff061388d5" providerId="LiveId" clId="{2F009BA6-935D-4172-B5F2-8DDE54F1BBBA}" dt="2022-01-10T10:20:38.763" v="4817"/>
          <ac:inkMkLst>
            <pc:docMk/>
            <pc:sldMk cId="2613718038" sldId="324"/>
            <ac:inkMk id="66" creationId="{6D2A3A7E-AD44-4477-A274-C8A2142F572F}"/>
          </ac:inkMkLst>
        </pc:inkChg>
        <pc:inkChg chg="add del">
          <ac:chgData name="Viet Anh Nguyen" userId="b95f61ff061388d5" providerId="LiveId" clId="{2F009BA6-935D-4172-B5F2-8DDE54F1BBBA}" dt="2022-01-10T10:20:47.202" v="4822"/>
          <ac:inkMkLst>
            <pc:docMk/>
            <pc:sldMk cId="2613718038" sldId="324"/>
            <ac:inkMk id="67" creationId="{1C6149C8-D239-4181-8111-C8BCFD888586}"/>
          </ac:inkMkLst>
        </pc:inkChg>
        <pc:inkChg chg="add del">
          <ac:chgData name="Viet Anh Nguyen" userId="b95f61ff061388d5" providerId="LiveId" clId="{2F009BA6-935D-4172-B5F2-8DDE54F1BBBA}" dt="2022-01-10T10:20:47.202" v="4822"/>
          <ac:inkMkLst>
            <pc:docMk/>
            <pc:sldMk cId="2613718038" sldId="324"/>
            <ac:inkMk id="68" creationId="{93735CAC-93C9-402D-A4F8-BB3F38146003}"/>
          </ac:inkMkLst>
        </pc:inkChg>
        <pc:inkChg chg="add del">
          <ac:chgData name="Viet Anh Nguyen" userId="b95f61ff061388d5" providerId="LiveId" clId="{2F009BA6-935D-4172-B5F2-8DDE54F1BBBA}" dt="2022-01-10T10:20:47.202" v="4822"/>
          <ac:inkMkLst>
            <pc:docMk/>
            <pc:sldMk cId="2613718038" sldId="324"/>
            <ac:inkMk id="69" creationId="{4BC6C7F0-2404-438E-8416-901B1E8FCD90}"/>
          </ac:inkMkLst>
        </pc:inkChg>
        <pc:inkChg chg="add del">
          <ac:chgData name="Viet Anh Nguyen" userId="b95f61ff061388d5" providerId="LiveId" clId="{2F009BA6-935D-4172-B5F2-8DDE54F1BBBA}" dt="2022-01-10T10:20:47.202" v="4822"/>
          <ac:inkMkLst>
            <pc:docMk/>
            <pc:sldMk cId="2613718038" sldId="324"/>
            <ac:inkMk id="70" creationId="{0116A077-D73B-4A27-AD3F-8AE794E70370}"/>
          </ac:inkMkLst>
        </pc:inkChg>
        <pc:inkChg chg="add">
          <ac:chgData name="Viet Anh Nguyen" userId="b95f61ff061388d5" providerId="LiveId" clId="{2F009BA6-935D-4172-B5F2-8DDE54F1BBBA}" dt="2022-01-10T10:20:47.202" v="4822"/>
          <ac:inkMkLst>
            <pc:docMk/>
            <pc:sldMk cId="2613718038" sldId="324"/>
            <ac:inkMk id="71" creationId="{CE21168D-AABE-4724-9AA0-769FCD31CCBE}"/>
          </ac:inkMkLst>
        </pc:inkChg>
        <pc:inkChg chg="add">
          <ac:chgData name="Viet Anh Nguyen" userId="b95f61ff061388d5" providerId="LiveId" clId="{2F009BA6-935D-4172-B5F2-8DDE54F1BBBA}" dt="2022-01-10T10:20:47.202" v="4822"/>
          <ac:inkMkLst>
            <pc:docMk/>
            <pc:sldMk cId="2613718038" sldId="324"/>
            <ac:inkMk id="72" creationId="{D5104E76-CB30-4345-8A98-9CA7981A0A50}"/>
          </ac:inkMkLst>
        </pc:inkChg>
        <pc:inkChg chg="add del">
          <ac:chgData name="Viet Anh Nguyen" userId="b95f61ff061388d5" providerId="LiveId" clId="{2F009BA6-935D-4172-B5F2-8DDE54F1BBBA}" dt="2022-01-10T10:20:52.993" v="4827"/>
          <ac:inkMkLst>
            <pc:docMk/>
            <pc:sldMk cId="2613718038" sldId="324"/>
            <ac:inkMk id="73" creationId="{02891A88-5739-49B0-A9F8-4422C22428A9}"/>
          </ac:inkMkLst>
        </pc:inkChg>
        <pc:inkChg chg="add del">
          <ac:chgData name="Viet Anh Nguyen" userId="b95f61ff061388d5" providerId="LiveId" clId="{2F009BA6-935D-4172-B5F2-8DDE54F1BBBA}" dt="2022-01-10T10:20:52.993" v="4827"/>
          <ac:inkMkLst>
            <pc:docMk/>
            <pc:sldMk cId="2613718038" sldId="324"/>
            <ac:inkMk id="74" creationId="{4A96EE04-494F-49F4-8F5A-02DEA852D1CB}"/>
          </ac:inkMkLst>
        </pc:inkChg>
        <pc:inkChg chg="add del">
          <ac:chgData name="Viet Anh Nguyen" userId="b95f61ff061388d5" providerId="LiveId" clId="{2F009BA6-935D-4172-B5F2-8DDE54F1BBBA}" dt="2022-01-10T10:20:52.993" v="4827"/>
          <ac:inkMkLst>
            <pc:docMk/>
            <pc:sldMk cId="2613718038" sldId="324"/>
            <ac:inkMk id="75" creationId="{FD762A8A-7E76-441B-9D67-C7300FDFB8F2}"/>
          </ac:inkMkLst>
        </pc:inkChg>
        <pc:inkChg chg="add del">
          <ac:chgData name="Viet Anh Nguyen" userId="b95f61ff061388d5" providerId="LiveId" clId="{2F009BA6-935D-4172-B5F2-8DDE54F1BBBA}" dt="2022-01-10T10:20:52.993" v="4827"/>
          <ac:inkMkLst>
            <pc:docMk/>
            <pc:sldMk cId="2613718038" sldId="324"/>
            <ac:inkMk id="76" creationId="{0DDA7FD6-CBB1-4C2F-8FB9-50068EF33D0E}"/>
          </ac:inkMkLst>
        </pc:inkChg>
        <pc:inkChg chg="add">
          <ac:chgData name="Viet Anh Nguyen" userId="b95f61ff061388d5" providerId="LiveId" clId="{2F009BA6-935D-4172-B5F2-8DDE54F1BBBA}" dt="2022-01-10T10:20:52.993" v="4827"/>
          <ac:inkMkLst>
            <pc:docMk/>
            <pc:sldMk cId="2613718038" sldId="324"/>
            <ac:inkMk id="77" creationId="{4E81A39C-C69E-4F0C-A632-13A5E012E13C}"/>
          </ac:inkMkLst>
        </pc:inkChg>
        <pc:inkChg chg="add del">
          <ac:chgData name="Viet Anh Nguyen" userId="b95f61ff061388d5" providerId="LiveId" clId="{2F009BA6-935D-4172-B5F2-8DDE54F1BBBA}" dt="2022-01-10T10:20:57.244" v="4833"/>
          <ac:inkMkLst>
            <pc:docMk/>
            <pc:sldMk cId="2613718038" sldId="324"/>
            <ac:inkMk id="78" creationId="{E89CE72C-9960-4342-A27E-5E53CB3B161B}"/>
          </ac:inkMkLst>
        </pc:inkChg>
        <pc:inkChg chg="add del">
          <ac:chgData name="Viet Anh Nguyen" userId="b95f61ff061388d5" providerId="LiveId" clId="{2F009BA6-935D-4172-B5F2-8DDE54F1BBBA}" dt="2022-01-10T10:20:57.244" v="4833"/>
          <ac:inkMkLst>
            <pc:docMk/>
            <pc:sldMk cId="2613718038" sldId="324"/>
            <ac:inkMk id="79" creationId="{DF2DA567-28D1-43E7-8425-96D92E588E39}"/>
          </ac:inkMkLst>
        </pc:inkChg>
        <pc:inkChg chg="add del">
          <ac:chgData name="Viet Anh Nguyen" userId="b95f61ff061388d5" providerId="LiveId" clId="{2F009BA6-935D-4172-B5F2-8DDE54F1BBBA}" dt="2022-01-10T10:20:57.244" v="4833"/>
          <ac:inkMkLst>
            <pc:docMk/>
            <pc:sldMk cId="2613718038" sldId="324"/>
            <ac:inkMk id="80" creationId="{EE0E5034-7333-4BCE-A8EC-A502EAA8B832}"/>
          </ac:inkMkLst>
        </pc:inkChg>
        <pc:inkChg chg="add del">
          <ac:chgData name="Viet Anh Nguyen" userId="b95f61ff061388d5" providerId="LiveId" clId="{2F009BA6-935D-4172-B5F2-8DDE54F1BBBA}" dt="2022-01-10T10:20:57.244" v="4833"/>
          <ac:inkMkLst>
            <pc:docMk/>
            <pc:sldMk cId="2613718038" sldId="324"/>
            <ac:inkMk id="81" creationId="{CF3EC877-7BF3-4167-B16C-D8CD9305398C}"/>
          </ac:inkMkLst>
        </pc:inkChg>
        <pc:inkChg chg="add del">
          <ac:chgData name="Viet Anh Nguyen" userId="b95f61ff061388d5" providerId="LiveId" clId="{2F009BA6-935D-4172-B5F2-8DDE54F1BBBA}" dt="2022-01-10T10:20:57.244" v="4833"/>
          <ac:inkMkLst>
            <pc:docMk/>
            <pc:sldMk cId="2613718038" sldId="324"/>
            <ac:inkMk id="82" creationId="{394AA0D8-B194-4B87-AAC4-A8B70DCCE08F}"/>
          </ac:inkMkLst>
        </pc:inkChg>
        <pc:inkChg chg="add">
          <ac:chgData name="Viet Anh Nguyen" userId="b95f61ff061388d5" providerId="LiveId" clId="{2F009BA6-935D-4172-B5F2-8DDE54F1BBBA}" dt="2022-01-10T10:20:57.244" v="4833"/>
          <ac:inkMkLst>
            <pc:docMk/>
            <pc:sldMk cId="2613718038" sldId="324"/>
            <ac:inkMk id="83" creationId="{C979B70C-3D40-46C5-BDB0-7EC586A9DF76}"/>
          </ac:inkMkLst>
        </pc:inkChg>
        <pc:inkChg chg="add del">
          <ac:chgData name="Viet Anh Nguyen" userId="b95f61ff061388d5" providerId="LiveId" clId="{2F009BA6-935D-4172-B5F2-8DDE54F1BBBA}" dt="2022-01-10T10:21:03.411" v="4843"/>
          <ac:inkMkLst>
            <pc:docMk/>
            <pc:sldMk cId="2613718038" sldId="324"/>
            <ac:inkMk id="84" creationId="{681F3D44-1809-481E-A820-DB08B5B282E8}"/>
          </ac:inkMkLst>
        </pc:inkChg>
        <pc:inkChg chg="add del">
          <ac:chgData name="Viet Anh Nguyen" userId="b95f61ff061388d5" providerId="LiveId" clId="{2F009BA6-935D-4172-B5F2-8DDE54F1BBBA}" dt="2022-01-10T10:21:03.411" v="4843"/>
          <ac:inkMkLst>
            <pc:docMk/>
            <pc:sldMk cId="2613718038" sldId="324"/>
            <ac:inkMk id="85" creationId="{9158795D-5942-44A5-A317-7781FAAF8039}"/>
          </ac:inkMkLst>
        </pc:inkChg>
        <pc:inkChg chg="add del">
          <ac:chgData name="Viet Anh Nguyen" userId="b95f61ff061388d5" providerId="LiveId" clId="{2F009BA6-935D-4172-B5F2-8DDE54F1BBBA}" dt="2022-01-10T10:21:03.411" v="4843"/>
          <ac:inkMkLst>
            <pc:docMk/>
            <pc:sldMk cId="2613718038" sldId="324"/>
            <ac:inkMk id="86" creationId="{AB8E0074-6C19-4ED4-BB8B-53046A9ACFD2}"/>
          </ac:inkMkLst>
        </pc:inkChg>
        <pc:inkChg chg="add del">
          <ac:chgData name="Viet Anh Nguyen" userId="b95f61ff061388d5" providerId="LiveId" clId="{2F009BA6-935D-4172-B5F2-8DDE54F1BBBA}" dt="2022-01-10T10:21:03.411" v="4843"/>
          <ac:inkMkLst>
            <pc:docMk/>
            <pc:sldMk cId="2613718038" sldId="324"/>
            <ac:inkMk id="87" creationId="{F7161C51-2704-47D4-B4FF-9B3C6D2EC4EC}"/>
          </ac:inkMkLst>
        </pc:inkChg>
        <pc:inkChg chg="add del">
          <ac:chgData name="Viet Anh Nguyen" userId="b95f61ff061388d5" providerId="LiveId" clId="{2F009BA6-935D-4172-B5F2-8DDE54F1BBBA}" dt="2022-01-10T10:21:03.411" v="4843"/>
          <ac:inkMkLst>
            <pc:docMk/>
            <pc:sldMk cId="2613718038" sldId="324"/>
            <ac:inkMk id="88" creationId="{0A52F0E3-D6AB-4DD7-AFAE-F03C89F6C6ED}"/>
          </ac:inkMkLst>
        </pc:inkChg>
        <pc:inkChg chg="add del">
          <ac:chgData name="Viet Anh Nguyen" userId="b95f61ff061388d5" providerId="LiveId" clId="{2F009BA6-935D-4172-B5F2-8DDE54F1BBBA}" dt="2022-01-10T10:21:13.544" v="4844"/>
          <ac:inkMkLst>
            <pc:docMk/>
            <pc:sldMk cId="2613718038" sldId="324"/>
            <ac:inkMk id="89" creationId="{2CABDFD8-3673-442D-999F-6B1518EDBA34}"/>
          </ac:inkMkLst>
        </pc:inkChg>
        <pc:inkChg chg="add del">
          <ac:chgData name="Viet Anh Nguyen" userId="b95f61ff061388d5" providerId="LiveId" clId="{2F009BA6-935D-4172-B5F2-8DDE54F1BBBA}" dt="2022-01-10T10:21:03.411" v="4843"/>
          <ac:inkMkLst>
            <pc:docMk/>
            <pc:sldMk cId="2613718038" sldId="324"/>
            <ac:inkMk id="90" creationId="{3E1DF72F-DB9A-4FCB-9949-6A4144D644D6}"/>
          </ac:inkMkLst>
        </pc:inkChg>
        <pc:inkChg chg="add del">
          <ac:chgData name="Viet Anh Nguyen" userId="b95f61ff061388d5" providerId="LiveId" clId="{2F009BA6-935D-4172-B5F2-8DDE54F1BBBA}" dt="2022-01-10T10:21:03.411" v="4843"/>
          <ac:inkMkLst>
            <pc:docMk/>
            <pc:sldMk cId="2613718038" sldId="324"/>
            <ac:inkMk id="91" creationId="{D34890BD-CFBB-4B34-872A-827D1E45717D}"/>
          </ac:inkMkLst>
        </pc:inkChg>
        <pc:inkChg chg="add del">
          <ac:chgData name="Viet Anh Nguyen" userId="b95f61ff061388d5" providerId="LiveId" clId="{2F009BA6-935D-4172-B5F2-8DDE54F1BBBA}" dt="2022-01-10T10:21:03.411" v="4843"/>
          <ac:inkMkLst>
            <pc:docMk/>
            <pc:sldMk cId="2613718038" sldId="324"/>
            <ac:inkMk id="92" creationId="{36209EFB-3746-4E28-A57D-DBCAA1D2CF2A}"/>
          </ac:inkMkLst>
        </pc:inkChg>
        <pc:inkChg chg="add del">
          <ac:chgData name="Viet Anh Nguyen" userId="b95f61ff061388d5" providerId="LiveId" clId="{2F009BA6-935D-4172-B5F2-8DDE54F1BBBA}" dt="2022-01-10T10:21:13.544" v="4846"/>
          <ac:inkMkLst>
            <pc:docMk/>
            <pc:sldMk cId="2613718038" sldId="324"/>
            <ac:inkMk id="93" creationId="{DB62A112-7FF9-4CFB-A463-EBA67B5F00E3}"/>
          </ac:inkMkLst>
        </pc:inkChg>
        <pc:inkChg chg="add del">
          <ac:chgData name="Viet Anh Nguyen" userId="b95f61ff061388d5" providerId="LiveId" clId="{2F009BA6-935D-4172-B5F2-8DDE54F1BBBA}" dt="2022-01-10T10:21:13.544" v="4845"/>
          <ac:inkMkLst>
            <pc:docMk/>
            <pc:sldMk cId="2613718038" sldId="324"/>
            <ac:inkMk id="94" creationId="{E408FDF4-87E2-48EC-810E-557F695DD140}"/>
          </ac:inkMkLst>
        </pc:inkChg>
        <pc:inkChg chg="add del">
          <ac:chgData name="Viet Anh Nguyen" userId="b95f61ff061388d5" providerId="LiveId" clId="{2F009BA6-935D-4172-B5F2-8DDE54F1BBBA}" dt="2022-01-10T10:21:32.230" v="4851"/>
          <ac:inkMkLst>
            <pc:docMk/>
            <pc:sldMk cId="2613718038" sldId="324"/>
            <ac:inkMk id="95" creationId="{97B94B4C-68D9-4799-A16C-3418627538F6}"/>
          </ac:inkMkLst>
        </pc:inkChg>
        <pc:inkChg chg="add del">
          <ac:chgData name="Viet Anh Nguyen" userId="b95f61ff061388d5" providerId="LiveId" clId="{2F009BA6-935D-4172-B5F2-8DDE54F1BBBA}" dt="2022-01-10T10:21:32.230" v="4851"/>
          <ac:inkMkLst>
            <pc:docMk/>
            <pc:sldMk cId="2613718038" sldId="324"/>
            <ac:inkMk id="96" creationId="{01D822F2-4296-46CE-A044-9A0F934AF7F6}"/>
          </ac:inkMkLst>
        </pc:inkChg>
        <pc:inkChg chg="add del">
          <ac:chgData name="Viet Anh Nguyen" userId="b95f61ff061388d5" providerId="LiveId" clId="{2F009BA6-935D-4172-B5F2-8DDE54F1BBBA}" dt="2022-01-10T10:21:32.230" v="4851"/>
          <ac:inkMkLst>
            <pc:docMk/>
            <pc:sldMk cId="2613718038" sldId="324"/>
            <ac:inkMk id="97" creationId="{29BE3270-377D-410E-B505-0AA035B4BA03}"/>
          </ac:inkMkLst>
        </pc:inkChg>
        <pc:inkChg chg="add del">
          <ac:chgData name="Viet Anh Nguyen" userId="b95f61ff061388d5" providerId="LiveId" clId="{2F009BA6-935D-4172-B5F2-8DDE54F1BBBA}" dt="2022-01-10T10:21:32.230" v="4851"/>
          <ac:inkMkLst>
            <pc:docMk/>
            <pc:sldMk cId="2613718038" sldId="324"/>
            <ac:inkMk id="98" creationId="{F0BC1B9B-204B-40E4-8968-3B5E292948F7}"/>
          </ac:inkMkLst>
        </pc:inkChg>
        <pc:inkChg chg="add">
          <ac:chgData name="Viet Anh Nguyen" userId="b95f61ff061388d5" providerId="LiveId" clId="{2F009BA6-935D-4172-B5F2-8DDE54F1BBBA}" dt="2022-01-10T10:21:32.230" v="4851"/>
          <ac:inkMkLst>
            <pc:docMk/>
            <pc:sldMk cId="2613718038" sldId="324"/>
            <ac:inkMk id="99" creationId="{2CAB386D-0C47-48AC-B731-502F5DB00E2C}"/>
          </ac:inkMkLst>
        </pc:inkChg>
        <pc:inkChg chg="add">
          <ac:chgData name="Viet Anh Nguyen" userId="b95f61ff061388d5" providerId="LiveId" clId="{2F009BA6-935D-4172-B5F2-8DDE54F1BBBA}" dt="2022-01-10T10:21:34.599" v="4852" actId="9405"/>
          <ac:inkMkLst>
            <pc:docMk/>
            <pc:sldMk cId="2613718038" sldId="324"/>
            <ac:inkMk id="100" creationId="{0904C6F5-0586-464E-B702-C5718D0DF807}"/>
          </ac:inkMkLst>
        </pc:inkChg>
        <pc:inkChg chg="add">
          <ac:chgData name="Viet Anh Nguyen" userId="b95f61ff061388d5" providerId="LiveId" clId="{2F009BA6-935D-4172-B5F2-8DDE54F1BBBA}" dt="2022-01-10T10:21:35.107" v="4853" actId="9405"/>
          <ac:inkMkLst>
            <pc:docMk/>
            <pc:sldMk cId="2613718038" sldId="324"/>
            <ac:inkMk id="101" creationId="{F4F5D3EE-8879-4A60-8993-29AC49B2E1FC}"/>
          </ac:inkMkLst>
        </pc:inkChg>
        <pc:inkChg chg="add del">
          <ac:chgData name="Viet Anh Nguyen" userId="b95f61ff061388d5" providerId="LiveId" clId="{2F009BA6-935D-4172-B5F2-8DDE54F1BBBA}" dt="2022-01-10T10:21:36.547" v="4856"/>
          <ac:inkMkLst>
            <pc:docMk/>
            <pc:sldMk cId="2613718038" sldId="324"/>
            <ac:inkMk id="102" creationId="{8F59F4C4-005D-48FE-A407-3DC75D4036DE}"/>
          </ac:inkMkLst>
        </pc:inkChg>
        <pc:inkChg chg="add del">
          <ac:chgData name="Viet Anh Nguyen" userId="b95f61ff061388d5" providerId="LiveId" clId="{2F009BA6-935D-4172-B5F2-8DDE54F1BBBA}" dt="2022-01-10T10:21:36.547" v="4856"/>
          <ac:inkMkLst>
            <pc:docMk/>
            <pc:sldMk cId="2613718038" sldId="324"/>
            <ac:inkMk id="103" creationId="{45053C36-0393-4437-A9E9-C1E67A5CBC58}"/>
          </ac:inkMkLst>
        </pc:inkChg>
        <pc:inkChg chg="add">
          <ac:chgData name="Viet Anh Nguyen" userId="b95f61ff061388d5" providerId="LiveId" clId="{2F009BA6-935D-4172-B5F2-8DDE54F1BBBA}" dt="2022-01-10T10:21:36.547" v="4856"/>
          <ac:inkMkLst>
            <pc:docMk/>
            <pc:sldMk cId="2613718038" sldId="324"/>
            <ac:inkMk id="104" creationId="{9EC63113-8F8F-4F8C-A582-D7C917D835BE}"/>
          </ac:inkMkLst>
        </pc:inkChg>
        <pc:inkChg chg="add del">
          <ac:chgData name="Viet Anh Nguyen" userId="b95f61ff061388d5" providerId="LiveId" clId="{2F009BA6-935D-4172-B5F2-8DDE54F1BBBA}" dt="2022-01-10T10:21:38.551" v="4861"/>
          <ac:inkMkLst>
            <pc:docMk/>
            <pc:sldMk cId="2613718038" sldId="324"/>
            <ac:inkMk id="105" creationId="{5F371E99-A607-49DB-98FF-DC4638FA3C67}"/>
          </ac:inkMkLst>
        </pc:inkChg>
        <pc:inkChg chg="add del">
          <ac:chgData name="Viet Anh Nguyen" userId="b95f61ff061388d5" providerId="LiveId" clId="{2F009BA6-935D-4172-B5F2-8DDE54F1BBBA}" dt="2022-01-10T10:21:38.551" v="4861"/>
          <ac:inkMkLst>
            <pc:docMk/>
            <pc:sldMk cId="2613718038" sldId="324"/>
            <ac:inkMk id="106" creationId="{486238B5-2C44-47B1-9D08-2DE611EE08B6}"/>
          </ac:inkMkLst>
        </pc:inkChg>
        <pc:inkChg chg="add del">
          <ac:chgData name="Viet Anh Nguyen" userId="b95f61ff061388d5" providerId="LiveId" clId="{2F009BA6-935D-4172-B5F2-8DDE54F1BBBA}" dt="2022-01-10T10:21:38.551" v="4861"/>
          <ac:inkMkLst>
            <pc:docMk/>
            <pc:sldMk cId="2613718038" sldId="324"/>
            <ac:inkMk id="107" creationId="{C59C0E1C-0DC6-4F70-BB08-20872ED2DD49}"/>
          </ac:inkMkLst>
        </pc:inkChg>
        <pc:inkChg chg="add del">
          <ac:chgData name="Viet Anh Nguyen" userId="b95f61ff061388d5" providerId="LiveId" clId="{2F009BA6-935D-4172-B5F2-8DDE54F1BBBA}" dt="2022-01-10T10:21:38.551" v="4861"/>
          <ac:inkMkLst>
            <pc:docMk/>
            <pc:sldMk cId="2613718038" sldId="324"/>
            <ac:inkMk id="108" creationId="{01316134-B5ED-43A3-B25C-E84D9B9AA16F}"/>
          </ac:inkMkLst>
        </pc:inkChg>
        <pc:inkChg chg="add">
          <ac:chgData name="Viet Anh Nguyen" userId="b95f61ff061388d5" providerId="LiveId" clId="{2F009BA6-935D-4172-B5F2-8DDE54F1BBBA}" dt="2022-01-10T10:21:38.551" v="4861"/>
          <ac:inkMkLst>
            <pc:docMk/>
            <pc:sldMk cId="2613718038" sldId="324"/>
            <ac:inkMk id="109" creationId="{FAE664AA-9A3F-4483-945A-CEF2EC651FEF}"/>
          </ac:inkMkLst>
        </pc:inkChg>
        <pc:inkChg chg="add del">
          <ac:chgData name="Viet Anh Nguyen" userId="b95f61ff061388d5" providerId="LiveId" clId="{2F009BA6-935D-4172-B5F2-8DDE54F1BBBA}" dt="2022-01-10T10:21:51.300" v="4883"/>
          <ac:inkMkLst>
            <pc:docMk/>
            <pc:sldMk cId="2613718038" sldId="324"/>
            <ac:inkMk id="110" creationId="{61D9F1D0-ED95-4650-B6CB-7300007DD964}"/>
          </ac:inkMkLst>
        </pc:inkChg>
        <pc:inkChg chg="add del">
          <ac:chgData name="Viet Anh Nguyen" userId="b95f61ff061388d5" providerId="LiveId" clId="{2F009BA6-935D-4172-B5F2-8DDE54F1BBBA}" dt="2022-01-10T10:21:51.300" v="4883"/>
          <ac:inkMkLst>
            <pc:docMk/>
            <pc:sldMk cId="2613718038" sldId="324"/>
            <ac:inkMk id="111" creationId="{2F5C99AC-834A-47AF-A2CE-FC0C53C788B1}"/>
          </ac:inkMkLst>
        </pc:inkChg>
        <pc:inkChg chg="add del">
          <ac:chgData name="Viet Anh Nguyen" userId="b95f61ff061388d5" providerId="LiveId" clId="{2F009BA6-935D-4172-B5F2-8DDE54F1BBBA}" dt="2022-01-10T10:21:51.300" v="4883"/>
          <ac:inkMkLst>
            <pc:docMk/>
            <pc:sldMk cId="2613718038" sldId="324"/>
            <ac:inkMk id="112" creationId="{76080982-F1EB-4A52-B653-1F679E7ACA2B}"/>
          </ac:inkMkLst>
        </pc:inkChg>
        <pc:inkChg chg="add del">
          <ac:chgData name="Viet Anh Nguyen" userId="b95f61ff061388d5" providerId="LiveId" clId="{2F009BA6-935D-4172-B5F2-8DDE54F1BBBA}" dt="2022-01-10T10:21:51.300" v="4883"/>
          <ac:inkMkLst>
            <pc:docMk/>
            <pc:sldMk cId="2613718038" sldId="324"/>
            <ac:inkMk id="113" creationId="{B0AA2A59-F848-4615-9CCB-D3C2ED61BC15}"/>
          </ac:inkMkLst>
        </pc:inkChg>
        <pc:inkChg chg="add del">
          <ac:chgData name="Viet Anh Nguyen" userId="b95f61ff061388d5" providerId="LiveId" clId="{2F009BA6-935D-4172-B5F2-8DDE54F1BBBA}" dt="2022-01-10T10:21:51.300" v="4883"/>
          <ac:inkMkLst>
            <pc:docMk/>
            <pc:sldMk cId="2613718038" sldId="324"/>
            <ac:inkMk id="114" creationId="{D639C54B-AFB7-4B06-9AD5-280ABE244458}"/>
          </ac:inkMkLst>
        </pc:inkChg>
        <pc:inkChg chg="add del">
          <ac:chgData name="Viet Anh Nguyen" userId="b95f61ff061388d5" providerId="LiveId" clId="{2F009BA6-935D-4172-B5F2-8DDE54F1BBBA}" dt="2022-01-10T10:21:51.300" v="4883"/>
          <ac:inkMkLst>
            <pc:docMk/>
            <pc:sldMk cId="2613718038" sldId="324"/>
            <ac:inkMk id="115" creationId="{1252AAE7-B4A4-4298-8D79-281FE25184A5}"/>
          </ac:inkMkLst>
        </pc:inkChg>
        <pc:inkChg chg="add del">
          <ac:chgData name="Viet Anh Nguyen" userId="b95f61ff061388d5" providerId="LiveId" clId="{2F009BA6-935D-4172-B5F2-8DDE54F1BBBA}" dt="2022-01-10T10:21:51.300" v="4883"/>
          <ac:inkMkLst>
            <pc:docMk/>
            <pc:sldMk cId="2613718038" sldId="324"/>
            <ac:inkMk id="116" creationId="{F1A485BB-1583-4EFC-A72B-B496405A1A8C}"/>
          </ac:inkMkLst>
        </pc:inkChg>
        <pc:inkChg chg="add del">
          <ac:chgData name="Viet Anh Nguyen" userId="b95f61ff061388d5" providerId="LiveId" clId="{2F009BA6-935D-4172-B5F2-8DDE54F1BBBA}" dt="2022-01-10T10:21:51.300" v="4883"/>
          <ac:inkMkLst>
            <pc:docMk/>
            <pc:sldMk cId="2613718038" sldId="324"/>
            <ac:inkMk id="117" creationId="{F2F1CA16-14FD-44EC-90D6-B36B76DB19CA}"/>
          </ac:inkMkLst>
        </pc:inkChg>
        <pc:inkChg chg="add del">
          <ac:chgData name="Viet Anh Nguyen" userId="b95f61ff061388d5" providerId="LiveId" clId="{2F009BA6-935D-4172-B5F2-8DDE54F1BBBA}" dt="2022-01-10T10:21:51.300" v="4883"/>
          <ac:inkMkLst>
            <pc:docMk/>
            <pc:sldMk cId="2613718038" sldId="324"/>
            <ac:inkMk id="118" creationId="{B2796A90-F2C2-4631-A239-C743E634D20F}"/>
          </ac:inkMkLst>
        </pc:inkChg>
        <pc:inkChg chg="add del">
          <ac:chgData name="Viet Anh Nguyen" userId="b95f61ff061388d5" providerId="LiveId" clId="{2F009BA6-935D-4172-B5F2-8DDE54F1BBBA}" dt="2022-01-10T10:21:51.300" v="4883"/>
          <ac:inkMkLst>
            <pc:docMk/>
            <pc:sldMk cId="2613718038" sldId="324"/>
            <ac:inkMk id="119" creationId="{35A68D9E-70ED-4EC7-B33E-F87701681CBA}"/>
          </ac:inkMkLst>
        </pc:inkChg>
        <pc:inkChg chg="add del">
          <ac:chgData name="Viet Anh Nguyen" userId="b95f61ff061388d5" providerId="LiveId" clId="{2F009BA6-935D-4172-B5F2-8DDE54F1BBBA}" dt="2022-01-10T10:21:51.300" v="4883"/>
          <ac:inkMkLst>
            <pc:docMk/>
            <pc:sldMk cId="2613718038" sldId="324"/>
            <ac:inkMk id="120" creationId="{8D82D42F-FDC7-4CEC-9499-C072468064A7}"/>
          </ac:inkMkLst>
        </pc:inkChg>
        <pc:inkChg chg="add del">
          <ac:chgData name="Viet Anh Nguyen" userId="b95f61ff061388d5" providerId="LiveId" clId="{2F009BA6-935D-4172-B5F2-8DDE54F1BBBA}" dt="2022-01-10T10:21:51.300" v="4883"/>
          <ac:inkMkLst>
            <pc:docMk/>
            <pc:sldMk cId="2613718038" sldId="324"/>
            <ac:inkMk id="121" creationId="{D4E5C88D-111F-4141-B3E5-36F38AD6602F}"/>
          </ac:inkMkLst>
        </pc:inkChg>
        <pc:inkChg chg="add del">
          <ac:chgData name="Viet Anh Nguyen" userId="b95f61ff061388d5" providerId="LiveId" clId="{2F009BA6-935D-4172-B5F2-8DDE54F1BBBA}" dt="2022-01-10T10:21:51.300" v="4883"/>
          <ac:inkMkLst>
            <pc:docMk/>
            <pc:sldMk cId="2613718038" sldId="324"/>
            <ac:inkMk id="122" creationId="{A48EA463-E2F1-471D-825F-776216A8C78B}"/>
          </ac:inkMkLst>
        </pc:inkChg>
        <pc:inkChg chg="add del">
          <ac:chgData name="Viet Anh Nguyen" userId="b95f61ff061388d5" providerId="LiveId" clId="{2F009BA6-935D-4172-B5F2-8DDE54F1BBBA}" dt="2022-01-10T10:21:51.300" v="4883"/>
          <ac:inkMkLst>
            <pc:docMk/>
            <pc:sldMk cId="2613718038" sldId="324"/>
            <ac:inkMk id="123" creationId="{579C3364-3689-47CF-BE62-68B207629A5F}"/>
          </ac:inkMkLst>
        </pc:inkChg>
        <pc:inkChg chg="add del">
          <ac:chgData name="Viet Anh Nguyen" userId="b95f61ff061388d5" providerId="LiveId" clId="{2F009BA6-935D-4172-B5F2-8DDE54F1BBBA}" dt="2022-01-10T10:21:51.300" v="4883"/>
          <ac:inkMkLst>
            <pc:docMk/>
            <pc:sldMk cId="2613718038" sldId="324"/>
            <ac:inkMk id="124" creationId="{DAC1DA5D-6D5B-468A-B4DC-49478BEDB79D}"/>
          </ac:inkMkLst>
        </pc:inkChg>
        <pc:inkChg chg="add del">
          <ac:chgData name="Viet Anh Nguyen" userId="b95f61ff061388d5" providerId="LiveId" clId="{2F009BA6-935D-4172-B5F2-8DDE54F1BBBA}" dt="2022-01-10T10:21:51.300" v="4883"/>
          <ac:inkMkLst>
            <pc:docMk/>
            <pc:sldMk cId="2613718038" sldId="324"/>
            <ac:inkMk id="125" creationId="{38FA4E00-C046-4F82-BD20-3E3EE355B4DF}"/>
          </ac:inkMkLst>
        </pc:inkChg>
        <pc:inkChg chg="add del">
          <ac:chgData name="Viet Anh Nguyen" userId="b95f61ff061388d5" providerId="LiveId" clId="{2F009BA6-935D-4172-B5F2-8DDE54F1BBBA}" dt="2022-01-10T10:21:51.300" v="4883"/>
          <ac:inkMkLst>
            <pc:docMk/>
            <pc:sldMk cId="2613718038" sldId="324"/>
            <ac:inkMk id="126" creationId="{0A536906-0549-4363-99B8-97AC7A982C60}"/>
          </ac:inkMkLst>
        </pc:inkChg>
        <pc:inkChg chg="add del">
          <ac:chgData name="Viet Anh Nguyen" userId="b95f61ff061388d5" providerId="LiveId" clId="{2F009BA6-935D-4172-B5F2-8DDE54F1BBBA}" dt="2022-01-10T10:21:51.300" v="4883"/>
          <ac:inkMkLst>
            <pc:docMk/>
            <pc:sldMk cId="2613718038" sldId="324"/>
            <ac:inkMk id="127" creationId="{0809E92D-B81F-4DDF-90A4-240DFC0FCD49}"/>
          </ac:inkMkLst>
        </pc:inkChg>
        <pc:inkChg chg="add del">
          <ac:chgData name="Viet Anh Nguyen" userId="b95f61ff061388d5" providerId="LiveId" clId="{2F009BA6-935D-4172-B5F2-8DDE54F1BBBA}" dt="2022-01-10T10:21:51.300" v="4883"/>
          <ac:inkMkLst>
            <pc:docMk/>
            <pc:sldMk cId="2613718038" sldId="324"/>
            <ac:inkMk id="128" creationId="{52C56255-2F8B-4BB5-AFEC-5ECCBB16784B}"/>
          </ac:inkMkLst>
        </pc:inkChg>
        <pc:inkChg chg="add del">
          <ac:chgData name="Viet Anh Nguyen" userId="b95f61ff061388d5" providerId="LiveId" clId="{2F009BA6-935D-4172-B5F2-8DDE54F1BBBA}" dt="2022-01-10T10:21:51.300" v="4883"/>
          <ac:inkMkLst>
            <pc:docMk/>
            <pc:sldMk cId="2613718038" sldId="324"/>
            <ac:inkMk id="129" creationId="{11185740-D108-4EAE-BFD2-A66AEE302C3B}"/>
          </ac:inkMkLst>
        </pc:inkChg>
        <pc:inkChg chg="add del">
          <ac:chgData name="Viet Anh Nguyen" userId="b95f61ff061388d5" providerId="LiveId" clId="{2F009BA6-935D-4172-B5F2-8DDE54F1BBBA}" dt="2022-01-10T10:21:51.300" v="4883"/>
          <ac:inkMkLst>
            <pc:docMk/>
            <pc:sldMk cId="2613718038" sldId="324"/>
            <ac:inkMk id="130" creationId="{A646E230-D1D4-46B5-AAF3-9B9E1231211F}"/>
          </ac:inkMkLst>
        </pc:inkChg>
        <pc:inkChg chg="add">
          <ac:chgData name="Viet Anh Nguyen" userId="b95f61ff061388d5" providerId="LiveId" clId="{2F009BA6-935D-4172-B5F2-8DDE54F1BBBA}" dt="2022-01-10T10:21:51.300" v="4883"/>
          <ac:inkMkLst>
            <pc:docMk/>
            <pc:sldMk cId="2613718038" sldId="324"/>
            <ac:inkMk id="131" creationId="{A099E162-90BC-4427-81B9-FFC92E3A99D1}"/>
          </ac:inkMkLst>
        </pc:inkChg>
        <pc:inkChg chg="add">
          <ac:chgData name="Viet Anh Nguyen" userId="b95f61ff061388d5" providerId="LiveId" clId="{2F009BA6-935D-4172-B5F2-8DDE54F1BBBA}" dt="2022-01-10T10:21:51.300" v="4883"/>
          <ac:inkMkLst>
            <pc:docMk/>
            <pc:sldMk cId="2613718038" sldId="324"/>
            <ac:inkMk id="132" creationId="{85658444-EF84-4ECE-B99C-05B4C859BB83}"/>
          </ac:inkMkLst>
        </pc:inkChg>
        <pc:inkChg chg="add">
          <ac:chgData name="Viet Anh Nguyen" userId="b95f61ff061388d5" providerId="LiveId" clId="{2F009BA6-935D-4172-B5F2-8DDE54F1BBBA}" dt="2022-01-10T10:21:51.403" v="4884" actId="9405"/>
          <ac:inkMkLst>
            <pc:docMk/>
            <pc:sldMk cId="2613718038" sldId="324"/>
            <ac:inkMk id="133" creationId="{7BE88EBE-5C59-4C22-AFFD-411164D675F0}"/>
          </ac:inkMkLst>
        </pc:inkChg>
        <pc:inkChg chg="add">
          <ac:chgData name="Viet Anh Nguyen" userId="b95f61ff061388d5" providerId="LiveId" clId="{2F009BA6-935D-4172-B5F2-8DDE54F1BBBA}" dt="2022-01-10T10:21:51.588" v="4885" actId="9405"/>
          <ac:inkMkLst>
            <pc:docMk/>
            <pc:sldMk cId="2613718038" sldId="324"/>
            <ac:inkMk id="134" creationId="{1DD65705-0636-48B5-B136-653BC4F15C84}"/>
          </ac:inkMkLst>
        </pc:inkChg>
        <pc:inkChg chg="add">
          <ac:chgData name="Viet Anh Nguyen" userId="b95f61ff061388d5" providerId="LiveId" clId="{2F009BA6-935D-4172-B5F2-8DDE54F1BBBA}" dt="2022-01-10T10:21:59.249" v="4886" actId="9405"/>
          <ac:inkMkLst>
            <pc:docMk/>
            <pc:sldMk cId="2613718038" sldId="324"/>
            <ac:inkMk id="135" creationId="{DFA34C46-CF64-4FBA-8370-61477A4D7BCE}"/>
          </ac:inkMkLst>
        </pc:inkChg>
        <pc:inkChg chg="add del">
          <ac:chgData name="Viet Anh Nguyen" userId="b95f61ff061388d5" providerId="LiveId" clId="{2F009BA6-935D-4172-B5F2-8DDE54F1BBBA}" dt="2022-01-10T10:22:06.452" v="4892"/>
          <ac:inkMkLst>
            <pc:docMk/>
            <pc:sldMk cId="2613718038" sldId="324"/>
            <ac:inkMk id="136" creationId="{5A0ED5E3-DCC3-420C-9176-57DC6AA811B5}"/>
          </ac:inkMkLst>
        </pc:inkChg>
        <pc:inkChg chg="add del">
          <ac:chgData name="Viet Anh Nguyen" userId="b95f61ff061388d5" providerId="LiveId" clId="{2F009BA6-935D-4172-B5F2-8DDE54F1BBBA}" dt="2022-01-10T10:22:06.452" v="4892"/>
          <ac:inkMkLst>
            <pc:docMk/>
            <pc:sldMk cId="2613718038" sldId="324"/>
            <ac:inkMk id="137" creationId="{032D0C0D-9755-4D37-B58F-26B5DF979EAA}"/>
          </ac:inkMkLst>
        </pc:inkChg>
        <pc:inkChg chg="add del">
          <ac:chgData name="Viet Anh Nguyen" userId="b95f61ff061388d5" providerId="LiveId" clId="{2F009BA6-935D-4172-B5F2-8DDE54F1BBBA}" dt="2022-01-10T10:22:06.452" v="4892"/>
          <ac:inkMkLst>
            <pc:docMk/>
            <pc:sldMk cId="2613718038" sldId="324"/>
            <ac:inkMk id="138" creationId="{9F9653AE-C4E4-41FD-89B2-12238AFA0309}"/>
          </ac:inkMkLst>
        </pc:inkChg>
        <pc:inkChg chg="add del">
          <ac:chgData name="Viet Anh Nguyen" userId="b95f61ff061388d5" providerId="LiveId" clId="{2F009BA6-935D-4172-B5F2-8DDE54F1BBBA}" dt="2022-01-10T10:22:06.452" v="4892"/>
          <ac:inkMkLst>
            <pc:docMk/>
            <pc:sldMk cId="2613718038" sldId="324"/>
            <ac:inkMk id="139" creationId="{C8325265-5C55-47AD-A741-F30030530381}"/>
          </ac:inkMkLst>
        </pc:inkChg>
        <pc:inkChg chg="add del">
          <ac:chgData name="Viet Anh Nguyen" userId="b95f61ff061388d5" providerId="LiveId" clId="{2F009BA6-935D-4172-B5F2-8DDE54F1BBBA}" dt="2022-01-10T10:22:06.452" v="4892"/>
          <ac:inkMkLst>
            <pc:docMk/>
            <pc:sldMk cId="2613718038" sldId="324"/>
            <ac:inkMk id="140" creationId="{4E5D8636-13AE-41CA-B538-BB124A183F2E}"/>
          </ac:inkMkLst>
        </pc:inkChg>
        <pc:inkChg chg="add del">
          <ac:chgData name="Viet Anh Nguyen" userId="b95f61ff061388d5" providerId="LiveId" clId="{2F009BA6-935D-4172-B5F2-8DDE54F1BBBA}" dt="2022-01-10T10:22:07.685" v="4895"/>
          <ac:inkMkLst>
            <pc:docMk/>
            <pc:sldMk cId="2613718038" sldId="324"/>
            <ac:inkMk id="141" creationId="{0207531E-C7BE-4B4B-B293-4F9353D813FB}"/>
          </ac:inkMkLst>
        </pc:inkChg>
        <pc:inkChg chg="add del">
          <ac:chgData name="Viet Anh Nguyen" userId="b95f61ff061388d5" providerId="LiveId" clId="{2F009BA6-935D-4172-B5F2-8DDE54F1BBBA}" dt="2022-01-10T10:22:07.685" v="4895"/>
          <ac:inkMkLst>
            <pc:docMk/>
            <pc:sldMk cId="2613718038" sldId="324"/>
            <ac:inkMk id="142" creationId="{EA33B073-33B0-4CED-8677-1FE677A1AB1D}"/>
          </ac:inkMkLst>
        </pc:inkChg>
        <pc:inkChg chg="add del">
          <ac:chgData name="Viet Anh Nguyen" userId="b95f61ff061388d5" providerId="LiveId" clId="{2F009BA6-935D-4172-B5F2-8DDE54F1BBBA}" dt="2022-01-10T10:22:07.685" v="4895"/>
          <ac:inkMkLst>
            <pc:docMk/>
            <pc:sldMk cId="2613718038" sldId="324"/>
            <ac:inkMk id="143" creationId="{6D713FBF-7858-41E2-A743-A1EA6296C454}"/>
          </ac:inkMkLst>
        </pc:inkChg>
        <pc:inkChg chg="add">
          <ac:chgData name="Viet Anh Nguyen" userId="b95f61ff061388d5" providerId="LiveId" clId="{2F009BA6-935D-4172-B5F2-8DDE54F1BBBA}" dt="2022-01-10T10:22:07.685" v="4895"/>
          <ac:inkMkLst>
            <pc:docMk/>
            <pc:sldMk cId="2613718038" sldId="324"/>
            <ac:inkMk id="144" creationId="{F42C7C83-0357-4791-A9B2-41BE2366C2D1}"/>
          </ac:inkMkLst>
        </pc:inkChg>
        <pc:inkChg chg="add del">
          <ac:chgData name="Viet Anh Nguyen" userId="b95f61ff061388d5" providerId="LiveId" clId="{2F009BA6-935D-4172-B5F2-8DDE54F1BBBA}" dt="2022-01-10T10:22:08.722" v="4898"/>
          <ac:inkMkLst>
            <pc:docMk/>
            <pc:sldMk cId="2613718038" sldId="324"/>
            <ac:inkMk id="145" creationId="{959224B5-93B4-4ABE-92DA-D20E9E9A9E72}"/>
          </ac:inkMkLst>
        </pc:inkChg>
        <pc:inkChg chg="add del">
          <ac:chgData name="Viet Anh Nguyen" userId="b95f61ff061388d5" providerId="LiveId" clId="{2F009BA6-935D-4172-B5F2-8DDE54F1BBBA}" dt="2022-01-10T10:22:08.722" v="4898"/>
          <ac:inkMkLst>
            <pc:docMk/>
            <pc:sldMk cId="2613718038" sldId="324"/>
            <ac:inkMk id="146" creationId="{AD62FC44-6032-4866-B031-CA11E331D755}"/>
          </ac:inkMkLst>
        </pc:inkChg>
        <pc:inkChg chg="add">
          <ac:chgData name="Viet Anh Nguyen" userId="b95f61ff061388d5" providerId="LiveId" clId="{2F009BA6-935D-4172-B5F2-8DDE54F1BBBA}" dt="2022-01-10T10:22:08.722" v="4898"/>
          <ac:inkMkLst>
            <pc:docMk/>
            <pc:sldMk cId="2613718038" sldId="324"/>
            <ac:inkMk id="147" creationId="{F32889B6-80AB-4324-81D6-3F9F2BA0C141}"/>
          </ac:inkMkLst>
        </pc:inkChg>
        <pc:inkChg chg="add del">
          <ac:chgData name="Viet Anh Nguyen" userId="b95f61ff061388d5" providerId="LiveId" clId="{2F009BA6-935D-4172-B5F2-8DDE54F1BBBA}" dt="2022-01-10T10:22:10.850" v="4903"/>
          <ac:inkMkLst>
            <pc:docMk/>
            <pc:sldMk cId="2613718038" sldId="324"/>
            <ac:inkMk id="148" creationId="{0D774497-F485-42AC-A4B4-1FCCA6710B39}"/>
          </ac:inkMkLst>
        </pc:inkChg>
        <pc:inkChg chg="add del">
          <ac:chgData name="Viet Anh Nguyen" userId="b95f61ff061388d5" providerId="LiveId" clId="{2F009BA6-935D-4172-B5F2-8DDE54F1BBBA}" dt="2022-01-10T10:22:10.850" v="4903"/>
          <ac:inkMkLst>
            <pc:docMk/>
            <pc:sldMk cId="2613718038" sldId="324"/>
            <ac:inkMk id="149" creationId="{F4B7FFC1-1A22-44DB-B729-4619B857E6AF}"/>
          </ac:inkMkLst>
        </pc:inkChg>
        <pc:inkChg chg="add del">
          <ac:chgData name="Viet Anh Nguyen" userId="b95f61ff061388d5" providerId="LiveId" clId="{2F009BA6-935D-4172-B5F2-8DDE54F1BBBA}" dt="2022-01-10T10:22:10.850" v="4903"/>
          <ac:inkMkLst>
            <pc:docMk/>
            <pc:sldMk cId="2613718038" sldId="324"/>
            <ac:inkMk id="150" creationId="{02AE4A64-D463-4AF1-BF66-FAA7CB91F793}"/>
          </ac:inkMkLst>
        </pc:inkChg>
        <pc:inkChg chg="add">
          <ac:chgData name="Viet Anh Nguyen" userId="b95f61ff061388d5" providerId="LiveId" clId="{2F009BA6-935D-4172-B5F2-8DDE54F1BBBA}" dt="2022-01-10T10:22:09.993" v="4902" actId="9405"/>
          <ac:inkMkLst>
            <pc:docMk/>
            <pc:sldMk cId="2613718038" sldId="324"/>
            <ac:inkMk id="151" creationId="{1E53CF8A-6B5F-4B60-953F-18D6A6C94362}"/>
          </ac:inkMkLst>
        </pc:inkChg>
        <pc:inkChg chg="add">
          <ac:chgData name="Viet Anh Nguyen" userId="b95f61ff061388d5" providerId="LiveId" clId="{2F009BA6-935D-4172-B5F2-8DDE54F1BBBA}" dt="2022-01-10T10:22:10.850" v="4903"/>
          <ac:inkMkLst>
            <pc:docMk/>
            <pc:sldMk cId="2613718038" sldId="324"/>
            <ac:inkMk id="152" creationId="{CE6A9BEB-9155-4EA7-9596-42DFCC33AE44}"/>
          </ac:inkMkLst>
        </pc:inkChg>
        <pc:inkChg chg="add del">
          <ac:chgData name="Viet Anh Nguyen" userId="b95f61ff061388d5" providerId="LiveId" clId="{2F009BA6-935D-4172-B5F2-8DDE54F1BBBA}" dt="2022-01-10T10:22:11.884" v="4907"/>
          <ac:inkMkLst>
            <pc:docMk/>
            <pc:sldMk cId="2613718038" sldId="324"/>
            <ac:inkMk id="153" creationId="{16710937-516F-43BE-9ABD-4C5D060F13EA}"/>
          </ac:inkMkLst>
        </pc:inkChg>
        <pc:inkChg chg="add del">
          <ac:chgData name="Viet Anh Nguyen" userId="b95f61ff061388d5" providerId="LiveId" clId="{2F009BA6-935D-4172-B5F2-8DDE54F1BBBA}" dt="2022-01-10T10:22:11.884" v="4907"/>
          <ac:inkMkLst>
            <pc:docMk/>
            <pc:sldMk cId="2613718038" sldId="324"/>
            <ac:inkMk id="154" creationId="{75D9B599-5C67-46C1-AB18-EAA640718A9F}"/>
          </ac:inkMkLst>
        </pc:inkChg>
        <pc:inkChg chg="add del">
          <ac:chgData name="Viet Anh Nguyen" userId="b95f61ff061388d5" providerId="LiveId" clId="{2F009BA6-935D-4172-B5F2-8DDE54F1BBBA}" dt="2022-01-10T10:22:11.884" v="4907"/>
          <ac:inkMkLst>
            <pc:docMk/>
            <pc:sldMk cId="2613718038" sldId="324"/>
            <ac:inkMk id="155" creationId="{4867D70D-B38C-4E91-9308-90C2633653F3}"/>
          </ac:inkMkLst>
        </pc:inkChg>
        <pc:inkChg chg="add">
          <ac:chgData name="Viet Anh Nguyen" userId="b95f61ff061388d5" providerId="LiveId" clId="{2F009BA6-935D-4172-B5F2-8DDE54F1BBBA}" dt="2022-01-10T10:22:11.884" v="4907"/>
          <ac:inkMkLst>
            <pc:docMk/>
            <pc:sldMk cId="2613718038" sldId="324"/>
            <ac:inkMk id="156" creationId="{987610CB-253C-4C15-AD76-5D30CC2996DF}"/>
          </ac:inkMkLst>
        </pc:inkChg>
        <pc:inkChg chg="add del">
          <ac:chgData name="Viet Anh Nguyen" userId="b95f61ff061388d5" providerId="LiveId" clId="{2F009BA6-935D-4172-B5F2-8DDE54F1BBBA}" dt="2022-01-10T10:22:14.752" v="4912"/>
          <ac:inkMkLst>
            <pc:docMk/>
            <pc:sldMk cId="2613718038" sldId="324"/>
            <ac:inkMk id="157" creationId="{1F67D0E6-CC65-462D-B765-129FE66B8916}"/>
          </ac:inkMkLst>
        </pc:inkChg>
        <pc:inkChg chg="add del">
          <ac:chgData name="Viet Anh Nguyen" userId="b95f61ff061388d5" providerId="LiveId" clId="{2F009BA6-935D-4172-B5F2-8DDE54F1BBBA}" dt="2022-01-10T10:22:14.752" v="4912"/>
          <ac:inkMkLst>
            <pc:docMk/>
            <pc:sldMk cId="2613718038" sldId="324"/>
            <ac:inkMk id="158" creationId="{92A99935-6243-4891-82C7-7B7DEAF407FD}"/>
          </ac:inkMkLst>
        </pc:inkChg>
        <pc:inkChg chg="add del">
          <ac:chgData name="Viet Anh Nguyen" userId="b95f61ff061388d5" providerId="LiveId" clId="{2F009BA6-935D-4172-B5F2-8DDE54F1BBBA}" dt="2022-01-10T10:22:14.752" v="4912"/>
          <ac:inkMkLst>
            <pc:docMk/>
            <pc:sldMk cId="2613718038" sldId="324"/>
            <ac:inkMk id="159" creationId="{FEF31FC8-8A9B-4B05-9B16-B5CDE4C13985}"/>
          </ac:inkMkLst>
        </pc:inkChg>
        <pc:inkChg chg="add del">
          <ac:chgData name="Viet Anh Nguyen" userId="b95f61ff061388d5" providerId="LiveId" clId="{2F009BA6-935D-4172-B5F2-8DDE54F1BBBA}" dt="2022-01-10T10:22:14.752" v="4912"/>
          <ac:inkMkLst>
            <pc:docMk/>
            <pc:sldMk cId="2613718038" sldId="324"/>
            <ac:inkMk id="160" creationId="{C4D6EAF5-1E82-427D-B752-5E6CF3BD78BE}"/>
          </ac:inkMkLst>
        </pc:inkChg>
        <pc:inkChg chg="add">
          <ac:chgData name="Viet Anh Nguyen" userId="b95f61ff061388d5" providerId="LiveId" clId="{2F009BA6-935D-4172-B5F2-8DDE54F1BBBA}" dt="2022-01-10T10:22:14.752" v="4912"/>
          <ac:inkMkLst>
            <pc:docMk/>
            <pc:sldMk cId="2613718038" sldId="324"/>
            <ac:inkMk id="161" creationId="{181AAB61-0956-454C-B97B-1982EB8218E4}"/>
          </ac:inkMkLst>
        </pc:inkChg>
        <pc:inkChg chg="add">
          <ac:chgData name="Viet Anh Nguyen" userId="b95f61ff061388d5" providerId="LiveId" clId="{2F009BA6-935D-4172-B5F2-8DDE54F1BBBA}" dt="2022-01-10T10:22:14.752" v="4912"/>
          <ac:inkMkLst>
            <pc:docMk/>
            <pc:sldMk cId="2613718038" sldId="324"/>
            <ac:inkMk id="162" creationId="{C14C81BF-B7AC-45BD-B4DF-0F4F49E0FC49}"/>
          </ac:inkMkLst>
        </pc:inkChg>
        <pc:inkChg chg="add">
          <ac:chgData name="Viet Anh Nguyen" userId="b95f61ff061388d5" providerId="LiveId" clId="{2F009BA6-935D-4172-B5F2-8DDE54F1BBBA}" dt="2022-01-10T10:22:24.436" v="4913" actId="9405"/>
          <ac:inkMkLst>
            <pc:docMk/>
            <pc:sldMk cId="2613718038" sldId="324"/>
            <ac:inkMk id="163" creationId="{A2084009-93ED-412E-B169-011B8EBDED9A}"/>
          </ac:inkMkLst>
        </pc:inkChg>
      </pc:sldChg>
      <pc:sldChg chg="addSp delSp mod">
        <pc:chgData name="Viet Anh Nguyen" userId="b95f61ff061388d5" providerId="LiveId" clId="{2F009BA6-935D-4172-B5F2-8DDE54F1BBBA}" dt="2022-01-12T06:18:10.597" v="5326" actId="9405"/>
        <pc:sldMkLst>
          <pc:docMk/>
          <pc:sldMk cId="2070504810" sldId="325"/>
        </pc:sldMkLst>
        <pc:inkChg chg="add del">
          <ac:chgData name="Viet Anh Nguyen" userId="b95f61ff061388d5" providerId="LiveId" clId="{2F009BA6-935D-4172-B5F2-8DDE54F1BBBA}" dt="2022-01-12T06:10:22.192" v="5212"/>
          <ac:inkMkLst>
            <pc:docMk/>
            <pc:sldMk cId="2070504810" sldId="325"/>
            <ac:inkMk id="3" creationId="{5641D616-04AD-43CA-BC97-66E55A32D129}"/>
          </ac:inkMkLst>
        </pc:inkChg>
        <pc:inkChg chg="add del">
          <ac:chgData name="Viet Anh Nguyen" userId="b95f61ff061388d5" providerId="LiveId" clId="{2F009BA6-935D-4172-B5F2-8DDE54F1BBBA}" dt="2022-01-12T06:10:22.192" v="5212"/>
          <ac:inkMkLst>
            <pc:docMk/>
            <pc:sldMk cId="2070504810" sldId="325"/>
            <ac:inkMk id="4" creationId="{DCC2CF46-D9FE-43A3-AC0B-CF19795D2910}"/>
          </ac:inkMkLst>
        </pc:inkChg>
        <pc:inkChg chg="add del">
          <ac:chgData name="Viet Anh Nguyen" userId="b95f61ff061388d5" providerId="LiveId" clId="{2F009BA6-935D-4172-B5F2-8DDE54F1BBBA}" dt="2022-01-12T06:10:22.192" v="5212"/>
          <ac:inkMkLst>
            <pc:docMk/>
            <pc:sldMk cId="2070504810" sldId="325"/>
            <ac:inkMk id="5" creationId="{93E2B16B-0C92-4589-8BD2-B01C701294E8}"/>
          </ac:inkMkLst>
        </pc:inkChg>
        <pc:inkChg chg="add del">
          <ac:chgData name="Viet Anh Nguyen" userId="b95f61ff061388d5" providerId="LiveId" clId="{2F009BA6-935D-4172-B5F2-8DDE54F1BBBA}" dt="2022-01-12T06:10:22.192" v="5212"/>
          <ac:inkMkLst>
            <pc:docMk/>
            <pc:sldMk cId="2070504810" sldId="325"/>
            <ac:inkMk id="6" creationId="{7A7F28E9-E320-4B44-8A05-44AAD2C0E22E}"/>
          </ac:inkMkLst>
        </pc:inkChg>
        <pc:inkChg chg="add del">
          <ac:chgData name="Viet Anh Nguyen" userId="b95f61ff061388d5" providerId="LiveId" clId="{2F009BA6-935D-4172-B5F2-8DDE54F1BBBA}" dt="2022-01-12T06:10:22.192" v="5212"/>
          <ac:inkMkLst>
            <pc:docMk/>
            <pc:sldMk cId="2070504810" sldId="325"/>
            <ac:inkMk id="7" creationId="{6F0ADDA3-55AF-4D25-A834-7B5E8F25C8DC}"/>
          </ac:inkMkLst>
        </pc:inkChg>
        <pc:inkChg chg="add del">
          <ac:chgData name="Viet Anh Nguyen" userId="b95f61ff061388d5" providerId="LiveId" clId="{2F009BA6-935D-4172-B5F2-8DDE54F1BBBA}" dt="2022-01-12T06:10:22.192" v="5212"/>
          <ac:inkMkLst>
            <pc:docMk/>
            <pc:sldMk cId="2070504810" sldId="325"/>
            <ac:inkMk id="8" creationId="{B63DC910-5F8F-4778-A5CA-2790AC600E91}"/>
          </ac:inkMkLst>
        </pc:inkChg>
        <pc:inkChg chg="add del">
          <ac:chgData name="Viet Anh Nguyen" userId="b95f61ff061388d5" providerId="LiveId" clId="{2F009BA6-935D-4172-B5F2-8DDE54F1BBBA}" dt="2022-01-12T06:10:22.192" v="5212"/>
          <ac:inkMkLst>
            <pc:docMk/>
            <pc:sldMk cId="2070504810" sldId="325"/>
            <ac:inkMk id="9" creationId="{6C9AA3F4-A9C5-4BD6-AEC2-C57BB9043B79}"/>
          </ac:inkMkLst>
        </pc:inkChg>
        <pc:inkChg chg="add del">
          <ac:chgData name="Viet Anh Nguyen" userId="b95f61ff061388d5" providerId="LiveId" clId="{2F009BA6-935D-4172-B5F2-8DDE54F1BBBA}" dt="2022-01-12T06:10:22.192" v="5212"/>
          <ac:inkMkLst>
            <pc:docMk/>
            <pc:sldMk cId="2070504810" sldId="325"/>
            <ac:inkMk id="10" creationId="{33AA11E2-1F84-48A8-8190-78B640AF9ADD}"/>
          </ac:inkMkLst>
        </pc:inkChg>
        <pc:inkChg chg="add del">
          <ac:chgData name="Viet Anh Nguyen" userId="b95f61ff061388d5" providerId="LiveId" clId="{2F009BA6-935D-4172-B5F2-8DDE54F1BBBA}" dt="2022-01-12T06:10:22.192" v="5212"/>
          <ac:inkMkLst>
            <pc:docMk/>
            <pc:sldMk cId="2070504810" sldId="325"/>
            <ac:inkMk id="11" creationId="{E62C6F55-40D4-43A9-BB9B-650E904FCBCC}"/>
          </ac:inkMkLst>
        </pc:inkChg>
        <pc:inkChg chg="add del">
          <ac:chgData name="Viet Anh Nguyen" userId="b95f61ff061388d5" providerId="LiveId" clId="{2F009BA6-935D-4172-B5F2-8DDE54F1BBBA}" dt="2022-01-12T06:10:22.192" v="5212"/>
          <ac:inkMkLst>
            <pc:docMk/>
            <pc:sldMk cId="2070504810" sldId="325"/>
            <ac:inkMk id="12" creationId="{6B64E531-8E2E-4A98-96DC-83205498FF80}"/>
          </ac:inkMkLst>
        </pc:inkChg>
        <pc:inkChg chg="add">
          <ac:chgData name="Viet Anh Nguyen" userId="b95f61ff061388d5" providerId="LiveId" clId="{2F009BA6-935D-4172-B5F2-8DDE54F1BBBA}" dt="2022-01-12T06:10:22.192" v="5212"/>
          <ac:inkMkLst>
            <pc:docMk/>
            <pc:sldMk cId="2070504810" sldId="325"/>
            <ac:inkMk id="13" creationId="{053855CD-09DD-4E5E-BCAC-8E7A0DB992C1}"/>
          </ac:inkMkLst>
        </pc:inkChg>
        <pc:inkChg chg="add">
          <ac:chgData name="Viet Anh Nguyen" userId="b95f61ff061388d5" providerId="LiveId" clId="{2F009BA6-935D-4172-B5F2-8DDE54F1BBBA}" dt="2022-01-12T06:10:22.192" v="5212"/>
          <ac:inkMkLst>
            <pc:docMk/>
            <pc:sldMk cId="2070504810" sldId="325"/>
            <ac:inkMk id="14" creationId="{AF178671-7AC5-4501-BB9F-8C1669E42AB3}"/>
          </ac:inkMkLst>
        </pc:inkChg>
        <pc:inkChg chg="add del">
          <ac:chgData name="Viet Anh Nguyen" userId="b95f61ff061388d5" providerId="LiveId" clId="{2F009BA6-935D-4172-B5F2-8DDE54F1BBBA}" dt="2022-01-12T06:10:23.783" v="5215"/>
          <ac:inkMkLst>
            <pc:docMk/>
            <pc:sldMk cId="2070504810" sldId="325"/>
            <ac:inkMk id="15" creationId="{0D103366-575D-46C3-B067-DA7E0C91D550}"/>
          </ac:inkMkLst>
        </pc:inkChg>
        <pc:inkChg chg="add del">
          <ac:chgData name="Viet Anh Nguyen" userId="b95f61ff061388d5" providerId="LiveId" clId="{2F009BA6-935D-4172-B5F2-8DDE54F1BBBA}" dt="2022-01-12T06:10:23.783" v="5215"/>
          <ac:inkMkLst>
            <pc:docMk/>
            <pc:sldMk cId="2070504810" sldId="325"/>
            <ac:inkMk id="16" creationId="{8310A783-D883-4E85-9C1A-88F0DA2C9212}"/>
          </ac:inkMkLst>
        </pc:inkChg>
        <pc:inkChg chg="add">
          <ac:chgData name="Viet Anh Nguyen" userId="b95f61ff061388d5" providerId="LiveId" clId="{2F009BA6-935D-4172-B5F2-8DDE54F1BBBA}" dt="2022-01-12T06:10:23.783" v="5215"/>
          <ac:inkMkLst>
            <pc:docMk/>
            <pc:sldMk cId="2070504810" sldId="325"/>
            <ac:inkMk id="17" creationId="{E81A1C07-FAF9-4071-8FA0-C75BDF453DB7}"/>
          </ac:inkMkLst>
        </pc:inkChg>
        <pc:inkChg chg="add">
          <ac:chgData name="Viet Anh Nguyen" userId="b95f61ff061388d5" providerId="LiveId" clId="{2F009BA6-935D-4172-B5F2-8DDE54F1BBBA}" dt="2022-01-12T06:10:24.274" v="5216" actId="9405"/>
          <ac:inkMkLst>
            <pc:docMk/>
            <pc:sldMk cId="2070504810" sldId="325"/>
            <ac:inkMk id="18" creationId="{285DA86A-E4AE-4CFC-A53A-BA759750664C}"/>
          </ac:inkMkLst>
        </pc:inkChg>
        <pc:inkChg chg="add del">
          <ac:chgData name="Viet Anh Nguyen" userId="b95f61ff061388d5" providerId="LiveId" clId="{2F009BA6-935D-4172-B5F2-8DDE54F1BBBA}" dt="2022-01-12T06:10:26.882" v="5221"/>
          <ac:inkMkLst>
            <pc:docMk/>
            <pc:sldMk cId="2070504810" sldId="325"/>
            <ac:inkMk id="19" creationId="{13C907B6-73B7-4EB8-A375-2BD00B3BA791}"/>
          </ac:inkMkLst>
        </pc:inkChg>
        <pc:inkChg chg="add del">
          <ac:chgData name="Viet Anh Nguyen" userId="b95f61ff061388d5" providerId="LiveId" clId="{2F009BA6-935D-4172-B5F2-8DDE54F1BBBA}" dt="2022-01-12T06:10:26.882" v="5221"/>
          <ac:inkMkLst>
            <pc:docMk/>
            <pc:sldMk cId="2070504810" sldId="325"/>
            <ac:inkMk id="20" creationId="{206D7ECD-DB05-4211-8795-84868C788A75}"/>
          </ac:inkMkLst>
        </pc:inkChg>
        <pc:inkChg chg="add del">
          <ac:chgData name="Viet Anh Nguyen" userId="b95f61ff061388d5" providerId="LiveId" clId="{2F009BA6-935D-4172-B5F2-8DDE54F1BBBA}" dt="2022-01-12T06:10:26.882" v="5221"/>
          <ac:inkMkLst>
            <pc:docMk/>
            <pc:sldMk cId="2070504810" sldId="325"/>
            <ac:inkMk id="21" creationId="{9555E9AA-312B-46A6-9CC0-C57575F6BC85}"/>
          </ac:inkMkLst>
        </pc:inkChg>
        <pc:inkChg chg="add del">
          <ac:chgData name="Viet Anh Nguyen" userId="b95f61ff061388d5" providerId="LiveId" clId="{2F009BA6-935D-4172-B5F2-8DDE54F1BBBA}" dt="2022-01-12T06:10:26.882" v="5221"/>
          <ac:inkMkLst>
            <pc:docMk/>
            <pc:sldMk cId="2070504810" sldId="325"/>
            <ac:inkMk id="22" creationId="{9EDAA496-CC97-416E-9ACA-85CF3B06E391}"/>
          </ac:inkMkLst>
        </pc:inkChg>
        <pc:inkChg chg="add del">
          <ac:chgData name="Viet Anh Nguyen" userId="b95f61ff061388d5" providerId="LiveId" clId="{2F009BA6-935D-4172-B5F2-8DDE54F1BBBA}" dt="2022-01-12T06:10:30.270" v="5228"/>
          <ac:inkMkLst>
            <pc:docMk/>
            <pc:sldMk cId="2070504810" sldId="325"/>
            <ac:inkMk id="23" creationId="{919E2BD6-762D-47BB-AB84-3BD05EBF6249}"/>
          </ac:inkMkLst>
        </pc:inkChg>
        <pc:inkChg chg="add del">
          <ac:chgData name="Viet Anh Nguyen" userId="b95f61ff061388d5" providerId="LiveId" clId="{2F009BA6-935D-4172-B5F2-8DDE54F1BBBA}" dt="2022-01-12T06:10:30.270" v="5228"/>
          <ac:inkMkLst>
            <pc:docMk/>
            <pc:sldMk cId="2070504810" sldId="325"/>
            <ac:inkMk id="24" creationId="{7B4486CA-7183-4433-8417-B0E78A68382D}"/>
          </ac:inkMkLst>
        </pc:inkChg>
        <pc:inkChg chg="add del">
          <ac:chgData name="Viet Anh Nguyen" userId="b95f61ff061388d5" providerId="LiveId" clId="{2F009BA6-935D-4172-B5F2-8DDE54F1BBBA}" dt="2022-01-12T06:10:30.270" v="5228"/>
          <ac:inkMkLst>
            <pc:docMk/>
            <pc:sldMk cId="2070504810" sldId="325"/>
            <ac:inkMk id="25" creationId="{5805530D-B9FC-4F19-B63A-681222EF68C4}"/>
          </ac:inkMkLst>
        </pc:inkChg>
        <pc:inkChg chg="add del">
          <ac:chgData name="Viet Anh Nguyen" userId="b95f61ff061388d5" providerId="LiveId" clId="{2F009BA6-935D-4172-B5F2-8DDE54F1BBBA}" dt="2022-01-12T06:10:30.270" v="5228"/>
          <ac:inkMkLst>
            <pc:docMk/>
            <pc:sldMk cId="2070504810" sldId="325"/>
            <ac:inkMk id="26" creationId="{0652EFF1-9A5C-4FC9-89A0-18C1D4DFD016}"/>
          </ac:inkMkLst>
        </pc:inkChg>
        <pc:inkChg chg="add del">
          <ac:chgData name="Viet Anh Nguyen" userId="b95f61ff061388d5" providerId="LiveId" clId="{2F009BA6-935D-4172-B5F2-8DDE54F1BBBA}" dt="2022-01-12T06:10:30.270" v="5228"/>
          <ac:inkMkLst>
            <pc:docMk/>
            <pc:sldMk cId="2070504810" sldId="325"/>
            <ac:inkMk id="27" creationId="{07B742BD-8792-418E-BB4D-FCA2CD6FC418}"/>
          </ac:inkMkLst>
        </pc:inkChg>
        <pc:inkChg chg="add del">
          <ac:chgData name="Viet Anh Nguyen" userId="b95f61ff061388d5" providerId="LiveId" clId="{2F009BA6-935D-4172-B5F2-8DDE54F1BBBA}" dt="2022-01-12T06:10:30.270" v="5228"/>
          <ac:inkMkLst>
            <pc:docMk/>
            <pc:sldMk cId="2070504810" sldId="325"/>
            <ac:inkMk id="28" creationId="{7F8CD65C-0C0D-4E8B-875F-39A022F7C4E4}"/>
          </ac:inkMkLst>
        </pc:inkChg>
        <pc:inkChg chg="add del">
          <ac:chgData name="Viet Anh Nguyen" userId="b95f61ff061388d5" providerId="LiveId" clId="{2F009BA6-935D-4172-B5F2-8DDE54F1BBBA}" dt="2022-01-12T06:10:30.270" v="5228"/>
          <ac:inkMkLst>
            <pc:docMk/>
            <pc:sldMk cId="2070504810" sldId="325"/>
            <ac:inkMk id="29" creationId="{D4CDE6C0-1EA1-4111-A133-33DE57F3FF1A}"/>
          </ac:inkMkLst>
        </pc:inkChg>
        <pc:inkChg chg="add del">
          <ac:chgData name="Viet Anh Nguyen" userId="b95f61ff061388d5" providerId="LiveId" clId="{2F009BA6-935D-4172-B5F2-8DDE54F1BBBA}" dt="2022-01-12T06:10:30.270" v="5228"/>
          <ac:inkMkLst>
            <pc:docMk/>
            <pc:sldMk cId="2070504810" sldId="325"/>
            <ac:inkMk id="30" creationId="{70BC87E2-4C66-49AB-B7C8-61E0E659BE1A}"/>
          </ac:inkMkLst>
        </pc:inkChg>
        <pc:inkChg chg="add">
          <ac:chgData name="Viet Anh Nguyen" userId="b95f61ff061388d5" providerId="LiveId" clId="{2F009BA6-935D-4172-B5F2-8DDE54F1BBBA}" dt="2022-01-12T06:10:30.270" v="5228"/>
          <ac:inkMkLst>
            <pc:docMk/>
            <pc:sldMk cId="2070504810" sldId="325"/>
            <ac:inkMk id="31" creationId="{80E17C10-B337-4E2C-A2A3-2EB235183078}"/>
          </ac:inkMkLst>
        </pc:inkChg>
        <pc:inkChg chg="add del">
          <ac:chgData name="Viet Anh Nguyen" userId="b95f61ff061388d5" providerId="LiveId" clId="{2F009BA6-935D-4172-B5F2-8DDE54F1BBBA}" dt="2022-01-12T06:10:33.863" v="5235"/>
          <ac:inkMkLst>
            <pc:docMk/>
            <pc:sldMk cId="2070504810" sldId="325"/>
            <ac:inkMk id="32" creationId="{E2453704-BD19-4631-9D3E-BD716E36CB19}"/>
          </ac:inkMkLst>
        </pc:inkChg>
        <pc:inkChg chg="add del">
          <ac:chgData name="Viet Anh Nguyen" userId="b95f61ff061388d5" providerId="LiveId" clId="{2F009BA6-935D-4172-B5F2-8DDE54F1BBBA}" dt="2022-01-12T06:10:33.863" v="5235"/>
          <ac:inkMkLst>
            <pc:docMk/>
            <pc:sldMk cId="2070504810" sldId="325"/>
            <ac:inkMk id="33" creationId="{FF0CAA53-667A-4735-AADF-AAD2B4A9301E}"/>
          </ac:inkMkLst>
        </pc:inkChg>
        <pc:inkChg chg="add del">
          <ac:chgData name="Viet Anh Nguyen" userId="b95f61ff061388d5" providerId="LiveId" clId="{2F009BA6-935D-4172-B5F2-8DDE54F1BBBA}" dt="2022-01-12T06:10:33.863" v="5235"/>
          <ac:inkMkLst>
            <pc:docMk/>
            <pc:sldMk cId="2070504810" sldId="325"/>
            <ac:inkMk id="34" creationId="{99BFA4DC-8BA6-413B-8A5B-71D5BC356366}"/>
          </ac:inkMkLst>
        </pc:inkChg>
        <pc:inkChg chg="add del">
          <ac:chgData name="Viet Anh Nguyen" userId="b95f61ff061388d5" providerId="LiveId" clId="{2F009BA6-935D-4172-B5F2-8DDE54F1BBBA}" dt="2022-01-12T06:10:33.863" v="5235"/>
          <ac:inkMkLst>
            <pc:docMk/>
            <pc:sldMk cId="2070504810" sldId="325"/>
            <ac:inkMk id="35" creationId="{AD3D141D-660A-4F79-85B0-C84709ED7E2A}"/>
          </ac:inkMkLst>
        </pc:inkChg>
        <pc:inkChg chg="add del">
          <ac:chgData name="Viet Anh Nguyen" userId="b95f61ff061388d5" providerId="LiveId" clId="{2F009BA6-935D-4172-B5F2-8DDE54F1BBBA}" dt="2022-01-12T06:10:33.863" v="5235"/>
          <ac:inkMkLst>
            <pc:docMk/>
            <pc:sldMk cId="2070504810" sldId="325"/>
            <ac:inkMk id="36" creationId="{63FA5057-2CAF-4F24-BB8A-BD3616418C2E}"/>
          </ac:inkMkLst>
        </pc:inkChg>
        <pc:inkChg chg="add del">
          <ac:chgData name="Viet Anh Nguyen" userId="b95f61ff061388d5" providerId="LiveId" clId="{2F009BA6-935D-4172-B5F2-8DDE54F1BBBA}" dt="2022-01-12T06:10:33.863" v="5235"/>
          <ac:inkMkLst>
            <pc:docMk/>
            <pc:sldMk cId="2070504810" sldId="325"/>
            <ac:inkMk id="37" creationId="{4169C80D-BD15-4921-9425-95238B5744F9}"/>
          </ac:inkMkLst>
        </pc:inkChg>
        <pc:inkChg chg="add">
          <ac:chgData name="Viet Anh Nguyen" userId="b95f61ff061388d5" providerId="LiveId" clId="{2F009BA6-935D-4172-B5F2-8DDE54F1BBBA}" dt="2022-01-12T06:10:33.863" v="5235"/>
          <ac:inkMkLst>
            <pc:docMk/>
            <pc:sldMk cId="2070504810" sldId="325"/>
            <ac:inkMk id="38" creationId="{75DD4E4F-272A-4E88-B0ED-F1D970E3B0D0}"/>
          </ac:inkMkLst>
        </pc:inkChg>
        <pc:inkChg chg="add del">
          <ac:chgData name="Viet Anh Nguyen" userId="b95f61ff061388d5" providerId="LiveId" clId="{2F009BA6-935D-4172-B5F2-8DDE54F1BBBA}" dt="2022-01-12T06:10:51.393" v="5238"/>
          <ac:inkMkLst>
            <pc:docMk/>
            <pc:sldMk cId="2070504810" sldId="325"/>
            <ac:inkMk id="39" creationId="{2A56F31D-31DD-496A-8EC6-84511AA55BDF}"/>
          </ac:inkMkLst>
        </pc:inkChg>
        <pc:inkChg chg="add del">
          <ac:chgData name="Viet Anh Nguyen" userId="b95f61ff061388d5" providerId="LiveId" clId="{2F009BA6-935D-4172-B5F2-8DDE54F1BBBA}" dt="2022-01-12T06:10:51.393" v="5238"/>
          <ac:inkMkLst>
            <pc:docMk/>
            <pc:sldMk cId="2070504810" sldId="325"/>
            <ac:inkMk id="40" creationId="{615C1381-7F4E-438B-8F7A-E4C8B144E3E8}"/>
          </ac:inkMkLst>
        </pc:inkChg>
        <pc:inkChg chg="add del">
          <ac:chgData name="Viet Anh Nguyen" userId="b95f61ff061388d5" providerId="LiveId" clId="{2F009BA6-935D-4172-B5F2-8DDE54F1BBBA}" dt="2022-01-12T06:10:53.902" v="5243"/>
          <ac:inkMkLst>
            <pc:docMk/>
            <pc:sldMk cId="2070504810" sldId="325"/>
            <ac:inkMk id="41" creationId="{DE435A80-3A63-4FB9-873E-1BC8FDEE526A}"/>
          </ac:inkMkLst>
        </pc:inkChg>
        <pc:inkChg chg="add del">
          <ac:chgData name="Viet Anh Nguyen" userId="b95f61ff061388d5" providerId="LiveId" clId="{2F009BA6-935D-4172-B5F2-8DDE54F1BBBA}" dt="2022-01-12T06:10:53.902" v="5243"/>
          <ac:inkMkLst>
            <pc:docMk/>
            <pc:sldMk cId="2070504810" sldId="325"/>
            <ac:inkMk id="42" creationId="{EC6CA24D-9314-4CB9-A759-9B1F00DB3A30}"/>
          </ac:inkMkLst>
        </pc:inkChg>
        <pc:inkChg chg="add del">
          <ac:chgData name="Viet Anh Nguyen" userId="b95f61ff061388d5" providerId="LiveId" clId="{2F009BA6-935D-4172-B5F2-8DDE54F1BBBA}" dt="2022-01-12T06:10:53.902" v="5243"/>
          <ac:inkMkLst>
            <pc:docMk/>
            <pc:sldMk cId="2070504810" sldId="325"/>
            <ac:inkMk id="43" creationId="{4319C31C-D04A-489A-B628-3EBC09A6A398}"/>
          </ac:inkMkLst>
        </pc:inkChg>
        <pc:inkChg chg="add del">
          <ac:chgData name="Viet Anh Nguyen" userId="b95f61ff061388d5" providerId="LiveId" clId="{2F009BA6-935D-4172-B5F2-8DDE54F1BBBA}" dt="2022-01-12T06:10:53.902" v="5243"/>
          <ac:inkMkLst>
            <pc:docMk/>
            <pc:sldMk cId="2070504810" sldId="325"/>
            <ac:inkMk id="44" creationId="{55363175-6E93-4494-8B6E-4850667CE1CA}"/>
          </ac:inkMkLst>
        </pc:inkChg>
        <pc:inkChg chg="add">
          <ac:chgData name="Viet Anh Nguyen" userId="b95f61ff061388d5" providerId="LiveId" clId="{2F009BA6-935D-4172-B5F2-8DDE54F1BBBA}" dt="2022-01-12T06:10:52.935" v="5242" actId="9405"/>
          <ac:inkMkLst>
            <pc:docMk/>
            <pc:sldMk cId="2070504810" sldId="325"/>
            <ac:inkMk id="45" creationId="{C4C06744-45E1-4CE2-A0F5-6C829828D044}"/>
          </ac:inkMkLst>
        </pc:inkChg>
        <pc:inkChg chg="add">
          <ac:chgData name="Viet Anh Nguyen" userId="b95f61ff061388d5" providerId="LiveId" clId="{2F009BA6-935D-4172-B5F2-8DDE54F1BBBA}" dt="2022-01-12T06:10:53.902" v="5243"/>
          <ac:inkMkLst>
            <pc:docMk/>
            <pc:sldMk cId="2070504810" sldId="325"/>
            <ac:inkMk id="46" creationId="{88930833-CC49-45F5-97A7-2599C2731329}"/>
          </ac:inkMkLst>
        </pc:inkChg>
        <pc:inkChg chg="add del">
          <ac:chgData name="Viet Anh Nguyen" userId="b95f61ff061388d5" providerId="LiveId" clId="{2F009BA6-935D-4172-B5F2-8DDE54F1BBBA}" dt="2022-01-12T06:10:57.216" v="5253"/>
          <ac:inkMkLst>
            <pc:docMk/>
            <pc:sldMk cId="2070504810" sldId="325"/>
            <ac:inkMk id="47" creationId="{2A86730A-0A18-4D37-8D05-390FCFAD0D1D}"/>
          </ac:inkMkLst>
        </pc:inkChg>
        <pc:inkChg chg="add del">
          <ac:chgData name="Viet Anh Nguyen" userId="b95f61ff061388d5" providerId="LiveId" clId="{2F009BA6-935D-4172-B5F2-8DDE54F1BBBA}" dt="2022-01-12T06:10:57.216" v="5253"/>
          <ac:inkMkLst>
            <pc:docMk/>
            <pc:sldMk cId="2070504810" sldId="325"/>
            <ac:inkMk id="48" creationId="{C078689F-9DC4-43C1-876B-8DD965C056D1}"/>
          </ac:inkMkLst>
        </pc:inkChg>
        <pc:inkChg chg="add del">
          <ac:chgData name="Viet Anh Nguyen" userId="b95f61ff061388d5" providerId="LiveId" clId="{2F009BA6-935D-4172-B5F2-8DDE54F1BBBA}" dt="2022-01-12T06:10:57.216" v="5253"/>
          <ac:inkMkLst>
            <pc:docMk/>
            <pc:sldMk cId="2070504810" sldId="325"/>
            <ac:inkMk id="49" creationId="{987F2321-45B6-44D8-8F08-3563F720C829}"/>
          </ac:inkMkLst>
        </pc:inkChg>
        <pc:inkChg chg="add del">
          <ac:chgData name="Viet Anh Nguyen" userId="b95f61ff061388d5" providerId="LiveId" clId="{2F009BA6-935D-4172-B5F2-8DDE54F1BBBA}" dt="2022-01-12T06:10:57.216" v="5253"/>
          <ac:inkMkLst>
            <pc:docMk/>
            <pc:sldMk cId="2070504810" sldId="325"/>
            <ac:inkMk id="50" creationId="{81AF1D52-B8F5-4B67-9AE8-96070E4045FA}"/>
          </ac:inkMkLst>
        </pc:inkChg>
        <pc:inkChg chg="add del">
          <ac:chgData name="Viet Anh Nguyen" userId="b95f61ff061388d5" providerId="LiveId" clId="{2F009BA6-935D-4172-B5F2-8DDE54F1BBBA}" dt="2022-01-12T06:10:57.216" v="5253"/>
          <ac:inkMkLst>
            <pc:docMk/>
            <pc:sldMk cId="2070504810" sldId="325"/>
            <ac:inkMk id="51" creationId="{309490A5-267A-489F-8F91-98F2A132B91F}"/>
          </ac:inkMkLst>
        </pc:inkChg>
        <pc:inkChg chg="add del">
          <ac:chgData name="Viet Anh Nguyen" userId="b95f61ff061388d5" providerId="LiveId" clId="{2F009BA6-935D-4172-B5F2-8DDE54F1BBBA}" dt="2022-01-12T06:10:57.216" v="5253"/>
          <ac:inkMkLst>
            <pc:docMk/>
            <pc:sldMk cId="2070504810" sldId="325"/>
            <ac:inkMk id="52" creationId="{FAF4CD51-1E97-437C-AB8C-3F2491A7DA7F}"/>
          </ac:inkMkLst>
        </pc:inkChg>
        <pc:inkChg chg="add del">
          <ac:chgData name="Viet Anh Nguyen" userId="b95f61ff061388d5" providerId="LiveId" clId="{2F009BA6-935D-4172-B5F2-8DDE54F1BBBA}" dt="2022-01-12T06:10:57.216" v="5253"/>
          <ac:inkMkLst>
            <pc:docMk/>
            <pc:sldMk cId="2070504810" sldId="325"/>
            <ac:inkMk id="53" creationId="{CC161BF6-87EB-4164-B34A-7CE2D7D5C970}"/>
          </ac:inkMkLst>
        </pc:inkChg>
        <pc:inkChg chg="add">
          <ac:chgData name="Viet Anh Nguyen" userId="b95f61ff061388d5" providerId="LiveId" clId="{2F009BA6-935D-4172-B5F2-8DDE54F1BBBA}" dt="2022-01-12T06:10:56.185" v="5251" actId="9405"/>
          <ac:inkMkLst>
            <pc:docMk/>
            <pc:sldMk cId="2070504810" sldId="325"/>
            <ac:inkMk id="54" creationId="{053C8838-8AE9-46FB-93D5-B41BAFA5E0E0}"/>
          </ac:inkMkLst>
        </pc:inkChg>
        <pc:inkChg chg="add">
          <ac:chgData name="Viet Anh Nguyen" userId="b95f61ff061388d5" providerId="LiveId" clId="{2F009BA6-935D-4172-B5F2-8DDE54F1BBBA}" dt="2022-01-12T06:10:56.311" v="5252" actId="9405"/>
          <ac:inkMkLst>
            <pc:docMk/>
            <pc:sldMk cId="2070504810" sldId="325"/>
            <ac:inkMk id="55" creationId="{EAF3E851-20A6-4975-9C7A-07749C7B2FCD}"/>
          </ac:inkMkLst>
        </pc:inkChg>
        <pc:inkChg chg="add">
          <ac:chgData name="Viet Anh Nguyen" userId="b95f61ff061388d5" providerId="LiveId" clId="{2F009BA6-935D-4172-B5F2-8DDE54F1BBBA}" dt="2022-01-12T06:10:57.216" v="5253"/>
          <ac:inkMkLst>
            <pc:docMk/>
            <pc:sldMk cId="2070504810" sldId="325"/>
            <ac:inkMk id="56" creationId="{5B15797A-F302-4F41-9972-73D4359ABB82}"/>
          </ac:inkMkLst>
        </pc:inkChg>
        <pc:inkChg chg="add del">
          <ac:chgData name="Viet Anh Nguyen" userId="b95f61ff061388d5" providerId="LiveId" clId="{2F009BA6-935D-4172-B5F2-8DDE54F1BBBA}" dt="2022-01-12T06:13:00.481" v="5267"/>
          <ac:inkMkLst>
            <pc:docMk/>
            <pc:sldMk cId="2070504810" sldId="325"/>
            <ac:inkMk id="57" creationId="{F5575E8C-3E54-4972-8EF9-45C65BAA9D49}"/>
          </ac:inkMkLst>
        </pc:inkChg>
        <pc:inkChg chg="add del">
          <ac:chgData name="Viet Anh Nguyen" userId="b95f61ff061388d5" providerId="LiveId" clId="{2F009BA6-935D-4172-B5F2-8DDE54F1BBBA}" dt="2022-01-12T06:13:00.481" v="5267"/>
          <ac:inkMkLst>
            <pc:docMk/>
            <pc:sldMk cId="2070504810" sldId="325"/>
            <ac:inkMk id="58" creationId="{04B0D69F-E6FE-436E-ABC7-7B40F3F6C4E5}"/>
          </ac:inkMkLst>
        </pc:inkChg>
        <pc:inkChg chg="add del">
          <ac:chgData name="Viet Anh Nguyen" userId="b95f61ff061388d5" providerId="LiveId" clId="{2F009BA6-935D-4172-B5F2-8DDE54F1BBBA}" dt="2022-01-12T06:13:00.481" v="5267"/>
          <ac:inkMkLst>
            <pc:docMk/>
            <pc:sldMk cId="2070504810" sldId="325"/>
            <ac:inkMk id="59" creationId="{1B006301-D975-4D3D-8B1C-770D05C3A2BD}"/>
          </ac:inkMkLst>
        </pc:inkChg>
        <pc:inkChg chg="add del">
          <ac:chgData name="Viet Anh Nguyen" userId="b95f61ff061388d5" providerId="LiveId" clId="{2F009BA6-935D-4172-B5F2-8DDE54F1BBBA}" dt="2022-01-12T06:13:00.481" v="5267"/>
          <ac:inkMkLst>
            <pc:docMk/>
            <pc:sldMk cId="2070504810" sldId="325"/>
            <ac:inkMk id="60" creationId="{6B64CACB-5E5C-4066-8D21-CE5D882A6D91}"/>
          </ac:inkMkLst>
        </pc:inkChg>
        <pc:inkChg chg="add del">
          <ac:chgData name="Viet Anh Nguyen" userId="b95f61ff061388d5" providerId="LiveId" clId="{2F009BA6-935D-4172-B5F2-8DDE54F1BBBA}" dt="2022-01-12T06:13:00.481" v="5267"/>
          <ac:inkMkLst>
            <pc:docMk/>
            <pc:sldMk cId="2070504810" sldId="325"/>
            <ac:inkMk id="61" creationId="{47352757-7475-42CB-964E-DC40C82DDA7F}"/>
          </ac:inkMkLst>
        </pc:inkChg>
        <pc:inkChg chg="add del">
          <ac:chgData name="Viet Anh Nguyen" userId="b95f61ff061388d5" providerId="LiveId" clId="{2F009BA6-935D-4172-B5F2-8DDE54F1BBBA}" dt="2022-01-12T06:13:00.481" v="5267"/>
          <ac:inkMkLst>
            <pc:docMk/>
            <pc:sldMk cId="2070504810" sldId="325"/>
            <ac:inkMk id="62" creationId="{324F798C-BD1F-4CCD-9BD3-E6733A7E297A}"/>
          </ac:inkMkLst>
        </pc:inkChg>
        <pc:inkChg chg="add del">
          <ac:chgData name="Viet Anh Nguyen" userId="b95f61ff061388d5" providerId="LiveId" clId="{2F009BA6-935D-4172-B5F2-8DDE54F1BBBA}" dt="2022-01-12T06:13:00.481" v="5267"/>
          <ac:inkMkLst>
            <pc:docMk/>
            <pc:sldMk cId="2070504810" sldId="325"/>
            <ac:inkMk id="63" creationId="{BFE1D08A-F31D-4974-835A-87EABE6599A2}"/>
          </ac:inkMkLst>
        </pc:inkChg>
        <pc:inkChg chg="add del">
          <ac:chgData name="Viet Anh Nguyen" userId="b95f61ff061388d5" providerId="LiveId" clId="{2F009BA6-935D-4172-B5F2-8DDE54F1BBBA}" dt="2022-01-12T06:13:00.481" v="5267"/>
          <ac:inkMkLst>
            <pc:docMk/>
            <pc:sldMk cId="2070504810" sldId="325"/>
            <ac:inkMk id="64" creationId="{4CC9FDDF-55AA-4532-BED8-B87214F8849E}"/>
          </ac:inkMkLst>
        </pc:inkChg>
        <pc:inkChg chg="add del">
          <ac:chgData name="Viet Anh Nguyen" userId="b95f61ff061388d5" providerId="LiveId" clId="{2F009BA6-935D-4172-B5F2-8DDE54F1BBBA}" dt="2022-01-12T06:13:00.481" v="5267"/>
          <ac:inkMkLst>
            <pc:docMk/>
            <pc:sldMk cId="2070504810" sldId="325"/>
            <ac:inkMk id="65" creationId="{00E5DF81-73F0-42C6-833D-6F008DCAE658}"/>
          </ac:inkMkLst>
        </pc:inkChg>
        <pc:inkChg chg="add del">
          <ac:chgData name="Viet Anh Nguyen" userId="b95f61ff061388d5" providerId="LiveId" clId="{2F009BA6-935D-4172-B5F2-8DDE54F1BBBA}" dt="2022-01-12T06:13:00.481" v="5267"/>
          <ac:inkMkLst>
            <pc:docMk/>
            <pc:sldMk cId="2070504810" sldId="325"/>
            <ac:inkMk id="66" creationId="{D8E097FA-2523-4BB7-AC27-E9443E8A9542}"/>
          </ac:inkMkLst>
        </pc:inkChg>
        <pc:inkChg chg="add del">
          <ac:chgData name="Viet Anh Nguyen" userId="b95f61ff061388d5" providerId="LiveId" clId="{2F009BA6-935D-4172-B5F2-8DDE54F1BBBA}" dt="2022-01-12T06:13:00.481" v="5267"/>
          <ac:inkMkLst>
            <pc:docMk/>
            <pc:sldMk cId="2070504810" sldId="325"/>
            <ac:inkMk id="67" creationId="{766BC566-38DA-4EDC-9ACA-42A45640BCC3}"/>
          </ac:inkMkLst>
        </pc:inkChg>
        <pc:inkChg chg="add del">
          <ac:chgData name="Viet Anh Nguyen" userId="b95f61ff061388d5" providerId="LiveId" clId="{2F009BA6-935D-4172-B5F2-8DDE54F1BBBA}" dt="2022-01-12T06:13:00.481" v="5267"/>
          <ac:inkMkLst>
            <pc:docMk/>
            <pc:sldMk cId="2070504810" sldId="325"/>
            <ac:inkMk id="68" creationId="{A8886FFD-A516-4A57-9CF2-ED389EB4051B}"/>
          </ac:inkMkLst>
        </pc:inkChg>
        <pc:inkChg chg="add del">
          <ac:chgData name="Viet Anh Nguyen" userId="b95f61ff061388d5" providerId="LiveId" clId="{2F009BA6-935D-4172-B5F2-8DDE54F1BBBA}" dt="2022-01-12T06:13:00.481" v="5267"/>
          <ac:inkMkLst>
            <pc:docMk/>
            <pc:sldMk cId="2070504810" sldId="325"/>
            <ac:inkMk id="69" creationId="{DB70D4D3-E8B8-4198-8EA2-DE44E34F2552}"/>
          </ac:inkMkLst>
        </pc:inkChg>
        <pc:inkChg chg="add">
          <ac:chgData name="Viet Anh Nguyen" userId="b95f61ff061388d5" providerId="LiveId" clId="{2F009BA6-935D-4172-B5F2-8DDE54F1BBBA}" dt="2022-01-12T06:13:00.481" v="5267"/>
          <ac:inkMkLst>
            <pc:docMk/>
            <pc:sldMk cId="2070504810" sldId="325"/>
            <ac:inkMk id="70" creationId="{DE4CA92E-F875-4DD9-8C46-AC57D1848E12}"/>
          </ac:inkMkLst>
        </pc:inkChg>
        <pc:inkChg chg="add">
          <ac:chgData name="Viet Anh Nguyen" userId="b95f61ff061388d5" providerId="LiveId" clId="{2F009BA6-935D-4172-B5F2-8DDE54F1BBBA}" dt="2022-01-12T06:13:00.481" v="5267"/>
          <ac:inkMkLst>
            <pc:docMk/>
            <pc:sldMk cId="2070504810" sldId="325"/>
            <ac:inkMk id="71" creationId="{05441C90-0345-40A2-9A95-1DF28FED6EFF}"/>
          </ac:inkMkLst>
        </pc:inkChg>
        <pc:inkChg chg="add">
          <ac:chgData name="Viet Anh Nguyen" userId="b95f61ff061388d5" providerId="LiveId" clId="{2F009BA6-935D-4172-B5F2-8DDE54F1BBBA}" dt="2022-01-12T06:13:00.481" v="5267"/>
          <ac:inkMkLst>
            <pc:docMk/>
            <pc:sldMk cId="2070504810" sldId="325"/>
            <ac:inkMk id="72" creationId="{CD84FA73-E580-4C79-B5AB-510E54DEC7B9}"/>
          </ac:inkMkLst>
        </pc:inkChg>
        <pc:inkChg chg="add del">
          <ac:chgData name="Viet Anh Nguyen" userId="b95f61ff061388d5" providerId="LiveId" clId="{2F009BA6-935D-4172-B5F2-8DDE54F1BBBA}" dt="2022-01-12T06:13:23.323" v="5279"/>
          <ac:inkMkLst>
            <pc:docMk/>
            <pc:sldMk cId="2070504810" sldId="325"/>
            <ac:inkMk id="73" creationId="{33229B20-352A-4CD8-9FBD-BB5DC6A9C6A6}"/>
          </ac:inkMkLst>
        </pc:inkChg>
        <pc:inkChg chg="add del">
          <ac:chgData name="Viet Anh Nguyen" userId="b95f61ff061388d5" providerId="LiveId" clId="{2F009BA6-935D-4172-B5F2-8DDE54F1BBBA}" dt="2022-01-12T06:13:23.323" v="5279"/>
          <ac:inkMkLst>
            <pc:docMk/>
            <pc:sldMk cId="2070504810" sldId="325"/>
            <ac:inkMk id="74" creationId="{EEB7A178-8F77-4933-ACB3-3E58AD5121AD}"/>
          </ac:inkMkLst>
        </pc:inkChg>
        <pc:inkChg chg="add del">
          <ac:chgData name="Viet Anh Nguyen" userId="b95f61ff061388d5" providerId="LiveId" clId="{2F009BA6-935D-4172-B5F2-8DDE54F1BBBA}" dt="2022-01-12T06:13:23.323" v="5279"/>
          <ac:inkMkLst>
            <pc:docMk/>
            <pc:sldMk cId="2070504810" sldId="325"/>
            <ac:inkMk id="75" creationId="{9186EE61-5E58-44AB-A02A-E75C5A3F6B49}"/>
          </ac:inkMkLst>
        </pc:inkChg>
        <pc:inkChg chg="add del">
          <ac:chgData name="Viet Anh Nguyen" userId="b95f61ff061388d5" providerId="LiveId" clId="{2F009BA6-935D-4172-B5F2-8DDE54F1BBBA}" dt="2022-01-12T06:13:23.323" v="5279"/>
          <ac:inkMkLst>
            <pc:docMk/>
            <pc:sldMk cId="2070504810" sldId="325"/>
            <ac:inkMk id="76" creationId="{89FFD9A6-4E50-4854-AFDF-9C44F51CF76B}"/>
          </ac:inkMkLst>
        </pc:inkChg>
        <pc:inkChg chg="add del">
          <ac:chgData name="Viet Anh Nguyen" userId="b95f61ff061388d5" providerId="LiveId" clId="{2F009BA6-935D-4172-B5F2-8DDE54F1BBBA}" dt="2022-01-12T06:13:23.323" v="5279"/>
          <ac:inkMkLst>
            <pc:docMk/>
            <pc:sldMk cId="2070504810" sldId="325"/>
            <ac:inkMk id="77" creationId="{36BDA6AB-4324-47D4-8B99-22E06E3FDA46}"/>
          </ac:inkMkLst>
        </pc:inkChg>
        <pc:inkChg chg="add del">
          <ac:chgData name="Viet Anh Nguyen" userId="b95f61ff061388d5" providerId="LiveId" clId="{2F009BA6-935D-4172-B5F2-8DDE54F1BBBA}" dt="2022-01-12T06:13:23.323" v="5279"/>
          <ac:inkMkLst>
            <pc:docMk/>
            <pc:sldMk cId="2070504810" sldId="325"/>
            <ac:inkMk id="78" creationId="{EF276778-E999-4499-9925-DEF3A1E47B8C}"/>
          </ac:inkMkLst>
        </pc:inkChg>
        <pc:inkChg chg="add del">
          <ac:chgData name="Viet Anh Nguyen" userId="b95f61ff061388d5" providerId="LiveId" clId="{2F009BA6-935D-4172-B5F2-8DDE54F1BBBA}" dt="2022-01-12T06:13:23.323" v="5279"/>
          <ac:inkMkLst>
            <pc:docMk/>
            <pc:sldMk cId="2070504810" sldId="325"/>
            <ac:inkMk id="79" creationId="{BA3E51CB-265D-442B-873B-263CE7EC039B}"/>
          </ac:inkMkLst>
        </pc:inkChg>
        <pc:inkChg chg="add del">
          <ac:chgData name="Viet Anh Nguyen" userId="b95f61ff061388d5" providerId="LiveId" clId="{2F009BA6-935D-4172-B5F2-8DDE54F1BBBA}" dt="2022-01-12T06:13:23.323" v="5279"/>
          <ac:inkMkLst>
            <pc:docMk/>
            <pc:sldMk cId="2070504810" sldId="325"/>
            <ac:inkMk id="80" creationId="{14D22F4E-1AA9-4CC9-A350-2243AE2FA502}"/>
          </ac:inkMkLst>
        </pc:inkChg>
        <pc:inkChg chg="add del">
          <ac:chgData name="Viet Anh Nguyen" userId="b95f61ff061388d5" providerId="LiveId" clId="{2F009BA6-935D-4172-B5F2-8DDE54F1BBBA}" dt="2022-01-12T06:13:23.323" v="5279"/>
          <ac:inkMkLst>
            <pc:docMk/>
            <pc:sldMk cId="2070504810" sldId="325"/>
            <ac:inkMk id="81" creationId="{8B9B603A-2C31-45BD-805B-CC6166A65D72}"/>
          </ac:inkMkLst>
        </pc:inkChg>
        <pc:inkChg chg="add del">
          <ac:chgData name="Viet Anh Nguyen" userId="b95f61ff061388d5" providerId="LiveId" clId="{2F009BA6-935D-4172-B5F2-8DDE54F1BBBA}" dt="2022-01-12T06:13:23.323" v="5279"/>
          <ac:inkMkLst>
            <pc:docMk/>
            <pc:sldMk cId="2070504810" sldId="325"/>
            <ac:inkMk id="82" creationId="{5CC44967-ED15-48CE-938A-E4B0FA1A3F89}"/>
          </ac:inkMkLst>
        </pc:inkChg>
        <pc:inkChg chg="add del">
          <ac:chgData name="Viet Anh Nguyen" userId="b95f61ff061388d5" providerId="LiveId" clId="{2F009BA6-935D-4172-B5F2-8DDE54F1BBBA}" dt="2022-01-12T06:13:23.323" v="5279"/>
          <ac:inkMkLst>
            <pc:docMk/>
            <pc:sldMk cId="2070504810" sldId="325"/>
            <ac:inkMk id="83" creationId="{0CDC727A-1316-465F-8817-611CD0CB3C16}"/>
          </ac:inkMkLst>
        </pc:inkChg>
        <pc:inkChg chg="add">
          <ac:chgData name="Viet Anh Nguyen" userId="b95f61ff061388d5" providerId="LiveId" clId="{2F009BA6-935D-4172-B5F2-8DDE54F1BBBA}" dt="2022-01-12T06:13:23.323" v="5279"/>
          <ac:inkMkLst>
            <pc:docMk/>
            <pc:sldMk cId="2070504810" sldId="325"/>
            <ac:inkMk id="84" creationId="{087B3126-1BCA-46FC-9EB0-04DE2BDF111B}"/>
          </ac:inkMkLst>
        </pc:inkChg>
        <pc:inkChg chg="add del">
          <ac:chgData name="Viet Anh Nguyen" userId="b95f61ff061388d5" providerId="LiveId" clId="{2F009BA6-935D-4172-B5F2-8DDE54F1BBBA}" dt="2022-01-12T06:15:46.176" v="5284"/>
          <ac:inkMkLst>
            <pc:docMk/>
            <pc:sldMk cId="2070504810" sldId="325"/>
            <ac:inkMk id="85" creationId="{90FA0936-CC4E-4394-91C2-02F48B132246}"/>
          </ac:inkMkLst>
        </pc:inkChg>
        <pc:inkChg chg="add del">
          <ac:chgData name="Viet Anh Nguyen" userId="b95f61ff061388d5" providerId="LiveId" clId="{2F009BA6-935D-4172-B5F2-8DDE54F1BBBA}" dt="2022-01-12T06:15:46.176" v="5284"/>
          <ac:inkMkLst>
            <pc:docMk/>
            <pc:sldMk cId="2070504810" sldId="325"/>
            <ac:inkMk id="86" creationId="{BA3864C6-61C1-42DC-B3FB-60B204D41DD5}"/>
          </ac:inkMkLst>
        </pc:inkChg>
        <pc:inkChg chg="add del">
          <ac:chgData name="Viet Anh Nguyen" userId="b95f61ff061388d5" providerId="LiveId" clId="{2F009BA6-935D-4172-B5F2-8DDE54F1BBBA}" dt="2022-01-12T06:15:46.176" v="5284"/>
          <ac:inkMkLst>
            <pc:docMk/>
            <pc:sldMk cId="2070504810" sldId="325"/>
            <ac:inkMk id="87" creationId="{F359DB74-1C7A-4D9A-9855-92920A8A5DA9}"/>
          </ac:inkMkLst>
        </pc:inkChg>
        <pc:inkChg chg="add del">
          <ac:chgData name="Viet Anh Nguyen" userId="b95f61ff061388d5" providerId="LiveId" clId="{2F009BA6-935D-4172-B5F2-8DDE54F1BBBA}" dt="2022-01-12T06:15:46.176" v="5284"/>
          <ac:inkMkLst>
            <pc:docMk/>
            <pc:sldMk cId="2070504810" sldId="325"/>
            <ac:inkMk id="88" creationId="{ACF4ACF2-00C9-4EDB-A398-ACC279354ABA}"/>
          </ac:inkMkLst>
        </pc:inkChg>
        <pc:inkChg chg="add del">
          <ac:chgData name="Viet Anh Nguyen" userId="b95f61ff061388d5" providerId="LiveId" clId="{2F009BA6-935D-4172-B5F2-8DDE54F1BBBA}" dt="2022-01-12T06:15:47.308" v="5288"/>
          <ac:inkMkLst>
            <pc:docMk/>
            <pc:sldMk cId="2070504810" sldId="325"/>
            <ac:inkMk id="89" creationId="{9B58F0C5-B127-465C-9402-06BBCC4B4E2D}"/>
          </ac:inkMkLst>
        </pc:inkChg>
        <pc:inkChg chg="add del">
          <ac:chgData name="Viet Anh Nguyen" userId="b95f61ff061388d5" providerId="LiveId" clId="{2F009BA6-935D-4172-B5F2-8DDE54F1BBBA}" dt="2022-01-12T06:15:47.308" v="5288"/>
          <ac:inkMkLst>
            <pc:docMk/>
            <pc:sldMk cId="2070504810" sldId="325"/>
            <ac:inkMk id="90" creationId="{C37908D7-EC22-4BB8-9D07-E8813F10A4E0}"/>
          </ac:inkMkLst>
        </pc:inkChg>
        <pc:inkChg chg="add del">
          <ac:chgData name="Viet Anh Nguyen" userId="b95f61ff061388d5" providerId="LiveId" clId="{2F009BA6-935D-4172-B5F2-8DDE54F1BBBA}" dt="2022-01-12T06:15:47.308" v="5288"/>
          <ac:inkMkLst>
            <pc:docMk/>
            <pc:sldMk cId="2070504810" sldId="325"/>
            <ac:inkMk id="91" creationId="{A20B00CF-03F3-4FDE-8289-7D741BFC1372}"/>
          </ac:inkMkLst>
        </pc:inkChg>
        <pc:inkChg chg="add del">
          <ac:chgData name="Viet Anh Nguyen" userId="b95f61ff061388d5" providerId="LiveId" clId="{2F009BA6-935D-4172-B5F2-8DDE54F1BBBA}" dt="2022-01-12T06:15:47.308" v="5288"/>
          <ac:inkMkLst>
            <pc:docMk/>
            <pc:sldMk cId="2070504810" sldId="325"/>
            <ac:inkMk id="92" creationId="{50A1FEE0-EBFC-4CD9-BE4A-AE5E0B6DBFA2}"/>
          </ac:inkMkLst>
        </pc:inkChg>
        <pc:inkChg chg="add">
          <ac:chgData name="Viet Anh Nguyen" userId="b95f61ff061388d5" providerId="LiveId" clId="{2F009BA6-935D-4172-B5F2-8DDE54F1BBBA}" dt="2022-01-12T06:15:47.308" v="5288"/>
          <ac:inkMkLst>
            <pc:docMk/>
            <pc:sldMk cId="2070504810" sldId="325"/>
            <ac:inkMk id="93" creationId="{18AE14BB-A4DD-46B4-AD73-9B3EE7A84FC1}"/>
          </ac:inkMkLst>
        </pc:inkChg>
        <pc:inkChg chg="add del">
          <ac:chgData name="Viet Anh Nguyen" userId="b95f61ff061388d5" providerId="LiveId" clId="{2F009BA6-935D-4172-B5F2-8DDE54F1BBBA}" dt="2022-01-12T06:16:04.350" v="5296"/>
          <ac:inkMkLst>
            <pc:docMk/>
            <pc:sldMk cId="2070504810" sldId="325"/>
            <ac:inkMk id="94" creationId="{D56E2891-0348-4DDC-BA11-33CE68A9E5CD}"/>
          </ac:inkMkLst>
        </pc:inkChg>
        <pc:inkChg chg="add del">
          <ac:chgData name="Viet Anh Nguyen" userId="b95f61ff061388d5" providerId="LiveId" clId="{2F009BA6-935D-4172-B5F2-8DDE54F1BBBA}" dt="2022-01-12T06:16:04.350" v="5296"/>
          <ac:inkMkLst>
            <pc:docMk/>
            <pc:sldMk cId="2070504810" sldId="325"/>
            <ac:inkMk id="95" creationId="{0113A2BD-9C3F-4909-BD44-69C55AD49977}"/>
          </ac:inkMkLst>
        </pc:inkChg>
        <pc:inkChg chg="add del">
          <ac:chgData name="Viet Anh Nguyen" userId="b95f61ff061388d5" providerId="LiveId" clId="{2F009BA6-935D-4172-B5F2-8DDE54F1BBBA}" dt="2022-01-12T06:16:04.350" v="5296"/>
          <ac:inkMkLst>
            <pc:docMk/>
            <pc:sldMk cId="2070504810" sldId="325"/>
            <ac:inkMk id="96" creationId="{3B19E834-4815-4A1A-9A74-42E6ADE33CF9}"/>
          </ac:inkMkLst>
        </pc:inkChg>
        <pc:inkChg chg="add del">
          <ac:chgData name="Viet Anh Nguyen" userId="b95f61ff061388d5" providerId="LiveId" clId="{2F009BA6-935D-4172-B5F2-8DDE54F1BBBA}" dt="2022-01-12T06:16:04.350" v="5296"/>
          <ac:inkMkLst>
            <pc:docMk/>
            <pc:sldMk cId="2070504810" sldId="325"/>
            <ac:inkMk id="97" creationId="{B8F54352-6241-48DE-B874-3951DA7F1EAA}"/>
          </ac:inkMkLst>
        </pc:inkChg>
        <pc:inkChg chg="add del">
          <ac:chgData name="Viet Anh Nguyen" userId="b95f61ff061388d5" providerId="LiveId" clId="{2F009BA6-935D-4172-B5F2-8DDE54F1BBBA}" dt="2022-01-12T06:16:04.350" v="5296"/>
          <ac:inkMkLst>
            <pc:docMk/>
            <pc:sldMk cId="2070504810" sldId="325"/>
            <ac:inkMk id="98" creationId="{98891423-30F6-4775-A992-1A2DE3219BE6}"/>
          </ac:inkMkLst>
        </pc:inkChg>
        <pc:inkChg chg="add del">
          <ac:chgData name="Viet Anh Nguyen" userId="b95f61ff061388d5" providerId="LiveId" clId="{2F009BA6-935D-4172-B5F2-8DDE54F1BBBA}" dt="2022-01-12T06:16:04.350" v="5296"/>
          <ac:inkMkLst>
            <pc:docMk/>
            <pc:sldMk cId="2070504810" sldId="325"/>
            <ac:inkMk id="99" creationId="{E359B30D-351A-40D5-B333-0A94125315B2}"/>
          </ac:inkMkLst>
        </pc:inkChg>
        <pc:inkChg chg="add del">
          <ac:chgData name="Viet Anh Nguyen" userId="b95f61ff061388d5" providerId="LiveId" clId="{2F009BA6-935D-4172-B5F2-8DDE54F1BBBA}" dt="2022-01-12T06:16:04.350" v="5296"/>
          <ac:inkMkLst>
            <pc:docMk/>
            <pc:sldMk cId="2070504810" sldId="325"/>
            <ac:inkMk id="100" creationId="{38B09E4B-2CF7-4EF5-AB25-3AB45821A3B3}"/>
          </ac:inkMkLst>
        </pc:inkChg>
        <pc:inkChg chg="add">
          <ac:chgData name="Viet Anh Nguyen" userId="b95f61ff061388d5" providerId="LiveId" clId="{2F009BA6-935D-4172-B5F2-8DDE54F1BBBA}" dt="2022-01-12T06:16:04.350" v="5296"/>
          <ac:inkMkLst>
            <pc:docMk/>
            <pc:sldMk cId="2070504810" sldId="325"/>
            <ac:inkMk id="101" creationId="{89068203-89F9-40C9-A8E7-9B0EA5C6762C}"/>
          </ac:inkMkLst>
        </pc:inkChg>
        <pc:inkChg chg="add">
          <ac:chgData name="Viet Anh Nguyen" userId="b95f61ff061388d5" providerId="LiveId" clId="{2F009BA6-935D-4172-B5F2-8DDE54F1BBBA}" dt="2022-01-12T06:16:04.350" v="5296"/>
          <ac:inkMkLst>
            <pc:docMk/>
            <pc:sldMk cId="2070504810" sldId="325"/>
            <ac:inkMk id="102" creationId="{7EA22048-179E-448C-BB08-28C5E29A62C5}"/>
          </ac:inkMkLst>
        </pc:inkChg>
        <pc:inkChg chg="add">
          <ac:chgData name="Viet Anh Nguyen" userId="b95f61ff061388d5" providerId="LiveId" clId="{2F009BA6-935D-4172-B5F2-8DDE54F1BBBA}" dt="2022-01-12T06:17:24.278" v="5297" actId="9405"/>
          <ac:inkMkLst>
            <pc:docMk/>
            <pc:sldMk cId="2070504810" sldId="325"/>
            <ac:inkMk id="103" creationId="{E9DFF6A3-5F51-416B-BBE6-46BFC50F641F}"/>
          </ac:inkMkLst>
        </pc:inkChg>
        <pc:inkChg chg="add del">
          <ac:chgData name="Viet Anh Nguyen" userId="b95f61ff061388d5" providerId="LiveId" clId="{2F009BA6-935D-4172-B5F2-8DDE54F1BBBA}" dt="2022-01-12T06:18:03.682" v="5307"/>
          <ac:inkMkLst>
            <pc:docMk/>
            <pc:sldMk cId="2070504810" sldId="325"/>
            <ac:inkMk id="104" creationId="{9B8B9969-3C4E-40FA-8BEB-9733E0960862}"/>
          </ac:inkMkLst>
        </pc:inkChg>
        <pc:inkChg chg="add del">
          <ac:chgData name="Viet Anh Nguyen" userId="b95f61ff061388d5" providerId="LiveId" clId="{2F009BA6-935D-4172-B5F2-8DDE54F1BBBA}" dt="2022-01-12T06:18:03.682" v="5307"/>
          <ac:inkMkLst>
            <pc:docMk/>
            <pc:sldMk cId="2070504810" sldId="325"/>
            <ac:inkMk id="105" creationId="{E89ABFEF-F05F-49D3-B407-1F313A33C6D2}"/>
          </ac:inkMkLst>
        </pc:inkChg>
        <pc:inkChg chg="add del">
          <ac:chgData name="Viet Anh Nguyen" userId="b95f61ff061388d5" providerId="LiveId" clId="{2F009BA6-935D-4172-B5F2-8DDE54F1BBBA}" dt="2022-01-12T06:18:03.682" v="5307"/>
          <ac:inkMkLst>
            <pc:docMk/>
            <pc:sldMk cId="2070504810" sldId="325"/>
            <ac:inkMk id="106" creationId="{D3F89D33-7276-4C4A-A9B0-1D92733BA50A}"/>
          </ac:inkMkLst>
        </pc:inkChg>
        <pc:inkChg chg="add del">
          <ac:chgData name="Viet Anh Nguyen" userId="b95f61ff061388d5" providerId="LiveId" clId="{2F009BA6-935D-4172-B5F2-8DDE54F1BBBA}" dt="2022-01-12T06:18:03.682" v="5307"/>
          <ac:inkMkLst>
            <pc:docMk/>
            <pc:sldMk cId="2070504810" sldId="325"/>
            <ac:inkMk id="107" creationId="{855DE963-A84F-4DDB-A910-9EC6269D0345}"/>
          </ac:inkMkLst>
        </pc:inkChg>
        <pc:inkChg chg="add del">
          <ac:chgData name="Viet Anh Nguyen" userId="b95f61ff061388d5" providerId="LiveId" clId="{2F009BA6-935D-4172-B5F2-8DDE54F1BBBA}" dt="2022-01-12T06:18:03.682" v="5307"/>
          <ac:inkMkLst>
            <pc:docMk/>
            <pc:sldMk cId="2070504810" sldId="325"/>
            <ac:inkMk id="108" creationId="{0B767370-0E31-4C2B-ACB2-3EC27878421D}"/>
          </ac:inkMkLst>
        </pc:inkChg>
        <pc:inkChg chg="add del">
          <ac:chgData name="Viet Anh Nguyen" userId="b95f61ff061388d5" providerId="LiveId" clId="{2F009BA6-935D-4172-B5F2-8DDE54F1BBBA}" dt="2022-01-12T06:18:03.682" v="5307"/>
          <ac:inkMkLst>
            <pc:docMk/>
            <pc:sldMk cId="2070504810" sldId="325"/>
            <ac:inkMk id="109" creationId="{018BDE87-6DEC-4F50-AEDA-C1017201FE72}"/>
          </ac:inkMkLst>
        </pc:inkChg>
        <pc:inkChg chg="add del">
          <ac:chgData name="Viet Anh Nguyen" userId="b95f61ff061388d5" providerId="LiveId" clId="{2F009BA6-935D-4172-B5F2-8DDE54F1BBBA}" dt="2022-01-12T06:18:03.682" v="5307"/>
          <ac:inkMkLst>
            <pc:docMk/>
            <pc:sldMk cId="2070504810" sldId="325"/>
            <ac:inkMk id="110" creationId="{CA502055-9B8B-4342-9E63-9E1887BF2636}"/>
          </ac:inkMkLst>
        </pc:inkChg>
        <pc:inkChg chg="add">
          <ac:chgData name="Viet Anh Nguyen" userId="b95f61ff061388d5" providerId="LiveId" clId="{2F009BA6-935D-4172-B5F2-8DDE54F1BBBA}" dt="2022-01-12T06:18:02.503" v="5305" actId="9405"/>
          <ac:inkMkLst>
            <pc:docMk/>
            <pc:sldMk cId="2070504810" sldId="325"/>
            <ac:inkMk id="111" creationId="{6E759683-19AE-402E-A3A1-D7A5F9CB8851}"/>
          </ac:inkMkLst>
        </pc:inkChg>
        <pc:inkChg chg="add">
          <ac:chgData name="Viet Anh Nguyen" userId="b95f61ff061388d5" providerId="LiveId" clId="{2F009BA6-935D-4172-B5F2-8DDE54F1BBBA}" dt="2022-01-12T06:18:02.691" v="5306" actId="9405"/>
          <ac:inkMkLst>
            <pc:docMk/>
            <pc:sldMk cId="2070504810" sldId="325"/>
            <ac:inkMk id="112" creationId="{667150FF-3096-4642-AED8-723C9C237A68}"/>
          </ac:inkMkLst>
        </pc:inkChg>
        <pc:inkChg chg="add">
          <ac:chgData name="Viet Anh Nguyen" userId="b95f61ff061388d5" providerId="LiveId" clId="{2F009BA6-935D-4172-B5F2-8DDE54F1BBBA}" dt="2022-01-12T06:18:03.682" v="5307"/>
          <ac:inkMkLst>
            <pc:docMk/>
            <pc:sldMk cId="2070504810" sldId="325"/>
            <ac:inkMk id="113" creationId="{347AFF81-4C5A-4B2A-B540-57B87F88A256}"/>
          </ac:inkMkLst>
        </pc:inkChg>
        <pc:inkChg chg="add del">
          <ac:chgData name="Viet Anh Nguyen" userId="b95f61ff061388d5" providerId="LiveId" clId="{2F009BA6-935D-4172-B5F2-8DDE54F1BBBA}" dt="2022-01-12T06:18:07.442" v="5317"/>
          <ac:inkMkLst>
            <pc:docMk/>
            <pc:sldMk cId="2070504810" sldId="325"/>
            <ac:inkMk id="114" creationId="{12745A1D-476E-4EDC-82DD-D00A6C490F68}"/>
          </ac:inkMkLst>
        </pc:inkChg>
        <pc:inkChg chg="add del">
          <ac:chgData name="Viet Anh Nguyen" userId="b95f61ff061388d5" providerId="LiveId" clId="{2F009BA6-935D-4172-B5F2-8DDE54F1BBBA}" dt="2022-01-12T06:18:07.442" v="5317"/>
          <ac:inkMkLst>
            <pc:docMk/>
            <pc:sldMk cId="2070504810" sldId="325"/>
            <ac:inkMk id="115" creationId="{73E7F35E-B3C4-4426-889B-8D4355C7070A}"/>
          </ac:inkMkLst>
        </pc:inkChg>
        <pc:inkChg chg="add del">
          <ac:chgData name="Viet Anh Nguyen" userId="b95f61ff061388d5" providerId="LiveId" clId="{2F009BA6-935D-4172-B5F2-8DDE54F1BBBA}" dt="2022-01-12T06:18:07.442" v="5317"/>
          <ac:inkMkLst>
            <pc:docMk/>
            <pc:sldMk cId="2070504810" sldId="325"/>
            <ac:inkMk id="116" creationId="{855C1482-317E-4FD1-A11E-332F98DCE6E1}"/>
          </ac:inkMkLst>
        </pc:inkChg>
        <pc:inkChg chg="add del">
          <ac:chgData name="Viet Anh Nguyen" userId="b95f61ff061388d5" providerId="LiveId" clId="{2F009BA6-935D-4172-B5F2-8DDE54F1BBBA}" dt="2022-01-12T06:18:07.442" v="5317"/>
          <ac:inkMkLst>
            <pc:docMk/>
            <pc:sldMk cId="2070504810" sldId="325"/>
            <ac:inkMk id="117" creationId="{6B52166C-650A-41B6-8339-91552A4509C4}"/>
          </ac:inkMkLst>
        </pc:inkChg>
        <pc:inkChg chg="add del">
          <ac:chgData name="Viet Anh Nguyen" userId="b95f61ff061388d5" providerId="LiveId" clId="{2F009BA6-935D-4172-B5F2-8DDE54F1BBBA}" dt="2022-01-12T06:18:07.442" v="5317"/>
          <ac:inkMkLst>
            <pc:docMk/>
            <pc:sldMk cId="2070504810" sldId="325"/>
            <ac:inkMk id="118" creationId="{F9A69F2A-9634-447A-ABC6-E182CDDBF033}"/>
          </ac:inkMkLst>
        </pc:inkChg>
        <pc:inkChg chg="add del">
          <ac:chgData name="Viet Anh Nguyen" userId="b95f61ff061388d5" providerId="LiveId" clId="{2F009BA6-935D-4172-B5F2-8DDE54F1BBBA}" dt="2022-01-12T06:18:07.442" v="5317"/>
          <ac:inkMkLst>
            <pc:docMk/>
            <pc:sldMk cId="2070504810" sldId="325"/>
            <ac:inkMk id="119" creationId="{C1FE270A-6942-46CA-A78A-D4B576CCBBF5}"/>
          </ac:inkMkLst>
        </pc:inkChg>
        <pc:inkChg chg="add del">
          <ac:chgData name="Viet Anh Nguyen" userId="b95f61ff061388d5" providerId="LiveId" clId="{2F009BA6-935D-4172-B5F2-8DDE54F1BBBA}" dt="2022-01-12T06:18:07.442" v="5317"/>
          <ac:inkMkLst>
            <pc:docMk/>
            <pc:sldMk cId="2070504810" sldId="325"/>
            <ac:inkMk id="120" creationId="{358E097D-D498-4EFB-8ED2-73A9DDE10187}"/>
          </ac:inkMkLst>
        </pc:inkChg>
        <pc:inkChg chg="add del">
          <ac:chgData name="Viet Anh Nguyen" userId="b95f61ff061388d5" providerId="LiveId" clId="{2F009BA6-935D-4172-B5F2-8DDE54F1BBBA}" dt="2022-01-12T06:18:07.442" v="5317"/>
          <ac:inkMkLst>
            <pc:docMk/>
            <pc:sldMk cId="2070504810" sldId="325"/>
            <ac:inkMk id="121" creationId="{31554797-F8A6-4EDE-A9AA-1A1CC90E40CD}"/>
          </ac:inkMkLst>
        </pc:inkChg>
        <pc:inkChg chg="add del">
          <ac:chgData name="Viet Anh Nguyen" userId="b95f61ff061388d5" providerId="LiveId" clId="{2F009BA6-935D-4172-B5F2-8DDE54F1BBBA}" dt="2022-01-12T06:18:07.442" v="5317"/>
          <ac:inkMkLst>
            <pc:docMk/>
            <pc:sldMk cId="2070504810" sldId="325"/>
            <ac:inkMk id="122" creationId="{E8214443-C1D8-4877-BB19-6F5A42A1D654}"/>
          </ac:inkMkLst>
        </pc:inkChg>
        <pc:inkChg chg="add del">
          <ac:chgData name="Viet Anh Nguyen" userId="b95f61ff061388d5" providerId="LiveId" clId="{2F009BA6-935D-4172-B5F2-8DDE54F1BBBA}" dt="2022-01-12T06:18:07.442" v="5317"/>
          <ac:inkMkLst>
            <pc:docMk/>
            <pc:sldMk cId="2070504810" sldId="325"/>
            <ac:inkMk id="123" creationId="{90C2749D-0D8B-4647-A927-4E02E70A09A9}"/>
          </ac:inkMkLst>
        </pc:inkChg>
        <pc:inkChg chg="add">
          <ac:chgData name="Viet Anh Nguyen" userId="b95f61ff061388d5" providerId="LiveId" clId="{2F009BA6-935D-4172-B5F2-8DDE54F1BBBA}" dt="2022-01-12T06:18:07.442" v="5317"/>
          <ac:inkMkLst>
            <pc:docMk/>
            <pc:sldMk cId="2070504810" sldId="325"/>
            <ac:inkMk id="124" creationId="{949E953B-ABDD-4EA7-86C2-F3D8867BB524}"/>
          </ac:inkMkLst>
        </pc:inkChg>
        <pc:inkChg chg="add">
          <ac:chgData name="Viet Anh Nguyen" userId="b95f61ff061388d5" providerId="LiveId" clId="{2F009BA6-935D-4172-B5F2-8DDE54F1BBBA}" dt="2022-01-12T06:18:07.442" v="5317"/>
          <ac:inkMkLst>
            <pc:docMk/>
            <pc:sldMk cId="2070504810" sldId="325"/>
            <ac:inkMk id="125" creationId="{C1A59332-ADFC-4DB1-A726-5220ED52790B}"/>
          </ac:inkMkLst>
        </pc:inkChg>
        <pc:inkChg chg="add del">
          <ac:chgData name="Viet Anh Nguyen" userId="b95f61ff061388d5" providerId="LiveId" clId="{2F009BA6-935D-4172-B5F2-8DDE54F1BBBA}" dt="2022-01-12T06:18:08.652" v="5320"/>
          <ac:inkMkLst>
            <pc:docMk/>
            <pc:sldMk cId="2070504810" sldId="325"/>
            <ac:inkMk id="126" creationId="{6B544DAB-13AF-4B41-B93C-4FD546798827}"/>
          </ac:inkMkLst>
        </pc:inkChg>
        <pc:inkChg chg="add del">
          <ac:chgData name="Viet Anh Nguyen" userId="b95f61ff061388d5" providerId="LiveId" clId="{2F009BA6-935D-4172-B5F2-8DDE54F1BBBA}" dt="2022-01-12T06:18:08.652" v="5320"/>
          <ac:inkMkLst>
            <pc:docMk/>
            <pc:sldMk cId="2070504810" sldId="325"/>
            <ac:inkMk id="127" creationId="{36CACE1F-E2B7-4918-830C-2C430DF2B731}"/>
          </ac:inkMkLst>
        </pc:inkChg>
        <pc:inkChg chg="add">
          <ac:chgData name="Viet Anh Nguyen" userId="b95f61ff061388d5" providerId="LiveId" clId="{2F009BA6-935D-4172-B5F2-8DDE54F1BBBA}" dt="2022-01-12T06:18:08.652" v="5320"/>
          <ac:inkMkLst>
            <pc:docMk/>
            <pc:sldMk cId="2070504810" sldId="325"/>
            <ac:inkMk id="128" creationId="{CC8B2182-5E86-4F46-8989-E5AD15E2B89B}"/>
          </ac:inkMkLst>
        </pc:inkChg>
        <pc:inkChg chg="add del">
          <ac:chgData name="Viet Anh Nguyen" userId="b95f61ff061388d5" providerId="LiveId" clId="{2F009BA6-935D-4172-B5F2-8DDE54F1BBBA}" dt="2022-01-12T06:18:10.416" v="5325"/>
          <ac:inkMkLst>
            <pc:docMk/>
            <pc:sldMk cId="2070504810" sldId="325"/>
            <ac:inkMk id="129" creationId="{E0D45477-4614-447F-A7CA-3D16C55B3C5D}"/>
          </ac:inkMkLst>
        </pc:inkChg>
        <pc:inkChg chg="add del">
          <ac:chgData name="Viet Anh Nguyen" userId="b95f61ff061388d5" providerId="LiveId" clId="{2F009BA6-935D-4172-B5F2-8DDE54F1BBBA}" dt="2022-01-12T06:18:10.416" v="5325"/>
          <ac:inkMkLst>
            <pc:docMk/>
            <pc:sldMk cId="2070504810" sldId="325"/>
            <ac:inkMk id="130" creationId="{4BCFECE6-EF89-49AD-8BFC-B2AAB4654B16}"/>
          </ac:inkMkLst>
        </pc:inkChg>
        <pc:inkChg chg="add del">
          <ac:chgData name="Viet Anh Nguyen" userId="b95f61ff061388d5" providerId="LiveId" clId="{2F009BA6-935D-4172-B5F2-8DDE54F1BBBA}" dt="2022-01-12T06:18:10.416" v="5325"/>
          <ac:inkMkLst>
            <pc:docMk/>
            <pc:sldMk cId="2070504810" sldId="325"/>
            <ac:inkMk id="131" creationId="{138514F7-A89A-4E2D-9149-7F87093996BD}"/>
          </ac:inkMkLst>
        </pc:inkChg>
        <pc:inkChg chg="add del">
          <ac:chgData name="Viet Anh Nguyen" userId="b95f61ff061388d5" providerId="LiveId" clId="{2F009BA6-935D-4172-B5F2-8DDE54F1BBBA}" dt="2022-01-12T06:18:10.416" v="5325"/>
          <ac:inkMkLst>
            <pc:docMk/>
            <pc:sldMk cId="2070504810" sldId="325"/>
            <ac:inkMk id="132" creationId="{056CD6E9-6958-46DB-A6CE-9B69394A9F30}"/>
          </ac:inkMkLst>
        </pc:inkChg>
        <pc:inkChg chg="add">
          <ac:chgData name="Viet Anh Nguyen" userId="b95f61ff061388d5" providerId="LiveId" clId="{2F009BA6-935D-4172-B5F2-8DDE54F1BBBA}" dt="2022-01-12T06:18:10.416" v="5325"/>
          <ac:inkMkLst>
            <pc:docMk/>
            <pc:sldMk cId="2070504810" sldId="325"/>
            <ac:inkMk id="133" creationId="{36C36D59-740C-403B-954C-C096359A8D2F}"/>
          </ac:inkMkLst>
        </pc:inkChg>
        <pc:inkChg chg="add">
          <ac:chgData name="Viet Anh Nguyen" userId="b95f61ff061388d5" providerId="LiveId" clId="{2F009BA6-935D-4172-B5F2-8DDE54F1BBBA}" dt="2022-01-12T06:18:10.597" v="5326" actId="9405"/>
          <ac:inkMkLst>
            <pc:docMk/>
            <pc:sldMk cId="2070504810" sldId="325"/>
            <ac:inkMk id="134" creationId="{FF88B573-32D0-4C3B-89C6-DACB2777B1AB}"/>
          </ac:inkMkLst>
        </pc:inkChg>
      </pc:sldChg>
      <pc:sldChg chg="del">
        <pc:chgData name="Viet Anh Nguyen" userId="b95f61ff061388d5" providerId="LiveId" clId="{2F009BA6-935D-4172-B5F2-8DDE54F1BBBA}" dt="2022-01-12T09:40:10.380" v="6422" actId="2696"/>
        <pc:sldMkLst>
          <pc:docMk/>
          <pc:sldMk cId="1950769049" sldId="326"/>
        </pc:sldMkLst>
      </pc:sldChg>
      <pc:sldChg chg="addSp delSp modSp add mod">
        <pc:chgData name="Viet Anh Nguyen" userId="b95f61ff061388d5" providerId="LiveId" clId="{2F009BA6-935D-4172-B5F2-8DDE54F1BBBA}" dt="2022-01-12T09:42:08.842" v="6545"/>
        <pc:sldMkLst>
          <pc:docMk/>
          <pc:sldMk cId="3730190638" sldId="326"/>
        </pc:sldMkLst>
        <pc:inkChg chg="add del">
          <ac:chgData name="Viet Anh Nguyen" userId="b95f61ff061388d5" providerId="LiveId" clId="{2F009BA6-935D-4172-B5F2-8DDE54F1BBBA}" dt="2022-01-12T09:40:34.796" v="6439"/>
          <ac:inkMkLst>
            <pc:docMk/>
            <pc:sldMk cId="3730190638" sldId="326"/>
            <ac:inkMk id="3" creationId="{92CF7A38-9840-4001-A3D8-C4B2710BBC01}"/>
          </ac:inkMkLst>
        </pc:inkChg>
        <pc:inkChg chg="add del">
          <ac:chgData name="Viet Anh Nguyen" userId="b95f61ff061388d5" providerId="LiveId" clId="{2F009BA6-935D-4172-B5F2-8DDE54F1BBBA}" dt="2022-01-12T09:40:34.796" v="6439"/>
          <ac:inkMkLst>
            <pc:docMk/>
            <pc:sldMk cId="3730190638" sldId="326"/>
            <ac:inkMk id="4" creationId="{F573D527-152F-46A8-A4FE-C3A6DB743358}"/>
          </ac:inkMkLst>
        </pc:inkChg>
        <pc:inkChg chg="add del">
          <ac:chgData name="Viet Anh Nguyen" userId="b95f61ff061388d5" providerId="LiveId" clId="{2F009BA6-935D-4172-B5F2-8DDE54F1BBBA}" dt="2022-01-12T09:40:34.796" v="6439"/>
          <ac:inkMkLst>
            <pc:docMk/>
            <pc:sldMk cId="3730190638" sldId="326"/>
            <ac:inkMk id="5" creationId="{555F869E-2883-4F90-9313-2A5B756C5B82}"/>
          </ac:inkMkLst>
        </pc:inkChg>
        <pc:inkChg chg="add del">
          <ac:chgData name="Viet Anh Nguyen" userId="b95f61ff061388d5" providerId="LiveId" clId="{2F009BA6-935D-4172-B5F2-8DDE54F1BBBA}" dt="2022-01-12T09:40:34.796" v="6439"/>
          <ac:inkMkLst>
            <pc:docMk/>
            <pc:sldMk cId="3730190638" sldId="326"/>
            <ac:inkMk id="6" creationId="{F40142B3-D0D1-4879-9565-D869EDB55C8B}"/>
          </ac:inkMkLst>
        </pc:inkChg>
        <pc:inkChg chg="add del">
          <ac:chgData name="Viet Anh Nguyen" userId="b95f61ff061388d5" providerId="LiveId" clId="{2F009BA6-935D-4172-B5F2-8DDE54F1BBBA}" dt="2022-01-12T09:40:34.796" v="6439"/>
          <ac:inkMkLst>
            <pc:docMk/>
            <pc:sldMk cId="3730190638" sldId="326"/>
            <ac:inkMk id="7" creationId="{A09BC04F-E2BD-4FD2-AAC6-D29C11BBC1AA}"/>
          </ac:inkMkLst>
        </pc:inkChg>
        <pc:inkChg chg="add del">
          <ac:chgData name="Viet Anh Nguyen" userId="b95f61ff061388d5" providerId="LiveId" clId="{2F009BA6-935D-4172-B5F2-8DDE54F1BBBA}" dt="2022-01-12T09:40:34.796" v="6439"/>
          <ac:inkMkLst>
            <pc:docMk/>
            <pc:sldMk cId="3730190638" sldId="326"/>
            <ac:inkMk id="8" creationId="{3B11E003-35FF-4FA7-87BA-3069A7C4533A}"/>
          </ac:inkMkLst>
        </pc:inkChg>
        <pc:inkChg chg="add del">
          <ac:chgData name="Viet Anh Nguyen" userId="b95f61ff061388d5" providerId="LiveId" clId="{2F009BA6-935D-4172-B5F2-8DDE54F1BBBA}" dt="2022-01-12T09:40:34.796" v="6439"/>
          <ac:inkMkLst>
            <pc:docMk/>
            <pc:sldMk cId="3730190638" sldId="326"/>
            <ac:inkMk id="9" creationId="{E7FC65D6-B015-4A21-ADFD-2E6708696A3A}"/>
          </ac:inkMkLst>
        </pc:inkChg>
        <pc:inkChg chg="add del">
          <ac:chgData name="Viet Anh Nguyen" userId="b95f61ff061388d5" providerId="LiveId" clId="{2F009BA6-935D-4172-B5F2-8DDE54F1BBBA}" dt="2022-01-12T09:40:34.796" v="6439"/>
          <ac:inkMkLst>
            <pc:docMk/>
            <pc:sldMk cId="3730190638" sldId="326"/>
            <ac:inkMk id="10" creationId="{C806D31B-5340-4982-A6BB-01B9414C9FA1}"/>
          </ac:inkMkLst>
        </pc:inkChg>
        <pc:inkChg chg="add del">
          <ac:chgData name="Viet Anh Nguyen" userId="b95f61ff061388d5" providerId="LiveId" clId="{2F009BA6-935D-4172-B5F2-8DDE54F1BBBA}" dt="2022-01-12T09:40:34.796" v="6439"/>
          <ac:inkMkLst>
            <pc:docMk/>
            <pc:sldMk cId="3730190638" sldId="326"/>
            <ac:inkMk id="11" creationId="{45E06BC6-F487-4CE0-B35F-D46724BD781F}"/>
          </ac:inkMkLst>
        </pc:inkChg>
        <pc:inkChg chg="add del">
          <ac:chgData name="Viet Anh Nguyen" userId="b95f61ff061388d5" providerId="LiveId" clId="{2F009BA6-935D-4172-B5F2-8DDE54F1BBBA}" dt="2022-01-12T09:40:34.796" v="6439"/>
          <ac:inkMkLst>
            <pc:docMk/>
            <pc:sldMk cId="3730190638" sldId="326"/>
            <ac:inkMk id="12" creationId="{5DCBCC64-3435-40D1-BF41-DDB665B39322}"/>
          </ac:inkMkLst>
        </pc:inkChg>
        <pc:inkChg chg="add del">
          <ac:chgData name="Viet Anh Nguyen" userId="b95f61ff061388d5" providerId="LiveId" clId="{2F009BA6-935D-4172-B5F2-8DDE54F1BBBA}" dt="2022-01-12T09:40:34.796" v="6439"/>
          <ac:inkMkLst>
            <pc:docMk/>
            <pc:sldMk cId="3730190638" sldId="326"/>
            <ac:inkMk id="13" creationId="{E6182101-B59E-482E-B30B-76DFC1CCE7D5}"/>
          </ac:inkMkLst>
        </pc:inkChg>
        <pc:inkChg chg="add del">
          <ac:chgData name="Viet Anh Nguyen" userId="b95f61ff061388d5" providerId="LiveId" clId="{2F009BA6-935D-4172-B5F2-8DDE54F1BBBA}" dt="2022-01-12T09:40:34.796" v="6439"/>
          <ac:inkMkLst>
            <pc:docMk/>
            <pc:sldMk cId="3730190638" sldId="326"/>
            <ac:inkMk id="14" creationId="{C67FF5FD-0356-4A85-BCA8-B69331C1B297}"/>
          </ac:inkMkLst>
        </pc:inkChg>
        <pc:inkChg chg="add del">
          <ac:chgData name="Viet Anh Nguyen" userId="b95f61ff061388d5" providerId="LiveId" clId="{2F009BA6-935D-4172-B5F2-8DDE54F1BBBA}" dt="2022-01-12T09:40:34.796" v="6439"/>
          <ac:inkMkLst>
            <pc:docMk/>
            <pc:sldMk cId="3730190638" sldId="326"/>
            <ac:inkMk id="15" creationId="{10537655-C604-4547-803F-06AF5C62A524}"/>
          </ac:inkMkLst>
        </pc:inkChg>
        <pc:inkChg chg="add del">
          <ac:chgData name="Viet Anh Nguyen" userId="b95f61ff061388d5" providerId="LiveId" clId="{2F009BA6-935D-4172-B5F2-8DDE54F1BBBA}" dt="2022-01-12T09:40:34.796" v="6439"/>
          <ac:inkMkLst>
            <pc:docMk/>
            <pc:sldMk cId="3730190638" sldId="326"/>
            <ac:inkMk id="16" creationId="{F40A6DC9-97AD-407B-A00C-D30432B0EAC9}"/>
          </ac:inkMkLst>
        </pc:inkChg>
        <pc:inkChg chg="add del">
          <ac:chgData name="Viet Anh Nguyen" userId="b95f61ff061388d5" providerId="LiveId" clId="{2F009BA6-935D-4172-B5F2-8DDE54F1BBBA}" dt="2022-01-12T09:40:34.796" v="6439"/>
          <ac:inkMkLst>
            <pc:docMk/>
            <pc:sldMk cId="3730190638" sldId="326"/>
            <ac:inkMk id="17" creationId="{FAF1CECB-B9AA-40BB-8B65-94E7294ADF78}"/>
          </ac:inkMkLst>
        </pc:inkChg>
        <pc:inkChg chg="add del">
          <ac:chgData name="Viet Anh Nguyen" userId="b95f61ff061388d5" providerId="LiveId" clId="{2F009BA6-935D-4172-B5F2-8DDE54F1BBBA}" dt="2022-01-12T09:40:43.550" v="6458"/>
          <ac:inkMkLst>
            <pc:docMk/>
            <pc:sldMk cId="3730190638" sldId="326"/>
            <ac:inkMk id="18" creationId="{3A84EEE5-475E-4D9D-B97B-DE122022C771}"/>
          </ac:inkMkLst>
        </pc:inkChg>
        <pc:inkChg chg="add del">
          <ac:chgData name="Viet Anh Nguyen" userId="b95f61ff061388d5" providerId="LiveId" clId="{2F009BA6-935D-4172-B5F2-8DDE54F1BBBA}" dt="2022-01-12T09:40:43.550" v="6458"/>
          <ac:inkMkLst>
            <pc:docMk/>
            <pc:sldMk cId="3730190638" sldId="326"/>
            <ac:inkMk id="19" creationId="{4F31962E-448C-430D-A576-C5D580D61514}"/>
          </ac:inkMkLst>
        </pc:inkChg>
        <pc:inkChg chg="add">
          <ac:chgData name="Viet Anh Nguyen" userId="b95f61ff061388d5" providerId="LiveId" clId="{2F009BA6-935D-4172-B5F2-8DDE54F1BBBA}" dt="2022-01-12T09:40:35.473" v="6440" actId="9405"/>
          <ac:inkMkLst>
            <pc:docMk/>
            <pc:sldMk cId="3730190638" sldId="326"/>
            <ac:inkMk id="20" creationId="{8D95BCC1-46F8-4030-9048-2B38EA70DD77}"/>
          </ac:inkMkLst>
        </pc:inkChg>
        <pc:inkChg chg="add del">
          <ac:chgData name="Viet Anh Nguyen" userId="b95f61ff061388d5" providerId="LiveId" clId="{2F009BA6-935D-4172-B5F2-8DDE54F1BBBA}" dt="2022-01-12T09:40:38.153" v="6445"/>
          <ac:inkMkLst>
            <pc:docMk/>
            <pc:sldMk cId="3730190638" sldId="326"/>
            <ac:inkMk id="21" creationId="{EE908DED-C00A-475F-A336-1496231E3867}"/>
          </ac:inkMkLst>
        </pc:inkChg>
        <pc:inkChg chg="add del">
          <ac:chgData name="Viet Anh Nguyen" userId="b95f61ff061388d5" providerId="LiveId" clId="{2F009BA6-935D-4172-B5F2-8DDE54F1BBBA}" dt="2022-01-12T09:40:38.153" v="6445"/>
          <ac:inkMkLst>
            <pc:docMk/>
            <pc:sldMk cId="3730190638" sldId="326"/>
            <ac:inkMk id="22" creationId="{F21B19AD-528F-472A-B364-93B58680D3F4}"/>
          </ac:inkMkLst>
        </pc:inkChg>
        <pc:inkChg chg="add del">
          <ac:chgData name="Viet Anh Nguyen" userId="b95f61ff061388d5" providerId="LiveId" clId="{2F009BA6-935D-4172-B5F2-8DDE54F1BBBA}" dt="2022-01-12T09:40:38.153" v="6445"/>
          <ac:inkMkLst>
            <pc:docMk/>
            <pc:sldMk cId="3730190638" sldId="326"/>
            <ac:inkMk id="23" creationId="{D10CA3BA-478F-462F-9A6D-E47CBB12E0CD}"/>
          </ac:inkMkLst>
        </pc:inkChg>
        <pc:inkChg chg="add del">
          <ac:chgData name="Viet Anh Nguyen" userId="b95f61ff061388d5" providerId="LiveId" clId="{2F009BA6-935D-4172-B5F2-8DDE54F1BBBA}" dt="2022-01-12T09:40:38.153" v="6445"/>
          <ac:inkMkLst>
            <pc:docMk/>
            <pc:sldMk cId="3730190638" sldId="326"/>
            <ac:inkMk id="24" creationId="{8F04170A-1A0F-447F-A3C1-E76E27039E57}"/>
          </ac:inkMkLst>
        </pc:inkChg>
        <pc:inkChg chg="add">
          <ac:chgData name="Viet Anh Nguyen" userId="b95f61ff061388d5" providerId="LiveId" clId="{2F009BA6-935D-4172-B5F2-8DDE54F1BBBA}" dt="2022-01-12T09:40:38.153" v="6445"/>
          <ac:inkMkLst>
            <pc:docMk/>
            <pc:sldMk cId="3730190638" sldId="326"/>
            <ac:inkMk id="25" creationId="{98A46EA3-703C-4C8F-B254-E811735AA2B7}"/>
          </ac:inkMkLst>
        </pc:inkChg>
        <pc:inkChg chg="add del">
          <ac:chgData name="Viet Anh Nguyen" userId="b95f61ff061388d5" providerId="LiveId" clId="{2F009BA6-935D-4172-B5F2-8DDE54F1BBBA}" dt="2022-01-12T09:40:39.780" v="6448"/>
          <ac:inkMkLst>
            <pc:docMk/>
            <pc:sldMk cId="3730190638" sldId="326"/>
            <ac:inkMk id="26" creationId="{FCA82E9F-9B28-471D-9B9E-D6C42A90DF49}"/>
          </ac:inkMkLst>
        </pc:inkChg>
        <pc:inkChg chg="add del">
          <ac:chgData name="Viet Anh Nguyen" userId="b95f61ff061388d5" providerId="LiveId" clId="{2F009BA6-935D-4172-B5F2-8DDE54F1BBBA}" dt="2022-01-12T09:40:39.780" v="6448"/>
          <ac:inkMkLst>
            <pc:docMk/>
            <pc:sldMk cId="3730190638" sldId="326"/>
            <ac:inkMk id="27" creationId="{32B0BCDE-6163-4C33-99D3-A0313FB34ACB}"/>
          </ac:inkMkLst>
        </pc:inkChg>
        <pc:inkChg chg="add">
          <ac:chgData name="Viet Anh Nguyen" userId="b95f61ff061388d5" providerId="LiveId" clId="{2F009BA6-935D-4172-B5F2-8DDE54F1BBBA}" dt="2022-01-12T09:40:39.780" v="6448"/>
          <ac:inkMkLst>
            <pc:docMk/>
            <pc:sldMk cId="3730190638" sldId="326"/>
            <ac:inkMk id="28" creationId="{7EADE77C-7F8F-41DB-ADAB-4CB4DE6C3026}"/>
          </ac:inkMkLst>
        </pc:inkChg>
        <pc:inkChg chg="add del">
          <ac:chgData name="Viet Anh Nguyen" userId="b95f61ff061388d5" providerId="LiveId" clId="{2F009BA6-935D-4172-B5F2-8DDE54F1BBBA}" dt="2022-01-12T09:40:43.550" v="6458"/>
          <ac:inkMkLst>
            <pc:docMk/>
            <pc:sldMk cId="3730190638" sldId="326"/>
            <ac:inkMk id="29" creationId="{4DB8ACFB-2143-44B4-A232-1E23B4F61D71}"/>
          </ac:inkMkLst>
        </pc:inkChg>
        <pc:inkChg chg="add del">
          <ac:chgData name="Viet Anh Nguyen" userId="b95f61ff061388d5" providerId="LiveId" clId="{2F009BA6-935D-4172-B5F2-8DDE54F1BBBA}" dt="2022-01-12T09:40:43.550" v="6458"/>
          <ac:inkMkLst>
            <pc:docMk/>
            <pc:sldMk cId="3730190638" sldId="326"/>
            <ac:inkMk id="30" creationId="{AED8638D-C486-47D2-8812-CE0E876C007D}"/>
          </ac:inkMkLst>
        </pc:inkChg>
        <pc:inkChg chg="add del">
          <ac:chgData name="Viet Anh Nguyen" userId="b95f61ff061388d5" providerId="LiveId" clId="{2F009BA6-935D-4172-B5F2-8DDE54F1BBBA}" dt="2022-01-12T09:40:43.550" v="6458"/>
          <ac:inkMkLst>
            <pc:docMk/>
            <pc:sldMk cId="3730190638" sldId="326"/>
            <ac:inkMk id="31" creationId="{6E0D9FE2-BA00-485F-8354-47B1F76F3E22}"/>
          </ac:inkMkLst>
        </pc:inkChg>
        <pc:inkChg chg="add del">
          <ac:chgData name="Viet Anh Nguyen" userId="b95f61ff061388d5" providerId="LiveId" clId="{2F009BA6-935D-4172-B5F2-8DDE54F1BBBA}" dt="2022-01-12T09:40:43.550" v="6458"/>
          <ac:inkMkLst>
            <pc:docMk/>
            <pc:sldMk cId="3730190638" sldId="326"/>
            <ac:inkMk id="32" creationId="{7CBED87C-F8FF-44A6-9241-7F7354E6D2A3}"/>
          </ac:inkMkLst>
        </pc:inkChg>
        <pc:inkChg chg="add del">
          <ac:chgData name="Viet Anh Nguyen" userId="b95f61ff061388d5" providerId="LiveId" clId="{2F009BA6-935D-4172-B5F2-8DDE54F1BBBA}" dt="2022-01-12T09:40:43.550" v="6458"/>
          <ac:inkMkLst>
            <pc:docMk/>
            <pc:sldMk cId="3730190638" sldId="326"/>
            <ac:inkMk id="33" creationId="{6EE83C19-1C27-4F55-B9AE-9C260C6ACAA7}"/>
          </ac:inkMkLst>
        </pc:inkChg>
        <pc:inkChg chg="add del">
          <ac:chgData name="Viet Anh Nguyen" userId="b95f61ff061388d5" providerId="LiveId" clId="{2F009BA6-935D-4172-B5F2-8DDE54F1BBBA}" dt="2022-01-12T09:40:43.550" v="6458"/>
          <ac:inkMkLst>
            <pc:docMk/>
            <pc:sldMk cId="3730190638" sldId="326"/>
            <ac:inkMk id="34" creationId="{90F6A3F7-0B7E-4126-A287-2CA955191E23}"/>
          </ac:inkMkLst>
        </pc:inkChg>
        <pc:inkChg chg="add del">
          <ac:chgData name="Viet Anh Nguyen" userId="b95f61ff061388d5" providerId="LiveId" clId="{2F009BA6-935D-4172-B5F2-8DDE54F1BBBA}" dt="2022-01-12T09:40:43.550" v="6458"/>
          <ac:inkMkLst>
            <pc:docMk/>
            <pc:sldMk cId="3730190638" sldId="326"/>
            <ac:inkMk id="35" creationId="{09592B5B-B458-4B18-99CF-581C95DD707C}"/>
          </ac:inkMkLst>
        </pc:inkChg>
        <pc:inkChg chg="add del">
          <ac:chgData name="Viet Anh Nguyen" userId="b95f61ff061388d5" providerId="LiveId" clId="{2F009BA6-935D-4172-B5F2-8DDE54F1BBBA}" dt="2022-01-12T09:40:43.550" v="6458"/>
          <ac:inkMkLst>
            <pc:docMk/>
            <pc:sldMk cId="3730190638" sldId="326"/>
            <ac:inkMk id="36" creationId="{0E83102C-5644-4FB9-A21A-FB3B4DE9A77E}"/>
          </ac:inkMkLst>
        </pc:inkChg>
        <pc:inkChg chg="add del">
          <ac:chgData name="Viet Anh Nguyen" userId="b95f61ff061388d5" providerId="LiveId" clId="{2F009BA6-935D-4172-B5F2-8DDE54F1BBBA}" dt="2022-01-12T09:40:43.550" v="6458"/>
          <ac:inkMkLst>
            <pc:docMk/>
            <pc:sldMk cId="3730190638" sldId="326"/>
            <ac:inkMk id="37" creationId="{461C5835-921E-499A-A4C9-AA2249E99AE8}"/>
          </ac:inkMkLst>
        </pc:inkChg>
        <pc:inkChg chg="add del">
          <ac:chgData name="Viet Anh Nguyen" userId="b95f61ff061388d5" providerId="LiveId" clId="{2F009BA6-935D-4172-B5F2-8DDE54F1BBBA}" dt="2022-01-12T09:40:44.673" v="6461"/>
          <ac:inkMkLst>
            <pc:docMk/>
            <pc:sldMk cId="3730190638" sldId="326"/>
            <ac:inkMk id="38" creationId="{02BBE994-E89A-4A4D-8566-C38D7CF40B23}"/>
          </ac:inkMkLst>
        </pc:inkChg>
        <pc:inkChg chg="add del">
          <ac:chgData name="Viet Anh Nguyen" userId="b95f61ff061388d5" providerId="LiveId" clId="{2F009BA6-935D-4172-B5F2-8DDE54F1BBBA}" dt="2022-01-12T09:40:44.673" v="6461"/>
          <ac:inkMkLst>
            <pc:docMk/>
            <pc:sldMk cId="3730190638" sldId="326"/>
            <ac:inkMk id="39" creationId="{A1486C95-16DD-462B-8924-791DC1412790}"/>
          </ac:inkMkLst>
        </pc:inkChg>
        <pc:inkChg chg="add del">
          <ac:chgData name="Viet Anh Nguyen" userId="b95f61ff061388d5" providerId="LiveId" clId="{2F009BA6-935D-4172-B5F2-8DDE54F1BBBA}" dt="2022-01-12T09:40:44.673" v="6461"/>
          <ac:inkMkLst>
            <pc:docMk/>
            <pc:sldMk cId="3730190638" sldId="326"/>
            <ac:inkMk id="40" creationId="{F87285B1-307A-4ACC-A41D-9BC7E078EADA}"/>
          </ac:inkMkLst>
        </pc:inkChg>
        <pc:inkChg chg="add del">
          <ac:chgData name="Viet Anh Nguyen" userId="b95f61ff061388d5" providerId="LiveId" clId="{2F009BA6-935D-4172-B5F2-8DDE54F1BBBA}" dt="2022-01-12T09:40:45.683" v="6465"/>
          <ac:inkMkLst>
            <pc:docMk/>
            <pc:sldMk cId="3730190638" sldId="326"/>
            <ac:inkMk id="41" creationId="{02EF6973-91FD-4A6E-90A0-80CE690E2D03}"/>
          </ac:inkMkLst>
        </pc:inkChg>
        <pc:inkChg chg="add del">
          <ac:chgData name="Viet Anh Nguyen" userId="b95f61ff061388d5" providerId="LiveId" clId="{2F009BA6-935D-4172-B5F2-8DDE54F1BBBA}" dt="2022-01-12T09:40:45.683" v="6465"/>
          <ac:inkMkLst>
            <pc:docMk/>
            <pc:sldMk cId="3730190638" sldId="326"/>
            <ac:inkMk id="42" creationId="{67AD521D-5B28-42CD-8AA2-77AA549A5958}"/>
          </ac:inkMkLst>
        </pc:inkChg>
        <pc:inkChg chg="add del">
          <ac:chgData name="Viet Anh Nguyen" userId="b95f61ff061388d5" providerId="LiveId" clId="{2F009BA6-935D-4172-B5F2-8DDE54F1BBBA}" dt="2022-01-12T09:40:45.683" v="6465"/>
          <ac:inkMkLst>
            <pc:docMk/>
            <pc:sldMk cId="3730190638" sldId="326"/>
            <ac:inkMk id="43" creationId="{2F052A35-0F64-49DE-9307-78217539B433}"/>
          </ac:inkMkLst>
        </pc:inkChg>
        <pc:inkChg chg="add del">
          <ac:chgData name="Viet Anh Nguyen" userId="b95f61ff061388d5" providerId="LiveId" clId="{2F009BA6-935D-4172-B5F2-8DDE54F1BBBA}" dt="2022-01-12T09:40:45.683" v="6465"/>
          <ac:inkMkLst>
            <pc:docMk/>
            <pc:sldMk cId="3730190638" sldId="326"/>
            <ac:inkMk id="44" creationId="{611DB9F2-91F8-4961-BB03-73A3E4D9A7D4}"/>
          </ac:inkMkLst>
        </pc:inkChg>
        <pc:inkChg chg="add">
          <ac:chgData name="Viet Anh Nguyen" userId="b95f61ff061388d5" providerId="LiveId" clId="{2F009BA6-935D-4172-B5F2-8DDE54F1BBBA}" dt="2022-01-12T09:40:45.683" v="6465"/>
          <ac:inkMkLst>
            <pc:docMk/>
            <pc:sldMk cId="3730190638" sldId="326"/>
            <ac:inkMk id="45" creationId="{F78E6DEF-F0FF-425C-9B99-91E69C96D4EA}"/>
          </ac:inkMkLst>
        </pc:inkChg>
        <pc:inkChg chg="add del">
          <ac:chgData name="Viet Anh Nguyen" userId="b95f61ff061388d5" providerId="LiveId" clId="{2F009BA6-935D-4172-B5F2-8DDE54F1BBBA}" dt="2022-01-12T09:40:46.765" v="6469"/>
          <ac:inkMkLst>
            <pc:docMk/>
            <pc:sldMk cId="3730190638" sldId="326"/>
            <ac:inkMk id="46" creationId="{C28F31B0-DE13-4986-9155-5585E480F7CC}"/>
          </ac:inkMkLst>
        </pc:inkChg>
        <pc:inkChg chg="add del">
          <ac:chgData name="Viet Anh Nguyen" userId="b95f61ff061388d5" providerId="LiveId" clId="{2F009BA6-935D-4172-B5F2-8DDE54F1BBBA}" dt="2022-01-12T09:40:46.765" v="6469"/>
          <ac:inkMkLst>
            <pc:docMk/>
            <pc:sldMk cId="3730190638" sldId="326"/>
            <ac:inkMk id="47" creationId="{DBBD6110-20D3-4B5A-9331-6E197849C6EE}"/>
          </ac:inkMkLst>
        </pc:inkChg>
        <pc:inkChg chg="add del">
          <ac:chgData name="Viet Anh Nguyen" userId="b95f61ff061388d5" providerId="LiveId" clId="{2F009BA6-935D-4172-B5F2-8DDE54F1BBBA}" dt="2022-01-12T09:40:46.765" v="6469"/>
          <ac:inkMkLst>
            <pc:docMk/>
            <pc:sldMk cId="3730190638" sldId="326"/>
            <ac:inkMk id="48" creationId="{840D1128-6246-4E1B-B733-703404E5D7D7}"/>
          </ac:inkMkLst>
        </pc:inkChg>
        <pc:inkChg chg="add del">
          <ac:chgData name="Viet Anh Nguyen" userId="b95f61ff061388d5" providerId="LiveId" clId="{2F009BA6-935D-4172-B5F2-8DDE54F1BBBA}" dt="2022-01-12T09:40:47.969" v="6472"/>
          <ac:inkMkLst>
            <pc:docMk/>
            <pc:sldMk cId="3730190638" sldId="326"/>
            <ac:inkMk id="49" creationId="{C3692C6B-5ACA-4004-BB59-4A6A629F84CB}"/>
          </ac:inkMkLst>
        </pc:inkChg>
        <pc:inkChg chg="add del">
          <ac:chgData name="Viet Anh Nguyen" userId="b95f61ff061388d5" providerId="LiveId" clId="{2F009BA6-935D-4172-B5F2-8DDE54F1BBBA}" dt="2022-01-12T09:40:47.969" v="6472"/>
          <ac:inkMkLst>
            <pc:docMk/>
            <pc:sldMk cId="3730190638" sldId="326"/>
            <ac:inkMk id="50" creationId="{C1CA7C5D-D729-4277-8B2C-BDDEA32DEF79}"/>
          </ac:inkMkLst>
        </pc:inkChg>
        <pc:inkChg chg="add del">
          <ac:chgData name="Viet Anh Nguyen" userId="b95f61ff061388d5" providerId="LiveId" clId="{2F009BA6-935D-4172-B5F2-8DDE54F1BBBA}" dt="2022-01-12T09:40:47.969" v="6472"/>
          <ac:inkMkLst>
            <pc:docMk/>
            <pc:sldMk cId="3730190638" sldId="326"/>
            <ac:inkMk id="51" creationId="{0C54171B-1B38-455F-945E-318DF90FB35B}"/>
          </ac:inkMkLst>
        </pc:inkChg>
        <pc:inkChg chg="add">
          <ac:chgData name="Viet Anh Nguyen" userId="b95f61ff061388d5" providerId="LiveId" clId="{2F009BA6-935D-4172-B5F2-8DDE54F1BBBA}" dt="2022-01-12T09:40:47.969" v="6472"/>
          <ac:inkMkLst>
            <pc:docMk/>
            <pc:sldMk cId="3730190638" sldId="326"/>
            <ac:inkMk id="52" creationId="{CBC48552-8335-49CC-877B-2DB253733135}"/>
          </ac:inkMkLst>
        </pc:inkChg>
        <pc:inkChg chg="add del">
          <ac:chgData name="Viet Anh Nguyen" userId="b95f61ff061388d5" providerId="LiveId" clId="{2F009BA6-935D-4172-B5F2-8DDE54F1BBBA}" dt="2022-01-12T09:41:11.739" v="6477"/>
          <ac:inkMkLst>
            <pc:docMk/>
            <pc:sldMk cId="3730190638" sldId="326"/>
            <ac:inkMk id="53" creationId="{2871048E-5AA4-483D-ABD2-0C3709B8C2C1}"/>
          </ac:inkMkLst>
        </pc:inkChg>
        <pc:inkChg chg="add del">
          <ac:chgData name="Viet Anh Nguyen" userId="b95f61ff061388d5" providerId="LiveId" clId="{2F009BA6-935D-4172-B5F2-8DDE54F1BBBA}" dt="2022-01-12T09:41:11.739" v="6477"/>
          <ac:inkMkLst>
            <pc:docMk/>
            <pc:sldMk cId="3730190638" sldId="326"/>
            <ac:inkMk id="54" creationId="{DF75A797-AFAA-40CD-92A2-B6BCBAFF95EA}"/>
          </ac:inkMkLst>
        </pc:inkChg>
        <pc:inkChg chg="add del">
          <ac:chgData name="Viet Anh Nguyen" userId="b95f61ff061388d5" providerId="LiveId" clId="{2F009BA6-935D-4172-B5F2-8DDE54F1BBBA}" dt="2022-01-12T09:41:11.739" v="6477"/>
          <ac:inkMkLst>
            <pc:docMk/>
            <pc:sldMk cId="3730190638" sldId="326"/>
            <ac:inkMk id="55" creationId="{D79D0486-3C3A-47D3-97B3-2D2C37AE3A9D}"/>
          </ac:inkMkLst>
        </pc:inkChg>
        <pc:inkChg chg="add del">
          <ac:chgData name="Viet Anh Nguyen" userId="b95f61ff061388d5" providerId="LiveId" clId="{2F009BA6-935D-4172-B5F2-8DDE54F1BBBA}" dt="2022-01-12T09:41:11.739" v="6477"/>
          <ac:inkMkLst>
            <pc:docMk/>
            <pc:sldMk cId="3730190638" sldId="326"/>
            <ac:inkMk id="56" creationId="{727CC771-B363-452E-9A2E-1CBE24BDF348}"/>
          </ac:inkMkLst>
        </pc:inkChg>
        <pc:inkChg chg="add">
          <ac:chgData name="Viet Anh Nguyen" userId="b95f61ff061388d5" providerId="LiveId" clId="{2F009BA6-935D-4172-B5F2-8DDE54F1BBBA}" dt="2022-01-12T09:41:11.739" v="6477"/>
          <ac:inkMkLst>
            <pc:docMk/>
            <pc:sldMk cId="3730190638" sldId="326"/>
            <ac:inkMk id="57" creationId="{3DE7CE73-6770-4D4C-B8D6-99EFD30D2E5B}"/>
          </ac:inkMkLst>
        </pc:inkChg>
        <pc:inkChg chg="add">
          <ac:chgData name="Viet Anh Nguyen" userId="b95f61ff061388d5" providerId="LiveId" clId="{2F009BA6-935D-4172-B5F2-8DDE54F1BBBA}" dt="2022-01-12T09:41:12.597" v="6478" actId="9405"/>
          <ac:inkMkLst>
            <pc:docMk/>
            <pc:sldMk cId="3730190638" sldId="326"/>
            <ac:inkMk id="58" creationId="{75E9562B-8B6B-451D-87AD-BB647F3F0093}"/>
          </ac:inkMkLst>
        </pc:inkChg>
        <pc:inkChg chg="add del">
          <ac:chgData name="Viet Anh Nguyen" userId="b95f61ff061388d5" providerId="LiveId" clId="{2F009BA6-935D-4172-B5F2-8DDE54F1BBBA}" dt="2022-01-12T09:41:15.797" v="6484"/>
          <ac:inkMkLst>
            <pc:docMk/>
            <pc:sldMk cId="3730190638" sldId="326"/>
            <ac:inkMk id="59" creationId="{12B9263E-0FF1-4853-B87C-029ADB161EA6}"/>
          </ac:inkMkLst>
        </pc:inkChg>
        <pc:inkChg chg="add del">
          <ac:chgData name="Viet Anh Nguyen" userId="b95f61ff061388d5" providerId="LiveId" clId="{2F009BA6-935D-4172-B5F2-8DDE54F1BBBA}" dt="2022-01-12T09:41:15.797" v="6484"/>
          <ac:inkMkLst>
            <pc:docMk/>
            <pc:sldMk cId="3730190638" sldId="326"/>
            <ac:inkMk id="60" creationId="{31CA84AD-8902-4138-AE15-152EECE3F139}"/>
          </ac:inkMkLst>
        </pc:inkChg>
        <pc:inkChg chg="add del">
          <ac:chgData name="Viet Anh Nguyen" userId="b95f61ff061388d5" providerId="LiveId" clId="{2F009BA6-935D-4172-B5F2-8DDE54F1BBBA}" dt="2022-01-12T09:41:15.797" v="6484"/>
          <ac:inkMkLst>
            <pc:docMk/>
            <pc:sldMk cId="3730190638" sldId="326"/>
            <ac:inkMk id="61" creationId="{09CA9F87-BEE6-4A5E-979F-CEE19C660A78}"/>
          </ac:inkMkLst>
        </pc:inkChg>
        <pc:inkChg chg="add del">
          <ac:chgData name="Viet Anh Nguyen" userId="b95f61ff061388d5" providerId="LiveId" clId="{2F009BA6-935D-4172-B5F2-8DDE54F1BBBA}" dt="2022-01-12T09:41:15.797" v="6484"/>
          <ac:inkMkLst>
            <pc:docMk/>
            <pc:sldMk cId="3730190638" sldId="326"/>
            <ac:inkMk id="62" creationId="{210916F8-E8CA-4542-A222-103124075ED3}"/>
          </ac:inkMkLst>
        </pc:inkChg>
        <pc:inkChg chg="add del">
          <ac:chgData name="Viet Anh Nguyen" userId="b95f61ff061388d5" providerId="LiveId" clId="{2F009BA6-935D-4172-B5F2-8DDE54F1BBBA}" dt="2022-01-12T09:41:18.802" v="6493"/>
          <ac:inkMkLst>
            <pc:docMk/>
            <pc:sldMk cId="3730190638" sldId="326"/>
            <ac:inkMk id="63" creationId="{3C701799-977D-47D4-AF5F-90B4ADE3D41F}"/>
          </ac:inkMkLst>
        </pc:inkChg>
        <pc:inkChg chg="add">
          <ac:chgData name="Viet Anh Nguyen" userId="b95f61ff061388d5" providerId="LiveId" clId="{2F009BA6-935D-4172-B5F2-8DDE54F1BBBA}" dt="2022-01-12T09:41:15.797" v="6484"/>
          <ac:inkMkLst>
            <pc:docMk/>
            <pc:sldMk cId="3730190638" sldId="326"/>
            <ac:inkMk id="64" creationId="{7EA3D76D-08B5-4DCE-AC71-128ACCF980EA}"/>
          </ac:inkMkLst>
        </pc:inkChg>
        <pc:inkChg chg="add del">
          <ac:chgData name="Viet Anh Nguyen" userId="b95f61ff061388d5" providerId="LiveId" clId="{2F009BA6-935D-4172-B5F2-8DDE54F1BBBA}" dt="2022-01-12T09:41:18.802" v="6493"/>
          <ac:inkMkLst>
            <pc:docMk/>
            <pc:sldMk cId="3730190638" sldId="326"/>
            <ac:inkMk id="65" creationId="{60F4D306-C531-4A0C-9CD4-18BCE414DA26}"/>
          </ac:inkMkLst>
        </pc:inkChg>
        <pc:inkChg chg="add del">
          <ac:chgData name="Viet Anh Nguyen" userId="b95f61ff061388d5" providerId="LiveId" clId="{2F009BA6-935D-4172-B5F2-8DDE54F1BBBA}" dt="2022-01-12T09:41:18.802" v="6493"/>
          <ac:inkMkLst>
            <pc:docMk/>
            <pc:sldMk cId="3730190638" sldId="326"/>
            <ac:inkMk id="66" creationId="{E4C274A4-9432-4092-A971-4260D29B751B}"/>
          </ac:inkMkLst>
        </pc:inkChg>
        <pc:inkChg chg="add del">
          <ac:chgData name="Viet Anh Nguyen" userId="b95f61ff061388d5" providerId="LiveId" clId="{2F009BA6-935D-4172-B5F2-8DDE54F1BBBA}" dt="2022-01-12T09:41:18.802" v="6493"/>
          <ac:inkMkLst>
            <pc:docMk/>
            <pc:sldMk cId="3730190638" sldId="326"/>
            <ac:inkMk id="67" creationId="{78DEDF94-1322-42D4-8B80-703803CF020B}"/>
          </ac:inkMkLst>
        </pc:inkChg>
        <pc:inkChg chg="add del">
          <ac:chgData name="Viet Anh Nguyen" userId="b95f61ff061388d5" providerId="LiveId" clId="{2F009BA6-935D-4172-B5F2-8DDE54F1BBBA}" dt="2022-01-12T09:41:18.802" v="6493"/>
          <ac:inkMkLst>
            <pc:docMk/>
            <pc:sldMk cId="3730190638" sldId="326"/>
            <ac:inkMk id="68" creationId="{32D9437B-23B5-47C6-990A-7DDC83EF4104}"/>
          </ac:inkMkLst>
        </pc:inkChg>
        <pc:inkChg chg="add del">
          <ac:chgData name="Viet Anh Nguyen" userId="b95f61ff061388d5" providerId="LiveId" clId="{2F009BA6-935D-4172-B5F2-8DDE54F1BBBA}" dt="2022-01-12T09:41:18.802" v="6493"/>
          <ac:inkMkLst>
            <pc:docMk/>
            <pc:sldMk cId="3730190638" sldId="326"/>
            <ac:inkMk id="69" creationId="{4903DEEC-0B06-4919-A5C8-860D10754E6F}"/>
          </ac:inkMkLst>
        </pc:inkChg>
        <pc:inkChg chg="add del">
          <ac:chgData name="Viet Anh Nguyen" userId="b95f61ff061388d5" providerId="LiveId" clId="{2F009BA6-935D-4172-B5F2-8DDE54F1BBBA}" dt="2022-01-12T09:41:18.802" v="6493"/>
          <ac:inkMkLst>
            <pc:docMk/>
            <pc:sldMk cId="3730190638" sldId="326"/>
            <ac:inkMk id="70" creationId="{9A9FD815-7B79-46DE-A853-01DCD318D674}"/>
          </ac:inkMkLst>
        </pc:inkChg>
        <pc:inkChg chg="add del">
          <ac:chgData name="Viet Anh Nguyen" userId="b95f61ff061388d5" providerId="LiveId" clId="{2F009BA6-935D-4172-B5F2-8DDE54F1BBBA}" dt="2022-01-12T09:41:18.802" v="6493"/>
          <ac:inkMkLst>
            <pc:docMk/>
            <pc:sldMk cId="3730190638" sldId="326"/>
            <ac:inkMk id="71" creationId="{98962863-9AAA-4980-8EF1-25861497B2BD}"/>
          </ac:inkMkLst>
        </pc:inkChg>
        <pc:inkChg chg="add del">
          <ac:chgData name="Viet Anh Nguyen" userId="b95f61ff061388d5" providerId="LiveId" clId="{2F009BA6-935D-4172-B5F2-8DDE54F1BBBA}" dt="2022-01-12T09:41:18.802" v="6493"/>
          <ac:inkMkLst>
            <pc:docMk/>
            <pc:sldMk cId="3730190638" sldId="326"/>
            <ac:inkMk id="72" creationId="{24A477B8-F4AB-4864-866F-13447E83ADC0}"/>
          </ac:inkMkLst>
        </pc:inkChg>
        <pc:inkChg chg="add">
          <ac:chgData name="Viet Anh Nguyen" userId="b95f61ff061388d5" providerId="LiveId" clId="{2F009BA6-935D-4172-B5F2-8DDE54F1BBBA}" dt="2022-01-12T09:41:18.802" v="6493"/>
          <ac:inkMkLst>
            <pc:docMk/>
            <pc:sldMk cId="3730190638" sldId="326"/>
            <ac:inkMk id="73" creationId="{A061CD22-7576-4F33-8BB3-EBEC5CFE31E6}"/>
          </ac:inkMkLst>
        </pc:inkChg>
        <pc:inkChg chg="add">
          <ac:chgData name="Viet Anh Nguyen" userId="b95f61ff061388d5" providerId="LiveId" clId="{2F009BA6-935D-4172-B5F2-8DDE54F1BBBA}" dt="2022-01-12T09:41:18.802" v="6493"/>
          <ac:inkMkLst>
            <pc:docMk/>
            <pc:sldMk cId="3730190638" sldId="326"/>
            <ac:inkMk id="74" creationId="{B4B2EFCA-7C6A-440D-A01A-919239077A7A}"/>
          </ac:inkMkLst>
        </pc:inkChg>
        <pc:inkChg chg="add del">
          <ac:chgData name="Viet Anh Nguyen" userId="b95f61ff061388d5" providerId="LiveId" clId="{2F009BA6-935D-4172-B5F2-8DDE54F1BBBA}" dt="2022-01-12T09:41:21.980" v="6501"/>
          <ac:inkMkLst>
            <pc:docMk/>
            <pc:sldMk cId="3730190638" sldId="326"/>
            <ac:inkMk id="75" creationId="{F2605A91-0697-4AE7-A699-91735F618F25}"/>
          </ac:inkMkLst>
        </pc:inkChg>
        <pc:inkChg chg="add del">
          <ac:chgData name="Viet Anh Nguyen" userId="b95f61ff061388d5" providerId="LiveId" clId="{2F009BA6-935D-4172-B5F2-8DDE54F1BBBA}" dt="2022-01-12T09:41:21.980" v="6501"/>
          <ac:inkMkLst>
            <pc:docMk/>
            <pc:sldMk cId="3730190638" sldId="326"/>
            <ac:inkMk id="76" creationId="{8AA881DF-A575-4382-B418-82A0DA3FF5BB}"/>
          </ac:inkMkLst>
        </pc:inkChg>
        <pc:inkChg chg="add del">
          <ac:chgData name="Viet Anh Nguyen" userId="b95f61ff061388d5" providerId="LiveId" clId="{2F009BA6-935D-4172-B5F2-8DDE54F1BBBA}" dt="2022-01-12T09:41:21.980" v="6501"/>
          <ac:inkMkLst>
            <pc:docMk/>
            <pc:sldMk cId="3730190638" sldId="326"/>
            <ac:inkMk id="77" creationId="{165A97AD-5AE1-41BA-B302-91A1E62BE13F}"/>
          </ac:inkMkLst>
        </pc:inkChg>
        <pc:inkChg chg="add del">
          <ac:chgData name="Viet Anh Nguyen" userId="b95f61ff061388d5" providerId="LiveId" clId="{2F009BA6-935D-4172-B5F2-8DDE54F1BBBA}" dt="2022-01-12T09:41:21.980" v="6501"/>
          <ac:inkMkLst>
            <pc:docMk/>
            <pc:sldMk cId="3730190638" sldId="326"/>
            <ac:inkMk id="78" creationId="{0C8C2926-6E09-4854-A645-9BCF4A8DFD47}"/>
          </ac:inkMkLst>
        </pc:inkChg>
        <pc:inkChg chg="add del">
          <ac:chgData name="Viet Anh Nguyen" userId="b95f61ff061388d5" providerId="LiveId" clId="{2F009BA6-935D-4172-B5F2-8DDE54F1BBBA}" dt="2022-01-12T09:41:21.980" v="6501"/>
          <ac:inkMkLst>
            <pc:docMk/>
            <pc:sldMk cId="3730190638" sldId="326"/>
            <ac:inkMk id="79" creationId="{57746225-F68A-43EE-A41B-14B1F0BD9285}"/>
          </ac:inkMkLst>
        </pc:inkChg>
        <pc:inkChg chg="add del">
          <ac:chgData name="Viet Anh Nguyen" userId="b95f61ff061388d5" providerId="LiveId" clId="{2F009BA6-935D-4172-B5F2-8DDE54F1BBBA}" dt="2022-01-12T09:41:21.980" v="6501"/>
          <ac:inkMkLst>
            <pc:docMk/>
            <pc:sldMk cId="3730190638" sldId="326"/>
            <ac:inkMk id="80" creationId="{4E269C5B-179F-4A94-8485-9BC6422EC0C5}"/>
          </ac:inkMkLst>
        </pc:inkChg>
        <pc:inkChg chg="add del">
          <ac:chgData name="Viet Anh Nguyen" userId="b95f61ff061388d5" providerId="LiveId" clId="{2F009BA6-935D-4172-B5F2-8DDE54F1BBBA}" dt="2022-01-12T09:41:21.980" v="6501"/>
          <ac:inkMkLst>
            <pc:docMk/>
            <pc:sldMk cId="3730190638" sldId="326"/>
            <ac:inkMk id="81" creationId="{BB156608-4782-4A91-BB4A-4CF30AB5B973}"/>
          </ac:inkMkLst>
        </pc:inkChg>
        <pc:inkChg chg="add del">
          <ac:chgData name="Viet Anh Nguyen" userId="b95f61ff061388d5" providerId="LiveId" clId="{2F009BA6-935D-4172-B5F2-8DDE54F1BBBA}" dt="2022-01-12T09:41:23.062" v="6503"/>
          <ac:inkMkLst>
            <pc:docMk/>
            <pc:sldMk cId="3730190638" sldId="326"/>
            <ac:inkMk id="82" creationId="{016890C3-2204-41C4-A512-F99E1496531D}"/>
          </ac:inkMkLst>
        </pc:inkChg>
        <pc:inkChg chg="add">
          <ac:chgData name="Viet Anh Nguyen" userId="b95f61ff061388d5" providerId="LiveId" clId="{2F009BA6-935D-4172-B5F2-8DDE54F1BBBA}" dt="2022-01-12T09:41:21.980" v="6501"/>
          <ac:inkMkLst>
            <pc:docMk/>
            <pc:sldMk cId="3730190638" sldId="326"/>
            <ac:inkMk id="83" creationId="{DA6FEB13-ED86-4A5F-A003-798460458481}"/>
          </ac:inkMkLst>
        </pc:inkChg>
        <pc:inkChg chg="add del">
          <ac:chgData name="Viet Anh Nguyen" userId="b95f61ff061388d5" providerId="LiveId" clId="{2F009BA6-935D-4172-B5F2-8DDE54F1BBBA}" dt="2022-01-12T09:41:23.062" v="6503"/>
          <ac:inkMkLst>
            <pc:docMk/>
            <pc:sldMk cId="3730190638" sldId="326"/>
            <ac:inkMk id="84" creationId="{ACAE2446-242F-4A81-860C-52326AFBD84A}"/>
          </ac:inkMkLst>
        </pc:inkChg>
        <pc:inkChg chg="add">
          <ac:chgData name="Viet Anh Nguyen" userId="b95f61ff061388d5" providerId="LiveId" clId="{2F009BA6-935D-4172-B5F2-8DDE54F1BBBA}" dt="2022-01-12T09:41:23.062" v="6503"/>
          <ac:inkMkLst>
            <pc:docMk/>
            <pc:sldMk cId="3730190638" sldId="326"/>
            <ac:inkMk id="85" creationId="{1B1C9008-A2A2-44AD-8014-8ECD68377C65}"/>
          </ac:inkMkLst>
        </pc:inkChg>
        <pc:inkChg chg="add del">
          <ac:chgData name="Viet Anh Nguyen" userId="b95f61ff061388d5" providerId="LiveId" clId="{2F009BA6-935D-4172-B5F2-8DDE54F1BBBA}" dt="2022-01-12T09:41:29.360" v="6514"/>
          <ac:inkMkLst>
            <pc:docMk/>
            <pc:sldMk cId="3730190638" sldId="326"/>
            <ac:inkMk id="86" creationId="{AE5F57C2-4D4A-4199-B969-0A0E2A7EA3FD}"/>
          </ac:inkMkLst>
        </pc:inkChg>
        <pc:inkChg chg="add del">
          <ac:chgData name="Viet Anh Nguyen" userId="b95f61ff061388d5" providerId="LiveId" clId="{2F009BA6-935D-4172-B5F2-8DDE54F1BBBA}" dt="2022-01-12T09:41:29.360" v="6514"/>
          <ac:inkMkLst>
            <pc:docMk/>
            <pc:sldMk cId="3730190638" sldId="326"/>
            <ac:inkMk id="87" creationId="{D209D099-E0D0-48D3-A7E6-E142E6E16AFE}"/>
          </ac:inkMkLst>
        </pc:inkChg>
        <pc:inkChg chg="add del">
          <ac:chgData name="Viet Anh Nguyen" userId="b95f61ff061388d5" providerId="LiveId" clId="{2F009BA6-935D-4172-B5F2-8DDE54F1BBBA}" dt="2022-01-12T09:41:29.360" v="6514"/>
          <ac:inkMkLst>
            <pc:docMk/>
            <pc:sldMk cId="3730190638" sldId="326"/>
            <ac:inkMk id="88" creationId="{8294B8D6-CE88-44F7-A08B-A8C2440A3C2A}"/>
          </ac:inkMkLst>
        </pc:inkChg>
        <pc:inkChg chg="add del">
          <ac:chgData name="Viet Anh Nguyen" userId="b95f61ff061388d5" providerId="LiveId" clId="{2F009BA6-935D-4172-B5F2-8DDE54F1BBBA}" dt="2022-01-12T09:41:29.360" v="6514"/>
          <ac:inkMkLst>
            <pc:docMk/>
            <pc:sldMk cId="3730190638" sldId="326"/>
            <ac:inkMk id="89" creationId="{B7B0F6D9-73F4-4D2A-8FB1-35B315918223}"/>
          </ac:inkMkLst>
        </pc:inkChg>
        <pc:inkChg chg="add del">
          <ac:chgData name="Viet Anh Nguyen" userId="b95f61ff061388d5" providerId="LiveId" clId="{2F009BA6-935D-4172-B5F2-8DDE54F1BBBA}" dt="2022-01-12T09:41:29.360" v="6514"/>
          <ac:inkMkLst>
            <pc:docMk/>
            <pc:sldMk cId="3730190638" sldId="326"/>
            <ac:inkMk id="90" creationId="{14A46D17-2D97-474C-A648-C309DA2916B9}"/>
          </ac:inkMkLst>
        </pc:inkChg>
        <pc:inkChg chg="add del">
          <ac:chgData name="Viet Anh Nguyen" userId="b95f61ff061388d5" providerId="LiveId" clId="{2F009BA6-935D-4172-B5F2-8DDE54F1BBBA}" dt="2022-01-12T09:41:29.360" v="6514"/>
          <ac:inkMkLst>
            <pc:docMk/>
            <pc:sldMk cId="3730190638" sldId="326"/>
            <ac:inkMk id="91" creationId="{252A0DAC-9CD6-44DE-B643-484C4120A4F1}"/>
          </ac:inkMkLst>
        </pc:inkChg>
        <pc:inkChg chg="add del">
          <ac:chgData name="Viet Anh Nguyen" userId="b95f61ff061388d5" providerId="LiveId" clId="{2F009BA6-935D-4172-B5F2-8DDE54F1BBBA}" dt="2022-01-12T09:41:29.360" v="6514"/>
          <ac:inkMkLst>
            <pc:docMk/>
            <pc:sldMk cId="3730190638" sldId="326"/>
            <ac:inkMk id="92" creationId="{89F7A158-7502-4C05-AA03-1DAF8B7A4209}"/>
          </ac:inkMkLst>
        </pc:inkChg>
        <pc:inkChg chg="add del">
          <ac:chgData name="Viet Anh Nguyen" userId="b95f61ff061388d5" providerId="LiveId" clId="{2F009BA6-935D-4172-B5F2-8DDE54F1BBBA}" dt="2022-01-12T09:41:29.360" v="6514"/>
          <ac:inkMkLst>
            <pc:docMk/>
            <pc:sldMk cId="3730190638" sldId="326"/>
            <ac:inkMk id="93" creationId="{15A93DA8-AAEB-44A3-96BD-3ED8C0DECFE7}"/>
          </ac:inkMkLst>
        </pc:inkChg>
        <pc:inkChg chg="add del">
          <ac:chgData name="Viet Anh Nguyen" userId="b95f61ff061388d5" providerId="LiveId" clId="{2F009BA6-935D-4172-B5F2-8DDE54F1BBBA}" dt="2022-01-12T09:41:29.360" v="6514"/>
          <ac:inkMkLst>
            <pc:docMk/>
            <pc:sldMk cId="3730190638" sldId="326"/>
            <ac:inkMk id="94" creationId="{B1A8C864-C9E4-43A6-B157-77F2A33209D4}"/>
          </ac:inkMkLst>
        </pc:inkChg>
        <pc:inkChg chg="add del">
          <ac:chgData name="Viet Anh Nguyen" userId="b95f61ff061388d5" providerId="LiveId" clId="{2F009BA6-935D-4172-B5F2-8DDE54F1BBBA}" dt="2022-01-12T09:41:29.360" v="6514"/>
          <ac:inkMkLst>
            <pc:docMk/>
            <pc:sldMk cId="3730190638" sldId="326"/>
            <ac:inkMk id="95" creationId="{FB87B734-2740-42A6-BE43-885C66A327DE}"/>
          </ac:inkMkLst>
        </pc:inkChg>
        <pc:inkChg chg="add del">
          <ac:chgData name="Viet Anh Nguyen" userId="b95f61ff061388d5" providerId="LiveId" clId="{2F009BA6-935D-4172-B5F2-8DDE54F1BBBA}" dt="2022-01-12T09:41:30.996" v="6520"/>
          <ac:inkMkLst>
            <pc:docMk/>
            <pc:sldMk cId="3730190638" sldId="326"/>
            <ac:inkMk id="96" creationId="{724B6B35-FD7C-4580-BCB7-F8049350D320}"/>
          </ac:inkMkLst>
        </pc:inkChg>
        <pc:inkChg chg="add">
          <ac:chgData name="Viet Anh Nguyen" userId="b95f61ff061388d5" providerId="LiveId" clId="{2F009BA6-935D-4172-B5F2-8DDE54F1BBBA}" dt="2022-01-12T09:41:29.360" v="6514"/>
          <ac:inkMkLst>
            <pc:docMk/>
            <pc:sldMk cId="3730190638" sldId="326"/>
            <ac:inkMk id="97" creationId="{3CEC4F2C-D575-4B65-AD70-58191789F099}"/>
          </ac:inkMkLst>
        </pc:inkChg>
        <pc:inkChg chg="add del">
          <ac:chgData name="Viet Anh Nguyen" userId="b95f61ff061388d5" providerId="LiveId" clId="{2F009BA6-935D-4172-B5F2-8DDE54F1BBBA}" dt="2022-01-12T09:41:30.996" v="6520"/>
          <ac:inkMkLst>
            <pc:docMk/>
            <pc:sldMk cId="3730190638" sldId="326"/>
            <ac:inkMk id="98" creationId="{80DFDACD-E0E3-4102-BAB3-E5E3200A46AA}"/>
          </ac:inkMkLst>
        </pc:inkChg>
        <pc:inkChg chg="add del">
          <ac:chgData name="Viet Anh Nguyen" userId="b95f61ff061388d5" providerId="LiveId" clId="{2F009BA6-935D-4172-B5F2-8DDE54F1BBBA}" dt="2022-01-12T09:41:30.996" v="6520"/>
          <ac:inkMkLst>
            <pc:docMk/>
            <pc:sldMk cId="3730190638" sldId="326"/>
            <ac:inkMk id="99" creationId="{57A6951C-50FE-41C6-A2FB-961C5AA68D40}"/>
          </ac:inkMkLst>
        </pc:inkChg>
        <pc:inkChg chg="add del">
          <ac:chgData name="Viet Anh Nguyen" userId="b95f61ff061388d5" providerId="LiveId" clId="{2F009BA6-935D-4172-B5F2-8DDE54F1BBBA}" dt="2022-01-12T09:41:30.996" v="6520"/>
          <ac:inkMkLst>
            <pc:docMk/>
            <pc:sldMk cId="3730190638" sldId="326"/>
            <ac:inkMk id="100" creationId="{F0578B19-7686-4896-951B-6001F4841ED9}"/>
          </ac:inkMkLst>
        </pc:inkChg>
        <pc:inkChg chg="add del">
          <ac:chgData name="Viet Anh Nguyen" userId="b95f61ff061388d5" providerId="LiveId" clId="{2F009BA6-935D-4172-B5F2-8DDE54F1BBBA}" dt="2022-01-12T09:41:30.996" v="6520"/>
          <ac:inkMkLst>
            <pc:docMk/>
            <pc:sldMk cId="3730190638" sldId="326"/>
            <ac:inkMk id="101" creationId="{4CBE161A-45A1-4BED-9718-C032813A7739}"/>
          </ac:inkMkLst>
        </pc:inkChg>
        <pc:inkChg chg="add del">
          <ac:chgData name="Viet Anh Nguyen" userId="b95f61ff061388d5" providerId="LiveId" clId="{2F009BA6-935D-4172-B5F2-8DDE54F1BBBA}" dt="2022-01-12T09:41:30.996" v="6520"/>
          <ac:inkMkLst>
            <pc:docMk/>
            <pc:sldMk cId="3730190638" sldId="326"/>
            <ac:inkMk id="102" creationId="{69FB8DEB-10AC-4D67-BD98-FBF9DCF29506}"/>
          </ac:inkMkLst>
        </pc:inkChg>
        <pc:inkChg chg="add del">
          <ac:chgData name="Viet Anh Nguyen" userId="b95f61ff061388d5" providerId="LiveId" clId="{2F009BA6-935D-4172-B5F2-8DDE54F1BBBA}" dt="2022-01-12T09:41:38.209" v="6523"/>
          <ac:inkMkLst>
            <pc:docMk/>
            <pc:sldMk cId="3730190638" sldId="326"/>
            <ac:inkMk id="103" creationId="{DBA63925-4805-402C-A15C-45837E6E9940}"/>
          </ac:inkMkLst>
        </pc:inkChg>
        <pc:inkChg chg="add mod">
          <ac:chgData name="Viet Anh Nguyen" userId="b95f61ff061388d5" providerId="LiveId" clId="{2F009BA6-935D-4172-B5F2-8DDE54F1BBBA}" dt="2022-01-12T09:41:38.208" v="6522"/>
          <ac:inkMkLst>
            <pc:docMk/>
            <pc:sldMk cId="3730190638" sldId="326"/>
            <ac:inkMk id="104" creationId="{92AB9504-59A8-4010-AAF6-356FAB68173C}"/>
          </ac:inkMkLst>
        </pc:inkChg>
        <pc:inkChg chg="add del">
          <ac:chgData name="Viet Anh Nguyen" userId="b95f61ff061388d5" providerId="LiveId" clId="{2F009BA6-935D-4172-B5F2-8DDE54F1BBBA}" dt="2022-01-12T09:41:38.209" v="6524"/>
          <ac:inkMkLst>
            <pc:docMk/>
            <pc:sldMk cId="3730190638" sldId="326"/>
            <ac:inkMk id="105" creationId="{CA88D7C1-17C4-4578-B98A-7F0E36C4B57A}"/>
          </ac:inkMkLst>
        </pc:inkChg>
        <pc:inkChg chg="add del">
          <ac:chgData name="Viet Anh Nguyen" userId="b95f61ff061388d5" providerId="LiveId" clId="{2F009BA6-935D-4172-B5F2-8DDE54F1BBBA}" dt="2022-01-12T09:41:43.118" v="6527"/>
          <ac:inkMkLst>
            <pc:docMk/>
            <pc:sldMk cId="3730190638" sldId="326"/>
            <ac:inkMk id="106" creationId="{3D76A23F-84D7-4271-B8A7-1739895FE922}"/>
          </ac:inkMkLst>
        </pc:inkChg>
        <pc:inkChg chg="add del">
          <ac:chgData name="Viet Anh Nguyen" userId="b95f61ff061388d5" providerId="LiveId" clId="{2F009BA6-935D-4172-B5F2-8DDE54F1BBBA}" dt="2022-01-12T09:41:43.118" v="6527"/>
          <ac:inkMkLst>
            <pc:docMk/>
            <pc:sldMk cId="3730190638" sldId="326"/>
            <ac:inkMk id="107" creationId="{E7B8FCB5-553E-4C6D-892F-A92FF210A6AD}"/>
          </ac:inkMkLst>
        </pc:inkChg>
        <pc:inkChg chg="add">
          <ac:chgData name="Viet Anh Nguyen" userId="b95f61ff061388d5" providerId="LiveId" clId="{2F009BA6-935D-4172-B5F2-8DDE54F1BBBA}" dt="2022-01-12T09:41:43.118" v="6527"/>
          <ac:inkMkLst>
            <pc:docMk/>
            <pc:sldMk cId="3730190638" sldId="326"/>
            <ac:inkMk id="108" creationId="{B46BBADC-D130-426E-9084-37A6F3E3EF72}"/>
          </ac:inkMkLst>
        </pc:inkChg>
        <pc:inkChg chg="add del">
          <ac:chgData name="Viet Anh Nguyen" userId="b95f61ff061388d5" providerId="LiveId" clId="{2F009BA6-935D-4172-B5F2-8DDE54F1BBBA}" dt="2022-01-12T09:41:52.351" v="6530"/>
          <ac:inkMkLst>
            <pc:docMk/>
            <pc:sldMk cId="3730190638" sldId="326"/>
            <ac:inkMk id="109" creationId="{03B2CA93-315F-49B3-8DCE-D925747D8636}"/>
          </ac:inkMkLst>
        </pc:inkChg>
        <pc:inkChg chg="add del">
          <ac:chgData name="Viet Anh Nguyen" userId="b95f61ff061388d5" providerId="LiveId" clId="{2F009BA6-935D-4172-B5F2-8DDE54F1BBBA}" dt="2022-01-12T09:41:52.351" v="6530"/>
          <ac:inkMkLst>
            <pc:docMk/>
            <pc:sldMk cId="3730190638" sldId="326"/>
            <ac:inkMk id="110" creationId="{A2ED34C3-41BC-451B-8C08-FFDD62B95891}"/>
          </ac:inkMkLst>
        </pc:inkChg>
        <pc:inkChg chg="add del">
          <ac:chgData name="Viet Anh Nguyen" userId="b95f61ff061388d5" providerId="LiveId" clId="{2F009BA6-935D-4172-B5F2-8DDE54F1BBBA}" dt="2022-01-12T09:42:08.842" v="6545"/>
          <ac:inkMkLst>
            <pc:docMk/>
            <pc:sldMk cId="3730190638" sldId="326"/>
            <ac:inkMk id="111" creationId="{5BAB7080-5AEF-4199-A27C-B903576BE459}"/>
          </ac:inkMkLst>
        </pc:inkChg>
        <pc:inkChg chg="add del">
          <ac:chgData name="Viet Anh Nguyen" userId="b95f61ff061388d5" providerId="LiveId" clId="{2F009BA6-935D-4172-B5F2-8DDE54F1BBBA}" dt="2022-01-12T09:42:05.008" v="6533"/>
          <ac:inkMkLst>
            <pc:docMk/>
            <pc:sldMk cId="3730190638" sldId="326"/>
            <ac:inkMk id="112" creationId="{40DA58E3-8DF5-48A9-82A4-2A3787A69E1E}"/>
          </ac:inkMkLst>
        </pc:inkChg>
        <pc:inkChg chg="add del">
          <ac:chgData name="Viet Anh Nguyen" userId="b95f61ff061388d5" providerId="LiveId" clId="{2F009BA6-935D-4172-B5F2-8DDE54F1BBBA}" dt="2022-01-12T09:42:05.008" v="6533"/>
          <ac:inkMkLst>
            <pc:docMk/>
            <pc:sldMk cId="3730190638" sldId="326"/>
            <ac:inkMk id="113" creationId="{F7F9BFBD-FB7F-445C-A578-8FAC7F813B25}"/>
          </ac:inkMkLst>
        </pc:inkChg>
        <pc:inkChg chg="add del">
          <ac:chgData name="Viet Anh Nguyen" userId="b95f61ff061388d5" providerId="LiveId" clId="{2F009BA6-935D-4172-B5F2-8DDE54F1BBBA}" dt="2022-01-12T09:42:08.842" v="6545"/>
          <ac:inkMkLst>
            <pc:docMk/>
            <pc:sldMk cId="3730190638" sldId="326"/>
            <ac:inkMk id="114" creationId="{FDFB1B83-14FA-44C0-A512-1F079EE0C49D}"/>
          </ac:inkMkLst>
        </pc:inkChg>
        <pc:inkChg chg="add del">
          <ac:chgData name="Viet Anh Nguyen" userId="b95f61ff061388d5" providerId="LiveId" clId="{2F009BA6-935D-4172-B5F2-8DDE54F1BBBA}" dt="2022-01-12T09:42:08.842" v="6545"/>
          <ac:inkMkLst>
            <pc:docMk/>
            <pc:sldMk cId="3730190638" sldId="326"/>
            <ac:inkMk id="115" creationId="{EC99A303-90E8-4582-8F3F-99EE57BB56DB}"/>
          </ac:inkMkLst>
        </pc:inkChg>
        <pc:inkChg chg="add del">
          <ac:chgData name="Viet Anh Nguyen" userId="b95f61ff061388d5" providerId="LiveId" clId="{2F009BA6-935D-4172-B5F2-8DDE54F1BBBA}" dt="2022-01-12T09:42:08.842" v="6545"/>
          <ac:inkMkLst>
            <pc:docMk/>
            <pc:sldMk cId="3730190638" sldId="326"/>
            <ac:inkMk id="116" creationId="{5AAC1C45-22C3-42AF-8040-649EE90ABD0F}"/>
          </ac:inkMkLst>
        </pc:inkChg>
        <pc:inkChg chg="add del">
          <ac:chgData name="Viet Anh Nguyen" userId="b95f61ff061388d5" providerId="LiveId" clId="{2F009BA6-935D-4172-B5F2-8DDE54F1BBBA}" dt="2022-01-12T09:42:08.842" v="6545"/>
          <ac:inkMkLst>
            <pc:docMk/>
            <pc:sldMk cId="3730190638" sldId="326"/>
            <ac:inkMk id="117" creationId="{923B6B44-52B8-452D-85B1-04A895A2BC5E}"/>
          </ac:inkMkLst>
        </pc:inkChg>
        <pc:inkChg chg="add del">
          <ac:chgData name="Viet Anh Nguyen" userId="b95f61ff061388d5" providerId="LiveId" clId="{2F009BA6-935D-4172-B5F2-8DDE54F1BBBA}" dt="2022-01-12T09:42:08.842" v="6545"/>
          <ac:inkMkLst>
            <pc:docMk/>
            <pc:sldMk cId="3730190638" sldId="326"/>
            <ac:inkMk id="118" creationId="{605C479F-F307-484F-BAA6-0105C76D1732}"/>
          </ac:inkMkLst>
        </pc:inkChg>
        <pc:inkChg chg="add del">
          <ac:chgData name="Viet Anh Nguyen" userId="b95f61ff061388d5" providerId="LiveId" clId="{2F009BA6-935D-4172-B5F2-8DDE54F1BBBA}" dt="2022-01-12T09:42:08.842" v="6545"/>
          <ac:inkMkLst>
            <pc:docMk/>
            <pc:sldMk cId="3730190638" sldId="326"/>
            <ac:inkMk id="119" creationId="{CA175343-67B5-4257-B665-7A722E94A7A4}"/>
          </ac:inkMkLst>
        </pc:inkChg>
        <pc:inkChg chg="add del">
          <ac:chgData name="Viet Anh Nguyen" userId="b95f61ff061388d5" providerId="LiveId" clId="{2F009BA6-935D-4172-B5F2-8DDE54F1BBBA}" dt="2022-01-12T09:42:08.842" v="6545"/>
          <ac:inkMkLst>
            <pc:docMk/>
            <pc:sldMk cId="3730190638" sldId="326"/>
            <ac:inkMk id="120" creationId="{B3954526-9E17-4B5C-A0B0-1FFC127A819F}"/>
          </ac:inkMkLst>
        </pc:inkChg>
        <pc:inkChg chg="add del">
          <ac:chgData name="Viet Anh Nguyen" userId="b95f61ff061388d5" providerId="LiveId" clId="{2F009BA6-935D-4172-B5F2-8DDE54F1BBBA}" dt="2022-01-12T09:42:08.842" v="6545"/>
          <ac:inkMkLst>
            <pc:docMk/>
            <pc:sldMk cId="3730190638" sldId="326"/>
            <ac:inkMk id="121" creationId="{95C22521-E786-4501-9690-70ED400C4A5B}"/>
          </ac:inkMkLst>
        </pc:inkChg>
        <pc:inkChg chg="add del">
          <ac:chgData name="Viet Anh Nguyen" userId="b95f61ff061388d5" providerId="LiveId" clId="{2F009BA6-935D-4172-B5F2-8DDE54F1BBBA}" dt="2022-01-12T09:42:08.842" v="6545"/>
          <ac:inkMkLst>
            <pc:docMk/>
            <pc:sldMk cId="3730190638" sldId="326"/>
            <ac:inkMk id="122" creationId="{C257C539-8284-4390-A97D-DE5FDF4A149D}"/>
          </ac:inkMkLst>
        </pc:inkChg>
        <pc:inkChg chg="add del">
          <ac:chgData name="Viet Anh Nguyen" userId="b95f61ff061388d5" providerId="LiveId" clId="{2F009BA6-935D-4172-B5F2-8DDE54F1BBBA}" dt="2022-01-12T09:42:08.842" v="6545"/>
          <ac:inkMkLst>
            <pc:docMk/>
            <pc:sldMk cId="3730190638" sldId="326"/>
            <ac:inkMk id="123" creationId="{9F35E866-B36F-4F8A-A15F-44F1873D6E6E}"/>
          </ac:inkMkLst>
        </pc:inkChg>
        <pc:inkChg chg="add del">
          <ac:chgData name="Viet Anh Nguyen" userId="b95f61ff061388d5" providerId="LiveId" clId="{2F009BA6-935D-4172-B5F2-8DDE54F1BBBA}" dt="2022-01-12T09:42:08.842" v="6545"/>
          <ac:inkMkLst>
            <pc:docMk/>
            <pc:sldMk cId="3730190638" sldId="326"/>
            <ac:inkMk id="124" creationId="{42A70E3D-0F5E-4205-993E-5B253D38DABC}"/>
          </ac:inkMkLst>
        </pc:inkChg>
        <pc:inkChg chg="add del">
          <ac:chgData name="Viet Anh Nguyen" userId="b95f61ff061388d5" providerId="LiveId" clId="{2F009BA6-935D-4172-B5F2-8DDE54F1BBBA}" dt="2022-01-12T09:42:08.842" v="6545"/>
          <ac:inkMkLst>
            <pc:docMk/>
            <pc:sldMk cId="3730190638" sldId="326"/>
            <ac:inkMk id="125" creationId="{2369EC27-CF94-4EAD-97BB-591D6F72F3C1}"/>
          </ac:inkMkLst>
        </pc:inkChg>
        <pc:inkChg chg="add del">
          <ac:chgData name="Viet Anh Nguyen" userId="b95f61ff061388d5" providerId="LiveId" clId="{2F009BA6-935D-4172-B5F2-8DDE54F1BBBA}" dt="2022-01-12T09:42:08.842" v="6545"/>
          <ac:inkMkLst>
            <pc:docMk/>
            <pc:sldMk cId="3730190638" sldId="326"/>
            <ac:inkMk id="126" creationId="{9B13F498-8E3D-478A-B3D5-F32A4C11FCF4}"/>
          </ac:inkMkLst>
        </pc:inkChg>
        <pc:inkChg chg="add">
          <ac:chgData name="Viet Anh Nguyen" userId="b95f61ff061388d5" providerId="LiveId" clId="{2F009BA6-935D-4172-B5F2-8DDE54F1BBBA}" dt="2022-01-12T09:42:08.842" v="6545"/>
          <ac:inkMkLst>
            <pc:docMk/>
            <pc:sldMk cId="3730190638" sldId="326"/>
            <ac:inkMk id="127" creationId="{69A91111-0F68-4A0D-9B9F-1D03151EB9A5}"/>
          </ac:inkMkLst>
        </pc:inkChg>
      </pc:sldChg>
      <pc:sldChg chg="addSp delSp mod ord">
        <pc:chgData name="Viet Anh Nguyen" userId="b95f61ff061388d5" providerId="LiveId" clId="{2F009BA6-935D-4172-B5F2-8DDE54F1BBBA}" dt="2022-01-12T07:42:45.264" v="5657"/>
        <pc:sldMkLst>
          <pc:docMk/>
          <pc:sldMk cId="3293600858" sldId="327"/>
        </pc:sldMkLst>
        <pc:inkChg chg="add del">
          <ac:chgData name="Viet Anh Nguyen" userId="b95f61ff061388d5" providerId="LiveId" clId="{2F009BA6-935D-4172-B5F2-8DDE54F1BBBA}" dt="2022-01-12T07:37:06.608" v="5520"/>
          <ac:inkMkLst>
            <pc:docMk/>
            <pc:sldMk cId="3293600858" sldId="327"/>
            <ac:inkMk id="3" creationId="{60DC5FA0-1666-480C-A6CF-88463278202E}"/>
          </ac:inkMkLst>
        </pc:inkChg>
        <pc:inkChg chg="add del">
          <ac:chgData name="Viet Anh Nguyen" userId="b95f61ff061388d5" providerId="LiveId" clId="{2F009BA6-935D-4172-B5F2-8DDE54F1BBBA}" dt="2022-01-12T07:37:06.608" v="5520"/>
          <ac:inkMkLst>
            <pc:docMk/>
            <pc:sldMk cId="3293600858" sldId="327"/>
            <ac:inkMk id="4" creationId="{B408B716-272E-4678-B60E-1025440F3D96}"/>
          </ac:inkMkLst>
        </pc:inkChg>
        <pc:inkChg chg="add del">
          <ac:chgData name="Viet Anh Nguyen" userId="b95f61ff061388d5" providerId="LiveId" clId="{2F009BA6-935D-4172-B5F2-8DDE54F1BBBA}" dt="2022-01-12T07:37:06.608" v="5520"/>
          <ac:inkMkLst>
            <pc:docMk/>
            <pc:sldMk cId="3293600858" sldId="327"/>
            <ac:inkMk id="5" creationId="{07B5F4C7-307C-4DD1-8B0E-89492E3D8A79}"/>
          </ac:inkMkLst>
        </pc:inkChg>
        <pc:inkChg chg="add del">
          <ac:chgData name="Viet Anh Nguyen" userId="b95f61ff061388d5" providerId="LiveId" clId="{2F009BA6-935D-4172-B5F2-8DDE54F1BBBA}" dt="2022-01-12T07:37:06.608" v="5520"/>
          <ac:inkMkLst>
            <pc:docMk/>
            <pc:sldMk cId="3293600858" sldId="327"/>
            <ac:inkMk id="6" creationId="{803B7FAA-0A28-4D52-905F-6A4BE7CE7FFF}"/>
          </ac:inkMkLst>
        </pc:inkChg>
        <pc:inkChg chg="add del">
          <ac:chgData name="Viet Anh Nguyen" userId="b95f61ff061388d5" providerId="LiveId" clId="{2F009BA6-935D-4172-B5F2-8DDE54F1BBBA}" dt="2022-01-12T07:37:06.608" v="5520"/>
          <ac:inkMkLst>
            <pc:docMk/>
            <pc:sldMk cId="3293600858" sldId="327"/>
            <ac:inkMk id="7" creationId="{183F8FCD-C335-4479-A284-3E00834C0BFF}"/>
          </ac:inkMkLst>
        </pc:inkChg>
        <pc:inkChg chg="add del">
          <ac:chgData name="Viet Anh Nguyen" userId="b95f61ff061388d5" providerId="LiveId" clId="{2F009BA6-935D-4172-B5F2-8DDE54F1BBBA}" dt="2022-01-12T07:37:06.608" v="5520"/>
          <ac:inkMkLst>
            <pc:docMk/>
            <pc:sldMk cId="3293600858" sldId="327"/>
            <ac:inkMk id="8" creationId="{E73FF0F7-7952-4E8A-8831-5978927000BB}"/>
          </ac:inkMkLst>
        </pc:inkChg>
        <pc:inkChg chg="add del">
          <ac:chgData name="Viet Anh Nguyen" userId="b95f61ff061388d5" providerId="LiveId" clId="{2F009BA6-935D-4172-B5F2-8DDE54F1BBBA}" dt="2022-01-12T07:37:06.608" v="5520"/>
          <ac:inkMkLst>
            <pc:docMk/>
            <pc:sldMk cId="3293600858" sldId="327"/>
            <ac:inkMk id="9" creationId="{C4A0DE41-ADC1-4549-8286-EB935C826005}"/>
          </ac:inkMkLst>
        </pc:inkChg>
        <pc:inkChg chg="add del">
          <ac:chgData name="Viet Anh Nguyen" userId="b95f61ff061388d5" providerId="LiveId" clId="{2F009BA6-935D-4172-B5F2-8DDE54F1BBBA}" dt="2022-01-12T07:37:06.608" v="5520"/>
          <ac:inkMkLst>
            <pc:docMk/>
            <pc:sldMk cId="3293600858" sldId="327"/>
            <ac:inkMk id="10" creationId="{1ACA0D28-B2E0-465A-A8D4-C7202F10DAFE}"/>
          </ac:inkMkLst>
        </pc:inkChg>
        <pc:inkChg chg="add del">
          <ac:chgData name="Viet Anh Nguyen" userId="b95f61ff061388d5" providerId="LiveId" clId="{2F009BA6-935D-4172-B5F2-8DDE54F1BBBA}" dt="2022-01-12T07:37:06.608" v="5520"/>
          <ac:inkMkLst>
            <pc:docMk/>
            <pc:sldMk cId="3293600858" sldId="327"/>
            <ac:inkMk id="11" creationId="{55425E4F-B6A7-4E08-8FBD-EE18DD470BDB}"/>
          </ac:inkMkLst>
        </pc:inkChg>
        <pc:inkChg chg="add del">
          <ac:chgData name="Viet Anh Nguyen" userId="b95f61ff061388d5" providerId="LiveId" clId="{2F009BA6-935D-4172-B5F2-8DDE54F1BBBA}" dt="2022-01-12T07:37:06.608" v="5520"/>
          <ac:inkMkLst>
            <pc:docMk/>
            <pc:sldMk cId="3293600858" sldId="327"/>
            <ac:inkMk id="12" creationId="{394DE1CE-C1F2-4B49-9312-C537479EF18B}"/>
          </ac:inkMkLst>
        </pc:inkChg>
        <pc:inkChg chg="add del">
          <ac:chgData name="Viet Anh Nguyen" userId="b95f61ff061388d5" providerId="LiveId" clId="{2F009BA6-935D-4172-B5F2-8DDE54F1BBBA}" dt="2022-01-12T07:37:06.608" v="5520"/>
          <ac:inkMkLst>
            <pc:docMk/>
            <pc:sldMk cId="3293600858" sldId="327"/>
            <ac:inkMk id="13" creationId="{C25FB39C-79E5-4FFE-A676-9F319BF0155E}"/>
          </ac:inkMkLst>
        </pc:inkChg>
        <pc:inkChg chg="add del">
          <ac:chgData name="Viet Anh Nguyen" userId="b95f61ff061388d5" providerId="LiveId" clId="{2F009BA6-935D-4172-B5F2-8DDE54F1BBBA}" dt="2022-01-12T07:37:08.227" v="5523"/>
          <ac:inkMkLst>
            <pc:docMk/>
            <pc:sldMk cId="3293600858" sldId="327"/>
            <ac:inkMk id="14" creationId="{CB45DEF6-A724-4309-B762-9CAE37345762}"/>
          </ac:inkMkLst>
        </pc:inkChg>
        <pc:inkChg chg="add del">
          <ac:chgData name="Viet Anh Nguyen" userId="b95f61ff061388d5" providerId="LiveId" clId="{2F009BA6-935D-4172-B5F2-8DDE54F1BBBA}" dt="2022-01-12T07:37:17.452" v="5543"/>
          <ac:inkMkLst>
            <pc:docMk/>
            <pc:sldMk cId="3293600858" sldId="327"/>
            <ac:inkMk id="15" creationId="{5CD586D9-244C-497A-B93B-2A2AE2A91A11}"/>
          </ac:inkMkLst>
        </pc:inkChg>
        <pc:inkChg chg="add">
          <ac:chgData name="Viet Anh Nguyen" userId="b95f61ff061388d5" providerId="LiveId" clId="{2F009BA6-935D-4172-B5F2-8DDE54F1BBBA}" dt="2022-01-12T07:37:06.608" v="5520"/>
          <ac:inkMkLst>
            <pc:docMk/>
            <pc:sldMk cId="3293600858" sldId="327"/>
            <ac:inkMk id="16" creationId="{DC42EDC4-778D-425A-8B1F-DB5441A60AE4}"/>
          </ac:inkMkLst>
        </pc:inkChg>
        <pc:inkChg chg="add del">
          <ac:chgData name="Viet Anh Nguyen" userId="b95f61ff061388d5" providerId="LiveId" clId="{2F009BA6-935D-4172-B5F2-8DDE54F1BBBA}" dt="2022-01-12T07:37:08.227" v="5523"/>
          <ac:inkMkLst>
            <pc:docMk/>
            <pc:sldMk cId="3293600858" sldId="327"/>
            <ac:inkMk id="17" creationId="{F440CAAA-18C6-4CE2-B55C-85158E0D76D2}"/>
          </ac:inkMkLst>
        </pc:inkChg>
        <pc:inkChg chg="add del">
          <ac:chgData name="Viet Anh Nguyen" userId="b95f61ff061388d5" providerId="LiveId" clId="{2F009BA6-935D-4172-B5F2-8DDE54F1BBBA}" dt="2022-01-12T07:37:08.227" v="5523"/>
          <ac:inkMkLst>
            <pc:docMk/>
            <pc:sldMk cId="3293600858" sldId="327"/>
            <ac:inkMk id="18" creationId="{E6464180-938A-4C82-A0E4-7E2A3C9793C3}"/>
          </ac:inkMkLst>
        </pc:inkChg>
        <pc:inkChg chg="add del">
          <ac:chgData name="Viet Anh Nguyen" userId="b95f61ff061388d5" providerId="LiveId" clId="{2F009BA6-935D-4172-B5F2-8DDE54F1BBBA}" dt="2022-01-12T07:37:17.452" v="5543"/>
          <ac:inkMkLst>
            <pc:docMk/>
            <pc:sldMk cId="3293600858" sldId="327"/>
            <ac:inkMk id="19" creationId="{2E73BACD-55DF-46F6-9545-7F9785B3559B}"/>
          </ac:inkMkLst>
        </pc:inkChg>
        <pc:inkChg chg="add">
          <ac:chgData name="Viet Anh Nguyen" userId="b95f61ff061388d5" providerId="LiveId" clId="{2F009BA6-935D-4172-B5F2-8DDE54F1BBBA}" dt="2022-01-12T07:37:08.560" v="5524" actId="9405"/>
          <ac:inkMkLst>
            <pc:docMk/>
            <pc:sldMk cId="3293600858" sldId="327"/>
            <ac:inkMk id="20" creationId="{CBD41D8D-F793-4D2F-A99A-1A850994CC48}"/>
          </ac:inkMkLst>
        </pc:inkChg>
        <pc:inkChg chg="add del">
          <ac:chgData name="Viet Anh Nguyen" userId="b95f61ff061388d5" providerId="LiveId" clId="{2F009BA6-935D-4172-B5F2-8DDE54F1BBBA}" dt="2022-01-12T07:37:11.364" v="5529"/>
          <ac:inkMkLst>
            <pc:docMk/>
            <pc:sldMk cId="3293600858" sldId="327"/>
            <ac:inkMk id="21" creationId="{35CADA86-12AA-4F75-BC70-EA833E30CDC9}"/>
          </ac:inkMkLst>
        </pc:inkChg>
        <pc:inkChg chg="add del">
          <ac:chgData name="Viet Anh Nguyen" userId="b95f61ff061388d5" providerId="LiveId" clId="{2F009BA6-935D-4172-B5F2-8DDE54F1BBBA}" dt="2022-01-12T07:37:11.364" v="5529"/>
          <ac:inkMkLst>
            <pc:docMk/>
            <pc:sldMk cId="3293600858" sldId="327"/>
            <ac:inkMk id="22" creationId="{D90CC39F-FAFE-4D04-BB33-0A891DA39783}"/>
          </ac:inkMkLst>
        </pc:inkChg>
        <pc:inkChg chg="add del">
          <ac:chgData name="Viet Anh Nguyen" userId="b95f61ff061388d5" providerId="LiveId" clId="{2F009BA6-935D-4172-B5F2-8DDE54F1BBBA}" dt="2022-01-12T07:37:11.364" v="5529"/>
          <ac:inkMkLst>
            <pc:docMk/>
            <pc:sldMk cId="3293600858" sldId="327"/>
            <ac:inkMk id="23" creationId="{075043F8-1E79-4927-9BD3-F454FAFBA95F}"/>
          </ac:inkMkLst>
        </pc:inkChg>
        <pc:inkChg chg="add del">
          <ac:chgData name="Viet Anh Nguyen" userId="b95f61ff061388d5" providerId="LiveId" clId="{2F009BA6-935D-4172-B5F2-8DDE54F1BBBA}" dt="2022-01-12T07:37:11.364" v="5529"/>
          <ac:inkMkLst>
            <pc:docMk/>
            <pc:sldMk cId="3293600858" sldId="327"/>
            <ac:inkMk id="24" creationId="{B818E229-16DA-4B1E-AB3F-939E46D3AD28}"/>
          </ac:inkMkLst>
        </pc:inkChg>
        <pc:inkChg chg="add">
          <ac:chgData name="Viet Anh Nguyen" userId="b95f61ff061388d5" providerId="LiveId" clId="{2F009BA6-935D-4172-B5F2-8DDE54F1BBBA}" dt="2022-01-12T07:37:11.364" v="5529"/>
          <ac:inkMkLst>
            <pc:docMk/>
            <pc:sldMk cId="3293600858" sldId="327"/>
            <ac:inkMk id="25" creationId="{01C163D3-47D2-458C-B120-C9E701C44B51}"/>
          </ac:inkMkLst>
        </pc:inkChg>
        <pc:inkChg chg="add del">
          <ac:chgData name="Viet Anh Nguyen" userId="b95f61ff061388d5" providerId="LiveId" clId="{2F009BA6-935D-4172-B5F2-8DDE54F1BBBA}" dt="2022-01-12T07:37:13.033" v="5532"/>
          <ac:inkMkLst>
            <pc:docMk/>
            <pc:sldMk cId="3293600858" sldId="327"/>
            <ac:inkMk id="26" creationId="{C7D14914-BB5B-47B7-A815-68D9EEC7CA49}"/>
          </ac:inkMkLst>
        </pc:inkChg>
        <pc:inkChg chg="add del">
          <ac:chgData name="Viet Anh Nguyen" userId="b95f61ff061388d5" providerId="LiveId" clId="{2F009BA6-935D-4172-B5F2-8DDE54F1BBBA}" dt="2022-01-12T07:37:13.033" v="5532"/>
          <ac:inkMkLst>
            <pc:docMk/>
            <pc:sldMk cId="3293600858" sldId="327"/>
            <ac:inkMk id="27" creationId="{9F799D40-A490-4C4A-84FD-FCE786E3CBDD}"/>
          </ac:inkMkLst>
        </pc:inkChg>
        <pc:inkChg chg="add">
          <ac:chgData name="Viet Anh Nguyen" userId="b95f61ff061388d5" providerId="LiveId" clId="{2F009BA6-935D-4172-B5F2-8DDE54F1BBBA}" dt="2022-01-12T07:37:13.033" v="5532"/>
          <ac:inkMkLst>
            <pc:docMk/>
            <pc:sldMk cId="3293600858" sldId="327"/>
            <ac:inkMk id="28" creationId="{287C4069-9838-4A4A-AEED-F3B12EBDCDFE}"/>
          </ac:inkMkLst>
        </pc:inkChg>
        <pc:inkChg chg="add del">
          <ac:chgData name="Viet Anh Nguyen" userId="b95f61ff061388d5" providerId="LiveId" clId="{2F009BA6-935D-4172-B5F2-8DDE54F1BBBA}" dt="2022-01-12T07:37:14.461" v="5535"/>
          <ac:inkMkLst>
            <pc:docMk/>
            <pc:sldMk cId="3293600858" sldId="327"/>
            <ac:inkMk id="29" creationId="{91F37C12-3726-42C6-8F2A-8F42A362EF38}"/>
          </ac:inkMkLst>
        </pc:inkChg>
        <pc:inkChg chg="add del">
          <ac:chgData name="Viet Anh Nguyen" userId="b95f61ff061388d5" providerId="LiveId" clId="{2F009BA6-935D-4172-B5F2-8DDE54F1BBBA}" dt="2022-01-12T07:37:14.461" v="5535"/>
          <ac:inkMkLst>
            <pc:docMk/>
            <pc:sldMk cId="3293600858" sldId="327"/>
            <ac:inkMk id="30" creationId="{8577F7F0-E09D-448F-AE33-34A47B09B65E}"/>
          </ac:inkMkLst>
        </pc:inkChg>
        <pc:inkChg chg="add del">
          <ac:chgData name="Viet Anh Nguyen" userId="b95f61ff061388d5" providerId="LiveId" clId="{2F009BA6-935D-4172-B5F2-8DDE54F1BBBA}" dt="2022-01-12T07:37:17.452" v="5543"/>
          <ac:inkMkLst>
            <pc:docMk/>
            <pc:sldMk cId="3293600858" sldId="327"/>
            <ac:inkMk id="31" creationId="{D75F4019-E6CC-49DB-A748-E17FFCF01551}"/>
          </ac:inkMkLst>
        </pc:inkChg>
        <pc:inkChg chg="add del">
          <ac:chgData name="Viet Anh Nguyen" userId="b95f61ff061388d5" providerId="LiveId" clId="{2F009BA6-935D-4172-B5F2-8DDE54F1BBBA}" dt="2022-01-12T07:37:16.528" v="5541"/>
          <ac:inkMkLst>
            <pc:docMk/>
            <pc:sldMk cId="3293600858" sldId="327"/>
            <ac:inkMk id="32" creationId="{01D07EE7-BFE8-45CA-99E3-C3306B4F2863}"/>
          </ac:inkMkLst>
        </pc:inkChg>
        <pc:inkChg chg="add del">
          <ac:chgData name="Viet Anh Nguyen" userId="b95f61ff061388d5" providerId="LiveId" clId="{2F009BA6-935D-4172-B5F2-8DDE54F1BBBA}" dt="2022-01-12T07:37:16.528" v="5541"/>
          <ac:inkMkLst>
            <pc:docMk/>
            <pc:sldMk cId="3293600858" sldId="327"/>
            <ac:inkMk id="33" creationId="{A1F4F7F1-BA3D-4640-958B-34AD391B62BD}"/>
          </ac:inkMkLst>
        </pc:inkChg>
        <pc:inkChg chg="add del">
          <ac:chgData name="Viet Anh Nguyen" userId="b95f61ff061388d5" providerId="LiveId" clId="{2F009BA6-935D-4172-B5F2-8DDE54F1BBBA}" dt="2022-01-12T07:37:16.528" v="5541"/>
          <ac:inkMkLst>
            <pc:docMk/>
            <pc:sldMk cId="3293600858" sldId="327"/>
            <ac:inkMk id="34" creationId="{9DE68CF9-6A0D-46EE-8240-C082E5BB3BF9}"/>
          </ac:inkMkLst>
        </pc:inkChg>
        <pc:inkChg chg="add del">
          <ac:chgData name="Viet Anh Nguyen" userId="b95f61ff061388d5" providerId="LiveId" clId="{2F009BA6-935D-4172-B5F2-8DDE54F1BBBA}" dt="2022-01-12T07:37:16.528" v="5541"/>
          <ac:inkMkLst>
            <pc:docMk/>
            <pc:sldMk cId="3293600858" sldId="327"/>
            <ac:inkMk id="35" creationId="{7EA719D6-B43E-4611-9780-890C562C186A}"/>
          </ac:inkMkLst>
        </pc:inkChg>
        <pc:inkChg chg="add">
          <ac:chgData name="Viet Anh Nguyen" userId="b95f61ff061388d5" providerId="LiveId" clId="{2F009BA6-935D-4172-B5F2-8DDE54F1BBBA}" dt="2022-01-12T07:37:15.890" v="5540" actId="9405"/>
          <ac:inkMkLst>
            <pc:docMk/>
            <pc:sldMk cId="3293600858" sldId="327"/>
            <ac:inkMk id="36" creationId="{90B430C6-1431-44A9-8AB3-335150FFCAF2}"/>
          </ac:inkMkLst>
        </pc:inkChg>
        <pc:inkChg chg="add del">
          <ac:chgData name="Viet Anh Nguyen" userId="b95f61ff061388d5" providerId="LiveId" clId="{2F009BA6-935D-4172-B5F2-8DDE54F1BBBA}" dt="2022-01-12T07:37:17.452" v="5543"/>
          <ac:inkMkLst>
            <pc:docMk/>
            <pc:sldMk cId="3293600858" sldId="327"/>
            <ac:inkMk id="37" creationId="{96857003-C5CE-411B-ABB3-A5296A856F74}"/>
          </ac:inkMkLst>
        </pc:inkChg>
        <pc:inkChg chg="add del">
          <ac:chgData name="Viet Anh Nguyen" userId="b95f61ff061388d5" providerId="LiveId" clId="{2F009BA6-935D-4172-B5F2-8DDE54F1BBBA}" dt="2022-01-12T07:37:17.452" v="5543"/>
          <ac:inkMkLst>
            <pc:docMk/>
            <pc:sldMk cId="3293600858" sldId="327"/>
            <ac:inkMk id="38" creationId="{04256279-64DC-4A08-8082-FAB4056FA013}"/>
          </ac:inkMkLst>
        </pc:inkChg>
        <pc:inkChg chg="add">
          <ac:chgData name="Viet Anh Nguyen" userId="b95f61ff061388d5" providerId="LiveId" clId="{2F009BA6-935D-4172-B5F2-8DDE54F1BBBA}" dt="2022-01-12T07:37:17.452" v="5543"/>
          <ac:inkMkLst>
            <pc:docMk/>
            <pc:sldMk cId="3293600858" sldId="327"/>
            <ac:inkMk id="39" creationId="{4A13B49B-7FEB-4DEB-9D46-A006A6DD2687}"/>
          </ac:inkMkLst>
        </pc:inkChg>
        <pc:inkChg chg="add del">
          <ac:chgData name="Viet Anh Nguyen" userId="b95f61ff061388d5" providerId="LiveId" clId="{2F009BA6-935D-4172-B5F2-8DDE54F1BBBA}" dt="2022-01-12T07:37:20.762" v="5546"/>
          <ac:inkMkLst>
            <pc:docMk/>
            <pc:sldMk cId="3293600858" sldId="327"/>
            <ac:inkMk id="40" creationId="{0DF9A4F3-B64E-4F07-AA7E-8922EC1AA617}"/>
          </ac:inkMkLst>
        </pc:inkChg>
        <pc:inkChg chg="add del">
          <ac:chgData name="Viet Anh Nguyen" userId="b95f61ff061388d5" providerId="LiveId" clId="{2F009BA6-935D-4172-B5F2-8DDE54F1BBBA}" dt="2022-01-12T07:37:20.762" v="5546"/>
          <ac:inkMkLst>
            <pc:docMk/>
            <pc:sldMk cId="3293600858" sldId="327"/>
            <ac:inkMk id="41" creationId="{71A9EDDB-DED1-4441-9145-417CFA4AEDAD}"/>
          </ac:inkMkLst>
        </pc:inkChg>
        <pc:inkChg chg="add">
          <ac:chgData name="Viet Anh Nguyen" userId="b95f61ff061388d5" providerId="LiveId" clId="{2F009BA6-935D-4172-B5F2-8DDE54F1BBBA}" dt="2022-01-12T07:37:20.762" v="5546"/>
          <ac:inkMkLst>
            <pc:docMk/>
            <pc:sldMk cId="3293600858" sldId="327"/>
            <ac:inkMk id="42" creationId="{2C82FDBA-80DE-49E6-A94E-4C6750A2D872}"/>
          </ac:inkMkLst>
        </pc:inkChg>
        <pc:inkChg chg="add del">
          <ac:chgData name="Viet Anh Nguyen" userId="b95f61ff061388d5" providerId="LiveId" clId="{2F009BA6-935D-4172-B5F2-8DDE54F1BBBA}" dt="2022-01-12T07:37:25.952" v="5559"/>
          <ac:inkMkLst>
            <pc:docMk/>
            <pc:sldMk cId="3293600858" sldId="327"/>
            <ac:inkMk id="43" creationId="{B246DC29-4BA1-46D0-9096-F41EEB4148E9}"/>
          </ac:inkMkLst>
        </pc:inkChg>
        <pc:inkChg chg="add del">
          <ac:chgData name="Viet Anh Nguyen" userId="b95f61ff061388d5" providerId="LiveId" clId="{2F009BA6-935D-4172-B5F2-8DDE54F1BBBA}" dt="2022-01-12T07:37:25.952" v="5559"/>
          <ac:inkMkLst>
            <pc:docMk/>
            <pc:sldMk cId="3293600858" sldId="327"/>
            <ac:inkMk id="44" creationId="{E25D17E0-45CF-4050-86D4-3CB4A12DC0F4}"/>
          </ac:inkMkLst>
        </pc:inkChg>
        <pc:inkChg chg="add del">
          <ac:chgData name="Viet Anh Nguyen" userId="b95f61ff061388d5" providerId="LiveId" clId="{2F009BA6-935D-4172-B5F2-8DDE54F1BBBA}" dt="2022-01-12T07:37:25.952" v="5559"/>
          <ac:inkMkLst>
            <pc:docMk/>
            <pc:sldMk cId="3293600858" sldId="327"/>
            <ac:inkMk id="45" creationId="{7B78C581-FAAC-4283-9CB9-1CC80EDCFAD4}"/>
          </ac:inkMkLst>
        </pc:inkChg>
        <pc:inkChg chg="add">
          <ac:chgData name="Viet Anh Nguyen" userId="b95f61ff061388d5" providerId="LiveId" clId="{2F009BA6-935D-4172-B5F2-8DDE54F1BBBA}" dt="2022-01-12T07:37:22.568" v="5550" actId="9405"/>
          <ac:inkMkLst>
            <pc:docMk/>
            <pc:sldMk cId="3293600858" sldId="327"/>
            <ac:inkMk id="46" creationId="{33C44444-5C16-440D-BEB4-4D7641B42EA3}"/>
          </ac:inkMkLst>
        </pc:inkChg>
        <pc:inkChg chg="add del">
          <ac:chgData name="Viet Anh Nguyen" userId="b95f61ff061388d5" providerId="LiveId" clId="{2F009BA6-935D-4172-B5F2-8DDE54F1BBBA}" dt="2022-01-12T07:37:25.952" v="5559"/>
          <ac:inkMkLst>
            <pc:docMk/>
            <pc:sldMk cId="3293600858" sldId="327"/>
            <ac:inkMk id="47" creationId="{FFE9FA98-8642-442B-AFBD-761CDE22661A}"/>
          </ac:inkMkLst>
        </pc:inkChg>
        <pc:inkChg chg="add del">
          <ac:chgData name="Viet Anh Nguyen" userId="b95f61ff061388d5" providerId="LiveId" clId="{2F009BA6-935D-4172-B5F2-8DDE54F1BBBA}" dt="2022-01-12T07:37:25.952" v="5559"/>
          <ac:inkMkLst>
            <pc:docMk/>
            <pc:sldMk cId="3293600858" sldId="327"/>
            <ac:inkMk id="48" creationId="{9768DEEA-B0D5-4AA2-B321-37C07CF5671F}"/>
          </ac:inkMkLst>
        </pc:inkChg>
        <pc:inkChg chg="add del">
          <ac:chgData name="Viet Anh Nguyen" userId="b95f61ff061388d5" providerId="LiveId" clId="{2F009BA6-935D-4172-B5F2-8DDE54F1BBBA}" dt="2022-01-12T07:37:25.952" v="5559"/>
          <ac:inkMkLst>
            <pc:docMk/>
            <pc:sldMk cId="3293600858" sldId="327"/>
            <ac:inkMk id="49" creationId="{C490C516-83C2-49D9-8FBE-030D600091B5}"/>
          </ac:inkMkLst>
        </pc:inkChg>
        <pc:inkChg chg="add del">
          <ac:chgData name="Viet Anh Nguyen" userId="b95f61ff061388d5" providerId="LiveId" clId="{2F009BA6-935D-4172-B5F2-8DDE54F1BBBA}" dt="2022-01-12T07:37:25.952" v="5559"/>
          <ac:inkMkLst>
            <pc:docMk/>
            <pc:sldMk cId="3293600858" sldId="327"/>
            <ac:inkMk id="50" creationId="{375A7807-2507-4948-93D9-B79AF8654DF1}"/>
          </ac:inkMkLst>
        </pc:inkChg>
        <pc:inkChg chg="add del">
          <ac:chgData name="Viet Anh Nguyen" userId="b95f61ff061388d5" providerId="LiveId" clId="{2F009BA6-935D-4172-B5F2-8DDE54F1BBBA}" dt="2022-01-12T07:37:25.952" v="5559"/>
          <ac:inkMkLst>
            <pc:docMk/>
            <pc:sldMk cId="3293600858" sldId="327"/>
            <ac:inkMk id="51" creationId="{A3891C26-2DE7-4EEB-AEEE-0C117A11BC1A}"/>
          </ac:inkMkLst>
        </pc:inkChg>
        <pc:inkChg chg="add del">
          <ac:chgData name="Viet Anh Nguyen" userId="b95f61ff061388d5" providerId="LiveId" clId="{2F009BA6-935D-4172-B5F2-8DDE54F1BBBA}" dt="2022-01-12T07:37:25.952" v="5559"/>
          <ac:inkMkLst>
            <pc:docMk/>
            <pc:sldMk cId="3293600858" sldId="327"/>
            <ac:inkMk id="52" creationId="{362BD2E8-82D6-4A60-8594-C51BF61D2053}"/>
          </ac:inkMkLst>
        </pc:inkChg>
        <pc:inkChg chg="add">
          <ac:chgData name="Viet Anh Nguyen" userId="b95f61ff061388d5" providerId="LiveId" clId="{2F009BA6-935D-4172-B5F2-8DDE54F1BBBA}" dt="2022-01-12T07:37:24.915" v="5557" actId="9405"/>
          <ac:inkMkLst>
            <pc:docMk/>
            <pc:sldMk cId="3293600858" sldId="327"/>
            <ac:inkMk id="53" creationId="{47F26482-0100-4373-9B09-C574D7BB394F}"/>
          </ac:inkMkLst>
        </pc:inkChg>
        <pc:inkChg chg="add">
          <ac:chgData name="Viet Anh Nguyen" userId="b95f61ff061388d5" providerId="LiveId" clId="{2F009BA6-935D-4172-B5F2-8DDE54F1BBBA}" dt="2022-01-12T07:37:25.039" v="5558" actId="9405"/>
          <ac:inkMkLst>
            <pc:docMk/>
            <pc:sldMk cId="3293600858" sldId="327"/>
            <ac:inkMk id="54" creationId="{AF1DAA38-ABDD-4CE6-B39A-FA86145CB3AE}"/>
          </ac:inkMkLst>
        </pc:inkChg>
        <pc:inkChg chg="add">
          <ac:chgData name="Viet Anh Nguyen" userId="b95f61ff061388d5" providerId="LiveId" clId="{2F009BA6-935D-4172-B5F2-8DDE54F1BBBA}" dt="2022-01-12T07:37:25.952" v="5559"/>
          <ac:inkMkLst>
            <pc:docMk/>
            <pc:sldMk cId="3293600858" sldId="327"/>
            <ac:inkMk id="55" creationId="{F28F4763-C9CF-4E99-993E-DA88E037EEB6}"/>
          </ac:inkMkLst>
        </pc:inkChg>
        <pc:inkChg chg="add">
          <ac:chgData name="Viet Anh Nguyen" userId="b95f61ff061388d5" providerId="LiveId" clId="{2F009BA6-935D-4172-B5F2-8DDE54F1BBBA}" dt="2022-01-12T07:37:25.952" v="5559"/>
          <ac:inkMkLst>
            <pc:docMk/>
            <pc:sldMk cId="3293600858" sldId="327"/>
            <ac:inkMk id="56" creationId="{94FE6BC8-5B86-4AEB-A5CA-05A8FD72711D}"/>
          </ac:inkMkLst>
        </pc:inkChg>
        <pc:inkChg chg="add del">
          <ac:chgData name="Viet Anh Nguyen" userId="b95f61ff061388d5" providerId="LiveId" clId="{2F009BA6-935D-4172-B5F2-8DDE54F1BBBA}" dt="2022-01-12T07:38:43.699" v="5570"/>
          <ac:inkMkLst>
            <pc:docMk/>
            <pc:sldMk cId="3293600858" sldId="327"/>
            <ac:inkMk id="57" creationId="{E37EE864-D149-4711-8A41-5277EB6593DE}"/>
          </ac:inkMkLst>
        </pc:inkChg>
        <pc:inkChg chg="add del">
          <ac:chgData name="Viet Anh Nguyen" userId="b95f61ff061388d5" providerId="LiveId" clId="{2F009BA6-935D-4172-B5F2-8DDE54F1BBBA}" dt="2022-01-12T07:38:43.699" v="5570"/>
          <ac:inkMkLst>
            <pc:docMk/>
            <pc:sldMk cId="3293600858" sldId="327"/>
            <ac:inkMk id="58" creationId="{73E1C4BA-A3A9-4001-AB88-E5A77303F9F5}"/>
          </ac:inkMkLst>
        </pc:inkChg>
        <pc:inkChg chg="add del">
          <ac:chgData name="Viet Anh Nguyen" userId="b95f61ff061388d5" providerId="LiveId" clId="{2F009BA6-935D-4172-B5F2-8DDE54F1BBBA}" dt="2022-01-12T07:38:43.699" v="5570"/>
          <ac:inkMkLst>
            <pc:docMk/>
            <pc:sldMk cId="3293600858" sldId="327"/>
            <ac:inkMk id="59" creationId="{963BC204-35EB-43C7-88D0-E5E7464F7655}"/>
          </ac:inkMkLst>
        </pc:inkChg>
        <pc:inkChg chg="add del">
          <ac:chgData name="Viet Anh Nguyen" userId="b95f61ff061388d5" providerId="LiveId" clId="{2F009BA6-935D-4172-B5F2-8DDE54F1BBBA}" dt="2022-01-12T07:38:43.699" v="5570"/>
          <ac:inkMkLst>
            <pc:docMk/>
            <pc:sldMk cId="3293600858" sldId="327"/>
            <ac:inkMk id="60" creationId="{6B9C15F6-363E-4F48-AB58-3FFD0FA5B3D6}"/>
          </ac:inkMkLst>
        </pc:inkChg>
        <pc:inkChg chg="add del">
          <ac:chgData name="Viet Anh Nguyen" userId="b95f61ff061388d5" providerId="LiveId" clId="{2F009BA6-935D-4172-B5F2-8DDE54F1BBBA}" dt="2022-01-12T07:38:43.699" v="5570"/>
          <ac:inkMkLst>
            <pc:docMk/>
            <pc:sldMk cId="3293600858" sldId="327"/>
            <ac:inkMk id="61" creationId="{8BE1CB7E-1ECA-4F2D-BE28-1CDACF3DD43D}"/>
          </ac:inkMkLst>
        </pc:inkChg>
        <pc:inkChg chg="add del">
          <ac:chgData name="Viet Anh Nguyen" userId="b95f61ff061388d5" providerId="LiveId" clId="{2F009BA6-935D-4172-B5F2-8DDE54F1BBBA}" dt="2022-01-12T07:38:43.699" v="5570"/>
          <ac:inkMkLst>
            <pc:docMk/>
            <pc:sldMk cId="3293600858" sldId="327"/>
            <ac:inkMk id="62" creationId="{E3C5CE13-AC95-4CC5-91C2-7DA4E2FC40CB}"/>
          </ac:inkMkLst>
        </pc:inkChg>
        <pc:inkChg chg="add del">
          <ac:chgData name="Viet Anh Nguyen" userId="b95f61ff061388d5" providerId="LiveId" clId="{2F009BA6-935D-4172-B5F2-8DDE54F1BBBA}" dt="2022-01-12T07:38:43.699" v="5570"/>
          <ac:inkMkLst>
            <pc:docMk/>
            <pc:sldMk cId="3293600858" sldId="327"/>
            <ac:inkMk id="63" creationId="{D5124BB7-21A9-4E0C-8FC8-5CE7FF8CA8A6}"/>
          </ac:inkMkLst>
        </pc:inkChg>
        <pc:inkChg chg="add del">
          <ac:chgData name="Viet Anh Nguyen" userId="b95f61ff061388d5" providerId="LiveId" clId="{2F009BA6-935D-4172-B5F2-8DDE54F1BBBA}" dt="2022-01-12T07:38:43.699" v="5570"/>
          <ac:inkMkLst>
            <pc:docMk/>
            <pc:sldMk cId="3293600858" sldId="327"/>
            <ac:inkMk id="64" creationId="{24D1811E-3C34-4420-BA1D-60470465E2A8}"/>
          </ac:inkMkLst>
        </pc:inkChg>
        <pc:inkChg chg="add del">
          <ac:chgData name="Viet Anh Nguyen" userId="b95f61ff061388d5" providerId="LiveId" clId="{2F009BA6-935D-4172-B5F2-8DDE54F1BBBA}" dt="2022-01-12T07:38:43.699" v="5570"/>
          <ac:inkMkLst>
            <pc:docMk/>
            <pc:sldMk cId="3293600858" sldId="327"/>
            <ac:inkMk id="65" creationId="{6B5FC19F-F47F-4F8C-B6FF-ED6D66C96E5E}"/>
          </ac:inkMkLst>
        </pc:inkChg>
        <pc:inkChg chg="add del">
          <ac:chgData name="Viet Anh Nguyen" userId="b95f61ff061388d5" providerId="LiveId" clId="{2F009BA6-935D-4172-B5F2-8DDE54F1BBBA}" dt="2022-01-12T07:38:43.699" v="5570"/>
          <ac:inkMkLst>
            <pc:docMk/>
            <pc:sldMk cId="3293600858" sldId="327"/>
            <ac:inkMk id="66" creationId="{F9E42CC0-FEB7-4F73-9EC4-524ACB2F4DC9}"/>
          </ac:inkMkLst>
        </pc:inkChg>
        <pc:inkChg chg="add del">
          <ac:chgData name="Viet Anh Nguyen" userId="b95f61ff061388d5" providerId="LiveId" clId="{2F009BA6-935D-4172-B5F2-8DDE54F1BBBA}" dt="2022-01-12T07:38:43.699" v="5570"/>
          <ac:inkMkLst>
            <pc:docMk/>
            <pc:sldMk cId="3293600858" sldId="327"/>
            <ac:inkMk id="67" creationId="{07ED3438-80E3-4299-8C0C-ED0222F86ABE}"/>
          </ac:inkMkLst>
        </pc:inkChg>
        <pc:inkChg chg="add">
          <ac:chgData name="Viet Anh Nguyen" userId="b95f61ff061388d5" providerId="LiveId" clId="{2F009BA6-935D-4172-B5F2-8DDE54F1BBBA}" dt="2022-01-12T07:38:43.699" v="5570"/>
          <ac:inkMkLst>
            <pc:docMk/>
            <pc:sldMk cId="3293600858" sldId="327"/>
            <ac:inkMk id="68" creationId="{3EEB5D04-61E8-403B-8AF6-2C11DBAA5145}"/>
          </ac:inkMkLst>
        </pc:inkChg>
        <pc:inkChg chg="add del">
          <ac:chgData name="Viet Anh Nguyen" userId="b95f61ff061388d5" providerId="LiveId" clId="{2F009BA6-935D-4172-B5F2-8DDE54F1BBBA}" dt="2022-01-12T07:38:51.062" v="5582"/>
          <ac:inkMkLst>
            <pc:docMk/>
            <pc:sldMk cId="3293600858" sldId="327"/>
            <ac:inkMk id="69" creationId="{0588468C-3FFC-437F-AABF-367EECF8D0FA}"/>
          </ac:inkMkLst>
        </pc:inkChg>
        <pc:inkChg chg="add del">
          <ac:chgData name="Viet Anh Nguyen" userId="b95f61ff061388d5" providerId="LiveId" clId="{2F009BA6-935D-4172-B5F2-8DDE54F1BBBA}" dt="2022-01-12T07:38:51.062" v="5582"/>
          <ac:inkMkLst>
            <pc:docMk/>
            <pc:sldMk cId="3293600858" sldId="327"/>
            <ac:inkMk id="70" creationId="{1D42CBC5-115D-4358-8A43-22BB7E6AF3E9}"/>
          </ac:inkMkLst>
        </pc:inkChg>
        <pc:inkChg chg="add del">
          <ac:chgData name="Viet Anh Nguyen" userId="b95f61ff061388d5" providerId="LiveId" clId="{2F009BA6-935D-4172-B5F2-8DDE54F1BBBA}" dt="2022-01-12T07:38:51.062" v="5582"/>
          <ac:inkMkLst>
            <pc:docMk/>
            <pc:sldMk cId="3293600858" sldId="327"/>
            <ac:inkMk id="71" creationId="{5813BAC6-1EE2-4C55-AE08-6DAA215C4EDB}"/>
          </ac:inkMkLst>
        </pc:inkChg>
        <pc:inkChg chg="add del">
          <ac:chgData name="Viet Anh Nguyen" userId="b95f61ff061388d5" providerId="LiveId" clId="{2F009BA6-935D-4172-B5F2-8DDE54F1BBBA}" dt="2022-01-12T07:38:51.062" v="5582"/>
          <ac:inkMkLst>
            <pc:docMk/>
            <pc:sldMk cId="3293600858" sldId="327"/>
            <ac:inkMk id="72" creationId="{AEAA829D-C128-49D7-9C0F-2E0C54200A62}"/>
          </ac:inkMkLst>
        </pc:inkChg>
        <pc:inkChg chg="add del">
          <ac:chgData name="Viet Anh Nguyen" userId="b95f61ff061388d5" providerId="LiveId" clId="{2F009BA6-935D-4172-B5F2-8DDE54F1BBBA}" dt="2022-01-12T07:38:51.062" v="5582"/>
          <ac:inkMkLst>
            <pc:docMk/>
            <pc:sldMk cId="3293600858" sldId="327"/>
            <ac:inkMk id="73" creationId="{72702B17-A654-422B-A3A5-4B9B317F0781}"/>
          </ac:inkMkLst>
        </pc:inkChg>
        <pc:inkChg chg="add del">
          <ac:chgData name="Viet Anh Nguyen" userId="b95f61ff061388d5" providerId="LiveId" clId="{2F009BA6-935D-4172-B5F2-8DDE54F1BBBA}" dt="2022-01-12T07:38:51.062" v="5582"/>
          <ac:inkMkLst>
            <pc:docMk/>
            <pc:sldMk cId="3293600858" sldId="327"/>
            <ac:inkMk id="74" creationId="{BD202041-BD69-47B9-AB06-75087790C316}"/>
          </ac:inkMkLst>
        </pc:inkChg>
        <pc:inkChg chg="add del">
          <ac:chgData name="Viet Anh Nguyen" userId="b95f61ff061388d5" providerId="LiveId" clId="{2F009BA6-935D-4172-B5F2-8DDE54F1BBBA}" dt="2022-01-12T07:38:51.062" v="5582"/>
          <ac:inkMkLst>
            <pc:docMk/>
            <pc:sldMk cId="3293600858" sldId="327"/>
            <ac:inkMk id="75" creationId="{3219C167-442D-4583-BFA1-08514DF45560}"/>
          </ac:inkMkLst>
        </pc:inkChg>
        <pc:inkChg chg="add del">
          <ac:chgData name="Viet Anh Nguyen" userId="b95f61ff061388d5" providerId="LiveId" clId="{2F009BA6-935D-4172-B5F2-8DDE54F1BBBA}" dt="2022-01-12T07:38:51.062" v="5582"/>
          <ac:inkMkLst>
            <pc:docMk/>
            <pc:sldMk cId="3293600858" sldId="327"/>
            <ac:inkMk id="76" creationId="{2DF85837-2946-44C3-9D6E-62985FCD2AA5}"/>
          </ac:inkMkLst>
        </pc:inkChg>
        <pc:inkChg chg="add del">
          <ac:chgData name="Viet Anh Nguyen" userId="b95f61ff061388d5" providerId="LiveId" clId="{2F009BA6-935D-4172-B5F2-8DDE54F1BBBA}" dt="2022-01-12T07:38:51.062" v="5582"/>
          <ac:inkMkLst>
            <pc:docMk/>
            <pc:sldMk cId="3293600858" sldId="327"/>
            <ac:inkMk id="77" creationId="{D74B24FB-AD6B-44FF-B7AE-BE7A1A07F007}"/>
          </ac:inkMkLst>
        </pc:inkChg>
        <pc:inkChg chg="add del">
          <ac:chgData name="Viet Anh Nguyen" userId="b95f61ff061388d5" providerId="LiveId" clId="{2F009BA6-935D-4172-B5F2-8DDE54F1BBBA}" dt="2022-01-12T07:38:51.062" v="5582"/>
          <ac:inkMkLst>
            <pc:docMk/>
            <pc:sldMk cId="3293600858" sldId="327"/>
            <ac:inkMk id="78" creationId="{59AE43A1-AB29-43E5-9E7D-D2B7F2812087}"/>
          </ac:inkMkLst>
        </pc:inkChg>
        <pc:inkChg chg="add del">
          <ac:chgData name="Viet Anh Nguyen" userId="b95f61ff061388d5" providerId="LiveId" clId="{2F009BA6-935D-4172-B5F2-8DDE54F1BBBA}" dt="2022-01-12T07:38:51.062" v="5582"/>
          <ac:inkMkLst>
            <pc:docMk/>
            <pc:sldMk cId="3293600858" sldId="327"/>
            <ac:inkMk id="79" creationId="{3B46C1C9-DF32-4F8C-B007-91A16FA97ECB}"/>
          </ac:inkMkLst>
        </pc:inkChg>
        <pc:inkChg chg="add">
          <ac:chgData name="Viet Anh Nguyen" userId="b95f61ff061388d5" providerId="LiveId" clId="{2F009BA6-935D-4172-B5F2-8DDE54F1BBBA}" dt="2022-01-12T07:38:51.062" v="5582"/>
          <ac:inkMkLst>
            <pc:docMk/>
            <pc:sldMk cId="3293600858" sldId="327"/>
            <ac:inkMk id="80" creationId="{146D064E-0704-4BAB-9877-6310C5CAF8DD}"/>
          </ac:inkMkLst>
        </pc:inkChg>
        <pc:inkChg chg="add">
          <ac:chgData name="Viet Anh Nguyen" userId="b95f61ff061388d5" providerId="LiveId" clId="{2F009BA6-935D-4172-B5F2-8DDE54F1BBBA}" dt="2022-01-12T07:38:51.062" v="5582"/>
          <ac:inkMkLst>
            <pc:docMk/>
            <pc:sldMk cId="3293600858" sldId="327"/>
            <ac:inkMk id="81" creationId="{E8C296F2-168D-49AC-B7B9-166438DE538C}"/>
          </ac:inkMkLst>
        </pc:inkChg>
        <pc:inkChg chg="add del">
          <ac:chgData name="Viet Anh Nguyen" userId="b95f61ff061388d5" providerId="LiveId" clId="{2F009BA6-935D-4172-B5F2-8DDE54F1BBBA}" dt="2022-01-12T07:41:49.940" v="5588"/>
          <ac:inkMkLst>
            <pc:docMk/>
            <pc:sldMk cId="3293600858" sldId="327"/>
            <ac:inkMk id="82" creationId="{4FE88D99-07AA-4ACB-8A92-0F70747F63DC}"/>
          </ac:inkMkLst>
        </pc:inkChg>
        <pc:inkChg chg="add del">
          <ac:chgData name="Viet Anh Nguyen" userId="b95f61ff061388d5" providerId="LiveId" clId="{2F009BA6-935D-4172-B5F2-8DDE54F1BBBA}" dt="2022-01-12T07:41:49.940" v="5588"/>
          <ac:inkMkLst>
            <pc:docMk/>
            <pc:sldMk cId="3293600858" sldId="327"/>
            <ac:inkMk id="83" creationId="{2951F9FA-E44A-4C9A-820B-CB142C2E60E2}"/>
          </ac:inkMkLst>
        </pc:inkChg>
        <pc:inkChg chg="add del">
          <ac:chgData name="Viet Anh Nguyen" userId="b95f61ff061388d5" providerId="LiveId" clId="{2F009BA6-935D-4172-B5F2-8DDE54F1BBBA}" dt="2022-01-12T07:41:49.940" v="5588"/>
          <ac:inkMkLst>
            <pc:docMk/>
            <pc:sldMk cId="3293600858" sldId="327"/>
            <ac:inkMk id="84" creationId="{74C2459B-4E8E-438D-B35A-2DB769B997B5}"/>
          </ac:inkMkLst>
        </pc:inkChg>
        <pc:inkChg chg="add del">
          <ac:chgData name="Viet Anh Nguyen" userId="b95f61ff061388d5" providerId="LiveId" clId="{2F009BA6-935D-4172-B5F2-8DDE54F1BBBA}" dt="2022-01-12T07:41:49.940" v="5588"/>
          <ac:inkMkLst>
            <pc:docMk/>
            <pc:sldMk cId="3293600858" sldId="327"/>
            <ac:inkMk id="85" creationId="{C605EE36-BB6F-4A05-9C01-089B921B1462}"/>
          </ac:inkMkLst>
        </pc:inkChg>
        <pc:inkChg chg="add del">
          <ac:chgData name="Viet Anh Nguyen" userId="b95f61ff061388d5" providerId="LiveId" clId="{2F009BA6-935D-4172-B5F2-8DDE54F1BBBA}" dt="2022-01-12T07:41:49.940" v="5588"/>
          <ac:inkMkLst>
            <pc:docMk/>
            <pc:sldMk cId="3293600858" sldId="327"/>
            <ac:inkMk id="86" creationId="{B8112930-9638-4ECF-8784-A0DB122F0EC8}"/>
          </ac:inkMkLst>
        </pc:inkChg>
        <pc:inkChg chg="add del">
          <ac:chgData name="Viet Anh Nguyen" userId="b95f61ff061388d5" providerId="LiveId" clId="{2F009BA6-935D-4172-B5F2-8DDE54F1BBBA}" dt="2022-01-12T07:41:51.599" v="5592"/>
          <ac:inkMkLst>
            <pc:docMk/>
            <pc:sldMk cId="3293600858" sldId="327"/>
            <ac:inkMk id="87" creationId="{95D3F8B3-1C46-416A-A752-3EC3AECDC841}"/>
          </ac:inkMkLst>
        </pc:inkChg>
        <pc:inkChg chg="add del">
          <ac:chgData name="Viet Anh Nguyen" userId="b95f61ff061388d5" providerId="LiveId" clId="{2F009BA6-935D-4172-B5F2-8DDE54F1BBBA}" dt="2022-01-12T07:41:51.599" v="5592"/>
          <ac:inkMkLst>
            <pc:docMk/>
            <pc:sldMk cId="3293600858" sldId="327"/>
            <ac:inkMk id="88" creationId="{30965A19-B21C-41AA-BED0-9BB0B0C75C34}"/>
          </ac:inkMkLst>
        </pc:inkChg>
        <pc:inkChg chg="add del">
          <ac:chgData name="Viet Anh Nguyen" userId="b95f61ff061388d5" providerId="LiveId" clId="{2F009BA6-935D-4172-B5F2-8DDE54F1BBBA}" dt="2022-01-12T07:41:51.599" v="5592"/>
          <ac:inkMkLst>
            <pc:docMk/>
            <pc:sldMk cId="3293600858" sldId="327"/>
            <ac:inkMk id="89" creationId="{57A9D676-E588-434D-B86B-146A4E14F7E1}"/>
          </ac:inkMkLst>
        </pc:inkChg>
        <pc:inkChg chg="add del">
          <ac:chgData name="Viet Anh Nguyen" userId="b95f61ff061388d5" providerId="LiveId" clId="{2F009BA6-935D-4172-B5F2-8DDE54F1BBBA}" dt="2022-01-12T07:41:51.599" v="5592"/>
          <ac:inkMkLst>
            <pc:docMk/>
            <pc:sldMk cId="3293600858" sldId="327"/>
            <ac:inkMk id="90" creationId="{D54002E8-80D9-4EC3-9B92-2888708BFAC5}"/>
          </ac:inkMkLst>
        </pc:inkChg>
        <pc:inkChg chg="add del">
          <ac:chgData name="Viet Anh Nguyen" userId="b95f61ff061388d5" providerId="LiveId" clId="{2F009BA6-935D-4172-B5F2-8DDE54F1BBBA}" dt="2022-01-12T07:41:54.323" v="5598"/>
          <ac:inkMkLst>
            <pc:docMk/>
            <pc:sldMk cId="3293600858" sldId="327"/>
            <ac:inkMk id="91" creationId="{A701454B-6DF7-43B8-BA2D-4D916B60019D}"/>
          </ac:inkMkLst>
        </pc:inkChg>
        <pc:inkChg chg="add del">
          <ac:chgData name="Viet Anh Nguyen" userId="b95f61ff061388d5" providerId="LiveId" clId="{2F009BA6-935D-4172-B5F2-8DDE54F1BBBA}" dt="2022-01-12T07:41:54.323" v="5598"/>
          <ac:inkMkLst>
            <pc:docMk/>
            <pc:sldMk cId="3293600858" sldId="327"/>
            <ac:inkMk id="92" creationId="{AF102B9E-B436-4D05-A8AD-13C52DEAD416}"/>
          </ac:inkMkLst>
        </pc:inkChg>
        <pc:inkChg chg="add del">
          <ac:chgData name="Viet Anh Nguyen" userId="b95f61ff061388d5" providerId="LiveId" clId="{2F009BA6-935D-4172-B5F2-8DDE54F1BBBA}" dt="2022-01-12T07:41:54.323" v="5598"/>
          <ac:inkMkLst>
            <pc:docMk/>
            <pc:sldMk cId="3293600858" sldId="327"/>
            <ac:inkMk id="93" creationId="{971D2BBF-040D-4C3D-BB67-B060683F8D3A}"/>
          </ac:inkMkLst>
        </pc:inkChg>
        <pc:inkChg chg="add del">
          <ac:chgData name="Viet Anh Nguyen" userId="b95f61ff061388d5" providerId="LiveId" clId="{2F009BA6-935D-4172-B5F2-8DDE54F1BBBA}" dt="2022-01-12T07:41:54.323" v="5598"/>
          <ac:inkMkLst>
            <pc:docMk/>
            <pc:sldMk cId="3293600858" sldId="327"/>
            <ac:inkMk id="94" creationId="{91C7CF8C-3B5D-4279-87A1-B5A8CCC2F953}"/>
          </ac:inkMkLst>
        </pc:inkChg>
        <pc:inkChg chg="add del">
          <ac:chgData name="Viet Anh Nguyen" userId="b95f61ff061388d5" providerId="LiveId" clId="{2F009BA6-935D-4172-B5F2-8DDE54F1BBBA}" dt="2022-01-12T07:41:54.323" v="5598"/>
          <ac:inkMkLst>
            <pc:docMk/>
            <pc:sldMk cId="3293600858" sldId="327"/>
            <ac:inkMk id="95" creationId="{52964585-425C-42D6-AEEC-6D38034BF58F}"/>
          </ac:inkMkLst>
        </pc:inkChg>
        <pc:inkChg chg="add del">
          <ac:chgData name="Viet Anh Nguyen" userId="b95f61ff061388d5" providerId="LiveId" clId="{2F009BA6-935D-4172-B5F2-8DDE54F1BBBA}" dt="2022-01-12T07:41:54.323" v="5598"/>
          <ac:inkMkLst>
            <pc:docMk/>
            <pc:sldMk cId="3293600858" sldId="327"/>
            <ac:inkMk id="96" creationId="{2604AB93-4722-45EA-8049-6C5E8739E839}"/>
          </ac:inkMkLst>
        </pc:inkChg>
        <pc:inkChg chg="add">
          <ac:chgData name="Viet Anh Nguyen" userId="b95f61ff061388d5" providerId="LiveId" clId="{2F009BA6-935D-4172-B5F2-8DDE54F1BBBA}" dt="2022-01-12T07:41:54.323" v="5598"/>
          <ac:inkMkLst>
            <pc:docMk/>
            <pc:sldMk cId="3293600858" sldId="327"/>
            <ac:inkMk id="97" creationId="{97BFCD5C-0BC7-4861-98A0-71D88510179B}"/>
          </ac:inkMkLst>
        </pc:inkChg>
        <pc:inkChg chg="add">
          <ac:chgData name="Viet Anh Nguyen" userId="b95f61ff061388d5" providerId="LiveId" clId="{2F009BA6-935D-4172-B5F2-8DDE54F1BBBA}" dt="2022-01-12T07:41:54.323" v="5598"/>
          <ac:inkMkLst>
            <pc:docMk/>
            <pc:sldMk cId="3293600858" sldId="327"/>
            <ac:inkMk id="98" creationId="{2A4CB52C-0E3E-44B3-8DD1-AB00A803C5EC}"/>
          </ac:inkMkLst>
        </pc:inkChg>
        <pc:inkChg chg="add">
          <ac:chgData name="Viet Anh Nguyen" userId="b95f61ff061388d5" providerId="LiveId" clId="{2F009BA6-935D-4172-B5F2-8DDE54F1BBBA}" dt="2022-01-12T07:41:55.606" v="5599" actId="9405"/>
          <ac:inkMkLst>
            <pc:docMk/>
            <pc:sldMk cId="3293600858" sldId="327"/>
            <ac:inkMk id="99" creationId="{5318E3AD-63BD-4F2A-B585-F0FC4A11D5A2}"/>
          </ac:inkMkLst>
        </pc:inkChg>
        <pc:inkChg chg="add">
          <ac:chgData name="Viet Anh Nguyen" userId="b95f61ff061388d5" providerId="LiveId" clId="{2F009BA6-935D-4172-B5F2-8DDE54F1BBBA}" dt="2022-01-12T07:41:55.828" v="5600" actId="9405"/>
          <ac:inkMkLst>
            <pc:docMk/>
            <pc:sldMk cId="3293600858" sldId="327"/>
            <ac:inkMk id="100" creationId="{75ACFFCA-29AC-44DC-9E43-4A938893E21E}"/>
          </ac:inkMkLst>
        </pc:inkChg>
        <pc:inkChg chg="add del">
          <ac:chgData name="Viet Anh Nguyen" userId="b95f61ff061388d5" providerId="LiveId" clId="{2F009BA6-935D-4172-B5F2-8DDE54F1BBBA}" dt="2022-01-12T07:41:57.730" v="5603"/>
          <ac:inkMkLst>
            <pc:docMk/>
            <pc:sldMk cId="3293600858" sldId="327"/>
            <ac:inkMk id="101" creationId="{2301897B-38C2-49AF-AC3D-CD67BA6D2244}"/>
          </ac:inkMkLst>
        </pc:inkChg>
        <pc:inkChg chg="add del">
          <ac:chgData name="Viet Anh Nguyen" userId="b95f61ff061388d5" providerId="LiveId" clId="{2F009BA6-935D-4172-B5F2-8DDE54F1BBBA}" dt="2022-01-12T07:41:57.730" v="5603"/>
          <ac:inkMkLst>
            <pc:docMk/>
            <pc:sldMk cId="3293600858" sldId="327"/>
            <ac:inkMk id="102" creationId="{32D6D41D-38F2-4DC9-BE3B-CF173A927EFF}"/>
          </ac:inkMkLst>
        </pc:inkChg>
        <pc:inkChg chg="add">
          <ac:chgData name="Viet Anh Nguyen" userId="b95f61ff061388d5" providerId="LiveId" clId="{2F009BA6-935D-4172-B5F2-8DDE54F1BBBA}" dt="2022-01-12T07:41:57.730" v="5603"/>
          <ac:inkMkLst>
            <pc:docMk/>
            <pc:sldMk cId="3293600858" sldId="327"/>
            <ac:inkMk id="103" creationId="{79B0825D-EF7D-4BD4-BF23-4972DB39D8A4}"/>
          </ac:inkMkLst>
        </pc:inkChg>
        <pc:inkChg chg="add del">
          <ac:chgData name="Viet Anh Nguyen" userId="b95f61ff061388d5" providerId="LiveId" clId="{2F009BA6-935D-4172-B5F2-8DDE54F1BBBA}" dt="2022-01-12T07:41:59.492" v="5606"/>
          <ac:inkMkLst>
            <pc:docMk/>
            <pc:sldMk cId="3293600858" sldId="327"/>
            <ac:inkMk id="104" creationId="{582909E2-4899-44A5-830A-FC062DB16EA8}"/>
          </ac:inkMkLst>
        </pc:inkChg>
        <pc:inkChg chg="add del">
          <ac:chgData name="Viet Anh Nguyen" userId="b95f61ff061388d5" providerId="LiveId" clId="{2F009BA6-935D-4172-B5F2-8DDE54F1BBBA}" dt="2022-01-12T07:41:59.492" v="5606"/>
          <ac:inkMkLst>
            <pc:docMk/>
            <pc:sldMk cId="3293600858" sldId="327"/>
            <ac:inkMk id="105" creationId="{7B0EA985-2D70-4D05-AB24-88C752FB1E1A}"/>
          </ac:inkMkLst>
        </pc:inkChg>
        <pc:inkChg chg="add">
          <ac:chgData name="Viet Anh Nguyen" userId="b95f61ff061388d5" providerId="LiveId" clId="{2F009BA6-935D-4172-B5F2-8DDE54F1BBBA}" dt="2022-01-12T07:41:59.492" v="5606"/>
          <ac:inkMkLst>
            <pc:docMk/>
            <pc:sldMk cId="3293600858" sldId="327"/>
            <ac:inkMk id="106" creationId="{21C3794A-8A35-4FA3-82C6-C4628E609698}"/>
          </ac:inkMkLst>
        </pc:inkChg>
        <pc:inkChg chg="add del">
          <ac:chgData name="Viet Anh Nguyen" userId="b95f61ff061388d5" providerId="LiveId" clId="{2F009BA6-935D-4172-B5F2-8DDE54F1BBBA}" dt="2022-01-12T07:42:11.277" v="5616"/>
          <ac:inkMkLst>
            <pc:docMk/>
            <pc:sldMk cId="3293600858" sldId="327"/>
            <ac:inkMk id="107" creationId="{4CE4C5C0-D78F-4C8E-803E-4B0119DE2DB9}"/>
          </ac:inkMkLst>
        </pc:inkChg>
        <pc:inkChg chg="add del">
          <ac:chgData name="Viet Anh Nguyen" userId="b95f61ff061388d5" providerId="LiveId" clId="{2F009BA6-935D-4172-B5F2-8DDE54F1BBBA}" dt="2022-01-12T07:42:11.277" v="5616"/>
          <ac:inkMkLst>
            <pc:docMk/>
            <pc:sldMk cId="3293600858" sldId="327"/>
            <ac:inkMk id="108" creationId="{8431D101-BB8B-46EE-8939-966BDD6EFEA6}"/>
          </ac:inkMkLst>
        </pc:inkChg>
        <pc:inkChg chg="add del">
          <ac:chgData name="Viet Anh Nguyen" userId="b95f61ff061388d5" providerId="LiveId" clId="{2F009BA6-935D-4172-B5F2-8DDE54F1BBBA}" dt="2022-01-12T07:42:11.277" v="5616"/>
          <ac:inkMkLst>
            <pc:docMk/>
            <pc:sldMk cId="3293600858" sldId="327"/>
            <ac:inkMk id="109" creationId="{E0FB59A5-8C2C-48BF-832A-1157C938E261}"/>
          </ac:inkMkLst>
        </pc:inkChg>
        <pc:inkChg chg="add del">
          <ac:chgData name="Viet Anh Nguyen" userId="b95f61ff061388d5" providerId="LiveId" clId="{2F009BA6-935D-4172-B5F2-8DDE54F1BBBA}" dt="2022-01-12T07:42:11.277" v="5616"/>
          <ac:inkMkLst>
            <pc:docMk/>
            <pc:sldMk cId="3293600858" sldId="327"/>
            <ac:inkMk id="110" creationId="{D55473A3-7653-4DAC-8362-FC446D50A933}"/>
          </ac:inkMkLst>
        </pc:inkChg>
        <pc:inkChg chg="add del">
          <ac:chgData name="Viet Anh Nguyen" userId="b95f61ff061388d5" providerId="LiveId" clId="{2F009BA6-935D-4172-B5F2-8DDE54F1BBBA}" dt="2022-01-12T07:42:11.277" v="5616"/>
          <ac:inkMkLst>
            <pc:docMk/>
            <pc:sldMk cId="3293600858" sldId="327"/>
            <ac:inkMk id="111" creationId="{963C8478-5333-4EA7-97EE-FFAD5447198F}"/>
          </ac:inkMkLst>
        </pc:inkChg>
        <pc:inkChg chg="add del">
          <ac:chgData name="Viet Anh Nguyen" userId="b95f61ff061388d5" providerId="LiveId" clId="{2F009BA6-935D-4172-B5F2-8DDE54F1BBBA}" dt="2022-01-12T07:42:11.277" v="5616"/>
          <ac:inkMkLst>
            <pc:docMk/>
            <pc:sldMk cId="3293600858" sldId="327"/>
            <ac:inkMk id="112" creationId="{6DDAF868-7A28-4656-8A3A-D4F2207A80BB}"/>
          </ac:inkMkLst>
        </pc:inkChg>
        <pc:inkChg chg="add del">
          <ac:chgData name="Viet Anh Nguyen" userId="b95f61ff061388d5" providerId="LiveId" clId="{2F009BA6-935D-4172-B5F2-8DDE54F1BBBA}" dt="2022-01-12T07:42:11.277" v="5616"/>
          <ac:inkMkLst>
            <pc:docMk/>
            <pc:sldMk cId="3293600858" sldId="327"/>
            <ac:inkMk id="113" creationId="{4D3F3322-704C-48C6-99DE-57153F1C3961}"/>
          </ac:inkMkLst>
        </pc:inkChg>
        <pc:inkChg chg="add del">
          <ac:chgData name="Viet Anh Nguyen" userId="b95f61ff061388d5" providerId="LiveId" clId="{2F009BA6-935D-4172-B5F2-8DDE54F1BBBA}" dt="2022-01-12T07:42:11.277" v="5616"/>
          <ac:inkMkLst>
            <pc:docMk/>
            <pc:sldMk cId="3293600858" sldId="327"/>
            <ac:inkMk id="114" creationId="{0F646EF2-2470-4C69-AE12-5A6F1CC5EFB4}"/>
          </ac:inkMkLst>
        </pc:inkChg>
        <pc:inkChg chg="add del">
          <ac:chgData name="Viet Anh Nguyen" userId="b95f61ff061388d5" providerId="LiveId" clId="{2F009BA6-935D-4172-B5F2-8DDE54F1BBBA}" dt="2022-01-12T07:42:11.277" v="5616"/>
          <ac:inkMkLst>
            <pc:docMk/>
            <pc:sldMk cId="3293600858" sldId="327"/>
            <ac:inkMk id="115" creationId="{6022C01D-E7DD-4F93-BE89-764A7CBC9586}"/>
          </ac:inkMkLst>
        </pc:inkChg>
        <pc:inkChg chg="add del">
          <ac:chgData name="Viet Anh Nguyen" userId="b95f61ff061388d5" providerId="LiveId" clId="{2F009BA6-935D-4172-B5F2-8DDE54F1BBBA}" dt="2022-01-12T07:42:15.032" v="5619"/>
          <ac:inkMkLst>
            <pc:docMk/>
            <pc:sldMk cId="3293600858" sldId="327"/>
            <ac:inkMk id="116" creationId="{483DA3FD-E384-4369-9007-430DAFA423C1}"/>
          </ac:inkMkLst>
        </pc:inkChg>
        <pc:inkChg chg="add del">
          <ac:chgData name="Viet Anh Nguyen" userId="b95f61ff061388d5" providerId="LiveId" clId="{2F009BA6-935D-4172-B5F2-8DDE54F1BBBA}" dt="2022-01-12T07:42:15.032" v="5619"/>
          <ac:inkMkLst>
            <pc:docMk/>
            <pc:sldMk cId="3293600858" sldId="327"/>
            <ac:inkMk id="117" creationId="{3DF9B2EF-5FD0-4537-A213-3AF85CA024C0}"/>
          </ac:inkMkLst>
        </pc:inkChg>
        <pc:inkChg chg="add del">
          <ac:chgData name="Viet Anh Nguyen" userId="b95f61ff061388d5" providerId="LiveId" clId="{2F009BA6-935D-4172-B5F2-8DDE54F1BBBA}" dt="2022-01-12T07:42:15.032" v="5619"/>
          <ac:inkMkLst>
            <pc:docMk/>
            <pc:sldMk cId="3293600858" sldId="327"/>
            <ac:inkMk id="118" creationId="{E6BE0CFB-C643-4CE8-A4C3-F1FBBC3D22CE}"/>
          </ac:inkMkLst>
        </pc:inkChg>
        <pc:inkChg chg="add">
          <ac:chgData name="Viet Anh Nguyen" userId="b95f61ff061388d5" providerId="LiveId" clId="{2F009BA6-935D-4172-B5F2-8DDE54F1BBBA}" dt="2022-01-12T07:42:15.032" v="5619"/>
          <ac:inkMkLst>
            <pc:docMk/>
            <pc:sldMk cId="3293600858" sldId="327"/>
            <ac:inkMk id="119" creationId="{3A3FAB5F-DAD5-4B0B-AD18-AD99D483CD45}"/>
          </ac:inkMkLst>
        </pc:inkChg>
        <pc:inkChg chg="add del">
          <ac:chgData name="Viet Anh Nguyen" userId="b95f61ff061388d5" providerId="LiveId" clId="{2F009BA6-935D-4172-B5F2-8DDE54F1BBBA}" dt="2022-01-12T07:42:16.734" v="5624"/>
          <ac:inkMkLst>
            <pc:docMk/>
            <pc:sldMk cId="3293600858" sldId="327"/>
            <ac:inkMk id="120" creationId="{5A0F6A9C-B7C6-4BBF-A4A0-CAD00D548CFA}"/>
          </ac:inkMkLst>
        </pc:inkChg>
        <pc:inkChg chg="add del">
          <ac:chgData name="Viet Anh Nguyen" userId="b95f61ff061388d5" providerId="LiveId" clId="{2F009BA6-935D-4172-B5F2-8DDE54F1BBBA}" dt="2022-01-12T07:42:16.734" v="5624"/>
          <ac:inkMkLst>
            <pc:docMk/>
            <pc:sldMk cId="3293600858" sldId="327"/>
            <ac:inkMk id="121" creationId="{3E1CE45B-0439-4493-A77C-1B81DF50AB97}"/>
          </ac:inkMkLst>
        </pc:inkChg>
        <pc:inkChg chg="add del">
          <ac:chgData name="Viet Anh Nguyen" userId="b95f61ff061388d5" providerId="LiveId" clId="{2F009BA6-935D-4172-B5F2-8DDE54F1BBBA}" dt="2022-01-12T07:42:16.734" v="5624"/>
          <ac:inkMkLst>
            <pc:docMk/>
            <pc:sldMk cId="3293600858" sldId="327"/>
            <ac:inkMk id="122" creationId="{A2671EE8-8F8F-4123-B839-4AC61CD8D401}"/>
          </ac:inkMkLst>
        </pc:inkChg>
        <pc:inkChg chg="add del">
          <ac:chgData name="Viet Anh Nguyen" userId="b95f61ff061388d5" providerId="LiveId" clId="{2F009BA6-935D-4172-B5F2-8DDE54F1BBBA}" dt="2022-01-12T07:42:16.734" v="5624"/>
          <ac:inkMkLst>
            <pc:docMk/>
            <pc:sldMk cId="3293600858" sldId="327"/>
            <ac:inkMk id="123" creationId="{88E6F1E1-BB8D-42DE-B028-F508600B8497}"/>
          </ac:inkMkLst>
        </pc:inkChg>
        <pc:inkChg chg="add">
          <ac:chgData name="Viet Anh Nguyen" userId="b95f61ff061388d5" providerId="LiveId" clId="{2F009BA6-935D-4172-B5F2-8DDE54F1BBBA}" dt="2022-01-12T07:42:16.734" v="5624"/>
          <ac:inkMkLst>
            <pc:docMk/>
            <pc:sldMk cId="3293600858" sldId="327"/>
            <ac:inkMk id="124" creationId="{A9546B62-6E0B-49AB-A5CF-8958380E7AE2}"/>
          </ac:inkMkLst>
        </pc:inkChg>
        <pc:inkChg chg="add">
          <ac:chgData name="Viet Anh Nguyen" userId="b95f61ff061388d5" providerId="LiveId" clId="{2F009BA6-935D-4172-B5F2-8DDE54F1BBBA}" dt="2022-01-12T07:42:18.383" v="5625" actId="9405"/>
          <ac:inkMkLst>
            <pc:docMk/>
            <pc:sldMk cId="3293600858" sldId="327"/>
            <ac:inkMk id="125" creationId="{97D8F4F9-B53A-400D-95C1-B86A8F82931D}"/>
          </ac:inkMkLst>
        </pc:inkChg>
        <pc:inkChg chg="add del">
          <ac:chgData name="Viet Anh Nguyen" userId="b95f61ff061388d5" providerId="LiveId" clId="{2F009BA6-935D-4172-B5F2-8DDE54F1BBBA}" dt="2022-01-12T07:42:20.642" v="5628"/>
          <ac:inkMkLst>
            <pc:docMk/>
            <pc:sldMk cId="3293600858" sldId="327"/>
            <ac:inkMk id="126" creationId="{8B15352D-D3D1-4C87-B6D9-1F4B7763AF26}"/>
          </ac:inkMkLst>
        </pc:inkChg>
        <pc:inkChg chg="add del">
          <ac:chgData name="Viet Anh Nguyen" userId="b95f61ff061388d5" providerId="LiveId" clId="{2F009BA6-935D-4172-B5F2-8DDE54F1BBBA}" dt="2022-01-12T07:42:20.642" v="5628"/>
          <ac:inkMkLst>
            <pc:docMk/>
            <pc:sldMk cId="3293600858" sldId="327"/>
            <ac:inkMk id="127" creationId="{57E86C6D-87CD-460D-BB1D-5989F059232B}"/>
          </ac:inkMkLst>
        </pc:inkChg>
        <pc:inkChg chg="add">
          <ac:chgData name="Viet Anh Nguyen" userId="b95f61ff061388d5" providerId="LiveId" clId="{2F009BA6-935D-4172-B5F2-8DDE54F1BBBA}" dt="2022-01-12T07:42:20.642" v="5628"/>
          <ac:inkMkLst>
            <pc:docMk/>
            <pc:sldMk cId="3293600858" sldId="327"/>
            <ac:inkMk id="128" creationId="{5026A7A9-994D-486C-8C7E-2A284CF5D68E}"/>
          </ac:inkMkLst>
        </pc:inkChg>
        <pc:inkChg chg="add del">
          <ac:chgData name="Viet Anh Nguyen" userId="b95f61ff061388d5" providerId="LiveId" clId="{2F009BA6-935D-4172-B5F2-8DDE54F1BBBA}" dt="2022-01-12T07:42:21.834" v="5631"/>
          <ac:inkMkLst>
            <pc:docMk/>
            <pc:sldMk cId="3293600858" sldId="327"/>
            <ac:inkMk id="129" creationId="{9A32889A-E171-4B39-8941-E90B086DEEC1}"/>
          </ac:inkMkLst>
        </pc:inkChg>
        <pc:inkChg chg="add del">
          <ac:chgData name="Viet Anh Nguyen" userId="b95f61ff061388d5" providerId="LiveId" clId="{2F009BA6-935D-4172-B5F2-8DDE54F1BBBA}" dt="2022-01-12T07:42:21.834" v="5631"/>
          <ac:inkMkLst>
            <pc:docMk/>
            <pc:sldMk cId="3293600858" sldId="327"/>
            <ac:inkMk id="130" creationId="{A9C3CA8C-0CB2-426B-83B2-F533F4FC5BCC}"/>
          </ac:inkMkLst>
        </pc:inkChg>
        <pc:inkChg chg="add">
          <ac:chgData name="Viet Anh Nguyen" userId="b95f61ff061388d5" providerId="LiveId" clId="{2F009BA6-935D-4172-B5F2-8DDE54F1BBBA}" dt="2022-01-12T07:42:21.834" v="5631"/>
          <ac:inkMkLst>
            <pc:docMk/>
            <pc:sldMk cId="3293600858" sldId="327"/>
            <ac:inkMk id="131" creationId="{A0C4C9B6-6476-4CF9-8D54-B77AA31276ED}"/>
          </ac:inkMkLst>
        </pc:inkChg>
        <pc:inkChg chg="add del">
          <ac:chgData name="Viet Anh Nguyen" userId="b95f61ff061388d5" providerId="LiveId" clId="{2F009BA6-935D-4172-B5F2-8DDE54F1BBBA}" dt="2022-01-12T07:42:23.430" v="5634"/>
          <ac:inkMkLst>
            <pc:docMk/>
            <pc:sldMk cId="3293600858" sldId="327"/>
            <ac:inkMk id="132" creationId="{8BF995EC-4C37-4A06-8459-3B6EAFB0445A}"/>
          </ac:inkMkLst>
        </pc:inkChg>
        <pc:inkChg chg="add del">
          <ac:chgData name="Viet Anh Nguyen" userId="b95f61ff061388d5" providerId="LiveId" clId="{2F009BA6-935D-4172-B5F2-8DDE54F1BBBA}" dt="2022-01-12T07:42:23.430" v="5634"/>
          <ac:inkMkLst>
            <pc:docMk/>
            <pc:sldMk cId="3293600858" sldId="327"/>
            <ac:inkMk id="133" creationId="{E35BF441-D470-48D9-8394-F454D6B0BE85}"/>
          </ac:inkMkLst>
        </pc:inkChg>
        <pc:inkChg chg="add">
          <ac:chgData name="Viet Anh Nguyen" userId="b95f61ff061388d5" providerId="LiveId" clId="{2F009BA6-935D-4172-B5F2-8DDE54F1BBBA}" dt="2022-01-12T07:42:23.430" v="5634"/>
          <ac:inkMkLst>
            <pc:docMk/>
            <pc:sldMk cId="3293600858" sldId="327"/>
            <ac:inkMk id="134" creationId="{45D2C018-6269-4FEE-935C-C0E9845B087A}"/>
          </ac:inkMkLst>
        </pc:inkChg>
        <pc:inkChg chg="add del">
          <ac:chgData name="Viet Anh Nguyen" userId="b95f61ff061388d5" providerId="LiveId" clId="{2F009BA6-935D-4172-B5F2-8DDE54F1BBBA}" dt="2022-01-12T07:42:34.691" v="5637"/>
          <ac:inkMkLst>
            <pc:docMk/>
            <pc:sldMk cId="3293600858" sldId="327"/>
            <ac:inkMk id="135" creationId="{5069AAF2-5217-4A48-8ED4-EBAD2FC4021E}"/>
          </ac:inkMkLst>
        </pc:inkChg>
        <pc:inkChg chg="add del">
          <ac:chgData name="Viet Anh Nguyen" userId="b95f61ff061388d5" providerId="LiveId" clId="{2F009BA6-935D-4172-B5F2-8DDE54F1BBBA}" dt="2022-01-12T07:42:34.691" v="5637"/>
          <ac:inkMkLst>
            <pc:docMk/>
            <pc:sldMk cId="3293600858" sldId="327"/>
            <ac:inkMk id="136" creationId="{8FC03D26-454E-418E-94F8-D95AF4243625}"/>
          </ac:inkMkLst>
        </pc:inkChg>
        <pc:inkChg chg="add">
          <ac:chgData name="Viet Anh Nguyen" userId="b95f61ff061388d5" providerId="LiveId" clId="{2F009BA6-935D-4172-B5F2-8DDE54F1BBBA}" dt="2022-01-12T07:42:34.691" v="5637"/>
          <ac:inkMkLst>
            <pc:docMk/>
            <pc:sldMk cId="3293600858" sldId="327"/>
            <ac:inkMk id="137" creationId="{ECE14250-21FD-4665-8FD3-8E706AE1B905}"/>
          </ac:inkMkLst>
        </pc:inkChg>
        <pc:inkChg chg="add del">
          <ac:chgData name="Viet Anh Nguyen" userId="b95f61ff061388d5" providerId="LiveId" clId="{2F009BA6-935D-4172-B5F2-8DDE54F1BBBA}" dt="2022-01-12T07:42:45.264" v="5657"/>
          <ac:inkMkLst>
            <pc:docMk/>
            <pc:sldMk cId="3293600858" sldId="327"/>
            <ac:inkMk id="138" creationId="{FBFB6246-F171-4327-AC9B-78DB1476BC4D}"/>
          </ac:inkMkLst>
        </pc:inkChg>
        <pc:inkChg chg="add del">
          <ac:chgData name="Viet Anh Nguyen" userId="b95f61ff061388d5" providerId="LiveId" clId="{2F009BA6-935D-4172-B5F2-8DDE54F1BBBA}" dt="2022-01-12T07:42:37.905" v="5641"/>
          <ac:inkMkLst>
            <pc:docMk/>
            <pc:sldMk cId="3293600858" sldId="327"/>
            <ac:inkMk id="139" creationId="{4D997746-26DB-4495-BEDF-683CC4BC94FA}"/>
          </ac:inkMkLst>
        </pc:inkChg>
        <pc:inkChg chg="add del">
          <ac:chgData name="Viet Anh Nguyen" userId="b95f61ff061388d5" providerId="LiveId" clId="{2F009BA6-935D-4172-B5F2-8DDE54F1BBBA}" dt="2022-01-12T07:42:37.905" v="5641"/>
          <ac:inkMkLst>
            <pc:docMk/>
            <pc:sldMk cId="3293600858" sldId="327"/>
            <ac:inkMk id="140" creationId="{CB53D52A-356A-43EB-B9E0-67B40C85DC55}"/>
          </ac:inkMkLst>
        </pc:inkChg>
        <pc:inkChg chg="add del">
          <ac:chgData name="Viet Anh Nguyen" userId="b95f61ff061388d5" providerId="LiveId" clId="{2F009BA6-935D-4172-B5F2-8DDE54F1BBBA}" dt="2022-01-12T07:42:45.264" v="5657"/>
          <ac:inkMkLst>
            <pc:docMk/>
            <pc:sldMk cId="3293600858" sldId="327"/>
            <ac:inkMk id="141" creationId="{FF549F43-C8F0-4834-AE9F-4F3B0B3DFE0D}"/>
          </ac:inkMkLst>
        </pc:inkChg>
        <pc:inkChg chg="add del">
          <ac:chgData name="Viet Anh Nguyen" userId="b95f61ff061388d5" providerId="LiveId" clId="{2F009BA6-935D-4172-B5F2-8DDE54F1BBBA}" dt="2022-01-12T07:42:40.103" v="5646"/>
          <ac:inkMkLst>
            <pc:docMk/>
            <pc:sldMk cId="3293600858" sldId="327"/>
            <ac:inkMk id="142" creationId="{E8403EED-BA84-4239-BF94-C054106B34B1}"/>
          </ac:inkMkLst>
        </pc:inkChg>
        <pc:inkChg chg="add del">
          <ac:chgData name="Viet Anh Nguyen" userId="b95f61ff061388d5" providerId="LiveId" clId="{2F009BA6-935D-4172-B5F2-8DDE54F1BBBA}" dt="2022-01-12T07:42:40.103" v="5646"/>
          <ac:inkMkLst>
            <pc:docMk/>
            <pc:sldMk cId="3293600858" sldId="327"/>
            <ac:inkMk id="143" creationId="{760CB9F0-E08F-4711-BC83-0E89DEAFFB5A}"/>
          </ac:inkMkLst>
        </pc:inkChg>
        <pc:inkChg chg="add del">
          <ac:chgData name="Viet Anh Nguyen" userId="b95f61ff061388d5" providerId="LiveId" clId="{2F009BA6-935D-4172-B5F2-8DDE54F1BBBA}" dt="2022-01-12T07:42:40.103" v="5646"/>
          <ac:inkMkLst>
            <pc:docMk/>
            <pc:sldMk cId="3293600858" sldId="327"/>
            <ac:inkMk id="144" creationId="{A03C0477-9D13-44E9-90EB-C98C2A026B3F}"/>
          </ac:inkMkLst>
        </pc:inkChg>
        <pc:inkChg chg="add del">
          <ac:chgData name="Viet Anh Nguyen" userId="b95f61ff061388d5" providerId="LiveId" clId="{2F009BA6-935D-4172-B5F2-8DDE54F1BBBA}" dt="2022-01-12T07:42:40.103" v="5646"/>
          <ac:inkMkLst>
            <pc:docMk/>
            <pc:sldMk cId="3293600858" sldId="327"/>
            <ac:inkMk id="145" creationId="{F2559C7A-0B75-4215-9DD3-C37051D949C1}"/>
          </ac:inkMkLst>
        </pc:inkChg>
        <pc:inkChg chg="add del">
          <ac:chgData name="Viet Anh Nguyen" userId="b95f61ff061388d5" providerId="LiveId" clId="{2F009BA6-935D-4172-B5F2-8DDE54F1BBBA}" dt="2022-01-12T07:42:45.264" v="5657"/>
          <ac:inkMkLst>
            <pc:docMk/>
            <pc:sldMk cId="3293600858" sldId="327"/>
            <ac:inkMk id="146" creationId="{65D9AFCD-E789-428E-85D8-CA200BB8FF4E}"/>
          </ac:inkMkLst>
        </pc:inkChg>
        <pc:inkChg chg="add del">
          <ac:chgData name="Viet Anh Nguyen" userId="b95f61ff061388d5" providerId="LiveId" clId="{2F009BA6-935D-4172-B5F2-8DDE54F1BBBA}" dt="2022-01-12T07:42:45.264" v="5657"/>
          <ac:inkMkLst>
            <pc:docMk/>
            <pc:sldMk cId="3293600858" sldId="327"/>
            <ac:inkMk id="147" creationId="{69F5CB36-8F66-4C6A-B3DA-794072758350}"/>
          </ac:inkMkLst>
        </pc:inkChg>
        <pc:inkChg chg="add del">
          <ac:chgData name="Viet Anh Nguyen" userId="b95f61ff061388d5" providerId="LiveId" clId="{2F009BA6-935D-4172-B5F2-8DDE54F1BBBA}" dt="2022-01-12T07:42:43.708" v="5654"/>
          <ac:inkMkLst>
            <pc:docMk/>
            <pc:sldMk cId="3293600858" sldId="327"/>
            <ac:inkMk id="148" creationId="{87A0505E-381D-4A60-91AC-E83DE8AD0796}"/>
          </ac:inkMkLst>
        </pc:inkChg>
        <pc:inkChg chg="add del">
          <ac:chgData name="Viet Anh Nguyen" userId="b95f61ff061388d5" providerId="LiveId" clId="{2F009BA6-935D-4172-B5F2-8DDE54F1BBBA}" dt="2022-01-12T07:42:43.708" v="5654"/>
          <ac:inkMkLst>
            <pc:docMk/>
            <pc:sldMk cId="3293600858" sldId="327"/>
            <ac:inkMk id="149" creationId="{FD72134C-AB57-42EF-8540-8905528AE1BA}"/>
          </ac:inkMkLst>
        </pc:inkChg>
        <pc:inkChg chg="add del">
          <ac:chgData name="Viet Anh Nguyen" userId="b95f61ff061388d5" providerId="LiveId" clId="{2F009BA6-935D-4172-B5F2-8DDE54F1BBBA}" dt="2022-01-12T07:42:43.708" v="5654"/>
          <ac:inkMkLst>
            <pc:docMk/>
            <pc:sldMk cId="3293600858" sldId="327"/>
            <ac:inkMk id="150" creationId="{A4732F62-1556-434C-A036-0C3FBBD48F10}"/>
          </ac:inkMkLst>
        </pc:inkChg>
        <pc:inkChg chg="add del">
          <ac:chgData name="Viet Anh Nguyen" userId="b95f61ff061388d5" providerId="LiveId" clId="{2F009BA6-935D-4172-B5F2-8DDE54F1BBBA}" dt="2022-01-12T07:42:43.708" v="5654"/>
          <ac:inkMkLst>
            <pc:docMk/>
            <pc:sldMk cId="3293600858" sldId="327"/>
            <ac:inkMk id="151" creationId="{4BD0E773-D618-4305-AFFE-13FAF57471A9}"/>
          </ac:inkMkLst>
        </pc:inkChg>
        <pc:inkChg chg="add del">
          <ac:chgData name="Viet Anh Nguyen" userId="b95f61ff061388d5" providerId="LiveId" clId="{2F009BA6-935D-4172-B5F2-8DDE54F1BBBA}" dt="2022-01-12T07:42:43.708" v="5654"/>
          <ac:inkMkLst>
            <pc:docMk/>
            <pc:sldMk cId="3293600858" sldId="327"/>
            <ac:inkMk id="152" creationId="{34D66193-D029-451B-9432-729DE37D2A51}"/>
          </ac:inkMkLst>
        </pc:inkChg>
        <pc:inkChg chg="add del">
          <ac:chgData name="Viet Anh Nguyen" userId="b95f61ff061388d5" providerId="LiveId" clId="{2F009BA6-935D-4172-B5F2-8DDE54F1BBBA}" dt="2022-01-12T07:42:43.708" v="5654"/>
          <ac:inkMkLst>
            <pc:docMk/>
            <pc:sldMk cId="3293600858" sldId="327"/>
            <ac:inkMk id="153" creationId="{10D8F2C8-4BB1-4F16-BE85-5EE95859E40E}"/>
          </ac:inkMkLst>
        </pc:inkChg>
        <pc:inkChg chg="add del">
          <ac:chgData name="Viet Anh Nguyen" userId="b95f61ff061388d5" providerId="LiveId" clId="{2F009BA6-935D-4172-B5F2-8DDE54F1BBBA}" dt="2022-01-12T07:42:45.264" v="5657"/>
          <ac:inkMkLst>
            <pc:docMk/>
            <pc:sldMk cId="3293600858" sldId="327"/>
            <ac:inkMk id="154" creationId="{E786A65B-59E1-4534-A44D-C3B3B61DA4B1}"/>
          </ac:inkMkLst>
        </pc:inkChg>
        <pc:inkChg chg="add del">
          <ac:chgData name="Viet Anh Nguyen" userId="b95f61ff061388d5" providerId="LiveId" clId="{2F009BA6-935D-4172-B5F2-8DDE54F1BBBA}" dt="2022-01-12T07:42:45.264" v="5657"/>
          <ac:inkMkLst>
            <pc:docMk/>
            <pc:sldMk cId="3293600858" sldId="327"/>
            <ac:inkMk id="155" creationId="{43E8B20B-9BB9-4624-9C7B-A1A83EE4BF25}"/>
          </ac:inkMkLst>
        </pc:inkChg>
        <pc:inkChg chg="add del">
          <ac:chgData name="Viet Anh Nguyen" userId="b95f61ff061388d5" providerId="LiveId" clId="{2F009BA6-935D-4172-B5F2-8DDE54F1BBBA}" dt="2022-01-12T07:42:45.264" v="5657"/>
          <ac:inkMkLst>
            <pc:docMk/>
            <pc:sldMk cId="3293600858" sldId="327"/>
            <ac:inkMk id="156" creationId="{B2D265C6-0B8E-4143-8365-1E43B712FF7E}"/>
          </ac:inkMkLst>
        </pc:inkChg>
        <pc:inkChg chg="add del">
          <ac:chgData name="Viet Anh Nguyen" userId="b95f61ff061388d5" providerId="LiveId" clId="{2F009BA6-935D-4172-B5F2-8DDE54F1BBBA}" dt="2022-01-12T07:42:45.264" v="5657"/>
          <ac:inkMkLst>
            <pc:docMk/>
            <pc:sldMk cId="3293600858" sldId="327"/>
            <ac:inkMk id="157" creationId="{1EA410F2-FDF2-42B8-ACB1-2E7464DFD63B}"/>
          </ac:inkMkLst>
        </pc:inkChg>
        <pc:inkChg chg="add">
          <ac:chgData name="Viet Anh Nguyen" userId="b95f61ff061388d5" providerId="LiveId" clId="{2F009BA6-935D-4172-B5F2-8DDE54F1BBBA}" dt="2022-01-12T07:42:45.264" v="5657"/>
          <ac:inkMkLst>
            <pc:docMk/>
            <pc:sldMk cId="3293600858" sldId="327"/>
            <ac:inkMk id="158" creationId="{779F823C-D051-4124-A8AD-7C1A75C55A6A}"/>
          </ac:inkMkLst>
        </pc:inkChg>
      </pc:sldChg>
      <pc:sldChg chg="addSp delSp new mod">
        <pc:chgData name="Viet Anh Nguyen" userId="b95f61ff061388d5" providerId="LiveId" clId="{2F009BA6-935D-4172-B5F2-8DDE54F1BBBA}" dt="2022-01-10T05:57:02.143" v="70"/>
        <pc:sldMkLst>
          <pc:docMk/>
          <pc:sldMk cId="3677578796" sldId="331"/>
        </pc:sldMkLst>
        <pc:inkChg chg="add del">
          <ac:chgData name="Viet Anh Nguyen" userId="b95f61ff061388d5" providerId="LiveId" clId="{2F009BA6-935D-4172-B5F2-8DDE54F1BBBA}" dt="2022-01-10T05:56:01.452" v="3"/>
          <ac:inkMkLst>
            <pc:docMk/>
            <pc:sldMk cId="3677578796" sldId="331"/>
            <ac:inkMk id="2" creationId="{B4602452-A3F3-49A2-BDA5-77CC7D90C8C2}"/>
          </ac:inkMkLst>
        </pc:inkChg>
        <pc:inkChg chg="add del">
          <ac:chgData name="Viet Anh Nguyen" userId="b95f61ff061388d5" providerId="LiveId" clId="{2F009BA6-935D-4172-B5F2-8DDE54F1BBBA}" dt="2022-01-10T05:56:01.452" v="3"/>
          <ac:inkMkLst>
            <pc:docMk/>
            <pc:sldMk cId="3677578796" sldId="331"/>
            <ac:inkMk id="3" creationId="{D7141362-A652-407B-B3F4-42D36C3CDDFF}"/>
          </ac:inkMkLst>
        </pc:inkChg>
        <pc:inkChg chg="add del">
          <ac:chgData name="Viet Anh Nguyen" userId="b95f61ff061388d5" providerId="LiveId" clId="{2F009BA6-935D-4172-B5F2-8DDE54F1BBBA}" dt="2022-01-10T05:56:02" v="5"/>
          <ac:inkMkLst>
            <pc:docMk/>
            <pc:sldMk cId="3677578796" sldId="331"/>
            <ac:inkMk id="4" creationId="{8A152708-8E08-42AB-A829-387D49158AE0}"/>
          </ac:inkMkLst>
        </pc:inkChg>
        <pc:inkChg chg="add del">
          <ac:chgData name="Viet Anh Nguyen" userId="b95f61ff061388d5" providerId="LiveId" clId="{2F009BA6-935D-4172-B5F2-8DDE54F1BBBA}" dt="2022-01-10T05:56:02" v="5"/>
          <ac:inkMkLst>
            <pc:docMk/>
            <pc:sldMk cId="3677578796" sldId="331"/>
            <ac:inkMk id="5" creationId="{CA521965-1D15-4EC8-9E81-33A576A55FBE}"/>
          </ac:inkMkLst>
        </pc:inkChg>
        <pc:inkChg chg="add del">
          <ac:chgData name="Viet Anh Nguyen" userId="b95f61ff061388d5" providerId="LiveId" clId="{2F009BA6-935D-4172-B5F2-8DDE54F1BBBA}" dt="2022-01-10T05:56:05.271" v="11"/>
          <ac:inkMkLst>
            <pc:docMk/>
            <pc:sldMk cId="3677578796" sldId="331"/>
            <ac:inkMk id="6" creationId="{4C00BDE0-370F-4357-8D74-6A39CF81B987}"/>
          </ac:inkMkLst>
        </pc:inkChg>
        <pc:inkChg chg="add del">
          <ac:chgData name="Viet Anh Nguyen" userId="b95f61ff061388d5" providerId="LiveId" clId="{2F009BA6-935D-4172-B5F2-8DDE54F1BBBA}" dt="2022-01-10T05:56:05.271" v="11"/>
          <ac:inkMkLst>
            <pc:docMk/>
            <pc:sldMk cId="3677578796" sldId="331"/>
            <ac:inkMk id="7" creationId="{10F8E940-A277-4E04-A0A9-734E782A531F}"/>
          </ac:inkMkLst>
        </pc:inkChg>
        <pc:inkChg chg="add del">
          <ac:chgData name="Viet Anh Nguyen" userId="b95f61ff061388d5" providerId="LiveId" clId="{2F009BA6-935D-4172-B5F2-8DDE54F1BBBA}" dt="2022-01-10T05:56:05.271" v="11"/>
          <ac:inkMkLst>
            <pc:docMk/>
            <pc:sldMk cId="3677578796" sldId="331"/>
            <ac:inkMk id="8" creationId="{BCC3926F-A8A2-4FDC-95D2-26FA490F560E}"/>
          </ac:inkMkLst>
        </pc:inkChg>
        <pc:inkChg chg="add del">
          <ac:chgData name="Viet Anh Nguyen" userId="b95f61ff061388d5" providerId="LiveId" clId="{2F009BA6-935D-4172-B5F2-8DDE54F1BBBA}" dt="2022-01-10T05:56:05.271" v="11"/>
          <ac:inkMkLst>
            <pc:docMk/>
            <pc:sldMk cId="3677578796" sldId="331"/>
            <ac:inkMk id="9" creationId="{F038CEF3-0ED6-4780-B77F-355E0E6E451C}"/>
          </ac:inkMkLst>
        </pc:inkChg>
        <pc:inkChg chg="add del">
          <ac:chgData name="Viet Anh Nguyen" userId="b95f61ff061388d5" providerId="LiveId" clId="{2F009BA6-935D-4172-B5F2-8DDE54F1BBBA}" dt="2022-01-10T05:56:05.271" v="11"/>
          <ac:inkMkLst>
            <pc:docMk/>
            <pc:sldMk cId="3677578796" sldId="331"/>
            <ac:inkMk id="10" creationId="{FD1FF09F-2A04-4A3A-BB3B-820081EBD1CE}"/>
          </ac:inkMkLst>
        </pc:inkChg>
        <pc:inkChg chg="add del">
          <ac:chgData name="Viet Anh Nguyen" userId="b95f61ff061388d5" providerId="LiveId" clId="{2F009BA6-935D-4172-B5F2-8DDE54F1BBBA}" dt="2022-01-10T05:56:05.271" v="11"/>
          <ac:inkMkLst>
            <pc:docMk/>
            <pc:sldMk cId="3677578796" sldId="331"/>
            <ac:inkMk id="11" creationId="{3D389C80-F6B6-4501-BEC7-DBDF389EE55D}"/>
          </ac:inkMkLst>
        </pc:inkChg>
        <pc:inkChg chg="add del">
          <ac:chgData name="Viet Anh Nguyen" userId="b95f61ff061388d5" providerId="LiveId" clId="{2F009BA6-935D-4172-B5F2-8DDE54F1BBBA}" dt="2022-01-10T05:56:06.966" v="13"/>
          <ac:inkMkLst>
            <pc:docMk/>
            <pc:sldMk cId="3677578796" sldId="331"/>
            <ac:inkMk id="12" creationId="{9154A8BE-9F08-40C6-BD1E-3ED2760EA915}"/>
          </ac:inkMkLst>
        </pc:inkChg>
        <pc:inkChg chg="add del">
          <ac:chgData name="Viet Anh Nguyen" userId="b95f61ff061388d5" providerId="LiveId" clId="{2F009BA6-935D-4172-B5F2-8DDE54F1BBBA}" dt="2022-01-10T05:56:06.966" v="13"/>
          <ac:inkMkLst>
            <pc:docMk/>
            <pc:sldMk cId="3677578796" sldId="331"/>
            <ac:inkMk id="13" creationId="{22E4B1CD-32E1-4FDA-8F77-D8A3F4D45DF1}"/>
          </ac:inkMkLst>
        </pc:inkChg>
        <pc:inkChg chg="add del">
          <ac:chgData name="Viet Anh Nguyen" userId="b95f61ff061388d5" providerId="LiveId" clId="{2F009BA6-935D-4172-B5F2-8DDE54F1BBBA}" dt="2022-01-10T05:56:09.291" v="17"/>
          <ac:inkMkLst>
            <pc:docMk/>
            <pc:sldMk cId="3677578796" sldId="331"/>
            <ac:inkMk id="14" creationId="{FDCDAC2B-148C-4146-9002-6D5EE8736F30}"/>
          </ac:inkMkLst>
        </pc:inkChg>
        <pc:inkChg chg="add del">
          <ac:chgData name="Viet Anh Nguyen" userId="b95f61ff061388d5" providerId="LiveId" clId="{2F009BA6-935D-4172-B5F2-8DDE54F1BBBA}" dt="2022-01-10T05:56:09.291" v="17"/>
          <ac:inkMkLst>
            <pc:docMk/>
            <pc:sldMk cId="3677578796" sldId="331"/>
            <ac:inkMk id="15" creationId="{0198A910-549E-4442-870C-2CEAFEAFC8A0}"/>
          </ac:inkMkLst>
        </pc:inkChg>
        <pc:inkChg chg="add del">
          <ac:chgData name="Viet Anh Nguyen" userId="b95f61ff061388d5" providerId="LiveId" clId="{2F009BA6-935D-4172-B5F2-8DDE54F1BBBA}" dt="2022-01-10T05:56:09.291" v="17"/>
          <ac:inkMkLst>
            <pc:docMk/>
            <pc:sldMk cId="3677578796" sldId="331"/>
            <ac:inkMk id="16" creationId="{5A238A97-96C6-46AA-BF16-6B4D71464C7A}"/>
          </ac:inkMkLst>
        </pc:inkChg>
        <pc:inkChg chg="add del">
          <ac:chgData name="Viet Anh Nguyen" userId="b95f61ff061388d5" providerId="LiveId" clId="{2F009BA6-935D-4172-B5F2-8DDE54F1BBBA}" dt="2022-01-10T05:56:09.291" v="17"/>
          <ac:inkMkLst>
            <pc:docMk/>
            <pc:sldMk cId="3677578796" sldId="331"/>
            <ac:inkMk id="17" creationId="{60EBB79B-C2B9-4335-9456-A3E971A8C587}"/>
          </ac:inkMkLst>
        </pc:inkChg>
        <pc:inkChg chg="add">
          <ac:chgData name="Viet Anh Nguyen" userId="b95f61ff061388d5" providerId="LiveId" clId="{2F009BA6-935D-4172-B5F2-8DDE54F1BBBA}" dt="2022-01-10T05:56:09.291" v="17"/>
          <ac:inkMkLst>
            <pc:docMk/>
            <pc:sldMk cId="3677578796" sldId="331"/>
            <ac:inkMk id="18" creationId="{86DF08E7-857B-4ADE-8A32-0A74F2F86373}"/>
          </ac:inkMkLst>
        </pc:inkChg>
        <pc:inkChg chg="add del">
          <ac:chgData name="Viet Anh Nguyen" userId="b95f61ff061388d5" providerId="LiveId" clId="{2F009BA6-935D-4172-B5F2-8DDE54F1BBBA}" dt="2022-01-10T05:56:12.085" v="20"/>
          <ac:inkMkLst>
            <pc:docMk/>
            <pc:sldMk cId="3677578796" sldId="331"/>
            <ac:inkMk id="19" creationId="{09F1010E-A52F-4856-A3B6-3495C9B6B277}"/>
          </ac:inkMkLst>
        </pc:inkChg>
        <pc:inkChg chg="add del">
          <ac:chgData name="Viet Anh Nguyen" userId="b95f61ff061388d5" providerId="LiveId" clId="{2F009BA6-935D-4172-B5F2-8DDE54F1BBBA}" dt="2022-01-10T05:56:12.085" v="20"/>
          <ac:inkMkLst>
            <pc:docMk/>
            <pc:sldMk cId="3677578796" sldId="331"/>
            <ac:inkMk id="20" creationId="{02054D13-8420-4968-9C1A-146C0699D1A4}"/>
          </ac:inkMkLst>
        </pc:inkChg>
        <pc:inkChg chg="add del">
          <ac:chgData name="Viet Anh Nguyen" userId="b95f61ff061388d5" providerId="LiveId" clId="{2F009BA6-935D-4172-B5F2-8DDE54F1BBBA}" dt="2022-01-10T05:56:14.640" v="27"/>
          <ac:inkMkLst>
            <pc:docMk/>
            <pc:sldMk cId="3677578796" sldId="331"/>
            <ac:inkMk id="21" creationId="{BF673047-C350-47A0-864B-A159806976A7}"/>
          </ac:inkMkLst>
        </pc:inkChg>
        <pc:inkChg chg="add del">
          <ac:chgData name="Viet Anh Nguyen" userId="b95f61ff061388d5" providerId="LiveId" clId="{2F009BA6-935D-4172-B5F2-8DDE54F1BBBA}" dt="2022-01-10T05:56:14.640" v="27"/>
          <ac:inkMkLst>
            <pc:docMk/>
            <pc:sldMk cId="3677578796" sldId="331"/>
            <ac:inkMk id="22" creationId="{3C400ADB-8928-4B80-925E-04859C1C0C33}"/>
          </ac:inkMkLst>
        </pc:inkChg>
        <pc:inkChg chg="add del">
          <ac:chgData name="Viet Anh Nguyen" userId="b95f61ff061388d5" providerId="LiveId" clId="{2F009BA6-935D-4172-B5F2-8DDE54F1BBBA}" dt="2022-01-10T05:56:14.640" v="27"/>
          <ac:inkMkLst>
            <pc:docMk/>
            <pc:sldMk cId="3677578796" sldId="331"/>
            <ac:inkMk id="23" creationId="{5513C53A-8368-4A2F-9AF0-BC28640DE9F2}"/>
          </ac:inkMkLst>
        </pc:inkChg>
        <pc:inkChg chg="add del">
          <ac:chgData name="Viet Anh Nguyen" userId="b95f61ff061388d5" providerId="LiveId" clId="{2F009BA6-935D-4172-B5F2-8DDE54F1BBBA}" dt="2022-01-10T05:56:14.640" v="27"/>
          <ac:inkMkLst>
            <pc:docMk/>
            <pc:sldMk cId="3677578796" sldId="331"/>
            <ac:inkMk id="24" creationId="{50BD1C42-145A-472E-9D4F-1AAA629CE219}"/>
          </ac:inkMkLst>
        </pc:inkChg>
        <pc:inkChg chg="add del">
          <ac:chgData name="Viet Anh Nguyen" userId="b95f61ff061388d5" providerId="LiveId" clId="{2F009BA6-935D-4172-B5F2-8DDE54F1BBBA}" dt="2022-01-10T05:56:14.640" v="27"/>
          <ac:inkMkLst>
            <pc:docMk/>
            <pc:sldMk cId="3677578796" sldId="331"/>
            <ac:inkMk id="25" creationId="{CB82F557-C2FA-40AD-9CFE-4888449A75C7}"/>
          </ac:inkMkLst>
        </pc:inkChg>
        <pc:inkChg chg="add del">
          <ac:chgData name="Viet Anh Nguyen" userId="b95f61ff061388d5" providerId="LiveId" clId="{2F009BA6-935D-4172-B5F2-8DDE54F1BBBA}" dt="2022-01-10T05:56:14.640" v="27"/>
          <ac:inkMkLst>
            <pc:docMk/>
            <pc:sldMk cId="3677578796" sldId="331"/>
            <ac:inkMk id="26" creationId="{418FCB74-E1FD-47E7-9375-BF5FFA6AE278}"/>
          </ac:inkMkLst>
        </pc:inkChg>
        <pc:inkChg chg="add del">
          <ac:chgData name="Viet Anh Nguyen" userId="b95f61ff061388d5" providerId="LiveId" clId="{2F009BA6-935D-4172-B5F2-8DDE54F1BBBA}" dt="2022-01-10T05:56:14.640" v="27"/>
          <ac:inkMkLst>
            <pc:docMk/>
            <pc:sldMk cId="3677578796" sldId="331"/>
            <ac:inkMk id="27" creationId="{97078857-ED1F-486B-BE48-AF8E99E43046}"/>
          </ac:inkMkLst>
        </pc:inkChg>
        <pc:inkChg chg="add">
          <ac:chgData name="Viet Anh Nguyen" userId="b95f61ff061388d5" providerId="LiveId" clId="{2F009BA6-935D-4172-B5F2-8DDE54F1BBBA}" dt="2022-01-10T05:56:14.640" v="27"/>
          <ac:inkMkLst>
            <pc:docMk/>
            <pc:sldMk cId="3677578796" sldId="331"/>
            <ac:inkMk id="28" creationId="{784F923B-DB00-4597-A2B4-585683F5C2EB}"/>
          </ac:inkMkLst>
        </pc:inkChg>
        <pc:inkChg chg="add">
          <ac:chgData name="Viet Anh Nguyen" userId="b95f61ff061388d5" providerId="LiveId" clId="{2F009BA6-935D-4172-B5F2-8DDE54F1BBBA}" dt="2022-01-10T05:56:14.640" v="27"/>
          <ac:inkMkLst>
            <pc:docMk/>
            <pc:sldMk cId="3677578796" sldId="331"/>
            <ac:inkMk id="29" creationId="{855B954D-C268-4400-A644-D5AB3FAC26C7}"/>
          </ac:inkMkLst>
        </pc:inkChg>
        <pc:inkChg chg="add del">
          <ac:chgData name="Viet Anh Nguyen" userId="b95f61ff061388d5" providerId="LiveId" clId="{2F009BA6-935D-4172-B5F2-8DDE54F1BBBA}" dt="2022-01-10T05:56:17.246" v="30"/>
          <ac:inkMkLst>
            <pc:docMk/>
            <pc:sldMk cId="3677578796" sldId="331"/>
            <ac:inkMk id="30" creationId="{9E04A3A4-2082-4C09-A2D2-EB3B969B2D5D}"/>
          </ac:inkMkLst>
        </pc:inkChg>
        <pc:inkChg chg="add del">
          <ac:chgData name="Viet Anh Nguyen" userId="b95f61ff061388d5" providerId="LiveId" clId="{2F009BA6-935D-4172-B5F2-8DDE54F1BBBA}" dt="2022-01-10T05:56:17.246" v="30"/>
          <ac:inkMkLst>
            <pc:docMk/>
            <pc:sldMk cId="3677578796" sldId="331"/>
            <ac:inkMk id="31" creationId="{028F8ECC-8373-451C-B8DF-0E7D5317E853}"/>
          </ac:inkMkLst>
        </pc:inkChg>
        <pc:inkChg chg="add">
          <ac:chgData name="Viet Anh Nguyen" userId="b95f61ff061388d5" providerId="LiveId" clId="{2F009BA6-935D-4172-B5F2-8DDE54F1BBBA}" dt="2022-01-10T05:56:17.246" v="30"/>
          <ac:inkMkLst>
            <pc:docMk/>
            <pc:sldMk cId="3677578796" sldId="331"/>
            <ac:inkMk id="32" creationId="{B8E97402-C5DD-4802-9D7E-CA16E8672B5B}"/>
          </ac:inkMkLst>
        </pc:inkChg>
        <pc:inkChg chg="add">
          <ac:chgData name="Viet Anh Nguyen" userId="b95f61ff061388d5" providerId="LiveId" clId="{2F009BA6-935D-4172-B5F2-8DDE54F1BBBA}" dt="2022-01-10T05:56:20.081" v="31" actId="9405"/>
          <ac:inkMkLst>
            <pc:docMk/>
            <pc:sldMk cId="3677578796" sldId="331"/>
            <ac:inkMk id="33" creationId="{89D9B29B-8061-4084-9309-A74A55854E00}"/>
          </ac:inkMkLst>
        </pc:inkChg>
        <pc:inkChg chg="add">
          <ac:chgData name="Viet Anh Nguyen" userId="b95f61ff061388d5" providerId="LiveId" clId="{2F009BA6-935D-4172-B5F2-8DDE54F1BBBA}" dt="2022-01-10T05:56:20.279" v="32" actId="9405"/>
          <ac:inkMkLst>
            <pc:docMk/>
            <pc:sldMk cId="3677578796" sldId="331"/>
            <ac:inkMk id="34" creationId="{939F33B2-00BC-412F-B0B3-EE0E09031974}"/>
          </ac:inkMkLst>
        </pc:inkChg>
        <pc:inkChg chg="add">
          <ac:chgData name="Viet Anh Nguyen" userId="b95f61ff061388d5" providerId="LiveId" clId="{2F009BA6-935D-4172-B5F2-8DDE54F1BBBA}" dt="2022-01-10T05:56:41.602" v="33" actId="9405"/>
          <ac:inkMkLst>
            <pc:docMk/>
            <pc:sldMk cId="3677578796" sldId="331"/>
            <ac:inkMk id="35" creationId="{8092EDAF-D39A-48AA-95EB-ABB65535B862}"/>
          </ac:inkMkLst>
        </pc:inkChg>
        <pc:inkChg chg="add">
          <ac:chgData name="Viet Anh Nguyen" userId="b95f61ff061388d5" providerId="LiveId" clId="{2F009BA6-935D-4172-B5F2-8DDE54F1BBBA}" dt="2022-01-10T05:56:44.159" v="34" actId="9405"/>
          <ac:inkMkLst>
            <pc:docMk/>
            <pc:sldMk cId="3677578796" sldId="331"/>
            <ac:inkMk id="36" creationId="{155BD18D-D392-4591-A714-1F0FCFF0D184}"/>
          </ac:inkMkLst>
        </pc:inkChg>
        <pc:inkChg chg="add del">
          <ac:chgData name="Viet Anh Nguyen" userId="b95f61ff061388d5" providerId="LiveId" clId="{2F009BA6-935D-4172-B5F2-8DDE54F1BBBA}" dt="2022-01-10T05:56:48.223" v="37"/>
          <ac:inkMkLst>
            <pc:docMk/>
            <pc:sldMk cId="3677578796" sldId="331"/>
            <ac:inkMk id="37" creationId="{4ED2E873-6DF1-4D76-8CC7-E904F0536ACC}"/>
          </ac:inkMkLst>
        </pc:inkChg>
        <pc:inkChg chg="add del">
          <ac:chgData name="Viet Anh Nguyen" userId="b95f61ff061388d5" providerId="LiveId" clId="{2F009BA6-935D-4172-B5F2-8DDE54F1BBBA}" dt="2022-01-10T05:56:48.223" v="37"/>
          <ac:inkMkLst>
            <pc:docMk/>
            <pc:sldMk cId="3677578796" sldId="331"/>
            <ac:inkMk id="38" creationId="{70BFDEB4-D95C-4125-B053-270120C1714B}"/>
          </ac:inkMkLst>
        </pc:inkChg>
        <pc:inkChg chg="add del">
          <ac:chgData name="Viet Anh Nguyen" userId="b95f61ff061388d5" providerId="LiveId" clId="{2F009BA6-935D-4172-B5F2-8DDE54F1BBBA}" dt="2022-01-10T05:56:51.668" v="44"/>
          <ac:inkMkLst>
            <pc:docMk/>
            <pc:sldMk cId="3677578796" sldId="331"/>
            <ac:inkMk id="39" creationId="{E5178AFF-4F65-4A85-BD2D-8CE9BC1549B4}"/>
          </ac:inkMkLst>
        </pc:inkChg>
        <pc:inkChg chg="add del">
          <ac:chgData name="Viet Anh Nguyen" userId="b95f61ff061388d5" providerId="LiveId" clId="{2F009BA6-935D-4172-B5F2-8DDE54F1BBBA}" dt="2022-01-10T05:56:51.668" v="44"/>
          <ac:inkMkLst>
            <pc:docMk/>
            <pc:sldMk cId="3677578796" sldId="331"/>
            <ac:inkMk id="40" creationId="{C521ACC2-43D8-412A-8CC7-0AB020B0474C}"/>
          </ac:inkMkLst>
        </pc:inkChg>
        <pc:inkChg chg="add del">
          <ac:chgData name="Viet Anh Nguyen" userId="b95f61ff061388d5" providerId="LiveId" clId="{2F009BA6-935D-4172-B5F2-8DDE54F1BBBA}" dt="2022-01-10T05:56:51.668" v="44"/>
          <ac:inkMkLst>
            <pc:docMk/>
            <pc:sldMk cId="3677578796" sldId="331"/>
            <ac:inkMk id="41" creationId="{6545D3F9-C519-4066-A6C9-FFFFF2529BF3}"/>
          </ac:inkMkLst>
        </pc:inkChg>
        <pc:inkChg chg="add del">
          <ac:chgData name="Viet Anh Nguyen" userId="b95f61ff061388d5" providerId="LiveId" clId="{2F009BA6-935D-4172-B5F2-8DDE54F1BBBA}" dt="2022-01-10T05:56:51.668" v="44"/>
          <ac:inkMkLst>
            <pc:docMk/>
            <pc:sldMk cId="3677578796" sldId="331"/>
            <ac:inkMk id="42" creationId="{C0063DFC-2F1E-4568-95E2-88A391AB0E7B}"/>
          </ac:inkMkLst>
        </pc:inkChg>
        <pc:inkChg chg="add del">
          <ac:chgData name="Viet Anh Nguyen" userId="b95f61ff061388d5" providerId="LiveId" clId="{2F009BA6-935D-4172-B5F2-8DDE54F1BBBA}" dt="2022-01-10T05:56:51.668" v="44"/>
          <ac:inkMkLst>
            <pc:docMk/>
            <pc:sldMk cId="3677578796" sldId="331"/>
            <ac:inkMk id="43" creationId="{1B7AC2B9-A01C-42CC-A9DF-F4874DCB8A27}"/>
          </ac:inkMkLst>
        </pc:inkChg>
        <pc:inkChg chg="add del">
          <ac:chgData name="Viet Anh Nguyen" userId="b95f61ff061388d5" providerId="LiveId" clId="{2F009BA6-935D-4172-B5F2-8DDE54F1BBBA}" dt="2022-01-10T05:56:51.668" v="44"/>
          <ac:inkMkLst>
            <pc:docMk/>
            <pc:sldMk cId="3677578796" sldId="331"/>
            <ac:inkMk id="44" creationId="{334DCDF2-92E2-4DF2-B1A4-0BC717837652}"/>
          </ac:inkMkLst>
        </pc:inkChg>
        <pc:inkChg chg="add del">
          <ac:chgData name="Viet Anh Nguyen" userId="b95f61ff061388d5" providerId="LiveId" clId="{2F009BA6-935D-4172-B5F2-8DDE54F1BBBA}" dt="2022-01-10T05:56:51.668" v="44"/>
          <ac:inkMkLst>
            <pc:docMk/>
            <pc:sldMk cId="3677578796" sldId="331"/>
            <ac:inkMk id="45" creationId="{9EEC6536-3970-493F-B3AB-400F918CF6E8}"/>
          </ac:inkMkLst>
        </pc:inkChg>
        <pc:inkChg chg="add">
          <ac:chgData name="Viet Anh Nguyen" userId="b95f61ff061388d5" providerId="LiveId" clId="{2F009BA6-935D-4172-B5F2-8DDE54F1BBBA}" dt="2022-01-10T05:56:51.668" v="44"/>
          <ac:inkMkLst>
            <pc:docMk/>
            <pc:sldMk cId="3677578796" sldId="331"/>
            <ac:inkMk id="46" creationId="{F23B087E-80C3-43AB-ACB5-35538EA469C2}"/>
          </ac:inkMkLst>
        </pc:inkChg>
        <pc:inkChg chg="add del">
          <ac:chgData name="Viet Anh Nguyen" userId="b95f61ff061388d5" providerId="LiveId" clId="{2F009BA6-935D-4172-B5F2-8DDE54F1BBBA}" dt="2022-01-10T05:56:55.930" v="55"/>
          <ac:inkMkLst>
            <pc:docMk/>
            <pc:sldMk cId="3677578796" sldId="331"/>
            <ac:inkMk id="47" creationId="{A3FA27EA-DBE7-4E4D-BC46-3DC353574873}"/>
          </ac:inkMkLst>
        </pc:inkChg>
        <pc:inkChg chg="add del">
          <ac:chgData name="Viet Anh Nguyen" userId="b95f61ff061388d5" providerId="LiveId" clId="{2F009BA6-935D-4172-B5F2-8DDE54F1BBBA}" dt="2022-01-10T05:56:55.930" v="55"/>
          <ac:inkMkLst>
            <pc:docMk/>
            <pc:sldMk cId="3677578796" sldId="331"/>
            <ac:inkMk id="48" creationId="{DA002099-BF59-4E11-BEEF-65537C451A04}"/>
          </ac:inkMkLst>
        </pc:inkChg>
        <pc:inkChg chg="add del">
          <ac:chgData name="Viet Anh Nguyen" userId="b95f61ff061388d5" providerId="LiveId" clId="{2F009BA6-935D-4172-B5F2-8DDE54F1BBBA}" dt="2022-01-10T05:56:55.930" v="55"/>
          <ac:inkMkLst>
            <pc:docMk/>
            <pc:sldMk cId="3677578796" sldId="331"/>
            <ac:inkMk id="49" creationId="{F1BBAFF2-FDC1-40BD-BE09-21FE190A234E}"/>
          </ac:inkMkLst>
        </pc:inkChg>
        <pc:inkChg chg="add del">
          <ac:chgData name="Viet Anh Nguyen" userId="b95f61ff061388d5" providerId="LiveId" clId="{2F009BA6-935D-4172-B5F2-8DDE54F1BBBA}" dt="2022-01-10T05:56:58.678" v="62"/>
          <ac:inkMkLst>
            <pc:docMk/>
            <pc:sldMk cId="3677578796" sldId="331"/>
            <ac:inkMk id="50" creationId="{68DAA2AD-B4EE-4BA0-9A61-7110B72BFA59}"/>
          </ac:inkMkLst>
        </pc:inkChg>
        <pc:inkChg chg="add del">
          <ac:chgData name="Viet Anh Nguyen" userId="b95f61ff061388d5" providerId="LiveId" clId="{2F009BA6-935D-4172-B5F2-8DDE54F1BBBA}" dt="2022-01-10T05:56:55.930" v="55"/>
          <ac:inkMkLst>
            <pc:docMk/>
            <pc:sldMk cId="3677578796" sldId="331"/>
            <ac:inkMk id="51" creationId="{ACAA1DBC-9789-4659-977A-8A0424202D21}"/>
          </ac:inkMkLst>
        </pc:inkChg>
        <pc:inkChg chg="add del">
          <ac:chgData name="Viet Anh Nguyen" userId="b95f61ff061388d5" providerId="LiveId" clId="{2F009BA6-935D-4172-B5F2-8DDE54F1BBBA}" dt="2022-01-10T05:56:55.930" v="55"/>
          <ac:inkMkLst>
            <pc:docMk/>
            <pc:sldMk cId="3677578796" sldId="331"/>
            <ac:inkMk id="52" creationId="{9AFF9732-7784-41F3-8722-7CB5FF65DF42}"/>
          </ac:inkMkLst>
        </pc:inkChg>
        <pc:inkChg chg="add del">
          <ac:chgData name="Viet Anh Nguyen" userId="b95f61ff061388d5" providerId="LiveId" clId="{2F009BA6-935D-4172-B5F2-8DDE54F1BBBA}" dt="2022-01-10T05:56:55.930" v="55"/>
          <ac:inkMkLst>
            <pc:docMk/>
            <pc:sldMk cId="3677578796" sldId="331"/>
            <ac:inkMk id="53" creationId="{C0527BF1-28A5-45BF-91B5-370EF76090CD}"/>
          </ac:inkMkLst>
        </pc:inkChg>
        <pc:inkChg chg="add del">
          <ac:chgData name="Viet Anh Nguyen" userId="b95f61ff061388d5" providerId="LiveId" clId="{2F009BA6-935D-4172-B5F2-8DDE54F1BBBA}" dt="2022-01-10T05:56:55.930" v="55"/>
          <ac:inkMkLst>
            <pc:docMk/>
            <pc:sldMk cId="3677578796" sldId="331"/>
            <ac:inkMk id="54" creationId="{79C6F087-9692-4107-BF81-597699729D2D}"/>
          </ac:inkMkLst>
        </pc:inkChg>
        <pc:inkChg chg="add del">
          <ac:chgData name="Viet Anh Nguyen" userId="b95f61ff061388d5" providerId="LiveId" clId="{2F009BA6-935D-4172-B5F2-8DDE54F1BBBA}" dt="2022-01-10T05:56:55.930" v="55"/>
          <ac:inkMkLst>
            <pc:docMk/>
            <pc:sldMk cId="3677578796" sldId="331"/>
            <ac:inkMk id="55" creationId="{D3ED181F-3A13-4AAD-A271-3E4221614582}"/>
          </ac:inkMkLst>
        </pc:inkChg>
        <pc:inkChg chg="add del">
          <ac:chgData name="Viet Anh Nguyen" userId="b95f61ff061388d5" providerId="LiveId" clId="{2F009BA6-935D-4172-B5F2-8DDE54F1BBBA}" dt="2022-01-10T05:56:55.930" v="55"/>
          <ac:inkMkLst>
            <pc:docMk/>
            <pc:sldMk cId="3677578796" sldId="331"/>
            <ac:inkMk id="56" creationId="{BA280C47-81F4-45EC-AD72-50B7E83280E6}"/>
          </ac:inkMkLst>
        </pc:inkChg>
        <pc:inkChg chg="add del">
          <ac:chgData name="Viet Anh Nguyen" userId="b95f61ff061388d5" providerId="LiveId" clId="{2F009BA6-935D-4172-B5F2-8DDE54F1BBBA}" dt="2022-01-10T05:56:58.678" v="62"/>
          <ac:inkMkLst>
            <pc:docMk/>
            <pc:sldMk cId="3677578796" sldId="331"/>
            <ac:inkMk id="57" creationId="{26CF375C-730E-4BCC-8E54-3325BFA572F4}"/>
          </ac:inkMkLst>
        </pc:inkChg>
        <pc:inkChg chg="add del">
          <ac:chgData name="Viet Anh Nguyen" userId="b95f61ff061388d5" providerId="LiveId" clId="{2F009BA6-935D-4172-B5F2-8DDE54F1BBBA}" dt="2022-01-10T05:56:58.678" v="62"/>
          <ac:inkMkLst>
            <pc:docMk/>
            <pc:sldMk cId="3677578796" sldId="331"/>
            <ac:inkMk id="58" creationId="{700A6F79-8DE7-4D29-A674-404ECAAC5DC4}"/>
          </ac:inkMkLst>
        </pc:inkChg>
        <pc:inkChg chg="add del">
          <ac:chgData name="Viet Anh Nguyen" userId="b95f61ff061388d5" providerId="LiveId" clId="{2F009BA6-935D-4172-B5F2-8DDE54F1BBBA}" dt="2022-01-10T05:56:58.678" v="62"/>
          <ac:inkMkLst>
            <pc:docMk/>
            <pc:sldMk cId="3677578796" sldId="331"/>
            <ac:inkMk id="59" creationId="{E27C91CF-8DF2-4461-9A4F-C8DA16584B6F}"/>
          </ac:inkMkLst>
        </pc:inkChg>
        <pc:inkChg chg="add del">
          <ac:chgData name="Viet Anh Nguyen" userId="b95f61ff061388d5" providerId="LiveId" clId="{2F009BA6-935D-4172-B5F2-8DDE54F1BBBA}" dt="2022-01-10T05:56:58.678" v="62"/>
          <ac:inkMkLst>
            <pc:docMk/>
            <pc:sldMk cId="3677578796" sldId="331"/>
            <ac:inkMk id="60" creationId="{6D248A8D-8A76-4E2F-AC17-967138CC8E60}"/>
          </ac:inkMkLst>
        </pc:inkChg>
        <pc:inkChg chg="add del">
          <ac:chgData name="Viet Anh Nguyen" userId="b95f61ff061388d5" providerId="LiveId" clId="{2F009BA6-935D-4172-B5F2-8DDE54F1BBBA}" dt="2022-01-10T05:56:58.678" v="62"/>
          <ac:inkMkLst>
            <pc:docMk/>
            <pc:sldMk cId="3677578796" sldId="331"/>
            <ac:inkMk id="61" creationId="{8A359D21-A4C4-44F7-BDD8-D10E8EAA7DDB}"/>
          </ac:inkMkLst>
        </pc:inkChg>
        <pc:inkChg chg="add del">
          <ac:chgData name="Viet Anh Nguyen" userId="b95f61ff061388d5" providerId="LiveId" clId="{2F009BA6-935D-4172-B5F2-8DDE54F1BBBA}" dt="2022-01-10T05:56:58.678" v="62"/>
          <ac:inkMkLst>
            <pc:docMk/>
            <pc:sldMk cId="3677578796" sldId="331"/>
            <ac:inkMk id="62" creationId="{E9411D66-755F-4505-81DB-1AE9322F3F9A}"/>
          </ac:inkMkLst>
        </pc:inkChg>
        <pc:inkChg chg="add del">
          <ac:chgData name="Viet Anh Nguyen" userId="b95f61ff061388d5" providerId="LiveId" clId="{2F009BA6-935D-4172-B5F2-8DDE54F1BBBA}" dt="2022-01-10T05:56:58.678" v="62"/>
          <ac:inkMkLst>
            <pc:docMk/>
            <pc:sldMk cId="3677578796" sldId="331"/>
            <ac:inkMk id="63" creationId="{0583C2E2-482D-4E4B-ABC1-CFA64CF2557C}"/>
          </ac:inkMkLst>
        </pc:inkChg>
        <pc:inkChg chg="add del">
          <ac:chgData name="Viet Anh Nguyen" userId="b95f61ff061388d5" providerId="LiveId" clId="{2F009BA6-935D-4172-B5F2-8DDE54F1BBBA}" dt="2022-01-10T05:56:58.678" v="62"/>
          <ac:inkMkLst>
            <pc:docMk/>
            <pc:sldMk cId="3677578796" sldId="331"/>
            <ac:inkMk id="64" creationId="{3FF6BA40-B411-4D92-9981-FAC1B1A73F15}"/>
          </ac:inkMkLst>
        </pc:inkChg>
        <pc:inkChg chg="add">
          <ac:chgData name="Viet Anh Nguyen" userId="b95f61ff061388d5" providerId="LiveId" clId="{2F009BA6-935D-4172-B5F2-8DDE54F1BBBA}" dt="2022-01-10T05:56:58.678" v="62"/>
          <ac:inkMkLst>
            <pc:docMk/>
            <pc:sldMk cId="3677578796" sldId="331"/>
            <ac:inkMk id="65" creationId="{A4DE485E-9DF2-4016-BE22-C19F7022F3C9}"/>
          </ac:inkMkLst>
        </pc:inkChg>
        <pc:inkChg chg="add del">
          <ac:chgData name="Viet Anh Nguyen" userId="b95f61ff061388d5" providerId="LiveId" clId="{2F009BA6-935D-4172-B5F2-8DDE54F1BBBA}" dt="2022-01-10T05:57:01.036" v="66"/>
          <ac:inkMkLst>
            <pc:docMk/>
            <pc:sldMk cId="3677578796" sldId="331"/>
            <ac:inkMk id="66" creationId="{097F3586-32AF-42AF-8882-AA192502E268}"/>
          </ac:inkMkLst>
        </pc:inkChg>
        <pc:inkChg chg="add del">
          <ac:chgData name="Viet Anh Nguyen" userId="b95f61ff061388d5" providerId="LiveId" clId="{2F009BA6-935D-4172-B5F2-8DDE54F1BBBA}" dt="2022-01-10T05:57:01.036" v="66"/>
          <ac:inkMkLst>
            <pc:docMk/>
            <pc:sldMk cId="3677578796" sldId="331"/>
            <ac:inkMk id="67" creationId="{AA175AE9-FDC4-4878-8A33-65716B9AB394}"/>
          </ac:inkMkLst>
        </pc:inkChg>
        <pc:inkChg chg="add del">
          <ac:chgData name="Viet Anh Nguyen" userId="b95f61ff061388d5" providerId="LiveId" clId="{2F009BA6-935D-4172-B5F2-8DDE54F1BBBA}" dt="2022-01-10T05:57:01.036" v="66"/>
          <ac:inkMkLst>
            <pc:docMk/>
            <pc:sldMk cId="3677578796" sldId="331"/>
            <ac:inkMk id="68" creationId="{1EA70FE5-D7B3-4448-9C44-20C2CC0F3EDA}"/>
          </ac:inkMkLst>
        </pc:inkChg>
        <pc:inkChg chg="add">
          <ac:chgData name="Viet Anh Nguyen" userId="b95f61ff061388d5" providerId="LiveId" clId="{2F009BA6-935D-4172-B5F2-8DDE54F1BBBA}" dt="2022-01-10T05:57:01.036" v="66"/>
          <ac:inkMkLst>
            <pc:docMk/>
            <pc:sldMk cId="3677578796" sldId="331"/>
            <ac:inkMk id="69" creationId="{2162AF3D-349C-4EB4-B84D-10246B515A97}"/>
          </ac:inkMkLst>
        </pc:inkChg>
        <pc:inkChg chg="add del">
          <ac:chgData name="Viet Anh Nguyen" userId="b95f61ff061388d5" providerId="LiveId" clId="{2F009BA6-935D-4172-B5F2-8DDE54F1BBBA}" dt="2022-01-10T05:57:02.143" v="70"/>
          <ac:inkMkLst>
            <pc:docMk/>
            <pc:sldMk cId="3677578796" sldId="331"/>
            <ac:inkMk id="70" creationId="{1E9A272D-9DD0-476F-8E95-C10C8E50665D}"/>
          </ac:inkMkLst>
        </pc:inkChg>
        <pc:inkChg chg="add del">
          <ac:chgData name="Viet Anh Nguyen" userId="b95f61ff061388d5" providerId="LiveId" clId="{2F009BA6-935D-4172-B5F2-8DDE54F1BBBA}" dt="2022-01-10T05:57:02.143" v="70"/>
          <ac:inkMkLst>
            <pc:docMk/>
            <pc:sldMk cId="3677578796" sldId="331"/>
            <ac:inkMk id="71" creationId="{315F18B4-F8D2-4835-B672-46F972AD0303}"/>
          </ac:inkMkLst>
        </pc:inkChg>
        <pc:inkChg chg="add del">
          <ac:chgData name="Viet Anh Nguyen" userId="b95f61ff061388d5" providerId="LiveId" clId="{2F009BA6-935D-4172-B5F2-8DDE54F1BBBA}" dt="2022-01-10T05:57:02.143" v="70"/>
          <ac:inkMkLst>
            <pc:docMk/>
            <pc:sldMk cId="3677578796" sldId="331"/>
            <ac:inkMk id="72" creationId="{92F9102A-7296-4D61-B8BC-56CCFD1C4D64}"/>
          </ac:inkMkLst>
        </pc:inkChg>
        <pc:inkChg chg="add">
          <ac:chgData name="Viet Anh Nguyen" userId="b95f61ff061388d5" providerId="LiveId" clId="{2F009BA6-935D-4172-B5F2-8DDE54F1BBBA}" dt="2022-01-10T05:57:02.143" v="70"/>
          <ac:inkMkLst>
            <pc:docMk/>
            <pc:sldMk cId="3677578796" sldId="331"/>
            <ac:inkMk id="73" creationId="{3F8E904F-62AD-4AA3-B078-04FDA11A9A6E}"/>
          </ac:inkMkLst>
        </pc:inkChg>
      </pc:sldChg>
      <pc:sldChg chg="addSp delSp new mod">
        <pc:chgData name="Viet Anh Nguyen" userId="b95f61ff061388d5" providerId="LiveId" clId="{2F009BA6-935D-4172-B5F2-8DDE54F1BBBA}" dt="2022-01-10T05:58:35.351" v="169"/>
        <pc:sldMkLst>
          <pc:docMk/>
          <pc:sldMk cId="3183716691" sldId="332"/>
        </pc:sldMkLst>
        <pc:inkChg chg="add del">
          <ac:chgData name="Viet Anh Nguyen" userId="b95f61ff061388d5" providerId="LiveId" clId="{2F009BA6-935D-4172-B5F2-8DDE54F1BBBA}" dt="2022-01-10T05:57:18.964" v="77"/>
          <ac:inkMkLst>
            <pc:docMk/>
            <pc:sldMk cId="3183716691" sldId="332"/>
            <ac:inkMk id="2" creationId="{A6428E6F-24F3-40D0-BD03-BEDDD3560543}"/>
          </ac:inkMkLst>
        </pc:inkChg>
        <pc:inkChg chg="add del">
          <ac:chgData name="Viet Anh Nguyen" userId="b95f61ff061388d5" providerId="LiveId" clId="{2F009BA6-935D-4172-B5F2-8DDE54F1BBBA}" dt="2022-01-10T05:57:18.964" v="77"/>
          <ac:inkMkLst>
            <pc:docMk/>
            <pc:sldMk cId="3183716691" sldId="332"/>
            <ac:inkMk id="3" creationId="{C6ADF7B9-E4DF-4D6B-B65A-CBB6880EA6C4}"/>
          </ac:inkMkLst>
        </pc:inkChg>
        <pc:inkChg chg="add del">
          <ac:chgData name="Viet Anh Nguyen" userId="b95f61ff061388d5" providerId="LiveId" clId="{2F009BA6-935D-4172-B5F2-8DDE54F1BBBA}" dt="2022-01-10T05:57:18.964" v="77"/>
          <ac:inkMkLst>
            <pc:docMk/>
            <pc:sldMk cId="3183716691" sldId="332"/>
            <ac:inkMk id="4" creationId="{A45CC183-4D56-4369-9A57-89DCF435F135}"/>
          </ac:inkMkLst>
        </pc:inkChg>
        <pc:inkChg chg="add">
          <ac:chgData name="Viet Anh Nguyen" userId="b95f61ff061388d5" providerId="LiveId" clId="{2F009BA6-935D-4172-B5F2-8DDE54F1BBBA}" dt="2022-01-10T05:57:18.161" v="75" actId="9405"/>
          <ac:inkMkLst>
            <pc:docMk/>
            <pc:sldMk cId="3183716691" sldId="332"/>
            <ac:inkMk id="5" creationId="{C2EC6774-8B5C-4368-B3C8-C27CC7709FA1}"/>
          </ac:inkMkLst>
        </pc:inkChg>
        <pc:inkChg chg="add">
          <ac:chgData name="Viet Anh Nguyen" userId="b95f61ff061388d5" providerId="LiveId" clId="{2F009BA6-935D-4172-B5F2-8DDE54F1BBBA}" dt="2022-01-10T05:57:18.314" v="76" actId="9405"/>
          <ac:inkMkLst>
            <pc:docMk/>
            <pc:sldMk cId="3183716691" sldId="332"/>
            <ac:inkMk id="6" creationId="{BD22D506-01FF-4F7C-8B6A-31DCA5055E86}"/>
          </ac:inkMkLst>
        </pc:inkChg>
        <pc:inkChg chg="add">
          <ac:chgData name="Viet Anh Nguyen" userId="b95f61ff061388d5" providerId="LiveId" clId="{2F009BA6-935D-4172-B5F2-8DDE54F1BBBA}" dt="2022-01-10T05:57:18.964" v="77"/>
          <ac:inkMkLst>
            <pc:docMk/>
            <pc:sldMk cId="3183716691" sldId="332"/>
            <ac:inkMk id="7" creationId="{6FBFC319-D700-45D9-9A34-CB0EA4F84BCD}"/>
          </ac:inkMkLst>
        </pc:inkChg>
        <pc:inkChg chg="add del">
          <ac:chgData name="Viet Anh Nguyen" userId="b95f61ff061388d5" providerId="LiveId" clId="{2F009BA6-935D-4172-B5F2-8DDE54F1BBBA}" dt="2022-01-10T05:57:20.159" v="80"/>
          <ac:inkMkLst>
            <pc:docMk/>
            <pc:sldMk cId="3183716691" sldId="332"/>
            <ac:inkMk id="8" creationId="{14B16ED6-4ACD-4526-B8C3-43A580BCF53A}"/>
          </ac:inkMkLst>
        </pc:inkChg>
        <pc:inkChg chg="add del">
          <ac:chgData name="Viet Anh Nguyen" userId="b95f61ff061388d5" providerId="LiveId" clId="{2F009BA6-935D-4172-B5F2-8DDE54F1BBBA}" dt="2022-01-10T05:57:20.159" v="80"/>
          <ac:inkMkLst>
            <pc:docMk/>
            <pc:sldMk cId="3183716691" sldId="332"/>
            <ac:inkMk id="9" creationId="{30B784B1-9984-4984-8631-487E066725C1}"/>
          </ac:inkMkLst>
        </pc:inkChg>
        <pc:inkChg chg="add del">
          <ac:chgData name="Viet Anh Nguyen" userId="b95f61ff061388d5" providerId="LiveId" clId="{2F009BA6-935D-4172-B5F2-8DDE54F1BBBA}" dt="2022-01-10T05:57:21.681" v="83"/>
          <ac:inkMkLst>
            <pc:docMk/>
            <pc:sldMk cId="3183716691" sldId="332"/>
            <ac:inkMk id="10" creationId="{FE3F86FE-8C5C-45C0-A8C4-7A76CD547629}"/>
          </ac:inkMkLst>
        </pc:inkChg>
        <pc:inkChg chg="add del">
          <ac:chgData name="Viet Anh Nguyen" userId="b95f61ff061388d5" providerId="LiveId" clId="{2F009BA6-935D-4172-B5F2-8DDE54F1BBBA}" dt="2022-01-10T05:57:21.681" v="83"/>
          <ac:inkMkLst>
            <pc:docMk/>
            <pc:sldMk cId="3183716691" sldId="332"/>
            <ac:inkMk id="11" creationId="{70866164-820F-43D6-B5FD-51F576931EBE}"/>
          </ac:inkMkLst>
        </pc:inkChg>
        <pc:inkChg chg="add del">
          <ac:chgData name="Viet Anh Nguyen" userId="b95f61ff061388d5" providerId="LiveId" clId="{2F009BA6-935D-4172-B5F2-8DDE54F1BBBA}" dt="2022-01-10T05:57:21.681" v="83"/>
          <ac:inkMkLst>
            <pc:docMk/>
            <pc:sldMk cId="3183716691" sldId="332"/>
            <ac:inkMk id="12" creationId="{66C10F59-33AF-446D-9445-E58AF35B5D2B}"/>
          </ac:inkMkLst>
        </pc:inkChg>
        <pc:inkChg chg="add del">
          <ac:chgData name="Viet Anh Nguyen" userId="b95f61ff061388d5" providerId="LiveId" clId="{2F009BA6-935D-4172-B5F2-8DDE54F1BBBA}" dt="2022-01-10T05:57:27.702" v="100"/>
          <ac:inkMkLst>
            <pc:docMk/>
            <pc:sldMk cId="3183716691" sldId="332"/>
            <ac:inkMk id="13" creationId="{405D6201-522E-40EE-BD54-C054D65B83D9}"/>
          </ac:inkMkLst>
        </pc:inkChg>
        <pc:inkChg chg="add del">
          <ac:chgData name="Viet Anh Nguyen" userId="b95f61ff061388d5" providerId="LiveId" clId="{2F009BA6-935D-4172-B5F2-8DDE54F1BBBA}" dt="2022-01-10T05:57:23.887" v="89"/>
          <ac:inkMkLst>
            <pc:docMk/>
            <pc:sldMk cId="3183716691" sldId="332"/>
            <ac:inkMk id="14" creationId="{E9D784A9-B576-4149-9101-61EAFC608872}"/>
          </ac:inkMkLst>
        </pc:inkChg>
        <pc:inkChg chg="add del">
          <ac:chgData name="Viet Anh Nguyen" userId="b95f61ff061388d5" providerId="LiveId" clId="{2F009BA6-935D-4172-B5F2-8DDE54F1BBBA}" dt="2022-01-10T05:57:23.887" v="89"/>
          <ac:inkMkLst>
            <pc:docMk/>
            <pc:sldMk cId="3183716691" sldId="332"/>
            <ac:inkMk id="15" creationId="{21682814-C459-4B7D-9129-88211EC7D35A}"/>
          </ac:inkMkLst>
        </pc:inkChg>
        <pc:inkChg chg="add del">
          <ac:chgData name="Viet Anh Nguyen" userId="b95f61ff061388d5" providerId="LiveId" clId="{2F009BA6-935D-4172-B5F2-8DDE54F1BBBA}" dt="2022-01-10T05:57:23.887" v="89"/>
          <ac:inkMkLst>
            <pc:docMk/>
            <pc:sldMk cId="3183716691" sldId="332"/>
            <ac:inkMk id="16" creationId="{86496870-17B0-4EA8-9304-8C068ADABB24}"/>
          </ac:inkMkLst>
        </pc:inkChg>
        <pc:inkChg chg="add del">
          <ac:chgData name="Viet Anh Nguyen" userId="b95f61ff061388d5" providerId="LiveId" clId="{2F009BA6-935D-4172-B5F2-8DDE54F1BBBA}" dt="2022-01-10T05:57:23.887" v="89"/>
          <ac:inkMkLst>
            <pc:docMk/>
            <pc:sldMk cId="3183716691" sldId="332"/>
            <ac:inkMk id="17" creationId="{BC1D2CF2-B387-4068-90CF-507F551B0FD6}"/>
          </ac:inkMkLst>
        </pc:inkChg>
        <pc:inkChg chg="add del">
          <ac:chgData name="Viet Anh Nguyen" userId="b95f61ff061388d5" providerId="LiveId" clId="{2F009BA6-935D-4172-B5F2-8DDE54F1BBBA}" dt="2022-01-10T05:57:23.887" v="89"/>
          <ac:inkMkLst>
            <pc:docMk/>
            <pc:sldMk cId="3183716691" sldId="332"/>
            <ac:inkMk id="18" creationId="{2B9FF495-2561-4288-84DE-C9A8365C3111}"/>
          </ac:inkMkLst>
        </pc:inkChg>
        <pc:inkChg chg="add del">
          <ac:chgData name="Viet Anh Nguyen" userId="b95f61ff061388d5" providerId="LiveId" clId="{2F009BA6-935D-4172-B5F2-8DDE54F1BBBA}" dt="2022-01-10T05:57:27.702" v="100"/>
          <ac:inkMkLst>
            <pc:docMk/>
            <pc:sldMk cId="3183716691" sldId="332"/>
            <ac:inkMk id="19" creationId="{7ABEBB43-342B-43F4-B5BF-F401DB02E55C}"/>
          </ac:inkMkLst>
        </pc:inkChg>
        <pc:inkChg chg="add">
          <ac:chgData name="Viet Anh Nguyen" userId="b95f61ff061388d5" providerId="LiveId" clId="{2F009BA6-935D-4172-B5F2-8DDE54F1BBBA}" dt="2022-01-10T05:57:24.119" v="90" actId="9405"/>
          <ac:inkMkLst>
            <pc:docMk/>
            <pc:sldMk cId="3183716691" sldId="332"/>
            <ac:inkMk id="20" creationId="{222F871C-2504-41B4-9A92-D00796A6B639}"/>
          </ac:inkMkLst>
        </pc:inkChg>
        <pc:inkChg chg="add del">
          <ac:chgData name="Viet Anh Nguyen" userId="b95f61ff061388d5" providerId="LiveId" clId="{2F009BA6-935D-4172-B5F2-8DDE54F1BBBA}" dt="2022-01-10T05:57:27.702" v="100"/>
          <ac:inkMkLst>
            <pc:docMk/>
            <pc:sldMk cId="3183716691" sldId="332"/>
            <ac:inkMk id="21" creationId="{61CBC871-AF14-47AB-BC81-C6B403E669B2}"/>
          </ac:inkMkLst>
        </pc:inkChg>
        <pc:inkChg chg="add del">
          <ac:chgData name="Viet Anh Nguyen" userId="b95f61ff061388d5" providerId="LiveId" clId="{2F009BA6-935D-4172-B5F2-8DDE54F1BBBA}" dt="2022-01-10T05:57:27.702" v="100"/>
          <ac:inkMkLst>
            <pc:docMk/>
            <pc:sldMk cId="3183716691" sldId="332"/>
            <ac:inkMk id="22" creationId="{0D4FA792-9969-4555-99B4-E818CC2E2764}"/>
          </ac:inkMkLst>
        </pc:inkChg>
        <pc:inkChg chg="add del">
          <ac:chgData name="Viet Anh Nguyen" userId="b95f61ff061388d5" providerId="LiveId" clId="{2F009BA6-935D-4172-B5F2-8DDE54F1BBBA}" dt="2022-01-10T05:57:27.702" v="100"/>
          <ac:inkMkLst>
            <pc:docMk/>
            <pc:sldMk cId="3183716691" sldId="332"/>
            <ac:inkMk id="23" creationId="{3D8CC098-6FA1-4AE4-81E5-94A57D3311D9}"/>
          </ac:inkMkLst>
        </pc:inkChg>
        <pc:inkChg chg="add del">
          <ac:chgData name="Viet Anh Nguyen" userId="b95f61ff061388d5" providerId="LiveId" clId="{2F009BA6-935D-4172-B5F2-8DDE54F1BBBA}" dt="2022-01-10T05:57:27.702" v="100"/>
          <ac:inkMkLst>
            <pc:docMk/>
            <pc:sldMk cId="3183716691" sldId="332"/>
            <ac:inkMk id="24" creationId="{058BF4DB-B2CC-4961-B5B5-A6C6373C58DE}"/>
          </ac:inkMkLst>
        </pc:inkChg>
        <pc:inkChg chg="add del">
          <ac:chgData name="Viet Anh Nguyen" userId="b95f61ff061388d5" providerId="LiveId" clId="{2F009BA6-935D-4172-B5F2-8DDE54F1BBBA}" dt="2022-01-10T05:57:27.702" v="100"/>
          <ac:inkMkLst>
            <pc:docMk/>
            <pc:sldMk cId="3183716691" sldId="332"/>
            <ac:inkMk id="25" creationId="{C59CD093-04D2-4AA1-8994-E369BBEB7810}"/>
          </ac:inkMkLst>
        </pc:inkChg>
        <pc:inkChg chg="add del">
          <ac:chgData name="Viet Anh Nguyen" userId="b95f61ff061388d5" providerId="LiveId" clId="{2F009BA6-935D-4172-B5F2-8DDE54F1BBBA}" dt="2022-01-10T05:57:27.702" v="100"/>
          <ac:inkMkLst>
            <pc:docMk/>
            <pc:sldMk cId="3183716691" sldId="332"/>
            <ac:inkMk id="26" creationId="{065873D1-7569-4200-B165-2C01F869B9E6}"/>
          </ac:inkMkLst>
        </pc:inkChg>
        <pc:inkChg chg="add del">
          <ac:chgData name="Viet Anh Nguyen" userId="b95f61ff061388d5" providerId="LiveId" clId="{2F009BA6-935D-4172-B5F2-8DDE54F1BBBA}" dt="2022-01-10T05:57:27.702" v="100"/>
          <ac:inkMkLst>
            <pc:docMk/>
            <pc:sldMk cId="3183716691" sldId="332"/>
            <ac:inkMk id="27" creationId="{E8DCCB7E-E9F9-4E68-A88D-C536337B5F7E}"/>
          </ac:inkMkLst>
        </pc:inkChg>
        <pc:inkChg chg="add del">
          <ac:chgData name="Viet Anh Nguyen" userId="b95f61ff061388d5" providerId="LiveId" clId="{2F009BA6-935D-4172-B5F2-8DDE54F1BBBA}" dt="2022-01-10T05:57:27.702" v="100"/>
          <ac:inkMkLst>
            <pc:docMk/>
            <pc:sldMk cId="3183716691" sldId="332"/>
            <ac:inkMk id="28" creationId="{8F7B83F0-F2A5-4FBB-BDF5-31BB3BD1A41C}"/>
          </ac:inkMkLst>
        </pc:inkChg>
        <pc:inkChg chg="add del">
          <ac:chgData name="Viet Anh Nguyen" userId="b95f61ff061388d5" providerId="LiveId" clId="{2F009BA6-935D-4172-B5F2-8DDE54F1BBBA}" dt="2022-01-10T05:57:27.702" v="100"/>
          <ac:inkMkLst>
            <pc:docMk/>
            <pc:sldMk cId="3183716691" sldId="332"/>
            <ac:inkMk id="29" creationId="{1A8551F2-CBE0-4C1B-A71D-32AE5DFE1EA1}"/>
          </ac:inkMkLst>
        </pc:inkChg>
        <pc:inkChg chg="add del">
          <ac:chgData name="Viet Anh Nguyen" userId="b95f61ff061388d5" providerId="LiveId" clId="{2F009BA6-935D-4172-B5F2-8DDE54F1BBBA}" dt="2022-01-10T05:57:27.702" v="100"/>
          <ac:inkMkLst>
            <pc:docMk/>
            <pc:sldMk cId="3183716691" sldId="332"/>
            <ac:inkMk id="30" creationId="{E6C2FF39-96E3-451B-9026-F43A942BE4A1}"/>
          </ac:inkMkLst>
        </pc:inkChg>
        <pc:inkChg chg="add del">
          <ac:chgData name="Viet Anh Nguyen" userId="b95f61ff061388d5" providerId="LiveId" clId="{2F009BA6-935D-4172-B5F2-8DDE54F1BBBA}" dt="2022-01-10T05:57:27.702" v="100"/>
          <ac:inkMkLst>
            <pc:docMk/>
            <pc:sldMk cId="3183716691" sldId="332"/>
            <ac:inkMk id="31" creationId="{8922F522-5A48-46BC-8AC0-67A172266CD2}"/>
          </ac:inkMkLst>
        </pc:inkChg>
        <pc:inkChg chg="add del">
          <ac:chgData name="Viet Anh Nguyen" userId="b95f61ff061388d5" providerId="LiveId" clId="{2F009BA6-935D-4172-B5F2-8DDE54F1BBBA}" dt="2022-01-10T05:57:27.702" v="100"/>
          <ac:inkMkLst>
            <pc:docMk/>
            <pc:sldMk cId="3183716691" sldId="332"/>
            <ac:inkMk id="32" creationId="{904041F1-01AE-48CA-A07C-7A506D9469D1}"/>
          </ac:inkMkLst>
        </pc:inkChg>
        <pc:inkChg chg="add">
          <ac:chgData name="Viet Anh Nguyen" userId="b95f61ff061388d5" providerId="LiveId" clId="{2F009BA6-935D-4172-B5F2-8DDE54F1BBBA}" dt="2022-01-10T05:57:27.702" v="100"/>
          <ac:inkMkLst>
            <pc:docMk/>
            <pc:sldMk cId="3183716691" sldId="332"/>
            <ac:inkMk id="33" creationId="{3B99FBC4-6966-496D-8334-0AA2F4291AC9}"/>
          </ac:inkMkLst>
        </pc:inkChg>
        <pc:inkChg chg="add">
          <ac:chgData name="Viet Anh Nguyen" userId="b95f61ff061388d5" providerId="LiveId" clId="{2F009BA6-935D-4172-B5F2-8DDE54F1BBBA}" dt="2022-01-10T05:57:27.776" v="101" actId="9405"/>
          <ac:inkMkLst>
            <pc:docMk/>
            <pc:sldMk cId="3183716691" sldId="332"/>
            <ac:inkMk id="34" creationId="{0EAE9ED3-009C-4923-BD6B-A7F4B80C6335}"/>
          </ac:inkMkLst>
        </pc:inkChg>
        <pc:inkChg chg="add del">
          <ac:chgData name="Viet Anh Nguyen" userId="b95f61ff061388d5" providerId="LiveId" clId="{2F009BA6-935D-4172-B5F2-8DDE54F1BBBA}" dt="2022-01-10T05:57:48.269" v="107"/>
          <ac:inkMkLst>
            <pc:docMk/>
            <pc:sldMk cId="3183716691" sldId="332"/>
            <ac:inkMk id="35" creationId="{E8CE9775-2244-4290-8C00-57B8680E6647}"/>
          </ac:inkMkLst>
        </pc:inkChg>
        <pc:inkChg chg="add del">
          <ac:chgData name="Viet Anh Nguyen" userId="b95f61ff061388d5" providerId="LiveId" clId="{2F009BA6-935D-4172-B5F2-8DDE54F1BBBA}" dt="2022-01-10T05:57:48.269" v="107"/>
          <ac:inkMkLst>
            <pc:docMk/>
            <pc:sldMk cId="3183716691" sldId="332"/>
            <ac:inkMk id="36" creationId="{49D95E72-442E-4E01-91A9-5FE1F38C8E05}"/>
          </ac:inkMkLst>
        </pc:inkChg>
        <pc:inkChg chg="add del">
          <ac:chgData name="Viet Anh Nguyen" userId="b95f61ff061388d5" providerId="LiveId" clId="{2F009BA6-935D-4172-B5F2-8DDE54F1BBBA}" dt="2022-01-10T05:57:48.269" v="107"/>
          <ac:inkMkLst>
            <pc:docMk/>
            <pc:sldMk cId="3183716691" sldId="332"/>
            <ac:inkMk id="37" creationId="{6048E251-134B-4757-9DD3-D7C81AD36FA0}"/>
          </ac:inkMkLst>
        </pc:inkChg>
        <pc:inkChg chg="add del">
          <ac:chgData name="Viet Anh Nguyen" userId="b95f61ff061388d5" providerId="LiveId" clId="{2F009BA6-935D-4172-B5F2-8DDE54F1BBBA}" dt="2022-01-10T05:57:48.269" v="107"/>
          <ac:inkMkLst>
            <pc:docMk/>
            <pc:sldMk cId="3183716691" sldId="332"/>
            <ac:inkMk id="38" creationId="{66AD5C39-6327-49B2-89A6-4B5DE211B371}"/>
          </ac:inkMkLst>
        </pc:inkChg>
        <pc:inkChg chg="add del">
          <ac:chgData name="Viet Anh Nguyen" userId="b95f61ff061388d5" providerId="LiveId" clId="{2F009BA6-935D-4172-B5F2-8DDE54F1BBBA}" dt="2022-01-10T05:57:48.269" v="107"/>
          <ac:inkMkLst>
            <pc:docMk/>
            <pc:sldMk cId="3183716691" sldId="332"/>
            <ac:inkMk id="39" creationId="{21BDD856-4E10-40AF-B7FD-4465B1AF47E2}"/>
          </ac:inkMkLst>
        </pc:inkChg>
        <pc:inkChg chg="add">
          <ac:chgData name="Viet Anh Nguyen" userId="b95f61ff061388d5" providerId="LiveId" clId="{2F009BA6-935D-4172-B5F2-8DDE54F1BBBA}" dt="2022-01-10T05:57:48.269" v="107"/>
          <ac:inkMkLst>
            <pc:docMk/>
            <pc:sldMk cId="3183716691" sldId="332"/>
            <ac:inkMk id="40" creationId="{1F7A4B1F-6CA5-4A36-BBEF-A847BF35117F}"/>
          </ac:inkMkLst>
        </pc:inkChg>
        <pc:inkChg chg="add">
          <ac:chgData name="Viet Anh Nguyen" userId="b95f61ff061388d5" providerId="LiveId" clId="{2F009BA6-935D-4172-B5F2-8DDE54F1BBBA}" dt="2022-01-10T05:57:48.269" v="107"/>
          <ac:inkMkLst>
            <pc:docMk/>
            <pc:sldMk cId="3183716691" sldId="332"/>
            <ac:inkMk id="41" creationId="{B0C9FDD0-3D71-4B62-9C07-53EB0D6BA4E5}"/>
          </ac:inkMkLst>
        </pc:inkChg>
        <pc:inkChg chg="add del">
          <ac:chgData name="Viet Anh Nguyen" userId="b95f61ff061388d5" providerId="LiveId" clId="{2F009BA6-935D-4172-B5F2-8DDE54F1BBBA}" dt="2022-01-10T05:57:49.917" v="110"/>
          <ac:inkMkLst>
            <pc:docMk/>
            <pc:sldMk cId="3183716691" sldId="332"/>
            <ac:inkMk id="42" creationId="{5E610DFE-8265-4F68-8DDF-8BCBB3C947EF}"/>
          </ac:inkMkLst>
        </pc:inkChg>
        <pc:inkChg chg="add del">
          <ac:chgData name="Viet Anh Nguyen" userId="b95f61ff061388d5" providerId="LiveId" clId="{2F009BA6-935D-4172-B5F2-8DDE54F1BBBA}" dt="2022-01-10T05:57:49.917" v="110"/>
          <ac:inkMkLst>
            <pc:docMk/>
            <pc:sldMk cId="3183716691" sldId="332"/>
            <ac:inkMk id="43" creationId="{B1064E85-E8F5-4288-A6D8-D994CEDE62D6}"/>
          </ac:inkMkLst>
        </pc:inkChg>
        <pc:inkChg chg="add">
          <ac:chgData name="Viet Anh Nguyen" userId="b95f61ff061388d5" providerId="LiveId" clId="{2F009BA6-935D-4172-B5F2-8DDE54F1BBBA}" dt="2022-01-10T05:57:49.917" v="110"/>
          <ac:inkMkLst>
            <pc:docMk/>
            <pc:sldMk cId="3183716691" sldId="332"/>
            <ac:inkMk id="44" creationId="{AE3BC430-4337-4E4A-B39A-82E7ED00F9F3}"/>
          </ac:inkMkLst>
        </pc:inkChg>
        <pc:inkChg chg="add del">
          <ac:chgData name="Viet Anh Nguyen" userId="b95f61ff061388d5" providerId="LiveId" clId="{2F009BA6-935D-4172-B5F2-8DDE54F1BBBA}" dt="2022-01-10T05:57:51.979" v="113"/>
          <ac:inkMkLst>
            <pc:docMk/>
            <pc:sldMk cId="3183716691" sldId="332"/>
            <ac:inkMk id="45" creationId="{E99011A8-2EEE-47BD-8336-CC3E38DDB168}"/>
          </ac:inkMkLst>
        </pc:inkChg>
        <pc:inkChg chg="add del">
          <ac:chgData name="Viet Anh Nguyen" userId="b95f61ff061388d5" providerId="LiveId" clId="{2F009BA6-935D-4172-B5F2-8DDE54F1BBBA}" dt="2022-01-10T05:57:51.979" v="113"/>
          <ac:inkMkLst>
            <pc:docMk/>
            <pc:sldMk cId="3183716691" sldId="332"/>
            <ac:inkMk id="46" creationId="{10FB297E-C408-43C9-B216-32CAE1512249}"/>
          </ac:inkMkLst>
        </pc:inkChg>
        <pc:inkChg chg="add del">
          <ac:chgData name="Viet Anh Nguyen" userId="b95f61ff061388d5" providerId="LiveId" clId="{2F009BA6-935D-4172-B5F2-8DDE54F1BBBA}" dt="2022-01-10T05:57:53.626" v="117"/>
          <ac:inkMkLst>
            <pc:docMk/>
            <pc:sldMk cId="3183716691" sldId="332"/>
            <ac:inkMk id="47" creationId="{68204A0E-DF60-476B-98CD-EF73E6494129}"/>
          </ac:inkMkLst>
        </pc:inkChg>
        <pc:inkChg chg="add del">
          <ac:chgData name="Viet Anh Nguyen" userId="b95f61ff061388d5" providerId="LiveId" clId="{2F009BA6-935D-4172-B5F2-8DDE54F1BBBA}" dt="2022-01-10T05:57:53.626" v="117"/>
          <ac:inkMkLst>
            <pc:docMk/>
            <pc:sldMk cId="3183716691" sldId="332"/>
            <ac:inkMk id="48" creationId="{7D94B90E-78AF-407D-BF3D-E4CC114C4D63}"/>
          </ac:inkMkLst>
        </pc:inkChg>
        <pc:inkChg chg="add del">
          <ac:chgData name="Viet Anh Nguyen" userId="b95f61ff061388d5" providerId="LiveId" clId="{2F009BA6-935D-4172-B5F2-8DDE54F1BBBA}" dt="2022-01-10T05:57:53.626" v="117"/>
          <ac:inkMkLst>
            <pc:docMk/>
            <pc:sldMk cId="3183716691" sldId="332"/>
            <ac:inkMk id="49" creationId="{552ADF8C-997E-4CF3-B206-38DC601B3451}"/>
          </ac:inkMkLst>
        </pc:inkChg>
        <pc:inkChg chg="add del">
          <ac:chgData name="Viet Anh Nguyen" userId="b95f61ff061388d5" providerId="LiveId" clId="{2F009BA6-935D-4172-B5F2-8DDE54F1BBBA}" dt="2022-01-10T05:57:53.626" v="117"/>
          <ac:inkMkLst>
            <pc:docMk/>
            <pc:sldMk cId="3183716691" sldId="332"/>
            <ac:inkMk id="50" creationId="{BC45E839-BB37-426D-9A71-70F7834F92B2}"/>
          </ac:inkMkLst>
        </pc:inkChg>
        <pc:inkChg chg="add">
          <ac:chgData name="Viet Anh Nguyen" userId="b95f61ff061388d5" providerId="LiveId" clId="{2F009BA6-935D-4172-B5F2-8DDE54F1BBBA}" dt="2022-01-10T05:57:53.626" v="117"/>
          <ac:inkMkLst>
            <pc:docMk/>
            <pc:sldMk cId="3183716691" sldId="332"/>
            <ac:inkMk id="51" creationId="{8865978F-8786-4981-9720-946D93AC4F27}"/>
          </ac:inkMkLst>
        </pc:inkChg>
        <pc:inkChg chg="add del">
          <ac:chgData name="Viet Anh Nguyen" userId="b95f61ff061388d5" providerId="LiveId" clId="{2F009BA6-935D-4172-B5F2-8DDE54F1BBBA}" dt="2022-01-10T05:57:55.406" v="120"/>
          <ac:inkMkLst>
            <pc:docMk/>
            <pc:sldMk cId="3183716691" sldId="332"/>
            <ac:inkMk id="52" creationId="{8D19B966-B201-40FA-9C64-F6EAEF28B872}"/>
          </ac:inkMkLst>
        </pc:inkChg>
        <pc:inkChg chg="add del">
          <ac:chgData name="Viet Anh Nguyen" userId="b95f61ff061388d5" providerId="LiveId" clId="{2F009BA6-935D-4172-B5F2-8DDE54F1BBBA}" dt="2022-01-10T05:57:55.406" v="120"/>
          <ac:inkMkLst>
            <pc:docMk/>
            <pc:sldMk cId="3183716691" sldId="332"/>
            <ac:inkMk id="53" creationId="{CE0B8C2F-E24C-472B-A84A-FB1AF25AC446}"/>
          </ac:inkMkLst>
        </pc:inkChg>
        <pc:inkChg chg="add">
          <ac:chgData name="Viet Anh Nguyen" userId="b95f61ff061388d5" providerId="LiveId" clId="{2F009BA6-935D-4172-B5F2-8DDE54F1BBBA}" dt="2022-01-10T05:57:55.406" v="120"/>
          <ac:inkMkLst>
            <pc:docMk/>
            <pc:sldMk cId="3183716691" sldId="332"/>
            <ac:inkMk id="54" creationId="{834BEAC4-4451-40E6-AFBD-F54D9425C79E}"/>
          </ac:inkMkLst>
        </pc:inkChg>
        <pc:inkChg chg="add del">
          <ac:chgData name="Viet Anh Nguyen" userId="b95f61ff061388d5" providerId="LiveId" clId="{2F009BA6-935D-4172-B5F2-8DDE54F1BBBA}" dt="2022-01-10T05:57:56.871" v="123"/>
          <ac:inkMkLst>
            <pc:docMk/>
            <pc:sldMk cId="3183716691" sldId="332"/>
            <ac:inkMk id="55" creationId="{7868A787-92F7-47D2-8B8E-4A58B63C0DEB}"/>
          </ac:inkMkLst>
        </pc:inkChg>
        <pc:inkChg chg="add del">
          <ac:chgData name="Viet Anh Nguyen" userId="b95f61ff061388d5" providerId="LiveId" clId="{2F009BA6-935D-4172-B5F2-8DDE54F1BBBA}" dt="2022-01-10T05:57:56.871" v="123"/>
          <ac:inkMkLst>
            <pc:docMk/>
            <pc:sldMk cId="3183716691" sldId="332"/>
            <ac:inkMk id="56" creationId="{531C5C8B-8CF4-4095-9941-5742AE1B123D}"/>
          </ac:inkMkLst>
        </pc:inkChg>
        <pc:inkChg chg="add del">
          <ac:chgData name="Viet Anh Nguyen" userId="b95f61ff061388d5" providerId="LiveId" clId="{2F009BA6-935D-4172-B5F2-8DDE54F1BBBA}" dt="2022-01-10T05:57:58.026" v="125"/>
          <ac:inkMkLst>
            <pc:docMk/>
            <pc:sldMk cId="3183716691" sldId="332"/>
            <ac:inkMk id="57" creationId="{DA8F022B-8A05-4505-8293-05328F1AA62F}"/>
          </ac:inkMkLst>
        </pc:inkChg>
        <pc:inkChg chg="add del">
          <ac:chgData name="Viet Anh Nguyen" userId="b95f61ff061388d5" providerId="LiveId" clId="{2F009BA6-935D-4172-B5F2-8DDE54F1BBBA}" dt="2022-01-10T05:57:58.026" v="125"/>
          <ac:inkMkLst>
            <pc:docMk/>
            <pc:sldMk cId="3183716691" sldId="332"/>
            <ac:inkMk id="58" creationId="{CFA8D2C2-BD06-42B9-83F5-0BBE905188AE}"/>
          </ac:inkMkLst>
        </pc:inkChg>
        <pc:inkChg chg="add">
          <ac:chgData name="Viet Anh Nguyen" userId="b95f61ff061388d5" providerId="LiveId" clId="{2F009BA6-935D-4172-B5F2-8DDE54F1BBBA}" dt="2022-01-10T05:57:58.026" v="125"/>
          <ac:inkMkLst>
            <pc:docMk/>
            <pc:sldMk cId="3183716691" sldId="332"/>
            <ac:inkMk id="59" creationId="{2153121C-3E2F-4160-8742-9D91B2C4FAF1}"/>
          </ac:inkMkLst>
        </pc:inkChg>
        <pc:inkChg chg="add del">
          <ac:chgData name="Viet Anh Nguyen" userId="b95f61ff061388d5" providerId="LiveId" clId="{2F009BA6-935D-4172-B5F2-8DDE54F1BBBA}" dt="2022-01-10T05:57:59.825" v="129"/>
          <ac:inkMkLst>
            <pc:docMk/>
            <pc:sldMk cId="3183716691" sldId="332"/>
            <ac:inkMk id="60" creationId="{3D9D51F0-EC52-4123-942E-62271E6B3D06}"/>
          </ac:inkMkLst>
        </pc:inkChg>
        <pc:inkChg chg="add del">
          <ac:chgData name="Viet Anh Nguyen" userId="b95f61ff061388d5" providerId="LiveId" clId="{2F009BA6-935D-4172-B5F2-8DDE54F1BBBA}" dt="2022-01-10T05:57:59.825" v="129"/>
          <ac:inkMkLst>
            <pc:docMk/>
            <pc:sldMk cId="3183716691" sldId="332"/>
            <ac:inkMk id="61" creationId="{559CDAD4-1A24-45DB-9FA9-D96D131BF7A2}"/>
          </ac:inkMkLst>
        </pc:inkChg>
        <pc:inkChg chg="add del">
          <ac:chgData name="Viet Anh Nguyen" userId="b95f61ff061388d5" providerId="LiveId" clId="{2F009BA6-935D-4172-B5F2-8DDE54F1BBBA}" dt="2022-01-10T05:57:59.825" v="129"/>
          <ac:inkMkLst>
            <pc:docMk/>
            <pc:sldMk cId="3183716691" sldId="332"/>
            <ac:inkMk id="62" creationId="{97E6BBBB-84F5-4CE0-B69C-669EEB8C0295}"/>
          </ac:inkMkLst>
        </pc:inkChg>
        <pc:inkChg chg="add del">
          <ac:chgData name="Viet Anh Nguyen" userId="b95f61ff061388d5" providerId="LiveId" clId="{2F009BA6-935D-4172-B5F2-8DDE54F1BBBA}" dt="2022-01-10T05:58:00.844" v="131"/>
          <ac:inkMkLst>
            <pc:docMk/>
            <pc:sldMk cId="3183716691" sldId="332"/>
            <ac:inkMk id="63" creationId="{8DBAF7B8-D604-4367-96FC-99D62B296CA7}"/>
          </ac:inkMkLst>
        </pc:inkChg>
        <pc:inkChg chg="add del">
          <ac:chgData name="Viet Anh Nguyen" userId="b95f61ff061388d5" providerId="LiveId" clId="{2F009BA6-935D-4172-B5F2-8DDE54F1BBBA}" dt="2022-01-10T05:58:00.844" v="131"/>
          <ac:inkMkLst>
            <pc:docMk/>
            <pc:sldMk cId="3183716691" sldId="332"/>
            <ac:inkMk id="64" creationId="{0F7BCE55-7E7B-4B44-BC8E-487703860B7D}"/>
          </ac:inkMkLst>
        </pc:inkChg>
        <pc:inkChg chg="add">
          <ac:chgData name="Viet Anh Nguyen" userId="b95f61ff061388d5" providerId="LiveId" clId="{2F009BA6-935D-4172-B5F2-8DDE54F1BBBA}" dt="2022-01-10T05:58:00.844" v="131"/>
          <ac:inkMkLst>
            <pc:docMk/>
            <pc:sldMk cId="3183716691" sldId="332"/>
            <ac:inkMk id="65" creationId="{F91DF46E-AECE-4CB2-A861-CD8DA3E27C5F}"/>
          </ac:inkMkLst>
        </pc:inkChg>
        <pc:inkChg chg="add del">
          <ac:chgData name="Viet Anh Nguyen" userId="b95f61ff061388d5" providerId="LiveId" clId="{2F009BA6-935D-4172-B5F2-8DDE54F1BBBA}" dt="2022-01-10T05:58:18.869" v="138"/>
          <ac:inkMkLst>
            <pc:docMk/>
            <pc:sldMk cId="3183716691" sldId="332"/>
            <ac:inkMk id="66" creationId="{D7CE151A-1EA4-4BFF-B715-85134535707F}"/>
          </ac:inkMkLst>
        </pc:inkChg>
        <pc:inkChg chg="add del">
          <ac:chgData name="Viet Anh Nguyen" userId="b95f61ff061388d5" providerId="LiveId" clId="{2F009BA6-935D-4172-B5F2-8DDE54F1BBBA}" dt="2022-01-10T05:58:18.869" v="138"/>
          <ac:inkMkLst>
            <pc:docMk/>
            <pc:sldMk cId="3183716691" sldId="332"/>
            <ac:inkMk id="67" creationId="{73C9404D-8093-4946-9573-039F580685C4}"/>
          </ac:inkMkLst>
        </pc:inkChg>
        <pc:inkChg chg="add del">
          <ac:chgData name="Viet Anh Nguyen" userId="b95f61ff061388d5" providerId="LiveId" clId="{2F009BA6-935D-4172-B5F2-8DDE54F1BBBA}" dt="2022-01-10T05:58:18.869" v="138"/>
          <ac:inkMkLst>
            <pc:docMk/>
            <pc:sldMk cId="3183716691" sldId="332"/>
            <ac:inkMk id="68" creationId="{8D05A8FA-B879-425A-95F7-C324BFB72E9C}"/>
          </ac:inkMkLst>
        </pc:inkChg>
        <pc:inkChg chg="add del">
          <ac:chgData name="Viet Anh Nguyen" userId="b95f61ff061388d5" providerId="LiveId" clId="{2F009BA6-935D-4172-B5F2-8DDE54F1BBBA}" dt="2022-01-10T05:58:18.869" v="138"/>
          <ac:inkMkLst>
            <pc:docMk/>
            <pc:sldMk cId="3183716691" sldId="332"/>
            <ac:inkMk id="69" creationId="{16EEB1E9-D0ED-4985-B1D7-F83AB20C4026}"/>
          </ac:inkMkLst>
        </pc:inkChg>
        <pc:inkChg chg="add">
          <ac:chgData name="Viet Anh Nguyen" userId="b95f61ff061388d5" providerId="LiveId" clId="{2F009BA6-935D-4172-B5F2-8DDE54F1BBBA}" dt="2022-01-10T05:58:17.620" v="136" actId="9405"/>
          <ac:inkMkLst>
            <pc:docMk/>
            <pc:sldMk cId="3183716691" sldId="332"/>
            <ac:inkMk id="70" creationId="{3EA93F8F-A81C-4A1A-852F-E3A6FC160721}"/>
          </ac:inkMkLst>
        </pc:inkChg>
        <pc:inkChg chg="add">
          <ac:chgData name="Viet Anh Nguyen" userId="b95f61ff061388d5" providerId="LiveId" clId="{2F009BA6-935D-4172-B5F2-8DDE54F1BBBA}" dt="2022-01-10T05:58:18.176" v="137" actId="9405"/>
          <ac:inkMkLst>
            <pc:docMk/>
            <pc:sldMk cId="3183716691" sldId="332"/>
            <ac:inkMk id="71" creationId="{E47A96E0-7ED6-411A-9915-7044F952645D}"/>
          </ac:inkMkLst>
        </pc:inkChg>
        <pc:inkChg chg="add">
          <ac:chgData name="Viet Anh Nguyen" userId="b95f61ff061388d5" providerId="LiveId" clId="{2F009BA6-935D-4172-B5F2-8DDE54F1BBBA}" dt="2022-01-10T05:58:18.869" v="138"/>
          <ac:inkMkLst>
            <pc:docMk/>
            <pc:sldMk cId="3183716691" sldId="332"/>
            <ac:inkMk id="72" creationId="{8C3214D1-6CA3-46B1-92C2-78B17F2CB84E}"/>
          </ac:inkMkLst>
        </pc:inkChg>
        <pc:inkChg chg="add">
          <ac:chgData name="Viet Anh Nguyen" userId="b95f61ff061388d5" providerId="LiveId" clId="{2F009BA6-935D-4172-B5F2-8DDE54F1BBBA}" dt="2022-01-10T05:58:19.086" v="139" actId="9405"/>
          <ac:inkMkLst>
            <pc:docMk/>
            <pc:sldMk cId="3183716691" sldId="332"/>
            <ac:inkMk id="73" creationId="{421837D1-11AF-4039-AA91-DEEA59033A9E}"/>
          </ac:inkMkLst>
        </pc:inkChg>
        <pc:inkChg chg="add del">
          <ac:chgData name="Viet Anh Nguyen" userId="b95f61ff061388d5" providerId="LiveId" clId="{2F009BA6-935D-4172-B5F2-8DDE54F1BBBA}" dt="2022-01-10T05:58:23.428" v="143"/>
          <ac:inkMkLst>
            <pc:docMk/>
            <pc:sldMk cId="3183716691" sldId="332"/>
            <ac:inkMk id="74" creationId="{16F7FF62-D400-4E1A-BD6B-01E209F7DF70}"/>
          </ac:inkMkLst>
        </pc:inkChg>
        <pc:inkChg chg="add del">
          <ac:chgData name="Viet Anh Nguyen" userId="b95f61ff061388d5" providerId="LiveId" clId="{2F009BA6-935D-4172-B5F2-8DDE54F1BBBA}" dt="2022-01-10T05:58:23.428" v="143"/>
          <ac:inkMkLst>
            <pc:docMk/>
            <pc:sldMk cId="3183716691" sldId="332"/>
            <ac:inkMk id="75" creationId="{701F8EE0-460C-4B2E-87F7-2EECADC25ACF}"/>
          </ac:inkMkLst>
        </pc:inkChg>
        <pc:inkChg chg="add del">
          <ac:chgData name="Viet Anh Nguyen" userId="b95f61ff061388d5" providerId="LiveId" clId="{2F009BA6-935D-4172-B5F2-8DDE54F1BBBA}" dt="2022-01-10T05:58:23.428" v="143"/>
          <ac:inkMkLst>
            <pc:docMk/>
            <pc:sldMk cId="3183716691" sldId="332"/>
            <ac:inkMk id="76" creationId="{BE9F7A6B-1215-4027-9867-D37C5B7B77FF}"/>
          </ac:inkMkLst>
        </pc:inkChg>
        <pc:inkChg chg="add del">
          <ac:chgData name="Viet Anh Nguyen" userId="b95f61ff061388d5" providerId="LiveId" clId="{2F009BA6-935D-4172-B5F2-8DDE54F1BBBA}" dt="2022-01-10T05:58:25.488" v="148"/>
          <ac:inkMkLst>
            <pc:docMk/>
            <pc:sldMk cId="3183716691" sldId="332"/>
            <ac:inkMk id="77" creationId="{DD2D24B5-F436-412A-9481-D33B1CDD7DA6}"/>
          </ac:inkMkLst>
        </pc:inkChg>
        <pc:inkChg chg="add del">
          <ac:chgData name="Viet Anh Nguyen" userId="b95f61ff061388d5" providerId="LiveId" clId="{2F009BA6-935D-4172-B5F2-8DDE54F1BBBA}" dt="2022-01-10T05:58:25.488" v="148"/>
          <ac:inkMkLst>
            <pc:docMk/>
            <pc:sldMk cId="3183716691" sldId="332"/>
            <ac:inkMk id="78" creationId="{47774D0F-A236-4F8C-A3FB-BAC48E33B907}"/>
          </ac:inkMkLst>
        </pc:inkChg>
        <pc:inkChg chg="add del">
          <ac:chgData name="Viet Anh Nguyen" userId="b95f61ff061388d5" providerId="LiveId" clId="{2F009BA6-935D-4172-B5F2-8DDE54F1BBBA}" dt="2022-01-10T05:58:25.488" v="148"/>
          <ac:inkMkLst>
            <pc:docMk/>
            <pc:sldMk cId="3183716691" sldId="332"/>
            <ac:inkMk id="79" creationId="{A299064C-54B4-4E75-A8CC-0F249E6E0E53}"/>
          </ac:inkMkLst>
        </pc:inkChg>
        <pc:inkChg chg="add del">
          <ac:chgData name="Viet Anh Nguyen" userId="b95f61ff061388d5" providerId="LiveId" clId="{2F009BA6-935D-4172-B5F2-8DDE54F1BBBA}" dt="2022-01-10T05:58:25.488" v="148"/>
          <ac:inkMkLst>
            <pc:docMk/>
            <pc:sldMk cId="3183716691" sldId="332"/>
            <ac:inkMk id="80" creationId="{6331BC45-3579-4EFC-932A-4AF49C0C7E5B}"/>
          </ac:inkMkLst>
        </pc:inkChg>
        <pc:inkChg chg="add del">
          <ac:chgData name="Viet Anh Nguyen" userId="b95f61ff061388d5" providerId="LiveId" clId="{2F009BA6-935D-4172-B5F2-8DDE54F1BBBA}" dt="2022-01-10T05:58:25.488" v="148"/>
          <ac:inkMkLst>
            <pc:docMk/>
            <pc:sldMk cId="3183716691" sldId="332"/>
            <ac:inkMk id="81" creationId="{A8BF12C9-23CF-4A0A-B5A3-FD92DCC7821E}"/>
          </ac:inkMkLst>
        </pc:inkChg>
        <pc:inkChg chg="add">
          <ac:chgData name="Viet Anh Nguyen" userId="b95f61ff061388d5" providerId="LiveId" clId="{2F009BA6-935D-4172-B5F2-8DDE54F1BBBA}" dt="2022-01-10T05:58:25.488" v="148"/>
          <ac:inkMkLst>
            <pc:docMk/>
            <pc:sldMk cId="3183716691" sldId="332"/>
            <ac:inkMk id="82" creationId="{4C1A1A97-1D0D-425C-BDA3-7917293C7A90}"/>
          </ac:inkMkLst>
        </pc:inkChg>
        <pc:inkChg chg="add del">
          <ac:chgData name="Viet Anh Nguyen" userId="b95f61ff061388d5" providerId="LiveId" clId="{2F009BA6-935D-4172-B5F2-8DDE54F1BBBA}" dt="2022-01-10T05:58:27.023" v="152"/>
          <ac:inkMkLst>
            <pc:docMk/>
            <pc:sldMk cId="3183716691" sldId="332"/>
            <ac:inkMk id="83" creationId="{6BD8E554-4E9F-4F37-A8CC-C6347B42995E}"/>
          </ac:inkMkLst>
        </pc:inkChg>
        <pc:inkChg chg="add del">
          <ac:chgData name="Viet Anh Nguyen" userId="b95f61ff061388d5" providerId="LiveId" clId="{2F009BA6-935D-4172-B5F2-8DDE54F1BBBA}" dt="2022-01-10T05:58:27.023" v="152"/>
          <ac:inkMkLst>
            <pc:docMk/>
            <pc:sldMk cId="3183716691" sldId="332"/>
            <ac:inkMk id="84" creationId="{3DD9D76C-0C02-416E-AD57-9762DBB487A8}"/>
          </ac:inkMkLst>
        </pc:inkChg>
        <pc:inkChg chg="add del">
          <ac:chgData name="Viet Anh Nguyen" userId="b95f61ff061388d5" providerId="LiveId" clId="{2F009BA6-935D-4172-B5F2-8DDE54F1BBBA}" dt="2022-01-10T05:58:27.023" v="152"/>
          <ac:inkMkLst>
            <pc:docMk/>
            <pc:sldMk cId="3183716691" sldId="332"/>
            <ac:inkMk id="85" creationId="{AE888BDB-B6A1-4748-B307-7B818C2559C3}"/>
          </ac:inkMkLst>
        </pc:inkChg>
        <pc:inkChg chg="add">
          <ac:chgData name="Viet Anh Nguyen" userId="b95f61ff061388d5" providerId="LiveId" clId="{2F009BA6-935D-4172-B5F2-8DDE54F1BBBA}" dt="2022-01-10T05:58:27.023" v="152"/>
          <ac:inkMkLst>
            <pc:docMk/>
            <pc:sldMk cId="3183716691" sldId="332"/>
            <ac:inkMk id="86" creationId="{1160D1F2-E2AF-44EC-A427-96845887D050}"/>
          </ac:inkMkLst>
        </pc:inkChg>
        <pc:inkChg chg="add del">
          <ac:chgData name="Viet Anh Nguyen" userId="b95f61ff061388d5" providerId="LiveId" clId="{2F009BA6-935D-4172-B5F2-8DDE54F1BBBA}" dt="2022-01-10T05:58:28.801" v="155"/>
          <ac:inkMkLst>
            <pc:docMk/>
            <pc:sldMk cId="3183716691" sldId="332"/>
            <ac:inkMk id="87" creationId="{18187416-8FD1-4517-8646-E5F71C948B65}"/>
          </ac:inkMkLst>
        </pc:inkChg>
        <pc:inkChg chg="add del">
          <ac:chgData name="Viet Anh Nguyen" userId="b95f61ff061388d5" providerId="LiveId" clId="{2F009BA6-935D-4172-B5F2-8DDE54F1BBBA}" dt="2022-01-10T05:58:28.801" v="155"/>
          <ac:inkMkLst>
            <pc:docMk/>
            <pc:sldMk cId="3183716691" sldId="332"/>
            <ac:inkMk id="88" creationId="{795428E7-CE21-4BCB-BCD8-38F1E10BCF59}"/>
          </ac:inkMkLst>
        </pc:inkChg>
        <pc:inkChg chg="add">
          <ac:chgData name="Viet Anh Nguyen" userId="b95f61ff061388d5" providerId="LiveId" clId="{2F009BA6-935D-4172-B5F2-8DDE54F1BBBA}" dt="2022-01-10T05:58:28.801" v="155"/>
          <ac:inkMkLst>
            <pc:docMk/>
            <pc:sldMk cId="3183716691" sldId="332"/>
            <ac:inkMk id="89" creationId="{6DB3D4D9-F2DD-4FD7-B0E6-AAF2142BE7F7}"/>
          </ac:inkMkLst>
        </pc:inkChg>
        <pc:inkChg chg="add del">
          <ac:chgData name="Viet Anh Nguyen" userId="b95f61ff061388d5" providerId="LiveId" clId="{2F009BA6-935D-4172-B5F2-8DDE54F1BBBA}" dt="2022-01-10T05:58:31.076" v="159"/>
          <ac:inkMkLst>
            <pc:docMk/>
            <pc:sldMk cId="3183716691" sldId="332"/>
            <ac:inkMk id="90" creationId="{4AB9D34F-5226-4F6F-9559-80D7C342A7EE}"/>
          </ac:inkMkLst>
        </pc:inkChg>
        <pc:inkChg chg="add del">
          <ac:chgData name="Viet Anh Nguyen" userId="b95f61ff061388d5" providerId="LiveId" clId="{2F009BA6-935D-4172-B5F2-8DDE54F1BBBA}" dt="2022-01-10T05:58:31.076" v="159"/>
          <ac:inkMkLst>
            <pc:docMk/>
            <pc:sldMk cId="3183716691" sldId="332"/>
            <ac:inkMk id="91" creationId="{9674FFB1-633A-4275-8F8C-37AE147C78EC}"/>
          </ac:inkMkLst>
        </pc:inkChg>
        <pc:inkChg chg="add del">
          <ac:chgData name="Viet Anh Nguyen" userId="b95f61ff061388d5" providerId="LiveId" clId="{2F009BA6-935D-4172-B5F2-8DDE54F1BBBA}" dt="2022-01-10T05:58:31.076" v="159"/>
          <ac:inkMkLst>
            <pc:docMk/>
            <pc:sldMk cId="3183716691" sldId="332"/>
            <ac:inkMk id="92" creationId="{A4390664-D287-4E17-A488-360663EEFC5E}"/>
          </ac:inkMkLst>
        </pc:inkChg>
        <pc:inkChg chg="add">
          <ac:chgData name="Viet Anh Nguyen" userId="b95f61ff061388d5" providerId="LiveId" clId="{2F009BA6-935D-4172-B5F2-8DDE54F1BBBA}" dt="2022-01-10T05:58:31.076" v="159"/>
          <ac:inkMkLst>
            <pc:docMk/>
            <pc:sldMk cId="3183716691" sldId="332"/>
            <ac:inkMk id="93" creationId="{BB922846-DA55-4096-8B7D-AB07354D1B29}"/>
          </ac:inkMkLst>
        </pc:inkChg>
        <pc:inkChg chg="add del">
          <ac:chgData name="Viet Anh Nguyen" userId="b95f61ff061388d5" providerId="LiveId" clId="{2F009BA6-935D-4172-B5F2-8DDE54F1BBBA}" dt="2022-01-10T05:58:32.683" v="163"/>
          <ac:inkMkLst>
            <pc:docMk/>
            <pc:sldMk cId="3183716691" sldId="332"/>
            <ac:inkMk id="94" creationId="{216643CA-6782-4C6D-B686-11A1A70BF796}"/>
          </ac:inkMkLst>
        </pc:inkChg>
        <pc:inkChg chg="add del">
          <ac:chgData name="Viet Anh Nguyen" userId="b95f61ff061388d5" providerId="LiveId" clId="{2F009BA6-935D-4172-B5F2-8DDE54F1BBBA}" dt="2022-01-10T05:58:32.683" v="163"/>
          <ac:inkMkLst>
            <pc:docMk/>
            <pc:sldMk cId="3183716691" sldId="332"/>
            <ac:inkMk id="95" creationId="{EB1E3F62-B026-449C-A598-31DF4CB6C008}"/>
          </ac:inkMkLst>
        </pc:inkChg>
        <pc:inkChg chg="add del">
          <ac:chgData name="Viet Anh Nguyen" userId="b95f61ff061388d5" providerId="LiveId" clId="{2F009BA6-935D-4172-B5F2-8DDE54F1BBBA}" dt="2022-01-10T05:58:35.351" v="169"/>
          <ac:inkMkLst>
            <pc:docMk/>
            <pc:sldMk cId="3183716691" sldId="332"/>
            <ac:inkMk id="96" creationId="{811FEE5D-458C-44B6-B323-B4C275E40C6B}"/>
          </ac:inkMkLst>
        </pc:inkChg>
        <pc:inkChg chg="add">
          <ac:chgData name="Viet Anh Nguyen" userId="b95f61ff061388d5" providerId="LiveId" clId="{2F009BA6-935D-4172-B5F2-8DDE54F1BBBA}" dt="2022-01-10T05:58:32.683" v="163"/>
          <ac:inkMkLst>
            <pc:docMk/>
            <pc:sldMk cId="3183716691" sldId="332"/>
            <ac:inkMk id="97" creationId="{B4D5717D-0DA8-46EA-A3FE-74CFB4A547E2}"/>
          </ac:inkMkLst>
        </pc:inkChg>
        <pc:inkChg chg="add del">
          <ac:chgData name="Viet Anh Nguyen" userId="b95f61ff061388d5" providerId="LiveId" clId="{2F009BA6-935D-4172-B5F2-8DDE54F1BBBA}" dt="2022-01-10T05:58:35.351" v="169"/>
          <ac:inkMkLst>
            <pc:docMk/>
            <pc:sldMk cId="3183716691" sldId="332"/>
            <ac:inkMk id="98" creationId="{E540E404-660E-4561-96B8-D36B50A1A553}"/>
          </ac:inkMkLst>
        </pc:inkChg>
        <pc:inkChg chg="add del">
          <ac:chgData name="Viet Anh Nguyen" userId="b95f61ff061388d5" providerId="LiveId" clId="{2F009BA6-935D-4172-B5F2-8DDE54F1BBBA}" dt="2022-01-10T05:58:35.351" v="169"/>
          <ac:inkMkLst>
            <pc:docMk/>
            <pc:sldMk cId="3183716691" sldId="332"/>
            <ac:inkMk id="99" creationId="{4D4D9DA1-1AC5-49CA-A06C-85ED21B1F6C4}"/>
          </ac:inkMkLst>
        </pc:inkChg>
        <pc:inkChg chg="add del">
          <ac:chgData name="Viet Anh Nguyen" userId="b95f61ff061388d5" providerId="LiveId" clId="{2F009BA6-935D-4172-B5F2-8DDE54F1BBBA}" dt="2022-01-10T05:58:35.351" v="169"/>
          <ac:inkMkLst>
            <pc:docMk/>
            <pc:sldMk cId="3183716691" sldId="332"/>
            <ac:inkMk id="100" creationId="{DEB3970F-073B-4771-B0C2-E35C6DCCCCD1}"/>
          </ac:inkMkLst>
        </pc:inkChg>
        <pc:inkChg chg="add del">
          <ac:chgData name="Viet Anh Nguyen" userId="b95f61ff061388d5" providerId="LiveId" clId="{2F009BA6-935D-4172-B5F2-8DDE54F1BBBA}" dt="2022-01-10T05:58:35.351" v="169"/>
          <ac:inkMkLst>
            <pc:docMk/>
            <pc:sldMk cId="3183716691" sldId="332"/>
            <ac:inkMk id="101" creationId="{E4039566-B424-4DB4-8A11-D9F10D58B393}"/>
          </ac:inkMkLst>
        </pc:inkChg>
        <pc:inkChg chg="add del">
          <ac:chgData name="Viet Anh Nguyen" userId="b95f61ff061388d5" providerId="LiveId" clId="{2F009BA6-935D-4172-B5F2-8DDE54F1BBBA}" dt="2022-01-10T05:58:35.351" v="169"/>
          <ac:inkMkLst>
            <pc:docMk/>
            <pc:sldMk cId="3183716691" sldId="332"/>
            <ac:inkMk id="102" creationId="{89072C1F-B591-43B3-801C-1BC2526A3A27}"/>
          </ac:inkMkLst>
        </pc:inkChg>
        <pc:inkChg chg="add">
          <ac:chgData name="Viet Anh Nguyen" userId="b95f61ff061388d5" providerId="LiveId" clId="{2F009BA6-935D-4172-B5F2-8DDE54F1BBBA}" dt="2022-01-10T05:58:35.351" v="169"/>
          <ac:inkMkLst>
            <pc:docMk/>
            <pc:sldMk cId="3183716691" sldId="332"/>
            <ac:inkMk id="103" creationId="{6F4775DB-0D6D-47D1-93E9-5211C8D929C7}"/>
          </ac:inkMkLst>
        </pc:inkChg>
        <pc:inkChg chg="add">
          <ac:chgData name="Viet Anh Nguyen" userId="b95f61ff061388d5" providerId="LiveId" clId="{2F009BA6-935D-4172-B5F2-8DDE54F1BBBA}" dt="2022-01-10T05:58:35.351" v="169"/>
          <ac:inkMkLst>
            <pc:docMk/>
            <pc:sldMk cId="3183716691" sldId="332"/>
            <ac:inkMk id="104" creationId="{913D1E1D-906F-4269-A1E7-B89DBE5A2A9A}"/>
          </ac:inkMkLst>
        </pc:inkChg>
      </pc:sldChg>
      <pc:sldChg chg="addSp delSp new mod">
        <pc:chgData name="Viet Anh Nguyen" userId="b95f61ff061388d5" providerId="LiveId" clId="{2F009BA6-935D-4172-B5F2-8DDE54F1BBBA}" dt="2022-01-10T06:00:21.445" v="302"/>
        <pc:sldMkLst>
          <pc:docMk/>
          <pc:sldMk cId="1798234205" sldId="333"/>
        </pc:sldMkLst>
        <pc:inkChg chg="add del">
          <ac:chgData name="Viet Anh Nguyen" userId="b95f61ff061388d5" providerId="LiveId" clId="{2F009BA6-935D-4172-B5F2-8DDE54F1BBBA}" dt="2022-01-10T05:59:07.103" v="176"/>
          <ac:inkMkLst>
            <pc:docMk/>
            <pc:sldMk cId="1798234205" sldId="333"/>
            <ac:inkMk id="2" creationId="{1814F0D6-8277-459F-B794-F5E2346B2015}"/>
          </ac:inkMkLst>
        </pc:inkChg>
        <pc:inkChg chg="add del">
          <ac:chgData name="Viet Anh Nguyen" userId="b95f61ff061388d5" providerId="LiveId" clId="{2F009BA6-935D-4172-B5F2-8DDE54F1BBBA}" dt="2022-01-10T05:59:07.103" v="176"/>
          <ac:inkMkLst>
            <pc:docMk/>
            <pc:sldMk cId="1798234205" sldId="333"/>
            <ac:inkMk id="3" creationId="{D197AFFF-2CB4-4ED3-9980-302B9287DFBC}"/>
          </ac:inkMkLst>
        </pc:inkChg>
        <pc:inkChg chg="add del">
          <ac:chgData name="Viet Anh Nguyen" userId="b95f61ff061388d5" providerId="LiveId" clId="{2F009BA6-935D-4172-B5F2-8DDE54F1BBBA}" dt="2022-01-10T05:59:07.103" v="176"/>
          <ac:inkMkLst>
            <pc:docMk/>
            <pc:sldMk cId="1798234205" sldId="333"/>
            <ac:inkMk id="4" creationId="{F5006347-CC63-4BB1-9641-33B1C5A9BEBE}"/>
          </ac:inkMkLst>
        </pc:inkChg>
        <pc:inkChg chg="add del">
          <ac:chgData name="Viet Anh Nguyen" userId="b95f61ff061388d5" providerId="LiveId" clId="{2F009BA6-935D-4172-B5F2-8DDE54F1BBBA}" dt="2022-01-10T05:59:07.103" v="176"/>
          <ac:inkMkLst>
            <pc:docMk/>
            <pc:sldMk cId="1798234205" sldId="333"/>
            <ac:inkMk id="5" creationId="{56C19ED8-9879-463B-9ACE-0AAEF84E1396}"/>
          </ac:inkMkLst>
        </pc:inkChg>
        <pc:inkChg chg="add del">
          <ac:chgData name="Viet Anh Nguyen" userId="b95f61ff061388d5" providerId="LiveId" clId="{2F009BA6-935D-4172-B5F2-8DDE54F1BBBA}" dt="2022-01-10T05:59:07.103" v="176"/>
          <ac:inkMkLst>
            <pc:docMk/>
            <pc:sldMk cId="1798234205" sldId="333"/>
            <ac:inkMk id="6" creationId="{0FEFB2C7-4E97-4485-AFE6-DBA28C44283E}"/>
          </ac:inkMkLst>
        </pc:inkChg>
        <pc:inkChg chg="add del">
          <ac:chgData name="Viet Anh Nguyen" userId="b95f61ff061388d5" providerId="LiveId" clId="{2F009BA6-935D-4172-B5F2-8DDE54F1BBBA}" dt="2022-01-10T05:59:16.621" v="191"/>
          <ac:inkMkLst>
            <pc:docMk/>
            <pc:sldMk cId="1798234205" sldId="333"/>
            <ac:inkMk id="7" creationId="{5CA2EDCE-FB29-4837-A1FA-07D8F99BFF59}"/>
          </ac:inkMkLst>
        </pc:inkChg>
        <pc:inkChg chg="add del">
          <ac:chgData name="Viet Anh Nguyen" userId="b95f61ff061388d5" providerId="LiveId" clId="{2F009BA6-935D-4172-B5F2-8DDE54F1BBBA}" dt="2022-01-10T05:59:16.621" v="191"/>
          <ac:inkMkLst>
            <pc:docMk/>
            <pc:sldMk cId="1798234205" sldId="333"/>
            <ac:inkMk id="8" creationId="{4F7D1CD7-54A0-41FE-BBE4-546EBE904BBF}"/>
          </ac:inkMkLst>
        </pc:inkChg>
        <pc:inkChg chg="add del">
          <ac:chgData name="Viet Anh Nguyen" userId="b95f61ff061388d5" providerId="LiveId" clId="{2F009BA6-935D-4172-B5F2-8DDE54F1BBBA}" dt="2022-01-10T05:59:11.898" v="179"/>
          <ac:inkMkLst>
            <pc:docMk/>
            <pc:sldMk cId="1798234205" sldId="333"/>
            <ac:inkMk id="9" creationId="{CC2C7576-1B88-4DF0-A9F7-700E05C32BA4}"/>
          </ac:inkMkLst>
        </pc:inkChg>
        <pc:inkChg chg="add del">
          <ac:chgData name="Viet Anh Nguyen" userId="b95f61ff061388d5" providerId="LiveId" clId="{2F009BA6-935D-4172-B5F2-8DDE54F1BBBA}" dt="2022-01-10T05:59:11.898" v="179"/>
          <ac:inkMkLst>
            <pc:docMk/>
            <pc:sldMk cId="1798234205" sldId="333"/>
            <ac:inkMk id="10" creationId="{6BA974C8-6611-4CF1-8394-7AD56820E57F}"/>
          </ac:inkMkLst>
        </pc:inkChg>
        <pc:inkChg chg="add del">
          <ac:chgData name="Viet Anh Nguyen" userId="b95f61ff061388d5" providerId="LiveId" clId="{2F009BA6-935D-4172-B5F2-8DDE54F1BBBA}" dt="2022-01-10T05:59:13.063" v="181"/>
          <ac:inkMkLst>
            <pc:docMk/>
            <pc:sldMk cId="1798234205" sldId="333"/>
            <ac:inkMk id="11" creationId="{2AADA2BA-E6CB-426B-8E50-79A9096039BA}"/>
          </ac:inkMkLst>
        </pc:inkChg>
        <pc:inkChg chg="add del">
          <ac:chgData name="Viet Anh Nguyen" userId="b95f61ff061388d5" providerId="LiveId" clId="{2F009BA6-935D-4172-B5F2-8DDE54F1BBBA}" dt="2022-01-10T05:59:13.063" v="181"/>
          <ac:inkMkLst>
            <pc:docMk/>
            <pc:sldMk cId="1798234205" sldId="333"/>
            <ac:inkMk id="12" creationId="{8194DF4B-F1EA-472A-910D-E1C652A64B01}"/>
          </ac:inkMkLst>
        </pc:inkChg>
        <pc:inkChg chg="add del">
          <ac:chgData name="Viet Anh Nguyen" userId="b95f61ff061388d5" providerId="LiveId" clId="{2F009BA6-935D-4172-B5F2-8DDE54F1BBBA}" dt="2022-01-10T05:59:15.225" v="187"/>
          <ac:inkMkLst>
            <pc:docMk/>
            <pc:sldMk cId="1798234205" sldId="333"/>
            <ac:inkMk id="13" creationId="{0AA665CD-4CEC-402D-8B4A-9B7B386AD391}"/>
          </ac:inkMkLst>
        </pc:inkChg>
        <pc:inkChg chg="add del">
          <ac:chgData name="Viet Anh Nguyen" userId="b95f61ff061388d5" providerId="LiveId" clId="{2F009BA6-935D-4172-B5F2-8DDE54F1BBBA}" dt="2022-01-10T05:59:15.225" v="187"/>
          <ac:inkMkLst>
            <pc:docMk/>
            <pc:sldMk cId="1798234205" sldId="333"/>
            <ac:inkMk id="14" creationId="{9BC68C96-1043-4AA7-BAE4-A43E809A5120}"/>
          </ac:inkMkLst>
        </pc:inkChg>
        <pc:inkChg chg="add del">
          <ac:chgData name="Viet Anh Nguyen" userId="b95f61ff061388d5" providerId="LiveId" clId="{2F009BA6-935D-4172-B5F2-8DDE54F1BBBA}" dt="2022-01-10T05:59:15.225" v="187"/>
          <ac:inkMkLst>
            <pc:docMk/>
            <pc:sldMk cId="1798234205" sldId="333"/>
            <ac:inkMk id="15" creationId="{551CE620-9C76-473E-9FE9-5F2DA675964E}"/>
          </ac:inkMkLst>
        </pc:inkChg>
        <pc:inkChg chg="add del">
          <ac:chgData name="Viet Anh Nguyen" userId="b95f61ff061388d5" providerId="LiveId" clId="{2F009BA6-935D-4172-B5F2-8DDE54F1BBBA}" dt="2022-01-10T05:59:15.225" v="187"/>
          <ac:inkMkLst>
            <pc:docMk/>
            <pc:sldMk cId="1798234205" sldId="333"/>
            <ac:inkMk id="16" creationId="{81930951-FE6B-4709-87D1-62EBD4D74B80}"/>
          </ac:inkMkLst>
        </pc:inkChg>
        <pc:inkChg chg="add del">
          <ac:chgData name="Viet Anh Nguyen" userId="b95f61ff061388d5" providerId="LiveId" clId="{2F009BA6-935D-4172-B5F2-8DDE54F1BBBA}" dt="2022-01-10T05:59:15.225" v="187"/>
          <ac:inkMkLst>
            <pc:docMk/>
            <pc:sldMk cId="1798234205" sldId="333"/>
            <ac:inkMk id="17" creationId="{9A8F19E7-5B5E-42E4-A6DA-005D7542643B}"/>
          </ac:inkMkLst>
        </pc:inkChg>
        <pc:inkChg chg="add del">
          <ac:chgData name="Viet Anh Nguyen" userId="b95f61ff061388d5" providerId="LiveId" clId="{2F009BA6-935D-4172-B5F2-8DDE54F1BBBA}" dt="2022-01-10T05:59:15.225" v="187"/>
          <ac:inkMkLst>
            <pc:docMk/>
            <pc:sldMk cId="1798234205" sldId="333"/>
            <ac:inkMk id="18" creationId="{257C41D3-5CF4-4847-AB1C-E3139C4DAADF}"/>
          </ac:inkMkLst>
        </pc:inkChg>
        <pc:inkChg chg="add del">
          <ac:chgData name="Viet Anh Nguyen" userId="b95f61ff061388d5" providerId="LiveId" clId="{2F009BA6-935D-4172-B5F2-8DDE54F1BBBA}" dt="2022-01-10T05:59:19.747" v="196"/>
          <ac:inkMkLst>
            <pc:docMk/>
            <pc:sldMk cId="1798234205" sldId="333"/>
            <ac:inkMk id="19" creationId="{B548948D-375A-40F4-A4C0-856FBC55B584}"/>
          </ac:inkMkLst>
        </pc:inkChg>
        <pc:inkChg chg="add del">
          <ac:chgData name="Viet Anh Nguyen" userId="b95f61ff061388d5" providerId="LiveId" clId="{2F009BA6-935D-4172-B5F2-8DDE54F1BBBA}" dt="2022-01-10T05:59:16.621" v="191"/>
          <ac:inkMkLst>
            <pc:docMk/>
            <pc:sldMk cId="1798234205" sldId="333"/>
            <ac:inkMk id="20" creationId="{1CD6B3DB-45FE-4A88-8B3D-B6CE5E1031CA}"/>
          </ac:inkMkLst>
        </pc:inkChg>
        <pc:inkChg chg="add del">
          <ac:chgData name="Viet Anh Nguyen" userId="b95f61ff061388d5" providerId="LiveId" clId="{2F009BA6-935D-4172-B5F2-8DDE54F1BBBA}" dt="2022-01-10T05:59:16.621" v="191"/>
          <ac:inkMkLst>
            <pc:docMk/>
            <pc:sldMk cId="1798234205" sldId="333"/>
            <ac:inkMk id="21" creationId="{E6D4B5D4-F641-4295-BE13-ABC16EFDE021}"/>
          </ac:inkMkLst>
        </pc:inkChg>
        <pc:inkChg chg="add del">
          <ac:chgData name="Viet Anh Nguyen" userId="b95f61ff061388d5" providerId="LiveId" clId="{2F009BA6-935D-4172-B5F2-8DDE54F1BBBA}" dt="2022-01-10T05:59:16.621" v="191"/>
          <ac:inkMkLst>
            <pc:docMk/>
            <pc:sldMk cId="1798234205" sldId="333"/>
            <ac:inkMk id="22" creationId="{4EE7E96A-9BED-4FE3-8494-9251C9F3A661}"/>
          </ac:inkMkLst>
        </pc:inkChg>
        <pc:inkChg chg="add del">
          <ac:chgData name="Viet Anh Nguyen" userId="b95f61ff061388d5" providerId="LiveId" clId="{2F009BA6-935D-4172-B5F2-8DDE54F1BBBA}" dt="2022-01-10T05:59:16.621" v="191"/>
          <ac:inkMkLst>
            <pc:docMk/>
            <pc:sldMk cId="1798234205" sldId="333"/>
            <ac:inkMk id="23" creationId="{62A2C172-E01A-4B62-BF55-4AEC056B5A90}"/>
          </ac:inkMkLst>
        </pc:inkChg>
        <pc:inkChg chg="add del">
          <ac:chgData name="Viet Anh Nguyen" userId="b95f61ff061388d5" providerId="LiveId" clId="{2F009BA6-935D-4172-B5F2-8DDE54F1BBBA}" dt="2022-01-10T05:59:17.771" v="193"/>
          <ac:inkMkLst>
            <pc:docMk/>
            <pc:sldMk cId="1798234205" sldId="333"/>
            <ac:inkMk id="24" creationId="{A1EA541C-D6D1-439B-AB91-6950FC755EBE}"/>
          </ac:inkMkLst>
        </pc:inkChg>
        <pc:inkChg chg="add del">
          <ac:chgData name="Viet Anh Nguyen" userId="b95f61ff061388d5" providerId="LiveId" clId="{2F009BA6-935D-4172-B5F2-8DDE54F1BBBA}" dt="2022-01-10T05:59:17.771" v="193"/>
          <ac:inkMkLst>
            <pc:docMk/>
            <pc:sldMk cId="1798234205" sldId="333"/>
            <ac:inkMk id="25" creationId="{4F516762-1A68-4BFD-BB9F-E423D67A921E}"/>
          </ac:inkMkLst>
        </pc:inkChg>
        <pc:inkChg chg="add del">
          <ac:chgData name="Viet Anh Nguyen" userId="b95f61ff061388d5" providerId="LiveId" clId="{2F009BA6-935D-4172-B5F2-8DDE54F1BBBA}" dt="2022-01-10T05:59:19.747" v="196"/>
          <ac:inkMkLst>
            <pc:docMk/>
            <pc:sldMk cId="1798234205" sldId="333"/>
            <ac:inkMk id="26" creationId="{333CB39B-7DEB-4733-BEF9-1980BE0649FB}"/>
          </ac:inkMkLst>
        </pc:inkChg>
        <pc:inkChg chg="add del">
          <ac:chgData name="Viet Anh Nguyen" userId="b95f61ff061388d5" providerId="LiveId" clId="{2F009BA6-935D-4172-B5F2-8DDE54F1BBBA}" dt="2022-01-10T05:59:19.747" v="196"/>
          <ac:inkMkLst>
            <pc:docMk/>
            <pc:sldMk cId="1798234205" sldId="333"/>
            <ac:inkMk id="27" creationId="{D6ED4869-7444-4A5B-BC72-BA21D71307A7}"/>
          </ac:inkMkLst>
        </pc:inkChg>
        <pc:inkChg chg="add del">
          <ac:chgData name="Viet Anh Nguyen" userId="b95f61ff061388d5" providerId="LiveId" clId="{2F009BA6-935D-4172-B5F2-8DDE54F1BBBA}" dt="2022-01-10T05:59:19.747" v="196"/>
          <ac:inkMkLst>
            <pc:docMk/>
            <pc:sldMk cId="1798234205" sldId="333"/>
            <ac:inkMk id="28" creationId="{676EF582-A231-42B0-A7AE-A369ACCEBCD0}"/>
          </ac:inkMkLst>
        </pc:inkChg>
        <pc:inkChg chg="add del">
          <ac:chgData name="Viet Anh Nguyen" userId="b95f61ff061388d5" providerId="LiveId" clId="{2F009BA6-935D-4172-B5F2-8DDE54F1BBBA}" dt="2022-01-10T05:59:21.582" v="201"/>
          <ac:inkMkLst>
            <pc:docMk/>
            <pc:sldMk cId="1798234205" sldId="333"/>
            <ac:inkMk id="29" creationId="{11623E06-5431-4424-8F3C-EF3A9545D476}"/>
          </ac:inkMkLst>
        </pc:inkChg>
        <pc:inkChg chg="add del">
          <ac:chgData name="Viet Anh Nguyen" userId="b95f61ff061388d5" providerId="LiveId" clId="{2F009BA6-935D-4172-B5F2-8DDE54F1BBBA}" dt="2022-01-10T05:59:21.582" v="201"/>
          <ac:inkMkLst>
            <pc:docMk/>
            <pc:sldMk cId="1798234205" sldId="333"/>
            <ac:inkMk id="30" creationId="{8BA794DC-EE9E-4EFB-84D0-BBCEFEA80BCD}"/>
          </ac:inkMkLst>
        </pc:inkChg>
        <pc:inkChg chg="add del">
          <ac:chgData name="Viet Anh Nguyen" userId="b95f61ff061388d5" providerId="LiveId" clId="{2F009BA6-935D-4172-B5F2-8DDE54F1BBBA}" dt="2022-01-10T05:59:21.582" v="201"/>
          <ac:inkMkLst>
            <pc:docMk/>
            <pc:sldMk cId="1798234205" sldId="333"/>
            <ac:inkMk id="31" creationId="{E0108692-9B75-4EE2-A3A2-A7BD318E3A1D}"/>
          </ac:inkMkLst>
        </pc:inkChg>
        <pc:inkChg chg="add del">
          <ac:chgData name="Viet Anh Nguyen" userId="b95f61ff061388d5" providerId="LiveId" clId="{2F009BA6-935D-4172-B5F2-8DDE54F1BBBA}" dt="2022-01-10T05:59:21.582" v="201"/>
          <ac:inkMkLst>
            <pc:docMk/>
            <pc:sldMk cId="1798234205" sldId="333"/>
            <ac:inkMk id="32" creationId="{E0B5B397-AE7A-4A74-BBF9-9468837F0CDA}"/>
          </ac:inkMkLst>
        </pc:inkChg>
        <pc:inkChg chg="add del">
          <ac:chgData name="Viet Anh Nguyen" userId="b95f61ff061388d5" providerId="LiveId" clId="{2F009BA6-935D-4172-B5F2-8DDE54F1BBBA}" dt="2022-01-10T05:59:21.582" v="201"/>
          <ac:inkMkLst>
            <pc:docMk/>
            <pc:sldMk cId="1798234205" sldId="333"/>
            <ac:inkMk id="33" creationId="{D71CC1AC-0B36-4B68-9044-6D8A2E1479AB}"/>
          </ac:inkMkLst>
        </pc:inkChg>
        <pc:inkChg chg="add del">
          <ac:chgData name="Viet Anh Nguyen" userId="b95f61ff061388d5" providerId="LiveId" clId="{2F009BA6-935D-4172-B5F2-8DDE54F1BBBA}" dt="2022-01-10T05:59:26.501" v="214"/>
          <ac:inkMkLst>
            <pc:docMk/>
            <pc:sldMk cId="1798234205" sldId="333"/>
            <ac:inkMk id="34" creationId="{36C1A240-EFFE-4551-9CA0-7049789EBFC7}"/>
          </ac:inkMkLst>
        </pc:inkChg>
        <pc:inkChg chg="add del">
          <ac:chgData name="Viet Anh Nguyen" userId="b95f61ff061388d5" providerId="LiveId" clId="{2F009BA6-935D-4172-B5F2-8DDE54F1BBBA}" dt="2022-01-10T05:59:26.501" v="214"/>
          <ac:inkMkLst>
            <pc:docMk/>
            <pc:sldMk cId="1798234205" sldId="333"/>
            <ac:inkMk id="35" creationId="{D93238C0-43E5-4542-8E46-4576847949DC}"/>
          </ac:inkMkLst>
        </pc:inkChg>
        <pc:inkChg chg="add del">
          <ac:chgData name="Viet Anh Nguyen" userId="b95f61ff061388d5" providerId="LiveId" clId="{2F009BA6-935D-4172-B5F2-8DDE54F1BBBA}" dt="2022-01-10T05:59:26.501" v="214"/>
          <ac:inkMkLst>
            <pc:docMk/>
            <pc:sldMk cId="1798234205" sldId="333"/>
            <ac:inkMk id="36" creationId="{A3960569-1BEC-4940-B27C-17F1A140BC75}"/>
          </ac:inkMkLst>
        </pc:inkChg>
        <pc:inkChg chg="add del">
          <ac:chgData name="Viet Anh Nguyen" userId="b95f61ff061388d5" providerId="LiveId" clId="{2F009BA6-935D-4172-B5F2-8DDE54F1BBBA}" dt="2022-01-10T05:59:26.501" v="214"/>
          <ac:inkMkLst>
            <pc:docMk/>
            <pc:sldMk cId="1798234205" sldId="333"/>
            <ac:inkMk id="37" creationId="{8DFCF2F5-4135-4965-9804-73CD88A6E0D9}"/>
          </ac:inkMkLst>
        </pc:inkChg>
        <pc:inkChg chg="add del">
          <ac:chgData name="Viet Anh Nguyen" userId="b95f61ff061388d5" providerId="LiveId" clId="{2F009BA6-935D-4172-B5F2-8DDE54F1BBBA}" dt="2022-01-10T05:59:26.501" v="214"/>
          <ac:inkMkLst>
            <pc:docMk/>
            <pc:sldMk cId="1798234205" sldId="333"/>
            <ac:inkMk id="38" creationId="{D30207D6-8D29-4F59-BFD0-20E4BA8CA00C}"/>
          </ac:inkMkLst>
        </pc:inkChg>
        <pc:inkChg chg="add del">
          <ac:chgData name="Viet Anh Nguyen" userId="b95f61ff061388d5" providerId="LiveId" clId="{2F009BA6-935D-4172-B5F2-8DDE54F1BBBA}" dt="2022-01-10T05:59:26.501" v="214"/>
          <ac:inkMkLst>
            <pc:docMk/>
            <pc:sldMk cId="1798234205" sldId="333"/>
            <ac:inkMk id="39" creationId="{6CC15DD6-1E82-44C7-9183-E72076A2D240}"/>
          </ac:inkMkLst>
        </pc:inkChg>
        <pc:inkChg chg="add del">
          <ac:chgData name="Viet Anh Nguyen" userId="b95f61ff061388d5" providerId="LiveId" clId="{2F009BA6-935D-4172-B5F2-8DDE54F1BBBA}" dt="2022-01-10T05:59:26.501" v="214"/>
          <ac:inkMkLst>
            <pc:docMk/>
            <pc:sldMk cId="1798234205" sldId="333"/>
            <ac:inkMk id="40" creationId="{69A70D88-B10F-4E24-9835-184C605EFAAE}"/>
          </ac:inkMkLst>
        </pc:inkChg>
        <pc:inkChg chg="add del">
          <ac:chgData name="Viet Anh Nguyen" userId="b95f61ff061388d5" providerId="LiveId" clId="{2F009BA6-935D-4172-B5F2-8DDE54F1BBBA}" dt="2022-01-10T05:59:26.501" v="214"/>
          <ac:inkMkLst>
            <pc:docMk/>
            <pc:sldMk cId="1798234205" sldId="333"/>
            <ac:inkMk id="41" creationId="{A5209C19-7FD4-4D1B-AEB8-C3754AB3632C}"/>
          </ac:inkMkLst>
        </pc:inkChg>
        <pc:inkChg chg="add del">
          <ac:chgData name="Viet Anh Nguyen" userId="b95f61ff061388d5" providerId="LiveId" clId="{2F009BA6-935D-4172-B5F2-8DDE54F1BBBA}" dt="2022-01-10T05:59:26.501" v="214"/>
          <ac:inkMkLst>
            <pc:docMk/>
            <pc:sldMk cId="1798234205" sldId="333"/>
            <ac:inkMk id="42" creationId="{75C862B6-F0EB-4ED3-A3D4-000313155669}"/>
          </ac:inkMkLst>
        </pc:inkChg>
        <pc:inkChg chg="add del">
          <ac:chgData name="Viet Anh Nguyen" userId="b95f61ff061388d5" providerId="LiveId" clId="{2F009BA6-935D-4172-B5F2-8DDE54F1BBBA}" dt="2022-01-10T05:59:26.501" v="214"/>
          <ac:inkMkLst>
            <pc:docMk/>
            <pc:sldMk cId="1798234205" sldId="333"/>
            <ac:inkMk id="43" creationId="{2D975684-89F8-4877-860C-4C545D13D799}"/>
          </ac:inkMkLst>
        </pc:inkChg>
        <pc:inkChg chg="add del">
          <ac:chgData name="Viet Anh Nguyen" userId="b95f61ff061388d5" providerId="LiveId" clId="{2F009BA6-935D-4172-B5F2-8DDE54F1BBBA}" dt="2022-01-10T05:59:26.501" v="214"/>
          <ac:inkMkLst>
            <pc:docMk/>
            <pc:sldMk cId="1798234205" sldId="333"/>
            <ac:inkMk id="44" creationId="{E94823AC-65C7-40B4-83C7-C6817A0276B7}"/>
          </ac:inkMkLst>
        </pc:inkChg>
        <pc:inkChg chg="add del">
          <ac:chgData name="Viet Anh Nguyen" userId="b95f61ff061388d5" providerId="LiveId" clId="{2F009BA6-935D-4172-B5F2-8DDE54F1BBBA}" dt="2022-01-10T05:59:26.501" v="214"/>
          <ac:inkMkLst>
            <pc:docMk/>
            <pc:sldMk cId="1798234205" sldId="333"/>
            <ac:inkMk id="45" creationId="{D266018F-ACF7-4060-8260-0D862BFF064D}"/>
          </ac:inkMkLst>
        </pc:inkChg>
        <pc:inkChg chg="add del">
          <ac:chgData name="Viet Anh Nguyen" userId="b95f61ff061388d5" providerId="LiveId" clId="{2F009BA6-935D-4172-B5F2-8DDE54F1BBBA}" dt="2022-01-10T05:59:26.501" v="214"/>
          <ac:inkMkLst>
            <pc:docMk/>
            <pc:sldMk cId="1798234205" sldId="333"/>
            <ac:inkMk id="46" creationId="{95E91F10-1FAB-4FDF-A57C-BAB24243AB9B}"/>
          </ac:inkMkLst>
        </pc:inkChg>
        <pc:inkChg chg="add del">
          <ac:chgData name="Viet Anh Nguyen" userId="b95f61ff061388d5" providerId="LiveId" clId="{2F009BA6-935D-4172-B5F2-8DDE54F1BBBA}" dt="2022-01-10T05:59:27.780" v="218"/>
          <ac:inkMkLst>
            <pc:docMk/>
            <pc:sldMk cId="1798234205" sldId="333"/>
            <ac:inkMk id="47" creationId="{422EEFC0-4830-436A-9DE1-81A8C4E11DE3}"/>
          </ac:inkMkLst>
        </pc:inkChg>
        <pc:inkChg chg="add">
          <ac:chgData name="Viet Anh Nguyen" userId="b95f61ff061388d5" providerId="LiveId" clId="{2F009BA6-935D-4172-B5F2-8DDE54F1BBBA}" dt="2022-01-10T05:59:26.501" v="214"/>
          <ac:inkMkLst>
            <pc:docMk/>
            <pc:sldMk cId="1798234205" sldId="333"/>
            <ac:inkMk id="48" creationId="{8FF1F202-9E8C-4AD9-A332-5D39295CB49B}"/>
          </ac:inkMkLst>
        </pc:inkChg>
        <pc:inkChg chg="add del">
          <ac:chgData name="Viet Anh Nguyen" userId="b95f61ff061388d5" providerId="LiveId" clId="{2F009BA6-935D-4172-B5F2-8DDE54F1BBBA}" dt="2022-01-10T05:59:27.780" v="218"/>
          <ac:inkMkLst>
            <pc:docMk/>
            <pc:sldMk cId="1798234205" sldId="333"/>
            <ac:inkMk id="49" creationId="{55A15DC8-5D3D-4D35-BA09-954209D1EC71}"/>
          </ac:inkMkLst>
        </pc:inkChg>
        <pc:inkChg chg="add del">
          <ac:chgData name="Viet Anh Nguyen" userId="b95f61ff061388d5" providerId="LiveId" clId="{2F009BA6-935D-4172-B5F2-8DDE54F1BBBA}" dt="2022-01-10T05:59:27.780" v="218"/>
          <ac:inkMkLst>
            <pc:docMk/>
            <pc:sldMk cId="1798234205" sldId="333"/>
            <ac:inkMk id="50" creationId="{25FA3C08-90A1-4012-B9ED-9DD1AE39FAFB}"/>
          </ac:inkMkLst>
        </pc:inkChg>
        <pc:inkChg chg="add del">
          <ac:chgData name="Viet Anh Nguyen" userId="b95f61ff061388d5" providerId="LiveId" clId="{2F009BA6-935D-4172-B5F2-8DDE54F1BBBA}" dt="2022-01-10T05:59:27.780" v="218"/>
          <ac:inkMkLst>
            <pc:docMk/>
            <pc:sldMk cId="1798234205" sldId="333"/>
            <ac:inkMk id="51" creationId="{0CA87B7E-E639-40E0-9E79-3BCE14B45D8C}"/>
          </ac:inkMkLst>
        </pc:inkChg>
        <pc:inkChg chg="add">
          <ac:chgData name="Viet Anh Nguyen" userId="b95f61ff061388d5" providerId="LiveId" clId="{2F009BA6-935D-4172-B5F2-8DDE54F1BBBA}" dt="2022-01-10T05:59:27.780" v="218"/>
          <ac:inkMkLst>
            <pc:docMk/>
            <pc:sldMk cId="1798234205" sldId="333"/>
            <ac:inkMk id="52" creationId="{A37476AD-038E-4222-8965-B8AA29EB14D1}"/>
          </ac:inkMkLst>
        </pc:inkChg>
        <pc:inkChg chg="add">
          <ac:chgData name="Viet Anh Nguyen" userId="b95f61ff061388d5" providerId="LiveId" clId="{2F009BA6-935D-4172-B5F2-8DDE54F1BBBA}" dt="2022-01-10T05:59:28.251" v="219" actId="9405"/>
          <ac:inkMkLst>
            <pc:docMk/>
            <pc:sldMk cId="1798234205" sldId="333"/>
            <ac:inkMk id="53" creationId="{350C14A0-83EE-4CFD-A485-4689C9F53BB4}"/>
          </ac:inkMkLst>
        </pc:inkChg>
        <pc:inkChg chg="add del">
          <ac:chgData name="Viet Anh Nguyen" userId="b95f61ff061388d5" providerId="LiveId" clId="{2F009BA6-935D-4172-B5F2-8DDE54F1BBBA}" dt="2022-01-10T05:59:35.549" v="222"/>
          <ac:inkMkLst>
            <pc:docMk/>
            <pc:sldMk cId="1798234205" sldId="333"/>
            <ac:inkMk id="54" creationId="{70CD2CAC-ED96-4369-8BC3-0CF180097621}"/>
          </ac:inkMkLst>
        </pc:inkChg>
        <pc:inkChg chg="add del">
          <ac:chgData name="Viet Anh Nguyen" userId="b95f61ff061388d5" providerId="LiveId" clId="{2F009BA6-935D-4172-B5F2-8DDE54F1BBBA}" dt="2022-01-10T05:59:35.549" v="222"/>
          <ac:inkMkLst>
            <pc:docMk/>
            <pc:sldMk cId="1798234205" sldId="333"/>
            <ac:inkMk id="55" creationId="{27716890-2C55-430A-B4A3-33F7DE70CC40}"/>
          </ac:inkMkLst>
        </pc:inkChg>
        <pc:inkChg chg="add del">
          <ac:chgData name="Viet Anh Nguyen" userId="b95f61ff061388d5" providerId="LiveId" clId="{2F009BA6-935D-4172-B5F2-8DDE54F1BBBA}" dt="2022-01-10T05:59:38.592" v="231"/>
          <ac:inkMkLst>
            <pc:docMk/>
            <pc:sldMk cId="1798234205" sldId="333"/>
            <ac:inkMk id="56" creationId="{01326D33-A5DC-4EE2-A77F-395383916821}"/>
          </ac:inkMkLst>
        </pc:inkChg>
        <pc:inkChg chg="add del">
          <ac:chgData name="Viet Anh Nguyen" userId="b95f61ff061388d5" providerId="LiveId" clId="{2F009BA6-935D-4172-B5F2-8DDE54F1BBBA}" dt="2022-01-10T05:59:38.592" v="231"/>
          <ac:inkMkLst>
            <pc:docMk/>
            <pc:sldMk cId="1798234205" sldId="333"/>
            <ac:inkMk id="57" creationId="{0F66D6A0-5FCC-4C50-9676-7512744C5CC9}"/>
          </ac:inkMkLst>
        </pc:inkChg>
        <pc:inkChg chg="add del">
          <ac:chgData name="Viet Anh Nguyen" userId="b95f61ff061388d5" providerId="LiveId" clId="{2F009BA6-935D-4172-B5F2-8DDE54F1BBBA}" dt="2022-01-10T05:59:38.592" v="231"/>
          <ac:inkMkLst>
            <pc:docMk/>
            <pc:sldMk cId="1798234205" sldId="333"/>
            <ac:inkMk id="58" creationId="{36B975AE-5720-4475-AF03-74177C9E197B}"/>
          </ac:inkMkLst>
        </pc:inkChg>
        <pc:inkChg chg="add">
          <ac:chgData name="Viet Anh Nguyen" userId="b95f61ff061388d5" providerId="LiveId" clId="{2F009BA6-935D-4172-B5F2-8DDE54F1BBBA}" dt="2022-01-10T05:59:36.041" v="225" actId="9405"/>
          <ac:inkMkLst>
            <pc:docMk/>
            <pc:sldMk cId="1798234205" sldId="333"/>
            <ac:inkMk id="59" creationId="{82A125A4-5F47-4DCD-A999-54E54E0D825D}"/>
          </ac:inkMkLst>
        </pc:inkChg>
        <pc:inkChg chg="add">
          <ac:chgData name="Viet Anh Nguyen" userId="b95f61ff061388d5" providerId="LiveId" clId="{2F009BA6-935D-4172-B5F2-8DDE54F1BBBA}" dt="2022-01-10T05:59:36.198" v="226" actId="9405"/>
          <ac:inkMkLst>
            <pc:docMk/>
            <pc:sldMk cId="1798234205" sldId="333"/>
            <ac:inkMk id="60" creationId="{B503CD59-AD36-49ED-B897-FBDDE139A820}"/>
          </ac:inkMkLst>
        </pc:inkChg>
        <pc:inkChg chg="add del">
          <ac:chgData name="Viet Anh Nguyen" userId="b95f61ff061388d5" providerId="LiveId" clId="{2F009BA6-935D-4172-B5F2-8DDE54F1BBBA}" dt="2022-01-10T05:59:38.592" v="231"/>
          <ac:inkMkLst>
            <pc:docMk/>
            <pc:sldMk cId="1798234205" sldId="333"/>
            <ac:inkMk id="61" creationId="{1D3ABDC8-BC05-4554-8CCF-1590EBE2466C}"/>
          </ac:inkMkLst>
        </pc:inkChg>
        <pc:inkChg chg="add del">
          <ac:chgData name="Viet Anh Nguyen" userId="b95f61ff061388d5" providerId="LiveId" clId="{2F009BA6-935D-4172-B5F2-8DDE54F1BBBA}" dt="2022-01-10T05:59:38.592" v="231"/>
          <ac:inkMkLst>
            <pc:docMk/>
            <pc:sldMk cId="1798234205" sldId="333"/>
            <ac:inkMk id="62" creationId="{3C4C626F-DA83-45F1-BDFA-9A0817EF1241}"/>
          </ac:inkMkLst>
        </pc:inkChg>
        <pc:inkChg chg="add">
          <ac:chgData name="Viet Anh Nguyen" userId="b95f61ff061388d5" providerId="LiveId" clId="{2F009BA6-935D-4172-B5F2-8DDE54F1BBBA}" dt="2022-01-10T05:59:37.480" v="229" actId="9405"/>
          <ac:inkMkLst>
            <pc:docMk/>
            <pc:sldMk cId="1798234205" sldId="333"/>
            <ac:inkMk id="63" creationId="{61B871DD-1F0C-4B18-826B-8BA5C684ED5E}"/>
          </ac:inkMkLst>
        </pc:inkChg>
        <pc:inkChg chg="add">
          <ac:chgData name="Viet Anh Nguyen" userId="b95f61ff061388d5" providerId="LiveId" clId="{2F009BA6-935D-4172-B5F2-8DDE54F1BBBA}" dt="2022-01-10T05:59:37.614" v="230" actId="9405"/>
          <ac:inkMkLst>
            <pc:docMk/>
            <pc:sldMk cId="1798234205" sldId="333"/>
            <ac:inkMk id="64" creationId="{9D58FD1E-FF48-4994-B0E8-C44C0CF32798}"/>
          </ac:inkMkLst>
        </pc:inkChg>
        <pc:inkChg chg="add">
          <ac:chgData name="Viet Anh Nguyen" userId="b95f61ff061388d5" providerId="LiveId" clId="{2F009BA6-935D-4172-B5F2-8DDE54F1BBBA}" dt="2022-01-10T05:59:38.592" v="231"/>
          <ac:inkMkLst>
            <pc:docMk/>
            <pc:sldMk cId="1798234205" sldId="333"/>
            <ac:inkMk id="65" creationId="{7728D4C5-A1E5-413D-B097-B4492C4E3E10}"/>
          </ac:inkMkLst>
        </pc:inkChg>
        <pc:inkChg chg="add">
          <ac:chgData name="Viet Anh Nguyen" userId="b95f61ff061388d5" providerId="LiveId" clId="{2F009BA6-935D-4172-B5F2-8DDE54F1BBBA}" dt="2022-01-10T05:59:38.592" v="231"/>
          <ac:inkMkLst>
            <pc:docMk/>
            <pc:sldMk cId="1798234205" sldId="333"/>
            <ac:inkMk id="66" creationId="{398F3FD6-EDD2-4E39-8C5A-40BAF2E047F2}"/>
          </ac:inkMkLst>
        </pc:inkChg>
        <pc:inkChg chg="add">
          <ac:chgData name="Viet Anh Nguyen" userId="b95f61ff061388d5" providerId="LiveId" clId="{2F009BA6-935D-4172-B5F2-8DDE54F1BBBA}" dt="2022-01-10T05:59:38.600" v="232" actId="9405"/>
          <ac:inkMkLst>
            <pc:docMk/>
            <pc:sldMk cId="1798234205" sldId="333"/>
            <ac:inkMk id="67" creationId="{DD3FBCBF-B8D4-4171-AAB8-4500A169300E}"/>
          </ac:inkMkLst>
        </pc:inkChg>
        <pc:inkChg chg="add">
          <ac:chgData name="Viet Anh Nguyen" userId="b95f61ff061388d5" providerId="LiveId" clId="{2F009BA6-935D-4172-B5F2-8DDE54F1BBBA}" dt="2022-01-10T05:59:39.207" v="233" actId="9405"/>
          <ac:inkMkLst>
            <pc:docMk/>
            <pc:sldMk cId="1798234205" sldId="333"/>
            <ac:inkMk id="68" creationId="{58B95D5D-8F94-4389-9054-19C1465627DC}"/>
          </ac:inkMkLst>
        </pc:inkChg>
        <pc:inkChg chg="add del">
          <ac:chgData name="Viet Anh Nguyen" userId="b95f61ff061388d5" providerId="LiveId" clId="{2F009BA6-935D-4172-B5F2-8DDE54F1BBBA}" dt="2022-01-10T05:59:41.937" v="236"/>
          <ac:inkMkLst>
            <pc:docMk/>
            <pc:sldMk cId="1798234205" sldId="333"/>
            <ac:inkMk id="69" creationId="{135935E8-8866-489F-AF98-843DA27B7EC9}"/>
          </ac:inkMkLst>
        </pc:inkChg>
        <pc:inkChg chg="add del">
          <ac:chgData name="Viet Anh Nguyen" userId="b95f61ff061388d5" providerId="LiveId" clId="{2F009BA6-935D-4172-B5F2-8DDE54F1BBBA}" dt="2022-01-10T05:59:41.937" v="236"/>
          <ac:inkMkLst>
            <pc:docMk/>
            <pc:sldMk cId="1798234205" sldId="333"/>
            <ac:inkMk id="70" creationId="{203CE280-A1E3-45AD-A1E7-2C01E67AFD74}"/>
          </ac:inkMkLst>
        </pc:inkChg>
        <pc:inkChg chg="add">
          <ac:chgData name="Viet Anh Nguyen" userId="b95f61ff061388d5" providerId="LiveId" clId="{2F009BA6-935D-4172-B5F2-8DDE54F1BBBA}" dt="2022-01-10T05:59:41.937" v="236"/>
          <ac:inkMkLst>
            <pc:docMk/>
            <pc:sldMk cId="1798234205" sldId="333"/>
            <ac:inkMk id="71" creationId="{945E4009-CD19-488E-98D8-87B7F5045F43}"/>
          </ac:inkMkLst>
        </pc:inkChg>
        <pc:inkChg chg="add del">
          <ac:chgData name="Viet Anh Nguyen" userId="b95f61ff061388d5" providerId="LiveId" clId="{2F009BA6-935D-4172-B5F2-8DDE54F1BBBA}" dt="2022-01-10T05:59:44.549" v="242"/>
          <ac:inkMkLst>
            <pc:docMk/>
            <pc:sldMk cId="1798234205" sldId="333"/>
            <ac:inkMk id="72" creationId="{80D042C4-EE98-4C97-9A95-DFC033B2201C}"/>
          </ac:inkMkLst>
        </pc:inkChg>
        <pc:inkChg chg="add del">
          <ac:chgData name="Viet Anh Nguyen" userId="b95f61ff061388d5" providerId="LiveId" clId="{2F009BA6-935D-4172-B5F2-8DDE54F1BBBA}" dt="2022-01-10T05:59:44.549" v="242"/>
          <ac:inkMkLst>
            <pc:docMk/>
            <pc:sldMk cId="1798234205" sldId="333"/>
            <ac:inkMk id="73" creationId="{70FCA54F-56BB-4215-9BCE-4B7E5520C75F}"/>
          </ac:inkMkLst>
        </pc:inkChg>
        <pc:inkChg chg="add del">
          <ac:chgData name="Viet Anh Nguyen" userId="b95f61ff061388d5" providerId="LiveId" clId="{2F009BA6-935D-4172-B5F2-8DDE54F1BBBA}" dt="2022-01-10T05:59:44.549" v="242"/>
          <ac:inkMkLst>
            <pc:docMk/>
            <pc:sldMk cId="1798234205" sldId="333"/>
            <ac:inkMk id="74" creationId="{A8E54214-53D2-4956-9CF5-CAADDB4E7CFE}"/>
          </ac:inkMkLst>
        </pc:inkChg>
        <pc:inkChg chg="add del">
          <ac:chgData name="Viet Anh Nguyen" userId="b95f61ff061388d5" providerId="LiveId" clId="{2F009BA6-935D-4172-B5F2-8DDE54F1BBBA}" dt="2022-01-10T05:59:44.549" v="242"/>
          <ac:inkMkLst>
            <pc:docMk/>
            <pc:sldMk cId="1798234205" sldId="333"/>
            <ac:inkMk id="75" creationId="{00856254-ABEF-4316-BCCB-F8B610DFAFFA}"/>
          </ac:inkMkLst>
        </pc:inkChg>
        <pc:inkChg chg="add del">
          <ac:chgData name="Viet Anh Nguyen" userId="b95f61ff061388d5" providerId="LiveId" clId="{2F009BA6-935D-4172-B5F2-8DDE54F1BBBA}" dt="2022-01-10T05:59:44.549" v="242"/>
          <ac:inkMkLst>
            <pc:docMk/>
            <pc:sldMk cId="1798234205" sldId="333"/>
            <ac:inkMk id="76" creationId="{D822F576-FD42-4884-A4C1-0FC9D88C31E9}"/>
          </ac:inkMkLst>
        </pc:inkChg>
        <pc:inkChg chg="add">
          <ac:chgData name="Viet Anh Nguyen" userId="b95f61ff061388d5" providerId="LiveId" clId="{2F009BA6-935D-4172-B5F2-8DDE54F1BBBA}" dt="2022-01-10T05:59:44.549" v="242"/>
          <ac:inkMkLst>
            <pc:docMk/>
            <pc:sldMk cId="1798234205" sldId="333"/>
            <ac:inkMk id="77" creationId="{03FB7239-C74A-49BA-BF2E-FCDFD46D6E39}"/>
          </ac:inkMkLst>
        </pc:inkChg>
        <pc:inkChg chg="add del">
          <ac:chgData name="Viet Anh Nguyen" userId="b95f61ff061388d5" providerId="LiveId" clId="{2F009BA6-935D-4172-B5F2-8DDE54F1BBBA}" dt="2022-01-10T05:59:45.653" v="245"/>
          <ac:inkMkLst>
            <pc:docMk/>
            <pc:sldMk cId="1798234205" sldId="333"/>
            <ac:inkMk id="78" creationId="{1D9FD87B-3B5F-4B1A-9D2C-612890ABA2CE}"/>
          </ac:inkMkLst>
        </pc:inkChg>
        <pc:inkChg chg="add del">
          <ac:chgData name="Viet Anh Nguyen" userId="b95f61ff061388d5" providerId="LiveId" clId="{2F009BA6-935D-4172-B5F2-8DDE54F1BBBA}" dt="2022-01-10T05:59:45.653" v="245"/>
          <ac:inkMkLst>
            <pc:docMk/>
            <pc:sldMk cId="1798234205" sldId="333"/>
            <ac:inkMk id="79" creationId="{60667F94-B80F-4D2D-A9CE-F51856C1D2AD}"/>
          </ac:inkMkLst>
        </pc:inkChg>
        <pc:inkChg chg="add">
          <ac:chgData name="Viet Anh Nguyen" userId="b95f61ff061388d5" providerId="LiveId" clId="{2F009BA6-935D-4172-B5F2-8DDE54F1BBBA}" dt="2022-01-10T05:59:45.653" v="245"/>
          <ac:inkMkLst>
            <pc:docMk/>
            <pc:sldMk cId="1798234205" sldId="333"/>
            <ac:inkMk id="80" creationId="{C2B0F9AD-83B9-48BF-A7EB-E095FF66F36D}"/>
          </ac:inkMkLst>
        </pc:inkChg>
        <pc:inkChg chg="add">
          <ac:chgData name="Viet Anh Nguyen" userId="b95f61ff061388d5" providerId="LiveId" clId="{2F009BA6-935D-4172-B5F2-8DDE54F1BBBA}" dt="2022-01-10T05:59:45.694" v="246" actId="9405"/>
          <ac:inkMkLst>
            <pc:docMk/>
            <pc:sldMk cId="1798234205" sldId="333"/>
            <ac:inkMk id="81" creationId="{75D874CF-51C3-49B7-8C7B-14AD8FA37535}"/>
          </ac:inkMkLst>
        </pc:inkChg>
        <pc:inkChg chg="add del">
          <ac:chgData name="Viet Anh Nguyen" userId="b95f61ff061388d5" providerId="LiveId" clId="{2F009BA6-935D-4172-B5F2-8DDE54F1BBBA}" dt="2022-01-10T05:59:50.271" v="254"/>
          <ac:inkMkLst>
            <pc:docMk/>
            <pc:sldMk cId="1798234205" sldId="333"/>
            <ac:inkMk id="82" creationId="{A16C886D-04EE-48E3-8CF6-F287C22393B0}"/>
          </ac:inkMkLst>
        </pc:inkChg>
        <pc:inkChg chg="add del">
          <ac:chgData name="Viet Anh Nguyen" userId="b95f61ff061388d5" providerId="LiveId" clId="{2F009BA6-935D-4172-B5F2-8DDE54F1BBBA}" dt="2022-01-10T05:59:50.271" v="254"/>
          <ac:inkMkLst>
            <pc:docMk/>
            <pc:sldMk cId="1798234205" sldId="333"/>
            <ac:inkMk id="83" creationId="{96C5521E-373C-40C3-BA27-4904E866E02E}"/>
          </ac:inkMkLst>
        </pc:inkChg>
        <pc:inkChg chg="add del">
          <ac:chgData name="Viet Anh Nguyen" userId="b95f61ff061388d5" providerId="LiveId" clId="{2F009BA6-935D-4172-B5F2-8DDE54F1BBBA}" dt="2022-01-10T05:59:50.271" v="254"/>
          <ac:inkMkLst>
            <pc:docMk/>
            <pc:sldMk cId="1798234205" sldId="333"/>
            <ac:inkMk id="84" creationId="{E6FBD5D6-92BC-4F41-A2DD-20E02FC230B2}"/>
          </ac:inkMkLst>
        </pc:inkChg>
        <pc:inkChg chg="add del">
          <ac:chgData name="Viet Anh Nguyen" userId="b95f61ff061388d5" providerId="LiveId" clId="{2F009BA6-935D-4172-B5F2-8DDE54F1BBBA}" dt="2022-01-10T05:59:50.271" v="254"/>
          <ac:inkMkLst>
            <pc:docMk/>
            <pc:sldMk cId="1798234205" sldId="333"/>
            <ac:inkMk id="85" creationId="{05EF2057-F073-4C6B-8582-ADFD0C379972}"/>
          </ac:inkMkLst>
        </pc:inkChg>
        <pc:inkChg chg="add del">
          <ac:chgData name="Viet Anh Nguyen" userId="b95f61ff061388d5" providerId="LiveId" clId="{2F009BA6-935D-4172-B5F2-8DDE54F1BBBA}" dt="2022-01-10T05:59:50.271" v="254"/>
          <ac:inkMkLst>
            <pc:docMk/>
            <pc:sldMk cId="1798234205" sldId="333"/>
            <ac:inkMk id="86" creationId="{F3EA593F-658D-4561-AEBC-E2A72AACC14A}"/>
          </ac:inkMkLst>
        </pc:inkChg>
        <pc:inkChg chg="add del">
          <ac:chgData name="Viet Anh Nguyen" userId="b95f61ff061388d5" providerId="LiveId" clId="{2F009BA6-935D-4172-B5F2-8DDE54F1BBBA}" dt="2022-01-10T05:59:50.271" v="254"/>
          <ac:inkMkLst>
            <pc:docMk/>
            <pc:sldMk cId="1798234205" sldId="333"/>
            <ac:inkMk id="87" creationId="{B02A4FDC-B132-45F2-A746-7763566D4214}"/>
          </ac:inkMkLst>
        </pc:inkChg>
        <pc:inkChg chg="add del">
          <ac:chgData name="Viet Anh Nguyen" userId="b95f61ff061388d5" providerId="LiveId" clId="{2F009BA6-935D-4172-B5F2-8DDE54F1BBBA}" dt="2022-01-10T05:59:50.271" v="254"/>
          <ac:inkMkLst>
            <pc:docMk/>
            <pc:sldMk cId="1798234205" sldId="333"/>
            <ac:inkMk id="88" creationId="{95F0BD02-9FB6-49D8-BC4B-6B2CD0F14A18}"/>
          </ac:inkMkLst>
        </pc:inkChg>
        <pc:inkChg chg="add">
          <ac:chgData name="Viet Anh Nguyen" userId="b95f61ff061388d5" providerId="LiveId" clId="{2F009BA6-935D-4172-B5F2-8DDE54F1BBBA}" dt="2022-01-10T05:59:50.271" v="254"/>
          <ac:inkMkLst>
            <pc:docMk/>
            <pc:sldMk cId="1798234205" sldId="333"/>
            <ac:inkMk id="89" creationId="{3EE49001-2629-4EED-AD66-2D69C1068C65}"/>
          </ac:inkMkLst>
        </pc:inkChg>
        <pc:inkChg chg="add">
          <ac:chgData name="Viet Anh Nguyen" userId="b95f61ff061388d5" providerId="LiveId" clId="{2F009BA6-935D-4172-B5F2-8DDE54F1BBBA}" dt="2022-01-10T05:59:50.271" v="254"/>
          <ac:inkMkLst>
            <pc:docMk/>
            <pc:sldMk cId="1798234205" sldId="333"/>
            <ac:inkMk id="90" creationId="{88877F0B-F547-4744-A452-48D468206517}"/>
          </ac:inkMkLst>
        </pc:inkChg>
        <pc:inkChg chg="add">
          <ac:chgData name="Viet Anh Nguyen" userId="b95f61ff061388d5" providerId="LiveId" clId="{2F009BA6-935D-4172-B5F2-8DDE54F1BBBA}" dt="2022-01-10T05:59:50.434" v="255" actId="9405"/>
          <ac:inkMkLst>
            <pc:docMk/>
            <pc:sldMk cId="1798234205" sldId="333"/>
            <ac:inkMk id="91" creationId="{601F06CB-8CB1-448A-A62C-6E00CE0C5C03}"/>
          </ac:inkMkLst>
        </pc:inkChg>
        <pc:inkChg chg="add">
          <ac:chgData name="Viet Anh Nguyen" userId="b95f61ff061388d5" providerId="LiveId" clId="{2F009BA6-935D-4172-B5F2-8DDE54F1BBBA}" dt="2022-01-10T05:59:50.976" v="256" actId="9405"/>
          <ac:inkMkLst>
            <pc:docMk/>
            <pc:sldMk cId="1798234205" sldId="333"/>
            <ac:inkMk id="92" creationId="{1E1853A1-DF49-4761-8F32-067F6FE72D0B}"/>
          </ac:inkMkLst>
        </pc:inkChg>
        <pc:inkChg chg="add">
          <ac:chgData name="Viet Anh Nguyen" userId="b95f61ff061388d5" providerId="LiveId" clId="{2F009BA6-935D-4172-B5F2-8DDE54F1BBBA}" dt="2022-01-10T05:59:51.124" v="257" actId="9405"/>
          <ac:inkMkLst>
            <pc:docMk/>
            <pc:sldMk cId="1798234205" sldId="333"/>
            <ac:inkMk id="93" creationId="{D296D9D1-7366-4F8C-B141-83EF7896816D}"/>
          </ac:inkMkLst>
        </pc:inkChg>
        <pc:inkChg chg="add">
          <ac:chgData name="Viet Anh Nguyen" userId="b95f61ff061388d5" providerId="LiveId" clId="{2F009BA6-935D-4172-B5F2-8DDE54F1BBBA}" dt="2022-01-10T05:59:51.249" v="258" actId="9405"/>
          <ac:inkMkLst>
            <pc:docMk/>
            <pc:sldMk cId="1798234205" sldId="333"/>
            <ac:inkMk id="94" creationId="{082D3B9C-1790-4504-B4A1-D2D55C7EADD6}"/>
          </ac:inkMkLst>
        </pc:inkChg>
        <pc:inkChg chg="add del">
          <ac:chgData name="Viet Anh Nguyen" userId="b95f61ff061388d5" providerId="LiveId" clId="{2F009BA6-935D-4172-B5F2-8DDE54F1BBBA}" dt="2022-01-10T05:59:53.023" v="261"/>
          <ac:inkMkLst>
            <pc:docMk/>
            <pc:sldMk cId="1798234205" sldId="333"/>
            <ac:inkMk id="95" creationId="{108E33E9-D784-442E-91C9-31D7EC7FFAB0}"/>
          </ac:inkMkLst>
        </pc:inkChg>
        <pc:inkChg chg="add del">
          <ac:chgData name="Viet Anh Nguyen" userId="b95f61ff061388d5" providerId="LiveId" clId="{2F009BA6-935D-4172-B5F2-8DDE54F1BBBA}" dt="2022-01-10T05:59:53.023" v="261"/>
          <ac:inkMkLst>
            <pc:docMk/>
            <pc:sldMk cId="1798234205" sldId="333"/>
            <ac:inkMk id="96" creationId="{42DC7510-0022-461D-ACC3-4831C2B96ADB}"/>
          </ac:inkMkLst>
        </pc:inkChg>
        <pc:inkChg chg="add del">
          <ac:chgData name="Viet Anh Nguyen" userId="b95f61ff061388d5" providerId="LiveId" clId="{2F009BA6-935D-4172-B5F2-8DDE54F1BBBA}" dt="2022-01-10T05:59:54.232" v="265"/>
          <ac:inkMkLst>
            <pc:docMk/>
            <pc:sldMk cId="1798234205" sldId="333"/>
            <ac:inkMk id="97" creationId="{F75F2377-67E8-44ED-872E-D04E11280897}"/>
          </ac:inkMkLst>
        </pc:inkChg>
        <pc:inkChg chg="add del">
          <ac:chgData name="Viet Anh Nguyen" userId="b95f61ff061388d5" providerId="LiveId" clId="{2F009BA6-935D-4172-B5F2-8DDE54F1BBBA}" dt="2022-01-10T05:59:54.232" v="265"/>
          <ac:inkMkLst>
            <pc:docMk/>
            <pc:sldMk cId="1798234205" sldId="333"/>
            <ac:inkMk id="98" creationId="{6840C7A1-EB70-4B44-9226-BF260BCA26F2}"/>
          </ac:inkMkLst>
        </pc:inkChg>
        <pc:inkChg chg="add del">
          <ac:chgData name="Viet Anh Nguyen" userId="b95f61ff061388d5" providerId="LiveId" clId="{2F009BA6-935D-4172-B5F2-8DDE54F1BBBA}" dt="2022-01-10T05:59:54.232" v="265"/>
          <ac:inkMkLst>
            <pc:docMk/>
            <pc:sldMk cId="1798234205" sldId="333"/>
            <ac:inkMk id="99" creationId="{9CE66078-5AB6-41F3-95C4-716B71C46D9E}"/>
          </ac:inkMkLst>
        </pc:inkChg>
        <pc:inkChg chg="add del">
          <ac:chgData name="Viet Anh Nguyen" userId="b95f61ff061388d5" providerId="LiveId" clId="{2F009BA6-935D-4172-B5F2-8DDE54F1BBBA}" dt="2022-01-10T05:59:54.232" v="265"/>
          <ac:inkMkLst>
            <pc:docMk/>
            <pc:sldMk cId="1798234205" sldId="333"/>
            <ac:inkMk id="100" creationId="{BFB2D0DD-0881-4B04-866C-5312A122D9E8}"/>
          </ac:inkMkLst>
        </pc:inkChg>
        <pc:inkChg chg="add">
          <ac:chgData name="Viet Anh Nguyen" userId="b95f61ff061388d5" providerId="LiveId" clId="{2F009BA6-935D-4172-B5F2-8DDE54F1BBBA}" dt="2022-01-10T05:59:54.232" v="265"/>
          <ac:inkMkLst>
            <pc:docMk/>
            <pc:sldMk cId="1798234205" sldId="333"/>
            <ac:inkMk id="101" creationId="{12ACE7C1-6C0E-4B69-BC62-5818E407F0F0}"/>
          </ac:inkMkLst>
        </pc:inkChg>
        <pc:inkChg chg="add del">
          <ac:chgData name="Viet Anh Nguyen" userId="b95f61ff061388d5" providerId="LiveId" clId="{2F009BA6-935D-4172-B5F2-8DDE54F1BBBA}" dt="2022-01-10T05:59:56.177" v="268"/>
          <ac:inkMkLst>
            <pc:docMk/>
            <pc:sldMk cId="1798234205" sldId="333"/>
            <ac:inkMk id="102" creationId="{C592C485-CFA6-4B00-8B31-064391B58CC5}"/>
          </ac:inkMkLst>
        </pc:inkChg>
        <pc:inkChg chg="add del">
          <ac:chgData name="Viet Anh Nguyen" userId="b95f61ff061388d5" providerId="LiveId" clId="{2F009BA6-935D-4172-B5F2-8DDE54F1BBBA}" dt="2022-01-10T05:59:56.177" v="268"/>
          <ac:inkMkLst>
            <pc:docMk/>
            <pc:sldMk cId="1798234205" sldId="333"/>
            <ac:inkMk id="103" creationId="{A7F66524-87A1-4E26-81E9-64D5BE7EA177}"/>
          </ac:inkMkLst>
        </pc:inkChg>
        <pc:inkChg chg="add">
          <ac:chgData name="Viet Anh Nguyen" userId="b95f61ff061388d5" providerId="LiveId" clId="{2F009BA6-935D-4172-B5F2-8DDE54F1BBBA}" dt="2022-01-10T05:59:56.177" v="268"/>
          <ac:inkMkLst>
            <pc:docMk/>
            <pc:sldMk cId="1798234205" sldId="333"/>
            <ac:inkMk id="104" creationId="{6969E876-887A-45C0-87E4-3156AC0FF034}"/>
          </ac:inkMkLst>
        </pc:inkChg>
        <pc:inkChg chg="add">
          <ac:chgData name="Viet Anh Nguyen" userId="b95f61ff061388d5" providerId="LiveId" clId="{2F009BA6-935D-4172-B5F2-8DDE54F1BBBA}" dt="2022-01-10T05:59:56.250" v="269" actId="9405"/>
          <ac:inkMkLst>
            <pc:docMk/>
            <pc:sldMk cId="1798234205" sldId="333"/>
            <ac:inkMk id="105" creationId="{4C64F004-EDDD-45B0-B2F9-65AA47246627}"/>
          </ac:inkMkLst>
        </pc:inkChg>
        <pc:inkChg chg="add del">
          <ac:chgData name="Viet Anh Nguyen" userId="b95f61ff061388d5" providerId="LiveId" clId="{2F009BA6-935D-4172-B5F2-8DDE54F1BBBA}" dt="2022-01-10T06:00:06.846" v="276"/>
          <ac:inkMkLst>
            <pc:docMk/>
            <pc:sldMk cId="1798234205" sldId="333"/>
            <ac:inkMk id="106" creationId="{0761F52A-52EF-44B3-B23B-DF170A7D607F}"/>
          </ac:inkMkLst>
        </pc:inkChg>
        <pc:inkChg chg="add del">
          <ac:chgData name="Viet Anh Nguyen" userId="b95f61ff061388d5" providerId="LiveId" clId="{2F009BA6-935D-4172-B5F2-8DDE54F1BBBA}" dt="2022-01-10T06:00:06.846" v="276"/>
          <ac:inkMkLst>
            <pc:docMk/>
            <pc:sldMk cId="1798234205" sldId="333"/>
            <ac:inkMk id="107" creationId="{D8C5869D-2242-49BC-A059-41874A03E0F8}"/>
          </ac:inkMkLst>
        </pc:inkChg>
        <pc:inkChg chg="add del">
          <ac:chgData name="Viet Anh Nguyen" userId="b95f61ff061388d5" providerId="LiveId" clId="{2F009BA6-935D-4172-B5F2-8DDE54F1BBBA}" dt="2022-01-10T06:00:06.846" v="276"/>
          <ac:inkMkLst>
            <pc:docMk/>
            <pc:sldMk cId="1798234205" sldId="333"/>
            <ac:inkMk id="108" creationId="{3948CE9A-EEA3-4E3F-A679-A5BA4A841ED5}"/>
          </ac:inkMkLst>
        </pc:inkChg>
        <pc:inkChg chg="add del">
          <ac:chgData name="Viet Anh Nguyen" userId="b95f61ff061388d5" providerId="LiveId" clId="{2F009BA6-935D-4172-B5F2-8DDE54F1BBBA}" dt="2022-01-10T06:00:06.846" v="276"/>
          <ac:inkMkLst>
            <pc:docMk/>
            <pc:sldMk cId="1798234205" sldId="333"/>
            <ac:inkMk id="109" creationId="{7EACB149-E52E-4528-84B3-81CBB9A2061E}"/>
          </ac:inkMkLst>
        </pc:inkChg>
        <pc:inkChg chg="add del">
          <ac:chgData name="Viet Anh Nguyen" userId="b95f61ff061388d5" providerId="LiveId" clId="{2F009BA6-935D-4172-B5F2-8DDE54F1BBBA}" dt="2022-01-10T06:00:06.846" v="276"/>
          <ac:inkMkLst>
            <pc:docMk/>
            <pc:sldMk cId="1798234205" sldId="333"/>
            <ac:inkMk id="110" creationId="{B52F3E30-75EA-4B6C-B7B6-0BB6DBF34DC3}"/>
          </ac:inkMkLst>
        </pc:inkChg>
        <pc:inkChg chg="add del">
          <ac:chgData name="Viet Anh Nguyen" userId="b95f61ff061388d5" providerId="LiveId" clId="{2F009BA6-935D-4172-B5F2-8DDE54F1BBBA}" dt="2022-01-10T06:00:08.691" v="278"/>
          <ac:inkMkLst>
            <pc:docMk/>
            <pc:sldMk cId="1798234205" sldId="333"/>
            <ac:inkMk id="111" creationId="{4CA125ED-BAF7-4992-8111-E314CC28DEA1}"/>
          </ac:inkMkLst>
        </pc:inkChg>
        <pc:inkChg chg="add">
          <ac:chgData name="Viet Anh Nguyen" userId="b95f61ff061388d5" providerId="LiveId" clId="{2F009BA6-935D-4172-B5F2-8DDE54F1BBBA}" dt="2022-01-10T06:00:06.846" v="276"/>
          <ac:inkMkLst>
            <pc:docMk/>
            <pc:sldMk cId="1798234205" sldId="333"/>
            <ac:inkMk id="112" creationId="{CD9E45C2-5BAD-46B9-8610-B4E296D9F608}"/>
          </ac:inkMkLst>
        </pc:inkChg>
        <pc:inkChg chg="add del">
          <ac:chgData name="Viet Anh Nguyen" userId="b95f61ff061388d5" providerId="LiveId" clId="{2F009BA6-935D-4172-B5F2-8DDE54F1BBBA}" dt="2022-01-10T06:00:08.691" v="278"/>
          <ac:inkMkLst>
            <pc:docMk/>
            <pc:sldMk cId="1798234205" sldId="333"/>
            <ac:inkMk id="113" creationId="{54DD1464-6F5C-43CD-870E-2FD967BE6233}"/>
          </ac:inkMkLst>
        </pc:inkChg>
        <pc:inkChg chg="add del">
          <ac:chgData name="Viet Anh Nguyen" userId="b95f61ff061388d5" providerId="LiveId" clId="{2F009BA6-935D-4172-B5F2-8DDE54F1BBBA}" dt="2022-01-10T06:00:10.881" v="279"/>
          <ac:inkMkLst>
            <pc:docMk/>
            <pc:sldMk cId="1798234205" sldId="333"/>
            <ac:inkMk id="114" creationId="{4F4D1AD9-9B6A-4F00-A306-5333C9081484}"/>
          </ac:inkMkLst>
        </pc:inkChg>
        <pc:inkChg chg="add del">
          <ac:chgData name="Viet Anh Nguyen" userId="b95f61ff061388d5" providerId="LiveId" clId="{2F009BA6-935D-4172-B5F2-8DDE54F1BBBA}" dt="2022-01-10T06:00:14.775" v="282"/>
          <ac:inkMkLst>
            <pc:docMk/>
            <pc:sldMk cId="1798234205" sldId="333"/>
            <ac:inkMk id="115" creationId="{3A75E315-85A7-422A-ADB2-BE33675F67BF}"/>
          </ac:inkMkLst>
        </pc:inkChg>
        <pc:inkChg chg="add del">
          <ac:chgData name="Viet Anh Nguyen" userId="b95f61ff061388d5" providerId="LiveId" clId="{2F009BA6-935D-4172-B5F2-8DDE54F1BBBA}" dt="2022-01-10T06:00:14.775" v="282"/>
          <ac:inkMkLst>
            <pc:docMk/>
            <pc:sldMk cId="1798234205" sldId="333"/>
            <ac:inkMk id="116" creationId="{8EDDAF4E-B9AD-4815-9A8E-C56D37E9F403}"/>
          </ac:inkMkLst>
        </pc:inkChg>
        <pc:inkChg chg="add">
          <ac:chgData name="Viet Anh Nguyen" userId="b95f61ff061388d5" providerId="LiveId" clId="{2F009BA6-935D-4172-B5F2-8DDE54F1BBBA}" dt="2022-01-10T06:00:14.775" v="282"/>
          <ac:inkMkLst>
            <pc:docMk/>
            <pc:sldMk cId="1798234205" sldId="333"/>
            <ac:inkMk id="117" creationId="{6DFE6932-A69E-45D1-8CF7-627E50AC8DAA}"/>
          </ac:inkMkLst>
        </pc:inkChg>
        <pc:inkChg chg="add del">
          <ac:chgData name="Viet Anh Nguyen" userId="b95f61ff061388d5" providerId="LiveId" clId="{2F009BA6-935D-4172-B5F2-8DDE54F1BBBA}" dt="2022-01-10T06:00:16.934" v="287"/>
          <ac:inkMkLst>
            <pc:docMk/>
            <pc:sldMk cId="1798234205" sldId="333"/>
            <ac:inkMk id="118" creationId="{DF0A78B6-E20F-4F2B-813A-B129D58498E5}"/>
          </ac:inkMkLst>
        </pc:inkChg>
        <pc:inkChg chg="add del">
          <ac:chgData name="Viet Anh Nguyen" userId="b95f61ff061388d5" providerId="LiveId" clId="{2F009BA6-935D-4172-B5F2-8DDE54F1BBBA}" dt="2022-01-10T06:00:16.934" v="287"/>
          <ac:inkMkLst>
            <pc:docMk/>
            <pc:sldMk cId="1798234205" sldId="333"/>
            <ac:inkMk id="119" creationId="{CEC99A25-E355-4EC7-B38C-C9BF14FA2F89}"/>
          </ac:inkMkLst>
        </pc:inkChg>
        <pc:inkChg chg="add del">
          <ac:chgData name="Viet Anh Nguyen" userId="b95f61ff061388d5" providerId="LiveId" clId="{2F009BA6-935D-4172-B5F2-8DDE54F1BBBA}" dt="2022-01-10T06:00:16.934" v="287"/>
          <ac:inkMkLst>
            <pc:docMk/>
            <pc:sldMk cId="1798234205" sldId="333"/>
            <ac:inkMk id="120" creationId="{A717CB73-C535-4681-84BF-420523827897}"/>
          </ac:inkMkLst>
        </pc:inkChg>
        <pc:inkChg chg="add del">
          <ac:chgData name="Viet Anh Nguyen" userId="b95f61ff061388d5" providerId="LiveId" clId="{2F009BA6-935D-4172-B5F2-8DDE54F1BBBA}" dt="2022-01-10T06:00:16.934" v="287"/>
          <ac:inkMkLst>
            <pc:docMk/>
            <pc:sldMk cId="1798234205" sldId="333"/>
            <ac:inkMk id="121" creationId="{8157D8C4-74FE-4B6A-9B35-438D6122CCD0}"/>
          </ac:inkMkLst>
        </pc:inkChg>
        <pc:inkChg chg="add del">
          <ac:chgData name="Viet Anh Nguyen" userId="b95f61ff061388d5" providerId="LiveId" clId="{2F009BA6-935D-4172-B5F2-8DDE54F1BBBA}" dt="2022-01-10T06:00:21.445" v="302"/>
          <ac:inkMkLst>
            <pc:docMk/>
            <pc:sldMk cId="1798234205" sldId="333"/>
            <ac:inkMk id="122" creationId="{150B7B7F-795C-4178-B793-04B8B34BC5BF}"/>
          </ac:inkMkLst>
        </pc:inkChg>
        <pc:inkChg chg="add del">
          <ac:chgData name="Viet Anh Nguyen" userId="b95f61ff061388d5" providerId="LiveId" clId="{2F009BA6-935D-4172-B5F2-8DDE54F1BBBA}" dt="2022-01-10T06:00:21.445" v="302"/>
          <ac:inkMkLst>
            <pc:docMk/>
            <pc:sldMk cId="1798234205" sldId="333"/>
            <ac:inkMk id="123" creationId="{7A887B90-1759-4DDA-A997-C6D4CEA346B1}"/>
          </ac:inkMkLst>
        </pc:inkChg>
        <pc:inkChg chg="add del">
          <ac:chgData name="Viet Anh Nguyen" userId="b95f61ff061388d5" providerId="LiveId" clId="{2F009BA6-935D-4172-B5F2-8DDE54F1BBBA}" dt="2022-01-10T06:00:21.445" v="302"/>
          <ac:inkMkLst>
            <pc:docMk/>
            <pc:sldMk cId="1798234205" sldId="333"/>
            <ac:inkMk id="124" creationId="{B2BBC109-DE58-4182-B4ED-D96343DA5665}"/>
          </ac:inkMkLst>
        </pc:inkChg>
        <pc:inkChg chg="add del">
          <ac:chgData name="Viet Anh Nguyen" userId="b95f61ff061388d5" providerId="LiveId" clId="{2F009BA6-935D-4172-B5F2-8DDE54F1BBBA}" dt="2022-01-10T06:00:21.445" v="302"/>
          <ac:inkMkLst>
            <pc:docMk/>
            <pc:sldMk cId="1798234205" sldId="333"/>
            <ac:inkMk id="125" creationId="{D90EF265-6EFB-4B75-92A5-98A735030F1A}"/>
          </ac:inkMkLst>
        </pc:inkChg>
        <pc:inkChg chg="add del">
          <ac:chgData name="Viet Anh Nguyen" userId="b95f61ff061388d5" providerId="LiveId" clId="{2F009BA6-935D-4172-B5F2-8DDE54F1BBBA}" dt="2022-01-10T06:00:21.445" v="302"/>
          <ac:inkMkLst>
            <pc:docMk/>
            <pc:sldMk cId="1798234205" sldId="333"/>
            <ac:inkMk id="126" creationId="{A27FE4EC-E051-4D7B-AA00-720675EDB021}"/>
          </ac:inkMkLst>
        </pc:inkChg>
        <pc:inkChg chg="add del">
          <ac:chgData name="Viet Anh Nguyen" userId="b95f61ff061388d5" providerId="LiveId" clId="{2F009BA6-935D-4172-B5F2-8DDE54F1BBBA}" dt="2022-01-10T06:00:21.445" v="302"/>
          <ac:inkMkLst>
            <pc:docMk/>
            <pc:sldMk cId="1798234205" sldId="333"/>
            <ac:inkMk id="127" creationId="{B7D4F921-BF03-4630-B9FF-5B7AFBDAC555}"/>
          </ac:inkMkLst>
        </pc:inkChg>
        <pc:inkChg chg="add del">
          <ac:chgData name="Viet Anh Nguyen" userId="b95f61ff061388d5" providerId="LiveId" clId="{2F009BA6-935D-4172-B5F2-8DDE54F1BBBA}" dt="2022-01-10T06:00:21.445" v="302"/>
          <ac:inkMkLst>
            <pc:docMk/>
            <pc:sldMk cId="1798234205" sldId="333"/>
            <ac:inkMk id="128" creationId="{E29478C6-F41F-4BF8-A02C-C34385895B45}"/>
          </ac:inkMkLst>
        </pc:inkChg>
        <pc:inkChg chg="add del">
          <ac:chgData name="Viet Anh Nguyen" userId="b95f61ff061388d5" providerId="LiveId" clId="{2F009BA6-935D-4172-B5F2-8DDE54F1BBBA}" dt="2022-01-10T06:00:21.445" v="302"/>
          <ac:inkMkLst>
            <pc:docMk/>
            <pc:sldMk cId="1798234205" sldId="333"/>
            <ac:inkMk id="129" creationId="{62A4ADBD-3E2B-4A34-BB11-3BFB74DCA2BA}"/>
          </ac:inkMkLst>
        </pc:inkChg>
        <pc:inkChg chg="add del">
          <ac:chgData name="Viet Anh Nguyen" userId="b95f61ff061388d5" providerId="LiveId" clId="{2F009BA6-935D-4172-B5F2-8DDE54F1BBBA}" dt="2022-01-10T06:00:21.445" v="302"/>
          <ac:inkMkLst>
            <pc:docMk/>
            <pc:sldMk cId="1798234205" sldId="333"/>
            <ac:inkMk id="130" creationId="{E44AB22F-4245-456A-885A-78A46832954E}"/>
          </ac:inkMkLst>
        </pc:inkChg>
        <pc:inkChg chg="add del">
          <ac:chgData name="Viet Anh Nguyen" userId="b95f61ff061388d5" providerId="LiveId" clId="{2F009BA6-935D-4172-B5F2-8DDE54F1BBBA}" dt="2022-01-10T06:00:21.445" v="302"/>
          <ac:inkMkLst>
            <pc:docMk/>
            <pc:sldMk cId="1798234205" sldId="333"/>
            <ac:inkMk id="131" creationId="{941876DA-D495-473D-B190-FE00CA991F0C}"/>
          </ac:inkMkLst>
        </pc:inkChg>
        <pc:inkChg chg="add del">
          <ac:chgData name="Viet Anh Nguyen" userId="b95f61ff061388d5" providerId="LiveId" clId="{2F009BA6-935D-4172-B5F2-8DDE54F1BBBA}" dt="2022-01-10T06:00:21.445" v="302"/>
          <ac:inkMkLst>
            <pc:docMk/>
            <pc:sldMk cId="1798234205" sldId="333"/>
            <ac:inkMk id="132" creationId="{681C4FFF-E4F7-4DB4-91FB-CED56170C96A}"/>
          </ac:inkMkLst>
        </pc:inkChg>
        <pc:inkChg chg="add del">
          <ac:chgData name="Viet Anh Nguyen" userId="b95f61ff061388d5" providerId="LiveId" clId="{2F009BA6-935D-4172-B5F2-8DDE54F1BBBA}" dt="2022-01-10T06:00:21.445" v="302"/>
          <ac:inkMkLst>
            <pc:docMk/>
            <pc:sldMk cId="1798234205" sldId="333"/>
            <ac:inkMk id="133" creationId="{F17C5484-071E-46D5-A779-E2B6F7186A6C}"/>
          </ac:inkMkLst>
        </pc:inkChg>
        <pc:inkChg chg="add del">
          <ac:chgData name="Viet Anh Nguyen" userId="b95f61ff061388d5" providerId="LiveId" clId="{2F009BA6-935D-4172-B5F2-8DDE54F1BBBA}" dt="2022-01-10T06:00:21.445" v="302"/>
          <ac:inkMkLst>
            <pc:docMk/>
            <pc:sldMk cId="1798234205" sldId="333"/>
            <ac:inkMk id="134" creationId="{A875981F-5A11-42F0-8638-01F8DBDC0E76}"/>
          </ac:inkMkLst>
        </pc:inkChg>
        <pc:inkChg chg="add del">
          <ac:chgData name="Viet Anh Nguyen" userId="b95f61ff061388d5" providerId="LiveId" clId="{2F009BA6-935D-4172-B5F2-8DDE54F1BBBA}" dt="2022-01-10T06:00:21.445" v="302"/>
          <ac:inkMkLst>
            <pc:docMk/>
            <pc:sldMk cId="1798234205" sldId="333"/>
            <ac:inkMk id="135" creationId="{D11C3315-6562-4201-8EF9-26B8126F607F}"/>
          </ac:inkMkLst>
        </pc:inkChg>
        <pc:inkChg chg="add del">
          <ac:chgData name="Viet Anh Nguyen" userId="b95f61ff061388d5" providerId="LiveId" clId="{2F009BA6-935D-4172-B5F2-8DDE54F1BBBA}" dt="2022-01-10T06:00:21.445" v="302"/>
          <ac:inkMkLst>
            <pc:docMk/>
            <pc:sldMk cId="1798234205" sldId="333"/>
            <ac:inkMk id="136" creationId="{A4AB4ACB-C3B7-4A58-8E20-3C79C971F5DA}"/>
          </ac:inkMkLst>
        </pc:inkChg>
        <pc:inkChg chg="add">
          <ac:chgData name="Viet Anh Nguyen" userId="b95f61ff061388d5" providerId="LiveId" clId="{2F009BA6-935D-4172-B5F2-8DDE54F1BBBA}" dt="2022-01-10T06:00:21.445" v="302"/>
          <ac:inkMkLst>
            <pc:docMk/>
            <pc:sldMk cId="1798234205" sldId="333"/>
            <ac:inkMk id="137" creationId="{02E30A32-5A07-4165-BBB8-D9623F492518}"/>
          </ac:inkMkLst>
        </pc:inkChg>
        <pc:inkChg chg="add">
          <ac:chgData name="Viet Anh Nguyen" userId="b95f61ff061388d5" providerId="LiveId" clId="{2F009BA6-935D-4172-B5F2-8DDE54F1BBBA}" dt="2022-01-10T06:00:21.445" v="302"/>
          <ac:inkMkLst>
            <pc:docMk/>
            <pc:sldMk cId="1798234205" sldId="333"/>
            <ac:inkMk id="138" creationId="{6FDBF158-D28F-420F-BD90-A00D0C9ABB64}"/>
          </ac:inkMkLst>
        </pc:inkChg>
      </pc:sldChg>
      <pc:sldChg chg="addSp delSp new mod modClrScheme chgLayout">
        <pc:chgData name="Viet Anh Nguyen" userId="b95f61ff061388d5" providerId="LiveId" clId="{2F009BA6-935D-4172-B5F2-8DDE54F1BBBA}" dt="2022-01-10T06:03:19.568" v="475"/>
        <pc:sldMkLst>
          <pc:docMk/>
          <pc:sldMk cId="2973320372" sldId="334"/>
        </pc:sldMkLst>
        <pc:spChg chg="del">
          <ac:chgData name="Viet Anh Nguyen" userId="b95f61ff061388d5" providerId="LiveId" clId="{2F009BA6-935D-4172-B5F2-8DDE54F1BBBA}" dt="2022-01-10T06:01:56.310" v="304" actId="700"/>
          <ac:spMkLst>
            <pc:docMk/>
            <pc:sldMk cId="2973320372" sldId="334"/>
            <ac:spMk id="2" creationId="{AD54372E-C6F8-4813-B6D5-F0414C97F84D}"/>
          </ac:spMkLst>
        </pc:spChg>
        <pc:spChg chg="del">
          <ac:chgData name="Viet Anh Nguyen" userId="b95f61ff061388d5" providerId="LiveId" clId="{2F009BA6-935D-4172-B5F2-8DDE54F1BBBA}" dt="2022-01-10T06:01:56.310" v="304" actId="700"/>
          <ac:spMkLst>
            <pc:docMk/>
            <pc:sldMk cId="2973320372" sldId="334"/>
            <ac:spMk id="3" creationId="{AC018D6B-A9BA-478A-BF2B-53CF140834AC}"/>
          </ac:spMkLst>
        </pc:spChg>
        <pc:inkChg chg="add del">
          <ac:chgData name="Viet Anh Nguyen" userId="b95f61ff061388d5" providerId="LiveId" clId="{2F009BA6-935D-4172-B5F2-8DDE54F1BBBA}" dt="2022-01-10T06:02:01.875" v="310"/>
          <ac:inkMkLst>
            <pc:docMk/>
            <pc:sldMk cId="2973320372" sldId="334"/>
            <ac:inkMk id="4" creationId="{4333C3B2-25D1-4621-AB3E-C530BE94910D}"/>
          </ac:inkMkLst>
        </pc:inkChg>
        <pc:inkChg chg="add del">
          <ac:chgData name="Viet Anh Nguyen" userId="b95f61ff061388d5" providerId="LiveId" clId="{2F009BA6-935D-4172-B5F2-8DDE54F1BBBA}" dt="2022-01-10T06:02:01.875" v="310"/>
          <ac:inkMkLst>
            <pc:docMk/>
            <pc:sldMk cId="2973320372" sldId="334"/>
            <ac:inkMk id="5" creationId="{E7DF27CD-200E-4454-BBBE-6B6DB952D0BB}"/>
          </ac:inkMkLst>
        </pc:inkChg>
        <pc:inkChg chg="add del">
          <ac:chgData name="Viet Anh Nguyen" userId="b95f61ff061388d5" providerId="LiveId" clId="{2F009BA6-935D-4172-B5F2-8DDE54F1BBBA}" dt="2022-01-10T06:02:01.875" v="310"/>
          <ac:inkMkLst>
            <pc:docMk/>
            <pc:sldMk cId="2973320372" sldId="334"/>
            <ac:inkMk id="6" creationId="{D83E856B-705D-4AAE-A73E-07C7787928D1}"/>
          </ac:inkMkLst>
        </pc:inkChg>
        <pc:inkChg chg="add del">
          <ac:chgData name="Viet Anh Nguyen" userId="b95f61ff061388d5" providerId="LiveId" clId="{2F009BA6-935D-4172-B5F2-8DDE54F1BBBA}" dt="2022-01-10T06:02:01.875" v="310"/>
          <ac:inkMkLst>
            <pc:docMk/>
            <pc:sldMk cId="2973320372" sldId="334"/>
            <ac:inkMk id="7" creationId="{8ECF38B1-88A3-4A40-ADE9-5551166F408E}"/>
          </ac:inkMkLst>
        </pc:inkChg>
        <pc:inkChg chg="add">
          <ac:chgData name="Viet Anh Nguyen" userId="b95f61ff061388d5" providerId="LiveId" clId="{2F009BA6-935D-4172-B5F2-8DDE54F1BBBA}" dt="2022-01-10T06:02:01.142" v="309" actId="9405"/>
          <ac:inkMkLst>
            <pc:docMk/>
            <pc:sldMk cId="2973320372" sldId="334"/>
            <ac:inkMk id="8" creationId="{89837DCC-78DE-40C0-BE0A-BB7AF8FA891F}"/>
          </ac:inkMkLst>
        </pc:inkChg>
        <pc:inkChg chg="add">
          <ac:chgData name="Viet Anh Nguyen" userId="b95f61ff061388d5" providerId="LiveId" clId="{2F009BA6-935D-4172-B5F2-8DDE54F1BBBA}" dt="2022-01-10T06:02:01.875" v="310"/>
          <ac:inkMkLst>
            <pc:docMk/>
            <pc:sldMk cId="2973320372" sldId="334"/>
            <ac:inkMk id="9" creationId="{0CB42630-8026-4D31-AC36-DAB3229D3F7F}"/>
          </ac:inkMkLst>
        </pc:inkChg>
        <pc:inkChg chg="add">
          <ac:chgData name="Viet Anh Nguyen" userId="b95f61ff061388d5" providerId="LiveId" clId="{2F009BA6-935D-4172-B5F2-8DDE54F1BBBA}" dt="2022-01-10T06:02:01.875" v="310"/>
          <ac:inkMkLst>
            <pc:docMk/>
            <pc:sldMk cId="2973320372" sldId="334"/>
            <ac:inkMk id="10" creationId="{C9F083AE-DEB7-47CF-9564-9C4EE41E8620}"/>
          </ac:inkMkLst>
        </pc:inkChg>
        <pc:inkChg chg="add del">
          <ac:chgData name="Viet Anh Nguyen" userId="b95f61ff061388d5" providerId="LiveId" clId="{2F009BA6-935D-4172-B5F2-8DDE54F1BBBA}" dt="2022-01-10T06:02:04.492" v="317"/>
          <ac:inkMkLst>
            <pc:docMk/>
            <pc:sldMk cId="2973320372" sldId="334"/>
            <ac:inkMk id="11" creationId="{6AB96E07-CDED-4CB9-B7E2-518394DD35DF}"/>
          </ac:inkMkLst>
        </pc:inkChg>
        <pc:inkChg chg="add del">
          <ac:chgData name="Viet Anh Nguyen" userId="b95f61ff061388d5" providerId="LiveId" clId="{2F009BA6-935D-4172-B5F2-8DDE54F1BBBA}" dt="2022-01-10T06:02:04.492" v="317"/>
          <ac:inkMkLst>
            <pc:docMk/>
            <pc:sldMk cId="2973320372" sldId="334"/>
            <ac:inkMk id="12" creationId="{F68F1242-3F5D-457D-BC54-DC1932C59F5E}"/>
          </ac:inkMkLst>
        </pc:inkChg>
        <pc:inkChg chg="add del">
          <ac:chgData name="Viet Anh Nguyen" userId="b95f61ff061388d5" providerId="LiveId" clId="{2F009BA6-935D-4172-B5F2-8DDE54F1BBBA}" dt="2022-01-10T06:02:04.492" v="317"/>
          <ac:inkMkLst>
            <pc:docMk/>
            <pc:sldMk cId="2973320372" sldId="334"/>
            <ac:inkMk id="13" creationId="{0794B5C2-E48D-404F-BC57-31C5CBABFE15}"/>
          </ac:inkMkLst>
        </pc:inkChg>
        <pc:inkChg chg="add del">
          <ac:chgData name="Viet Anh Nguyen" userId="b95f61ff061388d5" providerId="LiveId" clId="{2F009BA6-935D-4172-B5F2-8DDE54F1BBBA}" dt="2022-01-10T06:02:04.492" v="317"/>
          <ac:inkMkLst>
            <pc:docMk/>
            <pc:sldMk cId="2973320372" sldId="334"/>
            <ac:inkMk id="14" creationId="{3602B9D8-FEE9-4AD3-8530-6E8E9FEF1054}"/>
          </ac:inkMkLst>
        </pc:inkChg>
        <pc:inkChg chg="add del">
          <ac:chgData name="Viet Anh Nguyen" userId="b95f61ff061388d5" providerId="LiveId" clId="{2F009BA6-935D-4172-B5F2-8DDE54F1BBBA}" dt="2022-01-10T06:02:04.492" v="317"/>
          <ac:inkMkLst>
            <pc:docMk/>
            <pc:sldMk cId="2973320372" sldId="334"/>
            <ac:inkMk id="15" creationId="{5119E655-B966-4D10-959A-2FDA5C3087AD}"/>
          </ac:inkMkLst>
        </pc:inkChg>
        <pc:inkChg chg="add del">
          <ac:chgData name="Viet Anh Nguyen" userId="b95f61ff061388d5" providerId="LiveId" clId="{2F009BA6-935D-4172-B5F2-8DDE54F1BBBA}" dt="2022-01-10T06:02:04.492" v="317"/>
          <ac:inkMkLst>
            <pc:docMk/>
            <pc:sldMk cId="2973320372" sldId="334"/>
            <ac:inkMk id="16" creationId="{9F073DAE-28AB-46A1-A018-E646AC273DA5}"/>
          </ac:inkMkLst>
        </pc:inkChg>
        <pc:inkChg chg="add">
          <ac:chgData name="Viet Anh Nguyen" userId="b95f61ff061388d5" providerId="LiveId" clId="{2F009BA6-935D-4172-B5F2-8DDE54F1BBBA}" dt="2022-01-10T06:02:04.492" v="317"/>
          <ac:inkMkLst>
            <pc:docMk/>
            <pc:sldMk cId="2973320372" sldId="334"/>
            <ac:inkMk id="17" creationId="{743CB4AF-F179-4E9F-8C04-B6E266F7351A}"/>
          </ac:inkMkLst>
        </pc:inkChg>
        <pc:inkChg chg="add del">
          <ac:chgData name="Viet Anh Nguyen" userId="b95f61ff061388d5" providerId="LiveId" clId="{2F009BA6-935D-4172-B5F2-8DDE54F1BBBA}" dt="2022-01-10T06:02:05.972" v="320"/>
          <ac:inkMkLst>
            <pc:docMk/>
            <pc:sldMk cId="2973320372" sldId="334"/>
            <ac:inkMk id="18" creationId="{0A880461-864E-44A9-BA2F-180E4B3DCE72}"/>
          </ac:inkMkLst>
        </pc:inkChg>
        <pc:inkChg chg="add del">
          <ac:chgData name="Viet Anh Nguyen" userId="b95f61ff061388d5" providerId="LiveId" clId="{2F009BA6-935D-4172-B5F2-8DDE54F1BBBA}" dt="2022-01-10T06:02:05.972" v="320"/>
          <ac:inkMkLst>
            <pc:docMk/>
            <pc:sldMk cId="2973320372" sldId="334"/>
            <ac:inkMk id="19" creationId="{D21D1140-5AA4-4713-A858-4A6A15C2E3C5}"/>
          </ac:inkMkLst>
        </pc:inkChg>
        <pc:inkChg chg="add del">
          <ac:chgData name="Viet Anh Nguyen" userId="b95f61ff061388d5" providerId="LiveId" clId="{2F009BA6-935D-4172-B5F2-8DDE54F1BBBA}" dt="2022-01-10T06:02:08.451" v="325"/>
          <ac:inkMkLst>
            <pc:docMk/>
            <pc:sldMk cId="2973320372" sldId="334"/>
            <ac:inkMk id="20" creationId="{7330C718-4AD0-4D0C-9324-08B0F4385ABC}"/>
          </ac:inkMkLst>
        </pc:inkChg>
        <pc:inkChg chg="add del">
          <ac:chgData name="Viet Anh Nguyen" userId="b95f61ff061388d5" providerId="LiveId" clId="{2F009BA6-935D-4172-B5F2-8DDE54F1BBBA}" dt="2022-01-10T06:02:08.451" v="325"/>
          <ac:inkMkLst>
            <pc:docMk/>
            <pc:sldMk cId="2973320372" sldId="334"/>
            <ac:inkMk id="21" creationId="{EC518C61-7F8B-4FA7-B7C7-EE21A522341F}"/>
          </ac:inkMkLst>
        </pc:inkChg>
        <pc:inkChg chg="add del">
          <ac:chgData name="Viet Anh Nguyen" userId="b95f61ff061388d5" providerId="LiveId" clId="{2F009BA6-935D-4172-B5F2-8DDE54F1BBBA}" dt="2022-01-10T06:02:08.451" v="325"/>
          <ac:inkMkLst>
            <pc:docMk/>
            <pc:sldMk cId="2973320372" sldId="334"/>
            <ac:inkMk id="22" creationId="{331C0374-43FE-41A2-A8FB-63766FD4802F}"/>
          </ac:inkMkLst>
        </pc:inkChg>
        <pc:inkChg chg="add del">
          <ac:chgData name="Viet Anh Nguyen" userId="b95f61ff061388d5" providerId="LiveId" clId="{2F009BA6-935D-4172-B5F2-8DDE54F1BBBA}" dt="2022-01-10T06:02:08.451" v="325"/>
          <ac:inkMkLst>
            <pc:docMk/>
            <pc:sldMk cId="2973320372" sldId="334"/>
            <ac:inkMk id="23" creationId="{6E36AE34-61D2-45B8-B9C9-451BCFCB9B9B}"/>
          </ac:inkMkLst>
        </pc:inkChg>
        <pc:inkChg chg="add del">
          <ac:chgData name="Viet Anh Nguyen" userId="b95f61ff061388d5" providerId="LiveId" clId="{2F009BA6-935D-4172-B5F2-8DDE54F1BBBA}" dt="2022-01-10T06:02:08.451" v="325"/>
          <ac:inkMkLst>
            <pc:docMk/>
            <pc:sldMk cId="2973320372" sldId="334"/>
            <ac:inkMk id="24" creationId="{4EBE8DA0-521A-4102-82C5-53D8893558AD}"/>
          </ac:inkMkLst>
        </pc:inkChg>
        <pc:inkChg chg="add">
          <ac:chgData name="Viet Anh Nguyen" userId="b95f61ff061388d5" providerId="LiveId" clId="{2F009BA6-935D-4172-B5F2-8DDE54F1BBBA}" dt="2022-01-10T06:02:08.451" v="325"/>
          <ac:inkMkLst>
            <pc:docMk/>
            <pc:sldMk cId="2973320372" sldId="334"/>
            <ac:inkMk id="25" creationId="{7D7504F5-EA28-46E9-A2A8-E53EB42C79DF}"/>
          </ac:inkMkLst>
        </pc:inkChg>
        <pc:inkChg chg="add">
          <ac:chgData name="Viet Anh Nguyen" userId="b95f61ff061388d5" providerId="LiveId" clId="{2F009BA6-935D-4172-B5F2-8DDE54F1BBBA}" dt="2022-01-10T06:02:08.451" v="325"/>
          <ac:inkMkLst>
            <pc:docMk/>
            <pc:sldMk cId="2973320372" sldId="334"/>
            <ac:inkMk id="26" creationId="{1B013AEF-51C1-439C-B061-ED90A56EDF68}"/>
          </ac:inkMkLst>
        </pc:inkChg>
        <pc:inkChg chg="add del">
          <ac:chgData name="Viet Anh Nguyen" userId="b95f61ff061388d5" providerId="LiveId" clId="{2F009BA6-935D-4172-B5F2-8DDE54F1BBBA}" dt="2022-01-10T06:02:13.009" v="337"/>
          <ac:inkMkLst>
            <pc:docMk/>
            <pc:sldMk cId="2973320372" sldId="334"/>
            <ac:inkMk id="27" creationId="{8D34CF75-07F7-42D3-A174-34FA2AD97D4F}"/>
          </ac:inkMkLst>
        </pc:inkChg>
        <pc:inkChg chg="add del">
          <ac:chgData name="Viet Anh Nguyen" userId="b95f61ff061388d5" providerId="LiveId" clId="{2F009BA6-935D-4172-B5F2-8DDE54F1BBBA}" dt="2022-01-10T06:02:13.009" v="337"/>
          <ac:inkMkLst>
            <pc:docMk/>
            <pc:sldMk cId="2973320372" sldId="334"/>
            <ac:inkMk id="28" creationId="{C35DBEB2-5703-47D6-8B39-8EF0104326AA}"/>
          </ac:inkMkLst>
        </pc:inkChg>
        <pc:inkChg chg="add del">
          <ac:chgData name="Viet Anh Nguyen" userId="b95f61ff061388d5" providerId="LiveId" clId="{2F009BA6-935D-4172-B5F2-8DDE54F1BBBA}" dt="2022-01-10T06:02:13.009" v="337"/>
          <ac:inkMkLst>
            <pc:docMk/>
            <pc:sldMk cId="2973320372" sldId="334"/>
            <ac:inkMk id="29" creationId="{36E29240-6DA7-4495-B26C-704FD137A329}"/>
          </ac:inkMkLst>
        </pc:inkChg>
        <pc:inkChg chg="add del">
          <ac:chgData name="Viet Anh Nguyen" userId="b95f61ff061388d5" providerId="LiveId" clId="{2F009BA6-935D-4172-B5F2-8DDE54F1BBBA}" dt="2022-01-10T06:02:13.009" v="337"/>
          <ac:inkMkLst>
            <pc:docMk/>
            <pc:sldMk cId="2973320372" sldId="334"/>
            <ac:inkMk id="30" creationId="{C742DC1D-DA9E-4AEF-97F0-D0C3E40639B8}"/>
          </ac:inkMkLst>
        </pc:inkChg>
        <pc:inkChg chg="add del">
          <ac:chgData name="Viet Anh Nguyen" userId="b95f61ff061388d5" providerId="LiveId" clId="{2F009BA6-935D-4172-B5F2-8DDE54F1BBBA}" dt="2022-01-10T06:02:13.009" v="337"/>
          <ac:inkMkLst>
            <pc:docMk/>
            <pc:sldMk cId="2973320372" sldId="334"/>
            <ac:inkMk id="31" creationId="{B0D4BC19-36F6-4CCF-A049-5FB82F7277C3}"/>
          </ac:inkMkLst>
        </pc:inkChg>
        <pc:inkChg chg="add del">
          <ac:chgData name="Viet Anh Nguyen" userId="b95f61ff061388d5" providerId="LiveId" clId="{2F009BA6-935D-4172-B5F2-8DDE54F1BBBA}" dt="2022-01-10T06:02:13.009" v="337"/>
          <ac:inkMkLst>
            <pc:docMk/>
            <pc:sldMk cId="2973320372" sldId="334"/>
            <ac:inkMk id="32" creationId="{EEC598FB-6BB7-4F0C-9A29-15B88D79CE0C}"/>
          </ac:inkMkLst>
        </pc:inkChg>
        <pc:inkChg chg="add del">
          <ac:chgData name="Viet Anh Nguyen" userId="b95f61ff061388d5" providerId="LiveId" clId="{2F009BA6-935D-4172-B5F2-8DDE54F1BBBA}" dt="2022-01-10T06:02:13.009" v="337"/>
          <ac:inkMkLst>
            <pc:docMk/>
            <pc:sldMk cId="2973320372" sldId="334"/>
            <ac:inkMk id="33" creationId="{30D77F22-F0FD-4C75-959F-79CB444109C0}"/>
          </ac:inkMkLst>
        </pc:inkChg>
        <pc:inkChg chg="add del">
          <ac:chgData name="Viet Anh Nguyen" userId="b95f61ff061388d5" providerId="LiveId" clId="{2F009BA6-935D-4172-B5F2-8DDE54F1BBBA}" dt="2022-01-10T06:02:13.009" v="337"/>
          <ac:inkMkLst>
            <pc:docMk/>
            <pc:sldMk cId="2973320372" sldId="334"/>
            <ac:inkMk id="34" creationId="{9ABE9504-F77D-4BED-AC69-99CA71FF8715}"/>
          </ac:inkMkLst>
        </pc:inkChg>
        <pc:inkChg chg="add del">
          <ac:chgData name="Viet Anh Nguyen" userId="b95f61ff061388d5" providerId="LiveId" clId="{2F009BA6-935D-4172-B5F2-8DDE54F1BBBA}" dt="2022-01-10T06:02:13.009" v="337"/>
          <ac:inkMkLst>
            <pc:docMk/>
            <pc:sldMk cId="2973320372" sldId="334"/>
            <ac:inkMk id="35" creationId="{3C87769C-46F1-43DF-AAC8-C59BA493535E}"/>
          </ac:inkMkLst>
        </pc:inkChg>
        <pc:inkChg chg="add del">
          <ac:chgData name="Viet Anh Nguyen" userId="b95f61ff061388d5" providerId="LiveId" clId="{2F009BA6-935D-4172-B5F2-8DDE54F1BBBA}" dt="2022-01-10T06:02:13.009" v="337"/>
          <ac:inkMkLst>
            <pc:docMk/>
            <pc:sldMk cId="2973320372" sldId="334"/>
            <ac:inkMk id="36" creationId="{838CEAAE-2C93-4506-A38A-EA486DBF76B6}"/>
          </ac:inkMkLst>
        </pc:inkChg>
        <pc:inkChg chg="add del">
          <ac:chgData name="Viet Anh Nguyen" userId="b95f61ff061388d5" providerId="LiveId" clId="{2F009BA6-935D-4172-B5F2-8DDE54F1BBBA}" dt="2022-01-10T06:02:13.009" v="337"/>
          <ac:inkMkLst>
            <pc:docMk/>
            <pc:sldMk cId="2973320372" sldId="334"/>
            <ac:inkMk id="37" creationId="{F02623E0-CE98-4F71-91ED-E62E2A40F354}"/>
          </ac:inkMkLst>
        </pc:inkChg>
        <pc:inkChg chg="add">
          <ac:chgData name="Viet Anh Nguyen" userId="b95f61ff061388d5" providerId="LiveId" clId="{2F009BA6-935D-4172-B5F2-8DDE54F1BBBA}" dt="2022-01-10T06:02:13.009" v="337"/>
          <ac:inkMkLst>
            <pc:docMk/>
            <pc:sldMk cId="2973320372" sldId="334"/>
            <ac:inkMk id="38" creationId="{1F580E67-35C3-4932-B3EA-D729C979E20D}"/>
          </ac:inkMkLst>
        </pc:inkChg>
        <pc:inkChg chg="add">
          <ac:chgData name="Viet Anh Nguyen" userId="b95f61ff061388d5" providerId="LiveId" clId="{2F009BA6-935D-4172-B5F2-8DDE54F1BBBA}" dt="2022-01-10T06:02:13.009" v="337"/>
          <ac:inkMkLst>
            <pc:docMk/>
            <pc:sldMk cId="2973320372" sldId="334"/>
            <ac:inkMk id="39" creationId="{014B8D5A-7A93-4BE7-8867-2CB48D996628}"/>
          </ac:inkMkLst>
        </pc:inkChg>
        <pc:inkChg chg="add del">
          <ac:chgData name="Viet Anh Nguyen" userId="b95f61ff061388d5" providerId="LiveId" clId="{2F009BA6-935D-4172-B5F2-8DDE54F1BBBA}" dt="2022-01-10T06:02:16.786" v="348"/>
          <ac:inkMkLst>
            <pc:docMk/>
            <pc:sldMk cId="2973320372" sldId="334"/>
            <ac:inkMk id="40" creationId="{E2196345-D5F5-4197-B831-9B9D20B95F25}"/>
          </ac:inkMkLst>
        </pc:inkChg>
        <pc:inkChg chg="add del">
          <ac:chgData name="Viet Anh Nguyen" userId="b95f61ff061388d5" providerId="LiveId" clId="{2F009BA6-935D-4172-B5F2-8DDE54F1BBBA}" dt="2022-01-10T06:02:16.786" v="348"/>
          <ac:inkMkLst>
            <pc:docMk/>
            <pc:sldMk cId="2973320372" sldId="334"/>
            <ac:inkMk id="41" creationId="{B39C8BDB-B14D-4211-BB37-60E752236389}"/>
          </ac:inkMkLst>
        </pc:inkChg>
        <pc:inkChg chg="add del">
          <ac:chgData name="Viet Anh Nguyen" userId="b95f61ff061388d5" providerId="LiveId" clId="{2F009BA6-935D-4172-B5F2-8DDE54F1BBBA}" dt="2022-01-10T06:02:16.786" v="348"/>
          <ac:inkMkLst>
            <pc:docMk/>
            <pc:sldMk cId="2973320372" sldId="334"/>
            <ac:inkMk id="42" creationId="{BE8BE93B-0594-4352-88C9-0D45FCE3BA24}"/>
          </ac:inkMkLst>
        </pc:inkChg>
        <pc:inkChg chg="add del">
          <ac:chgData name="Viet Anh Nguyen" userId="b95f61ff061388d5" providerId="LiveId" clId="{2F009BA6-935D-4172-B5F2-8DDE54F1BBBA}" dt="2022-01-10T06:02:16.786" v="348"/>
          <ac:inkMkLst>
            <pc:docMk/>
            <pc:sldMk cId="2973320372" sldId="334"/>
            <ac:inkMk id="43" creationId="{98BF9622-0D41-4D48-BDC3-DE6ADECAA6C4}"/>
          </ac:inkMkLst>
        </pc:inkChg>
        <pc:inkChg chg="add del">
          <ac:chgData name="Viet Anh Nguyen" userId="b95f61ff061388d5" providerId="LiveId" clId="{2F009BA6-935D-4172-B5F2-8DDE54F1BBBA}" dt="2022-01-10T06:02:16.786" v="348"/>
          <ac:inkMkLst>
            <pc:docMk/>
            <pc:sldMk cId="2973320372" sldId="334"/>
            <ac:inkMk id="44" creationId="{B3B00322-F926-4493-97B1-49A68ADABB0A}"/>
          </ac:inkMkLst>
        </pc:inkChg>
        <pc:inkChg chg="add del">
          <ac:chgData name="Viet Anh Nguyen" userId="b95f61ff061388d5" providerId="LiveId" clId="{2F009BA6-935D-4172-B5F2-8DDE54F1BBBA}" dt="2022-01-10T06:02:16.786" v="348"/>
          <ac:inkMkLst>
            <pc:docMk/>
            <pc:sldMk cId="2973320372" sldId="334"/>
            <ac:inkMk id="45" creationId="{B463D905-EE71-4881-A584-B165F517F441}"/>
          </ac:inkMkLst>
        </pc:inkChg>
        <pc:inkChg chg="add del">
          <ac:chgData name="Viet Anh Nguyen" userId="b95f61ff061388d5" providerId="LiveId" clId="{2F009BA6-935D-4172-B5F2-8DDE54F1BBBA}" dt="2022-01-10T06:02:16.786" v="348"/>
          <ac:inkMkLst>
            <pc:docMk/>
            <pc:sldMk cId="2973320372" sldId="334"/>
            <ac:inkMk id="46" creationId="{D5A68F68-20FF-4F30-B4F0-6828F67412A8}"/>
          </ac:inkMkLst>
        </pc:inkChg>
        <pc:inkChg chg="add del">
          <ac:chgData name="Viet Anh Nguyen" userId="b95f61ff061388d5" providerId="LiveId" clId="{2F009BA6-935D-4172-B5F2-8DDE54F1BBBA}" dt="2022-01-10T06:02:16.786" v="348"/>
          <ac:inkMkLst>
            <pc:docMk/>
            <pc:sldMk cId="2973320372" sldId="334"/>
            <ac:inkMk id="47" creationId="{0C2480AF-6FD3-42CD-BEFB-7E85F0D5817D}"/>
          </ac:inkMkLst>
        </pc:inkChg>
        <pc:inkChg chg="add">
          <ac:chgData name="Viet Anh Nguyen" userId="b95f61ff061388d5" providerId="LiveId" clId="{2F009BA6-935D-4172-B5F2-8DDE54F1BBBA}" dt="2022-01-10T06:02:15.925" v="346" actId="9405"/>
          <ac:inkMkLst>
            <pc:docMk/>
            <pc:sldMk cId="2973320372" sldId="334"/>
            <ac:inkMk id="48" creationId="{05C3451F-BED4-43F1-9BC2-CB0CD9B70D8F}"/>
          </ac:inkMkLst>
        </pc:inkChg>
        <pc:inkChg chg="add">
          <ac:chgData name="Viet Anh Nguyen" userId="b95f61ff061388d5" providerId="LiveId" clId="{2F009BA6-935D-4172-B5F2-8DDE54F1BBBA}" dt="2022-01-10T06:02:16.063" v="347" actId="9405"/>
          <ac:inkMkLst>
            <pc:docMk/>
            <pc:sldMk cId="2973320372" sldId="334"/>
            <ac:inkMk id="49" creationId="{C6CC43CB-A2BA-4640-ACFF-DBA19E03BAB6}"/>
          </ac:inkMkLst>
        </pc:inkChg>
        <pc:inkChg chg="add">
          <ac:chgData name="Viet Anh Nguyen" userId="b95f61ff061388d5" providerId="LiveId" clId="{2F009BA6-935D-4172-B5F2-8DDE54F1BBBA}" dt="2022-01-10T06:02:16.786" v="348"/>
          <ac:inkMkLst>
            <pc:docMk/>
            <pc:sldMk cId="2973320372" sldId="334"/>
            <ac:inkMk id="50" creationId="{CF3EFB06-990B-4472-B000-14AA1F506286}"/>
          </ac:inkMkLst>
        </pc:inkChg>
        <pc:inkChg chg="add del">
          <ac:chgData name="Viet Anh Nguyen" userId="b95f61ff061388d5" providerId="LiveId" clId="{2F009BA6-935D-4172-B5F2-8DDE54F1BBBA}" dt="2022-01-10T06:02:16.786" v="348"/>
          <ac:inkMkLst>
            <pc:docMk/>
            <pc:sldMk cId="2973320372" sldId="334"/>
            <ac:inkMk id="51" creationId="{6729A650-AE9B-428A-BBEC-921BD44DE14E}"/>
          </ac:inkMkLst>
        </pc:inkChg>
        <pc:inkChg chg="add">
          <ac:chgData name="Viet Anh Nguyen" userId="b95f61ff061388d5" providerId="LiveId" clId="{2F009BA6-935D-4172-B5F2-8DDE54F1BBBA}" dt="2022-01-10T06:02:16.786" v="348"/>
          <ac:inkMkLst>
            <pc:docMk/>
            <pc:sldMk cId="2973320372" sldId="334"/>
            <ac:inkMk id="52" creationId="{F6867F9B-0AED-4407-80CF-9A96F5CC36EC}"/>
          </ac:inkMkLst>
        </pc:inkChg>
        <pc:inkChg chg="add del">
          <ac:chgData name="Viet Anh Nguyen" userId="b95f61ff061388d5" providerId="LiveId" clId="{2F009BA6-935D-4172-B5F2-8DDE54F1BBBA}" dt="2022-01-10T06:02:26.111" v="351"/>
          <ac:inkMkLst>
            <pc:docMk/>
            <pc:sldMk cId="2973320372" sldId="334"/>
            <ac:inkMk id="53" creationId="{C0DAB583-3790-4B78-95DF-F46016A9E02F}"/>
          </ac:inkMkLst>
        </pc:inkChg>
        <pc:inkChg chg="add del">
          <ac:chgData name="Viet Anh Nguyen" userId="b95f61ff061388d5" providerId="LiveId" clId="{2F009BA6-935D-4172-B5F2-8DDE54F1BBBA}" dt="2022-01-10T06:02:26.111" v="351"/>
          <ac:inkMkLst>
            <pc:docMk/>
            <pc:sldMk cId="2973320372" sldId="334"/>
            <ac:inkMk id="54" creationId="{09C910CB-587F-4734-97D3-97A38EF34141}"/>
          </ac:inkMkLst>
        </pc:inkChg>
        <pc:inkChg chg="add">
          <ac:chgData name="Viet Anh Nguyen" userId="b95f61ff061388d5" providerId="LiveId" clId="{2F009BA6-935D-4172-B5F2-8DDE54F1BBBA}" dt="2022-01-10T06:02:26.111" v="351"/>
          <ac:inkMkLst>
            <pc:docMk/>
            <pc:sldMk cId="2973320372" sldId="334"/>
            <ac:inkMk id="55" creationId="{454921DF-66D7-4C66-B726-14BB72A0A30A}"/>
          </ac:inkMkLst>
        </pc:inkChg>
        <pc:inkChg chg="add del">
          <ac:chgData name="Viet Anh Nguyen" userId="b95f61ff061388d5" providerId="LiveId" clId="{2F009BA6-935D-4172-B5F2-8DDE54F1BBBA}" dt="2022-01-10T06:02:31.048" v="363"/>
          <ac:inkMkLst>
            <pc:docMk/>
            <pc:sldMk cId="2973320372" sldId="334"/>
            <ac:inkMk id="56" creationId="{224D0590-8AB6-4F75-9491-DB46B2EA2B1D}"/>
          </ac:inkMkLst>
        </pc:inkChg>
        <pc:inkChg chg="add del">
          <ac:chgData name="Viet Anh Nguyen" userId="b95f61ff061388d5" providerId="LiveId" clId="{2F009BA6-935D-4172-B5F2-8DDE54F1BBBA}" dt="2022-01-10T06:02:31.048" v="363"/>
          <ac:inkMkLst>
            <pc:docMk/>
            <pc:sldMk cId="2973320372" sldId="334"/>
            <ac:inkMk id="57" creationId="{29EF6379-516D-45C4-9B29-7096DDB932C7}"/>
          </ac:inkMkLst>
        </pc:inkChg>
        <pc:inkChg chg="add del">
          <ac:chgData name="Viet Anh Nguyen" userId="b95f61ff061388d5" providerId="LiveId" clId="{2F009BA6-935D-4172-B5F2-8DDE54F1BBBA}" dt="2022-01-10T06:02:31.048" v="363"/>
          <ac:inkMkLst>
            <pc:docMk/>
            <pc:sldMk cId="2973320372" sldId="334"/>
            <ac:inkMk id="58" creationId="{A2742D17-7263-4B95-8611-A4A5CBD680F5}"/>
          </ac:inkMkLst>
        </pc:inkChg>
        <pc:inkChg chg="add del">
          <ac:chgData name="Viet Anh Nguyen" userId="b95f61ff061388d5" providerId="LiveId" clId="{2F009BA6-935D-4172-B5F2-8DDE54F1BBBA}" dt="2022-01-10T06:02:31.048" v="363"/>
          <ac:inkMkLst>
            <pc:docMk/>
            <pc:sldMk cId="2973320372" sldId="334"/>
            <ac:inkMk id="59" creationId="{0932C9F5-3B14-40A1-858E-3C5ACD5E997F}"/>
          </ac:inkMkLst>
        </pc:inkChg>
        <pc:inkChg chg="add del">
          <ac:chgData name="Viet Anh Nguyen" userId="b95f61ff061388d5" providerId="LiveId" clId="{2F009BA6-935D-4172-B5F2-8DDE54F1BBBA}" dt="2022-01-10T06:02:31.048" v="363"/>
          <ac:inkMkLst>
            <pc:docMk/>
            <pc:sldMk cId="2973320372" sldId="334"/>
            <ac:inkMk id="60" creationId="{CAE86D19-D265-46D9-B9BA-60B3B5E8ED6C}"/>
          </ac:inkMkLst>
        </pc:inkChg>
        <pc:inkChg chg="add del">
          <ac:chgData name="Viet Anh Nguyen" userId="b95f61ff061388d5" providerId="LiveId" clId="{2F009BA6-935D-4172-B5F2-8DDE54F1BBBA}" dt="2022-01-10T06:02:31.048" v="363"/>
          <ac:inkMkLst>
            <pc:docMk/>
            <pc:sldMk cId="2973320372" sldId="334"/>
            <ac:inkMk id="61" creationId="{4CB2247F-9BD3-4C17-A01F-3BC7D46B216B}"/>
          </ac:inkMkLst>
        </pc:inkChg>
        <pc:inkChg chg="add del">
          <ac:chgData name="Viet Anh Nguyen" userId="b95f61ff061388d5" providerId="LiveId" clId="{2F009BA6-935D-4172-B5F2-8DDE54F1BBBA}" dt="2022-01-10T06:02:31.048" v="363"/>
          <ac:inkMkLst>
            <pc:docMk/>
            <pc:sldMk cId="2973320372" sldId="334"/>
            <ac:inkMk id="62" creationId="{FE17D112-AFC6-45C6-A4B7-784CE9B89309}"/>
          </ac:inkMkLst>
        </pc:inkChg>
        <pc:inkChg chg="add del">
          <ac:chgData name="Viet Anh Nguyen" userId="b95f61ff061388d5" providerId="LiveId" clId="{2F009BA6-935D-4172-B5F2-8DDE54F1BBBA}" dt="2022-01-10T06:02:31.048" v="363"/>
          <ac:inkMkLst>
            <pc:docMk/>
            <pc:sldMk cId="2973320372" sldId="334"/>
            <ac:inkMk id="63" creationId="{DBDBB4F6-9118-4901-B1F8-C4E8CF34F554}"/>
          </ac:inkMkLst>
        </pc:inkChg>
        <pc:inkChg chg="add del">
          <ac:chgData name="Viet Anh Nguyen" userId="b95f61ff061388d5" providerId="LiveId" clId="{2F009BA6-935D-4172-B5F2-8DDE54F1BBBA}" dt="2022-01-10T06:02:31.048" v="363"/>
          <ac:inkMkLst>
            <pc:docMk/>
            <pc:sldMk cId="2973320372" sldId="334"/>
            <ac:inkMk id="64" creationId="{6A151BFC-B496-4F52-9E42-2B742FBF724E}"/>
          </ac:inkMkLst>
        </pc:inkChg>
        <pc:inkChg chg="add del">
          <ac:chgData name="Viet Anh Nguyen" userId="b95f61ff061388d5" providerId="LiveId" clId="{2F009BA6-935D-4172-B5F2-8DDE54F1BBBA}" dt="2022-01-10T06:02:31.048" v="363"/>
          <ac:inkMkLst>
            <pc:docMk/>
            <pc:sldMk cId="2973320372" sldId="334"/>
            <ac:inkMk id="65" creationId="{A315BF4B-5FA0-4D87-903D-F653738EEA5C}"/>
          </ac:inkMkLst>
        </pc:inkChg>
        <pc:inkChg chg="add del">
          <ac:chgData name="Viet Anh Nguyen" userId="b95f61ff061388d5" providerId="LiveId" clId="{2F009BA6-935D-4172-B5F2-8DDE54F1BBBA}" dt="2022-01-10T06:02:31.048" v="363"/>
          <ac:inkMkLst>
            <pc:docMk/>
            <pc:sldMk cId="2973320372" sldId="334"/>
            <ac:inkMk id="66" creationId="{43AB2156-C6D0-4430-8698-B2F00AA79E33}"/>
          </ac:inkMkLst>
        </pc:inkChg>
        <pc:inkChg chg="add">
          <ac:chgData name="Viet Anh Nguyen" userId="b95f61ff061388d5" providerId="LiveId" clId="{2F009BA6-935D-4172-B5F2-8DDE54F1BBBA}" dt="2022-01-10T06:02:31.048" v="363"/>
          <ac:inkMkLst>
            <pc:docMk/>
            <pc:sldMk cId="2973320372" sldId="334"/>
            <ac:inkMk id="67" creationId="{9505365A-FAC7-458F-BF90-6535A257E12A}"/>
          </ac:inkMkLst>
        </pc:inkChg>
        <pc:inkChg chg="add del">
          <ac:chgData name="Viet Anh Nguyen" userId="b95f61ff061388d5" providerId="LiveId" clId="{2F009BA6-935D-4172-B5F2-8DDE54F1BBBA}" dt="2022-01-10T06:02:33.321" v="371"/>
          <ac:inkMkLst>
            <pc:docMk/>
            <pc:sldMk cId="2973320372" sldId="334"/>
            <ac:inkMk id="68" creationId="{168231D2-A6B1-4CC7-A77A-3097D41A0F63}"/>
          </ac:inkMkLst>
        </pc:inkChg>
        <pc:inkChg chg="add del">
          <ac:chgData name="Viet Anh Nguyen" userId="b95f61ff061388d5" providerId="LiveId" clId="{2F009BA6-935D-4172-B5F2-8DDE54F1BBBA}" dt="2022-01-10T06:02:33.321" v="371"/>
          <ac:inkMkLst>
            <pc:docMk/>
            <pc:sldMk cId="2973320372" sldId="334"/>
            <ac:inkMk id="69" creationId="{F623D01E-295D-4DA0-B8EF-C890CE645B81}"/>
          </ac:inkMkLst>
        </pc:inkChg>
        <pc:inkChg chg="add del">
          <ac:chgData name="Viet Anh Nguyen" userId="b95f61ff061388d5" providerId="LiveId" clId="{2F009BA6-935D-4172-B5F2-8DDE54F1BBBA}" dt="2022-01-10T06:02:33.321" v="371"/>
          <ac:inkMkLst>
            <pc:docMk/>
            <pc:sldMk cId="2973320372" sldId="334"/>
            <ac:inkMk id="70" creationId="{E232820D-A421-4990-BDC7-C677C8FA2D06}"/>
          </ac:inkMkLst>
        </pc:inkChg>
        <pc:inkChg chg="add del">
          <ac:chgData name="Viet Anh Nguyen" userId="b95f61ff061388d5" providerId="LiveId" clId="{2F009BA6-935D-4172-B5F2-8DDE54F1BBBA}" dt="2022-01-10T06:02:33.321" v="371"/>
          <ac:inkMkLst>
            <pc:docMk/>
            <pc:sldMk cId="2973320372" sldId="334"/>
            <ac:inkMk id="71" creationId="{6504B957-2DCF-4F1A-AD01-5FAEC14F66B4}"/>
          </ac:inkMkLst>
        </pc:inkChg>
        <pc:inkChg chg="add del">
          <ac:chgData name="Viet Anh Nguyen" userId="b95f61ff061388d5" providerId="LiveId" clId="{2F009BA6-935D-4172-B5F2-8DDE54F1BBBA}" dt="2022-01-10T06:02:33.321" v="371"/>
          <ac:inkMkLst>
            <pc:docMk/>
            <pc:sldMk cId="2973320372" sldId="334"/>
            <ac:inkMk id="72" creationId="{4A545315-02F3-494F-BF7E-246011243464}"/>
          </ac:inkMkLst>
        </pc:inkChg>
        <pc:inkChg chg="add del">
          <ac:chgData name="Viet Anh Nguyen" userId="b95f61ff061388d5" providerId="LiveId" clId="{2F009BA6-935D-4172-B5F2-8DDE54F1BBBA}" dt="2022-01-10T06:02:33.321" v="371"/>
          <ac:inkMkLst>
            <pc:docMk/>
            <pc:sldMk cId="2973320372" sldId="334"/>
            <ac:inkMk id="73" creationId="{C43A28C8-92EE-499A-992C-BD1BE78915C9}"/>
          </ac:inkMkLst>
        </pc:inkChg>
        <pc:inkChg chg="add del">
          <ac:chgData name="Viet Anh Nguyen" userId="b95f61ff061388d5" providerId="LiveId" clId="{2F009BA6-935D-4172-B5F2-8DDE54F1BBBA}" dt="2022-01-10T06:02:33.321" v="371"/>
          <ac:inkMkLst>
            <pc:docMk/>
            <pc:sldMk cId="2973320372" sldId="334"/>
            <ac:inkMk id="74" creationId="{8E81F54D-B7C5-45A9-B6EA-215502EAF161}"/>
          </ac:inkMkLst>
        </pc:inkChg>
        <pc:inkChg chg="add del">
          <ac:chgData name="Viet Anh Nguyen" userId="b95f61ff061388d5" providerId="LiveId" clId="{2F009BA6-935D-4172-B5F2-8DDE54F1BBBA}" dt="2022-01-10T06:02:35.911" v="376"/>
          <ac:inkMkLst>
            <pc:docMk/>
            <pc:sldMk cId="2973320372" sldId="334"/>
            <ac:inkMk id="75" creationId="{566A7447-EE9B-4FE4-8F42-4E8B61B414F5}"/>
          </ac:inkMkLst>
        </pc:inkChg>
        <pc:inkChg chg="add del">
          <ac:chgData name="Viet Anh Nguyen" userId="b95f61ff061388d5" providerId="LiveId" clId="{2F009BA6-935D-4172-B5F2-8DDE54F1BBBA}" dt="2022-01-10T06:02:35.911" v="376"/>
          <ac:inkMkLst>
            <pc:docMk/>
            <pc:sldMk cId="2973320372" sldId="334"/>
            <ac:inkMk id="76" creationId="{E8C88DD8-D972-439A-B8D8-889C253033A5}"/>
          </ac:inkMkLst>
        </pc:inkChg>
        <pc:inkChg chg="add del">
          <ac:chgData name="Viet Anh Nguyen" userId="b95f61ff061388d5" providerId="LiveId" clId="{2F009BA6-935D-4172-B5F2-8DDE54F1BBBA}" dt="2022-01-10T06:02:35.911" v="376"/>
          <ac:inkMkLst>
            <pc:docMk/>
            <pc:sldMk cId="2973320372" sldId="334"/>
            <ac:inkMk id="77" creationId="{DC8E5B9D-BA3B-49C7-B037-B604A4FAB990}"/>
          </ac:inkMkLst>
        </pc:inkChg>
        <pc:inkChg chg="add del">
          <ac:chgData name="Viet Anh Nguyen" userId="b95f61ff061388d5" providerId="LiveId" clId="{2F009BA6-935D-4172-B5F2-8DDE54F1BBBA}" dt="2022-01-10T06:02:35.911" v="376"/>
          <ac:inkMkLst>
            <pc:docMk/>
            <pc:sldMk cId="2973320372" sldId="334"/>
            <ac:inkMk id="78" creationId="{28044686-D2B7-4A6E-A36F-B37A7BCEA115}"/>
          </ac:inkMkLst>
        </pc:inkChg>
        <pc:inkChg chg="add del">
          <ac:chgData name="Viet Anh Nguyen" userId="b95f61ff061388d5" providerId="LiveId" clId="{2F009BA6-935D-4172-B5F2-8DDE54F1BBBA}" dt="2022-01-10T06:02:35.911" v="376"/>
          <ac:inkMkLst>
            <pc:docMk/>
            <pc:sldMk cId="2973320372" sldId="334"/>
            <ac:inkMk id="79" creationId="{F633DA10-6FC7-4B13-A810-7B4A736B93DF}"/>
          </ac:inkMkLst>
        </pc:inkChg>
        <pc:inkChg chg="add">
          <ac:chgData name="Viet Anh Nguyen" userId="b95f61ff061388d5" providerId="LiveId" clId="{2F009BA6-935D-4172-B5F2-8DDE54F1BBBA}" dt="2022-01-10T06:02:35.911" v="376"/>
          <ac:inkMkLst>
            <pc:docMk/>
            <pc:sldMk cId="2973320372" sldId="334"/>
            <ac:inkMk id="80" creationId="{A1210969-CDA1-44FD-9E7B-E715A9437DA8}"/>
          </ac:inkMkLst>
        </pc:inkChg>
        <pc:inkChg chg="add">
          <ac:chgData name="Viet Anh Nguyen" userId="b95f61ff061388d5" providerId="LiveId" clId="{2F009BA6-935D-4172-B5F2-8DDE54F1BBBA}" dt="2022-01-10T06:02:36.644" v="377" actId="9405"/>
          <ac:inkMkLst>
            <pc:docMk/>
            <pc:sldMk cId="2973320372" sldId="334"/>
            <ac:inkMk id="81" creationId="{AA4BBBBD-75BB-4D29-824D-0D9DD6665237}"/>
          </ac:inkMkLst>
        </pc:inkChg>
        <pc:inkChg chg="add del">
          <ac:chgData name="Viet Anh Nguyen" userId="b95f61ff061388d5" providerId="LiveId" clId="{2F009BA6-935D-4172-B5F2-8DDE54F1BBBA}" dt="2022-01-10T06:02:39.601" v="385"/>
          <ac:inkMkLst>
            <pc:docMk/>
            <pc:sldMk cId="2973320372" sldId="334"/>
            <ac:inkMk id="82" creationId="{ACDAF9CA-E2D3-4096-8F4C-B2BEBF8B8EF9}"/>
          </ac:inkMkLst>
        </pc:inkChg>
        <pc:inkChg chg="add del">
          <ac:chgData name="Viet Anh Nguyen" userId="b95f61ff061388d5" providerId="LiveId" clId="{2F009BA6-935D-4172-B5F2-8DDE54F1BBBA}" dt="2022-01-10T06:02:39.601" v="385"/>
          <ac:inkMkLst>
            <pc:docMk/>
            <pc:sldMk cId="2973320372" sldId="334"/>
            <ac:inkMk id="83" creationId="{1D05AD76-4FB0-4820-8CAE-9ECEF81820C6}"/>
          </ac:inkMkLst>
        </pc:inkChg>
        <pc:inkChg chg="add">
          <ac:chgData name="Viet Anh Nguyen" userId="b95f61ff061388d5" providerId="LiveId" clId="{2F009BA6-935D-4172-B5F2-8DDE54F1BBBA}" dt="2022-01-10T06:02:38.321" v="380" actId="9405"/>
          <ac:inkMkLst>
            <pc:docMk/>
            <pc:sldMk cId="2973320372" sldId="334"/>
            <ac:inkMk id="84" creationId="{39785219-9919-483B-96A4-0633E6842105}"/>
          </ac:inkMkLst>
        </pc:inkChg>
        <pc:inkChg chg="add">
          <ac:chgData name="Viet Anh Nguyen" userId="b95f61ff061388d5" providerId="LiveId" clId="{2F009BA6-935D-4172-B5F2-8DDE54F1BBBA}" dt="2022-01-10T06:02:38.501" v="381" actId="9405"/>
          <ac:inkMkLst>
            <pc:docMk/>
            <pc:sldMk cId="2973320372" sldId="334"/>
            <ac:inkMk id="85" creationId="{3A289F34-37CE-47A7-B511-5732421789AE}"/>
          </ac:inkMkLst>
        </pc:inkChg>
        <pc:inkChg chg="add">
          <ac:chgData name="Viet Anh Nguyen" userId="b95f61ff061388d5" providerId="LiveId" clId="{2F009BA6-935D-4172-B5F2-8DDE54F1BBBA}" dt="2022-01-10T06:02:38.619" v="382" actId="9405"/>
          <ac:inkMkLst>
            <pc:docMk/>
            <pc:sldMk cId="2973320372" sldId="334"/>
            <ac:inkMk id="86" creationId="{60C53F08-E594-465A-871B-E646E81C162C}"/>
          </ac:inkMkLst>
        </pc:inkChg>
        <pc:inkChg chg="add del">
          <ac:chgData name="Viet Anh Nguyen" userId="b95f61ff061388d5" providerId="LiveId" clId="{2F009BA6-935D-4172-B5F2-8DDE54F1BBBA}" dt="2022-01-10T06:02:39.601" v="385"/>
          <ac:inkMkLst>
            <pc:docMk/>
            <pc:sldMk cId="2973320372" sldId="334"/>
            <ac:inkMk id="87" creationId="{D83C4DA2-A649-4F72-953A-2F24DA50166A}"/>
          </ac:inkMkLst>
        </pc:inkChg>
        <pc:inkChg chg="add del">
          <ac:chgData name="Viet Anh Nguyen" userId="b95f61ff061388d5" providerId="LiveId" clId="{2F009BA6-935D-4172-B5F2-8DDE54F1BBBA}" dt="2022-01-10T06:02:39.601" v="385"/>
          <ac:inkMkLst>
            <pc:docMk/>
            <pc:sldMk cId="2973320372" sldId="334"/>
            <ac:inkMk id="88" creationId="{755A1B97-4870-471E-BB3C-ADB21D6F3E0C}"/>
          </ac:inkMkLst>
        </pc:inkChg>
        <pc:inkChg chg="add del">
          <ac:chgData name="Viet Anh Nguyen" userId="b95f61ff061388d5" providerId="LiveId" clId="{2F009BA6-935D-4172-B5F2-8DDE54F1BBBA}" dt="2022-01-10T06:02:40.262" v="387"/>
          <ac:inkMkLst>
            <pc:docMk/>
            <pc:sldMk cId="2973320372" sldId="334"/>
            <ac:inkMk id="89" creationId="{B7BE331E-534C-4F2F-883E-6BF9F6F15F30}"/>
          </ac:inkMkLst>
        </pc:inkChg>
        <pc:inkChg chg="add">
          <ac:chgData name="Viet Anh Nguyen" userId="b95f61ff061388d5" providerId="LiveId" clId="{2F009BA6-935D-4172-B5F2-8DDE54F1BBBA}" dt="2022-01-10T06:02:39.601" v="385"/>
          <ac:inkMkLst>
            <pc:docMk/>
            <pc:sldMk cId="2973320372" sldId="334"/>
            <ac:inkMk id="90" creationId="{0FAF434A-42F2-4B91-A662-97D048EE4823}"/>
          </ac:inkMkLst>
        </pc:inkChg>
        <pc:inkChg chg="add del">
          <ac:chgData name="Viet Anh Nguyen" userId="b95f61ff061388d5" providerId="LiveId" clId="{2F009BA6-935D-4172-B5F2-8DDE54F1BBBA}" dt="2022-01-10T06:02:40.262" v="387"/>
          <ac:inkMkLst>
            <pc:docMk/>
            <pc:sldMk cId="2973320372" sldId="334"/>
            <ac:inkMk id="91" creationId="{0CEE3E92-9A0A-4357-AE7D-202B85AA8AE8}"/>
          </ac:inkMkLst>
        </pc:inkChg>
        <pc:inkChg chg="add del">
          <ac:chgData name="Viet Anh Nguyen" userId="b95f61ff061388d5" providerId="LiveId" clId="{2F009BA6-935D-4172-B5F2-8DDE54F1BBBA}" dt="2022-01-10T06:02:42.465" v="393"/>
          <ac:inkMkLst>
            <pc:docMk/>
            <pc:sldMk cId="2973320372" sldId="334"/>
            <ac:inkMk id="92" creationId="{9E327428-B651-41F3-BC7C-75A3DE248195}"/>
          </ac:inkMkLst>
        </pc:inkChg>
        <pc:inkChg chg="add del">
          <ac:chgData name="Viet Anh Nguyen" userId="b95f61ff061388d5" providerId="LiveId" clId="{2F009BA6-935D-4172-B5F2-8DDE54F1BBBA}" dt="2022-01-10T06:02:42.465" v="393"/>
          <ac:inkMkLst>
            <pc:docMk/>
            <pc:sldMk cId="2973320372" sldId="334"/>
            <ac:inkMk id="93" creationId="{DC408B7F-C910-4BE7-A728-4315E02601E5}"/>
          </ac:inkMkLst>
        </pc:inkChg>
        <pc:inkChg chg="add del">
          <ac:chgData name="Viet Anh Nguyen" userId="b95f61ff061388d5" providerId="LiveId" clId="{2F009BA6-935D-4172-B5F2-8DDE54F1BBBA}" dt="2022-01-10T06:02:42.465" v="393"/>
          <ac:inkMkLst>
            <pc:docMk/>
            <pc:sldMk cId="2973320372" sldId="334"/>
            <ac:inkMk id="94" creationId="{244D93E5-4CC1-4816-8C46-FE936A2616A7}"/>
          </ac:inkMkLst>
        </pc:inkChg>
        <pc:inkChg chg="add del">
          <ac:chgData name="Viet Anh Nguyen" userId="b95f61ff061388d5" providerId="LiveId" clId="{2F009BA6-935D-4172-B5F2-8DDE54F1BBBA}" dt="2022-01-10T06:02:42.465" v="393"/>
          <ac:inkMkLst>
            <pc:docMk/>
            <pc:sldMk cId="2973320372" sldId="334"/>
            <ac:inkMk id="95" creationId="{C139F1DF-21D9-4594-B0D1-B22330806F9C}"/>
          </ac:inkMkLst>
        </pc:inkChg>
        <pc:inkChg chg="add del">
          <ac:chgData name="Viet Anh Nguyen" userId="b95f61ff061388d5" providerId="LiveId" clId="{2F009BA6-935D-4172-B5F2-8DDE54F1BBBA}" dt="2022-01-10T06:02:42.465" v="393"/>
          <ac:inkMkLst>
            <pc:docMk/>
            <pc:sldMk cId="2973320372" sldId="334"/>
            <ac:inkMk id="96" creationId="{4DD45B17-33B9-4962-8526-899D2D6365E1}"/>
          </ac:inkMkLst>
        </pc:inkChg>
        <pc:inkChg chg="add del">
          <ac:chgData name="Viet Anh Nguyen" userId="b95f61ff061388d5" providerId="LiveId" clId="{2F009BA6-935D-4172-B5F2-8DDE54F1BBBA}" dt="2022-01-10T06:02:42.465" v="393"/>
          <ac:inkMkLst>
            <pc:docMk/>
            <pc:sldMk cId="2973320372" sldId="334"/>
            <ac:inkMk id="97" creationId="{598D9F04-9D72-4EE3-A0C5-F63C9E2D7239}"/>
          </ac:inkMkLst>
        </pc:inkChg>
        <pc:inkChg chg="add">
          <ac:chgData name="Viet Anh Nguyen" userId="b95f61ff061388d5" providerId="LiveId" clId="{2F009BA6-935D-4172-B5F2-8DDE54F1BBBA}" dt="2022-01-10T06:02:42.465" v="393"/>
          <ac:inkMkLst>
            <pc:docMk/>
            <pc:sldMk cId="2973320372" sldId="334"/>
            <ac:inkMk id="98" creationId="{08A6B7D2-8281-4C59-B9F8-526DE89A4F5B}"/>
          </ac:inkMkLst>
        </pc:inkChg>
        <pc:inkChg chg="add">
          <ac:chgData name="Viet Anh Nguyen" userId="b95f61ff061388d5" providerId="LiveId" clId="{2F009BA6-935D-4172-B5F2-8DDE54F1BBBA}" dt="2022-01-10T06:02:42.465" v="393"/>
          <ac:inkMkLst>
            <pc:docMk/>
            <pc:sldMk cId="2973320372" sldId="334"/>
            <ac:inkMk id="99" creationId="{750CBA20-B09A-4EDB-8CD4-259279F81530}"/>
          </ac:inkMkLst>
        </pc:inkChg>
        <pc:inkChg chg="add del">
          <ac:chgData name="Viet Anh Nguyen" userId="b95f61ff061388d5" providerId="LiveId" clId="{2F009BA6-935D-4172-B5F2-8DDE54F1BBBA}" dt="2022-01-10T06:02:46.907" v="405"/>
          <ac:inkMkLst>
            <pc:docMk/>
            <pc:sldMk cId="2973320372" sldId="334"/>
            <ac:inkMk id="100" creationId="{08629F33-6FBB-4C08-9245-91285EB4815C}"/>
          </ac:inkMkLst>
        </pc:inkChg>
        <pc:inkChg chg="add del">
          <ac:chgData name="Viet Anh Nguyen" userId="b95f61ff061388d5" providerId="LiveId" clId="{2F009BA6-935D-4172-B5F2-8DDE54F1BBBA}" dt="2022-01-10T06:02:46.907" v="405"/>
          <ac:inkMkLst>
            <pc:docMk/>
            <pc:sldMk cId="2973320372" sldId="334"/>
            <ac:inkMk id="101" creationId="{4FDB4386-1B58-48FF-9D28-3ABD83A6912E}"/>
          </ac:inkMkLst>
        </pc:inkChg>
        <pc:inkChg chg="add del">
          <ac:chgData name="Viet Anh Nguyen" userId="b95f61ff061388d5" providerId="LiveId" clId="{2F009BA6-935D-4172-B5F2-8DDE54F1BBBA}" dt="2022-01-10T06:02:46.907" v="405"/>
          <ac:inkMkLst>
            <pc:docMk/>
            <pc:sldMk cId="2973320372" sldId="334"/>
            <ac:inkMk id="102" creationId="{1B65E567-8EAD-4225-9944-FFAACE281A98}"/>
          </ac:inkMkLst>
        </pc:inkChg>
        <pc:inkChg chg="add del">
          <ac:chgData name="Viet Anh Nguyen" userId="b95f61ff061388d5" providerId="LiveId" clId="{2F009BA6-935D-4172-B5F2-8DDE54F1BBBA}" dt="2022-01-10T06:02:46.907" v="405"/>
          <ac:inkMkLst>
            <pc:docMk/>
            <pc:sldMk cId="2973320372" sldId="334"/>
            <ac:inkMk id="103" creationId="{B4148DF3-598D-4BED-8622-58309B9E323C}"/>
          </ac:inkMkLst>
        </pc:inkChg>
        <pc:inkChg chg="add del">
          <ac:chgData name="Viet Anh Nguyen" userId="b95f61ff061388d5" providerId="LiveId" clId="{2F009BA6-935D-4172-B5F2-8DDE54F1BBBA}" dt="2022-01-10T06:02:46.907" v="405"/>
          <ac:inkMkLst>
            <pc:docMk/>
            <pc:sldMk cId="2973320372" sldId="334"/>
            <ac:inkMk id="104" creationId="{2AD0DB2D-1FF1-4D74-9772-C58C4670E842}"/>
          </ac:inkMkLst>
        </pc:inkChg>
        <pc:inkChg chg="add del">
          <ac:chgData name="Viet Anh Nguyen" userId="b95f61ff061388d5" providerId="LiveId" clId="{2F009BA6-935D-4172-B5F2-8DDE54F1BBBA}" dt="2022-01-10T06:02:46.907" v="405"/>
          <ac:inkMkLst>
            <pc:docMk/>
            <pc:sldMk cId="2973320372" sldId="334"/>
            <ac:inkMk id="105" creationId="{3EC0EAA3-A940-486F-9AF5-D4CB32973FB5}"/>
          </ac:inkMkLst>
        </pc:inkChg>
        <pc:inkChg chg="add del">
          <ac:chgData name="Viet Anh Nguyen" userId="b95f61ff061388d5" providerId="LiveId" clId="{2F009BA6-935D-4172-B5F2-8DDE54F1BBBA}" dt="2022-01-10T06:02:46.907" v="405"/>
          <ac:inkMkLst>
            <pc:docMk/>
            <pc:sldMk cId="2973320372" sldId="334"/>
            <ac:inkMk id="106" creationId="{D2184ACD-E901-474C-86E1-80F5997840E4}"/>
          </ac:inkMkLst>
        </pc:inkChg>
        <pc:inkChg chg="add del">
          <ac:chgData name="Viet Anh Nguyen" userId="b95f61ff061388d5" providerId="LiveId" clId="{2F009BA6-935D-4172-B5F2-8DDE54F1BBBA}" dt="2022-01-10T06:02:46.907" v="405"/>
          <ac:inkMkLst>
            <pc:docMk/>
            <pc:sldMk cId="2973320372" sldId="334"/>
            <ac:inkMk id="107" creationId="{82C2D02D-3C34-402E-995F-58BF45BECA05}"/>
          </ac:inkMkLst>
        </pc:inkChg>
        <pc:inkChg chg="add del">
          <ac:chgData name="Viet Anh Nguyen" userId="b95f61ff061388d5" providerId="LiveId" clId="{2F009BA6-935D-4172-B5F2-8DDE54F1BBBA}" dt="2022-01-10T06:02:46.907" v="405"/>
          <ac:inkMkLst>
            <pc:docMk/>
            <pc:sldMk cId="2973320372" sldId="334"/>
            <ac:inkMk id="108" creationId="{4E1674B7-AA3D-4DD3-86F6-0B8EBD19F915}"/>
          </ac:inkMkLst>
        </pc:inkChg>
        <pc:inkChg chg="add del">
          <ac:chgData name="Viet Anh Nguyen" userId="b95f61ff061388d5" providerId="LiveId" clId="{2F009BA6-935D-4172-B5F2-8DDE54F1BBBA}" dt="2022-01-10T06:02:46.907" v="405"/>
          <ac:inkMkLst>
            <pc:docMk/>
            <pc:sldMk cId="2973320372" sldId="334"/>
            <ac:inkMk id="109" creationId="{C77E6883-56BB-4434-82EE-0925B3B5DC5A}"/>
          </ac:inkMkLst>
        </pc:inkChg>
        <pc:inkChg chg="add del">
          <ac:chgData name="Viet Anh Nguyen" userId="b95f61ff061388d5" providerId="LiveId" clId="{2F009BA6-935D-4172-B5F2-8DDE54F1BBBA}" dt="2022-01-10T06:02:46.907" v="405"/>
          <ac:inkMkLst>
            <pc:docMk/>
            <pc:sldMk cId="2973320372" sldId="334"/>
            <ac:inkMk id="110" creationId="{2F5C19AE-B9B1-4FFF-A053-71F3D641C66F}"/>
          </ac:inkMkLst>
        </pc:inkChg>
        <pc:inkChg chg="add">
          <ac:chgData name="Viet Anh Nguyen" userId="b95f61ff061388d5" providerId="LiveId" clId="{2F009BA6-935D-4172-B5F2-8DDE54F1BBBA}" dt="2022-01-10T06:02:46.907" v="405"/>
          <ac:inkMkLst>
            <pc:docMk/>
            <pc:sldMk cId="2973320372" sldId="334"/>
            <ac:inkMk id="111" creationId="{A7301613-1ADB-489F-B06C-E1AC6BFC7346}"/>
          </ac:inkMkLst>
        </pc:inkChg>
        <pc:inkChg chg="add del">
          <ac:chgData name="Viet Anh Nguyen" userId="b95f61ff061388d5" providerId="LiveId" clId="{2F009BA6-935D-4172-B5F2-8DDE54F1BBBA}" dt="2022-01-10T06:02:50.269" v="416"/>
          <ac:inkMkLst>
            <pc:docMk/>
            <pc:sldMk cId="2973320372" sldId="334"/>
            <ac:inkMk id="112" creationId="{4B4C17BD-E498-4764-A5A2-F6E70C2422BE}"/>
          </ac:inkMkLst>
        </pc:inkChg>
        <pc:inkChg chg="add del">
          <ac:chgData name="Viet Anh Nguyen" userId="b95f61ff061388d5" providerId="LiveId" clId="{2F009BA6-935D-4172-B5F2-8DDE54F1BBBA}" dt="2022-01-10T06:02:50.269" v="416"/>
          <ac:inkMkLst>
            <pc:docMk/>
            <pc:sldMk cId="2973320372" sldId="334"/>
            <ac:inkMk id="113" creationId="{12E53865-A5A5-4A9C-906D-B37B8DD8BB0E}"/>
          </ac:inkMkLst>
        </pc:inkChg>
        <pc:inkChg chg="add del">
          <ac:chgData name="Viet Anh Nguyen" userId="b95f61ff061388d5" providerId="LiveId" clId="{2F009BA6-935D-4172-B5F2-8DDE54F1BBBA}" dt="2022-01-10T06:02:50.269" v="416"/>
          <ac:inkMkLst>
            <pc:docMk/>
            <pc:sldMk cId="2973320372" sldId="334"/>
            <ac:inkMk id="114" creationId="{B1BF77A8-9DE0-48BD-AE23-C4C8A726B84F}"/>
          </ac:inkMkLst>
        </pc:inkChg>
        <pc:inkChg chg="add del">
          <ac:chgData name="Viet Anh Nguyen" userId="b95f61ff061388d5" providerId="LiveId" clId="{2F009BA6-935D-4172-B5F2-8DDE54F1BBBA}" dt="2022-01-10T06:02:50.269" v="416"/>
          <ac:inkMkLst>
            <pc:docMk/>
            <pc:sldMk cId="2973320372" sldId="334"/>
            <ac:inkMk id="115" creationId="{4086D145-C62C-4231-A476-2B61164ECCCB}"/>
          </ac:inkMkLst>
        </pc:inkChg>
        <pc:inkChg chg="add del">
          <ac:chgData name="Viet Anh Nguyen" userId="b95f61ff061388d5" providerId="LiveId" clId="{2F009BA6-935D-4172-B5F2-8DDE54F1BBBA}" dt="2022-01-10T06:02:50.269" v="416"/>
          <ac:inkMkLst>
            <pc:docMk/>
            <pc:sldMk cId="2973320372" sldId="334"/>
            <ac:inkMk id="116" creationId="{4322BE3C-5792-4BC4-80E7-B61ECB57FE37}"/>
          </ac:inkMkLst>
        </pc:inkChg>
        <pc:inkChg chg="add del">
          <ac:chgData name="Viet Anh Nguyen" userId="b95f61ff061388d5" providerId="LiveId" clId="{2F009BA6-935D-4172-B5F2-8DDE54F1BBBA}" dt="2022-01-10T06:02:50.269" v="416"/>
          <ac:inkMkLst>
            <pc:docMk/>
            <pc:sldMk cId="2973320372" sldId="334"/>
            <ac:inkMk id="117" creationId="{12E26380-42CC-4C95-84C2-3A22D82A291E}"/>
          </ac:inkMkLst>
        </pc:inkChg>
        <pc:inkChg chg="add del">
          <ac:chgData name="Viet Anh Nguyen" userId="b95f61ff061388d5" providerId="LiveId" clId="{2F009BA6-935D-4172-B5F2-8DDE54F1BBBA}" dt="2022-01-10T06:02:50.269" v="416"/>
          <ac:inkMkLst>
            <pc:docMk/>
            <pc:sldMk cId="2973320372" sldId="334"/>
            <ac:inkMk id="118" creationId="{04597123-F050-499F-97FC-77CE39C6EB6E}"/>
          </ac:inkMkLst>
        </pc:inkChg>
        <pc:inkChg chg="add del">
          <ac:chgData name="Viet Anh Nguyen" userId="b95f61ff061388d5" providerId="LiveId" clId="{2F009BA6-935D-4172-B5F2-8DDE54F1BBBA}" dt="2022-01-10T06:02:50.269" v="416"/>
          <ac:inkMkLst>
            <pc:docMk/>
            <pc:sldMk cId="2973320372" sldId="334"/>
            <ac:inkMk id="119" creationId="{A66B9F07-7C9F-45CD-93D6-CEE4217FE2AD}"/>
          </ac:inkMkLst>
        </pc:inkChg>
        <pc:inkChg chg="add del">
          <ac:chgData name="Viet Anh Nguyen" userId="b95f61ff061388d5" providerId="LiveId" clId="{2F009BA6-935D-4172-B5F2-8DDE54F1BBBA}" dt="2022-01-10T06:02:50.269" v="416"/>
          <ac:inkMkLst>
            <pc:docMk/>
            <pc:sldMk cId="2973320372" sldId="334"/>
            <ac:inkMk id="120" creationId="{6ABD9AB3-7A2E-485C-89D2-DAB7A8BC9B75}"/>
          </ac:inkMkLst>
        </pc:inkChg>
        <pc:inkChg chg="add del">
          <ac:chgData name="Viet Anh Nguyen" userId="b95f61ff061388d5" providerId="LiveId" clId="{2F009BA6-935D-4172-B5F2-8DDE54F1BBBA}" dt="2022-01-10T06:02:50.269" v="416"/>
          <ac:inkMkLst>
            <pc:docMk/>
            <pc:sldMk cId="2973320372" sldId="334"/>
            <ac:inkMk id="121" creationId="{25A565C2-6348-4CA9-9C6D-04480A9C7A91}"/>
          </ac:inkMkLst>
        </pc:inkChg>
        <pc:inkChg chg="add">
          <ac:chgData name="Viet Anh Nguyen" userId="b95f61ff061388d5" providerId="LiveId" clId="{2F009BA6-935D-4172-B5F2-8DDE54F1BBBA}" dt="2022-01-10T06:02:50.269" v="416"/>
          <ac:inkMkLst>
            <pc:docMk/>
            <pc:sldMk cId="2973320372" sldId="334"/>
            <ac:inkMk id="122" creationId="{0DACB000-F6CB-41CB-BE66-1009EA8529A4}"/>
          </ac:inkMkLst>
        </pc:inkChg>
        <pc:inkChg chg="add">
          <ac:chgData name="Viet Anh Nguyen" userId="b95f61ff061388d5" providerId="LiveId" clId="{2F009BA6-935D-4172-B5F2-8DDE54F1BBBA}" dt="2022-01-10T06:02:50.408" v="417" actId="9405"/>
          <ac:inkMkLst>
            <pc:docMk/>
            <pc:sldMk cId="2973320372" sldId="334"/>
            <ac:inkMk id="123" creationId="{1F511228-32DF-4B30-96FE-72E0CC2BA0EC}"/>
          </ac:inkMkLst>
        </pc:inkChg>
        <pc:inkChg chg="add del">
          <ac:chgData name="Viet Anh Nguyen" userId="b95f61ff061388d5" providerId="LiveId" clId="{2F009BA6-935D-4172-B5F2-8DDE54F1BBBA}" dt="2022-01-10T06:02:56.911" v="436"/>
          <ac:inkMkLst>
            <pc:docMk/>
            <pc:sldMk cId="2973320372" sldId="334"/>
            <ac:inkMk id="124" creationId="{1520507A-7609-4931-9CA5-31D72D68630C}"/>
          </ac:inkMkLst>
        </pc:inkChg>
        <pc:inkChg chg="add del">
          <ac:chgData name="Viet Anh Nguyen" userId="b95f61ff061388d5" providerId="LiveId" clId="{2F009BA6-935D-4172-B5F2-8DDE54F1BBBA}" dt="2022-01-10T06:02:56.911" v="436"/>
          <ac:inkMkLst>
            <pc:docMk/>
            <pc:sldMk cId="2973320372" sldId="334"/>
            <ac:inkMk id="125" creationId="{5C14DF7D-BD95-4D26-96A5-05CF8B51F439}"/>
          </ac:inkMkLst>
        </pc:inkChg>
        <pc:inkChg chg="add del">
          <ac:chgData name="Viet Anh Nguyen" userId="b95f61ff061388d5" providerId="LiveId" clId="{2F009BA6-935D-4172-B5F2-8DDE54F1BBBA}" dt="2022-01-10T06:02:56.911" v="436"/>
          <ac:inkMkLst>
            <pc:docMk/>
            <pc:sldMk cId="2973320372" sldId="334"/>
            <ac:inkMk id="126" creationId="{084A6E9F-0225-4E9C-8877-466DD3548D23}"/>
          </ac:inkMkLst>
        </pc:inkChg>
        <pc:inkChg chg="add del">
          <ac:chgData name="Viet Anh Nguyen" userId="b95f61ff061388d5" providerId="LiveId" clId="{2F009BA6-935D-4172-B5F2-8DDE54F1BBBA}" dt="2022-01-10T06:02:56.911" v="436"/>
          <ac:inkMkLst>
            <pc:docMk/>
            <pc:sldMk cId="2973320372" sldId="334"/>
            <ac:inkMk id="127" creationId="{EC9B8191-EEC0-4D5D-9D51-7C0899C04AC7}"/>
          </ac:inkMkLst>
        </pc:inkChg>
        <pc:inkChg chg="add del">
          <ac:chgData name="Viet Anh Nguyen" userId="b95f61ff061388d5" providerId="LiveId" clId="{2F009BA6-935D-4172-B5F2-8DDE54F1BBBA}" dt="2022-01-10T06:02:56.911" v="436"/>
          <ac:inkMkLst>
            <pc:docMk/>
            <pc:sldMk cId="2973320372" sldId="334"/>
            <ac:inkMk id="128" creationId="{86CF8675-1DA8-4AB2-8723-6D67DEBD372D}"/>
          </ac:inkMkLst>
        </pc:inkChg>
        <pc:inkChg chg="add del">
          <ac:chgData name="Viet Anh Nguyen" userId="b95f61ff061388d5" providerId="LiveId" clId="{2F009BA6-935D-4172-B5F2-8DDE54F1BBBA}" dt="2022-01-10T06:02:56.911" v="436"/>
          <ac:inkMkLst>
            <pc:docMk/>
            <pc:sldMk cId="2973320372" sldId="334"/>
            <ac:inkMk id="129" creationId="{01215D87-0EAD-4CA7-9E5C-AFDBB72CC010}"/>
          </ac:inkMkLst>
        </pc:inkChg>
        <pc:inkChg chg="add">
          <ac:chgData name="Viet Anh Nguyen" userId="b95f61ff061388d5" providerId="LiveId" clId="{2F009BA6-935D-4172-B5F2-8DDE54F1BBBA}" dt="2022-01-10T06:02:52.362" v="424" actId="9405"/>
          <ac:inkMkLst>
            <pc:docMk/>
            <pc:sldMk cId="2973320372" sldId="334"/>
            <ac:inkMk id="130" creationId="{BC78CAAE-D979-4699-9CCD-C2E0EBC2C75D}"/>
          </ac:inkMkLst>
        </pc:inkChg>
        <pc:inkChg chg="add">
          <ac:chgData name="Viet Anh Nguyen" userId="b95f61ff061388d5" providerId="LiveId" clId="{2F009BA6-935D-4172-B5F2-8DDE54F1BBBA}" dt="2022-01-10T06:02:52.538" v="425" actId="9405"/>
          <ac:inkMkLst>
            <pc:docMk/>
            <pc:sldMk cId="2973320372" sldId="334"/>
            <ac:inkMk id="131" creationId="{4FA7431A-554B-4DCB-9E60-590606E18510}"/>
          </ac:inkMkLst>
        </pc:inkChg>
        <pc:inkChg chg="add del">
          <ac:chgData name="Viet Anh Nguyen" userId="b95f61ff061388d5" providerId="LiveId" clId="{2F009BA6-935D-4172-B5F2-8DDE54F1BBBA}" dt="2022-01-10T06:02:56.911" v="436"/>
          <ac:inkMkLst>
            <pc:docMk/>
            <pc:sldMk cId="2973320372" sldId="334"/>
            <ac:inkMk id="132" creationId="{FE8067BA-AA74-45CE-84D3-0B1F237441E8}"/>
          </ac:inkMkLst>
        </pc:inkChg>
        <pc:inkChg chg="add del">
          <ac:chgData name="Viet Anh Nguyen" userId="b95f61ff061388d5" providerId="LiveId" clId="{2F009BA6-935D-4172-B5F2-8DDE54F1BBBA}" dt="2022-01-10T06:02:56.911" v="436"/>
          <ac:inkMkLst>
            <pc:docMk/>
            <pc:sldMk cId="2973320372" sldId="334"/>
            <ac:inkMk id="133" creationId="{1A3CE834-1C8E-4521-AD78-BC63202CCEF5}"/>
          </ac:inkMkLst>
        </pc:inkChg>
        <pc:inkChg chg="add">
          <ac:chgData name="Viet Anh Nguyen" userId="b95f61ff061388d5" providerId="LiveId" clId="{2F009BA6-935D-4172-B5F2-8DDE54F1BBBA}" dt="2022-01-10T06:02:53.542" v="428" actId="9405"/>
          <ac:inkMkLst>
            <pc:docMk/>
            <pc:sldMk cId="2973320372" sldId="334"/>
            <ac:inkMk id="134" creationId="{74D913C4-55FC-4192-8FCF-D1B799BAF54F}"/>
          </ac:inkMkLst>
        </pc:inkChg>
        <pc:inkChg chg="add">
          <ac:chgData name="Viet Anh Nguyen" userId="b95f61ff061388d5" providerId="LiveId" clId="{2F009BA6-935D-4172-B5F2-8DDE54F1BBBA}" dt="2022-01-10T06:02:53.727" v="429" actId="9405"/>
          <ac:inkMkLst>
            <pc:docMk/>
            <pc:sldMk cId="2973320372" sldId="334"/>
            <ac:inkMk id="135" creationId="{713581E7-5ACA-4AA2-87C5-D0387029006F}"/>
          </ac:inkMkLst>
        </pc:inkChg>
        <pc:inkChg chg="add">
          <ac:chgData name="Viet Anh Nguyen" userId="b95f61ff061388d5" providerId="LiveId" clId="{2F009BA6-935D-4172-B5F2-8DDE54F1BBBA}" dt="2022-01-10T06:02:54.033" v="430" actId="9405"/>
          <ac:inkMkLst>
            <pc:docMk/>
            <pc:sldMk cId="2973320372" sldId="334"/>
            <ac:inkMk id="136" creationId="{7863BD5A-0521-4884-BD74-B17699324A3E}"/>
          </ac:inkMkLst>
        </pc:inkChg>
        <pc:inkChg chg="add">
          <ac:chgData name="Viet Anh Nguyen" userId="b95f61ff061388d5" providerId="LiveId" clId="{2F009BA6-935D-4172-B5F2-8DDE54F1BBBA}" dt="2022-01-10T06:02:54.180" v="431" actId="9405"/>
          <ac:inkMkLst>
            <pc:docMk/>
            <pc:sldMk cId="2973320372" sldId="334"/>
            <ac:inkMk id="137" creationId="{29FCC5F2-6D80-4BEB-90E4-1A39D37B8E1D}"/>
          </ac:inkMkLst>
        </pc:inkChg>
        <pc:inkChg chg="add">
          <ac:chgData name="Viet Anh Nguyen" userId="b95f61ff061388d5" providerId="LiveId" clId="{2F009BA6-935D-4172-B5F2-8DDE54F1BBBA}" dt="2022-01-10T06:02:54.843" v="432" actId="9405"/>
          <ac:inkMkLst>
            <pc:docMk/>
            <pc:sldMk cId="2973320372" sldId="334"/>
            <ac:inkMk id="138" creationId="{6C17C192-6795-4B69-945A-3673E90D3361}"/>
          </ac:inkMkLst>
        </pc:inkChg>
        <pc:inkChg chg="add">
          <ac:chgData name="Viet Anh Nguyen" userId="b95f61ff061388d5" providerId="LiveId" clId="{2F009BA6-935D-4172-B5F2-8DDE54F1BBBA}" dt="2022-01-10T06:02:54.981" v="433" actId="9405"/>
          <ac:inkMkLst>
            <pc:docMk/>
            <pc:sldMk cId="2973320372" sldId="334"/>
            <ac:inkMk id="139" creationId="{EE86ADF7-63D9-4D50-8E1A-E6363755D922}"/>
          </ac:inkMkLst>
        </pc:inkChg>
        <pc:inkChg chg="add">
          <ac:chgData name="Viet Anh Nguyen" userId="b95f61ff061388d5" providerId="LiveId" clId="{2F009BA6-935D-4172-B5F2-8DDE54F1BBBA}" dt="2022-01-10T06:02:55.775" v="434" actId="9405"/>
          <ac:inkMkLst>
            <pc:docMk/>
            <pc:sldMk cId="2973320372" sldId="334"/>
            <ac:inkMk id="140" creationId="{D2C91A60-D51E-429B-A193-9AB338B29124}"/>
          </ac:inkMkLst>
        </pc:inkChg>
        <pc:inkChg chg="add">
          <ac:chgData name="Viet Anh Nguyen" userId="b95f61ff061388d5" providerId="LiveId" clId="{2F009BA6-935D-4172-B5F2-8DDE54F1BBBA}" dt="2022-01-10T06:02:55.897" v="435" actId="9405"/>
          <ac:inkMkLst>
            <pc:docMk/>
            <pc:sldMk cId="2973320372" sldId="334"/>
            <ac:inkMk id="141" creationId="{01540969-6FC1-4B7A-AD4F-31437D200194}"/>
          </ac:inkMkLst>
        </pc:inkChg>
        <pc:inkChg chg="add">
          <ac:chgData name="Viet Anh Nguyen" userId="b95f61ff061388d5" providerId="LiveId" clId="{2F009BA6-935D-4172-B5F2-8DDE54F1BBBA}" dt="2022-01-10T06:02:56.911" v="436"/>
          <ac:inkMkLst>
            <pc:docMk/>
            <pc:sldMk cId="2973320372" sldId="334"/>
            <ac:inkMk id="142" creationId="{73414DF0-F32D-4BED-B61E-9BE32BE6105A}"/>
          </ac:inkMkLst>
        </pc:inkChg>
        <pc:inkChg chg="add">
          <ac:chgData name="Viet Anh Nguyen" userId="b95f61ff061388d5" providerId="LiveId" clId="{2F009BA6-935D-4172-B5F2-8DDE54F1BBBA}" dt="2022-01-10T06:02:56.911" v="436"/>
          <ac:inkMkLst>
            <pc:docMk/>
            <pc:sldMk cId="2973320372" sldId="334"/>
            <ac:inkMk id="143" creationId="{68312EBF-F30F-43A4-B47D-2F87CDD0CD83}"/>
          </ac:inkMkLst>
        </pc:inkChg>
        <pc:inkChg chg="add">
          <ac:chgData name="Viet Anh Nguyen" userId="b95f61ff061388d5" providerId="LiveId" clId="{2F009BA6-935D-4172-B5F2-8DDE54F1BBBA}" dt="2022-01-10T06:02:56.911" v="436"/>
          <ac:inkMkLst>
            <pc:docMk/>
            <pc:sldMk cId="2973320372" sldId="334"/>
            <ac:inkMk id="144" creationId="{AED8F39C-AEBA-4F30-A14B-E7074500BAEB}"/>
          </ac:inkMkLst>
        </pc:inkChg>
        <pc:inkChg chg="add">
          <ac:chgData name="Viet Anh Nguyen" userId="b95f61ff061388d5" providerId="LiveId" clId="{2F009BA6-935D-4172-B5F2-8DDE54F1BBBA}" dt="2022-01-10T06:03:00.906" v="437" actId="9405"/>
          <ac:inkMkLst>
            <pc:docMk/>
            <pc:sldMk cId="2973320372" sldId="334"/>
            <ac:inkMk id="145" creationId="{EA943CE7-5F5B-4EE4-87EE-93A6FFAB8B2F}"/>
          </ac:inkMkLst>
        </pc:inkChg>
        <pc:inkChg chg="add del">
          <ac:chgData name="Viet Anh Nguyen" userId="b95f61ff061388d5" providerId="LiveId" clId="{2F009BA6-935D-4172-B5F2-8DDE54F1BBBA}" dt="2022-01-10T06:03:03.871" v="443"/>
          <ac:inkMkLst>
            <pc:docMk/>
            <pc:sldMk cId="2973320372" sldId="334"/>
            <ac:inkMk id="146" creationId="{B9089C88-BD9E-49B5-B55B-648D70216EC1}"/>
          </ac:inkMkLst>
        </pc:inkChg>
        <pc:inkChg chg="add del">
          <ac:chgData name="Viet Anh Nguyen" userId="b95f61ff061388d5" providerId="LiveId" clId="{2F009BA6-935D-4172-B5F2-8DDE54F1BBBA}" dt="2022-01-10T06:03:03.871" v="443"/>
          <ac:inkMkLst>
            <pc:docMk/>
            <pc:sldMk cId="2973320372" sldId="334"/>
            <ac:inkMk id="147" creationId="{2E06E75A-B7A4-4B88-A55A-4C92CBAB7D13}"/>
          </ac:inkMkLst>
        </pc:inkChg>
        <pc:inkChg chg="add del">
          <ac:chgData name="Viet Anh Nguyen" userId="b95f61ff061388d5" providerId="LiveId" clId="{2F009BA6-935D-4172-B5F2-8DDE54F1BBBA}" dt="2022-01-10T06:03:03.871" v="443"/>
          <ac:inkMkLst>
            <pc:docMk/>
            <pc:sldMk cId="2973320372" sldId="334"/>
            <ac:inkMk id="148" creationId="{EA59FF29-785F-4DEA-B6A6-8028E1DBEEE4}"/>
          </ac:inkMkLst>
        </pc:inkChg>
        <pc:inkChg chg="add del">
          <ac:chgData name="Viet Anh Nguyen" userId="b95f61ff061388d5" providerId="LiveId" clId="{2F009BA6-935D-4172-B5F2-8DDE54F1BBBA}" dt="2022-01-10T06:03:03.871" v="443"/>
          <ac:inkMkLst>
            <pc:docMk/>
            <pc:sldMk cId="2973320372" sldId="334"/>
            <ac:inkMk id="149" creationId="{5AECBB8A-39FE-40B0-9A8C-197A2EFF26A2}"/>
          </ac:inkMkLst>
        </pc:inkChg>
        <pc:inkChg chg="add del">
          <ac:chgData name="Viet Anh Nguyen" userId="b95f61ff061388d5" providerId="LiveId" clId="{2F009BA6-935D-4172-B5F2-8DDE54F1BBBA}" dt="2022-01-10T06:03:03.871" v="443"/>
          <ac:inkMkLst>
            <pc:docMk/>
            <pc:sldMk cId="2973320372" sldId="334"/>
            <ac:inkMk id="150" creationId="{98433621-4AC1-4DAA-A0C9-3B1C53F797C4}"/>
          </ac:inkMkLst>
        </pc:inkChg>
        <pc:inkChg chg="add">
          <ac:chgData name="Viet Anh Nguyen" userId="b95f61ff061388d5" providerId="LiveId" clId="{2F009BA6-935D-4172-B5F2-8DDE54F1BBBA}" dt="2022-01-10T06:03:03.871" v="443"/>
          <ac:inkMkLst>
            <pc:docMk/>
            <pc:sldMk cId="2973320372" sldId="334"/>
            <ac:inkMk id="151" creationId="{A1852212-1127-4607-A063-9755A56AE520}"/>
          </ac:inkMkLst>
        </pc:inkChg>
        <pc:inkChg chg="add del">
          <ac:chgData name="Viet Anh Nguyen" userId="b95f61ff061388d5" providerId="LiveId" clId="{2F009BA6-935D-4172-B5F2-8DDE54F1BBBA}" dt="2022-01-10T06:03:06.892" v="448"/>
          <ac:inkMkLst>
            <pc:docMk/>
            <pc:sldMk cId="2973320372" sldId="334"/>
            <ac:inkMk id="152" creationId="{E8B92AAC-D1BD-4E18-A27C-688F937C81F4}"/>
          </ac:inkMkLst>
        </pc:inkChg>
        <pc:inkChg chg="add del">
          <ac:chgData name="Viet Anh Nguyen" userId="b95f61ff061388d5" providerId="LiveId" clId="{2F009BA6-935D-4172-B5F2-8DDE54F1BBBA}" dt="2022-01-10T06:03:06.892" v="448"/>
          <ac:inkMkLst>
            <pc:docMk/>
            <pc:sldMk cId="2973320372" sldId="334"/>
            <ac:inkMk id="153" creationId="{1337919E-7E05-4C04-8F6C-34AB7FBBC9A1}"/>
          </ac:inkMkLst>
        </pc:inkChg>
        <pc:inkChg chg="add del">
          <ac:chgData name="Viet Anh Nguyen" userId="b95f61ff061388d5" providerId="LiveId" clId="{2F009BA6-935D-4172-B5F2-8DDE54F1BBBA}" dt="2022-01-10T06:03:06.892" v="448"/>
          <ac:inkMkLst>
            <pc:docMk/>
            <pc:sldMk cId="2973320372" sldId="334"/>
            <ac:inkMk id="154" creationId="{9E94C78B-AF35-42B1-9B81-C89FB1E7405D}"/>
          </ac:inkMkLst>
        </pc:inkChg>
        <pc:inkChg chg="add del">
          <ac:chgData name="Viet Anh Nguyen" userId="b95f61ff061388d5" providerId="LiveId" clId="{2F009BA6-935D-4172-B5F2-8DDE54F1BBBA}" dt="2022-01-10T06:03:06.892" v="448"/>
          <ac:inkMkLst>
            <pc:docMk/>
            <pc:sldMk cId="2973320372" sldId="334"/>
            <ac:inkMk id="155" creationId="{04190E80-9570-4575-9543-C20B014243CD}"/>
          </ac:inkMkLst>
        </pc:inkChg>
        <pc:inkChg chg="add">
          <ac:chgData name="Viet Anh Nguyen" userId="b95f61ff061388d5" providerId="LiveId" clId="{2F009BA6-935D-4172-B5F2-8DDE54F1BBBA}" dt="2022-01-10T06:03:06.892" v="448"/>
          <ac:inkMkLst>
            <pc:docMk/>
            <pc:sldMk cId="2973320372" sldId="334"/>
            <ac:inkMk id="156" creationId="{CBECE4A2-9F29-4292-A86F-34A18E349FAE}"/>
          </ac:inkMkLst>
        </pc:inkChg>
        <pc:inkChg chg="add del">
          <ac:chgData name="Viet Anh Nguyen" userId="b95f61ff061388d5" providerId="LiveId" clId="{2F009BA6-935D-4172-B5F2-8DDE54F1BBBA}" dt="2022-01-10T06:03:11.769" v="452"/>
          <ac:inkMkLst>
            <pc:docMk/>
            <pc:sldMk cId="2973320372" sldId="334"/>
            <ac:inkMk id="157" creationId="{0C220AD9-7177-496C-B222-8BF4FBD90E2B}"/>
          </ac:inkMkLst>
        </pc:inkChg>
        <pc:inkChg chg="add del">
          <ac:chgData name="Viet Anh Nguyen" userId="b95f61ff061388d5" providerId="LiveId" clId="{2F009BA6-935D-4172-B5F2-8DDE54F1BBBA}" dt="2022-01-10T06:03:11.769" v="452"/>
          <ac:inkMkLst>
            <pc:docMk/>
            <pc:sldMk cId="2973320372" sldId="334"/>
            <ac:inkMk id="158" creationId="{6262BA36-111C-4D7C-AFC0-74E91E275647}"/>
          </ac:inkMkLst>
        </pc:inkChg>
        <pc:inkChg chg="add del">
          <ac:chgData name="Viet Anh Nguyen" userId="b95f61ff061388d5" providerId="LiveId" clId="{2F009BA6-935D-4172-B5F2-8DDE54F1BBBA}" dt="2022-01-10T06:03:11.769" v="452"/>
          <ac:inkMkLst>
            <pc:docMk/>
            <pc:sldMk cId="2973320372" sldId="334"/>
            <ac:inkMk id="159" creationId="{CC5052EE-6685-405A-8EB3-B484ED0273C9}"/>
          </ac:inkMkLst>
        </pc:inkChg>
        <pc:inkChg chg="add del">
          <ac:chgData name="Viet Anh Nguyen" userId="b95f61ff061388d5" providerId="LiveId" clId="{2F009BA6-935D-4172-B5F2-8DDE54F1BBBA}" dt="2022-01-10T06:03:14.849" v="461"/>
          <ac:inkMkLst>
            <pc:docMk/>
            <pc:sldMk cId="2973320372" sldId="334"/>
            <ac:inkMk id="160" creationId="{45BBCD60-6B74-4265-BEF8-6AA1A9C37418}"/>
          </ac:inkMkLst>
        </pc:inkChg>
        <pc:inkChg chg="add del">
          <ac:chgData name="Viet Anh Nguyen" userId="b95f61ff061388d5" providerId="LiveId" clId="{2F009BA6-935D-4172-B5F2-8DDE54F1BBBA}" dt="2022-01-10T06:03:14.849" v="461"/>
          <ac:inkMkLst>
            <pc:docMk/>
            <pc:sldMk cId="2973320372" sldId="334"/>
            <ac:inkMk id="161" creationId="{CFD2151E-2F99-4711-BDAA-73E19B74D115}"/>
          </ac:inkMkLst>
        </pc:inkChg>
        <pc:inkChg chg="add del">
          <ac:chgData name="Viet Anh Nguyen" userId="b95f61ff061388d5" providerId="LiveId" clId="{2F009BA6-935D-4172-B5F2-8DDE54F1BBBA}" dt="2022-01-10T06:03:14.849" v="461"/>
          <ac:inkMkLst>
            <pc:docMk/>
            <pc:sldMk cId="2973320372" sldId="334"/>
            <ac:inkMk id="162" creationId="{509195F4-50A7-4601-99F7-78C049722CB1}"/>
          </ac:inkMkLst>
        </pc:inkChg>
        <pc:inkChg chg="add del">
          <ac:chgData name="Viet Anh Nguyen" userId="b95f61ff061388d5" providerId="LiveId" clId="{2F009BA6-935D-4172-B5F2-8DDE54F1BBBA}" dt="2022-01-10T06:03:14.849" v="461"/>
          <ac:inkMkLst>
            <pc:docMk/>
            <pc:sldMk cId="2973320372" sldId="334"/>
            <ac:inkMk id="163" creationId="{96FC5CFF-E9B4-418A-986D-77F1CDBD7074}"/>
          </ac:inkMkLst>
        </pc:inkChg>
        <pc:inkChg chg="add del">
          <ac:chgData name="Viet Anh Nguyen" userId="b95f61ff061388d5" providerId="LiveId" clId="{2F009BA6-935D-4172-B5F2-8DDE54F1BBBA}" dt="2022-01-10T06:03:14.849" v="461"/>
          <ac:inkMkLst>
            <pc:docMk/>
            <pc:sldMk cId="2973320372" sldId="334"/>
            <ac:inkMk id="164" creationId="{B7487F7E-D1D4-4492-A341-DC652B477256}"/>
          </ac:inkMkLst>
        </pc:inkChg>
        <pc:inkChg chg="add del">
          <ac:chgData name="Viet Anh Nguyen" userId="b95f61ff061388d5" providerId="LiveId" clId="{2F009BA6-935D-4172-B5F2-8DDE54F1BBBA}" dt="2022-01-10T06:03:14.849" v="461"/>
          <ac:inkMkLst>
            <pc:docMk/>
            <pc:sldMk cId="2973320372" sldId="334"/>
            <ac:inkMk id="165" creationId="{660AC548-B0F4-4585-A57A-4E8EEF0F2112}"/>
          </ac:inkMkLst>
        </pc:inkChg>
        <pc:inkChg chg="add del">
          <ac:chgData name="Viet Anh Nguyen" userId="b95f61ff061388d5" providerId="LiveId" clId="{2F009BA6-935D-4172-B5F2-8DDE54F1BBBA}" dt="2022-01-10T06:03:14.849" v="461"/>
          <ac:inkMkLst>
            <pc:docMk/>
            <pc:sldMk cId="2973320372" sldId="334"/>
            <ac:inkMk id="166" creationId="{A0234C13-6D8D-45D3-85B1-43C628608898}"/>
          </ac:inkMkLst>
        </pc:inkChg>
        <pc:inkChg chg="add del">
          <ac:chgData name="Viet Anh Nguyen" userId="b95f61ff061388d5" providerId="LiveId" clId="{2F009BA6-935D-4172-B5F2-8DDE54F1BBBA}" dt="2022-01-10T06:03:14.849" v="461"/>
          <ac:inkMkLst>
            <pc:docMk/>
            <pc:sldMk cId="2973320372" sldId="334"/>
            <ac:inkMk id="167" creationId="{0C83374A-6B2D-4AD9-8F0C-5A62AAC6B083}"/>
          </ac:inkMkLst>
        </pc:inkChg>
        <pc:inkChg chg="add del">
          <ac:chgData name="Viet Anh Nguyen" userId="b95f61ff061388d5" providerId="LiveId" clId="{2F009BA6-935D-4172-B5F2-8DDE54F1BBBA}" dt="2022-01-10T06:03:14.849" v="461"/>
          <ac:inkMkLst>
            <pc:docMk/>
            <pc:sldMk cId="2973320372" sldId="334"/>
            <ac:inkMk id="168" creationId="{74AA5AE5-4EF6-4B51-9B78-A59642E04CE4}"/>
          </ac:inkMkLst>
        </pc:inkChg>
        <pc:inkChg chg="add del">
          <ac:chgData name="Viet Anh Nguyen" userId="b95f61ff061388d5" providerId="LiveId" clId="{2F009BA6-935D-4172-B5F2-8DDE54F1BBBA}" dt="2022-01-10T06:03:17.077" v="469"/>
          <ac:inkMkLst>
            <pc:docMk/>
            <pc:sldMk cId="2973320372" sldId="334"/>
            <ac:inkMk id="169" creationId="{27340723-943F-4059-8708-AE3664695B09}"/>
          </ac:inkMkLst>
        </pc:inkChg>
        <pc:inkChg chg="add del">
          <ac:chgData name="Viet Anh Nguyen" userId="b95f61ff061388d5" providerId="LiveId" clId="{2F009BA6-935D-4172-B5F2-8DDE54F1BBBA}" dt="2022-01-10T06:03:17.077" v="469"/>
          <ac:inkMkLst>
            <pc:docMk/>
            <pc:sldMk cId="2973320372" sldId="334"/>
            <ac:inkMk id="170" creationId="{2F47F575-F763-4613-92D9-9E0C16986493}"/>
          </ac:inkMkLst>
        </pc:inkChg>
        <pc:inkChg chg="add del">
          <ac:chgData name="Viet Anh Nguyen" userId="b95f61ff061388d5" providerId="LiveId" clId="{2F009BA6-935D-4172-B5F2-8DDE54F1BBBA}" dt="2022-01-10T06:03:17.077" v="469"/>
          <ac:inkMkLst>
            <pc:docMk/>
            <pc:sldMk cId="2973320372" sldId="334"/>
            <ac:inkMk id="171" creationId="{1BC9CE45-EF7D-47DE-94F8-8829D2ABD83C}"/>
          </ac:inkMkLst>
        </pc:inkChg>
        <pc:inkChg chg="add del">
          <ac:chgData name="Viet Anh Nguyen" userId="b95f61ff061388d5" providerId="LiveId" clId="{2F009BA6-935D-4172-B5F2-8DDE54F1BBBA}" dt="2022-01-10T06:03:17.077" v="469"/>
          <ac:inkMkLst>
            <pc:docMk/>
            <pc:sldMk cId="2973320372" sldId="334"/>
            <ac:inkMk id="172" creationId="{30C990CF-DDF8-476C-99B6-575ABDBE353F}"/>
          </ac:inkMkLst>
        </pc:inkChg>
        <pc:inkChg chg="add del">
          <ac:chgData name="Viet Anh Nguyen" userId="b95f61ff061388d5" providerId="LiveId" clId="{2F009BA6-935D-4172-B5F2-8DDE54F1BBBA}" dt="2022-01-10T06:03:17.077" v="469"/>
          <ac:inkMkLst>
            <pc:docMk/>
            <pc:sldMk cId="2973320372" sldId="334"/>
            <ac:inkMk id="173" creationId="{1BCC5AAC-BD4E-4B14-AFD6-1893CA1603D3}"/>
          </ac:inkMkLst>
        </pc:inkChg>
        <pc:inkChg chg="add del">
          <ac:chgData name="Viet Anh Nguyen" userId="b95f61ff061388d5" providerId="LiveId" clId="{2F009BA6-935D-4172-B5F2-8DDE54F1BBBA}" dt="2022-01-10T06:03:17.077" v="469"/>
          <ac:inkMkLst>
            <pc:docMk/>
            <pc:sldMk cId="2973320372" sldId="334"/>
            <ac:inkMk id="174" creationId="{6C05C98C-DB6C-4D94-AE80-C92ACFE62BB2}"/>
          </ac:inkMkLst>
        </pc:inkChg>
        <pc:inkChg chg="add del">
          <ac:chgData name="Viet Anh Nguyen" userId="b95f61ff061388d5" providerId="LiveId" clId="{2F009BA6-935D-4172-B5F2-8DDE54F1BBBA}" dt="2022-01-10T06:03:17.077" v="469"/>
          <ac:inkMkLst>
            <pc:docMk/>
            <pc:sldMk cId="2973320372" sldId="334"/>
            <ac:inkMk id="175" creationId="{4D8207E4-3701-41FD-9A0C-E605FE5BA3C3}"/>
          </ac:inkMkLst>
        </pc:inkChg>
        <pc:inkChg chg="add del">
          <ac:chgData name="Viet Anh Nguyen" userId="b95f61ff061388d5" providerId="LiveId" clId="{2F009BA6-935D-4172-B5F2-8DDE54F1BBBA}" dt="2022-01-10T06:03:17.077" v="469"/>
          <ac:inkMkLst>
            <pc:docMk/>
            <pc:sldMk cId="2973320372" sldId="334"/>
            <ac:inkMk id="176" creationId="{70FFDD3E-500F-41B4-BC23-AAD014F37A8C}"/>
          </ac:inkMkLst>
        </pc:inkChg>
        <pc:inkChg chg="add del">
          <ac:chgData name="Viet Anh Nguyen" userId="b95f61ff061388d5" providerId="LiveId" clId="{2F009BA6-935D-4172-B5F2-8DDE54F1BBBA}" dt="2022-01-10T06:03:18.500" v="473"/>
          <ac:inkMkLst>
            <pc:docMk/>
            <pc:sldMk cId="2973320372" sldId="334"/>
            <ac:inkMk id="177" creationId="{BB304074-0F26-4844-A34E-E6E9C722B99D}"/>
          </ac:inkMkLst>
        </pc:inkChg>
        <pc:inkChg chg="add del">
          <ac:chgData name="Viet Anh Nguyen" userId="b95f61ff061388d5" providerId="LiveId" clId="{2F009BA6-935D-4172-B5F2-8DDE54F1BBBA}" dt="2022-01-10T06:03:18.500" v="473"/>
          <ac:inkMkLst>
            <pc:docMk/>
            <pc:sldMk cId="2973320372" sldId="334"/>
            <ac:inkMk id="178" creationId="{EEBAD2C4-636C-48D4-BDFE-1DFF7BEDE56D}"/>
          </ac:inkMkLst>
        </pc:inkChg>
        <pc:inkChg chg="add del">
          <ac:chgData name="Viet Anh Nguyen" userId="b95f61ff061388d5" providerId="LiveId" clId="{2F009BA6-935D-4172-B5F2-8DDE54F1BBBA}" dt="2022-01-10T06:03:18.500" v="473"/>
          <ac:inkMkLst>
            <pc:docMk/>
            <pc:sldMk cId="2973320372" sldId="334"/>
            <ac:inkMk id="179" creationId="{C00F6C3F-CDB2-4BF1-9F28-D3AFF53E5904}"/>
          </ac:inkMkLst>
        </pc:inkChg>
        <pc:inkChg chg="add del">
          <ac:chgData name="Viet Anh Nguyen" userId="b95f61ff061388d5" providerId="LiveId" clId="{2F009BA6-935D-4172-B5F2-8DDE54F1BBBA}" dt="2022-01-10T06:03:18.500" v="473"/>
          <ac:inkMkLst>
            <pc:docMk/>
            <pc:sldMk cId="2973320372" sldId="334"/>
            <ac:inkMk id="180" creationId="{E3A44AE8-85C4-438F-9A3E-E5527A616C1F}"/>
          </ac:inkMkLst>
        </pc:inkChg>
        <pc:inkChg chg="add del">
          <ac:chgData name="Viet Anh Nguyen" userId="b95f61ff061388d5" providerId="LiveId" clId="{2F009BA6-935D-4172-B5F2-8DDE54F1BBBA}" dt="2022-01-10T06:03:19.568" v="475"/>
          <ac:inkMkLst>
            <pc:docMk/>
            <pc:sldMk cId="2973320372" sldId="334"/>
            <ac:inkMk id="181" creationId="{BA988009-74D1-4A67-8637-84DC5C8A5914}"/>
          </ac:inkMkLst>
        </pc:inkChg>
        <pc:inkChg chg="add del">
          <ac:chgData name="Viet Anh Nguyen" userId="b95f61ff061388d5" providerId="LiveId" clId="{2F009BA6-935D-4172-B5F2-8DDE54F1BBBA}" dt="2022-01-10T06:03:19.568" v="475"/>
          <ac:inkMkLst>
            <pc:docMk/>
            <pc:sldMk cId="2973320372" sldId="334"/>
            <ac:inkMk id="182" creationId="{7753A2D7-60E2-41C3-B701-0CE4FAD5C4D0}"/>
          </ac:inkMkLst>
        </pc:inkChg>
        <pc:inkChg chg="add">
          <ac:chgData name="Viet Anh Nguyen" userId="b95f61ff061388d5" providerId="LiveId" clId="{2F009BA6-935D-4172-B5F2-8DDE54F1BBBA}" dt="2022-01-10T06:03:19.568" v="475"/>
          <ac:inkMkLst>
            <pc:docMk/>
            <pc:sldMk cId="2973320372" sldId="334"/>
            <ac:inkMk id="183" creationId="{2EE045B9-45AE-4245-8395-82A67D4F3963}"/>
          </ac:inkMkLst>
        </pc:inkChg>
      </pc:sldChg>
      <pc:sldChg chg="addSp delSp new mod">
        <pc:chgData name="Viet Anh Nguyen" userId="b95f61ff061388d5" providerId="LiveId" clId="{2F009BA6-935D-4172-B5F2-8DDE54F1BBBA}" dt="2022-01-10T06:05:32.037" v="622"/>
        <pc:sldMkLst>
          <pc:docMk/>
          <pc:sldMk cId="3371983648" sldId="335"/>
        </pc:sldMkLst>
        <pc:inkChg chg="add del">
          <ac:chgData name="Viet Anh Nguyen" userId="b95f61ff061388d5" providerId="LiveId" clId="{2F009BA6-935D-4172-B5F2-8DDE54F1BBBA}" dt="2022-01-10T06:04:24.932" v="485"/>
          <ac:inkMkLst>
            <pc:docMk/>
            <pc:sldMk cId="3371983648" sldId="335"/>
            <ac:inkMk id="2" creationId="{57CBDA92-1A86-439A-BB91-CE3CADA966C4}"/>
          </ac:inkMkLst>
        </pc:inkChg>
        <pc:inkChg chg="add del">
          <ac:chgData name="Viet Anh Nguyen" userId="b95f61ff061388d5" providerId="LiveId" clId="{2F009BA6-935D-4172-B5F2-8DDE54F1BBBA}" dt="2022-01-10T06:04:24.932" v="485"/>
          <ac:inkMkLst>
            <pc:docMk/>
            <pc:sldMk cId="3371983648" sldId="335"/>
            <ac:inkMk id="3" creationId="{68B51317-C3D6-4AF3-824C-2F6D5709F314}"/>
          </ac:inkMkLst>
        </pc:inkChg>
        <pc:inkChg chg="add del">
          <ac:chgData name="Viet Anh Nguyen" userId="b95f61ff061388d5" providerId="LiveId" clId="{2F009BA6-935D-4172-B5F2-8DDE54F1BBBA}" dt="2022-01-10T06:04:24.932" v="485"/>
          <ac:inkMkLst>
            <pc:docMk/>
            <pc:sldMk cId="3371983648" sldId="335"/>
            <ac:inkMk id="4" creationId="{FFBFFE2C-CDCE-43BC-AADE-6034492DEDF7}"/>
          </ac:inkMkLst>
        </pc:inkChg>
        <pc:inkChg chg="add del">
          <ac:chgData name="Viet Anh Nguyen" userId="b95f61ff061388d5" providerId="LiveId" clId="{2F009BA6-935D-4172-B5F2-8DDE54F1BBBA}" dt="2022-01-10T06:04:24.932" v="485"/>
          <ac:inkMkLst>
            <pc:docMk/>
            <pc:sldMk cId="3371983648" sldId="335"/>
            <ac:inkMk id="5" creationId="{89212B59-CC1E-4EA6-835E-CA8E93B83894}"/>
          </ac:inkMkLst>
        </pc:inkChg>
        <pc:inkChg chg="add del">
          <ac:chgData name="Viet Anh Nguyen" userId="b95f61ff061388d5" providerId="LiveId" clId="{2F009BA6-935D-4172-B5F2-8DDE54F1BBBA}" dt="2022-01-10T06:04:24.932" v="485"/>
          <ac:inkMkLst>
            <pc:docMk/>
            <pc:sldMk cId="3371983648" sldId="335"/>
            <ac:inkMk id="6" creationId="{013B67BB-56A9-43B8-9C1A-4EC7C8B10E00}"/>
          </ac:inkMkLst>
        </pc:inkChg>
        <pc:inkChg chg="add">
          <ac:chgData name="Viet Anh Nguyen" userId="b95f61ff061388d5" providerId="LiveId" clId="{2F009BA6-935D-4172-B5F2-8DDE54F1BBBA}" dt="2022-01-10T06:04:23.479" v="482" actId="9405"/>
          <ac:inkMkLst>
            <pc:docMk/>
            <pc:sldMk cId="3371983648" sldId="335"/>
            <ac:inkMk id="7" creationId="{B64C31FB-CA19-438F-97AC-F50D62991D7B}"/>
          </ac:inkMkLst>
        </pc:inkChg>
        <pc:inkChg chg="add del">
          <ac:chgData name="Viet Anh Nguyen" userId="b95f61ff061388d5" providerId="LiveId" clId="{2F009BA6-935D-4172-B5F2-8DDE54F1BBBA}" dt="2022-01-10T06:04:24.932" v="485"/>
          <ac:inkMkLst>
            <pc:docMk/>
            <pc:sldMk cId="3371983648" sldId="335"/>
            <ac:inkMk id="8" creationId="{49484A8A-292D-46C2-BA58-53EC0DFD5B6C}"/>
          </ac:inkMkLst>
        </pc:inkChg>
        <pc:inkChg chg="add del">
          <ac:chgData name="Viet Anh Nguyen" userId="b95f61ff061388d5" providerId="LiveId" clId="{2F009BA6-935D-4172-B5F2-8DDE54F1BBBA}" dt="2022-01-10T06:04:24.932" v="485"/>
          <ac:inkMkLst>
            <pc:docMk/>
            <pc:sldMk cId="3371983648" sldId="335"/>
            <ac:inkMk id="9" creationId="{B75E5797-B4CE-4B6A-BD67-FCCA3166ADC5}"/>
          </ac:inkMkLst>
        </pc:inkChg>
        <pc:inkChg chg="add del">
          <ac:chgData name="Viet Anh Nguyen" userId="b95f61ff061388d5" providerId="LiveId" clId="{2F009BA6-935D-4172-B5F2-8DDE54F1BBBA}" dt="2022-01-10T06:04:27.923" v="494"/>
          <ac:inkMkLst>
            <pc:docMk/>
            <pc:sldMk cId="3371983648" sldId="335"/>
            <ac:inkMk id="10" creationId="{F16F7417-A99F-4CFB-AE20-3D265483511E}"/>
          </ac:inkMkLst>
        </pc:inkChg>
        <pc:inkChg chg="add">
          <ac:chgData name="Viet Anh Nguyen" userId="b95f61ff061388d5" providerId="LiveId" clId="{2F009BA6-935D-4172-B5F2-8DDE54F1BBBA}" dt="2022-01-10T06:04:24.932" v="485"/>
          <ac:inkMkLst>
            <pc:docMk/>
            <pc:sldMk cId="3371983648" sldId="335"/>
            <ac:inkMk id="11" creationId="{2EB72354-FE1D-4C7F-9378-22125D5466EF}"/>
          </ac:inkMkLst>
        </pc:inkChg>
        <pc:inkChg chg="add del">
          <ac:chgData name="Viet Anh Nguyen" userId="b95f61ff061388d5" providerId="LiveId" clId="{2F009BA6-935D-4172-B5F2-8DDE54F1BBBA}" dt="2022-01-10T06:04:27.923" v="494"/>
          <ac:inkMkLst>
            <pc:docMk/>
            <pc:sldMk cId="3371983648" sldId="335"/>
            <ac:inkMk id="12" creationId="{755E3832-F962-4889-8303-7623658F4352}"/>
          </ac:inkMkLst>
        </pc:inkChg>
        <pc:inkChg chg="add del">
          <ac:chgData name="Viet Anh Nguyen" userId="b95f61ff061388d5" providerId="LiveId" clId="{2F009BA6-935D-4172-B5F2-8DDE54F1BBBA}" dt="2022-01-10T06:04:27.923" v="494"/>
          <ac:inkMkLst>
            <pc:docMk/>
            <pc:sldMk cId="3371983648" sldId="335"/>
            <ac:inkMk id="13" creationId="{2BD9AE45-114A-4A95-9881-DB4A1C7FD887}"/>
          </ac:inkMkLst>
        </pc:inkChg>
        <pc:inkChg chg="add del">
          <ac:chgData name="Viet Anh Nguyen" userId="b95f61ff061388d5" providerId="LiveId" clId="{2F009BA6-935D-4172-B5F2-8DDE54F1BBBA}" dt="2022-01-10T06:04:27.923" v="494"/>
          <ac:inkMkLst>
            <pc:docMk/>
            <pc:sldMk cId="3371983648" sldId="335"/>
            <ac:inkMk id="14" creationId="{BC835852-0502-4832-B1FD-B4C845CEFC24}"/>
          </ac:inkMkLst>
        </pc:inkChg>
        <pc:inkChg chg="add del">
          <ac:chgData name="Viet Anh Nguyen" userId="b95f61ff061388d5" providerId="LiveId" clId="{2F009BA6-935D-4172-B5F2-8DDE54F1BBBA}" dt="2022-01-10T06:04:27.923" v="494"/>
          <ac:inkMkLst>
            <pc:docMk/>
            <pc:sldMk cId="3371983648" sldId="335"/>
            <ac:inkMk id="15" creationId="{F097C851-9F7B-46FD-95BC-55F95619DDCC}"/>
          </ac:inkMkLst>
        </pc:inkChg>
        <pc:inkChg chg="add del">
          <ac:chgData name="Viet Anh Nguyen" userId="b95f61ff061388d5" providerId="LiveId" clId="{2F009BA6-935D-4172-B5F2-8DDE54F1BBBA}" dt="2022-01-10T06:04:27.923" v="494"/>
          <ac:inkMkLst>
            <pc:docMk/>
            <pc:sldMk cId="3371983648" sldId="335"/>
            <ac:inkMk id="16" creationId="{402D8FEB-B3EB-41EA-AE9B-84406B9637F4}"/>
          </ac:inkMkLst>
        </pc:inkChg>
        <pc:inkChg chg="add del">
          <ac:chgData name="Viet Anh Nguyen" userId="b95f61ff061388d5" providerId="LiveId" clId="{2F009BA6-935D-4172-B5F2-8DDE54F1BBBA}" dt="2022-01-10T06:04:27.923" v="494"/>
          <ac:inkMkLst>
            <pc:docMk/>
            <pc:sldMk cId="3371983648" sldId="335"/>
            <ac:inkMk id="17" creationId="{1B55008D-A7C8-49A2-9C40-EB3749E546E5}"/>
          </ac:inkMkLst>
        </pc:inkChg>
        <pc:inkChg chg="add del">
          <ac:chgData name="Viet Anh Nguyen" userId="b95f61ff061388d5" providerId="LiveId" clId="{2F009BA6-935D-4172-B5F2-8DDE54F1BBBA}" dt="2022-01-10T06:04:27.923" v="494"/>
          <ac:inkMkLst>
            <pc:docMk/>
            <pc:sldMk cId="3371983648" sldId="335"/>
            <ac:inkMk id="18" creationId="{2721D71A-3CAF-4439-B830-37DAE5400C9A}"/>
          </ac:inkMkLst>
        </pc:inkChg>
        <pc:inkChg chg="add del">
          <ac:chgData name="Viet Anh Nguyen" userId="b95f61ff061388d5" providerId="LiveId" clId="{2F009BA6-935D-4172-B5F2-8DDE54F1BBBA}" dt="2022-01-10T06:04:27.923" v="494"/>
          <ac:inkMkLst>
            <pc:docMk/>
            <pc:sldMk cId="3371983648" sldId="335"/>
            <ac:inkMk id="19" creationId="{1B9473E6-85DF-48AE-8354-90BCD4C85CD0}"/>
          </ac:inkMkLst>
        </pc:inkChg>
        <pc:inkChg chg="add">
          <ac:chgData name="Viet Anh Nguyen" userId="b95f61ff061388d5" providerId="LiveId" clId="{2F009BA6-935D-4172-B5F2-8DDE54F1BBBA}" dt="2022-01-10T06:04:27.923" v="494"/>
          <ac:inkMkLst>
            <pc:docMk/>
            <pc:sldMk cId="3371983648" sldId="335"/>
            <ac:inkMk id="20" creationId="{FF3567B4-8998-4E07-A323-8F0A74466B4F}"/>
          </ac:inkMkLst>
        </pc:inkChg>
        <pc:inkChg chg="add">
          <ac:chgData name="Viet Anh Nguyen" userId="b95f61ff061388d5" providerId="LiveId" clId="{2F009BA6-935D-4172-B5F2-8DDE54F1BBBA}" dt="2022-01-10T06:04:27.923" v="494"/>
          <ac:inkMkLst>
            <pc:docMk/>
            <pc:sldMk cId="3371983648" sldId="335"/>
            <ac:inkMk id="21" creationId="{7A9DA9DA-D76E-425C-8494-4FB28C60110A}"/>
          </ac:inkMkLst>
        </pc:inkChg>
        <pc:inkChg chg="add del">
          <ac:chgData name="Viet Anh Nguyen" userId="b95f61ff061388d5" providerId="LiveId" clId="{2F009BA6-935D-4172-B5F2-8DDE54F1BBBA}" dt="2022-01-10T06:04:30" v="499"/>
          <ac:inkMkLst>
            <pc:docMk/>
            <pc:sldMk cId="3371983648" sldId="335"/>
            <ac:inkMk id="22" creationId="{3F0A5C74-2F80-477E-871B-28FC159DBCB5}"/>
          </ac:inkMkLst>
        </pc:inkChg>
        <pc:inkChg chg="add del">
          <ac:chgData name="Viet Anh Nguyen" userId="b95f61ff061388d5" providerId="LiveId" clId="{2F009BA6-935D-4172-B5F2-8DDE54F1BBBA}" dt="2022-01-10T06:04:30" v="499"/>
          <ac:inkMkLst>
            <pc:docMk/>
            <pc:sldMk cId="3371983648" sldId="335"/>
            <ac:inkMk id="23" creationId="{79B2BB16-0872-4763-B387-B999CEA12953}"/>
          </ac:inkMkLst>
        </pc:inkChg>
        <pc:inkChg chg="add del">
          <ac:chgData name="Viet Anh Nguyen" userId="b95f61ff061388d5" providerId="LiveId" clId="{2F009BA6-935D-4172-B5F2-8DDE54F1BBBA}" dt="2022-01-10T06:04:30" v="499"/>
          <ac:inkMkLst>
            <pc:docMk/>
            <pc:sldMk cId="3371983648" sldId="335"/>
            <ac:inkMk id="24" creationId="{5D0186AC-1745-4D0B-9D3E-164869B53F37}"/>
          </ac:inkMkLst>
        </pc:inkChg>
        <pc:inkChg chg="add del">
          <ac:chgData name="Viet Anh Nguyen" userId="b95f61ff061388d5" providerId="LiveId" clId="{2F009BA6-935D-4172-B5F2-8DDE54F1BBBA}" dt="2022-01-10T06:04:30" v="499"/>
          <ac:inkMkLst>
            <pc:docMk/>
            <pc:sldMk cId="3371983648" sldId="335"/>
            <ac:inkMk id="25" creationId="{06278016-E42B-4CC9-8E4C-BC366EFD9B64}"/>
          </ac:inkMkLst>
        </pc:inkChg>
        <pc:inkChg chg="add">
          <ac:chgData name="Viet Anh Nguyen" userId="b95f61ff061388d5" providerId="LiveId" clId="{2F009BA6-935D-4172-B5F2-8DDE54F1BBBA}" dt="2022-01-10T06:04:30" v="499"/>
          <ac:inkMkLst>
            <pc:docMk/>
            <pc:sldMk cId="3371983648" sldId="335"/>
            <ac:inkMk id="26" creationId="{71044628-3B15-426C-ADDA-FEB093E27A4D}"/>
          </ac:inkMkLst>
        </pc:inkChg>
        <pc:inkChg chg="add del">
          <ac:chgData name="Viet Anh Nguyen" userId="b95f61ff061388d5" providerId="LiveId" clId="{2F009BA6-935D-4172-B5F2-8DDE54F1BBBA}" dt="2022-01-10T06:04:31.815" v="504"/>
          <ac:inkMkLst>
            <pc:docMk/>
            <pc:sldMk cId="3371983648" sldId="335"/>
            <ac:inkMk id="27" creationId="{29D5A39C-58A8-46B3-975E-F0DBE5A8A4F4}"/>
          </ac:inkMkLst>
        </pc:inkChg>
        <pc:inkChg chg="add del">
          <ac:chgData name="Viet Anh Nguyen" userId="b95f61ff061388d5" providerId="LiveId" clId="{2F009BA6-935D-4172-B5F2-8DDE54F1BBBA}" dt="2022-01-10T06:04:31.815" v="504"/>
          <ac:inkMkLst>
            <pc:docMk/>
            <pc:sldMk cId="3371983648" sldId="335"/>
            <ac:inkMk id="28" creationId="{07EB7D3C-D478-49C5-9905-C5D01D14EE6C}"/>
          </ac:inkMkLst>
        </pc:inkChg>
        <pc:inkChg chg="add del">
          <ac:chgData name="Viet Anh Nguyen" userId="b95f61ff061388d5" providerId="LiveId" clId="{2F009BA6-935D-4172-B5F2-8DDE54F1BBBA}" dt="2022-01-10T06:04:31.815" v="504"/>
          <ac:inkMkLst>
            <pc:docMk/>
            <pc:sldMk cId="3371983648" sldId="335"/>
            <ac:inkMk id="29" creationId="{E8F63C63-A260-4F01-AA63-1334D2F561BB}"/>
          </ac:inkMkLst>
        </pc:inkChg>
        <pc:inkChg chg="add del">
          <ac:chgData name="Viet Anh Nguyen" userId="b95f61ff061388d5" providerId="LiveId" clId="{2F009BA6-935D-4172-B5F2-8DDE54F1BBBA}" dt="2022-01-10T06:04:31.815" v="504"/>
          <ac:inkMkLst>
            <pc:docMk/>
            <pc:sldMk cId="3371983648" sldId="335"/>
            <ac:inkMk id="30" creationId="{DCCA241F-6597-4C0B-AF38-202B884942C9}"/>
          </ac:inkMkLst>
        </pc:inkChg>
        <pc:inkChg chg="add">
          <ac:chgData name="Viet Anh Nguyen" userId="b95f61ff061388d5" providerId="LiveId" clId="{2F009BA6-935D-4172-B5F2-8DDE54F1BBBA}" dt="2022-01-10T06:04:31.815" v="504"/>
          <ac:inkMkLst>
            <pc:docMk/>
            <pc:sldMk cId="3371983648" sldId="335"/>
            <ac:inkMk id="31" creationId="{5A9508B6-0670-47C9-B599-1B2E36186DA2}"/>
          </ac:inkMkLst>
        </pc:inkChg>
        <pc:inkChg chg="add">
          <ac:chgData name="Viet Anh Nguyen" userId="b95f61ff061388d5" providerId="LiveId" clId="{2F009BA6-935D-4172-B5F2-8DDE54F1BBBA}" dt="2022-01-10T06:04:32.176" v="505" actId="9405"/>
          <ac:inkMkLst>
            <pc:docMk/>
            <pc:sldMk cId="3371983648" sldId="335"/>
            <ac:inkMk id="32" creationId="{90B6E334-9431-4EA6-B853-129635E631BD}"/>
          </ac:inkMkLst>
        </pc:inkChg>
        <pc:inkChg chg="add">
          <ac:chgData name="Viet Anh Nguyen" userId="b95f61ff061388d5" providerId="LiveId" clId="{2F009BA6-935D-4172-B5F2-8DDE54F1BBBA}" dt="2022-01-10T06:04:33.779" v="506" actId="9405"/>
          <ac:inkMkLst>
            <pc:docMk/>
            <pc:sldMk cId="3371983648" sldId="335"/>
            <ac:inkMk id="33" creationId="{038E5577-6837-4F26-80B0-D95717FBEF12}"/>
          </ac:inkMkLst>
        </pc:inkChg>
        <pc:inkChg chg="add del">
          <ac:chgData name="Viet Anh Nguyen" userId="b95f61ff061388d5" providerId="LiveId" clId="{2F009BA6-935D-4172-B5F2-8DDE54F1BBBA}" dt="2022-01-10T06:04:36.275" v="510"/>
          <ac:inkMkLst>
            <pc:docMk/>
            <pc:sldMk cId="3371983648" sldId="335"/>
            <ac:inkMk id="34" creationId="{C9FFF305-D0AC-468E-ACE0-BE09D13B402F}"/>
          </ac:inkMkLst>
        </pc:inkChg>
        <pc:inkChg chg="add del">
          <ac:chgData name="Viet Anh Nguyen" userId="b95f61ff061388d5" providerId="LiveId" clId="{2F009BA6-935D-4172-B5F2-8DDE54F1BBBA}" dt="2022-01-10T06:04:36.275" v="510"/>
          <ac:inkMkLst>
            <pc:docMk/>
            <pc:sldMk cId="3371983648" sldId="335"/>
            <ac:inkMk id="35" creationId="{B45D3BDD-8C5A-4E3C-ACA5-836CE67A83D9}"/>
          </ac:inkMkLst>
        </pc:inkChg>
        <pc:inkChg chg="add del">
          <ac:chgData name="Viet Anh Nguyen" userId="b95f61ff061388d5" providerId="LiveId" clId="{2F009BA6-935D-4172-B5F2-8DDE54F1BBBA}" dt="2022-01-10T06:04:36.275" v="510"/>
          <ac:inkMkLst>
            <pc:docMk/>
            <pc:sldMk cId="3371983648" sldId="335"/>
            <ac:inkMk id="36" creationId="{4DD2CAAB-B29B-4C63-B631-7C0110506C7F}"/>
          </ac:inkMkLst>
        </pc:inkChg>
        <pc:inkChg chg="add del">
          <ac:chgData name="Viet Anh Nguyen" userId="b95f61ff061388d5" providerId="LiveId" clId="{2F009BA6-935D-4172-B5F2-8DDE54F1BBBA}" dt="2022-01-10T06:04:39.034" v="518"/>
          <ac:inkMkLst>
            <pc:docMk/>
            <pc:sldMk cId="3371983648" sldId="335"/>
            <ac:inkMk id="37" creationId="{00FF2161-8934-409C-94C3-98E3F1948804}"/>
          </ac:inkMkLst>
        </pc:inkChg>
        <pc:inkChg chg="add del">
          <ac:chgData name="Viet Anh Nguyen" userId="b95f61ff061388d5" providerId="LiveId" clId="{2F009BA6-935D-4172-B5F2-8DDE54F1BBBA}" dt="2022-01-10T06:04:39.034" v="518"/>
          <ac:inkMkLst>
            <pc:docMk/>
            <pc:sldMk cId="3371983648" sldId="335"/>
            <ac:inkMk id="38" creationId="{F0AFB02A-45B9-4224-966A-3C76EC9641D0}"/>
          </ac:inkMkLst>
        </pc:inkChg>
        <pc:inkChg chg="add del">
          <ac:chgData name="Viet Anh Nguyen" userId="b95f61ff061388d5" providerId="LiveId" clId="{2F009BA6-935D-4172-B5F2-8DDE54F1BBBA}" dt="2022-01-10T06:04:39.034" v="518"/>
          <ac:inkMkLst>
            <pc:docMk/>
            <pc:sldMk cId="3371983648" sldId="335"/>
            <ac:inkMk id="39" creationId="{A5DC6918-9F3E-4FA2-8E7F-9F9C6A3350B2}"/>
          </ac:inkMkLst>
        </pc:inkChg>
        <pc:inkChg chg="add del">
          <ac:chgData name="Viet Anh Nguyen" userId="b95f61ff061388d5" providerId="LiveId" clId="{2F009BA6-935D-4172-B5F2-8DDE54F1BBBA}" dt="2022-01-10T06:04:39.034" v="518"/>
          <ac:inkMkLst>
            <pc:docMk/>
            <pc:sldMk cId="3371983648" sldId="335"/>
            <ac:inkMk id="40" creationId="{0ECD7C34-6BF0-4724-90B4-AEB58EF53E83}"/>
          </ac:inkMkLst>
        </pc:inkChg>
        <pc:inkChg chg="add del">
          <ac:chgData name="Viet Anh Nguyen" userId="b95f61ff061388d5" providerId="LiveId" clId="{2F009BA6-935D-4172-B5F2-8DDE54F1BBBA}" dt="2022-01-10T06:04:39.034" v="518"/>
          <ac:inkMkLst>
            <pc:docMk/>
            <pc:sldMk cId="3371983648" sldId="335"/>
            <ac:inkMk id="41" creationId="{19026C49-0C78-4227-9619-6B5B5D345D2D}"/>
          </ac:inkMkLst>
        </pc:inkChg>
        <pc:inkChg chg="add del">
          <ac:chgData name="Viet Anh Nguyen" userId="b95f61ff061388d5" providerId="LiveId" clId="{2F009BA6-935D-4172-B5F2-8DDE54F1BBBA}" dt="2022-01-10T06:04:39.034" v="518"/>
          <ac:inkMkLst>
            <pc:docMk/>
            <pc:sldMk cId="3371983648" sldId="335"/>
            <ac:inkMk id="42" creationId="{392F5637-F9CE-4FC4-8ACB-DCFD8CBAFA03}"/>
          </ac:inkMkLst>
        </pc:inkChg>
        <pc:inkChg chg="add del">
          <ac:chgData name="Viet Anh Nguyen" userId="b95f61ff061388d5" providerId="LiveId" clId="{2F009BA6-935D-4172-B5F2-8DDE54F1BBBA}" dt="2022-01-10T06:04:39.034" v="518"/>
          <ac:inkMkLst>
            <pc:docMk/>
            <pc:sldMk cId="3371983648" sldId="335"/>
            <ac:inkMk id="43" creationId="{A04AA023-C3D2-4E10-A71C-3A78D50E9242}"/>
          </ac:inkMkLst>
        </pc:inkChg>
        <pc:inkChg chg="add">
          <ac:chgData name="Viet Anh Nguyen" userId="b95f61ff061388d5" providerId="LiveId" clId="{2F009BA6-935D-4172-B5F2-8DDE54F1BBBA}" dt="2022-01-10T06:04:38.399" v="517" actId="9405"/>
          <ac:inkMkLst>
            <pc:docMk/>
            <pc:sldMk cId="3371983648" sldId="335"/>
            <ac:inkMk id="44" creationId="{AEDD2062-9854-4F37-8CCB-268267C104B6}"/>
          </ac:inkMkLst>
        </pc:inkChg>
        <pc:inkChg chg="add">
          <ac:chgData name="Viet Anh Nguyen" userId="b95f61ff061388d5" providerId="LiveId" clId="{2F009BA6-935D-4172-B5F2-8DDE54F1BBBA}" dt="2022-01-10T06:04:39.034" v="518"/>
          <ac:inkMkLst>
            <pc:docMk/>
            <pc:sldMk cId="3371983648" sldId="335"/>
            <ac:inkMk id="45" creationId="{1D3F7AAA-85A6-4BBF-912E-152997F6A0F7}"/>
          </ac:inkMkLst>
        </pc:inkChg>
        <pc:inkChg chg="add">
          <ac:chgData name="Viet Anh Nguyen" userId="b95f61ff061388d5" providerId="LiveId" clId="{2F009BA6-935D-4172-B5F2-8DDE54F1BBBA}" dt="2022-01-10T06:04:39.034" v="518"/>
          <ac:inkMkLst>
            <pc:docMk/>
            <pc:sldMk cId="3371983648" sldId="335"/>
            <ac:inkMk id="46" creationId="{AFFA9BA5-E67C-40B6-8665-498AE2EF216A}"/>
          </ac:inkMkLst>
        </pc:inkChg>
        <pc:inkChg chg="add">
          <ac:chgData name="Viet Anh Nguyen" userId="b95f61ff061388d5" providerId="LiveId" clId="{2F009BA6-935D-4172-B5F2-8DDE54F1BBBA}" dt="2022-01-10T06:04:48.326" v="519" actId="9405"/>
          <ac:inkMkLst>
            <pc:docMk/>
            <pc:sldMk cId="3371983648" sldId="335"/>
            <ac:inkMk id="47" creationId="{821E58C1-0E71-4A3F-9BC6-27CA661C8D08}"/>
          </ac:inkMkLst>
        </pc:inkChg>
        <pc:inkChg chg="add">
          <ac:chgData name="Viet Anh Nguyen" userId="b95f61ff061388d5" providerId="LiveId" clId="{2F009BA6-935D-4172-B5F2-8DDE54F1BBBA}" dt="2022-01-10T06:04:48.336" v="520" actId="9405"/>
          <ac:inkMkLst>
            <pc:docMk/>
            <pc:sldMk cId="3371983648" sldId="335"/>
            <ac:inkMk id="48" creationId="{63F1C669-957A-4ABE-A9E0-4C4BD73D2AAD}"/>
          </ac:inkMkLst>
        </pc:inkChg>
        <pc:inkChg chg="add del">
          <ac:chgData name="Viet Anh Nguyen" userId="b95f61ff061388d5" providerId="LiveId" clId="{2F009BA6-935D-4172-B5F2-8DDE54F1BBBA}" dt="2022-01-10T06:04:50.138" v="524"/>
          <ac:inkMkLst>
            <pc:docMk/>
            <pc:sldMk cId="3371983648" sldId="335"/>
            <ac:inkMk id="49" creationId="{D4BB4D48-BB20-490F-A78F-EB7C360B262B}"/>
          </ac:inkMkLst>
        </pc:inkChg>
        <pc:inkChg chg="add del">
          <ac:chgData name="Viet Anh Nguyen" userId="b95f61ff061388d5" providerId="LiveId" clId="{2F009BA6-935D-4172-B5F2-8DDE54F1BBBA}" dt="2022-01-10T06:04:50.138" v="524"/>
          <ac:inkMkLst>
            <pc:docMk/>
            <pc:sldMk cId="3371983648" sldId="335"/>
            <ac:inkMk id="50" creationId="{A851F923-2C55-4302-922E-9131640E613A}"/>
          </ac:inkMkLst>
        </pc:inkChg>
        <pc:inkChg chg="add del">
          <ac:chgData name="Viet Anh Nguyen" userId="b95f61ff061388d5" providerId="LiveId" clId="{2F009BA6-935D-4172-B5F2-8DDE54F1BBBA}" dt="2022-01-10T06:04:50.138" v="524"/>
          <ac:inkMkLst>
            <pc:docMk/>
            <pc:sldMk cId="3371983648" sldId="335"/>
            <ac:inkMk id="51" creationId="{805328E2-EE45-4956-8C3C-3FB3742DF344}"/>
          </ac:inkMkLst>
        </pc:inkChg>
        <pc:inkChg chg="add del">
          <ac:chgData name="Viet Anh Nguyen" userId="b95f61ff061388d5" providerId="LiveId" clId="{2F009BA6-935D-4172-B5F2-8DDE54F1BBBA}" dt="2022-01-10T06:04:52.970" v="533"/>
          <ac:inkMkLst>
            <pc:docMk/>
            <pc:sldMk cId="3371983648" sldId="335"/>
            <ac:inkMk id="52" creationId="{5A6972EA-14CF-4121-A8B2-E1016DBC5276}"/>
          </ac:inkMkLst>
        </pc:inkChg>
        <pc:inkChg chg="add del">
          <ac:chgData name="Viet Anh Nguyen" userId="b95f61ff061388d5" providerId="LiveId" clId="{2F009BA6-935D-4172-B5F2-8DDE54F1BBBA}" dt="2022-01-10T06:04:52.970" v="533"/>
          <ac:inkMkLst>
            <pc:docMk/>
            <pc:sldMk cId="3371983648" sldId="335"/>
            <ac:inkMk id="53" creationId="{C6B712FE-BB9D-43D6-9093-AB56A762422E}"/>
          </ac:inkMkLst>
        </pc:inkChg>
        <pc:inkChg chg="add del">
          <ac:chgData name="Viet Anh Nguyen" userId="b95f61ff061388d5" providerId="LiveId" clId="{2F009BA6-935D-4172-B5F2-8DDE54F1BBBA}" dt="2022-01-10T06:04:52.970" v="533"/>
          <ac:inkMkLst>
            <pc:docMk/>
            <pc:sldMk cId="3371983648" sldId="335"/>
            <ac:inkMk id="54" creationId="{C370365D-18FF-4C86-B56E-28A1B60E304C}"/>
          </ac:inkMkLst>
        </pc:inkChg>
        <pc:inkChg chg="add del">
          <ac:chgData name="Viet Anh Nguyen" userId="b95f61ff061388d5" providerId="LiveId" clId="{2F009BA6-935D-4172-B5F2-8DDE54F1BBBA}" dt="2022-01-10T06:04:52.970" v="533"/>
          <ac:inkMkLst>
            <pc:docMk/>
            <pc:sldMk cId="3371983648" sldId="335"/>
            <ac:inkMk id="55" creationId="{35649FA2-96DE-4147-9DE4-773444301AC5}"/>
          </ac:inkMkLst>
        </pc:inkChg>
        <pc:inkChg chg="add del">
          <ac:chgData name="Viet Anh Nguyen" userId="b95f61ff061388d5" providerId="LiveId" clId="{2F009BA6-935D-4172-B5F2-8DDE54F1BBBA}" dt="2022-01-10T06:04:52.970" v="533"/>
          <ac:inkMkLst>
            <pc:docMk/>
            <pc:sldMk cId="3371983648" sldId="335"/>
            <ac:inkMk id="56" creationId="{58C99E2F-DDBB-4682-AAA4-C79278CA38E3}"/>
          </ac:inkMkLst>
        </pc:inkChg>
        <pc:inkChg chg="add del">
          <ac:chgData name="Viet Anh Nguyen" userId="b95f61ff061388d5" providerId="LiveId" clId="{2F009BA6-935D-4172-B5F2-8DDE54F1BBBA}" dt="2022-01-10T06:04:52.970" v="533"/>
          <ac:inkMkLst>
            <pc:docMk/>
            <pc:sldMk cId="3371983648" sldId="335"/>
            <ac:inkMk id="57" creationId="{ABE4CFBE-6FF4-44A7-B523-3A15368C963E}"/>
          </ac:inkMkLst>
        </pc:inkChg>
        <pc:inkChg chg="add del">
          <ac:chgData name="Viet Anh Nguyen" userId="b95f61ff061388d5" providerId="LiveId" clId="{2F009BA6-935D-4172-B5F2-8DDE54F1BBBA}" dt="2022-01-10T06:04:52.970" v="533"/>
          <ac:inkMkLst>
            <pc:docMk/>
            <pc:sldMk cId="3371983648" sldId="335"/>
            <ac:inkMk id="58" creationId="{10F98117-3D93-4DEC-AB2A-84E3EA0A6ADC}"/>
          </ac:inkMkLst>
        </pc:inkChg>
        <pc:inkChg chg="add del">
          <ac:chgData name="Viet Anh Nguyen" userId="b95f61ff061388d5" providerId="LiveId" clId="{2F009BA6-935D-4172-B5F2-8DDE54F1BBBA}" dt="2022-01-10T06:04:52.970" v="533"/>
          <ac:inkMkLst>
            <pc:docMk/>
            <pc:sldMk cId="3371983648" sldId="335"/>
            <ac:inkMk id="59" creationId="{00390CBA-5BFB-4A62-9C5F-A78325594D3A}"/>
          </ac:inkMkLst>
        </pc:inkChg>
        <pc:inkChg chg="add del">
          <ac:chgData name="Viet Anh Nguyen" userId="b95f61ff061388d5" providerId="LiveId" clId="{2F009BA6-935D-4172-B5F2-8DDE54F1BBBA}" dt="2022-01-10T06:04:52.970" v="533"/>
          <ac:inkMkLst>
            <pc:docMk/>
            <pc:sldMk cId="3371983648" sldId="335"/>
            <ac:inkMk id="60" creationId="{C1A594B0-BA6F-44E9-B31E-8B0D2930CB2E}"/>
          </ac:inkMkLst>
        </pc:inkChg>
        <pc:inkChg chg="add">
          <ac:chgData name="Viet Anh Nguyen" userId="b95f61ff061388d5" providerId="LiveId" clId="{2F009BA6-935D-4172-B5F2-8DDE54F1BBBA}" dt="2022-01-10T06:04:52.970" v="533"/>
          <ac:inkMkLst>
            <pc:docMk/>
            <pc:sldMk cId="3371983648" sldId="335"/>
            <ac:inkMk id="61" creationId="{334FD3DA-2CBA-47D5-8608-084400293470}"/>
          </ac:inkMkLst>
        </pc:inkChg>
        <pc:inkChg chg="add">
          <ac:chgData name="Viet Anh Nguyen" userId="b95f61ff061388d5" providerId="LiveId" clId="{2F009BA6-935D-4172-B5F2-8DDE54F1BBBA}" dt="2022-01-10T06:04:52.970" v="533"/>
          <ac:inkMkLst>
            <pc:docMk/>
            <pc:sldMk cId="3371983648" sldId="335"/>
            <ac:inkMk id="62" creationId="{F8260C3C-89FC-4395-A2DF-7B18CA8BF2A3}"/>
          </ac:inkMkLst>
        </pc:inkChg>
        <pc:inkChg chg="add del">
          <ac:chgData name="Viet Anh Nguyen" userId="b95f61ff061388d5" providerId="LiveId" clId="{2F009BA6-935D-4172-B5F2-8DDE54F1BBBA}" dt="2022-01-10T06:04:56.642" v="538"/>
          <ac:inkMkLst>
            <pc:docMk/>
            <pc:sldMk cId="3371983648" sldId="335"/>
            <ac:inkMk id="63" creationId="{A87AE055-991A-4B48-834A-13072FA80991}"/>
          </ac:inkMkLst>
        </pc:inkChg>
        <pc:inkChg chg="add del">
          <ac:chgData name="Viet Anh Nguyen" userId="b95f61ff061388d5" providerId="LiveId" clId="{2F009BA6-935D-4172-B5F2-8DDE54F1BBBA}" dt="2022-01-10T06:04:56.642" v="538"/>
          <ac:inkMkLst>
            <pc:docMk/>
            <pc:sldMk cId="3371983648" sldId="335"/>
            <ac:inkMk id="64" creationId="{BBE45956-FF0D-4804-99C5-CC7D733E2095}"/>
          </ac:inkMkLst>
        </pc:inkChg>
        <pc:inkChg chg="add">
          <ac:chgData name="Viet Anh Nguyen" userId="b95f61ff061388d5" providerId="LiveId" clId="{2F009BA6-935D-4172-B5F2-8DDE54F1BBBA}" dt="2022-01-10T06:04:55.572" v="536" actId="9405"/>
          <ac:inkMkLst>
            <pc:docMk/>
            <pc:sldMk cId="3371983648" sldId="335"/>
            <ac:inkMk id="65" creationId="{B6A6A81C-0840-4D4A-A146-0A53F89CF5BF}"/>
          </ac:inkMkLst>
        </pc:inkChg>
        <pc:inkChg chg="add">
          <ac:chgData name="Viet Anh Nguyen" userId="b95f61ff061388d5" providerId="LiveId" clId="{2F009BA6-935D-4172-B5F2-8DDE54F1BBBA}" dt="2022-01-10T06:04:55.724" v="537" actId="9405"/>
          <ac:inkMkLst>
            <pc:docMk/>
            <pc:sldMk cId="3371983648" sldId="335"/>
            <ac:inkMk id="66" creationId="{CDE10200-754C-4027-9A52-0CEBB2C9935F}"/>
          </ac:inkMkLst>
        </pc:inkChg>
        <pc:inkChg chg="add">
          <ac:chgData name="Viet Anh Nguyen" userId="b95f61ff061388d5" providerId="LiveId" clId="{2F009BA6-935D-4172-B5F2-8DDE54F1BBBA}" dt="2022-01-10T06:04:56.642" v="538"/>
          <ac:inkMkLst>
            <pc:docMk/>
            <pc:sldMk cId="3371983648" sldId="335"/>
            <ac:inkMk id="67" creationId="{233285F4-6F9E-4956-BD14-5D23FB437776}"/>
          </ac:inkMkLst>
        </pc:inkChg>
        <pc:inkChg chg="add del">
          <ac:chgData name="Viet Anh Nguyen" userId="b95f61ff061388d5" providerId="LiveId" clId="{2F009BA6-935D-4172-B5F2-8DDE54F1BBBA}" dt="2022-01-10T06:05:01.291" v="547"/>
          <ac:inkMkLst>
            <pc:docMk/>
            <pc:sldMk cId="3371983648" sldId="335"/>
            <ac:inkMk id="68" creationId="{B2E7E506-E772-4376-83C5-64185D1AC648}"/>
          </ac:inkMkLst>
        </pc:inkChg>
        <pc:inkChg chg="add del">
          <ac:chgData name="Viet Anh Nguyen" userId="b95f61ff061388d5" providerId="LiveId" clId="{2F009BA6-935D-4172-B5F2-8DDE54F1BBBA}" dt="2022-01-10T06:05:01.291" v="547"/>
          <ac:inkMkLst>
            <pc:docMk/>
            <pc:sldMk cId="3371983648" sldId="335"/>
            <ac:inkMk id="69" creationId="{E95A9A6E-43B1-4349-A2AF-2D934532294C}"/>
          </ac:inkMkLst>
        </pc:inkChg>
        <pc:inkChg chg="add del">
          <ac:chgData name="Viet Anh Nguyen" userId="b95f61ff061388d5" providerId="LiveId" clId="{2F009BA6-935D-4172-B5F2-8DDE54F1BBBA}" dt="2022-01-10T06:05:01.291" v="547"/>
          <ac:inkMkLst>
            <pc:docMk/>
            <pc:sldMk cId="3371983648" sldId="335"/>
            <ac:inkMk id="70" creationId="{9A3ED9E5-A77F-486D-9F56-F33160A2075D}"/>
          </ac:inkMkLst>
        </pc:inkChg>
        <pc:inkChg chg="add del">
          <ac:chgData name="Viet Anh Nguyen" userId="b95f61ff061388d5" providerId="LiveId" clId="{2F009BA6-935D-4172-B5F2-8DDE54F1BBBA}" dt="2022-01-10T06:05:01.291" v="547"/>
          <ac:inkMkLst>
            <pc:docMk/>
            <pc:sldMk cId="3371983648" sldId="335"/>
            <ac:inkMk id="71" creationId="{12157A60-4FEA-4028-BFF5-044853D1EAEE}"/>
          </ac:inkMkLst>
        </pc:inkChg>
        <pc:inkChg chg="add del">
          <ac:chgData name="Viet Anh Nguyen" userId="b95f61ff061388d5" providerId="LiveId" clId="{2F009BA6-935D-4172-B5F2-8DDE54F1BBBA}" dt="2022-01-10T06:05:01.291" v="547"/>
          <ac:inkMkLst>
            <pc:docMk/>
            <pc:sldMk cId="3371983648" sldId="335"/>
            <ac:inkMk id="72" creationId="{2A6BAD09-7827-4AE8-B947-B692967FA848}"/>
          </ac:inkMkLst>
        </pc:inkChg>
        <pc:inkChg chg="add del">
          <ac:chgData name="Viet Anh Nguyen" userId="b95f61ff061388d5" providerId="LiveId" clId="{2F009BA6-935D-4172-B5F2-8DDE54F1BBBA}" dt="2022-01-10T06:05:01.291" v="547"/>
          <ac:inkMkLst>
            <pc:docMk/>
            <pc:sldMk cId="3371983648" sldId="335"/>
            <ac:inkMk id="73" creationId="{FC0E2B91-01F3-4F84-9140-A759DDAE00B7}"/>
          </ac:inkMkLst>
        </pc:inkChg>
        <pc:inkChg chg="add del">
          <ac:chgData name="Viet Anh Nguyen" userId="b95f61ff061388d5" providerId="LiveId" clId="{2F009BA6-935D-4172-B5F2-8DDE54F1BBBA}" dt="2022-01-10T06:05:01.291" v="547"/>
          <ac:inkMkLst>
            <pc:docMk/>
            <pc:sldMk cId="3371983648" sldId="335"/>
            <ac:inkMk id="74" creationId="{04D93505-F32D-4313-9727-3CF96DF42AFC}"/>
          </ac:inkMkLst>
        </pc:inkChg>
        <pc:inkChg chg="add del">
          <ac:chgData name="Viet Anh Nguyen" userId="b95f61ff061388d5" providerId="LiveId" clId="{2F009BA6-935D-4172-B5F2-8DDE54F1BBBA}" dt="2022-01-10T06:05:01.291" v="547"/>
          <ac:inkMkLst>
            <pc:docMk/>
            <pc:sldMk cId="3371983648" sldId="335"/>
            <ac:inkMk id="75" creationId="{366F077E-CF67-4A5A-912E-7831A979A0D3}"/>
          </ac:inkMkLst>
        </pc:inkChg>
        <pc:inkChg chg="add del">
          <ac:chgData name="Viet Anh Nguyen" userId="b95f61ff061388d5" providerId="LiveId" clId="{2F009BA6-935D-4172-B5F2-8DDE54F1BBBA}" dt="2022-01-10T06:05:02.214" v="549"/>
          <ac:inkMkLst>
            <pc:docMk/>
            <pc:sldMk cId="3371983648" sldId="335"/>
            <ac:inkMk id="76" creationId="{73A2366A-B89D-417A-B850-D7E04865A67C}"/>
          </ac:inkMkLst>
        </pc:inkChg>
        <pc:inkChg chg="add del">
          <ac:chgData name="Viet Anh Nguyen" userId="b95f61ff061388d5" providerId="LiveId" clId="{2F009BA6-935D-4172-B5F2-8DDE54F1BBBA}" dt="2022-01-10T06:05:02.214" v="549"/>
          <ac:inkMkLst>
            <pc:docMk/>
            <pc:sldMk cId="3371983648" sldId="335"/>
            <ac:inkMk id="77" creationId="{9711F910-8F66-453F-A1AB-CE6DEB203868}"/>
          </ac:inkMkLst>
        </pc:inkChg>
        <pc:inkChg chg="add">
          <ac:chgData name="Viet Anh Nguyen" userId="b95f61ff061388d5" providerId="LiveId" clId="{2F009BA6-935D-4172-B5F2-8DDE54F1BBBA}" dt="2022-01-10T06:05:02.214" v="549"/>
          <ac:inkMkLst>
            <pc:docMk/>
            <pc:sldMk cId="3371983648" sldId="335"/>
            <ac:inkMk id="78" creationId="{AC671F05-485D-4F69-83B6-64AFEA66798C}"/>
          </ac:inkMkLst>
        </pc:inkChg>
        <pc:inkChg chg="add">
          <ac:chgData name="Viet Anh Nguyen" userId="b95f61ff061388d5" providerId="LiveId" clId="{2F009BA6-935D-4172-B5F2-8DDE54F1BBBA}" dt="2022-01-10T06:05:03.555" v="550" actId="9405"/>
          <ac:inkMkLst>
            <pc:docMk/>
            <pc:sldMk cId="3371983648" sldId="335"/>
            <ac:inkMk id="79" creationId="{C5B611C6-C8F2-4A4F-A3D0-464102C16C03}"/>
          </ac:inkMkLst>
        </pc:inkChg>
        <pc:inkChg chg="add del">
          <ac:chgData name="Viet Anh Nguyen" userId="b95f61ff061388d5" providerId="LiveId" clId="{2F009BA6-935D-4172-B5F2-8DDE54F1BBBA}" dt="2022-01-10T06:05:06.861" v="553"/>
          <ac:inkMkLst>
            <pc:docMk/>
            <pc:sldMk cId="3371983648" sldId="335"/>
            <ac:inkMk id="80" creationId="{BAEF90F5-6144-4889-BD07-B041FFFEB279}"/>
          </ac:inkMkLst>
        </pc:inkChg>
        <pc:inkChg chg="add del">
          <ac:chgData name="Viet Anh Nguyen" userId="b95f61ff061388d5" providerId="LiveId" clId="{2F009BA6-935D-4172-B5F2-8DDE54F1BBBA}" dt="2022-01-10T06:05:06.861" v="553"/>
          <ac:inkMkLst>
            <pc:docMk/>
            <pc:sldMk cId="3371983648" sldId="335"/>
            <ac:inkMk id="81" creationId="{4CDD0D61-308C-4B98-AC94-F7078F727FB3}"/>
          </ac:inkMkLst>
        </pc:inkChg>
        <pc:inkChg chg="add del">
          <ac:chgData name="Viet Anh Nguyen" userId="b95f61ff061388d5" providerId="LiveId" clId="{2F009BA6-935D-4172-B5F2-8DDE54F1BBBA}" dt="2022-01-10T06:05:08.844" v="558"/>
          <ac:inkMkLst>
            <pc:docMk/>
            <pc:sldMk cId="3371983648" sldId="335"/>
            <ac:inkMk id="82" creationId="{0D0B5C54-E982-4B1B-BE83-878FB1EF906F}"/>
          </ac:inkMkLst>
        </pc:inkChg>
        <pc:inkChg chg="add del">
          <ac:chgData name="Viet Anh Nguyen" userId="b95f61ff061388d5" providerId="LiveId" clId="{2F009BA6-935D-4172-B5F2-8DDE54F1BBBA}" dt="2022-01-10T06:05:08.844" v="558"/>
          <ac:inkMkLst>
            <pc:docMk/>
            <pc:sldMk cId="3371983648" sldId="335"/>
            <ac:inkMk id="83" creationId="{42283538-8438-4BA2-8C75-AA9D6FE5EFFC}"/>
          </ac:inkMkLst>
        </pc:inkChg>
        <pc:inkChg chg="add del">
          <ac:chgData name="Viet Anh Nguyen" userId="b95f61ff061388d5" providerId="LiveId" clId="{2F009BA6-935D-4172-B5F2-8DDE54F1BBBA}" dt="2022-01-10T06:05:08.844" v="558"/>
          <ac:inkMkLst>
            <pc:docMk/>
            <pc:sldMk cId="3371983648" sldId="335"/>
            <ac:inkMk id="84" creationId="{5F807411-ED67-4DFB-8C3C-4B6DFEC713F0}"/>
          </ac:inkMkLst>
        </pc:inkChg>
        <pc:inkChg chg="add del">
          <ac:chgData name="Viet Anh Nguyen" userId="b95f61ff061388d5" providerId="LiveId" clId="{2F009BA6-935D-4172-B5F2-8DDE54F1BBBA}" dt="2022-01-10T06:05:08.844" v="558"/>
          <ac:inkMkLst>
            <pc:docMk/>
            <pc:sldMk cId="3371983648" sldId="335"/>
            <ac:inkMk id="85" creationId="{0D8A5A39-C1ED-44B6-A583-3E91D2417CDF}"/>
          </ac:inkMkLst>
        </pc:inkChg>
        <pc:inkChg chg="add del">
          <ac:chgData name="Viet Anh Nguyen" userId="b95f61ff061388d5" providerId="LiveId" clId="{2F009BA6-935D-4172-B5F2-8DDE54F1BBBA}" dt="2022-01-10T06:05:08.844" v="558"/>
          <ac:inkMkLst>
            <pc:docMk/>
            <pc:sldMk cId="3371983648" sldId="335"/>
            <ac:inkMk id="86" creationId="{BDDA8153-26E2-464E-BF12-D25E88C780E2}"/>
          </ac:inkMkLst>
        </pc:inkChg>
        <pc:inkChg chg="add">
          <ac:chgData name="Viet Anh Nguyen" userId="b95f61ff061388d5" providerId="LiveId" clId="{2F009BA6-935D-4172-B5F2-8DDE54F1BBBA}" dt="2022-01-10T06:05:08.844" v="558"/>
          <ac:inkMkLst>
            <pc:docMk/>
            <pc:sldMk cId="3371983648" sldId="335"/>
            <ac:inkMk id="87" creationId="{A30ED57C-5BE3-4744-90AF-42763C72603A}"/>
          </ac:inkMkLst>
        </pc:inkChg>
        <pc:inkChg chg="add">
          <ac:chgData name="Viet Anh Nguyen" userId="b95f61ff061388d5" providerId="LiveId" clId="{2F009BA6-935D-4172-B5F2-8DDE54F1BBBA}" dt="2022-01-10T06:05:09.707" v="559" actId="9405"/>
          <ac:inkMkLst>
            <pc:docMk/>
            <pc:sldMk cId="3371983648" sldId="335"/>
            <ac:inkMk id="88" creationId="{43D369FB-A942-4A81-BE2F-184EBC6BE245}"/>
          </ac:inkMkLst>
        </pc:inkChg>
        <pc:inkChg chg="add del">
          <ac:chgData name="Viet Anh Nguyen" userId="b95f61ff061388d5" providerId="LiveId" clId="{2F009BA6-935D-4172-B5F2-8DDE54F1BBBA}" dt="2022-01-10T06:05:12.646" v="562"/>
          <ac:inkMkLst>
            <pc:docMk/>
            <pc:sldMk cId="3371983648" sldId="335"/>
            <ac:inkMk id="89" creationId="{A80E4363-8C1B-4F8D-8E3A-E3F4D800D2AC}"/>
          </ac:inkMkLst>
        </pc:inkChg>
        <pc:inkChg chg="add del">
          <ac:chgData name="Viet Anh Nguyen" userId="b95f61ff061388d5" providerId="LiveId" clId="{2F009BA6-935D-4172-B5F2-8DDE54F1BBBA}" dt="2022-01-10T06:05:12.646" v="562"/>
          <ac:inkMkLst>
            <pc:docMk/>
            <pc:sldMk cId="3371983648" sldId="335"/>
            <ac:inkMk id="90" creationId="{B2DA9ED0-3574-4682-811D-ED2BD3A36ED6}"/>
          </ac:inkMkLst>
        </pc:inkChg>
        <pc:inkChg chg="add">
          <ac:chgData name="Viet Anh Nguyen" userId="b95f61ff061388d5" providerId="LiveId" clId="{2F009BA6-935D-4172-B5F2-8DDE54F1BBBA}" dt="2022-01-10T06:05:12.646" v="562"/>
          <ac:inkMkLst>
            <pc:docMk/>
            <pc:sldMk cId="3371983648" sldId="335"/>
            <ac:inkMk id="91" creationId="{01A37BE4-A85C-4CA6-907E-2B3017EB0216}"/>
          </ac:inkMkLst>
        </pc:inkChg>
        <pc:inkChg chg="add del">
          <ac:chgData name="Viet Anh Nguyen" userId="b95f61ff061388d5" providerId="LiveId" clId="{2F009BA6-935D-4172-B5F2-8DDE54F1BBBA}" dt="2022-01-10T06:05:15.873" v="570"/>
          <ac:inkMkLst>
            <pc:docMk/>
            <pc:sldMk cId="3371983648" sldId="335"/>
            <ac:inkMk id="92" creationId="{2458EFCC-676B-4840-8913-E600C649E5C5}"/>
          </ac:inkMkLst>
        </pc:inkChg>
        <pc:inkChg chg="add del">
          <ac:chgData name="Viet Anh Nguyen" userId="b95f61ff061388d5" providerId="LiveId" clId="{2F009BA6-935D-4172-B5F2-8DDE54F1BBBA}" dt="2022-01-10T06:05:15.873" v="570"/>
          <ac:inkMkLst>
            <pc:docMk/>
            <pc:sldMk cId="3371983648" sldId="335"/>
            <ac:inkMk id="93" creationId="{082B03AD-89B9-43B9-93B0-762C570D2D2D}"/>
          </ac:inkMkLst>
        </pc:inkChg>
        <pc:inkChg chg="add del">
          <ac:chgData name="Viet Anh Nguyen" userId="b95f61ff061388d5" providerId="LiveId" clId="{2F009BA6-935D-4172-B5F2-8DDE54F1BBBA}" dt="2022-01-10T06:05:15.873" v="570"/>
          <ac:inkMkLst>
            <pc:docMk/>
            <pc:sldMk cId="3371983648" sldId="335"/>
            <ac:inkMk id="94" creationId="{2F8EBD6B-E841-4480-8953-30E58F7174CB}"/>
          </ac:inkMkLst>
        </pc:inkChg>
        <pc:inkChg chg="add del">
          <ac:chgData name="Viet Anh Nguyen" userId="b95f61ff061388d5" providerId="LiveId" clId="{2F009BA6-935D-4172-B5F2-8DDE54F1BBBA}" dt="2022-01-10T06:05:15.873" v="570"/>
          <ac:inkMkLst>
            <pc:docMk/>
            <pc:sldMk cId="3371983648" sldId="335"/>
            <ac:inkMk id="95" creationId="{D5156F7F-DE5E-4E4A-B3AE-52B579AC80DA}"/>
          </ac:inkMkLst>
        </pc:inkChg>
        <pc:inkChg chg="add del">
          <ac:chgData name="Viet Anh Nguyen" userId="b95f61ff061388d5" providerId="LiveId" clId="{2F009BA6-935D-4172-B5F2-8DDE54F1BBBA}" dt="2022-01-10T06:05:15.873" v="570"/>
          <ac:inkMkLst>
            <pc:docMk/>
            <pc:sldMk cId="3371983648" sldId="335"/>
            <ac:inkMk id="96" creationId="{D314DF39-8732-46A3-8FCC-ED93E7560E69}"/>
          </ac:inkMkLst>
        </pc:inkChg>
        <pc:inkChg chg="add del">
          <ac:chgData name="Viet Anh Nguyen" userId="b95f61ff061388d5" providerId="LiveId" clId="{2F009BA6-935D-4172-B5F2-8DDE54F1BBBA}" dt="2022-01-10T06:05:15.873" v="570"/>
          <ac:inkMkLst>
            <pc:docMk/>
            <pc:sldMk cId="3371983648" sldId="335"/>
            <ac:inkMk id="97" creationId="{D0A7DF7C-C2E5-4D4A-9C67-2B6D8AA83A2E}"/>
          </ac:inkMkLst>
        </pc:inkChg>
        <pc:inkChg chg="add del">
          <ac:chgData name="Viet Anh Nguyen" userId="b95f61ff061388d5" providerId="LiveId" clId="{2F009BA6-935D-4172-B5F2-8DDE54F1BBBA}" dt="2022-01-10T06:05:15.873" v="570"/>
          <ac:inkMkLst>
            <pc:docMk/>
            <pc:sldMk cId="3371983648" sldId="335"/>
            <ac:inkMk id="98" creationId="{5FC7CD21-B4F6-4AFD-A616-5983250F09D6}"/>
          </ac:inkMkLst>
        </pc:inkChg>
        <pc:inkChg chg="add">
          <ac:chgData name="Viet Anh Nguyen" userId="b95f61ff061388d5" providerId="LiveId" clId="{2F009BA6-935D-4172-B5F2-8DDE54F1BBBA}" dt="2022-01-10T06:05:15.873" v="570"/>
          <ac:inkMkLst>
            <pc:docMk/>
            <pc:sldMk cId="3371983648" sldId="335"/>
            <ac:inkMk id="99" creationId="{F9F857B3-1A5F-4BE4-839D-845CE2207607}"/>
          </ac:inkMkLst>
        </pc:inkChg>
        <pc:inkChg chg="add del">
          <ac:chgData name="Viet Anh Nguyen" userId="b95f61ff061388d5" providerId="LiveId" clId="{2F009BA6-935D-4172-B5F2-8DDE54F1BBBA}" dt="2022-01-10T06:05:18.356" v="579"/>
          <ac:inkMkLst>
            <pc:docMk/>
            <pc:sldMk cId="3371983648" sldId="335"/>
            <ac:inkMk id="100" creationId="{14DC782B-CCE4-49A2-ACAA-74FC75CC9CC8}"/>
          </ac:inkMkLst>
        </pc:inkChg>
        <pc:inkChg chg="add del">
          <ac:chgData name="Viet Anh Nguyen" userId="b95f61ff061388d5" providerId="LiveId" clId="{2F009BA6-935D-4172-B5F2-8DDE54F1BBBA}" dt="2022-01-10T06:05:18.356" v="579"/>
          <ac:inkMkLst>
            <pc:docMk/>
            <pc:sldMk cId="3371983648" sldId="335"/>
            <ac:inkMk id="101" creationId="{73293BC9-5E64-4FD2-941A-2DF3481B0F52}"/>
          </ac:inkMkLst>
        </pc:inkChg>
        <pc:inkChg chg="add del">
          <ac:chgData name="Viet Anh Nguyen" userId="b95f61ff061388d5" providerId="LiveId" clId="{2F009BA6-935D-4172-B5F2-8DDE54F1BBBA}" dt="2022-01-10T06:05:18.356" v="579"/>
          <ac:inkMkLst>
            <pc:docMk/>
            <pc:sldMk cId="3371983648" sldId="335"/>
            <ac:inkMk id="102" creationId="{72E7F760-EF09-4F69-84F3-A6A1F50D0CDB}"/>
          </ac:inkMkLst>
        </pc:inkChg>
        <pc:inkChg chg="add del">
          <ac:chgData name="Viet Anh Nguyen" userId="b95f61ff061388d5" providerId="LiveId" clId="{2F009BA6-935D-4172-B5F2-8DDE54F1BBBA}" dt="2022-01-10T06:05:18.356" v="579"/>
          <ac:inkMkLst>
            <pc:docMk/>
            <pc:sldMk cId="3371983648" sldId="335"/>
            <ac:inkMk id="103" creationId="{58061BD2-C2A5-4424-824F-951AB3AD6C37}"/>
          </ac:inkMkLst>
        </pc:inkChg>
        <pc:inkChg chg="add del">
          <ac:chgData name="Viet Anh Nguyen" userId="b95f61ff061388d5" providerId="LiveId" clId="{2F009BA6-935D-4172-B5F2-8DDE54F1BBBA}" dt="2022-01-10T06:05:18.356" v="579"/>
          <ac:inkMkLst>
            <pc:docMk/>
            <pc:sldMk cId="3371983648" sldId="335"/>
            <ac:inkMk id="104" creationId="{CA8A868D-3357-4B70-90FD-B4175758A04C}"/>
          </ac:inkMkLst>
        </pc:inkChg>
        <pc:inkChg chg="add del">
          <ac:chgData name="Viet Anh Nguyen" userId="b95f61ff061388d5" providerId="LiveId" clId="{2F009BA6-935D-4172-B5F2-8DDE54F1BBBA}" dt="2022-01-10T06:05:18.356" v="579"/>
          <ac:inkMkLst>
            <pc:docMk/>
            <pc:sldMk cId="3371983648" sldId="335"/>
            <ac:inkMk id="105" creationId="{3C3B158F-3956-465C-96BE-BBC0C86A4840}"/>
          </ac:inkMkLst>
        </pc:inkChg>
        <pc:inkChg chg="add del">
          <ac:chgData name="Viet Anh Nguyen" userId="b95f61ff061388d5" providerId="LiveId" clId="{2F009BA6-935D-4172-B5F2-8DDE54F1BBBA}" dt="2022-01-10T06:05:18.356" v="579"/>
          <ac:inkMkLst>
            <pc:docMk/>
            <pc:sldMk cId="3371983648" sldId="335"/>
            <ac:inkMk id="106" creationId="{C7CCDA3D-C08C-4698-A2DB-60CA223AC901}"/>
          </ac:inkMkLst>
        </pc:inkChg>
        <pc:inkChg chg="add del">
          <ac:chgData name="Viet Anh Nguyen" userId="b95f61ff061388d5" providerId="LiveId" clId="{2F009BA6-935D-4172-B5F2-8DDE54F1BBBA}" dt="2022-01-10T06:05:18.356" v="579"/>
          <ac:inkMkLst>
            <pc:docMk/>
            <pc:sldMk cId="3371983648" sldId="335"/>
            <ac:inkMk id="107" creationId="{108A38D3-334A-41D5-8448-4970901B7A08}"/>
          </ac:inkMkLst>
        </pc:inkChg>
        <pc:inkChg chg="add">
          <ac:chgData name="Viet Anh Nguyen" userId="b95f61ff061388d5" providerId="LiveId" clId="{2F009BA6-935D-4172-B5F2-8DDE54F1BBBA}" dt="2022-01-10T06:05:18.356" v="579"/>
          <ac:inkMkLst>
            <pc:docMk/>
            <pc:sldMk cId="3371983648" sldId="335"/>
            <ac:inkMk id="108" creationId="{7978A6D0-015A-4456-90E9-E0E687B4B924}"/>
          </ac:inkMkLst>
        </pc:inkChg>
        <pc:inkChg chg="add">
          <ac:chgData name="Viet Anh Nguyen" userId="b95f61ff061388d5" providerId="LiveId" clId="{2F009BA6-935D-4172-B5F2-8DDE54F1BBBA}" dt="2022-01-10T06:05:18.732" v="580" actId="9405"/>
          <ac:inkMkLst>
            <pc:docMk/>
            <pc:sldMk cId="3371983648" sldId="335"/>
            <ac:inkMk id="109" creationId="{F8C1EDCA-091B-4076-9280-959E82D7BE62}"/>
          </ac:inkMkLst>
        </pc:inkChg>
        <pc:inkChg chg="add del">
          <ac:chgData name="Viet Anh Nguyen" userId="b95f61ff061388d5" providerId="LiveId" clId="{2F009BA6-935D-4172-B5F2-8DDE54F1BBBA}" dt="2022-01-10T06:05:24.453" v="598"/>
          <ac:inkMkLst>
            <pc:docMk/>
            <pc:sldMk cId="3371983648" sldId="335"/>
            <ac:inkMk id="110" creationId="{EE75C7E4-66E0-43B7-97A5-FE473110843E}"/>
          </ac:inkMkLst>
        </pc:inkChg>
        <pc:inkChg chg="add del">
          <ac:chgData name="Viet Anh Nguyen" userId="b95f61ff061388d5" providerId="LiveId" clId="{2F009BA6-935D-4172-B5F2-8DDE54F1BBBA}" dt="2022-01-10T06:05:24.453" v="598"/>
          <ac:inkMkLst>
            <pc:docMk/>
            <pc:sldMk cId="3371983648" sldId="335"/>
            <ac:inkMk id="111" creationId="{CEAD052A-AD48-4051-B4AF-3F807D79C32B}"/>
          </ac:inkMkLst>
        </pc:inkChg>
        <pc:inkChg chg="add del">
          <ac:chgData name="Viet Anh Nguyen" userId="b95f61ff061388d5" providerId="LiveId" clId="{2F009BA6-935D-4172-B5F2-8DDE54F1BBBA}" dt="2022-01-10T06:05:24.453" v="598"/>
          <ac:inkMkLst>
            <pc:docMk/>
            <pc:sldMk cId="3371983648" sldId="335"/>
            <ac:inkMk id="112" creationId="{E38ECCBB-ED3D-4F22-BADC-7A0DCE1BD02C}"/>
          </ac:inkMkLst>
        </pc:inkChg>
        <pc:inkChg chg="add del">
          <ac:chgData name="Viet Anh Nguyen" userId="b95f61ff061388d5" providerId="LiveId" clId="{2F009BA6-935D-4172-B5F2-8DDE54F1BBBA}" dt="2022-01-10T06:05:24.453" v="598"/>
          <ac:inkMkLst>
            <pc:docMk/>
            <pc:sldMk cId="3371983648" sldId="335"/>
            <ac:inkMk id="113" creationId="{45E5FAF5-F084-434F-AE50-79FC70BCFA13}"/>
          </ac:inkMkLst>
        </pc:inkChg>
        <pc:inkChg chg="add del">
          <ac:chgData name="Viet Anh Nguyen" userId="b95f61ff061388d5" providerId="LiveId" clId="{2F009BA6-935D-4172-B5F2-8DDE54F1BBBA}" dt="2022-01-10T06:05:24.453" v="598"/>
          <ac:inkMkLst>
            <pc:docMk/>
            <pc:sldMk cId="3371983648" sldId="335"/>
            <ac:inkMk id="114" creationId="{54E92B15-2D98-4666-9289-4913A3EC9872}"/>
          </ac:inkMkLst>
        </pc:inkChg>
        <pc:inkChg chg="add del">
          <ac:chgData name="Viet Anh Nguyen" userId="b95f61ff061388d5" providerId="LiveId" clId="{2F009BA6-935D-4172-B5F2-8DDE54F1BBBA}" dt="2022-01-10T06:05:24.453" v="598"/>
          <ac:inkMkLst>
            <pc:docMk/>
            <pc:sldMk cId="3371983648" sldId="335"/>
            <ac:inkMk id="115" creationId="{EB6DF2B3-1722-421A-8687-18FB14BDCF20}"/>
          </ac:inkMkLst>
        </pc:inkChg>
        <pc:inkChg chg="add del">
          <ac:chgData name="Viet Anh Nguyen" userId="b95f61ff061388d5" providerId="LiveId" clId="{2F009BA6-935D-4172-B5F2-8DDE54F1BBBA}" dt="2022-01-10T06:05:24.453" v="598"/>
          <ac:inkMkLst>
            <pc:docMk/>
            <pc:sldMk cId="3371983648" sldId="335"/>
            <ac:inkMk id="116" creationId="{34934AE0-926E-455F-9CF2-1901F7D457CB}"/>
          </ac:inkMkLst>
        </pc:inkChg>
        <pc:inkChg chg="add del">
          <ac:chgData name="Viet Anh Nguyen" userId="b95f61ff061388d5" providerId="LiveId" clId="{2F009BA6-935D-4172-B5F2-8DDE54F1BBBA}" dt="2022-01-10T06:05:24.453" v="598"/>
          <ac:inkMkLst>
            <pc:docMk/>
            <pc:sldMk cId="3371983648" sldId="335"/>
            <ac:inkMk id="117" creationId="{6439A2E0-26B6-4FEF-B0BF-9B0E9ED6B489}"/>
          </ac:inkMkLst>
        </pc:inkChg>
        <pc:inkChg chg="add del">
          <ac:chgData name="Viet Anh Nguyen" userId="b95f61ff061388d5" providerId="LiveId" clId="{2F009BA6-935D-4172-B5F2-8DDE54F1BBBA}" dt="2022-01-10T06:05:24.453" v="598"/>
          <ac:inkMkLst>
            <pc:docMk/>
            <pc:sldMk cId="3371983648" sldId="335"/>
            <ac:inkMk id="118" creationId="{8483894D-5FD9-47D5-A35D-1124F1CC075A}"/>
          </ac:inkMkLst>
        </pc:inkChg>
        <pc:inkChg chg="add del">
          <ac:chgData name="Viet Anh Nguyen" userId="b95f61ff061388d5" providerId="LiveId" clId="{2F009BA6-935D-4172-B5F2-8DDE54F1BBBA}" dt="2022-01-10T06:05:24.453" v="598"/>
          <ac:inkMkLst>
            <pc:docMk/>
            <pc:sldMk cId="3371983648" sldId="335"/>
            <ac:inkMk id="119" creationId="{60E39E3D-91F6-457F-A0D3-1C209BF0A87D}"/>
          </ac:inkMkLst>
        </pc:inkChg>
        <pc:inkChg chg="add del">
          <ac:chgData name="Viet Anh Nguyen" userId="b95f61ff061388d5" providerId="LiveId" clId="{2F009BA6-935D-4172-B5F2-8DDE54F1BBBA}" dt="2022-01-10T06:05:24.453" v="598"/>
          <ac:inkMkLst>
            <pc:docMk/>
            <pc:sldMk cId="3371983648" sldId="335"/>
            <ac:inkMk id="120" creationId="{1E1C720E-76A8-4687-8AF2-76049B9A2BC9}"/>
          </ac:inkMkLst>
        </pc:inkChg>
        <pc:inkChg chg="add del">
          <ac:chgData name="Viet Anh Nguyen" userId="b95f61ff061388d5" providerId="LiveId" clId="{2F009BA6-935D-4172-B5F2-8DDE54F1BBBA}" dt="2022-01-10T06:05:24.453" v="598"/>
          <ac:inkMkLst>
            <pc:docMk/>
            <pc:sldMk cId="3371983648" sldId="335"/>
            <ac:inkMk id="121" creationId="{84A6C312-3A7B-4611-B306-BA8B6E07333D}"/>
          </ac:inkMkLst>
        </pc:inkChg>
        <pc:inkChg chg="add del">
          <ac:chgData name="Viet Anh Nguyen" userId="b95f61ff061388d5" providerId="LiveId" clId="{2F009BA6-935D-4172-B5F2-8DDE54F1BBBA}" dt="2022-01-10T06:05:24.453" v="598"/>
          <ac:inkMkLst>
            <pc:docMk/>
            <pc:sldMk cId="3371983648" sldId="335"/>
            <ac:inkMk id="122" creationId="{42F6D01C-B0BB-4750-A397-EFA90F9D6DF5}"/>
          </ac:inkMkLst>
        </pc:inkChg>
        <pc:inkChg chg="add del">
          <ac:chgData name="Viet Anh Nguyen" userId="b95f61ff061388d5" providerId="LiveId" clId="{2F009BA6-935D-4172-B5F2-8DDE54F1BBBA}" dt="2022-01-10T06:05:24.453" v="598"/>
          <ac:inkMkLst>
            <pc:docMk/>
            <pc:sldMk cId="3371983648" sldId="335"/>
            <ac:inkMk id="123" creationId="{5C270439-C019-4AA1-B11F-1646A4F31CF9}"/>
          </ac:inkMkLst>
        </pc:inkChg>
        <pc:inkChg chg="add del">
          <ac:chgData name="Viet Anh Nguyen" userId="b95f61ff061388d5" providerId="LiveId" clId="{2F009BA6-935D-4172-B5F2-8DDE54F1BBBA}" dt="2022-01-10T06:05:24.453" v="598"/>
          <ac:inkMkLst>
            <pc:docMk/>
            <pc:sldMk cId="3371983648" sldId="335"/>
            <ac:inkMk id="124" creationId="{2DB1DB61-62F1-4B21-8277-DFABF6A5B0C4}"/>
          </ac:inkMkLst>
        </pc:inkChg>
        <pc:inkChg chg="add del">
          <ac:chgData name="Viet Anh Nguyen" userId="b95f61ff061388d5" providerId="LiveId" clId="{2F009BA6-935D-4172-B5F2-8DDE54F1BBBA}" dt="2022-01-10T06:05:24.453" v="598"/>
          <ac:inkMkLst>
            <pc:docMk/>
            <pc:sldMk cId="3371983648" sldId="335"/>
            <ac:inkMk id="125" creationId="{2EABFBC2-D027-48CA-B19D-2C6ADF650C03}"/>
          </ac:inkMkLst>
        </pc:inkChg>
        <pc:inkChg chg="add del">
          <ac:chgData name="Viet Anh Nguyen" userId="b95f61ff061388d5" providerId="LiveId" clId="{2F009BA6-935D-4172-B5F2-8DDE54F1BBBA}" dt="2022-01-10T06:05:24.453" v="598"/>
          <ac:inkMkLst>
            <pc:docMk/>
            <pc:sldMk cId="3371983648" sldId="335"/>
            <ac:inkMk id="126" creationId="{001583B8-952F-4DA5-9291-A908B6C329B4}"/>
          </ac:inkMkLst>
        </pc:inkChg>
        <pc:inkChg chg="add">
          <ac:chgData name="Viet Anh Nguyen" userId="b95f61ff061388d5" providerId="LiveId" clId="{2F009BA6-935D-4172-B5F2-8DDE54F1BBBA}" dt="2022-01-10T06:05:24.453" v="598"/>
          <ac:inkMkLst>
            <pc:docMk/>
            <pc:sldMk cId="3371983648" sldId="335"/>
            <ac:inkMk id="127" creationId="{33F07AAF-2FA4-4C1C-904F-0F8AC33686C3}"/>
          </ac:inkMkLst>
        </pc:inkChg>
        <pc:inkChg chg="add">
          <ac:chgData name="Viet Anh Nguyen" userId="b95f61ff061388d5" providerId="LiveId" clId="{2F009BA6-935D-4172-B5F2-8DDE54F1BBBA}" dt="2022-01-10T06:05:24.453" v="598"/>
          <ac:inkMkLst>
            <pc:docMk/>
            <pc:sldMk cId="3371983648" sldId="335"/>
            <ac:inkMk id="128" creationId="{FF8E7BF7-BD1D-4AC1-AEEC-A1B2B56A5DCB}"/>
          </ac:inkMkLst>
        </pc:inkChg>
        <pc:inkChg chg="add">
          <ac:chgData name="Viet Anh Nguyen" userId="b95f61ff061388d5" providerId="LiveId" clId="{2F009BA6-935D-4172-B5F2-8DDE54F1BBBA}" dt="2022-01-10T06:05:24.639" v="599" actId="9405"/>
          <ac:inkMkLst>
            <pc:docMk/>
            <pc:sldMk cId="3371983648" sldId="335"/>
            <ac:inkMk id="129" creationId="{9539AF05-AE6D-4700-A6AC-04A83FCF9086}"/>
          </ac:inkMkLst>
        </pc:inkChg>
        <pc:inkChg chg="add del">
          <ac:chgData name="Viet Anh Nguyen" userId="b95f61ff061388d5" providerId="LiveId" clId="{2F009BA6-935D-4172-B5F2-8DDE54F1BBBA}" dt="2022-01-10T06:05:26.226" v="603"/>
          <ac:inkMkLst>
            <pc:docMk/>
            <pc:sldMk cId="3371983648" sldId="335"/>
            <ac:inkMk id="130" creationId="{7F88197D-5FEE-46D3-864F-5D6C8C358554}"/>
          </ac:inkMkLst>
        </pc:inkChg>
        <pc:inkChg chg="add del">
          <ac:chgData name="Viet Anh Nguyen" userId="b95f61ff061388d5" providerId="LiveId" clId="{2F009BA6-935D-4172-B5F2-8DDE54F1BBBA}" dt="2022-01-10T06:05:26.226" v="603"/>
          <ac:inkMkLst>
            <pc:docMk/>
            <pc:sldMk cId="3371983648" sldId="335"/>
            <ac:inkMk id="131" creationId="{70651D37-525B-488B-B671-48356CF32445}"/>
          </ac:inkMkLst>
        </pc:inkChg>
        <pc:inkChg chg="add">
          <ac:chgData name="Viet Anh Nguyen" userId="b95f61ff061388d5" providerId="LiveId" clId="{2F009BA6-935D-4172-B5F2-8DDE54F1BBBA}" dt="2022-01-10T06:05:25.458" v="602" actId="9405"/>
          <ac:inkMkLst>
            <pc:docMk/>
            <pc:sldMk cId="3371983648" sldId="335"/>
            <ac:inkMk id="132" creationId="{C84DF667-F0BC-4DF9-A9FB-2507CDCA4425}"/>
          </ac:inkMkLst>
        </pc:inkChg>
        <pc:inkChg chg="add">
          <ac:chgData name="Viet Anh Nguyen" userId="b95f61ff061388d5" providerId="LiveId" clId="{2F009BA6-935D-4172-B5F2-8DDE54F1BBBA}" dt="2022-01-10T06:05:26.226" v="603"/>
          <ac:inkMkLst>
            <pc:docMk/>
            <pc:sldMk cId="3371983648" sldId="335"/>
            <ac:inkMk id="133" creationId="{5B66D719-8212-403D-91AE-9507994B8333}"/>
          </ac:inkMkLst>
        </pc:inkChg>
        <pc:inkChg chg="add del">
          <ac:chgData name="Viet Anh Nguyen" userId="b95f61ff061388d5" providerId="LiveId" clId="{2F009BA6-935D-4172-B5F2-8DDE54F1BBBA}" dt="2022-01-10T06:05:27.324" v="606"/>
          <ac:inkMkLst>
            <pc:docMk/>
            <pc:sldMk cId="3371983648" sldId="335"/>
            <ac:inkMk id="134" creationId="{BFC50B08-AE53-44B3-AC90-0C635530D5FE}"/>
          </ac:inkMkLst>
        </pc:inkChg>
        <pc:inkChg chg="add del">
          <ac:chgData name="Viet Anh Nguyen" userId="b95f61ff061388d5" providerId="LiveId" clId="{2F009BA6-935D-4172-B5F2-8DDE54F1BBBA}" dt="2022-01-10T06:05:27.324" v="606"/>
          <ac:inkMkLst>
            <pc:docMk/>
            <pc:sldMk cId="3371983648" sldId="335"/>
            <ac:inkMk id="135" creationId="{5D54F56D-8513-475B-94E9-51665080A230}"/>
          </ac:inkMkLst>
        </pc:inkChg>
        <pc:inkChg chg="add">
          <ac:chgData name="Viet Anh Nguyen" userId="b95f61ff061388d5" providerId="LiveId" clId="{2F009BA6-935D-4172-B5F2-8DDE54F1BBBA}" dt="2022-01-10T06:05:27.324" v="606"/>
          <ac:inkMkLst>
            <pc:docMk/>
            <pc:sldMk cId="3371983648" sldId="335"/>
            <ac:inkMk id="136" creationId="{6D49E83B-C272-4D41-A62F-782CAA73D6E7}"/>
          </ac:inkMkLst>
        </pc:inkChg>
        <pc:inkChg chg="add del">
          <ac:chgData name="Viet Anh Nguyen" userId="b95f61ff061388d5" providerId="LiveId" clId="{2F009BA6-935D-4172-B5F2-8DDE54F1BBBA}" dt="2022-01-10T06:05:32.037" v="622"/>
          <ac:inkMkLst>
            <pc:docMk/>
            <pc:sldMk cId="3371983648" sldId="335"/>
            <ac:inkMk id="137" creationId="{AD3DF7AC-E616-4247-84C1-6E3C1C7230C3}"/>
          </ac:inkMkLst>
        </pc:inkChg>
        <pc:inkChg chg="add del">
          <ac:chgData name="Viet Anh Nguyen" userId="b95f61ff061388d5" providerId="LiveId" clId="{2F009BA6-935D-4172-B5F2-8DDE54F1BBBA}" dt="2022-01-10T06:05:32.037" v="622"/>
          <ac:inkMkLst>
            <pc:docMk/>
            <pc:sldMk cId="3371983648" sldId="335"/>
            <ac:inkMk id="138" creationId="{EDC359CA-435C-4BF2-AD86-92568D148CA0}"/>
          </ac:inkMkLst>
        </pc:inkChg>
        <pc:inkChg chg="add del">
          <ac:chgData name="Viet Anh Nguyen" userId="b95f61ff061388d5" providerId="LiveId" clId="{2F009BA6-935D-4172-B5F2-8DDE54F1BBBA}" dt="2022-01-10T06:05:32.037" v="622"/>
          <ac:inkMkLst>
            <pc:docMk/>
            <pc:sldMk cId="3371983648" sldId="335"/>
            <ac:inkMk id="139" creationId="{F45D1AD7-93CC-44CA-B647-B024A7C3CF5D}"/>
          </ac:inkMkLst>
        </pc:inkChg>
        <pc:inkChg chg="add del">
          <ac:chgData name="Viet Anh Nguyen" userId="b95f61ff061388d5" providerId="LiveId" clId="{2F009BA6-935D-4172-B5F2-8DDE54F1BBBA}" dt="2022-01-10T06:05:32.037" v="622"/>
          <ac:inkMkLst>
            <pc:docMk/>
            <pc:sldMk cId="3371983648" sldId="335"/>
            <ac:inkMk id="140" creationId="{DFAC222B-0B5B-4BAA-B1ED-004F6736BF64}"/>
          </ac:inkMkLst>
        </pc:inkChg>
        <pc:inkChg chg="add del">
          <ac:chgData name="Viet Anh Nguyen" userId="b95f61ff061388d5" providerId="LiveId" clId="{2F009BA6-935D-4172-B5F2-8DDE54F1BBBA}" dt="2022-01-10T06:05:32.037" v="622"/>
          <ac:inkMkLst>
            <pc:docMk/>
            <pc:sldMk cId="3371983648" sldId="335"/>
            <ac:inkMk id="141" creationId="{D7EAAF22-6E1E-4F6E-9D60-67B0B31771C0}"/>
          </ac:inkMkLst>
        </pc:inkChg>
        <pc:inkChg chg="add del">
          <ac:chgData name="Viet Anh Nguyen" userId="b95f61ff061388d5" providerId="LiveId" clId="{2F009BA6-935D-4172-B5F2-8DDE54F1BBBA}" dt="2022-01-10T06:05:32.037" v="622"/>
          <ac:inkMkLst>
            <pc:docMk/>
            <pc:sldMk cId="3371983648" sldId="335"/>
            <ac:inkMk id="142" creationId="{BD14B20A-51AF-40C7-8C05-76A1BADA73AC}"/>
          </ac:inkMkLst>
        </pc:inkChg>
        <pc:inkChg chg="add del">
          <ac:chgData name="Viet Anh Nguyen" userId="b95f61ff061388d5" providerId="LiveId" clId="{2F009BA6-935D-4172-B5F2-8DDE54F1BBBA}" dt="2022-01-10T06:05:32.037" v="622"/>
          <ac:inkMkLst>
            <pc:docMk/>
            <pc:sldMk cId="3371983648" sldId="335"/>
            <ac:inkMk id="143" creationId="{B147E25F-4BB5-4F75-9161-6AEFB069D2B0}"/>
          </ac:inkMkLst>
        </pc:inkChg>
        <pc:inkChg chg="add del">
          <ac:chgData name="Viet Anh Nguyen" userId="b95f61ff061388d5" providerId="LiveId" clId="{2F009BA6-935D-4172-B5F2-8DDE54F1BBBA}" dt="2022-01-10T06:05:32.037" v="622"/>
          <ac:inkMkLst>
            <pc:docMk/>
            <pc:sldMk cId="3371983648" sldId="335"/>
            <ac:inkMk id="144" creationId="{AF25398A-E1E6-486A-A4DE-6E9B3657A0D2}"/>
          </ac:inkMkLst>
        </pc:inkChg>
        <pc:inkChg chg="add del">
          <ac:chgData name="Viet Anh Nguyen" userId="b95f61ff061388d5" providerId="LiveId" clId="{2F009BA6-935D-4172-B5F2-8DDE54F1BBBA}" dt="2022-01-10T06:05:32.037" v="622"/>
          <ac:inkMkLst>
            <pc:docMk/>
            <pc:sldMk cId="3371983648" sldId="335"/>
            <ac:inkMk id="145" creationId="{73440189-A485-4A04-B869-31400E515D82}"/>
          </ac:inkMkLst>
        </pc:inkChg>
        <pc:inkChg chg="add del">
          <ac:chgData name="Viet Anh Nguyen" userId="b95f61ff061388d5" providerId="LiveId" clId="{2F009BA6-935D-4172-B5F2-8DDE54F1BBBA}" dt="2022-01-10T06:05:32.037" v="622"/>
          <ac:inkMkLst>
            <pc:docMk/>
            <pc:sldMk cId="3371983648" sldId="335"/>
            <ac:inkMk id="146" creationId="{66B4B67F-0D70-4C2B-904C-DFFF0F4CEC17}"/>
          </ac:inkMkLst>
        </pc:inkChg>
        <pc:inkChg chg="add del">
          <ac:chgData name="Viet Anh Nguyen" userId="b95f61ff061388d5" providerId="LiveId" clId="{2F009BA6-935D-4172-B5F2-8DDE54F1BBBA}" dt="2022-01-10T06:05:32.037" v="622"/>
          <ac:inkMkLst>
            <pc:docMk/>
            <pc:sldMk cId="3371983648" sldId="335"/>
            <ac:inkMk id="147" creationId="{54E8D3E5-F178-4204-BE95-0C02D0BDE8D8}"/>
          </ac:inkMkLst>
        </pc:inkChg>
        <pc:inkChg chg="add del">
          <ac:chgData name="Viet Anh Nguyen" userId="b95f61ff061388d5" providerId="LiveId" clId="{2F009BA6-935D-4172-B5F2-8DDE54F1BBBA}" dt="2022-01-10T06:05:32.037" v="622"/>
          <ac:inkMkLst>
            <pc:docMk/>
            <pc:sldMk cId="3371983648" sldId="335"/>
            <ac:inkMk id="148" creationId="{D0C7C37F-4841-4310-870E-BFBC6A0E706C}"/>
          </ac:inkMkLst>
        </pc:inkChg>
        <pc:inkChg chg="add del">
          <ac:chgData name="Viet Anh Nguyen" userId="b95f61ff061388d5" providerId="LiveId" clId="{2F009BA6-935D-4172-B5F2-8DDE54F1BBBA}" dt="2022-01-10T06:05:32.037" v="622"/>
          <ac:inkMkLst>
            <pc:docMk/>
            <pc:sldMk cId="3371983648" sldId="335"/>
            <ac:inkMk id="149" creationId="{31DE0723-3575-4941-900D-C6C333340C5A}"/>
          </ac:inkMkLst>
        </pc:inkChg>
        <pc:inkChg chg="add del">
          <ac:chgData name="Viet Anh Nguyen" userId="b95f61ff061388d5" providerId="LiveId" clId="{2F009BA6-935D-4172-B5F2-8DDE54F1BBBA}" dt="2022-01-10T06:05:32.037" v="622"/>
          <ac:inkMkLst>
            <pc:docMk/>
            <pc:sldMk cId="3371983648" sldId="335"/>
            <ac:inkMk id="150" creationId="{BD52BEFA-F9CD-46E1-9C99-C7F4AF9DC4DF}"/>
          </ac:inkMkLst>
        </pc:inkChg>
        <pc:inkChg chg="add del">
          <ac:chgData name="Viet Anh Nguyen" userId="b95f61ff061388d5" providerId="LiveId" clId="{2F009BA6-935D-4172-B5F2-8DDE54F1BBBA}" dt="2022-01-10T06:05:32.037" v="622"/>
          <ac:inkMkLst>
            <pc:docMk/>
            <pc:sldMk cId="3371983648" sldId="335"/>
            <ac:inkMk id="151" creationId="{D26FAB89-4BF2-4B77-AFC1-D2B9D966F7E6}"/>
          </ac:inkMkLst>
        </pc:inkChg>
        <pc:inkChg chg="add del">
          <ac:chgData name="Viet Anh Nguyen" userId="b95f61ff061388d5" providerId="LiveId" clId="{2F009BA6-935D-4172-B5F2-8DDE54F1BBBA}" dt="2022-01-10T06:05:32.037" v="622"/>
          <ac:inkMkLst>
            <pc:docMk/>
            <pc:sldMk cId="3371983648" sldId="335"/>
            <ac:inkMk id="152" creationId="{ACD81787-CEEA-47AA-BAD2-DE3B5A11052D}"/>
          </ac:inkMkLst>
        </pc:inkChg>
        <pc:inkChg chg="add">
          <ac:chgData name="Viet Anh Nguyen" userId="b95f61ff061388d5" providerId="LiveId" clId="{2F009BA6-935D-4172-B5F2-8DDE54F1BBBA}" dt="2022-01-10T06:05:32.037" v="622"/>
          <ac:inkMkLst>
            <pc:docMk/>
            <pc:sldMk cId="3371983648" sldId="335"/>
            <ac:inkMk id="153" creationId="{535E3573-D222-439F-98E2-C8C6F3A02325}"/>
          </ac:inkMkLst>
        </pc:inkChg>
      </pc:sldChg>
      <pc:sldChg chg="addSp delSp new mod">
        <pc:chgData name="Viet Anh Nguyen" userId="b95f61ff061388d5" providerId="LiveId" clId="{2F009BA6-935D-4172-B5F2-8DDE54F1BBBA}" dt="2022-01-10T06:06:51.242" v="723"/>
        <pc:sldMkLst>
          <pc:docMk/>
          <pc:sldMk cId="2028431681" sldId="336"/>
        </pc:sldMkLst>
        <pc:inkChg chg="add del">
          <ac:chgData name="Viet Anh Nguyen" userId="b95f61ff061388d5" providerId="LiveId" clId="{2F009BA6-935D-4172-B5F2-8DDE54F1BBBA}" dt="2022-01-10T06:06:12.705" v="630"/>
          <ac:inkMkLst>
            <pc:docMk/>
            <pc:sldMk cId="2028431681" sldId="336"/>
            <ac:inkMk id="2" creationId="{38DE49FA-3587-429E-917C-195207E9BE12}"/>
          </ac:inkMkLst>
        </pc:inkChg>
        <pc:inkChg chg="add del">
          <ac:chgData name="Viet Anh Nguyen" userId="b95f61ff061388d5" providerId="LiveId" clId="{2F009BA6-935D-4172-B5F2-8DDE54F1BBBA}" dt="2022-01-10T06:06:12.705" v="630"/>
          <ac:inkMkLst>
            <pc:docMk/>
            <pc:sldMk cId="2028431681" sldId="336"/>
            <ac:inkMk id="3" creationId="{BE8F233C-5ACB-4567-A4F8-75427D55E3EC}"/>
          </ac:inkMkLst>
        </pc:inkChg>
        <pc:inkChg chg="add">
          <ac:chgData name="Viet Anh Nguyen" userId="b95f61ff061388d5" providerId="LiveId" clId="{2F009BA6-935D-4172-B5F2-8DDE54F1BBBA}" dt="2022-01-10T06:06:10.620" v="626" actId="9405"/>
          <ac:inkMkLst>
            <pc:docMk/>
            <pc:sldMk cId="2028431681" sldId="336"/>
            <ac:inkMk id="4" creationId="{4172F4E4-A3A1-4ED9-B74D-6C682C05643C}"/>
          </ac:inkMkLst>
        </pc:inkChg>
        <pc:inkChg chg="add">
          <ac:chgData name="Viet Anh Nguyen" userId="b95f61ff061388d5" providerId="LiveId" clId="{2F009BA6-935D-4172-B5F2-8DDE54F1BBBA}" dt="2022-01-10T06:06:10.764" v="627" actId="9405"/>
          <ac:inkMkLst>
            <pc:docMk/>
            <pc:sldMk cId="2028431681" sldId="336"/>
            <ac:inkMk id="5" creationId="{33C0EC8A-4E09-4A12-9840-BC19B5A8CAB4}"/>
          </ac:inkMkLst>
        </pc:inkChg>
        <pc:inkChg chg="add del">
          <ac:chgData name="Viet Anh Nguyen" userId="b95f61ff061388d5" providerId="LiveId" clId="{2F009BA6-935D-4172-B5F2-8DDE54F1BBBA}" dt="2022-01-10T06:06:12.705" v="630"/>
          <ac:inkMkLst>
            <pc:docMk/>
            <pc:sldMk cId="2028431681" sldId="336"/>
            <ac:inkMk id="6" creationId="{B2C9D4C6-779D-4AE2-969E-D0467951D1F3}"/>
          </ac:inkMkLst>
        </pc:inkChg>
        <pc:inkChg chg="add del">
          <ac:chgData name="Viet Anh Nguyen" userId="b95f61ff061388d5" providerId="LiveId" clId="{2F009BA6-935D-4172-B5F2-8DDE54F1BBBA}" dt="2022-01-10T06:06:12.705" v="630"/>
          <ac:inkMkLst>
            <pc:docMk/>
            <pc:sldMk cId="2028431681" sldId="336"/>
            <ac:inkMk id="7" creationId="{DB40731F-C27F-47ED-8A0F-2B01B57DE2EA}"/>
          </ac:inkMkLst>
        </pc:inkChg>
        <pc:inkChg chg="add del">
          <ac:chgData name="Viet Anh Nguyen" userId="b95f61ff061388d5" providerId="LiveId" clId="{2F009BA6-935D-4172-B5F2-8DDE54F1BBBA}" dt="2022-01-10T06:06:13.633" v="632"/>
          <ac:inkMkLst>
            <pc:docMk/>
            <pc:sldMk cId="2028431681" sldId="336"/>
            <ac:inkMk id="8" creationId="{06C7B686-546C-4A79-8690-EFD8DAF2235E}"/>
          </ac:inkMkLst>
        </pc:inkChg>
        <pc:inkChg chg="add">
          <ac:chgData name="Viet Anh Nguyen" userId="b95f61ff061388d5" providerId="LiveId" clId="{2F009BA6-935D-4172-B5F2-8DDE54F1BBBA}" dt="2022-01-10T06:06:12.705" v="630"/>
          <ac:inkMkLst>
            <pc:docMk/>
            <pc:sldMk cId="2028431681" sldId="336"/>
            <ac:inkMk id="9" creationId="{521C2D5E-2BD4-43DE-A931-C7BED0F59F2B}"/>
          </ac:inkMkLst>
        </pc:inkChg>
        <pc:inkChg chg="add del">
          <ac:chgData name="Viet Anh Nguyen" userId="b95f61ff061388d5" providerId="LiveId" clId="{2F009BA6-935D-4172-B5F2-8DDE54F1BBBA}" dt="2022-01-10T06:06:13.633" v="632"/>
          <ac:inkMkLst>
            <pc:docMk/>
            <pc:sldMk cId="2028431681" sldId="336"/>
            <ac:inkMk id="10" creationId="{AB34F17B-7DFF-4F8D-BD82-AB8961450C3D}"/>
          </ac:inkMkLst>
        </pc:inkChg>
        <pc:inkChg chg="add">
          <ac:chgData name="Viet Anh Nguyen" userId="b95f61ff061388d5" providerId="LiveId" clId="{2F009BA6-935D-4172-B5F2-8DDE54F1BBBA}" dt="2022-01-10T06:06:13.633" v="632"/>
          <ac:inkMkLst>
            <pc:docMk/>
            <pc:sldMk cId="2028431681" sldId="336"/>
            <ac:inkMk id="11" creationId="{E5283478-661B-4FB3-8D5F-5C71412D814C}"/>
          </ac:inkMkLst>
        </pc:inkChg>
        <pc:inkChg chg="add del">
          <ac:chgData name="Viet Anh Nguyen" userId="b95f61ff061388d5" providerId="LiveId" clId="{2F009BA6-935D-4172-B5F2-8DDE54F1BBBA}" dt="2022-01-10T06:06:16.866" v="642"/>
          <ac:inkMkLst>
            <pc:docMk/>
            <pc:sldMk cId="2028431681" sldId="336"/>
            <ac:inkMk id="12" creationId="{3579A714-5660-4569-8FAE-334BEA6E59DC}"/>
          </ac:inkMkLst>
        </pc:inkChg>
        <pc:inkChg chg="add del">
          <ac:chgData name="Viet Anh Nguyen" userId="b95f61ff061388d5" providerId="LiveId" clId="{2F009BA6-935D-4172-B5F2-8DDE54F1BBBA}" dt="2022-01-10T06:06:16.866" v="642"/>
          <ac:inkMkLst>
            <pc:docMk/>
            <pc:sldMk cId="2028431681" sldId="336"/>
            <ac:inkMk id="13" creationId="{AA614DD5-0CB6-42DD-A759-FCD7450442D3}"/>
          </ac:inkMkLst>
        </pc:inkChg>
        <pc:inkChg chg="add del">
          <ac:chgData name="Viet Anh Nguyen" userId="b95f61ff061388d5" providerId="LiveId" clId="{2F009BA6-935D-4172-B5F2-8DDE54F1BBBA}" dt="2022-01-10T06:06:16.866" v="642"/>
          <ac:inkMkLst>
            <pc:docMk/>
            <pc:sldMk cId="2028431681" sldId="336"/>
            <ac:inkMk id="14" creationId="{01F8A9C9-6A4F-43BA-9C46-B86670FCA3DD}"/>
          </ac:inkMkLst>
        </pc:inkChg>
        <pc:inkChg chg="add del">
          <ac:chgData name="Viet Anh Nguyen" userId="b95f61ff061388d5" providerId="LiveId" clId="{2F009BA6-935D-4172-B5F2-8DDE54F1BBBA}" dt="2022-01-10T06:06:16.866" v="642"/>
          <ac:inkMkLst>
            <pc:docMk/>
            <pc:sldMk cId="2028431681" sldId="336"/>
            <ac:inkMk id="15" creationId="{E14C5116-0B31-4631-B847-FAFA7642B9B3}"/>
          </ac:inkMkLst>
        </pc:inkChg>
        <pc:inkChg chg="add del">
          <ac:chgData name="Viet Anh Nguyen" userId="b95f61ff061388d5" providerId="LiveId" clId="{2F009BA6-935D-4172-B5F2-8DDE54F1BBBA}" dt="2022-01-10T06:06:16.866" v="642"/>
          <ac:inkMkLst>
            <pc:docMk/>
            <pc:sldMk cId="2028431681" sldId="336"/>
            <ac:inkMk id="16" creationId="{FA4E536B-D2B1-4091-91F3-3AEBB43B9150}"/>
          </ac:inkMkLst>
        </pc:inkChg>
        <pc:inkChg chg="add del">
          <ac:chgData name="Viet Anh Nguyen" userId="b95f61ff061388d5" providerId="LiveId" clId="{2F009BA6-935D-4172-B5F2-8DDE54F1BBBA}" dt="2022-01-10T06:06:16.866" v="642"/>
          <ac:inkMkLst>
            <pc:docMk/>
            <pc:sldMk cId="2028431681" sldId="336"/>
            <ac:inkMk id="17" creationId="{4CC4E698-8093-448D-A401-D1307A256E42}"/>
          </ac:inkMkLst>
        </pc:inkChg>
        <pc:inkChg chg="add del">
          <ac:chgData name="Viet Anh Nguyen" userId="b95f61ff061388d5" providerId="LiveId" clId="{2F009BA6-935D-4172-B5F2-8DDE54F1BBBA}" dt="2022-01-10T06:06:16.866" v="642"/>
          <ac:inkMkLst>
            <pc:docMk/>
            <pc:sldMk cId="2028431681" sldId="336"/>
            <ac:inkMk id="18" creationId="{23E85327-0CEF-4739-BDF3-E9493F401C66}"/>
          </ac:inkMkLst>
        </pc:inkChg>
        <pc:inkChg chg="add del">
          <ac:chgData name="Viet Anh Nguyen" userId="b95f61ff061388d5" providerId="LiveId" clId="{2F009BA6-935D-4172-B5F2-8DDE54F1BBBA}" dt="2022-01-10T06:06:16.866" v="642"/>
          <ac:inkMkLst>
            <pc:docMk/>
            <pc:sldMk cId="2028431681" sldId="336"/>
            <ac:inkMk id="19" creationId="{2F1EDA8D-7A9C-4AD8-B3F4-A1077B250C71}"/>
          </ac:inkMkLst>
        </pc:inkChg>
        <pc:inkChg chg="add del">
          <ac:chgData name="Viet Anh Nguyen" userId="b95f61ff061388d5" providerId="LiveId" clId="{2F009BA6-935D-4172-B5F2-8DDE54F1BBBA}" dt="2022-01-10T06:06:16.866" v="642"/>
          <ac:inkMkLst>
            <pc:docMk/>
            <pc:sldMk cId="2028431681" sldId="336"/>
            <ac:inkMk id="20" creationId="{D6D68414-E382-4593-8F67-3B1770BEB02A}"/>
          </ac:inkMkLst>
        </pc:inkChg>
        <pc:inkChg chg="add">
          <ac:chgData name="Viet Anh Nguyen" userId="b95f61ff061388d5" providerId="LiveId" clId="{2F009BA6-935D-4172-B5F2-8DDE54F1BBBA}" dt="2022-01-10T06:06:16.866" v="642"/>
          <ac:inkMkLst>
            <pc:docMk/>
            <pc:sldMk cId="2028431681" sldId="336"/>
            <ac:inkMk id="21" creationId="{6BE7E9B4-F6E2-4700-B8CB-2CA4D7BB85A3}"/>
          </ac:inkMkLst>
        </pc:inkChg>
        <pc:inkChg chg="add">
          <ac:chgData name="Viet Anh Nguyen" userId="b95f61ff061388d5" providerId="LiveId" clId="{2F009BA6-935D-4172-B5F2-8DDE54F1BBBA}" dt="2022-01-10T06:06:16.866" v="642"/>
          <ac:inkMkLst>
            <pc:docMk/>
            <pc:sldMk cId="2028431681" sldId="336"/>
            <ac:inkMk id="22" creationId="{C46261F7-9BEE-4964-96BB-70CA5B4C38CF}"/>
          </ac:inkMkLst>
        </pc:inkChg>
        <pc:inkChg chg="add del">
          <ac:chgData name="Viet Anh Nguyen" userId="b95f61ff061388d5" providerId="LiveId" clId="{2F009BA6-935D-4172-B5F2-8DDE54F1BBBA}" dt="2022-01-10T06:06:21.316" v="650"/>
          <ac:inkMkLst>
            <pc:docMk/>
            <pc:sldMk cId="2028431681" sldId="336"/>
            <ac:inkMk id="23" creationId="{F380D009-DB62-4CC9-8BB6-BC14F31F3A3C}"/>
          </ac:inkMkLst>
        </pc:inkChg>
        <pc:inkChg chg="add del">
          <ac:chgData name="Viet Anh Nguyen" userId="b95f61ff061388d5" providerId="LiveId" clId="{2F009BA6-935D-4172-B5F2-8DDE54F1BBBA}" dt="2022-01-10T06:06:21.316" v="650"/>
          <ac:inkMkLst>
            <pc:docMk/>
            <pc:sldMk cId="2028431681" sldId="336"/>
            <ac:inkMk id="24" creationId="{2A6DE3EA-B282-4D57-BA88-E91B98FBA9FB}"/>
          </ac:inkMkLst>
        </pc:inkChg>
        <pc:inkChg chg="add del">
          <ac:chgData name="Viet Anh Nguyen" userId="b95f61ff061388d5" providerId="LiveId" clId="{2F009BA6-935D-4172-B5F2-8DDE54F1BBBA}" dt="2022-01-10T06:06:21.316" v="650"/>
          <ac:inkMkLst>
            <pc:docMk/>
            <pc:sldMk cId="2028431681" sldId="336"/>
            <ac:inkMk id="25" creationId="{39F9115C-575F-4690-9BB0-6997682769AA}"/>
          </ac:inkMkLst>
        </pc:inkChg>
        <pc:inkChg chg="add del">
          <ac:chgData name="Viet Anh Nguyen" userId="b95f61ff061388d5" providerId="LiveId" clId="{2F009BA6-935D-4172-B5F2-8DDE54F1BBBA}" dt="2022-01-10T06:06:21.316" v="650"/>
          <ac:inkMkLst>
            <pc:docMk/>
            <pc:sldMk cId="2028431681" sldId="336"/>
            <ac:inkMk id="26" creationId="{CBEAA361-B9B3-495F-95B7-84E97949BD10}"/>
          </ac:inkMkLst>
        </pc:inkChg>
        <pc:inkChg chg="add del">
          <ac:chgData name="Viet Anh Nguyen" userId="b95f61ff061388d5" providerId="LiveId" clId="{2F009BA6-935D-4172-B5F2-8DDE54F1BBBA}" dt="2022-01-10T06:06:21.316" v="650"/>
          <ac:inkMkLst>
            <pc:docMk/>
            <pc:sldMk cId="2028431681" sldId="336"/>
            <ac:inkMk id="27" creationId="{23E74CB2-1C47-480C-9765-08A874852F1C}"/>
          </ac:inkMkLst>
        </pc:inkChg>
        <pc:inkChg chg="add del">
          <ac:chgData name="Viet Anh Nguyen" userId="b95f61ff061388d5" providerId="LiveId" clId="{2F009BA6-935D-4172-B5F2-8DDE54F1BBBA}" dt="2022-01-10T06:06:21.316" v="650"/>
          <ac:inkMkLst>
            <pc:docMk/>
            <pc:sldMk cId="2028431681" sldId="336"/>
            <ac:inkMk id="28" creationId="{A133BAE9-9DAA-4B1D-9CE6-384EAA0EF538}"/>
          </ac:inkMkLst>
        </pc:inkChg>
        <pc:inkChg chg="add del">
          <ac:chgData name="Viet Anh Nguyen" userId="b95f61ff061388d5" providerId="LiveId" clId="{2F009BA6-935D-4172-B5F2-8DDE54F1BBBA}" dt="2022-01-10T06:06:21.316" v="650"/>
          <ac:inkMkLst>
            <pc:docMk/>
            <pc:sldMk cId="2028431681" sldId="336"/>
            <ac:inkMk id="29" creationId="{B1582432-4ABC-42AE-A00A-C35A308A4AD8}"/>
          </ac:inkMkLst>
        </pc:inkChg>
        <pc:inkChg chg="add">
          <ac:chgData name="Viet Anh Nguyen" userId="b95f61ff061388d5" providerId="LiveId" clId="{2F009BA6-935D-4172-B5F2-8DDE54F1BBBA}" dt="2022-01-10T06:06:21.316" v="650"/>
          <ac:inkMkLst>
            <pc:docMk/>
            <pc:sldMk cId="2028431681" sldId="336"/>
            <ac:inkMk id="30" creationId="{383C07EF-92E2-445D-909A-D16322602DC2}"/>
          </ac:inkMkLst>
        </pc:inkChg>
        <pc:inkChg chg="add del">
          <ac:chgData name="Viet Anh Nguyen" userId="b95f61ff061388d5" providerId="LiveId" clId="{2F009BA6-935D-4172-B5F2-8DDE54F1BBBA}" dt="2022-01-10T06:06:30.451" v="658"/>
          <ac:inkMkLst>
            <pc:docMk/>
            <pc:sldMk cId="2028431681" sldId="336"/>
            <ac:inkMk id="31" creationId="{BAAFA16A-2EEB-4958-B7B1-A206D9E58922}"/>
          </ac:inkMkLst>
        </pc:inkChg>
        <pc:inkChg chg="add del">
          <ac:chgData name="Viet Anh Nguyen" userId="b95f61ff061388d5" providerId="LiveId" clId="{2F009BA6-935D-4172-B5F2-8DDE54F1BBBA}" dt="2022-01-10T06:06:30.451" v="658"/>
          <ac:inkMkLst>
            <pc:docMk/>
            <pc:sldMk cId="2028431681" sldId="336"/>
            <ac:inkMk id="32" creationId="{D6621D8A-F806-40C0-9830-F8ADA5F5D625}"/>
          </ac:inkMkLst>
        </pc:inkChg>
        <pc:inkChg chg="add del">
          <ac:chgData name="Viet Anh Nguyen" userId="b95f61ff061388d5" providerId="LiveId" clId="{2F009BA6-935D-4172-B5F2-8DDE54F1BBBA}" dt="2022-01-10T06:06:30.451" v="658"/>
          <ac:inkMkLst>
            <pc:docMk/>
            <pc:sldMk cId="2028431681" sldId="336"/>
            <ac:inkMk id="33" creationId="{AFD7FD2A-ECCD-49E2-9B48-4DDEBE8CD8A2}"/>
          </ac:inkMkLst>
        </pc:inkChg>
        <pc:inkChg chg="add del">
          <ac:chgData name="Viet Anh Nguyen" userId="b95f61ff061388d5" providerId="LiveId" clId="{2F009BA6-935D-4172-B5F2-8DDE54F1BBBA}" dt="2022-01-10T06:06:30.451" v="658"/>
          <ac:inkMkLst>
            <pc:docMk/>
            <pc:sldMk cId="2028431681" sldId="336"/>
            <ac:inkMk id="34" creationId="{1D8F1C08-8C0D-475E-866D-6EFFEC411F60}"/>
          </ac:inkMkLst>
        </pc:inkChg>
        <pc:inkChg chg="add del">
          <ac:chgData name="Viet Anh Nguyen" userId="b95f61ff061388d5" providerId="LiveId" clId="{2F009BA6-935D-4172-B5F2-8DDE54F1BBBA}" dt="2022-01-10T06:06:30.451" v="658"/>
          <ac:inkMkLst>
            <pc:docMk/>
            <pc:sldMk cId="2028431681" sldId="336"/>
            <ac:inkMk id="35" creationId="{45650367-BA75-4F09-858F-687179F50C2B}"/>
          </ac:inkMkLst>
        </pc:inkChg>
        <pc:inkChg chg="add del">
          <ac:chgData name="Viet Anh Nguyen" userId="b95f61ff061388d5" providerId="LiveId" clId="{2F009BA6-935D-4172-B5F2-8DDE54F1BBBA}" dt="2022-01-10T06:06:30.451" v="658"/>
          <ac:inkMkLst>
            <pc:docMk/>
            <pc:sldMk cId="2028431681" sldId="336"/>
            <ac:inkMk id="36" creationId="{DA269B92-CCFC-4257-9B29-2B6C744E82CD}"/>
          </ac:inkMkLst>
        </pc:inkChg>
        <pc:inkChg chg="add del">
          <ac:chgData name="Viet Anh Nguyen" userId="b95f61ff061388d5" providerId="LiveId" clId="{2F009BA6-935D-4172-B5F2-8DDE54F1BBBA}" dt="2022-01-10T06:06:30.451" v="658"/>
          <ac:inkMkLst>
            <pc:docMk/>
            <pc:sldMk cId="2028431681" sldId="336"/>
            <ac:inkMk id="37" creationId="{55BD54A3-6D3A-43EB-86E4-0AE17B434840}"/>
          </ac:inkMkLst>
        </pc:inkChg>
        <pc:inkChg chg="add del">
          <ac:chgData name="Viet Anh Nguyen" userId="b95f61ff061388d5" providerId="LiveId" clId="{2F009BA6-935D-4172-B5F2-8DDE54F1BBBA}" dt="2022-01-10T06:06:32.472" v="664"/>
          <ac:inkMkLst>
            <pc:docMk/>
            <pc:sldMk cId="2028431681" sldId="336"/>
            <ac:inkMk id="38" creationId="{DA752970-E34C-45E3-BB22-D9D73CB5B8AC}"/>
          </ac:inkMkLst>
        </pc:inkChg>
        <pc:inkChg chg="add">
          <ac:chgData name="Viet Anh Nguyen" userId="b95f61ff061388d5" providerId="LiveId" clId="{2F009BA6-935D-4172-B5F2-8DDE54F1BBBA}" dt="2022-01-10T06:06:30.451" v="658"/>
          <ac:inkMkLst>
            <pc:docMk/>
            <pc:sldMk cId="2028431681" sldId="336"/>
            <ac:inkMk id="39" creationId="{8324F0EE-14CF-4694-B874-B5B9C5EEF804}"/>
          </ac:inkMkLst>
        </pc:inkChg>
        <pc:inkChg chg="add del">
          <ac:chgData name="Viet Anh Nguyen" userId="b95f61ff061388d5" providerId="LiveId" clId="{2F009BA6-935D-4172-B5F2-8DDE54F1BBBA}" dt="2022-01-10T06:06:32.472" v="664"/>
          <ac:inkMkLst>
            <pc:docMk/>
            <pc:sldMk cId="2028431681" sldId="336"/>
            <ac:inkMk id="40" creationId="{D58A1D69-3DE8-432F-941C-E52675447327}"/>
          </ac:inkMkLst>
        </pc:inkChg>
        <pc:inkChg chg="add del">
          <ac:chgData name="Viet Anh Nguyen" userId="b95f61ff061388d5" providerId="LiveId" clId="{2F009BA6-935D-4172-B5F2-8DDE54F1BBBA}" dt="2022-01-10T06:06:32.472" v="664"/>
          <ac:inkMkLst>
            <pc:docMk/>
            <pc:sldMk cId="2028431681" sldId="336"/>
            <ac:inkMk id="41" creationId="{79E1A15B-5172-4444-A359-F8F922237DBF}"/>
          </ac:inkMkLst>
        </pc:inkChg>
        <pc:inkChg chg="add del">
          <ac:chgData name="Viet Anh Nguyen" userId="b95f61ff061388d5" providerId="LiveId" clId="{2F009BA6-935D-4172-B5F2-8DDE54F1BBBA}" dt="2022-01-10T06:06:32.472" v="664"/>
          <ac:inkMkLst>
            <pc:docMk/>
            <pc:sldMk cId="2028431681" sldId="336"/>
            <ac:inkMk id="42" creationId="{665502D3-73C2-4374-A3DB-676D49A65E90}"/>
          </ac:inkMkLst>
        </pc:inkChg>
        <pc:inkChg chg="add del">
          <ac:chgData name="Viet Anh Nguyen" userId="b95f61ff061388d5" providerId="LiveId" clId="{2F009BA6-935D-4172-B5F2-8DDE54F1BBBA}" dt="2022-01-10T06:06:32.472" v="664"/>
          <ac:inkMkLst>
            <pc:docMk/>
            <pc:sldMk cId="2028431681" sldId="336"/>
            <ac:inkMk id="43" creationId="{9115F38E-7172-46FB-8AE6-B4852D8323DE}"/>
          </ac:inkMkLst>
        </pc:inkChg>
        <pc:inkChg chg="add del">
          <ac:chgData name="Viet Anh Nguyen" userId="b95f61ff061388d5" providerId="LiveId" clId="{2F009BA6-935D-4172-B5F2-8DDE54F1BBBA}" dt="2022-01-10T06:06:32.472" v="664"/>
          <ac:inkMkLst>
            <pc:docMk/>
            <pc:sldMk cId="2028431681" sldId="336"/>
            <ac:inkMk id="44" creationId="{7A14929D-3314-4F1C-87A8-F7CBBC4A272A}"/>
          </ac:inkMkLst>
        </pc:inkChg>
        <pc:inkChg chg="add">
          <ac:chgData name="Viet Anh Nguyen" userId="b95f61ff061388d5" providerId="LiveId" clId="{2F009BA6-935D-4172-B5F2-8DDE54F1BBBA}" dt="2022-01-10T06:06:32.472" v="664"/>
          <ac:inkMkLst>
            <pc:docMk/>
            <pc:sldMk cId="2028431681" sldId="336"/>
            <ac:inkMk id="45" creationId="{E9BEC3E2-549F-40B7-B184-6287585EB6D7}"/>
          </ac:inkMkLst>
        </pc:inkChg>
        <pc:inkChg chg="add del">
          <ac:chgData name="Viet Anh Nguyen" userId="b95f61ff061388d5" providerId="LiveId" clId="{2F009BA6-935D-4172-B5F2-8DDE54F1BBBA}" dt="2022-01-10T06:06:35.466" v="674"/>
          <ac:inkMkLst>
            <pc:docMk/>
            <pc:sldMk cId="2028431681" sldId="336"/>
            <ac:inkMk id="46" creationId="{3E97EBF7-7A1E-4A78-A9E0-03350B4B566D}"/>
          </ac:inkMkLst>
        </pc:inkChg>
        <pc:inkChg chg="add del">
          <ac:chgData name="Viet Anh Nguyen" userId="b95f61ff061388d5" providerId="LiveId" clId="{2F009BA6-935D-4172-B5F2-8DDE54F1BBBA}" dt="2022-01-10T06:06:35.466" v="674"/>
          <ac:inkMkLst>
            <pc:docMk/>
            <pc:sldMk cId="2028431681" sldId="336"/>
            <ac:inkMk id="47" creationId="{82925425-1EFB-448F-8E5C-400EBA41F086}"/>
          </ac:inkMkLst>
        </pc:inkChg>
        <pc:inkChg chg="add del">
          <ac:chgData name="Viet Anh Nguyen" userId="b95f61ff061388d5" providerId="LiveId" clId="{2F009BA6-935D-4172-B5F2-8DDE54F1BBBA}" dt="2022-01-10T06:06:35.466" v="674"/>
          <ac:inkMkLst>
            <pc:docMk/>
            <pc:sldMk cId="2028431681" sldId="336"/>
            <ac:inkMk id="48" creationId="{00D6694B-3361-45D5-8237-E40602AE9DB8}"/>
          </ac:inkMkLst>
        </pc:inkChg>
        <pc:inkChg chg="add del">
          <ac:chgData name="Viet Anh Nguyen" userId="b95f61ff061388d5" providerId="LiveId" clId="{2F009BA6-935D-4172-B5F2-8DDE54F1BBBA}" dt="2022-01-10T06:06:35.466" v="674"/>
          <ac:inkMkLst>
            <pc:docMk/>
            <pc:sldMk cId="2028431681" sldId="336"/>
            <ac:inkMk id="49" creationId="{EC75345C-B37F-42FF-BB3D-734F1BF13478}"/>
          </ac:inkMkLst>
        </pc:inkChg>
        <pc:inkChg chg="add del">
          <ac:chgData name="Viet Anh Nguyen" userId="b95f61ff061388d5" providerId="LiveId" clId="{2F009BA6-935D-4172-B5F2-8DDE54F1BBBA}" dt="2022-01-10T06:06:35.466" v="674"/>
          <ac:inkMkLst>
            <pc:docMk/>
            <pc:sldMk cId="2028431681" sldId="336"/>
            <ac:inkMk id="50" creationId="{A210098D-ED75-4523-8421-E3C6B69DF8B8}"/>
          </ac:inkMkLst>
        </pc:inkChg>
        <pc:inkChg chg="add del">
          <ac:chgData name="Viet Anh Nguyen" userId="b95f61ff061388d5" providerId="LiveId" clId="{2F009BA6-935D-4172-B5F2-8DDE54F1BBBA}" dt="2022-01-10T06:06:35.466" v="674"/>
          <ac:inkMkLst>
            <pc:docMk/>
            <pc:sldMk cId="2028431681" sldId="336"/>
            <ac:inkMk id="51" creationId="{AE4D17CD-26B4-4922-BD6C-A05372A3F0FC}"/>
          </ac:inkMkLst>
        </pc:inkChg>
        <pc:inkChg chg="add del">
          <ac:chgData name="Viet Anh Nguyen" userId="b95f61ff061388d5" providerId="LiveId" clId="{2F009BA6-935D-4172-B5F2-8DDE54F1BBBA}" dt="2022-01-10T06:06:35.466" v="674"/>
          <ac:inkMkLst>
            <pc:docMk/>
            <pc:sldMk cId="2028431681" sldId="336"/>
            <ac:inkMk id="52" creationId="{48B47112-337E-4500-968E-6862C8F42804}"/>
          </ac:inkMkLst>
        </pc:inkChg>
        <pc:inkChg chg="add del">
          <ac:chgData name="Viet Anh Nguyen" userId="b95f61ff061388d5" providerId="LiveId" clId="{2F009BA6-935D-4172-B5F2-8DDE54F1BBBA}" dt="2022-01-10T06:06:35.466" v="674"/>
          <ac:inkMkLst>
            <pc:docMk/>
            <pc:sldMk cId="2028431681" sldId="336"/>
            <ac:inkMk id="53" creationId="{D5F3D796-E10E-4B64-B124-B6BE64D4AD95}"/>
          </ac:inkMkLst>
        </pc:inkChg>
        <pc:inkChg chg="add del">
          <ac:chgData name="Viet Anh Nguyen" userId="b95f61ff061388d5" providerId="LiveId" clId="{2F009BA6-935D-4172-B5F2-8DDE54F1BBBA}" dt="2022-01-10T06:06:35.466" v="674"/>
          <ac:inkMkLst>
            <pc:docMk/>
            <pc:sldMk cId="2028431681" sldId="336"/>
            <ac:inkMk id="54" creationId="{DA08751D-105E-4A24-8E25-CF333DF98BB0}"/>
          </ac:inkMkLst>
        </pc:inkChg>
        <pc:inkChg chg="add">
          <ac:chgData name="Viet Anh Nguyen" userId="b95f61ff061388d5" providerId="LiveId" clId="{2F009BA6-935D-4172-B5F2-8DDE54F1BBBA}" dt="2022-01-10T06:06:35.466" v="674"/>
          <ac:inkMkLst>
            <pc:docMk/>
            <pc:sldMk cId="2028431681" sldId="336"/>
            <ac:inkMk id="55" creationId="{939234B7-C5C6-4BD2-B2C1-B025E1FBF5B3}"/>
          </ac:inkMkLst>
        </pc:inkChg>
        <pc:inkChg chg="add">
          <ac:chgData name="Viet Anh Nguyen" userId="b95f61ff061388d5" providerId="LiveId" clId="{2F009BA6-935D-4172-B5F2-8DDE54F1BBBA}" dt="2022-01-10T06:06:35.466" v="674"/>
          <ac:inkMkLst>
            <pc:docMk/>
            <pc:sldMk cId="2028431681" sldId="336"/>
            <ac:inkMk id="56" creationId="{42FBD0D9-4365-4542-868B-FF31FBA44156}"/>
          </ac:inkMkLst>
        </pc:inkChg>
        <pc:inkChg chg="add del">
          <ac:chgData name="Viet Anh Nguyen" userId="b95f61ff061388d5" providerId="LiveId" clId="{2F009BA6-935D-4172-B5F2-8DDE54F1BBBA}" dt="2022-01-10T06:06:43.480" v="703"/>
          <ac:inkMkLst>
            <pc:docMk/>
            <pc:sldMk cId="2028431681" sldId="336"/>
            <ac:inkMk id="57" creationId="{F3F31B60-0D17-4279-A29E-8F59ADDA5037}"/>
          </ac:inkMkLst>
        </pc:inkChg>
        <pc:inkChg chg="add del">
          <ac:chgData name="Viet Anh Nguyen" userId="b95f61ff061388d5" providerId="LiveId" clId="{2F009BA6-935D-4172-B5F2-8DDE54F1BBBA}" dt="2022-01-10T06:06:43.480" v="703"/>
          <ac:inkMkLst>
            <pc:docMk/>
            <pc:sldMk cId="2028431681" sldId="336"/>
            <ac:inkMk id="58" creationId="{27F10833-CC01-4D59-9B99-DA302206284E}"/>
          </ac:inkMkLst>
        </pc:inkChg>
        <pc:inkChg chg="add del">
          <ac:chgData name="Viet Anh Nguyen" userId="b95f61ff061388d5" providerId="LiveId" clId="{2F009BA6-935D-4172-B5F2-8DDE54F1BBBA}" dt="2022-01-10T06:06:43.480" v="703"/>
          <ac:inkMkLst>
            <pc:docMk/>
            <pc:sldMk cId="2028431681" sldId="336"/>
            <ac:inkMk id="59" creationId="{F143D93C-C4D3-4CDB-9A69-A660A6B4FADA}"/>
          </ac:inkMkLst>
        </pc:inkChg>
        <pc:inkChg chg="add del">
          <ac:chgData name="Viet Anh Nguyen" userId="b95f61ff061388d5" providerId="LiveId" clId="{2F009BA6-935D-4172-B5F2-8DDE54F1BBBA}" dt="2022-01-10T06:06:43.480" v="703"/>
          <ac:inkMkLst>
            <pc:docMk/>
            <pc:sldMk cId="2028431681" sldId="336"/>
            <ac:inkMk id="60" creationId="{58085E5C-E587-465C-8801-51FF8CAE6911}"/>
          </ac:inkMkLst>
        </pc:inkChg>
        <pc:inkChg chg="add del">
          <ac:chgData name="Viet Anh Nguyen" userId="b95f61ff061388d5" providerId="LiveId" clId="{2F009BA6-935D-4172-B5F2-8DDE54F1BBBA}" dt="2022-01-10T06:06:43.480" v="703"/>
          <ac:inkMkLst>
            <pc:docMk/>
            <pc:sldMk cId="2028431681" sldId="336"/>
            <ac:inkMk id="61" creationId="{6E42A16C-AA90-4CB8-89B4-E6701033C48D}"/>
          </ac:inkMkLst>
        </pc:inkChg>
        <pc:inkChg chg="add del">
          <ac:chgData name="Viet Anh Nguyen" userId="b95f61ff061388d5" providerId="LiveId" clId="{2F009BA6-935D-4172-B5F2-8DDE54F1BBBA}" dt="2022-01-10T06:06:43.480" v="703"/>
          <ac:inkMkLst>
            <pc:docMk/>
            <pc:sldMk cId="2028431681" sldId="336"/>
            <ac:inkMk id="62" creationId="{3D08E079-A6A8-4D97-A7F8-0F87B3E4C99F}"/>
          </ac:inkMkLst>
        </pc:inkChg>
        <pc:inkChg chg="add del">
          <ac:chgData name="Viet Anh Nguyen" userId="b95f61ff061388d5" providerId="LiveId" clId="{2F009BA6-935D-4172-B5F2-8DDE54F1BBBA}" dt="2022-01-10T06:06:43.480" v="703"/>
          <ac:inkMkLst>
            <pc:docMk/>
            <pc:sldMk cId="2028431681" sldId="336"/>
            <ac:inkMk id="63" creationId="{A7FD2A0D-82F1-4B3B-B24D-44A4D4EEAFC3}"/>
          </ac:inkMkLst>
        </pc:inkChg>
        <pc:inkChg chg="add del">
          <ac:chgData name="Viet Anh Nguyen" userId="b95f61ff061388d5" providerId="LiveId" clId="{2F009BA6-935D-4172-B5F2-8DDE54F1BBBA}" dt="2022-01-10T06:06:43.480" v="703"/>
          <ac:inkMkLst>
            <pc:docMk/>
            <pc:sldMk cId="2028431681" sldId="336"/>
            <ac:inkMk id="64" creationId="{BF7FD544-CC13-4878-88DA-719FD870881A}"/>
          </ac:inkMkLst>
        </pc:inkChg>
        <pc:inkChg chg="add del">
          <ac:chgData name="Viet Anh Nguyen" userId="b95f61ff061388d5" providerId="LiveId" clId="{2F009BA6-935D-4172-B5F2-8DDE54F1BBBA}" dt="2022-01-10T06:06:43.480" v="703"/>
          <ac:inkMkLst>
            <pc:docMk/>
            <pc:sldMk cId="2028431681" sldId="336"/>
            <ac:inkMk id="65" creationId="{8273900E-D954-4B92-8ED4-672AC2DA6B6B}"/>
          </ac:inkMkLst>
        </pc:inkChg>
        <pc:inkChg chg="add del">
          <ac:chgData name="Viet Anh Nguyen" userId="b95f61ff061388d5" providerId="LiveId" clId="{2F009BA6-935D-4172-B5F2-8DDE54F1BBBA}" dt="2022-01-10T06:06:43.480" v="703"/>
          <ac:inkMkLst>
            <pc:docMk/>
            <pc:sldMk cId="2028431681" sldId="336"/>
            <ac:inkMk id="66" creationId="{58285F04-252E-41DF-B3ED-AB2714E31717}"/>
          </ac:inkMkLst>
        </pc:inkChg>
        <pc:inkChg chg="add del">
          <ac:chgData name="Viet Anh Nguyen" userId="b95f61ff061388d5" providerId="LiveId" clId="{2F009BA6-935D-4172-B5F2-8DDE54F1BBBA}" dt="2022-01-10T06:06:43.480" v="703"/>
          <ac:inkMkLst>
            <pc:docMk/>
            <pc:sldMk cId="2028431681" sldId="336"/>
            <ac:inkMk id="67" creationId="{F0019AA8-37C4-4037-9CE3-74B24C68C472}"/>
          </ac:inkMkLst>
        </pc:inkChg>
        <pc:inkChg chg="add del">
          <ac:chgData name="Viet Anh Nguyen" userId="b95f61ff061388d5" providerId="LiveId" clId="{2F009BA6-935D-4172-B5F2-8DDE54F1BBBA}" dt="2022-01-10T06:06:43.480" v="703"/>
          <ac:inkMkLst>
            <pc:docMk/>
            <pc:sldMk cId="2028431681" sldId="336"/>
            <ac:inkMk id="68" creationId="{1755A0BD-8AFB-4048-AB23-280108C5B20C}"/>
          </ac:inkMkLst>
        </pc:inkChg>
        <pc:inkChg chg="add del">
          <ac:chgData name="Viet Anh Nguyen" userId="b95f61ff061388d5" providerId="LiveId" clId="{2F009BA6-935D-4172-B5F2-8DDE54F1BBBA}" dt="2022-01-10T06:06:43.480" v="703"/>
          <ac:inkMkLst>
            <pc:docMk/>
            <pc:sldMk cId="2028431681" sldId="336"/>
            <ac:inkMk id="69" creationId="{47B438C5-DD0D-4003-8EC4-C042EAB84625}"/>
          </ac:inkMkLst>
        </pc:inkChg>
        <pc:inkChg chg="add del">
          <ac:chgData name="Viet Anh Nguyen" userId="b95f61ff061388d5" providerId="LiveId" clId="{2F009BA6-935D-4172-B5F2-8DDE54F1BBBA}" dt="2022-01-10T06:06:43.480" v="703"/>
          <ac:inkMkLst>
            <pc:docMk/>
            <pc:sldMk cId="2028431681" sldId="336"/>
            <ac:inkMk id="70" creationId="{19836AE7-E990-4722-8667-0CC1D29EA676}"/>
          </ac:inkMkLst>
        </pc:inkChg>
        <pc:inkChg chg="add del">
          <ac:chgData name="Viet Anh Nguyen" userId="b95f61ff061388d5" providerId="LiveId" clId="{2F009BA6-935D-4172-B5F2-8DDE54F1BBBA}" dt="2022-01-10T06:06:43.480" v="703"/>
          <ac:inkMkLst>
            <pc:docMk/>
            <pc:sldMk cId="2028431681" sldId="336"/>
            <ac:inkMk id="71" creationId="{B997F3E7-D687-47B0-BC7C-A6F35C8A77FD}"/>
          </ac:inkMkLst>
        </pc:inkChg>
        <pc:inkChg chg="add del">
          <ac:chgData name="Viet Anh Nguyen" userId="b95f61ff061388d5" providerId="LiveId" clId="{2F009BA6-935D-4172-B5F2-8DDE54F1BBBA}" dt="2022-01-10T06:06:43.480" v="703"/>
          <ac:inkMkLst>
            <pc:docMk/>
            <pc:sldMk cId="2028431681" sldId="336"/>
            <ac:inkMk id="72" creationId="{B298E6FC-BBC7-4E1D-B801-DC19AA02C872}"/>
          </ac:inkMkLst>
        </pc:inkChg>
        <pc:inkChg chg="add del">
          <ac:chgData name="Viet Anh Nguyen" userId="b95f61ff061388d5" providerId="LiveId" clId="{2F009BA6-935D-4172-B5F2-8DDE54F1BBBA}" dt="2022-01-10T06:06:43.480" v="703"/>
          <ac:inkMkLst>
            <pc:docMk/>
            <pc:sldMk cId="2028431681" sldId="336"/>
            <ac:inkMk id="73" creationId="{3D5605A0-932B-4C8E-ABE5-CCBD858C6864}"/>
          </ac:inkMkLst>
        </pc:inkChg>
        <pc:inkChg chg="add del">
          <ac:chgData name="Viet Anh Nguyen" userId="b95f61ff061388d5" providerId="LiveId" clId="{2F009BA6-935D-4172-B5F2-8DDE54F1BBBA}" dt="2022-01-10T06:06:43.480" v="703"/>
          <ac:inkMkLst>
            <pc:docMk/>
            <pc:sldMk cId="2028431681" sldId="336"/>
            <ac:inkMk id="74" creationId="{D0807DEB-1C90-48A2-8708-BFE10B47A6A8}"/>
          </ac:inkMkLst>
        </pc:inkChg>
        <pc:inkChg chg="add del">
          <ac:chgData name="Viet Anh Nguyen" userId="b95f61ff061388d5" providerId="LiveId" clId="{2F009BA6-935D-4172-B5F2-8DDE54F1BBBA}" dt="2022-01-10T06:06:43.480" v="703"/>
          <ac:inkMkLst>
            <pc:docMk/>
            <pc:sldMk cId="2028431681" sldId="336"/>
            <ac:inkMk id="75" creationId="{50A3AFD0-7813-4BFF-9FD4-68F98A401106}"/>
          </ac:inkMkLst>
        </pc:inkChg>
        <pc:inkChg chg="add del">
          <ac:chgData name="Viet Anh Nguyen" userId="b95f61ff061388d5" providerId="LiveId" clId="{2F009BA6-935D-4172-B5F2-8DDE54F1BBBA}" dt="2022-01-10T06:06:43.480" v="703"/>
          <ac:inkMkLst>
            <pc:docMk/>
            <pc:sldMk cId="2028431681" sldId="336"/>
            <ac:inkMk id="76" creationId="{E4366904-41C1-4492-B663-EE0BDBD51633}"/>
          </ac:inkMkLst>
        </pc:inkChg>
        <pc:inkChg chg="add del">
          <ac:chgData name="Viet Anh Nguyen" userId="b95f61ff061388d5" providerId="LiveId" clId="{2F009BA6-935D-4172-B5F2-8DDE54F1BBBA}" dt="2022-01-10T06:06:43.480" v="703"/>
          <ac:inkMkLst>
            <pc:docMk/>
            <pc:sldMk cId="2028431681" sldId="336"/>
            <ac:inkMk id="77" creationId="{B11B3757-5336-41BD-8DAF-B824026B24EB}"/>
          </ac:inkMkLst>
        </pc:inkChg>
        <pc:inkChg chg="add del">
          <ac:chgData name="Viet Anh Nguyen" userId="b95f61ff061388d5" providerId="LiveId" clId="{2F009BA6-935D-4172-B5F2-8DDE54F1BBBA}" dt="2022-01-10T06:06:43.480" v="703"/>
          <ac:inkMkLst>
            <pc:docMk/>
            <pc:sldMk cId="2028431681" sldId="336"/>
            <ac:inkMk id="78" creationId="{11BE5462-B03A-466E-8CF2-5B96C179C6AF}"/>
          </ac:inkMkLst>
        </pc:inkChg>
        <pc:inkChg chg="add del">
          <ac:chgData name="Viet Anh Nguyen" userId="b95f61ff061388d5" providerId="LiveId" clId="{2F009BA6-935D-4172-B5F2-8DDE54F1BBBA}" dt="2022-01-10T06:06:43.480" v="703"/>
          <ac:inkMkLst>
            <pc:docMk/>
            <pc:sldMk cId="2028431681" sldId="336"/>
            <ac:inkMk id="79" creationId="{5E208ECC-950B-48C3-B491-99410DE2177F}"/>
          </ac:inkMkLst>
        </pc:inkChg>
        <pc:inkChg chg="add del">
          <ac:chgData name="Viet Anh Nguyen" userId="b95f61ff061388d5" providerId="LiveId" clId="{2F009BA6-935D-4172-B5F2-8DDE54F1BBBA}" dt="2022-01-10T06:06:43.480" v="703"/>
          <ac:inkMkLst>
            <pc:docMk/>
            <pc:sldMk cId="2028431681" sldId="336"/>
            <ac:inkMk id="80" creationId="{77027359-810D-4748-B8FB-620F028F5B2D}"/>
          </ac:inkMkLst>
        </pc:inkChg>
        <pc:inkChg chg="add del">
          <ac:chgData name="Viet Anh Nguyen" userId="b95f61ff061388d5" providerId="LiveId" clId="{2F009BA6-935D-4172-B5F2-8DDE54F1BBBA}" dt="2022-01-10T06:06:43.480" v="703"/>
          <ac:inkMkLst>
            <pc:docMk/>
            <pc:sldMk cId="2028431681" sldId="336"/>
            <ac:inkMk id="81" creationId="{44A3E5EB-6D95-45A8-869C-AC79D9D120C9}"/>
          </ac:inkMkLst>
        </pc:inkChg>
        <pc:inkChg chg="add del">
          <ac:chgData name="Viet Anh Nguyen" userId="b95f61ff061388d5" providerId="LiveId" clId="{2F009BA6-935D-4172-B5F2-8DDE54F1BBBA}" dt="2022-01-10T06:06:43.480" v="703"/>
          <ac:inkMkLst>
            <pc:docMk/>
            <pc:sldMk cId="2028431681" sldId="336"/>
            <ac:inkMk id="82" creationId="{E9B209BD-442E-43D0-AF18-1A47938BD353}"/>
          </ac:inkMkLst>
        </pc:inkChg>
        <pc:inkChg chg="add del">
          <ac:chgData name="Viet Anh Nguyen" userId="b95f61ff061388d5" providerId="LiveId" clId="{2F009BA6-935D-4172-B5F2-8DDE54F1BBBA}" dt="2022-01-10T06:06:43.480" v="703"/>
          <ac:inkMkLst>
            <pc:docMk/>
            <pc:sldMk cId="2028431681" sldId="336"/>
            <ac:inkMk id="83" creationId="{063B56F0-64F4-4955-A318-B8BADAE05B52}"/>
          </ac:inkMkLst>
        </pc:inkChg>
        <pc:inkChg chg="add del">
          <ac:chgData name="Viet Anh Nguyen" userId="b95f61ff061388d5" providerId="LiveId" clId="{2F009BA6-935D-4172-B5F2-8DDE54F1BBBA}" dt="2022-01-10T06:06:43.480" v="703"/>
          <ac:inkMkLst>
            <pc:docMk/>
            <pc:sldMk cId="2028431681" sldId="336"/>
            <ac:inkMk id="84" creationId="{945CF126-182B-42CE-A4A2-C7F030B4F1F2}"/>
          </ac:inkMkLst>
        </pc:inkChg>
        <pc:inkChg chg="add">
          <ac:chgData name="Viet Anh Nguyen" userId="b95f61ff061388d5" providerId="LiveId" clId="{2F009BA6-935D-4172-B5F2-8DDE54F1BBBA}" dt="2022-01-10T06:06:43.480" v="703"/>
          <ac:inkMkLst>
            <pc:docMk/>
            <pc:sldMk cId="2028431681" sldId="336"/>
            <ac:inkMk id="85" creationId="{D3AE34D2-98DB-4662-B74B-7B80AC31FED5}"/>
          </ac:inkMkLst>
        </pc:inkChg>
        <pc:inkChg chg="add">
          <ac:chgData name="Viet Anh Nguyen" userId="b95f61ff061388d5" providerId="LiveId" clId="{2F009BA6-935D-4172-B5F2-8DDE54F1BBBA}" dt="2022-01-10T06:06:43.480" v="703"/>
          <ac:inkMkLst>
            <pc:docMk/>
            <pc:sldMk cId="2028431681" sldId="336"/>
            <ac:inkMk id="86" creationId="{F8638D69-A388-4D3C-A928-88DC80C2F187}"/>
          </ac:inkMkLst>
        </pc:inkChg>
        <pc:inkChg chg="add">
          <ac:chgData name="Viet Anh Nguyen" userId="b95f61ff061388d5" providerId="LiveId" clId="{2F009BA6-935D-4172-B5F2-8DDE54F1BBBA}" dt="2022-01-10T06:06:43.480" v="703"/>
          <ac:inkMkLst>
            <pc:docMk/>
            <pc:sldMk cId="2028431681" sldId="336"/>
            <ac:inkMk id="87" creationId="{B2770A7E-7114-48C6-A084-BAB57A032002}"/>
          </ac:inkMkLst>
        </pc:inkChg>
        <pc:inkChg chg="add">
          <ac:chgData name="Viet Anh Nguyen" userId="b95f61ff061388d5" providerId="LiveId" clId="{2F009BA6-935D-4172-B5F2-8DDE54F1BBBA}" dt="2022-01-10T06:06:43.480" v="703"/>
          <ac:inkMkLst>
            <pc:docMk/>
            <pc:sldMk cId="2028431681" sldId="336"/>
            <ac:inkMk id="88" creationId="{350E3C45-D338-4922-8EA3-D67A96BB6DBC}"/>
          </ac:inkMkLst>
        </pc:inkChg>
        <pc:inkChg chg="add">
          <ac:chgData name="Viet Anh Nguyen" userId="b95f61ff061388d5" providerId="LiveId" clId="{2F009BA6-935D-4172-B5F2-8DDE54F1BBBA}" dt="2022-01-10T06:06:43.480" v="703"/>
          <ac:inkMkLst>
            <pc:docMk/>
            <pc:sldMk cId="2028431681" sldId="336"/>
            <ac:inkMk id="89" creationId="{FD81B463-397B-4B47-9AE0-5B99D6619AA6}"/>
          </ac:inkMkLst>
        </pc:inkChg>
        <pc:inkChg chg="add del">
          <ac:chgData name="Viet Anh Nguyen" userId="b95f61ff061388d5" providerId="LiveId" clId="{2F009BA6-935D-4172-B5F2-8DDE54F1BBBA}" dt="2022-01-10T06:06:47.346" v="710"/>
          <ac:inkMkLst>
            <pc:docMk/>
            <pc:sldMk cId="2028431681" sldId="336"/>
            <ac:inkMk id="90" creationId="{5D2385A6-C299-4104-BF84-CE62ED7634CE}"/>
          </ac:inkMkLst>
        </pc:inkChg>
        <pc:inkChg chg="add del">
          <ac:chgData name="Viet Anh Nguyen" userId="b95f61ff061388d5" providerId="LiveId" clId="{2F009BA6-935D-4172-B5F2-8DDE54F1BBBA}" dt="2022-01-10T06:06:47.346" v="710"/>
          <ac:inkMkLst>
            <pc:docMk/>
            <pc:sldMk cId="2028431681" sldId="336"/>
            <ac:inkMk id="91" creationId="{0DE2CA31-8528-476F-8C77-ED3C23D06548}"/>
          </ac:inkMkLst>
        </pc:inkChg>
        <pc:inkChg chg="add del">
          <ac:chgData name="Viet Anh Nguyen" userId="b95f61ff061388d5" providerId="LiveId" clId="{2F009BA6-935D-4172-B5F2-8DDE54F1BBBA}" dt="2022-01-10T06:06:47.346" v="710"/>
          <ac:inkMkLst>
            <pc:docMk/>
            <pc:sldMk cId="2028431681" sldId="336"/>
            <ac:inkMk id="92" creationId="{E83AA682-2628-4CAC-9D53-1AE907BA35B2}"/>
          </ac:inkMkLst>
        </pc:inkChg>
        <pc:inkChg chg="add del">
          <ac:chgData name="Viet Anh Nguyen" userId="b95f61ff061388d5" providerId="LiveId" clId="{2F009BA6-935D-4172-B5F2-8DDE54F1BBBA}" dt="2022-01-10T06:06:47.346" v="710"/>
          <ac:inkMkLst>
            <pc:docMk/>
            <pc:sldMk cId="2028431681" sldId="336"/>
            <ac:inkMk id="93" creationId="{A8239E35-9B27-488B-93A9-B3F5850901C6}"/>
          </ac:inkMkLst>
        </pc:inkChg>
        <pc:inkChg chg="add del">
          <ac:chgData name="Viet Anh Nguyen" userId="b95f61ff061388d5" providerId="LiveId" clId="{2F009BA6-935D-4172-B5F2-8DDE54F1BBBA}" dt="2022-01-10T06:06:47.346" v="710"/>
          <ac:inkMkLst>
            <pc:docMk/>
            <pc:sldMk cId="2028431681" sldId="336"/>
            <ac:inkMk id="94" creationId="{2C3A8ECA-EF94-4FED-B9F7-29CA8E3DF2A3}"/>
          </ac:inkMkLst>
        </pc:inkChg>
        <pc:inkChg chg="add del">
          <ac:chgData name="Viet Anh Nguyen" userId="b95f61ff061388d5" providerId="LiveId" clId="{2F009BA6-935D-4172-B5F2-8DDE54F1BBBA}" dt="2022-01-10T06:06:47.346" v="710"/>
          <ac:inkMkLst>
            <pc:docMk/>
            <pc:sldMk cId="2028431681" sldId="336"/>
            <ac:inkMk id="95" creationId="{70F0DA4B-D30D-458F-AF48-B9D68A1D379A}"/>
          </ac:inkMkLst>
        </pc:inkChg>
        <pc:inkChg chg="add del">
          <ac:chgData name="Viet Anh Nguyen" userId="b95f61ff061388d5" providerId="LiveId" clId="{2F009BA6-935D-4172-B5F2-8DDE54F1BBBA}" dt="2022-01-10T06:06:48.467" v="715"/>
          <ac:inkMkLst>
            <pc:docMk/>
            <pc:sldMk cId="2028431681" sldId="336"/>
            <ac:inkMk id="96" creationId="{086DFCD5-6B7F-49D3-8A22-51598E2B3117}"/>
          </ac:inkMkLst>
        </pc:inkChg>
        <pc:inkChg chg="add del">
          <ac:chgData name="Viet Anh Nguyen" userId="b95f61ff061388d5" providerId="LiveId" clId="{2F009BA6-935D-4172-B5F2-8DDE54F1BBBA}" dt="2022-01-10T06:06:48.467" v="715"/>
          <ac:inkMkLst>
            <pc:docMk/>
            <pc:sldMk cId="2028431681" sldId="336"/>
            <ac:inkMk id="97" creationId="{C34BA339-55F2-42F8-A520-E0C95E918B32}"/>
          </ac:inkMkLst>
        </pc:inkChg>
        <pc:inkChg chg="add del">
          <ac:chgData name="Viet Anh Nguyen" userId="b95f61ff061388d5" providerId="LiveId" clId="{2F009BA6-935D-4172-B5F2-8DDE54F1BBBA}" dt="2022-01-10T06:06:48.467" v="715"/>
          <ac:inkMkLst>
            <pc:docMk/>
            <pc:sldMk cId="2028431681" sldId="336"/>
            <ac:inkMk id="98" creationId="{D0B18C7F-22B8-4F3A-B585-7F5576CC5CC7}"/>
          </ac:inkMkLst>
        </pc:inkChg>
        <pc:inkChg chg="add del">
          <ac:chgData name="Viet Anh Nguyen" userId="b95f61ff061388d5" providerId="LiveId" clId="{2F009BA6-935D-4172-B5F2-8DDE54F1BBBA}" dt="2022-01-10T06:06:48.467" v="715"/>
          <ac:inkMkLst>
            <pc:docMk/>
            <pc:sldMk cId="2028431681" sldId="336"/>
            <ac:inkMk id="99" creationId="{C8162892-EEBE-454B-B2AF-58F8A05EF596}"/>
          </ac:inkMkLst>
        </pc:inkChg>
        <pc:inkChg chg="add del">
          <ac:chgData name="Viet Anh Nguyen" userId="b95f61ff061388d5" providerId="LiveId" clId="{2F009BA6-935D-4172-B5F2-8DDE54F1BBBA}" dt="2022-01-10T06:06:48.467" v="715"/>
          <ac:inkMkLst>
            <pc:docMk/>
            <pc:sldMk cId="2028431681" sldId="336"/>
            <ac:inkMk id="100" creationId="{73340E5F-0130-41C5-9F48-B08C6D9087A8}"/>
          </ac:inkMkLst>
        </pc:inkChg>
        <pc:inkChg chg="add">
          <ac:chgData name="Viet Anh Nguyen" userId="b95f61ff061388d5" providerId="LiveId" clId="{2F009BA6-935D-4172-B5F2-8DDE54F1BBBA}" dt="2022-01-10T06:06:48.467" v="715"/>
          <ac:inkMkLst>
            <pc:docMk/>
            <pc:sldMk cId="2028431681" sldId="336"/>
            <ac:inkMk id="101" creationId="{1AECCCAC-47A6-4060-B687-B6BBF6BFB829}"/>
          </ac:inkMkLst>
        </pc:inkChg>
        <pc:inkChg chg="add del">
          <ac:chgData name="Viet Anh Nguyen" userId="b95f61ff061388d5" providerId="LiveId" clId="{2F009BA6-935D-4172-B5F2-8DDE54F1BBBA}" dt="2022-01-10T06:06:51.242" v="723"/>
          <ac:inkMkLst>
            <pc:docMk/>
            <pc:sldMk cId="2028431681" sldId="336"/>
            <ac:inkMk id="102" creationId="{7FED5B49-5E34-4D21-8C69-87F7F3B6E79B}"/>
          </ac:inkMkLst>
        </pc:inkChg>
        <pc:inkChg chg="add del">
          <ac:chgData name="Viet Anh Nguyen" userId="b95f61ff061388d5" providerId="LiveId" clId="{2F009BA6-935D-4172-B5F2-8DDE54F1BBBA}" dt="2022-01-10T06:06:51.242" v="723"/>
          <ac:inkMkLst>
            <pc:docMk/>
            <pc:sldMk cId="2028431681" sldId="336"/>
            <ac:inkMk id="103" creationId="{95A6DFFF-62F7-4563-948D-C3976F5871FF}"/>
          </ac:inkMkLst>
        </pc:inkChg>
        <pc:inkChg chg="add del">
          <ac:chgData name="Viet Anh Nguyen" userId="b95f61ff061388d5" providerId="LiveId" clId="{2F009BA6-935D-4172-B5F2-8DDE54F1BBBA}" dt="2022-01-10T06:06:51.242" v="723"/>
          <ac:inkMkLst>
            <pc:docMk/>
            <pc:sldMk cId="2028431681" sldId="336"/>
            <ac:inkMk id="104" creationId="{4A862348-0DF3-4BD8-B563-59C5DF3A4399}"/>
          </ac:inkMkLst>
        </pc:inkChg>
        <pc:inkChg chg="add del">
          <ac:chgData name="Viet Anh Nguyen" userId="b95f61ff061388d5" providerId="LiveId" clId="{2F009BA6-935D-4172-B5F2-8DDE54F1BBBA}" dt="2022-01-10T06:06:51.242" v="723"/>
          <ac:inkMkLst>
            <pc:docMk/>
            <pc:sldMk cId="2028431681" sldId="336"/>
            <ac:inkMk id="105" creationId="{67B2F637-50E5-417B-9E55-0F9DA0393E9F}"/>
          </ac:inkMkLst>
        </pc:inkChg>
        <pc:inkChg chg="add del">
          <ac:chgData name="Viet Anh Nguyen" userId="b95f61ff061388d5" providerId="LiveId" clId="{2F009BA6-935D-4172-B5F2-8DDE54F1BBBA}" dt="2022-01-10T06:06:51.242" v="723"/>
          <ac:inkMkLst>
            <pc:docMk/>
            <pc:sldMk cId="2028431681" sldId="336"/>
            <ac:inkMk id="106" creationId="{9E3D6B2B-C2B9-457C-BB20-3BA1E9668510}"/>
          </ac:inkMkLst>
        </pc:inkChg>
        <pc:inkChg chg="add">
          <ac:chgData name="Viet Anh Nguyen" userId="b95f61ff061388d5" providerId="LiveId" clId="{2F009BA6-935D-4172-B5F2-8DDE54F1BBBA}" dt="2022-01-10T06:06:50.452" v="721" actId="9405"/>
          <ac:inkMkLst>
            <pc:docMk/>
            <pc:sldMk cId="2028431681" sldId="336"/>
            <ac:inkMk id="107" creationId="{606BB810-D052-4E33-B743-045FC9D731F8}"/>
          </ac:inkMkLst>
        </pc:inkChg>
        <pc:inkChg chg="add">
          <ac:chgData name="Viet Anh Nguyen" userId="b95f61ff061388d5" providerId="LiveId" clId="{2F009BA6-935D-4172-B5F2-8DDE54F1BBBA}" dt="2022-01-10T06:06:50.579" v="722" actId="9405"/>
          <ac:inkMkLst>
            <pc:docMk/>
            <pc:sldMk cId="2028431681" sldId="336"/>
            <ac:inkMk id="108" creationId="{0D92A4C8-01FF-4098-8BE4-4ED3938CB184}"/>
          </ac:inkMkLst>
        </pc:inkChg>
        <pc:inkChg chg="add">
          <ac:chgData name="Viet Anh Nguyen" userId="b95f61ff061388d5" providerId="LiveId" clId="{2F009BA6-935D-4172-B5F2-8DDE54F1BBBA}" dt="2022-01-10T06:06:51.242" v="723"/>
          <ac:inkMkLst>
            <pc:docMk/>
            <pc:sldMk cId="2028431681" sldId="336"/>
            <ac:inkMk id="109" creationId="{FA83D8EC-37A1-465D-8CB5-300C1799900D}"/>
          </ac:inkMkLst>
        </pc:inkChg>
        <pc:inkChg chg="add">
          <ac:chgData name="Viet Anh Nguyen" userId="b95f61ff061388d5" providerId="LiveId" clId="{2F009BA6-935D-4172-B5F2-8DDE54F1BBBA}" dt="2022-01-10T06:06:51.242" v="723"/>
          <ac:inkMkLst>
            <pc:docMk/>
            <pc:sldMk cId="2028431681" sldId="336"/>
            <ac:inkMk id="110" creationId="{1688CDF8-B45A-4239-B4AB-E111051AEEF8}"/>
          </ac:inkMkLst>
        </pc:inkChg>
      </pc:sldChg>
      <pc:sldChg chg="addSp delSp new mod">
        <pc:chgData name="Viet Anh Nguyen" userId="b95f61ff061388d5" providerId="LiveId" clId="{2F009BA6-935D-4172-B5F2-8DDE54F1BBBA}" dt="2022-01-10T06:08:27.026" v="841"/>
        <pc:sldMkLst>
          <pc:docMk/>
          <pc:sldMk cId="1646673049" sldId="337"/>
        </pc:sldMkLst>
        <pc:inkChg chg="add del">
          <ac:chgData name="Viet Anh Nguyen" userId="b95f61ff061388d5" providerId="LiveId" clId="{2F009BA6-935D-4172-B5F2-8DDE54F1BBBA}" dt="2022-01-10T06:07:06.249" v="727"/>
          <ac:inkMkLst>
            <pc:docMk/>
            <pc:sldMk cId="1646673049" sldId="337"/>
            <ac:inkMk id="2" creationId="{7D4DABBC-F843-4EB5-AEB8-F83008AB02D0}"/>
          </ac:inkMkLst>
        </pc:inkChg>
        <pc:inkChg chg="add del">
          <ac:chgData name="Viet Anh Nguyen" userId="b95f61ff061388d5" providerId="LiveId" clId="{2F009BA6-935D-4172-B5F2-8DDE54F1BBBA}" dt="2022-01-10T06:07:06.249" v="727"/>
          <ac:inkMkLst>
            <pc:docMk/>
            <pc:sldMk cId="1646673049" sldId="337"/>
            <ac:inkMk id="3" creationId="{BAF64387-26A4-468A-974B-358D83A0EA91}"/>
          </ac:inkMkLst>
        </pc:inkChg>
        <pc:inkChg chg="add del">
          <ac:chgData name="Viet Anh Nguyen" userId="b95f61ff061388d5" providerId="LiveId" clId="{2F009BA6-935D-4172-B5F2-8DDE54F1BBBA}" dt="2022-01-10T06:07:07.222" v="730"/>
          <ac:inkMkLst>
            <pc:docMk/>
            <pc:sldMk cId="1646673049" sldId="337"/>
            <ac:inkMk id="4" creationId="{D7B4C2F4-9A7A-403D-9C1E-A78FC7B25DE5}"/>
          </ac:inkMkLst>
        </pc:inkChg>
        <pc:inkChg chg="add del">
          <ac:chgData name="Viet Anh Nguyen" userId="b95f61ff061388d5" providerId="LiveId" clId="{2F009BA6-935D-4172-B5F2-8DDE54F1BBBA}" dt="2022-01-10T06:07:07.222" v="730"/>
          <ac:inkMkLst>
            <pc:docMk/>
            <pc:sldMk cId="1646673049" sldId="337"/>
            <ac:inkMk id="5" creationId="{143E41A9-72B6-4FFE-AD39-7F97A90BD5C1}"/>
          </ac:inkMkLst>
        </pc:inkChg>
        <pc:inkChg chg="add del">
          <ac:chgData name="Viet Anh Nguyen" userId="b95f61ff061388d5" providerId="LiveId" clId="{2F009BA6-935D-4172-B5F2-8DDE54F1BBBA}" dt="2022-01-10T06:07:07.222" v="730"/>
          <ac:inkMkLst>
            <pc:docMk/>
            <pc:sldMk cId="1646673049" sldId="337"/>
            <ac:inkMk id="6" creationId="{452213A6-A59C-4F53-B02D-81382357F9FE}"/>
          </ac:inkMkLst>
        </pc:inkChg>
        <pc:inkChg chg="add del">
          <ac:chgData name="Viet Anh Nguyen" userId="b95f61ff061388d5" providerId="LiveId" clId="{2F009BA6-935D-4172-B5F2-8DDE54F1BBBA}" dt="2022-01-10T06:07:09.226" v="735"/>
          <ac:inkMkLst>
            <pc:docMk/>
            <pc:sldMk cId="1646673049" sldId="337"/>
            <ac:inkMk id="7" creationId="{CB77D829-FEB8-4262-8DC7-ACDB9121FAB9}"/>
          </ac:inkMkLst>
        </pc:inkChg>
        <pc:inkChg chg="add del">
          <ac:chgData name="Viet Anh Nguyen" userId="b95f61ff061388d5" providerId="LiveId" clId="{2F009BA6-935D-4172-B5F2-8DDE54F1BBBA}" dt="2022-01-10T06:07:09.226" v="735"/>
          <ac:inkMkLst>
            <pc:docMk/>
            <pc:sldMk cId="1646673049" sldId="337"/>
            <ac:inkMk id="8" creationId="{3CF7FB67-485A-4B59-BFA3-25C43033E36F}"/>
          </ac:inkMkLst>
        </pc:inkChg>
        <pc:inkChg chg="add del">
          <ac:chgData name="Viet Anh Nguyen" userId="b95f61ff061388d5" providerId="LiveId" clId="{2F009BA6-935D-4172-B5F2-8DDE54F1BBBA}" dt="2022-01-10T06:07:09.226" v="735"/>
          <ac:inkMkLst>
            <pc:docMk/>
            <pc:sldMk cId="1646673049" sldId="337"/>
            <ac:inkMk id="9" creationId="{625A1B06-9582-4439-BBDA-9A9B013B8AB8}"/>
          </ac:inkMkLst>
        </pc:inkChg>
        <pc:inkChg chg="add del">
          <ac:chgData name="Viet Anh Nguyen" userId="b95f61ff061388d5" providerId="LiveId" clId="{2F009BA6-935D-4172-B5F2-8DDE54F1BBBA}" dt="2022-01-10T06:07:09.226" v="735"/>
          <ac:inkMkLst>
            <pc:docMk/>
            <pc:sldMk cId="1646673049" sldId="337"/>
            <ac:inkMk id="10" creationId="{1848138B-12ED-42EF-B8CD-0E0195C5F16D}"/>
          </ac:inkMkLst>
        </pc:inkChg>
        <pc:inkChg chg="add del">
          <ac:chgData name="Viet Anh Nguyen" userId="b95f61ff061388d5" providerId="LiveId" clId="{2F009BA6-935D-4172-B5F2-8DDE54F1BBBA}" dt="2022-01-10T06:07:09.226" v="735"/>
          <ac:inkMkLst>
            <pc:docMk/>
            <pc:sldMk cId="1646673049" sldId="337"/>
            <ac:inkMk id="11" creationId="{06F11660-B2A2-4589-AB4C-F4DA527F6DF5}"/>
          </ac:inkMkLst>
        </pc:inkChg>
        <pc:inkChg chg="add del">
          <ac:chgData name="Viet Anh Nguyen" userId="b95f61ff061388d5" providerId="LiveId" clId="{2F009BA6-935D-4172-B5F2-8DDE54F1BBBA}" dt="2022-01-10T06:07:12.223" v="743"/>
          <ac:inkMkLst>
            <pc:docMk/>
            <pc:sldMk cId="1646673049" sldId="337"/>
            <ac:inkMk id="12" creationId="{5E97678A-0157-445D-8589-329AA1F1CA96}"/>
          </ac:inkMkLst>
        </pc:inkChg>
        <pc:inkChg chg="add del">
          <ac:chgData name="Viet Anh Nguyen" userId="b95f61ff061388d5" providerId="LiveId" clId="{2F009BA6-935D-4172-B5F2-8DDE54F1BBBA}" dt="2022-01-10T06:07:12.223" v="743"/>
          <ac:inkMkLst>
            <pc:docMk/>
            <pc:sldMk cId="1646673049" sldId="337"/>
            <ac:inkMk id="13" creationId="{ED9E9CA1-D6B7-47AA-BF31-14DE3E4755C9}"/>
          </ac:inkMkLst>
        </pc:inkChg>
        <pc:inkChg chg="add del">
          <ac:chgData name="Viet Anh Nguyen" userId="b95f61ff061388d5" providerId="LiveId" clId="{2F009BA6-935D-4172-B5F2-8DDE54F1BBBA}" dt="2022-01-10T06:07:12.223" v="743"/>
          <ac:inkMkLst>
            <pc:docMk/>
            <pc:sldMk cId="1646673049" sldId="337"/>
            <ac:inkMk id="14" creationId="{5C000D2E-DF13-4A87-93A0-A7F73DB486F8}"/>
          </ac:inkMkLst>
        </pc:inkChg>
        <pc:inkChg chg="add del">
          <ac:chgData name="Viet Anh Nguyen" userId="b95f61ff061388d5" providerId="LiveId" clId="{2F009BA6-935D-4172-B5F2-8DDE54F1BBBA}" dt="2022-01-10T06:07:12.223" v="743"/>
          <ac:inkMkLst>
            <pc:docMk/>
            <pc:sldMk cId="1646673049" sldId="337"/>
            <ac:inkMk id="15" creationId="{C1ADCEB1-4101-45D6-BD8A-592F5A4A1C63}"/>
          </ac:inkMkLst>
        </pc:inkChg>
        <pc:inkChg chg="add del">
          <ac:chgData name="Viet Anh Nguyen" userId="b95f61ff061388d5" providerId="LiveId" clId="{2F009BA6-935D-4172-B5F2-8DDE54F1BBBA}" dt="2022-01-10T06:07:12.223" v="743"/>
          <ac:inkMkLst>
            <pc:docMk/>
            <pc:sldMk cId="1646673049" sldId="337"/>
            <ac:inkMk id="16" creationId="{D0652771-DD3D-4144-8E5F-82ACF8D76A59}"/>
          </ac:inkMkLst>
        </pc:inkChg>
        <pc:inkChg chg="add del">
          <ac:chgData name="Viet Anh Nguyen" userId="b95f61ff061388d5" providerId="LiveId" clId="{2F009BA6-935D-4172-B5F2-8DDE54F1BBBA}" dt="2022-01-10T06:07:12.223" v="743"/>
          <ac:inkMkLst>
            <pc:docMk/>
            <pc:sldMk cId="1646673049" sldId="337"/>
            <ac:inkMk id="17" creationId="{67401861-EA5D-45B5-A98A-06C5A782D604}"/>
          </ac:inkMkLst>
        </pc:inkChg>
        <pc:inkChg chg="add del">
          <ac:chgData name="Viet Anh Nguyen" userId="b95f61ff061388d5" providerId="LiveId" clId="{2F009BA6-935D-4172-B5F2-8DDE54F1BBBA}" dt="2022-01-10T06:07:12.223" v="743"/>
          <ac:inkMkLst>
            <pc:docMk/>
            <pc:sldMk cId="1646673049" sldId="337"/>
            <ac:inkMk id="18" creationId="{672AA250-4C02-4AA4-BDDD-FB8CB67A6CAF}"/>
          </ac:inkMkLst>
        </pc:inkChg>
        <pc:inkChg chg="add del">
          <ac:chgData name="Viet Anh Nguyen" userId="b95f61ff061388d5" providerId="LiveId" clId="{2F009BA6-935D-4172-B5F2-8DDE54F1BBBA}" dt="2022-01-10T06:07:12.223" v="743"/>
          <ac:inkMkLst>
            <pc:docMk/>
            <pc:sldMk cId="1646673049" sldId="337"/>
            <ac:inkMk id="19" creationId="{F3B47EF2-BACF-4EA0-822D-388DC74F3369}"/>
          </ac:inkMkLst>
        </pc:inkChg>
        <pc:inkChg chg="add del">
          <ac:chgData name="Viet Anh Nguyen" userId="b95f61ff061388d5" providerId="LiveId" clId="{2F009BA6-935D-4172-B5F2-8DDE54F1BBBA}" dt="2022-01-10T06:07:14.651" v="748"/>
          <ac:inkMkLst>
            <pc:docMk/>
            <pc:sldMk cId="1646673049" sldId="337"/>
            <ac:inkMk id="20" creationId="{85EF484D-29F6-4375-9B96-12FD501FA6B9}"/>
          </ac:inkMkLst>
        </pc:inkChg>
        <pc:inkChg chg="add del">
          <ac:chgData name="Viet Anh Nguyen" userId="b95f61ff061388d5" providerId="LiveId" clId="{2F009BA6-935D-4172-B5F2-8DDE54F1BBBA}" dt="2022-01-10T06:07:14.651" v="748"/>
          <ac:inkMkLst>
            <pc:docMk/>
            <pc:sldMk cId="1646673049" sldId="337"/>
            <ac:inkMk id="21" creationId="{04785B19-0330-43DF-A254-FBDD32086173}"/>
          </ac:inkMkLst>
        </pc:inkChg>
        <pc:inkChg chg="add del">
          <ac:chgData name="Viet Anh Nguyen" userId="b95f61ff061388d5" providerId="LiveId" clId="{2F009BA6-935D-4172-B5F2-8DDE54F1BBBA}" dt="2022-01-10T06:07:14.651" v="748"/>
          <ac:inkMkLst>
            <pc:docMk/>
            <pc:sldMk cId="1646673049" sldId="337"/>
            <ac:inkMk id="22" creationId="{278B5FA0-5654-4A8A-B05D-AD13A8DA779E}"/>
          </ac:inkMkLst>
        </pc:inkChg>
        <pc:inkChg chg="add del">
          <ac:chgData name="Viet Anh Nguyen" userId="b95f61ff061388d5" providerId="LiveId" clId="{2F009BA6-935D-4172-B5F2-8DDE54F1BBBA}" dt="2022-01-10T06:07:14.651" v="748"/>
          <ac:inkMkLst>
            <pc:docMk/>
            <pc:sldMk cId="1646673049" sldId="337"/>
            <ac:inkMk id="23" creationId="{3616BC48-E983-400D-B9FF-62953CED274A}"/>
          </ac:inkMkLst>
        </pc:inkChg>
        <pc:inkChg chg="add del">
          <ac:chgData name="Viet Anh Nguyen" userId="b95f61ff061388d5" providerId="LiveId" clId="{2F009BA6-935D-4172-B5F2-8DDE54F1BBBA}" dt="2022-01-10T06:07:14.651" v="748"/>
          <ac:inkMkLst>
            <pc:docMk/>
            <pc:sldMk cId="1646673049" sldId="337"/>
            <ac:inkMk id="24" creationId="{D3F8A19F-348A-4395-850F-00AC3DD66C43}"/>
          </ac:inkMkLst>
        </pc:inkChg>
        <pc:inkChg chg="add del">
          <ac:chgData name="Viet Anh Nguyen" userId="b95f61ff061388d5" providerId="LiveId" clId="{2F009BA6-935D-4172-B5F2-8DDE54F1BBBA}" dt="2022-01-10T06:07:17.390" v="750"/>
          <ac:inkMkLst>
            <pc:docMk/>
            <pc:sldMk cId="1646673049" sldId="337"/>
            <ac:inkMk id="25" creationId="{54C601BA-9E37-4ABB-BC5F-78816575B5A0}"/>
          </ac:inkMkLst>
        </pc:inkChg>
        <pc:inkChg chg="add del">
          <ac:chgData name="Viet Anh Nguyen" userId="b95f61ff061388d5" providerId="LiveId" clId="{2F009BA6-935D-4172-B5F2-8DDE54F1BBBA}" dt="2022-01-10T06:07:17.390" v="750"/>
          <ac:inkMkLst>
            <pc:docMk/>
            <pc:sldMk cId="1646673049" sldId="337"/>
            <ac:inkMk id="26" creationId="{A614EC20-1753-46B9-BA2B-C320BB41130D}"/>
          </ac:inkMkLst>
        </pc:inkChg>
        <pc:inkChg chg="add del">
          <ac:chgData name="Viet Anh Nguyen" userId="b95f61ff061388d5" providerId="LiveId" clId="{2F009BA6-935D-4172-B5F2-8DDE54F1BBBA}" dt="2022-01-10T06:07:18.273" v="752"/>
          <ac:inkMkLst>
            <pc:docMk/>
            <pc:sldMk cId="1646673049" sldId="337"/>
            <ac:inkMk id="27" creationId="{AB3E8977-0A50-4199-BFDD-CA64B143F74F}"/>
          </ac:inkMkLst>
        </pc:inkChg>
        <pc:inkChg chg="add del">
          <ac:chgData name="Viet Anh Nguyen" userId="b95f61ff061388d5" providerId="LiveId" clId="{2F009BA6-935D-4172-B5F2-8DDE54F1BBBA}" dt="2022-01-10T06:07:18.273" v="752"/>
          <ac:inkMkLst>
            <pc:docMk/>
            <pc:sldMk cId="1646673049" sldId="337"/>
            <ac:inkMk id="28" creationId="{B67300A0-2D79-45A7-8402-27A52F536B75}"/>
          </ac:inkMkLst>
        </pc:inkChg>
        <pc:inkChg chg="add del">
          <ac:chgData name="Viet Anh Nguyen" userId="b95f61ff061388d5" providerId="LiveId" clId="{2F009BA6-935D-4172-B5F2-8DDE54F1BBBA}" dt="2022-01-10T06:07:20.174" v="754"/>
          <ac:inkMkLst>
            <pc:docMk/>
            <pc:sldMk cId="1646673049" sldId="337"/>
            <ac:inkMk id="29" creationId="{8994B6DA-B6DD-4FBF-8335-0B715312A001}"/>
          </ac:inkMkLst>
        </pc:inkChg>
        <pc:inkChg chg="add del">
          <ac:chgData name="Viet Anh Nguyen" userId="b95f61ff061388d5" providerId="LiveId" clId="{2F009BA6-935D-4172-B5F2-8DDE54F1BBBA}" dt="2022-01-10T06:07:20.174" v="754"/>
          <ac:inkMkLst>
            <pc:docMk/>
            <pc:sldMk cId="1646673049" sldId="337"/>
            <ac:inkMk id="30" creationId="{68788A0C-3909-4D67-87A4-73903B72625E}"/>
          </ac:inkMkLst>
        </pc:inkChg>
        <pc:inkChg chg="add del">
          <ac:chgData name="Viet Anh Nguyen" userId="b95f61ff061388d5" providerId="LiveId" clId="{2F009BA6-935D-4172-B5F2-8DDE54F1BBBA}" dt="2022-01-10T06:07:33.337" v="760"/>
          <ac:inkMkLst>
            <pc:docMk/>
            <pc:sldMk cId="1646673049" sldId="337"/>
            <ac:inkMk id="31" creationId="{1DFB856E-63BF-404D-B982-5D9064852ED4}"/>
          </ac:inkMkLst>
        </pc:inkChg>
        <pc:inkChg chg="add del">
          <ac:chgData name="Viet Anh Nguyen" userId="b95f61ff061388d5" providerId="LiveId" clId="{2F009BA6-935D-4172-B5F2-8DDE54F1BBBA}" dt="2022-01-10T06:07:32.314" v="758"/>
          <ac:inkMkLst>
            <pc:docMk/>
            <pc:sldMk cId="1646673049" sldId="337"/>
            <ac:inkMk id="32" creationId="{E59B4C1D-6552-4F9C-A478-95BCF88180AC}"/>
          </ac:inkMkLst>
        </pc:inkChg>
        <pc:inkChg chg="add del">
          <ac:chgData name="Viet Anh Nguyen" userId="b95f61ff061388d5" providerId="LiveId" clId="{2F009BA6-935D-4172-B5F2-8DDE54F1BBBA}" dt="2022-01-10T06:07:32.314" v="758"/>
          <ac:inkMkLst>
            <pc:docMk/>
            <pc:sldMk cId="1646673049" sldId="337"/>
            <ac:inkMk id="33" creationId="{FD336852-F55E-4266-A0A4-F824DC005908}"/>
          </ac:inkMkLst>
        </pc:inkChg>
        <pc:inkChg chg="add del">
          <ac:chgData name="Viet Anh Nguyen" userId="b95f61ff061388d5" providerId="LiveId" clId="{2F009BA6-935D-4172-B5F2-8DDE54F1BBBA}" dt="2022-01-10T06:07:32.314" v="758"/>
          <ac:inkMkLst>
            <pc:docMk/>
            <pc:sldMk cId="1646673049" sldId="337"/>
            <ac:inkMk id="34" creationId="{72924209-5671-4E0E-B3F7-DE22D7490DA3}"/>
          </ac:inkMkLst>
        </pc:inkChg>
        <pc:inkChg chg="add del">
          <ac:chgData name="Viet Anh Nguyen" userId="b95f61ff061388d5" providerId="LiveId" clId="{2F009BA6-935D-4172-B5F2-8DDE54F1BBBA}" dt="2022-01-10T06:07:33.337" v="760"/>
          <ac:inkMkLst>
            <pc:docMk/>
            <pc:sldMk cId="1646673049" sldId="337"/>
            <ac:inkMk id="35" creationId="{B857BFC4-94BF-4645-A2C8-01B5086D1212}"/>
          </ac:inkMkLst>
        </pc:inkChg>
        <pc:inkChg chg="add del">
          <ac:chgData name="Viet Anh Nguyen" userId="b95f61ff061388d5" providerId="LiveId" clId="{2F009BA6-935D-4172-B5F2-8DDE54F1BBBA}" dt="2022-01-10T06:07:33.337" v="760"/>
          <ac:inkMkLst>
            <pc:docMk/>
            <pc:sldMk cId="1646673049" sldId="337"/>
            <ac:inkMk id="36" creationId="{F05F5CFA-5337-4283-B563-5063BFEC5D3F}"/>
          </ac:inkMkLst>
        </pc:inkChg>
        <pc:inkChg chg="add del">
          <ac:chgData name="Viet Anh Nguyen" userId="b95f61ff061388d5" providerId="LiveId" clId="{2F009BA6-935D-4172-B5F2-8DDE54F1BBBA}" dt="2022-01-10T06:07:34.528" v="762"/>
          <ac:inkMkLst>
            <pc:docMk/>
            <pc:sldMk cId="1646673049" sldId="337"/>
            <ac:inkMk id="37" creationId="{A4473219-AF66-4CC1-A0FD-026EC1D0F6F6}"/>
          </ac:inkMkLst>
        </pc:inkChg>
        <pc:inkChg chg="add del">
          <ac:chgData name="Viet Anh Nguyen" userId="b95f61ff061388d5" providerId="LiveId" clId="{2F009BA6-935D-4172-B5F2-8DDE54F1BBBA}" dt="2022-01-10T06:07:34.528" v="762"/>
          <ac:inkMkLst>
            <pc:docMk/>
            <pc:sldMk cId="1646673049" sldId="337"/>
            <ac:inkMk id="38" creationId="{E2D507F8-D353-4833-A081-288AE167F75F}"/>
          </ac:inkMkLst>
        </pc:inkChg>
        <pc:inkChg chg="add del">
          <ac:chgData name="Viet Anh Nguyen" userId="b95f61ff061388d5" providerId="LiveId" clId="{2F009BA6-935D-4172-B5F2-8DDE54F1BBBA}" dt="2022-01-10T06:07:35.433" v="764"/>
          <ac:inkMkLst>
            <pc:docMk/>
            <pc:sldMk cId="1646673049" sldId="337"/>
            <ac:inkMk id="39" creationId="{70071AC9-58BF-4371-AD72-BE4E3499F4A8}"/>
          </ac:inkMkLst>
        </pc:inkChg>
        <pc:inkChg chg="add del">
          <ac:chgData name="Viet Anh Nguyen" userId="b95f61ff061388d5" providerId="LiveId" clId="{2F009BA6-935D-4172-B5F2-8DDE54F1BBBA}" dt="2022-01-10T06:07:35.433" v="764"/>
          <ac:inkMkLst>
            <pc:docMk/>
            <pc:sldMk cId="1646673049" sldId="337"/>
            <ac:inkMk id="40" creationId="{BDD0B35A-CC77-4D1C-8AA1-6449D996B12E}"/>
          </ac:inkMkLst>
        </pc:inkChg>
        <pc:inkChg chg="add del">
          <ac:chgData name="Viet Anh Nguyen" userId="b95f61ff061388d5" providerId="LiveId" clId="{2F009BA6-935D-4172-B5F2-8DDE54F1BBBA}" dt="2022-01-10T06:07:36.678" v="766"/>
          <ac:inkMkLst>
            <pc:docMk/>
            <pc:sldMk cId="1646673049" sldId="337"/>
            <ac:inkMk id="41" creationId="{B5BBB186-147E-4F00-9B7A-5DEADAB691BC}"/>
          </ac:inkMkLst>
        </pc:inkChg>
        <pc:inkChg chg="add del">
          <ac:chgData name="Viet Anh Nguyen" userId="b95f61ff061388d5" providerId="LiveId" clId="{2F009BA6-935D-4172-B5F2-8DDE54F1BBBA}" dt="2022-01-10T06:07:36.678" v="766"/>
          <ac:inkMkLst>
            <pc:docMk/>
            <pc:sldMk cId="1646673049" sldId="337"/>
            <ac:inkMk id="42" creationId="{A1A23156-01C5-4921-940B-7706BC814906}"/>
          </ac:inkMkLst>
        </pc:inkChg>
        <pc:inkChg chg="add del">
          <ac:chgData name="Viet Anh Nguyen" userId="b95f61ff061388d5" providerId="LiveId" clId="{2F009BA6-935D-4172-B5F2-8DDE54F1BBBA}" dt="2022-01-10T06:07:39.277" v="768"/>
          <ac:inkMkLst>
            <pc:docMk/>
            <pc:sldMk cId="1646673049" sldId="337"/>
            <ac:inkMk id="43" creationId="{8FE440E8-532D-4656-8612-A9A8372C1AA7}"/>
          </ac:inkMkLst>
        </pc:inkChg>
        <pc:inkChg chg="add del">
          <ac:chgData name="Viet Anh Nguyen" userId="b95f61ff061388d5" providerId="LiveId" clId="{2F009BA6-935D-4172-B5F2-8DDE54F1BBBA}" dt="2022-01-10T06:07:39.277" v="768"/>
          <ac:inkMkLst>
            <pc:docMk/>
            <pc:sldMk cId="1646673049" sldId="337"/>
            <ac:inkMk id="44" creationId="{A9C5D75D-7D93-42B6-BEDE-25C66557DD47}"/>
          </ac:inkMkLst>
        </pc:inkChg>
        <pc:inkChg chg="add del">
          <ac:chgData name="Viet Anh Nguyen" userId="b95f61ff061388d5" providerId="LiveId" clId="{2F009BA6-935D-4172-B5F2-8DDE54F1BBBA}" dt="2022-01-10T06:07:40.277" v="770"/>
          <ac:inkMkLst>
            <pc:docMk/>
            <pc:sldMk cId="1646673049" sldId="337"/>
            <ac:inkMk id="45" creationId="{A02A379C-5B42-41AC-A037-213E2842AEB1}"/>
          </ac:inkMkLst>
        </pc:inkChg>
        <pc:inkChg chg="add del">
          <ac:chgData name="Viet Anh Nguyen" userId="b95f61ff061388d5" providerId="LiveId" clId="{2F009BA6-935D-4172-B5F2-8DDE54F1BBBA}" dt="2022-01-10T06:07:40.277" v="770"/>
          <ac:inkMkLst>
            <pc:docMk/>
            <pc:sldMk cId="1646673049" sldId="337"/>
            <ac:inkMk id="46" creationId="{D5B797CD-1452-4954-93CF-CCDB662DD3A7}"/>
          </ac:inkMkLst>
        </pc:inkChg>
        <pc:inkChg chg="add del">
          <ac:chgData name="Viet Anh Nguyen" userId="b95f61ff061388d5" providerId="LiveId" clId="{2F009BA6-935D-4172-B5F2-8DDE54F1BBBA}" dt="2022-01-10T06:07:42.225" v="772"/>
          <ac:inkMkLst>
            <pc:docMk/>
            <pc:sldMk cId="1646673049" sldId="337"/>
            <ac:inkMk id="47" creationId="{6B25EADC-8A97-4B09-A2A2-C2732897E08F}"/>
          </ac:inkMkLst>
        </pc:inkChg>
        <pc:inkChg chg="add del">
          <ac:chgData name="Viet Anh Nguyen" userId="b95f61ff061388d5" providerId="LiveId" clId="{2F009BA6-935D-4172-B5F2-8DDE54F1BBBA}" dt="2022-01-10T06:07:42.225" v="772"/>
          <ac:inkMkLst>
            <pc:docMk/>
            <pc:sldMk cId="1646673049" sldId="337"/>
            <ac:inkMk id="48" creationId="{2D882C42-50C6-4AB7-9137-FCD19E0CDC84}"/>
          </ac:inkMkLst>
        </pc:inkChg>
        <pc:inkChg chg="add del">
          <ac:chgData name="Viet Anh Nguyen" userId="b95f61ff061388d5" providerId="LiveId" clId="{2F009BA6-935D-4172-B5F2-8DDE54F1BBBA}" dt="2022-01-10T06:07:42.985" v="774"/>
          <ac:inkMkLst>
            <pc:docMk/>
            <pc:sldMk cId="1646673049" sldId="337"/>
            <ac:inkMk id="49" creationId="{CBBD64F2-8ECD-444A-9E6F-7355986D96FC}"/>
          </ac:inkMkLst>
        </pc:inkChg>
        <pc:inkChg chg="add del">
          <ac:chgData name="Viet Anh Nguyen" userId="b95f61ff061388d5" providerId="LiveId" clId="{2F009BA6-935D-4172-B5F2-8DDE54F1BBBA}" dt="2022-01-10T06:07:42.985" v="774"/>
          <ac:inkMkLst>
            <pc:docMk/>
            <pc:sldMk cId="1646673049" sldId="337"/>
            <ac:inkMk id="50" creationId="{CEFB02B7-ADAC-44CD-A49E-7697670D2432}"/>
          </ac:inkMkLst>
        </pc:inkChg>
        <pc:inkChg chg="add del">
          <ac:chgData name="Viet Anh Nguyen" userId="b95f61ff061388d5" providerId="LiveId" clId="{2F009BA6-935D-4172-B5F2-8DDE54F1BBBA}" dt="2022-01-10T06:07:44.744" v="776"/>
          <ac:inkMkLst>
            <pc:docMk/>
            <pc:sldMk cId="1646673049" sldId="337"/>
            <ac:inkMk id="51" creationId="{008E71AB-B372-49D0-BF8D-6006C2D0EFB8}"/>
          </ac:inkMkLst>
        </pc:inkChg>
        <pc:inkChg chg="add del">
          <ac:chgData name="Viet Anh Nguyen" userId="b95f61ff061388d5" providerId="LiveId" clId="{2F009BA6-935D-4172-B5F2-8DDE54F1BBBA}" dt="2022-01-10T06:07:44.744" v="776"/>
          <ac:inkMkLst>
            <pc:docMk/>
            <pc:sldMk cId="1646673049" sldId="337"/>
            <ac:inkMk id="52" creationId="{BD8C81BE-D4C4-4025-A902-38F23465791C}"/>
          </ac:inkMkLst>
        </pc:inkChg>
        <pc:inkChg chg="add del">
          <ac:chgData name="Viet Anh Nguyen" userId="b95f61ff061388d5" providerId="LiveId" clId="{2F009BA6-935D-4172-B5F2-8DDE54F1BBBA}" dt="2022-01-10T06:07:45.818" v="778"/>
          <ac:inkMkLst>
            <pc:docMk/>
            <pc:sldMk cId="1646673049" sldId="337"/>
            <ac:inkMk id="53" creationId="{48485F64-1270-4468-9A58-9D079C912631}"/>
          </ac:inkMkLst>
        </pc:inkChg>
        <pc:inkChg chg="add del">
          <ac:chgData name="Viet Anh Nguyen" userId="b95f61ff061388d5" providerId="LiveId" clId="{2F009BA6-935D-4172-B5F2-8DDE54F1BBBA}" dt="2022-01-10T06:07:45.818" v="778"/>
          <ac:inkMkLst>
            <pc:docMk/>
            <pc:sldMk cId="1646673049" sldId="337"/>
            <ac:inkMk id="54" creationId="{5251E8CC-B155-4D75-A976-C196ADE7530B}"/>
          </ac:inkMkLst>
        </pc:inkChg>
        <pc:inkChg chg="add del">
          <ac:chgData name="Viet Anh Nguyen" userId="b95f61ff061388d5" providerId="LiveId" clId="{2F009BA6-935D-4172-B5F2-8DDE54F1BBBA}" dt="2022-01-10T06:07:46.737" v="780"/>
          <ac:inkMkLst>
            <pc:docMk/>
            <pc:sldMk cId="1646673049" sldId="337"/>
            <ac:inkMk id="55" creationId="{96D72784-EC66-4AE5-ADFB-A0755D613A46}"/>
          </ac:inkMkLst>
        </pc:inkChg>
        <pc:inkChg chg="add del">
          <ac:chgData name="Viet Anh Nguyen" userId="b95f61ff061388d5" providerId="LiveId" clId="{2F009BA6-935D-4172-B5F2-8DDE54F1BBBA}" dt="2022-01-10T06:07:46.737" v="780"/>
          <ac:inkMkLst>
            <pc:docMk/>
            <pc:sldMk cId="1646673049" sldId="337"/>
            <ac:inkMk id="56" creationId="{881356BD-E1DA-472D-8A4F-5188FDB9DC1D}"/>
          </ac:inkMkLst>
        </pc:inkChg>
        <pc:inkChg chg="add del">
          <ac:chgData name="Viet Anh Nguyen" userId="b95f61ff061388d5" providerId="LiveId" clId="{2F009BA6-935D-4172-B5F2-8DDE54F1BBBA}" dt="2022-01-10T06:07:48.241" v="782"/>
          <ac:inkMkLst>
            <pc:docMk/>
            <pc:sldMk cId="1646673049" sldId="337"/>
            <ac:inkMk id="57" creationId="{D0B8C3B3-107C-47A1-97A3-972A71C4D5CD}"/>
          </ac:inkMkLst>
        </pc:inkChg>
        <pc:inkChg chg="add del">
          <ac:chgData name="Viet Anh Nguyen" userId="b95f61ff061388d5" providerId="LiveId" clId="{2F009BA6-935D-4172-B5F2-8DDE54F1BBBA}" dt="2022-01-10T06:07:48.241" v="782"/>
          <ac:inkMkLst>
            <pc:docMk/>
            <pc:sldMk cId="1646673049" sldId="337"/>
            <ac:inkMk id="58" creationId="{A7BE99B5-38AE-4944-A8C0-E22E25E3F386}"/>
          </ac:inkMkLst>
        </pc:inkChg>
        <pc:inkChg chg="add del">
          <ac:chgData name="Viet Anh Nguyen" userId="b95f61ff061388d5" providerId="LiveId" clId="{2F009BA6-935D-4172-B5F2-8DDE54F1BBBA}" dt="2022-01-10T06:07:50.605" v="785"/>
          <ac:inkMkLst>
            <pc:docMk/>
            <pc:sldMk cId="1646673049" sldId="337"/>
            <ac:inkMk id="59" creationId="{71C24F6E-8A45-490B-A839-60160617F01C}"/>
          </ac:inkMkLst>
        </pc:inkChg>
        <pc:inkChg chg="add del">
          <ac:chgData name="Viet Anh Nguyen" userId="b95f61ff061388d5" providerId="LiveId" clId="{2F009BA6-935D-4172-B5F2-8DDE54F1BBBA}" dt="2022-01-10T06:07:50.605" v="785"/>
          <ac:inkMkLst>
            <pc:docMk/>
            <pc:sldMk cId="1646673049" sldId="337"/>
            <ac:inkMk id="60" creationId="{BC5336BD-5010-453D-8E68-3654E8171D4B}"/>
          </ac:inkMkLst>
        </pc:inkChg>
        <pc:inkChg chg="add del">
          <ac:chgData name="Viet Anh Nguyen" userId="b95f61ff061388d5" providerId="LiveId" clId="{2F009BA6-935D-4172-B5F2-8DDE54F1BBBA}" dt="2022-01-10T06:07:50.605" v="785"/>
          <ac:inkMkLst>
            <pc:docMk/>
            <pc:sldMk cId="1646673049" sldId="337"/>
            <ac:inkMk id="61" creationId="{E666A6F5-D4D1-4E39-8A4E-9A2D563E1C2D}"/>
          </ac:inkMkLst>
        </pc:inkChg>
        <pc:inkChg chg="add del">
          <ac:chgData name="Viet Anh Nguyen" userId="b95f61ff061388d5" providerId="LiveId" clId="{2F009BA6-935D-4172-B5F2-8DDE54F1BBBA}" dt="2022-01-10T06:07:51.882" v="787"/>
          <ac:inkMkLst>
            <pc:docMk/>
            <pc:sldMk cId="1646673049" sldId="337"/>
            <ac:inkMk id="62" creationId="{B82F4DAD-FD73-4873-AD39-6B63FBB171EB}"/>
          </ac:inkMkLst>
        </pc:inkChg>
        <pc:inkChg chg="add del">
          <ac:chgData name="Viet Anh Nguyen" userId="b95f61ff061388d5" providerId="LiveId" clId="{2F009BA6-935D-4172-B5F2-8DDE54F1BBBA}" dt="2022-01-10T06:07:51.882" v="787"/>
          <ac:inkMkLst>
            <pc:docMk/>
            <pc:sldMk cId="1646673049" sldId="337"/>
            <ac:inkMk id="63" creationId="{F03F080D-B68C-403F-9828-E7A4AA92D536}"/>
          </ac:inkMkLst>
        </pc:inkChg>
        <pc:inkChg chg="add">
          <ac:chgData name="Viet Anh Nguyen" userId="b95f61ff061388d5" providerId="LiveId" clId="{2F009BA6-935D-4172-B5F2-8DDE54F1BBBA}" dt="2022-01-10T06:07:51.882" v="787"/>
          <ac:inkMkLst>
            <pc:docMk/>
            <pc:sldMk cId="1646673049" sldId="337"/>
            <ac:inkMk id="64" creationId="{31E8258C-6A46-4ECE-9183-C0BB5A80B739}"/>
          </ac:inkMkLst>
        </pc:inkChg>
        <pc:inkChg chg="add del">
          <ac:chgData name="Viet Anh Nguyen" userId="b95f61ff061388d5" providerId="LiveId" clId="{2F009BA6-935D-4172-B5F2-8DDE54F1BBBA}" dt="2022-01-10T06:08:00.902" v="790"/>
          <ac:inkMkLst>
            <pc:docMk/>
            <pc:sldMk cId="1646673049" sldId="337"/>
            <ac:inkMk id="65" creationId="{9EDC9A70-9194-4377-A1E3-59E583A12B5C}"/>
          </ac:inkMkLst>
        </pc:inkChg>
        <pc:inkChg chg="add del">
          <ac:chgData name="Viet Anh Nguyen" userId="b95f61ff061388d5" providerId="LiveId" clId="{2F009BA6-935D-4172-B5F2-8DDE54F1BBBA}" dt="2022-01-10T06:08:00.902" v="790"/>
          <ac:inkMkLst>
            <pc:docMk/>
            <pc:sldMk cId="1646673049" sldId="337"/>
            <ac:inkMk id="66" creationId="{E86BB075-66BD-4140-8731-951FC0CE3724}"/>
          </ac:inkMkLst>
        </pc:inkChg>
        <pc:inkChg chg="add del">
          <ac:chgData name="Viet Anh Nguyen" userId="b95f61ff061388d5" providerId="LiveId" clId="{2F009BA6-935D-4172-B5F2-8DDE54F1BBBA}" dt="2022-01-10T06:08:04.786" v="800"/>
          <ac:inkMkLst>
            <pc:docMk/>
            <pc:sldMk cId="1646673049" sldId="337"/>
            <ac:inkMk id="67" creationId="{FE975A30-2055-44A6-A9BF-95C96C0B1E35}"/>
          </ac:inkMkLst>
        </pc:inkChg>
        <pc:inkChg chg="add del">
          <ac:chgData name="Viet Anh Nguyen" userId="b95f61ff061388d5" providerId="LiveId" clId="{2F009BA6-935D-4172-B5F2-8DDE54F1BBBA}" dt="2022-01-10T06:08:04.786" v="800"/>
          <ac:inkMkLst>
            <pc:docMk/>
            <pc:sldMk cId="1646673049" sldId="337"/>
            <ac:inkMk id="68" creationId="{E9D2FCF8-1F58-4CDD-BEEC-33CF43FFAC28}"/>
          </ac:inkMkLst>
        </pc:inkChg>
        <pc:inkChg chg="add del">
          <ac:chgData name="Viet Anh Nguyen" userId="b95f61ff061388d5" providerId="LiveId" clId="{2F009BA6-935D-4172-B5F2-8DDE54F1BBBA}" dt="2022-01-10T06:08:04.786" v="800"/>
          <ac:inkMkLst>
            <pc:docMk/>
            <pc:sldMk cId="1646673049" sldId="337"/>
            <ac:inkMk id="69" creationId="{0BB91BC6-A1D5-40B7-933D-956FA95C722F}"/>
          </ac:inkMkLst>
        </pc:inkChg>
        <pc:inkChg chg="add del">
          <ac:chgData name="Viet Anh Nguyen" userId="b95f61ff061388d5" providerId="LiveId" clId="{2F009BA6-935D-4172-B5F2-8DDE54F1BBBA}" dt="2022-01-10T06:08:04.786" v="800"/>
          <ac:inkMkLst>
            <pc:docMk/>
            <pc:sldMk cId="1646673049" sldId="337"/>
            <ac:inkMk id="70" creationId="{CD9D8DBE-B2E8-47A0-B70A-3479986B9FD4}"/>
          </ac:inkMkLst>
        </pc:inkChg>
        <pc:inkChg chg="add del">
          <ac:chgData name="Viet Anh Nguyen" userId="b95f61ff061388d5" providerId="LiveId" clId="{2F009BA6-935D-4172-B5F2-8DDE54F1BBBA}" dt="2022-01-10T06:08:04.786" v="800"/>
          <ac:inkMkLst>
            <pc:docMk/>
            <pc:sldMk cId="1646673049" sldId="337"/>
            <ac:inkMk id="71" creationId="{5D35DF69-51D2-42C8-AB4A-E720380A079C}"/>
          </ac:inkMkLst>
        </pc:inkChg>
        <pc:inkChg chg="add del">
          <ac:chgData name="Viet Anh Nguyen" userId="b95f61ff061388d5" providerId="LiveId" clId="{2F009BA6-935D-4172-B5F2-8DDE54F1BBBA}" dt="2022-01-10T06:08:04.786" v="800"/>
          <ac:inkMkLst>
            <pc:docMk/>
            <pc:sldMk cId="1646673049" sldId="337"/>
            <ac:inkMk id="72" creationId="{B596231D-CFB1-4D43-9A82-43BC4C6EC576}"/>
          </ac:inkMkLst>
        </pc:inkChg>
        <pc:inkChg chg="add del">
          <ac:chgData name="Viet Anh Nguyen" userId="b95f61ff061388d5" providerId="LiveId" clId="{2F009BA6-935D-4172-B5F2-8DDE54F1BBBA}" dt="2022-01-10T06:08:04.786" v="800"/>
          <ac:inkMkLst>
            <pc:docMk/>
            <pc:sldMk cId="1646673049" sldId="337"/>
            <ac:inkMk id="73" creationId="{89F73865-ABF7-43C5-BD55-DFEE1BB0EB9C}"/>
          </ac:inkMkLst>
        </pc:inkChg>
        <pc:inkChg chg="add del">
          <ac:chgData name="Viet Anh Nguyen" userId="b95f61ff061388d5" providerId="LiveId" clId="{2F009BA6-935D-4172-B5F2-8DDE54F1BBBA}" dt="2022-01-10T06:08:04.786" v="800"/>
          <ac:inkMkLst>
            <pc:docMk/>
            <pc:sldMk cId="1646673049" sldId="337"/>
            <ac:inkMk id="74" creationId="{2148EB01-536B-4C63-A9E8-21FA19D904F9}"/>
          </ac:inkMkLst>
        </pc:inkChg>
        <pc:inkChg chg="add del">
          <ac:chgData name="Viet Anh Nguyen" userId="b95f61ff061388d5" providerId="LiveId" clId="{2F009BA6-935D-4172-B5F2-8DDE54F1BBBA}" dt="2022-01-10T06:08:04.786" v="800"/>
          <ac:inkMkLst>
            <pc:docMk/>
            <pc:sldMk cId="1646673049" sldId="337"/>
            <ac:inkMk id="75" creationId="{3C69A4F3-B7FB-4201-9F16-DC9818FD3CA7}"/>
          </ac:inkMkLst>
        </pc:inkChg>
        <pc:inkChg chg="add del">
          <ac:chgData name="Viet Anh Nguyen" userId="b95f61ff061388d5" providerId="LiveId" clId="{2F009BA6-935D-4172-B5F2-8DDE54F1BBBA}" dt="2022-01-10T06:08:04.786" v="800"/>
          <ac:inkMkLst>
            <pc:docMk/>
            <pc:sldMk cId="1646673049" sldId="337"/>
            <ac:inkMk id="76" creationId="{1871CF04-EDB1-4EE0-A09B-C770CDED4412}"/>
          </ac:inkMkLst>
        </pc:inkChg>
        <pc:inkChg chg="add">
          <ac:chgData name="Viet Anh Nguyen" userId="b95f61ff061388d5" providerId="LiveId" clId="{2F009BA6-935D-4172-B5F2-8DDE54F1BBBA}" dt="2022-01-10T06:08:04.786" v="800"/>
          <ac:inkMkLst>
            <pc:docMk/>
            <pc:sldMk cId="1646673049" sldId="337"/>
            <ac:inkMk id="77" creationId="{45B15319-D044-46D4-97E4-23A69EE6F02C}"/>
          </ac:inkMkLst>
        </pc:inkChg>
        <pc:inkChg chg="add">
          <ac:chgData name="Viet Anh Nguyen" userId="b95f61ff061388d5" providerId="LiveId" clId="{2F009BA6-935D-4172-B5F2-8DDE54F1BBBA}" dt="2022-01-10T06:08:04.786" v="800"/>
          <ac:inkMkLst>
            <pc:docMk/>
            <pc:sldMk cId="1646673049" sldId="337"/>
            <ac:inkMk id="78" creationId="{373C2D89-688D-40D8-A263-3023691DB27F}"/>
          </ac:inkMkLst>
        </pc:inkChg>
        <pc:inkChg chg="add del">
          <ac:chgData name="Viet Anh Nguyen" userId="b95f61ff061388d5" providerId="LiveId" clId="{2F009BA6-935D-4172-B5F2-8DDE54F1BBBA}" dt="2022-01-10T06:08:10.719" v="806"/>
          <ac:inkMkLst>
            <pc:docMk/>
            <pc:sldMk cId="1646673049" sldId="337"/>
            <ac:inkMk id="79" creationId="{61C8D1D7-9B45-4A9B-92F7-52AA818742A0}"/>
          </ac:inkMkLst>
        </pc:inkChg>
        <pc:inkChg chg="add del">
          <ac:chgData name="Viet Anh Nguyen" userId="b95f61ff061388d5" providerId="LiveId" clId="{2F009BA6-935D-4172-B5F2-8DDE54F1BBBA}" dt="2022-01-10T06:08:10.719" v="806"/>
          <ac:inkMkLst>
            <pc:docMk/>
            <pc:sldMk cId="1646673049" sldId="337"/>
            <ac:inkMk id="80" creationId="{7DC63EED-4593-4A3B-82EB-879064950638}"/>
          </ac:inkMkLst>
        </pc:inkChg>
        <pc:inkChg chg="add del">
          <ac:chgData name="Viet Anh Nguyen" userId="b95f61ff061388d5" providerId="LiveId" clId="{2F009BA6-935D-4172-B5F2-8DDE54F1BBBA}" dt="2022-01-10T06:08:10.719" v="806"/>
          <ac:inkMkLst>
            <pc:docMk/>
            <pc:sldMk cId="1646673049" sldId="337"/>
            <ac:inkMk id="81" creationId="{B1A2224D-4B68-4CB0-9CC0-D17BB39866C2}"/>
          </ac:inkMkLst>
        </pc:inkChg>
        <pc:inkChg chg="add del">
          <ac:chgData name="Viet Anh Nguyen" userId="b95f61ff061388d5" providerId="LiveId" clId="{2F009BA6-935D-4172-B5F2-8DDE54F1BBBA}" dt="2022-01-10T06:08:10.719" v="806"/>
          <ac:inkMkLst>
            <pc:docMk/>
            <pc:sldMk cId="1646673049" sldId="337"/>
            <ac:inkMk id="82" creationId="{EEF7E2E0-1052-44A7-8722-28B01BFA7075}"/>
          </ac:inkMkLst>
        </pc:inkChg>
        <pc:inkChg chg="add del">
          <ac:chgData name="Viet Anh Nguyen" userId="b95f61ff061388d5" providerId="LiveId" clId="{2F009BA6-935D-4172-B5F2-8DDE54F1BBBA}" dt="2022-01-10T06:08:10.719" v="806"/>
          <ac:inkMkLst>
            <pc:docMk/>
            <pc:sldMk cId="1646673049" sldId="337"/>
            <ac:inkMk id="83" creationId="{E50A4E41-C28A-4EED-862A-1EC2D3886E81}"/>
          </ac:inkMkLst>
        </pc:inkChg>
        <pc:inkChg chg="add">
          <ac:chgData name="Viet Anh Nguyen" userId="b95f61ff061388d5" providerId="LiveId" clId="{2F009BA6-935D-4172-B5F2-8DDE54F1BBBA}" dt="2022-01-10T06:08:10.719" v="806"/>
          <ac:inkMkLst>
            <pc:docMk/>
            <pc:sldMk cId="1646673049" sldId="337"/>
            <ac:inkMk id="84" creationId="{AFF9C7AE-3FDE-49CC-8B6B-07ED68E89F9A}"/>
          </ac:inkMkLst>
        </pc:inkChg>
        <pc:inkChg chg="add del">
          <ac:chgData name="Viet Anh Nguyen" userId="b95f61ff061388d5" providerId="LiveId" clId="{2F009BA6-935D-4172-B5F2-8DDE54F1BBBA}" dt="2022-01-10T06:08:12.355" v="809"/>
          <ac:inkMkLst>
            <pc:docMk/>
            <pc:sldMk cId="1646673049" sldId="337"/>
            <ac:inkMk id="85" creationId="{BC5D6249-DD09-4EEF-B38F-56F1AB266F31}"/>
          </ac:inkMkLst>
        </pc:inkChg>
        <pc:inkChg chg="add del">
          <ac:chgData name="Viet Anh Nguyen" userId="b95f61ff061388d5" providerId="LiveId" clId="{2F009BA6-935D-4172-B5F2-8DDE54F1BBBA}" dt="2022-01-10T06:08:12.355" v="809"/>
          <ac:inkMkLst>
            <pc:docMk/>
            <pc:sldMk cId="1646673049" sldId="337"/>
            <ac:inkMk id="86" creationId="{F9E1040B-0B4D-4631-822C-FDF53C1D71A6}"/>
          </ac:inkMkLst>
        </pc:inkChg>
        <pc:inkChg chg="add del">
          <ac:chgData name="Viet Anh Nguyen" userId="b95f61ff061388d5" providerId="LiveId" clId="{2F009BA6-935D-4172-B5F2-8DDE54F1BBBA}" dt="2022-01-10T06:08:27.026" v="841"/>
          <ac:inkMkLst>
            <pc:docMk/>
            <pc:sldMk cId="1646673049" sldId="337"/>
            <ac:inkMk id="87" creationId="{2D896245-62EC-42F3-A8FD-B44A2A61CF24}"/>
          </ac:inkMkLst>
        </pc:inkChg>
        <pc:inkChg chg="add del">
          <ac:chgData name="Viet Anh Nguyen" userId="b95f61ff061388d5" providerId="LiveId" clId="{2F009BA6-935D-4172-B5F2-8DDE54F1BBBA}" dt="2022-01-10T06:08:14.098" v="814"/>
          <ac:inkMkLst>
            <pc:docMk/>
            <pc:sldMk cId="1646673049" sldId="337"/>
            <ac:inkMk id="88" creationId="{AE7333B9-A9FC-4BE0-8D81-111392E51F2D}"/>
          </ac:inkMkLst>
        </pc:inkChg>
        <pc:inkChg chg="add del">
          <ac:chgData name="Viet Anh Nguyen" userId="b95f61ff061388d5" providerId="LiveId" clId="{2F009BA6-935D-4172-B5F2-8DDE54F1BBBA}" dt="2022-01-10T06:08:14.098" v="814"/>
          <ac:inkMkLst>
            <pc:docMk/>
            <pc:sldMk cId="1646673049" sldId="337"/>
            <ac:inkMk id="89" creationId="{C48B4BBE-22B1-4CF0-AFC5-77A6080159C3}"/>
          </ac:inkMkLst>
        </pc:inkChg>
        <pc:inkChg chg="add del">
          <ac:chgData name="Viet Anh Nguyen" userId="b95f61ff061388d5" providerId="LiveId" clId="{2F009BA6-935D-4172-B5F2-8DDE54F1BBBA}" dt="2022-01-10T06:08:14.098" v="814"/>
          <ac:inkMkLst>
            <pc:docMk/>
            <pc:sldMk cId="1646673049" sldId="337"/>
            <ac:inkMk id="90" creationId="{5155EC0C-7EBC-45C9-B626-528C8E761865}"/>
          </ac:inkMkLst>
        </pc:inkChg>
        <pc:inkChg chg="add del">
          <ac:chgData name="Viet Anh Nguyen" userId="b95f61ff061388d5" providerId="LiveId" clId="{2F009BA6-935D-4172-B5F2-8DDE54F1BBBA}" dt="2022-01-10T06:08:27.026" v="841"/>
          <ac:inkMkLst>
            <pc:docMk/>
            <pc:sldMk cId="1646673049" sldId="337"/>
            <ac:inkMk id="91" creationId="{A79F7DE5-6577-412E-86B2-C4B68BC80384}"/>
          </ac:inkMkLst>
        </pc:inkChg>
        <pc:inkChg chg="add del">
          <ac:chgData name="Viet Anh Nguyen" userId="b95f61ff061388d5" providerId="LiveId" clId="{2F009BA6-935D-4172-B5F2-8DDE54F1BBBA}" dt="2022-01-10T06:08:27.026" v="841"/>
          <ac:inkMkLst>
            <pc:docMk/>
            <pc:sldMk cId="1646673049" sldId="337"/>
            <ac:inkMk id="92" creationId="{819B0661-A756-4B4D-9B54-1D6A6EDD62AA}"/>
          </ac:inkMkLst>
        </pc:inkChg>
        <pc:inkChg chg="add del">
          <ac:chgData name="Viet Anh Nguyen" userId="b95f61ff061388d5" providerId="LiveId" clId="{2F009BA6-935D-4172-B5F2-8DDE54F1BBBA}" dt="2022-01-10T06:08:17.437" v="823"/>
          <ac:inkMkLst>
            <pc:docMk/>
            <pc:sldMk cId="1646673049" sldId="337"/>
            <ac:inkMk id="93" creationId="{F0E66F73-05BA-483A-A65B-8A30CB6A972B}"/>
          </ac:inkMkLst>
        </pc:inkChg>
        <pc:inkChg chg="add del">
          <ac:chgData name="Viet Anh Nguyen" userId="b95f61ff061388d5" providerId="LiveId" clId="{2F009BA6-935D-4172-B5F2-8DDE54F1BBBA}" dt="2022-01-10T06:08:17.437" v="823"/>
          <ac:inkMkLst>
            <pc:docMk/>
            <pc:sldMk cId="1646673049" sldId="337"/>
            <ac:inkMk id="94" creationId="{DF511341-1284-4C4C-A2F2-B3CF2A7DECE7}"/>
          </ac:inkMkLst>
        </pc:inkChg>
        <pc:inkChg chg="add del">
          <ac:chgData name="Viet Anh Nguyen" userId="b95f61ff061388d5" providerId="LiveId" clId="{2F009BA6-935D-4172-B5F2-8DDE54F1BBBA}" dt="2022-01-10T06:08:17.437" v="823"/>
          <ac:inkMkLst>
            <pc:docMk/>
            <pc:sldMk cId="1646673049" sldId="337"/>
            <ac:inkMk id="95" creationId="{F26C1C08-D781-4993-911B-B327EC7FCFA2}"/>
          </ac:inkMkLst>
        </pc:inkChg>
        <pc:inkChg chg="add del">
          <ac:chgData name="Viet Anh Nguyen" userId="b95f61ff061388d5" providerId="LiveId" clId="{2F009BA6-935D-4172-B5F2-8DDE54F1BBBA}" dt="2022-01-10T06:08:17.437" v="823"/>
          <ac:inkMkLst>
            <pc:docMk/>
            <pc:sldMk cId="1646673049" sldId="337"/>
            <ac:inkMk id="96" creationId="{D1D62A52-5D10-45D7-82CB-1BC6126EED79}"/>
          </ac:inkMkLst>
        </pc:inkChg>
        <pc:inkChg chg="add del">
          <ac:chgData name="Viet Anh Nguyen" userId="b95f61ff061388d5" providerId="LiveId" clId="{2F009BA6-935D-4172-B5F2-8DDE54F1BBBA}" dt="2022-01-10T06:08:17.437" v="823"/>
          <ac:inkMkLst>
            <pc:docMk/>
            <pc:sldMk cId="1646673049" sldId="337"/>
            <ac:inkMk id="97" creationId="{433A7AF8-8D54-4135-90FE-E83913AA92CB}"/>
          </ac:inkMkLst>
        </pc:inkChg>
        <pc:inkChg chg="add del">
          <ac:chgData name="Viet Anh Nguyen" userId="b95f61ff061388d5" providerId="LiveId" clId="{2F009BA6-935D-4172-B5F2-8DDE54F1BBBA}" dt="2022-01-10T06:08:17.437" v="823"/>
          <ac:inkMkLst>
            <pc:docMk/>
            <pc:sldMk cId="1646673049" sldId="337"/>
            <ac:inkMk id="98" creationId="{F14EC78B-8FB2-40B7-BCE4-AB387790DB91}"/>
          </ac:inkMkLst>
        </pc:inkChg>
        <pc:inkChg chg="add del">
          <ac:chgData name="Viet Anh Nguyen" userId="b95f61ff061388d5" providerId="LiveId" clId="{2F009BA6-935D-4172-B5F2-8DDE54F1BBBA}" dt="2022-01-10T06:08:17.437" v="823"/>
          <ac:inkMkLst>
            <pc:docMk/>
            <pc:sldMk cId="1646673049" sldId="337"/>
            <ac:inkMk id="99" creationId="{BDE95424-725D-41D9-AF32-8E3D03CADCA2}"/>
          </ac:inkMkLst>
        </pc:inkChg>
        <pc:inkChg chg="add del">
          <ac:chgData name="Viet Anh Nguyen" userId="b95f61ff061388d5" providerId="LiveId" clId="{2F009BA6-935D-4172-B5F2-8DDE54F1BBBA}" dt="2022-01-10T06:08:17.437" v="823"/>
          <ac:inkMkLst>
            <pc:docMk/>
            <pc:sldMk cId="1646673049" sldId="337"/>
            <ac:inkMk id="100" creationId="{C3572FC3-A3D5-4E37-B291-C8680BE27B32}"/>
          </ac:inkMkLst>
        </pc:inkChg>
        <pc:inkChg chg="add del">
          <ac:chgData name="Viet Anh Nguyen" userId="b95f61ff061388d5" providerId="LiveId" clId="{2F009BA6-935D-4172-B5F2-8DDE54F1BBBA}" dt="2022-01-10T06:08:27.026" v="841"/>
          <ac:inkMkLst>
            <pc:docMk/>
            <pc:sldMk cId="1646673049" sldId="337"/>
            <ac:inkMk id="101" creationId="{0341D5C0-2628-4933-A287-32E2C4F96BEE}"/>
          </ac:inkMkLst>
        </pc:inkChg>
        <pc:inkChg chg="add del">
          <ac:chgData name="Viet Anh Nguyen" userId="b95f61ff061388d5" providerId="LiveId" clId="{2F009BA6-935D-4172-B5F2-8DDE54F1BBBA}" dt="2022-01-10T06:08:27.026" v="841"/>
          <ac:inkMkLst>
            <pc:docMk/>
            <pc:sldMk cId="1646673049" sldId="337"/>
            <ac:inkMk id="102" creationId="{9C455CF5-D837-4574-8DFF-DB0E82E8EEB0}"/>
          </ac:inkMkLst>
        </pc:inkChg>
        <pc:inkChg chg="add del">
          <ac:chgData name="Viet Anh Nguyen" userId="b95f61ff061388d5" providerId="LiveId" clId="{2F009BA6-935D-4172-B5F2-8DDE54F1BBBA}" dt="2022-01-10T06:08:21.082" v="829"/>
          <ac:inkMkLst>
            <pc:docMk/>
            <pc:sldMk cId="1646673049" sldId="337"/>
            <ac:inkMk id="103" creationId="{65EC990D-1119-4EA9-8F47-ACF268A72161}"/>
          </ac:inkMkLst>
        </pc:inkChg>
        <pc:inkChg chg="add del">
          <ac:chgData name="Viet Anh Nguyen" userId="b95f61ff061388d5" providerId="LiveId" clId="{2F009BA6-935D-4172-B5F2-8DDE54F1BBBA}" dt="2022-01-10T06:08:21.082" v="829"/>
          <ac:inkMkLst>
            <pc:docMk/>
            <pc:sldMk cId="1646673049" sldId="337"/>
            <ac:inkMk id="104" creationId="{E816E280-3D1F-445A-9968-FF2BC5B60D65}"/>
          </ac:inkMkLst>
        </pc:inkChg>
        <pc:inkChg chg="add del">
          <ac:chgData name="Viet Anh Nguyen" userId="b95f61ff061388d5" providerId="LiveId" clId="{2F009BA6-935D-4172-B5F2-8DDE54F1BBBA}" dt="2022-01-10T06:08:21.082" v="829"/>
          <ac:inkMkLst>
            <pc:docMk/>
            <pc:sldMk cId="1646673049" sldId="337"/>
            <ac:inkMk id="105" creationId="{6020D782-6285-40A3-9CD0-8558E74DD8C8}"/>
          </ac:inkMkLst>
        </pc:inkChg>
        <pc:inkChg chg="add del">
          <ac:chgData name="Viet Anh Nguyen" userId="b95f61ff061388d5" providerId="LiveId" clId="{2F009BA6-935D-4172-B5F2-8DDE54F1BBBA}" dt="2022-01-10T06:08:21.082" v="829"/>
          <ac:inkMkLst>
            <pc:docMk/>
            <pc:sldMk cId="1646673049" sldId="337"/>
            <ac:inkMk id="106" creationId="{EEBE56C7-D5B5-464C-90E0-8C691C2F13F1}"/>
          </ac:inkMkLst>
        </pc:inkChg>
        <pc:inkChg chg="add del">
          <ac:chgData name="Viet Anh Nguyen" userId="b95f61ff061388d5" providerId="LiveId" clId="{2F009BA6-935D-4172-B5F2-8DDE54F1BBBA}" dt="2022-01-10T06:08:21.082" v="829"/>
          <ac:inkMkLst>
            <pc:docMk/>
            <pc:sldMk cId="1646673049" sldId="337"/>
            <ac:inkMk id="107" creationId="{CF91EC9B-2A49-4876-9C9E-946B3A6DB28C}"/>
          </ac:inkMkLst>
        </pc:inkChg>
        <pc:inkChg chg="add">
          <ac:chgData name="Viet Anh Nguyen" userId="b95f61ff061388d5" providerId="LiveId" clId="{2F009BA6-935D-4172-B5F2-8DDE54F1BBBA}" dt="2022-01-10T06:08:21.082" v="829"/>
          <ac:inkMkLst>
            <pc:docMk/>
            <pc:sldMk cId="1646673049" sldId="337"/>
            <ac:inkMk id="108" creationId="{D3CB0260-35AB-4ED3-A938-D611EB850696}"/>
          </ac:inkMkLst>
        </pc:inkChg>
        <pc:inkChg chg="add">
          <ac:chgData name="Viet Anh Nguyen" userId="b95f61ff061388d5" providerId="LiveId" clId="{2F009BA6-935D-4172-B5F2-8DDE54F1BBBA}" dt="2022-01-10T06:08:21.082" v="829"/>
          <ac:inkMkLst>
            <pc:docMk/>
            <pc:sldMk cId="1646673049" sldId="337"/>
            <ac:inkMk id="109" creationId="{7D8ECD24-0465-4DA3-919E-8D168BB3EC55}"/>
          </ac:inkMkLst>
        </pc:inkChg>
        <pc:inkChg chg="add del">
          <ac:chgData name="Viet Anh Nguyen" userId="b95f61ff061388d5" providerId="LiveId" clId="{2F009BA6-935D-4172-B5F2-8DDE54F1BBBA}" dt="2022-01-10T06:08:24.470" v="833"/>
          <ac:inkMkLst>
            <pc:docMk/>
            <pc:sldMk cId="1646673049" sldId="337"/>
            <ac:inkMk id="110" creationId="{66438918-0B31-44A1-A3D3-62671155C647}"/>
          </ac:inkMkLst>
        </pc:inkChg>
        <pc:inkChg chg="add del">
          <ac:chgData name="Viet Anh Nguyen" userId="b95f61ff061388d5" providerId="LiveId" clId="{2F009BA6-935D-4172-B5F2-8DDE54F1BBBA}" dt="2022-01-10T06:08:24.470" v="833"/>
          <ac:inkMkLst>
            <pc:docMk/>
            <pc:sldMk cId="1646673049" sldId="337"/>
            <ac:inkMk id="111" creationId="{88529251-D76B-41DA-9070-A4274302B53D}"/>
          </ac:inkMkLst>
        </pc:inkChg>
        <pc:inkChg chg="add del">
          <ac:chgData name="Viet Anh Nguyen" userId="b95f61ff061388d5" providerId="LiveId" clId="{2F009BA6-935D-4172-B5F2-8DDE54F1BBBA}" dt="2022-01-10T06:08:24.470" v="833"/>
          <ac:inkMkLst>
            <pc:docMk/>
            <pc:sldMk cId="1646673049" sldId="337"/>
            <ac:inkMk id="112" creationId="{A3511ED9-3F18-4CAD-9182-64891998480E}"/>
          </ac:inkMkLst>
        </pc:inkChg>
        <pc:inkChg chg="add del">
          <ac:chgData name="Viet Anh Nguyen" userId="b95f61ff061388d5" providerId="LiveId" clId="{2F009BA6-935D-4172-B5F2-8DDE54F1BBBA}" dt="2022-01-10T06:08:27.026" v="841"/>
          <ac:inkMkLst>
            <pc:docMk/>
            <pc:sldMk cId="1646673049" sldId="337"/>
            <ac:inkMk id="113" creationId="{42C5D3A1-E7F6-46F1-9F48-80B5902EE9C8}"/>
          </ac:inkMkLst>
        </pc:inkChg>
        <pc:inkChg chg="add del">
          <ac:chgData name="Viet Anh Nguyen" userId="b95f61ff061388d5" providerId="LiveId" clId="{2F009BA6-935D-4172-B5F2-8DDE54F1BBBA}" dt="2022-01-10T06:08:27.026" v="841"/>
          <ac:inkMkLst>
            <pc:docMk/>
            <pc:sldMk cId="1646673049" sldId="337"/>
            <ac:inkMk id="114" creationId="{BBF3EB6D-1862-4FB3-AC9E-B3D0ED1CBE21}"/>
          </ac:inkMkLst>
        </pc:inkChg>
        <pc:inkChg chg="add del">
          <ac:chgData name="Viet Anh Nguyen" userId="b95f61ff061388d5" providerId="LiveId" clId="{2F009BA6-935D-4172-B5F2-8DDE54F1BBBA}" dt="2022-01-10T06:08:27.026" v="841"/>
          <ac:inkMkLst>
            <pc:docMk/>
            <pc:sldMk cId="1646673049" sldId="337"/>
            <ac:inkMk id="115" creationId="{B3E5863D-CB70-403D-AD5D-26905DC928EC}"/>
          </ac:inkMkLst>
        </pc:inkChg>
        <pc:inkChg chg="add del">
          <ac:chgData name="Viet Anh Nguyen" userId="b95f61ff061388d5" providerId="LiveId" clId="{2F009BA6-935D-4172-B5F2-8DDE54F1BBBA}" dt="2022-01-10T06:08:27.026" v="841"/>
          <ac:inkMkLst>
            <pc:docMk/>
            <pc:sldMk cId="1646673049" sldId="337"/>
            <ac:inkMk id="116" creationId="{1E1F3CEA-BDA2-4218-AEFE-B0598E4050BB}"/>
          </ac:inkMkLst>
        </pc:inkChg>
        <pc:inkChg chg="add del">
          <ac:chgData name="Viet Anh Nguyen" userId="b95f61ff061388d5" providerId="LiveId" clId="{2F009BA6-935D-4172-B5F2-8DDE54F1BBBA}" dt="2022-01-10T06:08:27.026" v="841"/>
          <ac:inkMkLst>
            <pc:docMk/>
            <pc:sldMk cId="1646673049" sldId="337"/>
            <ac:inkMk id="117" creationId="{EC79D13F-F05B-4322-A556-2EC7AD2C047B}"/>
          </ac:inkMkLst>
        </pc:inkChg>
        <pc:inkChg chg="add del">
          <ac:chgData name="Viet Anh Nguyen" userId="b95f61ff061388d5" providerId="LiveId" clId="{2F009BA6-935D-4172-B5F2-8DDE54F1BBBA}" dt="2022-01-10T06:08:27.026" v="841"/>
          <ac:inkMkLst>
            <pc:docMk/>
            <pc:sldMk cId="1646673049" sldId="337"/>
            <ac:inkMk id="118" creationId="{A673B530-BC3F-4127-B6C2-BCE9C95F7F0F}"/>
          </ac:inkMkLst>
        </pc:inkChg>
        <pc:inkChg chg="add del">
          <ac:chgData name="Viet Anh Nguyen" userId="b95f61ff061388d5" providerId="LiveId" clId="{2F009BA6-935D-4172-B5F2-8DDE54F1BBBA}" dt="2022-01-10T06:08:27.026" v="841"/>
          <ac:inkMkLst>
            <pc:docMk/>
            <pc:sldMk cId="1646673049" sldId="337"/>
            <ac:inkMk id="119" creationId="{95D325F6-467C-4422-9EBC-26D2A68D9BEC}"/>
          </ac:inkMkLst>
        </pc:inkChg>
        <pc:inkChg chg="add del">
          <ac:chgData name="Viet Anh Nguyen" userId="b95f61ff061388d5" providerId="LiveId" clId="{2F009BA6-935D-4172-B5F2-8DDE54F1BBBA}" dt="2022-01-10T06:08:27.026" v="841"/>
          <ac:inkMkLst>
            <pc:docMk/>
            <pc:sldMk cId="1646673049" sldId="337"/>
            <ac:inkMk id="120" creationId="{3DC09602-7934-4707-85A6-1F6A645B3150}"/>
          </ac:inkMkLst>
        </pc:inkChg>
        <pc:inkChg chg="add">
          <ac:chgData name="Viet Anh Nguyen" userId="b95f61ff061388d5" providerId="LiveId" clId="{2F009BA6-935D-4172-B5F2-8DDE54F1BBBA}" dt="2022-01-10T06:08:27.026" v="841"/>
          <ac:inkMkLst>
            <pc:docMk/>
            <pc:sldMk cId="1646673049" sldId="337"/>
            <ac:inkMk id="121" creationId="{65397567-8BA0-42A4-B202-FB1E114961EC}"/>
          </ac:inkMkLst>
        </pc:inkChg>
      </pc:sldChg>
      <pc:sldChg chg="addSp delSp new mod modClrScheme chgLayout">
        <pc:chgData name="Viet Anh Nguyen" userId="b95f61ff061388d5" providerId="LiveId" clId="{2F009BA6-935D-4172-B5F2-8DDE54F1BBBA}" dt="2022-01-10T09:28:41.781" v="3807"/>
        <pc:sldMkLst>
          <pc:docMk/>
          <pc:sldMk cId="3979350686" sldId="338"/>
        </pc:sldMkLst>
        <pc:spChg chg="del">
          <ac:chgData name="Viet Anh Nguyen" userId="b95f61ff061388d5" providerId="LiveId" clId="{2F009BA6-935D-4172-B5F2-8DDE54F1BBBA}" dt="2022-01-10T06:11:42.848" v="947" actId="700"/>
          <ac:spMkLst>
            <pc:docMk/>
            <pc:sldMk cId="3979350686" sldId="338"/>
            <ac:spMk id="2" creationId="{E9D63784-B8C5-45C7-ACA4-D7301824D43C}"/>
          </ac:spMkLst>
        </pc:spChg>
        <pc:spChg chg="del">
          <ac:chgData name="Viet Anh Nguyen" userId="b95f61ff061388d5" providerId="LiveId" clId="{2F009BA6-935D-4172-B5F2-8DDE54F1BBBA}" dt="2022-01-10T06:11:42.848" v="947" actId="700"/>
          <ac:spMkLst>
            <pc:docMk/>
            <pc:sldMk cId="3979350686" sldId="338"/>
            <ac:spMk id="3" creationId="{8E422A97-E8AB-442A-BA40-5A3FAB3400DA}"/>
          </ac:spMkLst>
        </pc:spChg>
        <pc:inkChg chg="add del">
          <ac:chgData name="Viet Anh Nguyen" userId="b95f61ff061388d5" providerId="LiveId" clId="{2F009BA6-935D-4172-B5F2-8DDE54F1BBBA}" dt="2022-01-10T06:11:47.647" v="953"/>
          <ac:inkMkLst>
            <pc:docMk/>
            <pc:sldMk cId="3979350686" sldId="338"/>
            <ac:inkMk id="4" creationId="{A96FF077-61B1-43F7-9BC4-A43BEE0C85F0}"/>
          </ac:inkMkLst>
        </pc:inkChg>
        <pc:inkChg chg="add del">
          <ac:chgData name="Viet Anh Nguyen" userId="b95f61ff061388d5" providerId="LiveId" clId="{2F009BA6-935D-4172-B5F2-8DDE54F1BBBA}" dt="2022-01-10T06:11:47.647" v="953"/>
          <ac:inkMkLst>
            <pc:docMk/>
            <pc:sldMk cId="3979350686" sldId="338"/>
            <ac:inkMk id="5" creationId="{4292BC6F-C24E-4785-BE68-EA7308CE9397}"/>
          </ac:inkMkLst>
        </pc:inkChg>
        <pc:inkChg chg="add del">
          <ac:chgData name="Viet Anh Nguyen" userId="b95f61ff061388d5" providerId="LiveId" clId="{2F009BA6-935D-4172-B5F2-8DDE54F1BBBA}" dt="2022-01-10T06:11:47.647" v="953"/>
          <ac:inkMkLst>
            <pc:docMk/>
            <pc:sldMk cId="3979350686" sldId="338"/>
            <ac:inkMk id="6" creationId="{28239ED1-D8A9-4AE9-ACAF-F15D4BC7233E}"/>
          </ac:inkMkLst>
        </pc:inkChg>
        <pc:inkChg chg="add">
          <ac:chgData name="Viet Anh Nguyen" userId="b95f61ff061388d5" providerId="LiveId" clId="{2F009BA6-935D-4172-B5F2-8DDE54F1BBBA}" dt="2022-01-10T06:11:46.885" v="951" actId="9405"/>
          <ac:inkMkLst>
            <pc:docMk/>
            <pc:sldMk cId="3979350686" sldId="338"/>
            <ac:inkMk id="7" creationId="{F896596D-B905-44C2-8B48-E01F87EAD115}"/>
          </ac:inkMkLst>
        </pc:inkChg>
        <pc:inkChg chg="add">
          <ac:chgData name="Viet Anh Nguyen" userId="b95f61ff061388d5" providerId="LiveId" clId="{2F009BA6-935D-4172-B5F2-8DDE54F1BBBA}" dt="2022-01-10T06:11:47.025" v="952" actId="9405"/>
          <ac:inkMkLst>
            <pc:docMk/>
            <pc:sldMk cId="3979350686" sldId="338"/>
            <ac:inkMk id="8" creationId="{91C85373-E4EB-4960-8B77-081CE2140237}"/>
          </ac:inkMkLst>
        </pc:inkChg>
        <pc:inkChg chg="add">
          <ac:chgData name="Viet Anh Nguyen" userId="b95f61ff061388d5" providerId="LiveId" clId="{2F009BA6-935D-4172-B5F2-8DDE54F1BBBA}" dt="2022-01-10T06:11:47.647" v="953"/>
          <ac:inkMkLst>
            <pc:docMk/>
            <pc:sldMk cId="3979350686" sldId="338"/>
            <ac:inkMk id="9" creationId="{67532FD2-79B0-4B1D-96C4-79112C6C1D70}"/>
          </ac:inkMkLst>
        </pc:inkChg>
        <pc:inkChg chg="add del">
          <ac:chgData name="Viet Anh Nguyen" userId="b95f61ff061388d5" providerId="LiveId" clId="{2F009BA6-935D-4172-B5F2-8DDE54F1BBBA}" dt="2022-01-10T06:11:50.676" v="962"/>
          <ac:inkMkLst>
            <pc:docMk/>
            <pc:sldMk cId="3979350686" sldId="338"/>
            <ac:inkMk id="10" creationId="{23777956-35E4-452F-A7B3-F5848B2B1799}"/>
          </ac:inkMkLst>
        </pc:inkChg>
        <pc:inkChg chg="add del">
          <ac:chgData name="Viet Anh Nguyen" userId="b95f61ff061388d5" providerId="LiveId" clId="{2F009BA6-935D-4172-B5F2-8DDE54F1BBBA}" dt="2022-01-10T06:11:50.676" v="962"/>
          <ac:inkMkLst>
            <pc:docMk/>
            <pc:sldMk cId="3979350686" sldId="338"/>
            <ac:inkMk id="11" creationId="{FCB26773-8CB1-4C1F-B51B-F889CC95FA35}"/>
          </ac:inkMkLst>
        </pc:inkChg>
        <pc:inkChg chg="add del">
          <ac:chgData name="Viet Anh Nguyen" userId="b95f61ff061388d5" providerId="LiveId" clId="{2F009BA6-935D-4172-B5F2-8DDE54F1BBBA}" dt="2022-01-10T06:11:50.676" v="962"/>
          <ac:inkMkLst>
            <pc:docMk/>
            <pc:sldMk cId="3979350686" sldId="338"/>
            <ac:inkMk id="12" creationId="{E20C7830-9D50-4284-8398-87AAE76FE700}"/>
          </ac:inkMkLst>
        </pc:inkChg>
        <pc:inkChg chg="add del">
          <ac:chgData name="Viet Anh Nguyen" userId="b95f61ff061388d5" providerId="LiveId" clId="{2F009BA6-935D-4172-B5F2-8DDE54F1BBBA}" dt="2022-01-10T06:11:50.676" v="962"/>
          <ac:inkMkLst>
            <pc:docMk/>
            <pc:sldMk cId="3979350686" sldId="338"/>
            <ac:inkMk id="13" creationId="{3736CD63-74BD-474E-B28E-4756F665BBD5}"/>
          </ac:inkMkLst>
        </pc:inkChg>
        <pc:inkChg chg="add del">
          <ac:chgData name="Viet Anh Nguyen" userId="b95f61ff061388d5" providerId="LiveId" clId="{2F009BA6-935D-4172-B5F2-8DDE54F1BBBA}" dt="2022-01-10T06:11:50.676" v="962"/>
          <ac:inkMkLst>
            <pc:docMk/>
            <pc:sldMk cId="3979350686" sldId="338"/>
            <ac:inkMk id="14" creationId="{4CA2A953-3154-4E54-BF34-6E955ED7818A}"/>
          </ac:inkMkLst>
        </pc:inkChg>
        <pc:inkChg chg="add del">
          <ac:chgData name="Viet Anh Nguyen" userId="b95f61ff061388d5" providerId="LiveId" clId="{2F009BA6-935D-4172-B5F2-8DDE54F1BBBA}" dt="2022-01-10T06:11:50.676" v="962"/>
          <ac:inkMkLst>
            <pc:docMk/>
            <pc:sldMk cId="3979350686" sldId="338"/>
            <ac:inkMk id="15" creationId="{615CBB53-77F3-4207-9BC4-814D8799B0ED}"/>
          </ac:inkMkLst>
        </pc:inkChg>
        <pc:inkChg chg="add del">
          <ac:chgData name="Viet Anh Nguyen" userId="b95f61ff061388d5" providerId="LiveId" clId="{2F009BA6-935D-4172-B5F2-8DDE54F1BBBA}" dt="2022-01-10T06:11:50.676" v="962"/>
          <ac:inkMkLst>
            <pc:docMk/>
            <pc:sldMk cId="3979350686" sldId="338"/>
            <ac:inkMk id="16" creationId="{770D6630-DC79-4D66-8019-7DC9B0F9C1B8}"/>
          </ac:inkMkLst>
        </pc:inkChg>
        <pc:inkChg chg="add del">
          <ac:chgData name="Viet Anh Nguyen" userId="b95f61ff061388d5" providerId="LiveId" clId="{2F009BA6-935D-4172-B5F2-8DDE54F1BBBA}" dt="2022-01-10T06:11:50.676" v="962"/>
          <ac:inkMkLst>
            <pc:docMk/>
            <pc:sldMk cId="3979350686" sldId="338"/>
            <ac:inkMk id="17" creationId="{810556C0-6F1A-481E-8DD8-BCE3D479C656}"/>
          </ac:inkMkLst>
        </pc:inkChg>
        <pc:inkChg chg="add">
          <ac:chgData name="Viet Anh Nguyen" userId="b95f61ff061388d5" providerId="LiveId" clId="{2F009BA6-935D-4172-B5F2-8DDE54F1BBBA}" dt="2022-01-10T06:11:50.676" v="962"/>
          <ac:inkMkLst>
            <pc:docMk/>
            <pc:sldMk cId="3979350686" sldId="338"/>
            <ac:inkMk id="18" creationId="{1A822CEE-45DC-4068-856B-80C5D2B980E5}"/>
          </ac:inkMkLst>
        </pc:inkChg>
        <pc:inkChg chg="add">
          <ac:chgData name="Viet Anh Nguyen" userId="b95f61ff061388d5" providerId="LiveId" clId="{2F009BA6-935D-4172-B5F2-8DDE54F1BBBA}" dt="2022-01-10T06:11:50.676" v="962"/>
          <ac:inkMkLst>
            <pc:docMk/>
            <pc:sldMk cId="3979350686" sldId="338"/>
            <ac:inkMk id="19" creationId="{D7E0C254-D2E0-46DF-910B-140CF4752B0B}"/>
          </ac:inkMkLst>
        </pc:inkChg>
        <pc:inkChg chg="add del">
          <ac:chgData name="Viet Anh Nguyen" userId="b95f61ff061388d5" providerId="LiveId" clId="{2F009BA6-935D-4172-B5F2-8DDE54F1BBBA}" dt="2022-01-10T06:11:56.192" v="966"/>
          <ac:inkMkLst>
            <pc:docMk/>
            <pc:sldMk cId="3979350686" sldId="338"/>
            <ac:inkMk id="20" creationId="{84BA18FF-BAF0-40EE-B475-B3F421575129}"/>
          </ac:inkMkLst>
        </pc:inkChg>
        <pc:inkChg chg="add del">
          <ac:chgData name="Viet Anh Nguyen" userId="b95f61ff061388d5" providerId="LiveId" clId="{2F009BA6-935D-4172-B5F2-8DDE54F1BBBA}" dt="2022-01-10T06:11:56.192" v="966"/>
          <ac:inkMkLst>
            <pc:docMk/>
            <pc:sldMk cId="3979350686" sldId="338"/>
            <ac:inkMk id="21" creationId="{E1D29467-727D-4EA9-89EF-640375168CF3}"/>
          </ac:inkMkLst>
        </pc:inkChg>
        <pc:inkChg chg="add del">
          <ac:chgData name="Viet Anh Nguyen" userId="b95f61ff061388d5" providerId="LiveId" clId="{2F009BA6-935D-4172-B5F2-8DDE54F1BBBA}" dt="2022-01-10T06:11:56.192" v="966"/>
          <ac:inkMkLst>
            <pc:docMk/>
            <pc:sldMk cId="3979350686" sldId="338"/>
            <ac:inkMk id="22" creationId="{04A41F33-CC0E-4731-B9BB-7C1BFA6423D3}"/>
          </ac:inkMkLst>
        </pc:inkChg>
        <pc:inkChg chg="add del">
          <ac:chgData name="Viet Anh Nguyen" userId="b95f61ff061388d5" providerId="LiveId" clId="{2F009BA6-935D-4172-B5F2-8DDE54F1BBBA}" dt="2022-01-10T06:11:57.764" v="971"/>
          <ac:inkMkLst>
            <pc:docMk/>
            <pc:sldMk cId="3979350686" sldId="338"/>
            <ac:inkMk id="23" creationId="{65F4D1E5-E5D3-49BD-813D-C307C07E33C9}"/>
          </ac:inkMkLst>
        </pc:inkChg>
        <pc:inkChg chg="add del">
          <ac:chgData name="Viet Anh Nguyen" userId="b95f61ff061388d5" providerId="LiveId" clId="{2F009BA6-935D-4172-B5F2-8DDE54F1BBBA}" dt="2022-01-10T06:11:57.764" v="971"/>
          <ac:inkMkLst>
            <pc:docMk/>
            <pc:sldMk cId="3979350686" sldId="338"/>
            <ac:inkMk id="24" creationId="{B789CE37-24F4-451D-90BF-2B8F15C473B2}"/>
          </ac:inkMkLst>
        </pc:inkChg>
        <pc:inkChg chg="add del">
          <ac:chgData name="Viet Anh Nguyen" userId="b95f61ff061388d5" providerId="LiveId" clId="{2F009BA6-935D-4172-B5F2-8DDE54F1BBBA}" dt="2022-01-10T06:11:57.764" v="971"/>
          <ac:inkMkLst>
            <pc:docMk/>
            <pc:sldMk cId="3979350686" sldId="338"/>
            <ac:inkMk id="25" creationId="{5B9A2F08-602E-4649-9127-B9CA98B7A377}"/>
          </ac:inkMkLst>
        </pc:inkChg>
        <pc:inkChg chg="add del">
          <ac:chgData name="Viet Anh Nguyen" userId="b95f61ff061388d5" providerId="LiveId" clId="{2F009BA6-935D-4172-B5F2-8DDE54F1BBBA}" dt="2022-01-10T06:11:57.764" v="971"/>
          <ac:inkMkLst>
            <pc:docMk/>
            <pc:sldMk cId="3979350686" sldId="338"/>
            <ac:inkMk id="26" creationId="{1247C2EF-0392-45FD-8F78-C8DC616476DD}"/>
          </ac:inkMkLst>
        </pc:inkChg>
        <pc:inkChg chg="add del">
          <ac:chgData name="Viet Anh Nguyen" userId="b95f61ff061388d5" providerId="LiveId" clId="{2F009BA6-935D-4172-B5F2-8DDE54F1BBBA}" dt="2022-01-10T06:11:57.764" v="971"/>
          <ac:inkMkLst>
            <pc:docMk/>
            <pc:sldMk cId="3979350686" sldId="338"/>
            <ac:inkMk id="27" creationId="{1CFE562D-47FF-4D97-92E5-B76854DEC594}"/>
          </ac:inkMkLst>
        </pc:inkChg>
        <pc:inkChg chg="add">
          <ac:chgData name="Viet Anh Nguyen" userId="b95f61ff061388d5" providerId="LiveId" clId="{2F009BA6-935D-4172-B5F2-8DDE54F1BBBA}" dt="2022-01-10T06:11:57.764" v="971"/>
          <ac:inkMkLst>
            <pc:docMk/>
            <pc:sldMk cId="3979350686" sldId="338"/>
            <ac:inkMk id="28" creationId="{845BDD0E-EC67-44D1-9948-F35B83623073}"/>
          </ac:inkMkLst>
        </pc:inkChg>
        <pc:inkChg chg="add">
          <ac:chgData name="Viet Anh Nguyen" userId="b95f61ff061388d5" providerId="LiveId" clId="{2F009BA6-935D-4172-B5F2-8DDE54F1BBBA}" dt="2022-01-10T06:11:59.154" v="972" actId="9405"/>
          <ac:inkMkLst>
            <pc:docMk/>
            <pc:sldMk cId="3979350686" sldId="338"/>
            <ac:inkMk id="29" creationId="{FD309AC4-F272-4CBD-97BC-2C40AE9A2573}"/>
          </ac:inkMkLst>
        </pc:inkChg>
        <pc:inkChg chg="add del">
          <ac:chgData name="Viet Anh Nguyen" userId="b95f61ff061388d5" providerId="LiveId" clId="{2F009BA6-935D-4172-B5F2-8DDE54F1BBBA}" dt="2022-01-10T06:12:03.213" v="975"/>
          <ac:inkMkLst>
            <pc:docMk/>
            <pc:sldMk cId="3979350686" sldId="338"/>
            <ac:inkMk id="30" creationId="{60BCF923-B94E-4E02-9038-EB362E302030}"/>
          </ac:inkMkLst>
        </pc:inkChg>
        <pc:inkChg chg="add del">
          <ac:chgData name="Viet Anh Nguyen" userId="b95f61ff061388d5" providerId="LiveId" clId="{2F009BA6-935D-4172-B5F2-8DDE54F1BBBA}" dt="2022-01-10T06:12:03.213" v="975"/>
          <ac:inkMkLst>
            <pc:docMk/>
            <pc:sldMk cId="3979350686" sldId="338"/>
            <ac:inkMk id="31" creationId="{D7C6C147-1F1E-4E66-B5EB-6E268C90D666}"/>
          </ac:inkMkLst>
        </pc:inkChg>
        <pc:inkChg chg="add del">
          <ac:chgData name="Viet Anh Nguyen" userId="b95f61ff061388d5" providerId="LiveId" clId="{2F009BA6-935D-4172-B5F2-8DDE54F1BBBA}" dt="2022-01-10T06:12:04.618" v="977"/>
          <ac:inkMkLst>
            <pc:docMk/>
            <pc:sldMk cId="3979350686" sldId="338"/>
            <ac:inkMk id="32" creationId="{6802CF88-1BBD-4124-B193-A2CB4CC495CD}"/>
          </ac:inkMkLst>
        </pc:inkChg>
        <pc:inkChg chg="add del">
          <ac:chgData name="Viet Anh Nguyen" userId="b95f61ff061388d5" providerId="LiveId" clId="{2F009BA6-935D-4172-B5F2-8DDE54F1BBBA}" dt="2022-01-10T06:12:04.618" v="977"/>
          <ac:inkMkLst>
            <pc:docMk/>
            <pc:sldMk cId="3979350686" sldId="338"/>
            <ac:inkMk id="33" creationId="{CB990AB4-3E12-4574-B413-1ECE014C3208}"/>
          </ac:inkMkLst>
        </pc:inkChg>
        <pc:inkChg chg="add">
          <ac:chgData name="Viet Anh Nguyen" userId="b95f61ff061388d5" providerId="LiveId" clId="{2F009BA6-935D-4172-B5F2-8DDE54F1BBBA}" dt="2022-01-10T06:12:04.618" v="977"/>
          <ac:inkMkLst>
            <pc:docMk/>
            <pc:sldMk cId="3979350686" sldId="338"/>
            <ac:inkMk id="34" creationId="{6C944A0C-2FB3-4E6D-8C7A-41F8BA96A90B}"/>
          </ac:inkMkLst>
        </pc:inkChg>
        <pc:inkChg chg="add">
          <ac:chgData name="Viet Anh Nguyen" userId="b95f61ff061388d5" providerId="LiveId" clId="{2F009BA6-935D-4172-B5F2-8DDE54F1BBBA}" dt="2022-01-10T06:12:28.369" v="978" actId="9405"/>
          <ac:inkMkLst>
            <pc:docMk/>
            <pc:sldMk cId="3979350686" sldId="338"/>
            <ac:inkMk id="35" creationId="{22A4C142-A263-4455-8849-CE89A4AAE730}"/>
          </ac:inkMkLst>
        </pc:inkChg>
        <pc:inkChg chg="add">
          <ac:chgData name="Viet Anh Nguyen" userId="b95f61ff061388d5" providerId="LiveId" clId="{2F009BA6-935D-4172-B5F2-8DDE54F1BBBA}" dt="2022-01-10T06:12:31.974" v="979" actId="9405"/>
          <ac:inkMkLst>
            <pc:docMk/>
            <pc:sldMk cId="3979350686" sldId="338"/>
            <ac:inkMk id="36" creationId="{9EC1996C-75A3-4102-BC16-C378B12A2868}"/>
          </ac:inkMkLst>
        </pc:inkChg>
        <pc:inkChg chg="add del">
          <ac:chgData name="Viet Anh Nguyen" userId="b95f61ff061388d5" providerId="LiveId" clId="{2F009BA6-935D-4172-B5F2-8DDE54F1BBBA}" dt="2022-01-10T06:12:34.429" v="984"/>
          <ac:inkMkLst>
            <pc:docMk/>
            <pc:sldMk cId="3979350686" sldId="338"/>
            <ac:inkMk id="37" creationId="{71EAA303-C82C-46A8-9242-D051CDAC8439}"/>
          </ac:inkMkLst>
        </pc:inkChg>
        <pc:inkChg chg="add del">
          <ac:chgData name="Viet Anh Nguyen" userId="b95f61ff061388d5" providerId="LiveId" clId="{2F009BA6-935D-4172-B5F2-8DDE54F1BBBA}" dt="2022-01-10T06:12:34.429" v="984"/>
          <ac:inkMkLst>
            <pc:docMk/>
            <pc:sldMk cId="3979350686" sldId="338"/>
            <ac:inkMk id="38" creationId="{9D3F464D-428F-499C-B776-11BD062CCA09}"/>
          </ac:inkMkLst>
        </pc:inkChg>
        <pc:inkChg chg="add del">
          <ac:chgData name="Viet Anh Nguyen" userId="b95f61ff061388d5" providerId="LiveId" clId="{2F009BA6-935D-4172-B5F2-8DDE54F1BBBA}" dt="2022-01-10T06:12:34.429" v="984"/>
          <ac:inkMkLst>
            <pc:docMk/>
            <pc:sldMk cId="3979350686" sldId="338"/>
            <ac:inkMk id="39" creationId="{4E2DEE4B-2CD1-4511-8ACC-9E846817B72A}"/>
          </ac:inkMkLst>
        </pc:inkChg>
        <pc:inkChg chg="add del">
          <ac:chgData name="Viet Anh Nguyen" userId="b95f61ff061388d5" providerId="LiveId" clId="{2F009BA6-935D-4172-B5F2-8DDE54F1BBBA}" dt="2022-01-10T06:12:34.429" v="984"/>
          <ac:inkMkLst>
            <pc:docMk/>
            <pc:sldMk cId="3979350686" sldId="338"/>
            <ac:inkMk id="40" creationId="{755810E7-74DC-4400-8403-109B5CC8E887}"/>
          </ac:inkMkLst>
        </pc:inkChg>
        <pc:inkChg chg="add del">
          <ac:chgData name="Viet Anh Nguyen" userId="b95f61ff061388d5" providerId="LiveId" clId="{2F009BA6-935D-4172-B5F2-8DDE54F1BBBA}" dt="2022-01-10T06:12:35.348" v="986"/>
          <ac:inkMkLst>
            <pc:docMk/>
            <pc:sldMk cId="3979350686" sldId="338"/>
            <ac:inkMk id="41" creationId="{389E1975-E61A-4558-9374-A1D69FCFF2A2}"/>
          </ac:inkMkLst>
        </pc:inkChg>
        <pc:inkChg chg="add del">
          <ac:chgData name="Viet Anh Nguyen" userId="b95f61ff061388d5" providerId="LiveId" clId="{2F009BA6-935D-4172-B5F2-8DDE54F1BBBA}" dt="2022-01-10T06:12:35.348" v="986"/>
          <ac:inkMkLst>
            <pc:docMk/>
            <pc:sldMk cId="3979350686" sldId="338"/>
            <ac:inkMk id="42" creationId="{650E47E6-4C23-4125-A8F1-416AB093DCC7}"/>
          </ac:inkMkLst>
        </pc:inkChg>
        <pc:inkChg chg="add">
          <ac:chgData name="Viet Anh Nguyen" userId="b95f61ff061388d5" providerId="LiveId" clId="{2F009BA6-935D-4172-B5F2-8DDE54F1BBBA}" dt="2022-01-10T06:12:35.348" v="986"/>
          <ac:inkMkLst>
            <pc:docMk/>
            <pc:sldMk cId="3979350686" sldId="338"/>
            <ac:inkMk id="43" creationId="{AEC57F96-C007-4BC6-886B-E20B7AB74E8F}"/>
          </ac:inkMkLst>
        </pc:inkChg>
        <pc:inkChg chg="add del">
          <ac:chgData name="Viet Anh Nguyen" userId="b95f61ff061388d5" providerId="LiveId" clId="{2F009BA6-935D-4172-B5F2-8DDE54F1BBBA}" dt="2022-01-10T06:13:06.821" v="989"/>
          <ac:inkMkLst>
            <pc:docMk/>
            <pc:sldMk cId="3979350686" sldId="338"/>
            <ac:inkMk id="44" creationId="{DB60AF6D-2700-40D5-9DC3-5E74DE44425A}"/>
          </ac:inkMkLst>
        </pc:inkChg>
        <pc:inkChg chg="add del">
          <ac:chgData name="Viet Anh Nguyen" userId="b95f61ff061388d5" providerId="LiveId" clId="{2F009BA6-935D-4172-B5F2-8DDE54F1BBBA}" dt="2022-01-10T06:13:06.821" v="989"/>
          <ac:inkMkLst>
            <pc:docMk/>
            <pc:sldMk cId="3979350686" sldId="338"/>
            <ac:inkMk id="45" creationId="{D8EF476F-3320-439B-82AC-0422854B2508}"/>
          </ac:inkMkLst>
        </pc:inkChg>
        <pc:inkChg chg="add del">
          <ac:chgData name="Viet Anh Nguyen" userId="b95f61ff061388d5" providerId="LiveId" clId="{2F009BA6-935D-4172-B5F2-8DDE54F1BBBA}" dt="2022-01-10T06:13:07.911" v="991"/>
          <ac:inkMkLst>
            <pc:docMk/>
            <pc:sldMk cId="3979350686" sldId="338"/>
            <ac:inkMk id="46" creationId="{35803C61-64FC-4CB7-BC1B-B93DA541C901}"/>
          </ac:inkMkLst>
        </pc:inkChg>
        <pc:inkChg chg="add del">
          <ac:chgData name="Viet Anh Nguyen" userId="b95f61ff061388d5" providerId="LiveId" clId="{2F009BA6-935D-4172-B5F2-8DDE54F1BBBA}" dt="2022-01-10T06:13:07.911" v="991"/>
          <ac:inkMkLst>
            <pc:docMk/>
            <pc:sldMk cId="3979350686" sldId="338"/>
            <ac:inkMk id="47" creationId="{29C56FA6-99D7-431F-9A34-C80D848C580C}"/>
          </ac:inkMkLst>
        </pc:inkChg>
        <pc:inkChg chg="add">
          <ac:chgData name="Viet Anh Nguyen" userId="b95f61ff061388d5" providerId="LiveId" clId="{2F009BA6-935D-4172-B5F2-8DDE54F1BBBA}" dt="2022-01-10T06:13:07.911" v="991"/>
          <ac:inkMkLst>
            <pc:docMk/>
            <pc:sldMk cId="3979350686" sldId="338"/>
            <ac:inkMk id="48" creationId="{A5CF1CA1-7346-4436-A3F8-F0D1584F6D42}"/>
          </ac:inkMkLst>
        </pc:inkChg>
        <pc:inkChg chg="add del">
          <ac:chgData name="Viet Anh Nguyen" userId="b95f61ff061388d5" providerId="LiveId" clId="{2F009BA6-935D-4172-B5F2-8DDE54F1BBBA}" dt="2022-01-10T06:13:11.145" v="994"/>
          <ac:inkMkLst>
            <pc:docMk/>
            <pc:sldMk cId="3979350686" sldId="338"/>
            <ac:inkMk id="49" creationId="{D4F9E961-CCBC-413D-A158-33A1B1D255FF}"/>
          </ac:inkMkLst>
        </pc:inkChg>
        <pc:inkChg chg="add del">
          <ac:chgData name="Viet Anh Nguyen" userId="b95f61ff061388d5" providerId="LiveId" clId="{2F009BA6-935D-4172-B5F2-8DDE54F1BBBA}" dt="2022-01-10T06:13:11.145" v="994"/>
          <ac:inkMkLst>
            <pc:docMk/>
            <pc:sldMk cId="3979350686" sldId="338"/>
            <ac:inkMk id="50" creationId="{74D6F4DF-1299-4FCE-83EC-12BFFA8539E8}"/>
          </ac:inkMkLst>
        </pc:inkChg>
        <pc:inkChg chg="add del">
          <ac:chgData name="Viet Anh Nguyen" userId="b95f61ff061388d5" providerId="LiveId" clId="{2F009BA6-935D-4172-B5F2-8DDE54F1BBBA}" dt="2022-01-10T06:13:12.857" v="997"/>
          <ac:inkMkLst>
            <pc:docMk/>
            <pc:sldMk cId="3979350686" sldId="338"/>
            <ac:inkMk id="51" creationId="{B477482B-60FA-4FC8-AF5E-BEBE399FC299}"/>
          </ac:inkMkLst>
        </pc:inkChg>
        <pc:inkChg chg="add del">
          <ac:chgData name="Viet Anh Nguyen" userId="b95f61ff061388d5" providerId="LiveId" clId="{2F009BA6-935D-4172-B5F2-8DDE54F1BBBA}" dt="2022-01-10T06:13:14.503" v="1000"/>
          <ac:inkMkLst>
            <pc:docMk/>
            <pc:sldMk cId="3979350686" sldId="338"/>
            <ac:inkMk id="52" creationId="{931CA9C9-A99E-4621-AE3A-F52B5FA1010F}"/>
          </ac:inkMkLst>
        </pc:inkChg>
        <pc:inkChg chg="add del">
          <ac:chgData name="Viet Anh Nguyen" userId="b95f61ff061388d5" providerId="LiveId" clId="{2F009BA6-935D-4172-B5F2-8DDE54F1BBBA}" dt="2022-01-10T06:13:12.857" v="997"/>
          <ac:inkMkLst>
            <pc:docMk/>
            <pc:sldMk cId="3979350686" sldId="338"/>
            <ac:inkMk id="53" creationId="{CA8F47B1-450A-4837-8DE7-5C027F774286}"/>
          </ac:inkMkLst>
        </pc:inkChg>
        <pc:inkChg chg="add">
          <ac:chgData name="Viet Anh Nguyen" userId="b95f61ff061388d5" providerId="LiveId" clId="{2F009BA6-935D-4172-B5F2-8DDE54F1BBBA}" dt="2022-01-10T06:13:12.857" v="997"/>
          <ac:inkMkLst>
            <pc:docMk/>
            <pc:sldMk cId="3979350686" sldId="338"/>
            <ac:inkMk id="54" creationId="{FDBE7DC1-9C9F-4E32-85FD-270F1E0DBEA2}"/>
          </ac:inkMkLst>
        </pc:inkChg>
        <pc:inkChg chg="add del">
          <ac:chgData name="Viet Anh Nguyen" userId="b95f61ff061388d5" providerId="LiveId" clId="{2F009BA6-935D-4172-B5F2-8DDE54F1BBBA}" dt="2022-01-10T06:13:14.503" v="1000"/>
          <ac:inkMkLst>
            <pc:docMk/>
            <pc:sldMk cId="3979350686" sldId="338"/>
            <ac:inkMk id="55" creationId="{ECDD0217-D9A8-4D92-8B10-3CF6A9550FFA}"/>
          </ac:inkMkLst>
        </pc:inkChg>
        <pc:inkChg chg="add del">
          <ac:chgData name="Viet Anh Nguyen" userId="b95f61ff061388d5" providerId="LiveId" clId="{2F009BA6-935D-4172-B5F2-8DDE54F1BBBA}" dt="2022-01-10T06:13:14.503" v="1000"/>
          <ac:inkMkLst>
            <pc:docMk/>
            <pc:sldMk cId="3979350686" sldId="338"/>
            <ac:inkMk id="56" creationId="{4F34C2B6-311F-4FB9-8CF5-42B2AD4925EB}"/>
          </ac:inkMkLst>
        </pc:inkChg>
        <pc:inkChg chg="add">
          <ac:chgData name="Viet Anh Nguyen" userId="b95f61ff061388d5" providerId="LiveId" clId="{2F009BA6-935D-4172-B5F2-8DDE54F1BBBA}" dt="2022-01-10T06:13:14.503" v="1000"/>
          <ac:inkMkLst>
            <pc:docMk/>
            <pc:sldMk cId="3979350686" sldId="338"/>
            <ac:inkMk id="57" creationId="{46E356F2-05E4-41E8-B125-5EF6C1B843BE}"/>
          </ac:inkMkLst>
        </pc:inkChg>
        <pc:inkChg chg="add del">
          <ac:chgData name="Viet Anh Nguyen" userId="b95f61ff061388d5" providerId="LiveId" clId="{2F009BA6-935D-4172-B5F2-8DDE54F1BBBA}" dt="2022-01-10T06:13:37.472" v="1004"/>
          <ac:inkMkLst>
            <pc:docMk/>
            <pc:sldMk cId="3979350686" sldId="338"/>
            <ac:inkMk id="58" creationId="{FDFD0150-87E9-46DF-A58E-BF2005DE5F51}"/>
          </ac:inkMkLst>
        </pc:inkChg>
        <pc:inkChg chg="add del">
          <ac:chgData name="Viet Anh Nguyen" userId="b95f61ff061388d5" providerId="LiveId" clId="{2F009BA6-935D-4172-B5F2-8DDE54F1BBBA}" dt="2022-01-10T06:13:37.472" v="1004"/>
          <ac:inkMkLst>
            <pc:docMk/>
            <pc:sldMk cId="3979350686" sldId="338"/>
            <ac:inkMk id="59" creationId="{816260B7-C07D-4805-AFCE-F767044FE2C6}"/>
          </ac:inkMkLst>
        </pc:inkChg>
        <pc:inkChg chg="add del">
          <ac:chgData name="Viet Anh Nguyen" userId="b95f61ff061388d5" providerId="LiveId" clId="{2F009BA6-935D-4172-B5F2-8DDE54F1BBBA}" dt="2022-01-10T06:13:37.472" v="1004"/>
          <ac:inkMkLst>
            <pc:docMk/>
            <pc:sldMk cId="3979350686" sldId="338"/>
            <ac:inkMk id="60" creationId="{9C211977-400F-4F5E-B085-02F6FE4A8583}"/>
          </ac:inkMkLst>
        </pc:inkChg>
        <pc:inkChg chg="add">
          <ac:chgData name="Viet Anh Nguyen" userId="b95f61ff061388d5" providerId="LiveId" clId="{2F009BA6-935D-4172-B5F2-8DDE54F1BBBA}" dt="2022-01-10T06:13:37.472" v="1004"/>
          <ac:inkMkLst>
            <pc:docMk/>
            <pc:sldMk cId="3979350686" sldId="338"/>
            <ac:inkMk id="61" creationId="{5C4625A8-3B99-429A-B268-51230EDBF83B}"/>
          </ac:inkMkLst>
        </pc:inkChg>
        <pc:inkChg chg="add del">
          <ac:chgData name="Viet Anh Nguyen" userId="b95f61ff061388d5" providerId="LiveId" clId="{2F009BA6-935D-4172-B5F2-8DDE54F1BBBA}" dt="2022-01-10T06:13:40.514" v="1012"/>
          <ac:inkMkLst>
            <pc:docMk/>
            <pc:sldMk cId="3979350686" sldId="338"/>
            <ac:inkMk id="62" creationId="{BD0D1C67-0FD5-4877-9576-19F6EB7F0397}"/>
          </ac:inkMkLst>
        </pc:inkChg>
        <pc:inkChg chg="add del">
          <ac:chgData name="Viet Anh Nguyen" userId="b95f61ff061388d5" providerId="LiveId" clId="{2F009BA6-935D-4172-B5F2-8DDE54F1BBBA}" dt="2022-01-10T06:13:40.514" v="1012"/>
          <ac:inkMkLst>
            <pc:docMk/>
            <pc:sldMk cId="3979350686" sldId="338"/>
            <ac:inkMk id="63" creationId="{F871C626-BB5B-43C1-8765-CF5BCAEFC61D}"/>
          </ac:inkMkLst>
        </pc:inkChg>
        <pc:inkChg chg="add del">
          <ac:chgData name="Viet Anh Nguyen" userId="b95f61ff061388d5" providerId="LiveId" clId="{2F009BA6-935D-4172-B5F2-8DDE54F1BBBA}" dt="2022-01-10T06:13:40.514" v="1012"/>
          <ac:inkMkLst>
            <pc:docMk/>
            <pc:sldMk cId="3979350686" sldId="338"/>
            <ac:inkMk id="64" creationId="{BF2DDBBE-A5CB-4A56-9EA1-4A0D2930881A}"/>
          </ac:inkMkLst>
        </pc:inkChg>
        <pc:inkChg chg="add del">
          <ac:chgData name="Viet Anh Nguyen" userId="b95f61ff061388d5" providerId="LiveId" clId="{2F009BA6-935D-4172-B5F2-8DDE54F1BBBA}" dt="2022-01-10T06:13:40.514" v="1012"/>
          <ac:inkMkLst>
            <pc:docMk/>
            <pc:sldMk cId="3979350686" sldId="338"/>
            <ac:inkMk id="65" creationId="{F3769202-842B-4BBB-A357-4EA483191234}"/>
          </ac:inkMkLst>
        </pc:inkChg>
        <pc:inkChg chg="add del">
          <ac:chgData name="Viet Anh Nguyen" userId="b95f61ff061388d5" providerId="LiveId" clId="{2F009BA6-935D-4172-B5F2-8DDE54F1BBBA}" dt="2022-01-10T06:13:40.514" v="1012"/>
          <ac:inkMkLst>
            <pc:docMk/>
            <pc:sldMk cId="3979350686" sldId="338"/>
            <ac:inkMk id="66" creationId="{EF26E7B4-BC1B-40E0-8FA1-C847898A349C}"/>
          </ac:inkMkLst>
        </pc:inkChg>
        <pc:inkChg chg="add del">
          <ac:chgData name="Viet Anh Nguyen" userId="b95f61ff061388d5" providerId="LiveId" clId="{2F009BA6-935D-4172-B5F2-8DDE54F1BBBA}" dt="2022-01-10T06:13:40.514" v="1012"/>
          <ac:inkMkLst>
            <pc:docMk/>
            <pc:sldMk cId="3979350686" sldId="338"/>
            <ac:inkMk id="67" creationId="{A0117BB9-9153-48C8-B790-12292EDB1266}"/>
          </ac:inkMkLst>
        </pc:inkChg>
        <pc:inkChg chg="add del">
          <ac:chgData name="Viet Anh Nguyen" userId="b95f61ff061388d5" providerId="LiveId" clId="{2F009BA6-935D-4172-B5F2-8DDE54F1BBBA}" dt="2022-01-10T06:13:40.514" v="1012"/>
          <ac:inkMkLst>
            <pc:docMk/>
            <pc:sldMk cId="3979350686" sldId="338"/>
            <ac:inkMk id="68" creationId="{58CCE197-D828-4EC3-B523-6DA0E2190864}"/>
          </ac:inkMkLst>
        </pc:inkChg>
        <pc:inkChg chg="add">
          <ac:chgData name="Viet Anh Nguyen" userId="b95f61ff061388d5" providerId="LiveId" clId="{2F009BA6-935D-4172-B5F2-8DDE54F1BBBA}" dt="2022-01-10T06:13:40.514" v="1012"/>
          <ac:inkMkLst>
            <pc:docMk/>
            <pc:sldMk cId="3979350686" sldId="338"/>
            <ac:inkMk id="69" creationId="{0AA3DB97-D318-473D-BE1D-B82E8FB60AF9}"/>
          </ac:inkMkLst>
        </pc:inkChg>
        <pc:inkChg chg="add del">
          <ac:chgData name="Viet Anh Nguyen" userId="b95f61ff061388d5" providerId="LiveId" clId="{2F009BA6-935D-4172-B5F2-8DDE54F1BBBA}" dt="2022-01-10T06:13:42.158" v="1016"/>
          <ac:inkMkLst>
            <pc:docMk/>
            <pc:sldMk cId="3979350686" sldId="338"/>
            <ac:inkMk id="70" creationId="{D62BE2F9-F2F7-42BE-93E1-CF8AC3218F55}"/>
          </ac:inkMkLst>
        </pc:inkChg>
        <pc:inkChg chg="add del">
          <ac:chgData name="Viet Anh Nguyen" userId="b95f61ff061388d5" providerId="LiveId" clId="{2F009BA6-935D-4172-B5F2-8DDE54F1BBBA}" dt="2022-01-10T06:13:42.158" v="1016"/>
          <ac:inkMkLst>
            <pc:docMk/>
            <pc:sldMk cId="3979350686" sldId="338"/>
            <ac:inkMk id="71" creationId="{EAC3889C-9D5D-4B8C-816F-740C40FD85E1}"/>
          </ac:inkMkLst>
        </pc:inkChg>
        <pc:inkChg chg="add del">
          <ac:chgData name="Viet Anh Nguyen" userId="b95f61ff061388d5" providerId="LiveId" clId="{2F009BA6-935D-4172-B5F2-8DDE54F1BBBA}" dt="2022-01-10T06:13:42.158" v="1016"/>
          <ac:inkMkLst>
            <pc:docMk/>
            <pc:sldMk cId="3979350686" sldId="338"/>
            <ac:inkMk id="72" creationId="{89AE805F-3407-494C-B260-C04DB1B0EB01}"/>
          </ac:inkMkLst>
        </pc:inkChg>
        <pc:inkChg chg="add">
          <ac:chgData name="Viet Anh Nguyen" userId="b95f61ff061388d5" providerId="LiveId" clId="{2F009BA6-935D-4172-B5F2-8DDE54F1BBBA}" dt="2022-01-10T06:13:42.158" v="1016"/>
          <ac:inkMkLst>
            <pc:docMk/>
            <pc:sldMk cId="3979350686" sldId="338"/>
            <ac:inkMk id="73" creationId="{BD1DF06C-4A51-44D6-8C5C-DD15305B6586}"/>
          </ac:inkMkLst>
        </pc:inkChg>
        <pc:inkChg chg="add del">
          <ac:chgData name="Viet Anh Nguyen" userId="b95f61ff061388d5" providerId="LiveId" clId="{2F009BA6-935D-4172-B5F2-8DDE54F1BBBA}" dt="2022-01-10T06:13:45.354" v="1024"/>
          <ac:inkMkLst>
            <pc:docMk/>
            <pc:sldMk cId="3979350686" sldId="338"/>
            <ac:inkMk id="74" creationId="{B4B7B390-CE22-4B9A-952E-FF6127D90EFF}"/>
          </ac:inkMkLst>
        </pc:inkChg>
        <pc:inkChg chg="add del">
          <ac:chgData name="Viet Anh Nguyen" userId="b95f61ff061388d5" providerId="LiveId" clId="{2F009BA6-935D-4172-B5F2-8DDE54F1BBBA}" dt="2022-01-10T06:13:45.354" v="1024"/>
          <ac:inkMkLst>
            <pc:docMk/>
            <pc:sldMk cId="3979350686" sldId="338"/>
            <ac:inkMk id="75" creationId="{AE4B6E0E-E788-40B8-8033-7D844E249B86}"/>
          </ac:inkMkLst>
        </pc:inkChg>
        <pc:inkChg chg="add del">
          <ac:chgData name="Viet Anh Nguyen" userId="b95f61ff061388d5" providerId="LiveId" clId="{2F009BA6-935D-4172-B5F2-8DDE54F1BBBA}" dt="2022-01-10T06:13:45.354" v="1024"/>
          <ac:inkMkLst>
            <pc:docMk/>
            <pc:sldMk cId="3979350686" sldId="338"/>
            <ac:inkMk id="76" creationId="{392C3643-322F-4E30-A704-F5B133E338C9}"/>
          </ac:inkMkLst>
        </pc:inkChg>
        <pc:inkChg chg="add del">
          <ac:chgData name="Viet Anh Nguyen" userId="b95f61ff061388d5" providerId="LiveId" clId="{2F009BA6-935D-4172-B5F2-8DDE54F1BBBA}" dt="2022-01-10T06:13:45.354" v="1024"/>
          <ac:inkMkLst>
            <pc:docMk/>
            <pc:sldMk cId="3979350686" sldId="338"/>
            <ac:inkMk id="77" creationId="{91D2FD3E-D44C-408A-B0A4-589D0F3A3296}"/>
          </ac:inkMkLst>
        </pc:inkChg>
        <pc:inkChg chg="add del">
          <ac:chgData name="Viet Anh Nguyen" userId="b95f61ff061388d5" providerId="LiveId" clId="{2F009BA6-935D-4172-B5F2-8DDE54F1BBBA}" dt="2022-01-10T06:13:45.354" v="1024"/>
          <ac:inkMkLst>
            <pc:docMk/>
            <pc:sldMk cId="3979350686" sldId="338"/>
            <ac:inkMk id="78" creationId="{AE47D53D-5FB7-4C25-B640-EFF85216E8A0}"/>
          </ac:inkMkLst>
        </pc:inkChg>
        <pc:inkChg chg="add del">
          <ac:chgData name="Viet Anh Nguyen" userId="b95f61ff061388d5" providerId="LiveId" clId="{2F009BA6-935D-4172-B5F2-8DDE54F1BBBA}" dt="2022-01-10T06:13:45.354" v="1024"/>
          <ac:inkMkLst>
            <pc:docMk/>
            <pc:sldMk cId="3979350686" sldId="338"/>
            <ac:inkMk id="79" creationId="{D171C18E-F39B-4200-99FF-A2DEE571B195}"/>
          </ac:inkMkLst>
        </pc:inkChg>
        <pc:inkChg chg="add del">
          <ac:chgData name="Viet Anh Nguyen" userId="b95f61ff061388d5" providerId="LiveId" clId="{2F009BA6-935D-4172-B5F2-8DDE54F1BBBA}" dt="2022-01-10T06:13:45.354" v="1024"/>
          <ac:inkMkLst>
            <pc:docMk/>
            <pc:sldMk cId="3979350686" sldId="338"/>
            <ac:inkMk id="80" creationId="{66816D0A-0684-40E3-B97D-0591A28E168E}"/>
          </ac:inkMkLst>
        </pc:inkChg>
        <pc:inkChg chg="add">
          <ac:chgData name="Viet Anh Nguyen" userId="b95f61ff061388d5" providerId="LiveId" clId="{2F009BA6-935D-4172-B5F2-8DDE54F1BBBA}" dt="2022-01-10T06:13:45.354" v="1024"/>
          <ac:inkMkLst>
            <pc:docMk/>
            <pc:sldMk cId="3979350686" sldId="338"/>
            <ac:inkMk id="81" creationId="{3F3F2FDF-DDAC-4D0C-9782-8BC825ACCD87}"/>
          </ac:inkMkLst>
        </pc:inkChg>
        <pc:inkChg chg="add del">
          <ac:chgData name="Viet Anh Nguyen" userId="b95f61ff061388d5" providerId="LiveId" clId="{2F009BA6-935D-4172-B5F2-8DDE54F1BBBA}" dt="2022-01-10T06:13:47.437" v="1029"/>
          <ac:inkMkLst>
            <pc:docMk/>
            <pc:sldMk cId="3979350686" sldId="338"/>
            <ac:inkMk id="82" creationId="{CA0FC85F-FAD9-45F8-9354-EBF47274CE3A}"/>
          </ac:inkMkLst>
        </pc:inkChg>
        <pc:inkChg chg="add del">
          <ac:chgData name="Viet Anh Nguyen" userId="b95f61ff061388d5" providerId="LiveId" clId="{2F009BA6-935D-4172-B5F2-8DDE54F1BBBA}" dt="2022-01-10T06:13:47.437" v="1029"/>
          <ac:inkMkLst>
            <pc:docMk/>
            <pc:sldMk cId="3979350686" sldId="338"/>
            <ac:inkMk id="83" creationId="{78C53719-E9F1-4956-9E11-45266FF1F40B}"/>
          </ac:inkMkLst>
        </pc:inkChg>
        <pc:inkChg chg="add del">
          <ac:chgData name="Viet Anh Nguyen" userId="b95f61ff061388d5" providerId="LiveId" clId="{2F009BA6-935D-4172-B5F2-8DDE54F1BBBA}" dt="2022-01-10T06:13:47.437" v="1029"/>
          <ac:inkMkLst>
            <pc:docMk/>
            <pc:sldMk cId="3979350686" sldId="338"/>
            <ac:inkMk id="84" creationId="{6294ACA8-FA3C-4102-9B74-73974733B7A7}"/>
          </ac:inkMkLst>
        </pc:inkChg>
        <pc:inkChg chg="add del">
          <ac:chgData name="Viet Anh Nguyen" userId="b95f61ff061388d5" providerId="LiveId" clId="{2F009BA6-935D-4172-B5F2-8DDE54F1BBBA}" dt="2022-01-10T06:13:47.437" v="1029"/>
          <ac:inkMkLst>
            <pc:docMk/>
            <pc:sldMk cId="3979350686" sldId="338"/>
            <ac:inkMk id="85" creationId="{1ED9B8D1-9D84-4093-ADC7-2318CB041AE8}"/>
          </ac:inkMkLst>
        </pc:inkChg>
        <pc:inkChg chg="add">
          <ac:chgData name="Viet Anh Nguyen" userId="b95f61ff061388d5" providerId="LiveId" clId="{2F009BA6-935D-4172-B5F2-8DDE54F1BBBA}" dt="2022-01-10T06:13:47.437" v="1029"/>
          <ac:inkMkLst>
            <pc:docMk/>
            <pc:sldMk cId="3979350686" sldId="338"/>
            <ac:inkMk id="86" creationId="{24B2E805-D0DB-4E87-886C-2F6EF116596E}"/>
          </ac:inkMkLst>
        </pc:inkChg>
        <pc:inkChg chg="add del">
          <ac:chgData name="Viet Anh Nguyen" userId="b95f61ff061388d5" providerId="LiveId" clId="{2F009BA6-935D-4172-B5F2-8DDE54F1BBBA}" dt="2022-01-10T06:13:50.695" v="1036"/>
          <ac:inkMkLst>
            <pc:docMk/>
            <pc:sldMk cId="3979350686" sldId="338"/>
            <ac:inkMk id="87" creationId="{410955CD-5871-47FE-A4AA-FECC30929BAC}"/>
          </ac:inkMkLst>
        </pc:inkChg>
        <pc:inkChg chg="add del">
          <ac:chgData name="Viet Anh Nguyen" userId="b95f61ff061388d5" providerId="LiveId" clId="{2F009BA6-935D-4172-B5F2-8DDE54F1BBBA}" dt="2022-01-10T06:13:50.695" v="1036"/>
          <ac:inkMkLst>
            <pc:docMk/>
            <pc:sldMk cId="3979350686" sldId="338"/>
            <ac:inkMk id="88" creationId="{0F9AF8F5-4542-40F7-A403-4EDC1F1C2504}"/>
          </ac:inkMkLst>
        </pc:inkChg>
        <pc:inkChg chg="add del">
          <ac:chgData name="Viet Anh Nguyen" userId="b95f61ff061388d5" providerId="LiveId" clId="{2F009BA6-935D-4172-B5F2-8DDE54F1BBBA}" dt="2022-01-10T06:13:50.695" v="1036"/>
          <ac:inkMkLst>
            <pc:docMk/>
            <pc:sldMk cId="3979350686" sldId="338"/>
            <ac:inkMk id="89" creationId="{1796A906-C8F4-4478-9BB7-2982D3A38D42}"/>
          </ac:inkMkLst>
        </pc:inkChg>
        <pc:inkChg chg="add del">
          <ac:chgData name="Viet Anh Nguyen" userId="b95f61ff061388d5" providerId="LiveId" clId="{2F009BA6-935D-4172-B5F2-8DDE54F1BBBA}" dt="2022-01-10T06:13:50.695" v="1036"/>
          <ac:inkMkLst>
            <pc:docMk/>
            <pc:sldMk cId="3979350686" sldId="338"/>
            <ac:inkMk id="90" creationId="{AC4D7409-DFE5-4140-B888-78CD6884148C}"/>
          </ac:inkMkLst>
        </pc:inkChg>
        <pc:inkChg chg="add del">
          <ac:chgData name="Viet Anh Nguyen" userId="b95f61ff061388d5" providerId="LiveId" clId="{2F009BA6-935D-4172-B5F2-8DDE54F1BBBA}" dt="2022-01-10T06:13:50.695" v="1036"/>
          <ac:inkMkLst>
            <pc:docMk/>
            <pc:sldMk cId="3979350686" sldId="338"/>
            <ac:inkMk id="91" creationId="{567FC471-3618-4BB5-A661-DB341491E9A3}"/>
          </ac:inkMkLst>
        </pc:inkChg>
        <pc:inkChg chg="add del">
          <ac:chgData name="Viet Anh Nguyen" userId="b95f61ff061388d5" providerId="LiveId" clId="{2F009BA6-935D-4172-B5F2-8DDE54F1BBBA}" dt="2022-01-10T06:13:50.695" v="1036"/>
          <ac:inkMkLst>
            <pc:docMk/>
            <pc:sldMk cId="3979350686" sldId="338"/>
            <ac:inkMk id="92" creationId="{87CABFF8-DF91-4948-9D9F-75EED94B3D9E}"/>
          </ac:inkMkLst>
        </pc:inkChg>
        <pc:inkChg chg="add">
          <ac:chgData name="Viet Anh Nguyen" userId="b95f61ff061388d5" providerId="LiveId" clId="{2F009BA6-935D-4172-B5F2-8DDE54F1BBBA}" dt="2022-01-10T06:13:50.695" v="1036"/>
          <ac:inkMkLst>
            <pc:docMk/>
            <pc:sldMk cId="3979350686" sldId="338"/>
            <ac:inkMk id="93" creationId="{B21A58C0-8259-4CE2-A2DD-ED345EDA640F}"/>
          </ac:inkMkLst>
        </pc:inkChg>
        <pc:inkChg chg="add del">
          <ac:chgData name="Viet Anh Nguyen" userId="b95f61ff061388d5" providerId="LiveId" clId="{2F009BA6-935D-4172-B5F2-8DDE54F1BBBA}" dt="2022-01-10T06:13:52.586" v="1040"/>
          <ac:inkMkLst>
            <pc:docMk/>
            <pc:sldMk cId="3979350686" sldId="338"/>
            <ac:inkMk id="94" creationId="{8EF28538-D383-4CBD-B2C6-5DC3355731EB}"/>
          </ac:inkMkLst>
        </pc:inkChg>
        <pc:inkChg chg="add del">
          <ac:chgData name="Viet Anh Nguyen" userId="b95f61ff061388d5" providerId="LiveId" clId="{2F009BA6-935D-4172-B5F2-8DDE54F1BBBA}" dt="2022-01-10T06:13:52.586" v="1040"/>
          <ac:inkMkLst>
            <pc:docMk/>
            <pc:sldMk cId="3979350686" sldId="338"/>
            <ac:inkMk id="95" creationId="{0812E990-8BC2-4DBC-BE3B-F42362943563}"/>
          </ac:inkMkLst>
        </pc:inkChg>
        <pc:inkChg chg="add del">
          <ac:chgData name="Viet Anh Nguyen" userId="b95f61ff061388d5" providerId="LiveId" clId="{2F009BA6-935D-4172-B5F2-8DDE54F1BBBA}" dt="2022-01-10T06:13:52.586" v="1040"/>
          <ac:inkMkLst>
            <pc:docMk/>
            <pc:sldMk cId="3979350686" sldId="338"/>
            <ac:inkMk id="96" creationId="{2BAD4F49-29E5-49A8-AB27-F3D9B8DBBE77}"/>
          </ac:inkMkLst>
        </pc:inkChg>
        <pc:inkChg chg="add">
          <ac:chgData name="Viet Anh Nguyen" userId="b95f61ff061388d5" providerId="LiveId" clId="{2F009BA6-935D-4172-B5F2-8DDE54F1BBBA}" dt="2022-01-10T06:13:52.586" v="1040"/>
          <ac:inkMkLst>
            <pc:docMk/>
            <pc:sldMk cId="3979350686" sldId="338"/>
            <ac:inkMk id="97" creationId="{DEA883C2-6EC8-4829-ABEF-15450DC5382E}"/>
          </ac:inkMkLst>
        </pc:inkChg>
        <pc:inkChg chg="add del">
          <ac:chgData name="Viet Anh Nguyen" userId="b95f61ff061388d5" providerId="LiveId" clId="{2F009BA6-935D-4172-B5F2-8DDE54F1BBBA}" dt="2022-01-10T06:13:55.160" v="1044"/>
          <ac:inkMkLst>
            <pc:docMk/>
            <pc:sldMk cId="3979350686" sldId="338"/>
            <ac:inkMk id="98" creationId="{F5A00762-D30E-4A0B-9D91-DA006CB5D679}"/>
          </ac:inkMkLst>
        </pc:inkChg>
        <pc:inkChg chg="add del">
          <ac:chgData name="Viet Anh Nguyen" userId="b95f61ff061388d5" providerId="LiveId" clId="{2F009BA6-935D-4172-B5F2-8DDE54F1BBBA}" dt="2022-01-10T06:13:55.160" v="1044"/>
          <ac:inkMkLst>
            <pc:docMk/>
            <pc:sldMk cId="3979350686" sldId="338"/>
            <ac:inkMk id="99" creationId="{E87CB92F-71AD-4B05-BD98-845FD24C1FFD}"/>
          </ac:inkMkLst>
        </pc:inkChg>
        <pc:inkChg chg="add del">
          <ac:chgData name="Viet Anh Nguyen" userId="b95f61ff061388d5" providerId="LiveId" clId="{2F009BA6-935D-4172-B5F2-8DDE54F1BBBA}" dt="2022-01-10T06:13:55.160" v="1044"/>
          <ac:inkMkLst>
            <pc:docMk/>
            <pc:sldMk cId="3979350686" sldId="338"/>
            <ac:inkMk id="100" creationId="{8C50C461-777E-427C-A6D5-64963B777A97}"/>
          </ac:inkMkLst>
        </pc:inkChg>
        <pc:inkChg chg="add del">
          <ac:chgData name="Viet Anh Nguyen" userId="b95f61ff061388d5" providerId="LiveId" clId="{2F009BA6-935D-4172-B5F2-8DDE54F1BBBA}" dt="2022-01-10T07:54:18.327" v="2311"/>
          <ac:inkMkLst>
            <pc:docMk/>
            <pc:sldMk cId="3979350686" sldId="338"/>
            <ac:inkMk id="101" creationId="{95149EE5-ABE7-453D-8A07-88DE79AD0ED1}"/>
          </ac:inkMkLst>
        </pc:inkChg>
        <pc:inkChg chg="add del">
          <ac:chgData name="Viet Anh Nguyen" userId="b95f61ff061388d5" providerId="LiveId" clId="{2F009BA6-935D-4172-B5F2-8DDE54F1BBBA}" dt="2022-01-10T06:14:44.269" v="1047"/>
          <ac:inkMkLst>
            <pc:docMk/>
            <pc:sldMk cId="3979350686" sldId="338"/>
            <ac:inkMk id="102" creationId="{91A88AB0-6EFC-48FD-8B50-648E65ECEA11}"/>
          </ac:inkMkLst>
        </pc:inkChg>
        <pc:inkChg chg="add del">
          <ac:chgData name="Viet Anh Nguyen" userId="b95f61ff061388d5" providerId="LiveId" clId="{2F009BA6-935D-4172-B5F2-8DDE54F1BBBA}" dt="2022-01-10T06:14:44.269" v="1047"/>
          <ac:inkMkLst>
            <pc:docMk/>
            <pc:sldMk cId="3979350686" sldId="338"/>
            <ac:inkMk id="103" creationId="{E4B9DE86-B406-480E-BE02-A56AF5D80950}"/>
          </ac:inkMkLst>
        </pc:inkChg>
        <pc:inkChg chg="add">
          <ac:chgData name="Viet Anh Nguyen" userId="b95f61ff061388d5" providerId="LiveId" clId="{2F009BA6-935D-4172-B5F2-8DDE54F1BBBA}" dt="2022-01-10T06:14:44.269" v="1047"/>
          <ac:inkMkLst>
            <pc:docMk/>
            <pc:sldMk cId="3979350686" sldId="338"/>
            <ac:inkMk id="104" creationId="{54ED667E-6D50-42EC-BE27-F037D26EEE7F}"/>
          </ac:inkMkLst>
        </pc:inkChg>
        <pc:inkChg chg="add">
          <ac:chgData name="Viet Anh Nguyen" userId="b95f61ff061388d5" providerId="LiveId" clId="{2F009BA6-935D-4172-B5F2-8DDE54F1BBBA}" dt="2022-01-10T07:52:01.128" v="2309" actId="9405"/>
          <ac:inkMkLst>
            <pc:docMk/>
            <pc:sldMk cId="3979350686" sldId="338"/>
            <ac:inkMk id="105" creationId="{F2F435FB-48F4-4B49-A6BB-BC7B69040651}"/>
          </ac:inkMkLst>
        </pc:inkChg>
        <pc:inkChg chg="add del">
          <ac:chgData name="Viet Anh Nguyen" userId="b95f61ff061388d5" providerId="LiveId" clId="{2F009BA6-935D-4172-B5F2-8DDE54F1BBBA}" dt="2022-01-10T07:54:18.327" v="2311"/>
          <ac:inkMkLst>
            <pc:docMk/>
            <pc:sldMk cId="3979350686" sldId="338"/>
            <ac:inkMk id="106" creationId="{B7EEAF0F-83FC-4F08-94DF-BE02CB81D6A1}"/>
          </ac:inkMkLst>
        </pc:inkChg>
        <pc:inkChg chg="add">
          <ac:chgData name="Viet Anh Nguyen" userId="b95f61ff061388d5" providerId="LiveId" clId="{2F009BA6-935D-4172-B5F2-8DDE54F1BBBA}" dt="2022-01-10T07:54:18.327" v="2311"/>
          <ac:inkMkLst>
            <pc:docMk/>
            <pc:sldMk cId="3979350686" sldId="338"/>
            <ac:inkMk id="107" creationId="{32E5DC1C-1C83-460B-B019-9211293B0842}"/>
          </ac:inkMkLst>
        </pc:inkChg>
        <pc:inkChg chg="add del">
          <ac:chgData name="Viet Anh Nguyen" userId="b95f61ff061388d5" providerId="LiveId" clId="{2F009BA6-935D-4172-B5F2-8DDE54F1BBBA}" dt="2022-01-10T09:28:40.054" v="3804"/>
          <ac:inkMkLst>
            <pc:docMk/>
            <pc:sldMk cId="3979350686" sldId="338"/>
            <ac:inkMk id="108" creationId="{121FBEF4-F774-4445-AA4C-A9072B4EE521}"/>
          </ac:inkMkLst>
        </pc:inkChg>
        <pc:inkChg chg="add del">
          <ac:chgData name="Viet Anh Nguyen" userId="b95f61ff061388d5" providerId="LiveId" clId="{2F009BA6-935D-4172-B5F2-8DDE54F1BBBA}" dt="2022-01-10T09:28:40.054" v="3804"/>
          <ac:inkMkLst>
            <pc:docMk/>
            <pc:sldMk cId="3979350686" sldId="338"/>
            <ac:inkMk id="109" creationId="{760CFB4A-52D6-4471-8880-588DF542B595}"/>
          </ac:inkMkLst>
        </pc:inkChg>
        <pc:inkChg chg="add del">
          <ac:chgData name="Viet Anh Nguyen" userId="b95f61ff061388d5" providerId="LiveId" clId="{2F009BA6-935D-4172-B5F2-8DDE54F1BBBA}" dt="2022-01-10T09:28:40.054" v="3804"/>
          <ac:inkMkLst>
            <pc:docMk/>
            <pc:sldMk cId="3979350686" sldId="338"/>
            <ac:inkMk id="110" creationId="{9E0795B7-01B7-4580-99CF-3A750CD3447E}"/>
          </ac:inkMkLst>
        </pc:inkChg>
        <pc:inkChg chg="add del">
          <ac:chgData name="Viet Anh Nguyen" userId="b95f61ff061388d5" providerId="LiveId" clId="{2F009BA6-935D-4172-B5F2-8DDE54F1BBBA}" dt="2022-01-10T09:28:40.054" v="3804"/>
          <ac:inkMkLst>
            <pc:docMk/>
            <pc:sldMk cId="3979350686" sldId="338"/>
            <ac:inkMk id="111" creationId="{87F142BD-5A7D-4D11-A430-E85F7C474005}"/>
          </ac:inkMkLst>
        </pc:inkChg>
        <pc:inkChg chg="add del">
          <ac:chgData name="Viet Anh Nguyen" userId="b95f61ff061388d5" providerId="LiveId" clId="{2F009BA6-935D-4172-B5F2-8DDE54F1BBBA}" dt="2022-01-10T09:28:40.054" v="3804"/>
          <ac:inkMkLst>
            <pc:docMk/>
            <pc:sldMk cId="3979350686" sldId="338"/>
            <ac:inkMk id="112" creationId="{4626B925-35DD-43A3-8D40-B4544BC36B53}"/>
          </ac:inkMkLst>
        </pc:inkChg>
        <pc:inkChg chg="add del">
          <ac:chgData name="Viet Anh Nguyen" userId="b95f61ff061388d5" providerId="LiveId" clId="{2F009BA6-935D-4172-B5F2-8DDE54F1BBBA}" dt="2022-01-10T09:28:40.054" v="3804"/>
          <ac:inkMkLst>
            <pc:docMk/>
            <pc:sldMk cId="3979350686" sldId="338"/>
            <ac:inkMk id="113" creationId="{A048ABAD-0B3A-4B44-A721-49B849262DF9}"/>
          </ac:inkMkLst>
        </pc:inkChg>
        <pc:inkChg chg="add del">
          <ac:chgData name="Viet Anh Nguyen" userId="b95f61ff061388d5" providerId="LiveId" clId="{2F009BA6-935D-4172-B5F2-8DDE54F1BBBA}" dt="2022-01-10T09:28:41.781" v="3807"/>
          <ac:inkMkLst>
            <pc:docMk/>
            <pc:sldMk cId="3979350686" sldId="338"/>
            <ac:inkMk id="114" creationId="{4331D824-EF68-4C77-BCB3-D39377AED8A6}"/>
          </ac:inkMkLst>
        </pc:inkChg>
        <pc:inkChg chg="add del">
          <ac:chgData name="Viet Anh Nguyen" userId="b95f61ff061388d5" providerId="LiveId" clId="{2F009BA6-935D-4172-B5F2-8DDE54F1BBBA}" dt="2022-01-10T09:28:41.781" v="3807"/>
          <ac:inkMkLst>
            <pc:docMk/>
            <pc:sldMk cId="3979350686" sldId="338"/>
            <ac:inkMk id="115" creationId="{C3D0903B-28F9-4DFD-B528-B12D01E83F8A}"/>
          </ac:inkMkLst>
        </pc:inkChg>
        <pc:inkChg chg="add del">
          <ac:chgData name="Viet Anh Nguyen" userId="b95f61ff061388d5" providerId="LiveId" clId="{2F009BA6-935D-4172-B5F2-8DDE54F1BBBA}" dt="2022-01-10T09:28:41.781" v="3807"/>
          <ac:inkMkLst>
            <pc:docMk/>
            <pc:sldMk cId="3979350686" sldId="338"/>
            <ac:inkMk id="116" creationId="{CB21C45F-12D8-4D42-8A5A-497A59AB5ECC}"/>
          </ac:inkMkLst>
        </pc:inkChg>
        <pc:inkChg chg="add">
          <ac:chgData name="Viet Anh Nguyen" userId="b95f61ff061388d5" providerId="LiveId" clId="{2F009BA6-935D-4172-B5F2-8DDE54F1BBBA}" dt="2022-01-10T09:28:41.781" v="3807"/>
          <ac:inkMkLst>
            <pc:docMk/>
            <pc:sldMk cId="3979350686" sldId="338"/>
            <ac:inkMk id="117" creationId="{A0FA597D-4854-4BC4-B5FA-3FA842AA3D1A}"/>
          </ac:inkMkLst>
        </pc:inkChg>
      </pc:sldChg>
      <pc:sldChg chg="addSp delSp new mod">
        <pc:chgData name="Viet Anh Nguyen" userId="b95f61ff061388d5" providerId="LiveId" clId="{2F009BA6-935D-4172-B5F2-8DDE54F1BBBA}" dt="2022-01-10T06:23:10.897" v="1200"/>
        <pc:sldMkLst>
          <pc:docMk/>
          <pc:sldMk cId="3423472213" sldId="339"/>
        </pc:sldMkLst>
        <pc:inkChg chg="add del">
          <ac:chgData name="Viet Anh Nguyen" userId="b95f61ff061388d5" providerId="LiveId" clId="{2F009BA6-935D-4172-B5F2-8DDE54F1BBBA}" dt="2022-01-10T06:20:30.635" v="1055"/>
          <ac:inkMkLst>
            <pc:docMk/>
            <pc:sldMk cId="3423472213" sldId="339"/>
            <ac:inkMk id="2" creationId="{F0CA75FD-3199-42AD-9C61-BE93070B8855}"/>
          </ac:inkMkLst>
        </pc:inkChg>
        <pc:inkChg chg="add del">
          <ac:chgData name="Viet Anh Nguyen" userId="b95f61ff061388d5" providerId="LiveId" clId="{2F009BA6-935D-4172-B5F2-8DDE54F1BBBA}" dt="2022-01-10T06:20:30.635" v="1055"/>
          <ac:inkMkLst>
            <pc:docMk/>
            <pc:sldMk cId="3423472213" sldId="339"/>
            <ac:inkMk id="3" creationId="{97F61060-3A3A-492C-BD81-EE17E65D97E3}"/>
          </ac:inkMkLst>
        </pc:inkChg>
        <pc:inkChg chg="add del">
          <ac:chgData name="Viet Anh Nguyen" userId="b95f61ff061388d5" providerId="LiveId" clId="{2F009BA6-935D-4172-B5F2-8DDE54F1BBBA}" dt="2022-01-10T06:20:30.635" v="1055"/>
          <ac:inkMkLst>
            <pc:docMk/>
            <pc:sldMk cId="3423472213" sldId="339"/>
            <ac:inkMk id="4" creationId="{CC9E8597-BB9D-4D9F-8D26-4ABEA18EC2AC}"/>
          </ac:inkMkLst>
        </pc:inkChg>
        <pc:inkChg chg="add del">
          <ac:chgData name="Viet Anh Nguyen" userId="b95f61ff061388d5" providerId="LiveId" clId="{2F009BA6-935D-4172-B5F2-8DDE54F1BBBA}" dt="2022-01-10T06:20:30.635" v="1055"/>
          <ac:inkMkLst>
            <pc:docMk/>
            <pc:sldMk cId="3423472213" sldId="339"/>
            <ac:inkMk id="5" creationId="{35FADD1D-7C2F-40C2-8816-CF9E3AFB963D}"/>
          </ac:inkMkLst>
        </pc:inkChg>
        <pc:inkChg chg="add">
          <ac:chgData name="Viet Anh Nguyen" userId="b95f61ff061388d5" providerId="LiveId" clId="{2F009BA6-935D-4172-B5F2-8DDE54F1BBBA}" dt="2022-01-10T06:20:30.635" v="1055"/>
          <ac:inkMkLst>
            <pc:docMk/>
            <pc:sldMk cId="3423472213" sldId="339"/>
            <ac:inkMk id="6" creationId="{6320D6A4-5160-440F-9E9D-E44E29EE3B6F}"/>
          </ac:inkMkLst>
        </pc:inkChg>
        <pc:inkChg chg="add">
          <ac:chgData name="Viet Anh Nguyen" userId="b95f61ff061388d5" providerId="LiveId" clId="{2F009BA6-935D-4172-B5F2-8DDE54F1BBBA}" dt="2022-01-10T06:20:30.657" v="1056" actId="9405"/>
          <ac:inkMkLst>
            <pc:docMk/>
            <pc:sldMk cId="3423472213" sldId="339"/>
            <ac:inkMk id="7" creationId="{DB75BA51-483D-42FD-BC80-A5AE1B271DAB}"/>
          </ac:inkMkLst>
        </pc:inkChg>
        <pc:inkChg chg="add">
          <ac:chgData name="Viet Anh Nguyen" userId="b95f61ff061388d5" providerId="LiveId" clId="{2F009BA6-935D-4172-B5F2-8DDE54F1BBBA}" dt="2022-01-10T06:20:30.852" v="1057" actId="9405"/>
          <ac:inkMkLst>
            <pc:docMk/>
            <pc:sldMk cId="3423472213" sldId="339"/>
            <ac:inkMk id="8" creationId="{5EB0EB23-9989-4749-917E-4894D55B7374}"/>
          </ac:inkMkLst>
        </pc:inkChg>
        <pc:inkChg chg="add">
          <ac:chgData name="Viet Anh Nguyen" userId="b95f61ff061388d5" providerId="LiveId" clId="{2F009BA6-935D-4172-B5F2-8DDE54F1BBBA}" dt="2022-01-10T06:20:30.986" v="1058" actId="9405"/>
          <ac:inkMkLst>
            <pc:docMk/>
            <pc:sldMk cId="3423472213" sldId="339"/>
            <ac:inkMk id="9" creationId="{1C762C7A-48D7-4C56-992E-06A282D59864}"/>
          </ac:inkMkLst>
        </pc:inkChg>
        <pc:inkChg chg="add del">
          <ac:chgData name="Viet Anh Nguyen" userId="b95f61ff061388d5" providerId="LiveId" clId="{2F009BA6-935D-4172-B5F2-8DDE54F1BBBA}" dt="2022-01-10T06:20:34.944" v="1061"/>
          <ac:inkMkLst>
            <pc:docMk/>
            <pc:sldMk cId="3423472213" sldId="339"/>
            <ac:inkMk id="10" creationId="{C87612C5-2B78-4764-A1B3-CE0F4BF863B1}"/>
          </ac:inkMkLst>
        </pc:inkChg>
        <pc:inkChg chg="add del">
          <ac:chgData name="Viet Anh Nguyen" userId="b95f61ff061388d5" providerId="LiveId" clId="{2F009BA6-935D-4172-B5F2-8DDE54F1BBBA}" dt="2022-01-10T06:20:34.944" v="1061"/>
          <ac:inkMkLst>
            <pc:docMk/>
            <pc:sldMk cId="3423472213" sldId="339"/>
            <ac:inkMk id="11" creationId="{F0C8C0F3-9187-4B6F-B0B0-CC59FBD1810D}"/>
          </ac:inkMkLst>
        </pc:inkChg>
        <pc:inkChg chg="add del">
          <ac:chgData name="Viet Anh Nguyen" userId="b95f61ff061388d5" providerId="LiveId" clId="{2F009BA6-935D-4172-B5F2-8DDE54F1BBBA}" dt="2022-01-10T06:20:37.387" v="1066"/>
          <ac:inkMkLst>
            <pc:docMk/>
            <pc:sldMk cId="3423472213" sldId="339"/>
            <ac:inkMk id="12" creationId="{EEBA6E4C-956B-4BF8-8949-B2EC4E6D509F}"/>
          </ac:inkMkLst>
        </pc:inkChg>
        <pc:inkChg chg="add del">
          <ac:chgData name="Viet Anh Nguyen" userId="b95f61ff061388d5" providerId="LiveId" clId="{2F009BA6-935D-4172-B5F2-8DDE54F1BBBA}" dt="2022-01-10T06:20:37.387" v="1066"/>
          <ac:inkMkLst>
            <pc:docMk/>
            <pc:sldMk cId="3423472213" sldId="339"/>
            <ac:inkMk id="13" creationId="{C0FE7655-EADB-4571-AF31-7C48BC3BC66A}"/>
          </ac:inkMkLst>
        </pc:inkChg>
        <pc:inkChg chg="add del">
          <ac:chgData name="Viet Anh Nguyen" userId="b95f61ff061388d5" providerId="LiveId" clId="{2F009BA6-935D-4172-B5F2-8DDE54F1BBBA}" dt="2022-01-10T06:20:37.387" v="1066"/>
          <ac:inkMkLst>
            <pc:docMk/>
            <pc:sldMk cId="3423472213" sldId="339"/>
            <ac:inkMk id="14" creationId="{6E836B04-E4F5-4978-8BF7-568FE25AC343}"/>
          </ac:inkMkLst>
        </pc:inkChg>
        <pc:inkChg chg="add del">
          <ac:chgData name="Viet Anh Nguyen" userId="b95f61ff061388d5" providerId="LiveId" clId="{2F009BA6-935D-4172-B5F2-8DDE54F1BBBA}" dt="2022-01-10T06:20:37.387" v="1066"/>
          <ac:inkMkLst>
            <pc:docMk/>
            <pc:sldMk cId="3423472213" sldId="339"/>
            <ac:inkMk id="15" creationId="{0229CB35-5095-4547-BBEC-04F254A1BE9E}"/>
          </ac:inkMkLst>
        </pc:inkChg>
        <pc:inkChg chg="add">
          <ac:chgData name="Viet Anh Nguyen" userId="b95f61ff061388d5" providerId="LiveId" clId="{2F009BA6-935D-4172-B5F2-8DDE54F1BBBA}" dt="2022-01-10T06:20:36.479" v="1065" actId="9405"/>
          <ac:inkMkLst>
            <pc:docMk/>
            <pc:sldMk cId="3423472213" sldId="339"/>
            <ac:inkMk id="16" creationId="{58295786-2A76-48CE-A20B-CCA42DE833DD}"/>
          </ac:inkMkLst>
        </pc:inkChg>
        <pc:inkChg chg="add">
          <ac:chgData name="Viet Anh Nguyen" userId="b95f61ff061388d5" providerId="LiveId" clId="{2F009BA6-935D-4172-B5F2-8DDE54F1BBBA}" dt="2022-01-10T06:20:37.387" v="1066"/>
          <ac:inkMkLst>
            <pc:docMk/>
            <pc:sldMk cId="3423472213" sldId="339"/>
            <ac:inkMk id="17" creationId="{0DCBF2C0-294B-480E-9EB2-38097084A81B}"/>
          </ac:inkMkLst>
        </pc:inkChg>
        <pc:inkChg chg="add del">
          <ac:chgData name="Viet Anh Nguyen" userId="b95f61ff061388d5" providerId="LiveId" clId="{2F009BA6-935D-4172-B5F2-8DDE54F1BBBA}" dt="2022-01-10T06:20:40.049" v="1075"/>
          <ac:inkMkLst>
            <pc:docMk/>
            <pc:sldMk cId="3423472213" sldId="339"/>
            <ac:inkMk id="18" creationId="{E31536DB-8A68-41A6-8DBE-C486271C9168}"/>
          </ac:inkMkLst>
        </pc:inkChg>
        <pc:inkChg chg="add del">
          <ac:chgData name="Viet Anh Nguyen" userId="b95f61ff061388d5" providerId="LiveId" clId="{2F009BA6-935D-4172-B5F2-8DDE54F1BBBA}" dt="2022-01-10T06:20:40.049" v="1075"/>
          <ac:inkMkLst>
            <pc:docMk/>
            <pc:sldMk cId="3423472213" sldId="339"/>
            <ac:inkMk id="19" creationId="{830EB0F6-D6C3-48B8-A5BF-E5D38CB8A70B}"/>
          </ac:inkMkLst>
        </pc:inkChg>
        <pc:inkChg chg="add del">
          <ac:chgData name="Viet Anh Nguyen" userId="b95f61ff061388d5" providerId="LiveId" clId="{2F009BA6-935D-4172-B5F2-8DDE54F1BBBA}" dt="2022-01-10T06:20:40.049" v="1075"/>
          <ac:inkMkLst>
            <pc:docMk/>
            <pc:sldMk cId="3423472213" sldId="339"/>
            <ac:inkMk id="20" creationId="{5BC96357-D100-47A4-BCE5-C76B8D093B1D}"/>
          </ac:inkMkLst>
        </pc:inkChg>
        <pc:inkChg chg="add del">
          <ac:chgData name="Viet Anh Nguyen" userId="b95f61ff061388d5" providerId="LiveId" clId="{2F009BA6-935D-4172-B5F2-8DDE54F1BBBA}" dt="2022-01-10T06:20:40.049" v="1075"/>
          <ac:inkMkLst>
            <pc:docMk/>
            <pc:sldMk cId="3423472213" sldId="339"/>
            <ac:inkMk id="21" creationId="{10F8F76E-B2F4-4515-A39F-3A15CA470881}"/>
          </ac:inkMkLst>
        </pc:inkChg>
        <pc:inkChg chg="add del">
          <ac:chgData name="Viet Anh Nguyen" userId="b95f61ff061388d5" providerId="LiveId" clId="{2F009BA6-935D-4172-B5F2-8DDE54F1BBBA}" dt="2022-01-10T06:20:40.049" v="1075"/>
          <ac:inkMkLst>
            <pc:docMk/>
            <pc:sldMk cId="3423472213" sldId="339"/>
            <ac:inkMk id="22" creationId="{B332365E-6045-434A-8241-19370014A279}"/>
          </ac:inkMkLst>
        </pc:inkChg>
        <pc:inkChg chg="add del">
          <ac:chgData name="Viet Anh Nguyen" userId="b95f61ff061388d5" providerId="LiveId" clId="{2F009BA6-935D-4172-B5F2-8DDE54F1BBBA}" dt="2022-01-10T06:20:40.049" v="1075"/>
          <ac:inkMkLst>
            <pc:docMk/>
            <pc:sldMk cId="3423472213" sldId="339"/>
            <ac:inkMk id="23" creationId="{9057936A-6E50-4493-B20F-B2E7F34E478F}"/>
          </ac:inkMkLst>
        </pc:inkChg>
        <pc:inkChg chg="add">
          <ac:chgData name="Viet Anh Nguyen" userId="b95f61ff061388d5" providerId="LiveId" clId="{2F009BA6-935D-4172-B5F2-8DDE54F1BBBA}" dt="2022-01-10T06:20:39.026" v="1073" actId="9405"/>
          <ac:inkMkLst>
            <pc:docMk/>
            <pc:sldMk cId="3423472213" sldId="339"/>
            <ac:inkMk id="24" creationId="{E861D7B1-2A9F-430E-BA7E-416DA953ED9E}"/>
          </ac:inkMkLst>
        </pc:inkChg>
        <pc:inkChg chg="add">
          <ac:chgData name="Viet Anh Nguyen" userId="b95f61ff061388d5" providerId="LiveId" clId="{2F009BA6-935D-4172-B5F2-8DDE54F1BBBA}" dt="2022-01-10T06:20:39.236" v="1074" actId="9405"/>
          <ac:inkMkLst>
            <pc:docMk/>
            <pc:sldMk cId="3423472213" sldId="339"/>
            <ac:inkMk id="25" creationId="{39A108E8-7864-4CC5-84FE-9F9D60130C98}"/>
          </ac:inkMkLst>
        </pc:inkChg>
        <pc:inkChg chg="add">
          <ac:chgData name="Viet Anh Nguyen" userId="b95f61ff061388d5" providerId="LiveId" clId="{2F009BA6-935D-4172-B5F2-8DDE54F1BBBA}" dt="2022-01-10T06:20:40.049" v="1075"/>
          <ac:inkMkLst>
            <pc:docMk/>
            <pc:sldMk cId="3423472213" sldId="339"/>
            <ac:inkMk id="26" creationId="{8A053DCB-BB07-4FFE-97F2-490444AE81E3}"/>
          </ac:inkMkLst>
        </pc:inkChg>
        <pc:inkChg chg="add del">
          <ac:chgData name="Viet Anh Nguyen" userId="b95f61ff061388d5" providerId="LiveId" clId="{2F009BA6-935D-4172-B5F2-8DDE54F1BBBA}" dt="2022-01-10T06:21:48.448" v="1087"/>
          <ac:inkMkLst>
            <pc:docMk/>
            <pc:sldMk cId="3423472213" sldId="339"/>
            <ac:inkMk id="27" creationId="{AA7317CC-6C89-4C3F-ACCD-75CF9096FDB2}"/>
          </ac:inkMkLst>
        </pc:inkChg>
        <pc:inkChg chg="add del">
          <ac:chgData name="Viet Anh Nguyen" userId="b95f61ff061388d5" providerId="LiveId" clId="{2F009BA6-935D-4172-B5F2-8DDE54F1BBBA}" dt="2022-01-10T06:21:48.448" v="1087"/>
          <ac:inkMkLst>
            <pc:docMk/>
            <pc:sldMk cId="3423472213" sldId="339"/>
            <ac:inkMk id="28" creationId="{83F69A92-C0AC-4351-BB42-FE55296FA6A9}"/>
          </ac:inkMkLst>
        </pc:inkChg>
        <pc:inkChg chg="add del">
          <ac:chgData name="Viet Anh Nguyen" userId="b95f61ff061388d5" providerId="LiveId" clId="{2F009BA6-935D-4172-B5F2-8DDE54F1BBBA}" dt="2022-01-10T06:21:48.448" v="1087"/>
          <ac:inkMkLst>
            <pc:docMk/>
            <pc:sldMk cId="3423472213" sldId="339"/>
            <ac:inkMk id="29" creationId="{477D2B67-6F7A-4262-9EFC-672725CD949B}"/>
          </ac:inkMkLst>
        </pc:inkChg>
        <pc:inkChg chg="add del">
          <ac:chgData name="Viet Anh Nguyen" userId="b95f61ff061388d5" providerId="LiveId" clId="{2F009BA6-935D-4172-B5F2-8DDE54F1BBBA}" dt="2022-01-10T06:21:48.448" v="1087"/>
          <ac:inkMkLst>
            <pc:docMk/>
            <pc:sldMk cId="3423472213" sldId="339"/>
            <ac:inkMk id="30" creationId="{E415EA86-BA92-42BB-80C5-9F012E117187}"/>
          </ac:inkMkLst>
        </pc:inkChg>
        <pc:inkChg chg="add del">
          <ac:chgData name="Viet Anh Nguyen" userId="b95f61ff061388d5" providerId="LiveId" clId="{2F009BA6-935D-4172-B5F2-8DDE54F1BBBA}" dt="2022-01-10T06:21:48.448" v="1087"/>
          <ac:inkMkLst>
            <pc:docMk/>
            <pc:sldMk cId="3423472213" sldId="339"/>
            <ac:inkMk id="31" creationId="{FB070346-A160-446F-BACD-1D5048A48857}"/>
          </ac:inkMkLst>
        </pc:inkChg>
        <pc:inkChg chg="add del">
          <ac:chgData name="Viet Anh Nguyen" userId="b95f61ff061388d5" providerId="LiveId" clId="{2F009BA6-935D-4172-B5F2-8DDE54F1BBBA}" dt="2022-01-10T06:21:48.448" v="1087"/>
          <ac:inkMkLst>
            <pc:docMk/>
            <pc:sldMk cId="3423472213" sldId="339"/>
            <ac:inkMk id="32" creationId="{3CF5AF2C-11C3-41EB-BCF6-62E47DABA0A1}"/>
          </ac:inkMkLst>
        </pc:inkChg>
        <pc:inkChg chg="add del">
          <ac:chgData name="Viet Anh Nguyen" userId="b95f61ff061388d5" providerId="LiveId" clId="{2F009BA6-935D-4172-B5F2-8DDE54F1BBBA}" dt="2022-01-10T06:21:48.448" v="1087"/>
          <ac:inkMkLst>
            <pc:docMk/>
            <pc:sldMk cId="3423472213" sldId="339"/>
            <ac:inkMk id="33" creationId="{342F73DB-0935-4317-8BCA-EA426DFA5B0F}"/>
          </ac:inkMkLst>
        </pc:inkChg>
        <pc:inkChg chg="add del">
          <ac:chgData name="Viet Anh Nguyen" userId="b95f61ff061388d5" providerId="LiveId" clId="{2F009BA6-935D-4172-B5F2-8DDE54F1BBBA}" dt="2022-01-10T06:21:48.448" v="1087"/>
          <ac:inkMkLst>
            <pc:docMk/>
            <pc:sldMk cId="3423472213" sldId="339"/>
            <ac:inkMk id="34" creationId="{37046B97-420C-40B6-8EC9-13687C6E1A90}"/>
          </ac:inkMkLst>
        </pc:inkChg>
        <pc:inkChg chg="add">
          <ac:chgData name="Viet Anh Nguyen" userId="b95f61ff061388d5" providerId="LiveId" clId="{2F009BA6-935D-4172-B5F2-8DDE54F1BBBA}" dt="2022-01-10T06:21:47.851" v="1086" actId="9405"/>
          <ac:inkMkLst>
            <pc:docMk/>
            <pc:sldMk cId="3423472213" sldId="339"/>
            <ac:inkMk id="35" creationId="{09769296-35FA-4C68-A653-BA5F0ECB6DD1}"/>
          </ac:inkMkLst>
        </pc:inkChg>
        <pc:inkChg chg="add">
          <ac:chgData name="Viet Anh Nguyen" userId="b95f61ff061388d5" providerId="LiveId" clId="{2F009BA6-935D-4172-B5F2-8DDE54F1BBBA}" dt="2022-01-10T06:21:48.448" v="1087"/>
          <ac:inkMkLst>
            <pc:docMk/>
            <pc:sldMk cId="3423472213" sldId="339"/>
            <ac:inkMk id="36" creationId="{44EC5C39-F3FA-4174-8A78-F55917ED9F1C}"/>
          </ac:inkMkLst>
        </pc:inkChg>
        <pc:inkChg chg="add del">
          <ac:chgData name="Viet Anh Nguyen" userId="b95f61ff061388d5" providerId="LiveId" clId="{2F009BA6-935D-4172-B5F2-8DDE54F1BBBA}" dt="2022-01-10T06:21:48.448" v="1087"/>
          <ac:inkMkLst>
            <pc:docMk/>
            <pc:sldMk cId="3423472213" sldId="339"/>
            <ac:inkMk id="37" creationId="{3C0D83CC-ABEF-4CF2-9DDC-DB182388809C}"/>
          </ac:inkMkLst>
        </pc:inkChg>
        <pc:inkChg chg="add">
          <ac:chgData name="Viet Anh Nguyen" userId="b95f61ff061388d5" providerId="LiveId" clId="{2F009BA6-935D-4172-B5F2-8DDE54F1BBBA}" dt="2022-01-10T06:21:48.448" v="1087"/>
          <ac:inkMkLst>
            <pc:docMk/>
            <pc:sldMk cId="3423472213" sldId="339"/>
            <ac:inkMk id="38" creationId="{4FADDAF2-F743-456B-B484-9D25D86A3EFE}"/>
          </ac:inkMkLst>
        </pc:inkChg>
        <pc:inkChg chg="add">
          <ac:chgData name="Viet Anh Nguyen" userId="b95f61ff061388d5" providerId="LiveId" clId="{2F009BA6-935D-4172-B5F2-8DDE54F1BBBA}" dt="2022-01-10T06:21:48.448" v="1087"/>
          <ac:inkMkLst>
            <pc:docMk/>
            <pc:sldMk cId="3423472213" sldId="339"/>
            <ac:inkMk id="39" creationId="{C510015A-EEE1-427C-B70C-80A6B9AFA70E}"/>
          </ac:inkMkLst>
        </pc:inkChg>
        <pc:inkChg chg="add del">
          <ac:chgData name="Viet Anh Nguyen" userId="b95f61ff061388d5" providerId="LiveId" clId="{2F009BA6-935D-4172-B5F2-8DDE54F1BBBA}" dt="2022-01-10T06:21:50.145" v="1090"/>
          <ac:inkMkLst>
            <pc:docMk/>
            <pc:sldMk cId="3423472213" sldId="339"/>
            <ac:inkMk id="40" creationId="{714AD343-271B-4439-989A-3D4D801D3F18}"/>
          </ac:inkMkLst>
        </pc:inkChg>
        <pc:inkChg chg="add del">
          <ac:chgData name="Viet Anh Nguyen" userId="b95f61ff061388d5" providerId="LiveId" clId="{2F009BA6-935D-4172-B5F2-8DDE54F1BBBA}" dt="2022-01-10T06:21:50.145" v="1090"/>
          <ac:inkMkLst>
            <pc:docMk/>
            <pc:sldMk cId="3423472213" sldId="339"/>
            <ac:inkMk id="41" creationId="{6B356E14-3099-40B2-B590-4948F2CA7A79}"/>
          </ac:inkMkLst>
        </pc:inkChg>
        <pc:inkChg chg="add del">
          <ac:chgData name="Viet Anh Nguyen" userId="b95f61ff061388d5" providerId="LiveId" clId="{2F009BA6-935D-4172-B5F2-8DDE54F1BBBA}" dt="2022-01-10T06:21:51.626" v="1096"/>
          <ac:inkMkLst>
            <pc:docMk/>
            <pc:sldMk cId="3423472213" sldId="339"/>
            <ac:inkMk id="42" creationId="{66F80C82-4FA5-449F-8AD1-ED8F5EA562C0}"/>
          </ac:inkMkLst>
        </pc:inkChg>
        <pc:inkChg chg="add del">
          <ac:chgData name="Viet Anh Nguyen" userId="b95f61ff061388d5" providerId="LiveId" clId="{2F009BA6-935D-4172-B5F2-8DDE54F1BBBA}" dt="2022-01-10T06:21:51.626" v="1096"/>
          <ac:inkMkLst>
            <pc:docMk/>
            <pc:sldMk cId="3423472213" sldId="339"/>
            <ac:inkMk id="43" creationId="{5213F0BD-37AE-484C-995F-E1B3531095FB}"/>
          </ac:inkMkLst>
        </pc:inkChg>
        <pc:inkChg chg="add del">
          <ac:chgData name="Viet Anh Nguyen" userId="b95f61ff061388d5" providerId="LiveId" clId="{2F009BA6-935D-4172-B5F2-8DDE54F1BBBA}" dt="2022-01-10T06:21:51.626" v="1096"/>
          <ac:inkMkLst>
            <pc:docMk/>
            <pc:sldMk cId="3423472213" sldId="339"/>
            <ac:inkMk id="44" creationId="{A257CF99-CFD5-4772-A796-44660F24A8F9}"/>
          </ac:inkMkLst>
        </pc:inkChg>
        <pc:inkChg chg="add del">
          <ac:chgData name="Viet Anh Nguyen" userId="b95f61ff061388d5" providerId="LiveId" clId="{2F009BA6-935D-4172-B5F2-8DDE54F1BBBA}" dt="2022-01-10T06:21:51.626" v="1096"/>
          <ac:inkMkLst>
            <pc:docMk/>
            <pc:sldMk cId="3423472213" sldId="339"/>
            <ac:inkMk id="45" creationId="{E3E6C964-2981-4216-A1C8-B83C975FADA1}"/>
          </ac:inkMkLst>
        </pc:inkChg>
        <pc:inkChg chg="add del">
          <ac:chgData name="Viet Anh Nguyen" userId="b95f61ff061388d5" providerId="LiveId" clId="{2F009BA6-935D-4172-B5F2-8DDE54F1BBBA}" dt="2022-01-10T06:21:51.626" v="1096"/>
          <ac:inkMkLst>
            <pc:docMk/>
            <pc:sldMk cId="3423472213" sldId="339"/>
            <ac:inkMk id="46" creationId="{E4983215-5D51-44FD-A425-5E3E6FBF64B8}"/>
          </ac:inkMkLst>
        </pc:inkChg>
        <pc:inkChg chg="add del">
          <ac:chgData name="Viet Anh Nguyen" userId="b95f61ff061388d5" providerId="LiveId" clId="{2F009BA6-935D-4172-B5F2-8DDE54F1BBBA}" dt="2022-01-10T06:21:51.626" v="1096"/>
          <ac:inkMkLst>
            <pc:docMk/>
            <pc:sldMk cId="3423472213" sldId="339"/>
            <ac:inkMk id="47" creationId="{6D9ECBA9-AC07-4E60-8B20-AF46581FD834}"/>
          </ac:inkMkLst>
        </pc:inkChg>
        <pc:inkChg chg="add">
          <ac:chgData name="Viet Anh Nguyen" userId="b95f61ff061388d5" providerId="LiveId" clId="{2F009BA6-935D-4172-B5F2-8DDE54F1BBBA}" dt="2022-01-10T06:21:51.626" v="1096"/>
          <ac:inkMkLst>
            <pc:docMk/>
            <pc:sldMk cId="3423472213" sldId="339"/>
            <ac:inkMk id="48" creationId="{660AB0FE-30C8-4095-A8D8-3E7D0D505520}"/>
          </ac:inkMkLst>
        </pc:inkChg>
        <pc:inkChg chg="add del">
          <ac:chgData name="Viet Anh Nguyen" userId="b95f61ff061388d5" providerId="LiveId" clId="{2F009BA6-935D-4172-B5F2-8DDE54F1BBBA}" dt="2022-01-10T06:22:07.443" v="1107"/>
          <ac:inkMkLst>
            <pc:docMk/>
            <pc:sldMk cId="3423472213" sldId="339"/>
            <ac:inkMk id="49" creationId="{E4853052-6539-4B34-BE14-E246359F8B16}"/>
          </ac:inkMkLst>
        </pc:inkChg>
        <pc:inkChg chg="add del">
          <ac:chgData name="Viet Anh Nguyen" userId="b95f61ff061388d5" providerId="LiveId" clId="{2F009BA6-935D-4172-B5F2-8DDE54F1BBBA}" dt="2022-01-10T06:22:07.443" v="1107"/>
          <ac:inkMkLst>
            <pc:docMk/>
            <pc:sldMk cId="3423472213" sldId="339"/>
            <ac:inkMk id="50" creationId="{21C6AB87-6871-4F7F-9954-BE92774D2FAD}"/>
          </ac:inkMkLst>
        </pc:inkChg>
        <pc:inkChg chg="add del">
          <ac:chgData name="Viet Anh Nguyen" userId="b95f61ff061388d5" providerId="LiveId" clId="{2F009BA6-935D-4172-B5F2-8DDE54F1BBBA}" dt="2022-01-10T06:22:07.443" v="1107"/>
          <ac:inkMkLst>
            <pc:docMk/>
            <pc:sldMk cId="3423472213" sldId="339"/>
            <ac:inkMk id="51" creationId="{D797B71E-5D3E-451F-8D92-FDD748729234}"/>
          </ac:inkMkLst>
        </pc:inkChg>
        <pc:inkChg chg="add del">
          <ac:chgData name="Viet Anh Nguyen" userId="b95f61ff061388d5" providerId="LiveId" clId="{2F009BA6-935D-4172-B5F2-8DDE54F1BBBA}" dt="2022-01-10T06:22:07.443" v="1107"/>
          <ac:inkMkLst>
            <pc:docMk/>
            <pc:sldMk cId="3423472213" sldId="339"/>
            <ac:inkMk id="52" creationId="{50D88DFB-AE4C-435F-8541-CD1715BCE453}"/>
          </ac:inkMkLst>
        </pc:inkChg>
        <pc:inkChg chg="add del">
          <ac:chgData name="Viet Anh Nguyen" userId="b95f61ff061388d5" providerId="LiveId" clId="{2F009BA6-935D-4172-B5F2-8DDE54F1BBBA}" dt="2022-01-10T06:22:07.443" v="1107"/>
          <ac:inkMkLst>
            <pc:docMk/>
            <pc:sldMk cId="3423472213" sldId="339"/>
            <ac:inkMk id="53" creationId="{DA46AE87-B87C-40AA-AB62-2FD34B2946C8}"/>
          </ac:inkMkLst>
        </pc:inkChg>
        <pc:inkChg chg="add del">
          <ac:chgData name="Viet Anh Nguyen" userId="b95f61ff061388d5" providerId="LiveId" clId="{2F009BA6-935D-4172-B5F2-8DDE54F1BBBA}" dt="2022-01-10T06:22:07.443" v="1107"/>
          <ac:inkMkLst>
            <pc:docMk/>
            <pc:sldMk cId="3423472213" sldId="339"/>
            <ac:inkMk id="54" creationId="{379D78F1-90C9-4BC2-8126-C5432A4D0741}"/>
          </ac:inkMkLst>
        </pc:inkChg>
        <pc:inkChg chg="add del">
          <ac:chgData name="Viet Anh Nguyen" userId="b95f61ff061388d5" providerId="LiveId" clId="{2F009BA6-935D-4172-B5F2-8DDE54F1BBBA}" dt="2022-01-10T06:22:07.443" v="1107"/>
          <ac:inkMkLst>
            <pc:docMk/>
            <pc:sldMk cId="3423472213" sldId="339"/>
            <ac:inkMk id="55" creationId="{EAAF6A6B-93FC-4463-8A01-E45C407E9F83}"/>
          </ac:inkMkLst>
        </pc:inkChg>
        <pc:inkChg chg="add del">
          <ac:chgData name="Viet Anh Nguyen" userId="b95f61ff061388d5" providerId="LiveId" clId="{2F009BA6-935D-4172-B5F2-8DDE54F1BBBA}" dt="2022-01-10T06:22:07.443" v="1107"/>
          <ac:inkMkLst>
            <pc:docMk/>
            <pc:sldMk cId="3423472213" sldId="339"/>
            <ac:inkMk id="56" creationId="{DED1DBEC-5359-4BDD-9F8D-3697ED3E88FD}"/>
          </ac:inkMkLst>
        </pc:inkChg>
        <pc:inkChg chg="add">
          <ac:chgData name="Viet Anh Nguyen" userId="b95f61ff061388d5" providerId="LiveId" clId="{2F009BA6-935D-4172-B5F2-8DDE54F1BBBA}" dt="2022-01-10T06:22:06.367" v="1105" actId="9405"/>
          <ac:inkMkLst>
            <pc:docMk/>
            <pc:sldMk cId="3423472213" sldId="339"/>
            <ac:inkMk id="57" creationId="{881276F2-F012-432B-898E-5B65777D15EE}"/>
          </ac:inkMkLst>
        </pc:inkChg>
        <pc:inkChg chg="add">
          <ac:chgData name="Viet Anh Nguyen" userId="b95f61ff061388d5" providerId="LiveId" clId="{2F009BA6-935D-4172-B5F2-8DDE54F1BBBA}" dt="2022-01-10T06:22:06.523" v="1106" actId="9405"/>
          <ac:inkMkLst>
            <pc:docMk/>
            <pc:sldMk cId="3423472213" sldId="339"/>
            <ac:inkMk id="58" creationId="{CDC596F3-7AE7-43DC-AC75-6FD763D5645F}"/>
          </ac:inkMkLst>
        </pc:inkChg>
        <pc:inkChg chg="add">
          <ac:chgData name="Viet Anh Nguyen" userId="b95f61ff061388d5" providerId="LiveId" clId="{2F009BA6-935D-4172-B5F2-8DDE54F1BBBA}" dt="2022-01-10T06:22:07.443" v="1107"/>
          <ac:inkMkLst>
            <pc:docMk/>
            <pc:sldMk cId="3423472213" sldId="339"/>
            <ac:inkMk id="59" creationId="{8F27FD00-CBA8-491B-89B9-6A6710451185}"/>
          </ac:inkMkLst>
        </pc:inkChg>
        <pc:inkChg chg="add del">
          <ac:chgData name="Viet Anh Nguyen" userId="b95f61ff061388d5" providerId="LiveId" clId="{2F009BA6-935D-4172-B5F2-8DDE54F1BBBA}" dt="2022-01-10T06:22:10.348" v="1111"/>
          <ac:inkMkLst>
            <pc:docMk/>
            <pc:sldMk cId="3423472213" sldId="339"/>
            <ac:inkMk id="60" creationId="{F1BC986D-50AF-4F58-8CE0-F58F3EAE1993}"/>
          </ac:inkMkLst>
        </pc:inkChg>
        <pc:inkChg chg="add del">
          <ac:chgData name="Viet Anh Nguyen" userId="b95f61ff061388d5" providerId="LiveId" clId="{2F009BA6-935D-4172-B5F2-8DDE54F1BBBA}" dt="2022-01-10T06:22:10.348" v="1111"/>
          <ac:inkMkLst>
            <pc:docMk/>
            <pc:sldMk cId="3423472213" sldId="339"/>
            <ac:inkMk id="61" creationId="{3364F842-6AF1-47D3-B96B-C87817548320}"/>
          </ac:inkMkLst>
        </pc:inkChg>
        <pc:inkChg chg="add del">
          <ac:chgData name="Viet Anh Nguyen" userId="b95f61ff061388d5" providerId="LiveId" clId="{2F009BA6-935D-4172-B5F2-8DDE54F1BBBA}" dt="2022-01-10T06:22:10.348" v="1111"/>
          <ac:inkMkLst>
            <pc:docMk/>
            <pc:sldMk cId="3423472213" sldId="339"/>
            <ac:inkMk id="62" creationId="{519447F4-DBCD-4B01-BC9D-DD06B5862784}"/>
          </ac:inkMkLst>
        </pc:inkChg>
        <pc:inkChg chg="add">
          <ac:chgData name="Viet Anh Nguyen" userId="b95f61ff061388d5" providerId="LiveId" clId="{2F009BA6-935D-4172-B5F2-8DDE54F1BBBA}" dt="2022-01-10T06:22:10.348" v="1111"/>
          <ac:inkMkLst>
            <pc:docMk/>
            <pc:sldMk cId="3423472213" sldId="339"/>
            <ac:inkMk id="63" creationId="{E01D82CF-C74D-4EB6-AC4D-072EBCEBF7EB}"/>
          </ac:inkMkLst>
        </pc:inkChg>
        <pc:inkChg chg="add del">
          <ac:chgData name="Viet Anh Nguyen" userId="b95f61ff061388d5" providerId="LiveId" clId="{2F009BA6-935D-4172-B5F2-8DDE54F1BBBA}" dt="2022-01-10T06:22:15.550" v="1124"/>
          <ac:inkMkLst>
            <pc:docMk/>
            <pc:sldMk cId="3423472213" sldId="339"/>
            <ac:inkMk id="64" creationId="{6262B946-F7CE-4725-ACB0-08DBA14DED5B}"/>
          </ac:inkMkLst>
        </pc:inkChg>
        <pc:inkChg chg="add del">
          <ac:chgData name="Viet Anh Nguyen" userId="b95f61ff061388d5" providerId="LiveId" clId="{2F009BA6-935D-4172-B5F2-8DDE54F1BBBA}" dt="2022-01-10T06:22:15.550" v="1124"/>
          <ac:inkMkLst>
            <pc:docMk/>
            <pc:sldMk cId="3423472213" sldId="339"/>
            <ac:inkMk id="65" creationId="{E1D4773A-55F9-45BA-97BC-9348FA4FB4BD}"/>
          </ac:inkMkLst>
        </pc:inkChg>
        <pc:inkChg chg="add del">
          <ac:chgData name="Viet Anh Nguyen" userId="b95f61ff061388d5" providerId="LiveId" clId="{2F009BA6-935D-4172-B5F2-8DDE54F1BBBA}" dt="2022-01-10T06:22:15.550" v="1124"/>
          <ac:inkMkLst>
            <pc:docMk/>
            <pc:sldMk cId="3423472213" sldId="339"/>
            <ac:inkMk id="66" creationId="{35AB6D8D-5353-4288-8F65-5A1C8BD90E99}"/>
          </ac:inkMkLst>
        </pc:inkChg>
        <pc:inkChg chg="add del">
          <ac:chgData name="Viet Anh Nguyen" userId="b95f61ff061388d5" providerId="LiveId" clId="{2F009BA6-935D-4172-B5F2-8DDE54F1BBBA}" dt="2022-01-10T06:22:15.550" v="1124"/>
          <ac:inkMkLst>
            <pc:docMk/>
            <pc:sldMk cId="3423472213" sldId="339"/>
            <ac:inkMk id="67" creationId="{F587BB90-7025-4E64-A511-12CC7D26788A}"/>
          </ac:inkMkLst>
        </pc:inkChg>
        <pc:inkChg chg="add del">
          <ac:chgData name="Viet Anh Nguyen" userId="b95f61ff061388d5" providerId="LiveId" clId="{2F009BA6-935D-4172-B5F2-8DDE54F1BBBA}" dt="2022-01-10T06:22:15.550" v="1124"/>
          <ac:inkMkLst>
            <pc:docMk/>
            <pc:sldMk cId="3423472213" sldId="339"/>
            <ac:inkMk id="68" creationId="{17161F4E-9241-4A2F-A162-326A5037E24E}"/>
          </ac:inkMkLst>
        </pc:inkChg>
        <pc:inkChg chg="add del">
          <ac:chgData name="Viet Anh Nguyen" userId="b95f61ff061388d5" providerId="LiveId" clId="{2F009BA6-935D-4172-B5F2-8DDE54F1BBBA}" dt="2022-01-10T06:22:15.550" v="1124"/>
          <ac:inkMkLst>
            <pc:docMk/>
            <pc:sldMk cId="3423472213" sldId="339"/>
            <ac:inkMk id="69" creationId="{717296A6-1AC2-44EB-ABB7-C77E8B11146D}"/>
          </ac:inkMkLst>
        </pc:inkChg>
        <pc:inkChg chg="add del">
          <ac:chgData name="Viet Anh Nguyen" userId="b95f61ff061388d5" providerId="LiveId" clId="{2F009BA6-935D-4172-B5F2-8DDE54F1BBBA}" dt="2022-01-10T06:22:15.550" v="1124"/>
          <ac:inkMkLst>
            <pc:docMk/>
            <pc:sldMk cId="3423472213" sldId="339"/>
            <ac:inkMk id="70" creationId="{FF2E6D43-4334-4E16-9D65-653CFF052F99}"/>
          </ac:inkMkLst>
        </pc:inkChg>
        <pc:inkChg chg="add del">
          <ac:chgData name="Viet Anh Nguyen" userId="b95f61ff061388d5" providerId="LiveId" clId="{2F009BA6-935D-4172-B5F2-8DDE54F1BBBA}" dt="2022-01-10T06:22:15.550" v="1124"/>
          <ac:inkMkLst>
            <pc:docMk/>
            <pc:sldMk cId="3423472213" sldId="339"/>
            <ac:inkMk id="71" creationId="{8C0EB460-20FA-496E-B2A3-E4E86D136FDB}"/>
          </ac:inkMkLst>
        </pc:inkChg>
        <pc:inkChg chg="add del">
          <ac:chgData name="Viet Anh Nguyen" userId="b95f61ff061388d5" providerId="LiveId" clId="{2F009BA6-935D-4172-B5F2-8DDE54F1BBBA}" dt="2022-01-10T06:22:15.550" v="1124"/>
          <ac:inkMkLst>
            <pc:docMk/>
            <pc:sldMk cId="3423472213" sldId="339"/>
            <ac:inkMk id="72" creationId="{819C10B1-CA0F-434E-82FC-2B0907BB7952}"/>
          </ac:inkMkLst>
        </pc:inkChg>
        <pc:inkChg chg="add del">
          <ac:chgData name="Viet Anh Nguyen" userId="b95f61ff061388d5" providerId="LiveId" clId="{2F009BA6-935D-4172-B5F2-8DDE54F1BBBA}" dt="2022-01-10T06:22:15.550" v="1124"/>
          <ac:inkMkLst>
            <pc:docMk/>
            <pc:sldMk cId="3423472213" sldId="339"/>
            <ac:inkMk id="73" creationId="{1A2967D5-13F2-4599-BA35-D0B619724EC4}"/>
          </ac:inkMkLst>
        </pc:inkChg>
        <pc:inkChg chg="add del">
          <ac:chgData name="Viet Anh Nguyen" userId="b95f61ff061388d5" providerId="LiveId" clId="{2F009BA6-935D-4172-B5F2-8DDE54F1BBBA}" dt="2022-01-10T06:22:15.550" v="1124"/>
          <ac:inkMkLst>
            <pc:docMk/>
            <pc:sldMk cId="3423472213" sldId="339"/>
            <ac:inkMk id="74" creationId="{575CE07D-33C9-4992-8FBA-8A3E173EB6B8}"/>
          </ac:inkMkLst>
        </pc:inkChg>
        <pc:inkChg chg="add del">
          <ac:chgData name="Viet Anh Nguyen" userId="b95f61ff061388d5" providerId="LiveId" clId="{2F009BA6-935D-4172-B5F2-8DDE54F1BBBA}" dt="2022-01-10T06:22:15.550" v="1124"/>
          <ac:inkMkLst>
            <pc:docMk/>
            <pc:sldMk cId="3423472213" sldId="339"/>
            <ac:inkMk id="75" creationId="{337129EE-A7F3-4F5D-9A7C-E24EED01555C}"/>
          </ac:inkMkLst>
        </pc:inkChg>
        <pc:inkChg chg="add">
          <ac:chgData name="Viet Anh Nguyen" userId="b95f61ff061388d5" providerId="LiveId" clId="{2F009BA6-935D-4172-B5F2-8DDE54F1BBBA}" dt="2022-01-10T06:22:15.550" v="1124"/>
          <ac:inkMkLst>
            <pc:docMk/>
            <pc:sldMk cId="3423472213" sldId="339"/>
            <ac:inkMk id="76" creationId="{66B32717-7816-4B80-9C29-E5410A0F1984}"/>
          </ac:inkMkLst>
        </pc:inkChg>
        <pc:inkChg chg="add">
          <ac:chgData name="Viet Anh Nguyen" userId="b95f61ff061388d5" providerId="LiveId" clId="{2F009BA6-935D-4172-B5F2-8DDE54F1BBBA}" dt="2022-01-10T06:22:15.550" v="1124"/>
          <ac:inkMkLst>
            <pc:docMk/>
            <pc:sldMk cId="3423472213" sldId="339"/>
            <ac:inkMk id="77" creationId="{A102109F-AC01-48A4-A422-F8FA0936D33B}"/>
          </ac:inkMkLst>
        </pc:inkChg>
        <pc:inkChg chg="add del">
          <ac:chgData name="Viet Anh Nguyen" userId="b95f61ff061388d5" providerId="LiveId" clId="{2F009BA6-935D-4172-B5F2-8DDE54F1BBBA}" dt="2022-01-10T06:22:18.277" v="1132"/>
          <ac:inkMkLst>
            <pc:docMk/>
            <pc:sldMk cId="3423472213" sldId="339"/>
            <ac:inkMk id="78" creationId="{5FB6A0F1-E1CD-42AF-9618-E12388468502}"/>
          </ac:inkMkLst>
        </pc:inkChg>
        <pc:inkChg chg="add del">
          <ac:chgData name="Viet Anh Nguyen" userId="b95f61ff061388d5" providerId="LiveId" clId="{2F009BA6-935D-4172-B5F2-8DDE54F1BBBA}" dt="2022-01-10T06:22:18.277" v="1132"/>
          <ac:inkMkLst>
            <pc:docMk/>
            <pc:sldMk cId="3423472213" sldId="339"/>
            <ac:inkMk id="79" creationId="{2C8E52B2-E51A-4DE2-9C9E-F6BF087243BA}"/>
          </ac:inkMkLst>
        </pc:inkChg>
        <pc:inkChg chg="add del">
          <ac:chgData name="Viet Anh Nguyen" userId="b95f61ff061388d5" providerId="LiveId" clId="{2F009BA6-935D-4172-B5F2-8DDE54F1BBBA}" dt="2022-01-10T06:22:18.277" v="1132"/>
          <ac:inkMkLst>
            <pc:docMk/>
            <pc:sldMk cId="3423472213" sldId="339"/>
            <ac:inkMk id="80" creationId="{57DDFF77-90FD-485D-9A35-240D1773170C}"/>
          </ac:inkMkLst>
        </pc:inkChg>
        <pc:inkChg chg="add del">
          <ac:chgData name="Viet Anh Nguyen" userId="b95f61ff061388d5" providerId="LiveId" clId="{2F009BA6-935D-4172-B5F2-8DDE54F1BBBA}" dt="2022-01-10T06:22:18.277" v="1132"/>
          <ac:inkMkLst>
            <pc:docMk/>
            <pc:sldMk cId="3423472213" sldId="339"/>
            <ac:inkMk id="81" creationId="{75CFFAB1-67A2-463B-BE3F-F628B5836AA9}"/>
          </ac:inkMkLst>
        </pc:inkChg>
        <pc:inkChg chg="add del">
          <ac:chgData name="Viet Anh Nguyen" userId="b95f61ff061388d5" providerId="LiveId" clId="{2F009BA6-935D-4172-B5F2-8DDE54F1BBBA}" dt="2022-01-10T06:22:18.277" v="1132"/>
          <ac:inkMkLst>
            <pc:docMk/>
            <pc:sldMk cId="3423472213" sldId="339"/>
            <ac:inkMk id="82" creationId="{82DA5DE3-9144-48F6-AFF9-E7BA1035FB8C}"/>
          </ac:inkMkLst>
        </pc:inkChg>
        <pc:inkChg chg="add del">
          <ac:chgData name="Viet Anh Nguyen" userId="b95f61ff061388d5" providerId="LiveId" clId="{2F009BA6-935D-4172-B5F2-8DDE54F1BBBA}" dt="2022-01-10T06:22:18.277" v="1132"/>
          <ac:inkMkLst>
            <pc:docMk/>
            <pc:sldMk cId="3423472213" sldId="339"/>
            <ac:inkMk id="83" creationId="{68C4B0BA-19A2-44A7-9F23-D4FC3808EC20}"/>
          </ac:inkMkLst>
        </pc:inkChg>
        <pc:inkChg chg="add del">
          <ac:chgData name="Viet Anh Nguyen" userId="b95f61ff061388d5" providerId="LiveId" clId="{2F009BA6-935D-4172-B5F2-8DDE54F1BBBA}" dt="2022-01-10T06:22:18.277" v="1132"/>
          <ac:inkMkLst>
            <pc:docMk/>
            <pc:sldMk cId="3423472213" sldId="339"/>
            <ac:inkMk id="84" creationId="{858DD343-902F-43E9-A73F-5FBE8E4A55E1}"/>
          </ac:inkMkLst>
        </pc:inkChg>
        <pc:inkChg chg="add">
          <ac:chgData name="Viet Anh Nguyen" userId="b95f61ff061388d5" providerId="LiveId" clId="{2F009BA6-935D-4172-B5F2-8DDE54F1BBBA}" dt="2022-01-10T06:22:18.277" v="1132"/>
          <ac:inkMkLst>
            <pc:docMk/>
            <pc:sldMk cId="3423472213" sldId="339"/>
            <ac:inkMk id="85" creationId="{911A7992-AE6F-44F6-9CD2-1854DD399D83}"/>
          </ac:inkMkLst>
        </pc:inkChg>
        <pc:inkChg chg="add">
          <ac:chgData name="Viet Anh Nguyen" userId="b95f61ff061388d5" providerId="LiveId" clId="{2F009BA6-935D-4172-B5F2-8DDE54F1BBBA}" dt="2022-01-10T06:22:18.277" v="1132"/>
          <ac:inkMkLst>
            <pc:docMk/>
            <pc:sldMk cId="3423472213" sldId="339"/>
            <ac:inkMk id="86" creationId="{E7AC331B-A138-4881-AAB5-EE75D8C49895}"/>
          </ac:inkMkLst>
        </pc:inkChg>
        <pc:inkChg chg="add del">
          <ac:chgData name="Viet Anh Nguyen" userId="b95f61ff061388d5" providerId="LiveId" clId="{2F009BA6-935D-4172-B5F2-8DDE54F1BBBA}" dt="2022-01-10T06:22:20.527" v="1136"/>
          <ac:inkMkLst>
            <pc:docMk/>
            <pc:sldMk cId="3423472213" sldId="339"/>
            <ac:inkMk id="87" creationId="{3C333749-1703-4F0D-A1CC-95CA6D998752}"/>
          </ac:inkMkLst>
        </pc:inkChg>
        <pc:inkChg chg="add del">
          <ac:chgData name="Viet Anh Nguyen" userId="b95f61ff061388d5" providerId="LiveId" clId="{2F009BA6-935D-4172-B5F2-8DDE54F1BBBA}" dt="2022-01-10T06:22:20.527" v="1136"/>
          <ac:inkMkLst>
            <pc:docMk/>
            <pc:sldMk cId="3423472213" sldId="339"/>
            <ac:inkMk id="88" creationId="{489C0870-8C03-4B6A-B41C-FD4F8B2D00F7}"/>
          </ac:inkMkLst>
        </pc:inkChg>
        <pc:inkChg chg="add del">
          <ac:chgData name="Viet Anh Nguyen" userId="b95f61ff061388d5" providerId="LiveId" clId="{2F009BA6-935D-4172-B5F2-8DDE54F1BBBA}" dt="2022-01-10T06:22:20.527" v="1136"/>
          <ac:inkMkLst>
            <pc:docMk/>
            <pc:sldMk cId="3423472213" sldId="339"/>
            <ac:inkMk id="89" creationId="{BF651513-D398-477D-86B3-4AE85BF430D6}"/>
          </ac:inkMkLst>
        </pc:inkChg>
        <pc:inkChg chg="add">
          <ac:chgData name="Viet Anh Nguyen" userId="b95f61ff061388d5" providerId="LiveId" clId="{2F009BA6-935D-4172-B5F2-8DDE54F1BBBA}" dt="2022-01-10T06:22:20.527" v="1136"/>
          <ac:inkMkLst>
            <pc:docMk/>
            <pc:sldMk cId="3423472213" sldId="339"/>
            <ac:inkMk id="90" creationId="{4FC13AA4-9B76-49EC-9AAC-7297C7BC0DC2}"/>
          </ac:inkMkLst>
        </pc:inkChg>
        <pc:inkChg chg="add del">
          <ac:chgData name="Viet Anh Nguyen" userId="b95f61ff061388d5" providerId="LiveId" clId="{2F009BA6-935D-4172-B5F2-8DDE54F1BBBA}" dt="2022-01-10T06:22:23.279" v="1144"/>
          <ac:inkMkLst>
            <pc:docMk/>
            <pc:sldMk cId="3423472213" sldId="339"/>
            <ac:inkMk id="91" creationId="{1DECEA88-DDB7-41CF-ACE5-85E587F7B8A3}"/>
          </ac:inkMkLst>
        </pc:inkChg>
        <pc:inkChg chg="add del">
          <ac:chgData name="Viet Anh Nguyen" userId="b95f61ff061388d5" providerId="LiveId" clId="{2F009BA6-935D-4172-B5F2-8DDE54F1BBBA}" dt="2022-01-10T06:22:23.279" v="1144"/>
          <ac:inkMkLst>
            <pc:docMk/>
            <pc:sldMk cId="3423472213" sldId="339"/>
            <ac:inkMk id="92" creationId="{EC02B42D-773C-4E3D-B41C-EAE5721C5C82}"/>
          </ac:inkMkLst>
        </pc:inkChg>
        <pc:inkChg chg="add del">
          <ac:chgData name="Viet Anh Nguyen" userId="b95f61ff061388d5" providerId="LiveId" clId="{2F009BA6-935D-4172-B5F2-8DDE54F1BBBA}" dt="2022-01-10T06:22:23.279" v="1144"/>
          <ac:inkMkLst>
            <pc:docMk/>
            <pc:sldMk cId="3423472213" sldId="339"/>
            <ac:inkMk id="93" creationId="{92F15A4C-F4EC-4667-84E3-1EB1285F85DF}"/>
          </ac:inkMkLst>
        </pc:inkChg>
        <pc:inkChg chg="add del">
          <ac:chgData name="Viet Anh Nguyen" userId="b95f61ff061388d5" providerId="LiveId" clId="{2F009BA6-935D-4172-B5F2-8DDE54F1BBBA}" dt="2022-01-10T06:22:23.279" v="1144"/>
          <ac:inkMkLst>
            <pc:docMk/>
            <pc:sldMk cId="3423472213" sldId="339"/>
            <ac:inkMk id="94" creationId="{6490CAAD-14F5-4562-A33F-32FDB4D5DCAD}"/>
          </ac:inkMkLst>
        </pc:inkChg>
        <pc:inkChg chg="add del">
          <ac:chgData name="Viet Anh Nguyen" userId="b95f61ff061388d5" providerId="LiveId" clId="{2F009BA6-935D-4172-B5F2-8DDE54F1BBBA}" dt="2022-01-10T06:22:23.279" v="1144"/>
          <ac:inkMkLst>
            <pc:docMk/>
            <pc:sldMk cId="3423472213" sldId="339"/>
            <ac:inkMk id="95" creationId="{46E841A2-056A-45F6-97BC-BD62709FF288}"/>
          </ac:inkMkLst>
        </pc:inkChg>
        <pc:inkChg chg="add del">
          <ac:chgData name="Viet Anh Nguyen" userId="b95f61ff061388d5" providerId="LiveId" clId="{2F009BA6-935D-4172-B5F2-8DDE54F1BBBA}" dt="2022-01-10T06:22:23.279" v="1144"/>
          <ac:inkMkLst>
            <pc:docMk/>
            <pc:sldMk cId="3423472213" sldId="339"/>
            <ac:inkMk id="96" creationId="{BFC7B89C-2389-45F7-B5AB-098B0ED6E1DA}"/>
          </ac:inkMkLst>
        </pc:inkChg>
        <pc:inkChg chg="add del">
          <ac:chgData name="Viet Anh Nguyen" userId="b95f61ff061388d5" providerId="LiveId" clId="{2F009BA6-935D-4172-B5F2-8DDE54F1BBBA}" dt="2022-01-10T06:22:23.279" v="1144"/>
          <ac:inkMkLst>
            <pc:docMk/>
            <pc:sldMk cId="3423472213" sldId="339"/>
            <ac:inkMk id="97" creationId="{C90A1712-9C57-4134-B661-FCDDBE5FE7A8}"/>
          </ac:inkMkLst>
        </pc:inkChg>
        <pc:inkChg chg="add">
          <ac:chgData name="Viet Anh Nguyen" userId="b95f61ff061388d5" providerId="LiveId" clId="{2F009BA6-935D-4172-B5F2-8DDE54F1BBBA}" dt="2022-01-10T06:22:23.279" v="1144"/>
          <ac:inkMkLst>
            <pc:docMk/>
            <pc:sldMk cId="3423472213" sldId="339"/>
            <ac:inkMk id="98" creationId="{32DFAF21-4D00-4B7A-A480-02BADD8A3C22}"/>
          </ac:inkMkLst>
        </pc:inkChg>
        <pc:inkChg chg="add">
          <ac:chgData name="Viet Anh Nguyen" userId="b95f61ff061388d5" providerId="LiveId" clId="{2F009BA6-935D-4172-B5F2-8DDE54F1BBBA}" dt="2022-01-10T06:22:23.279" v="1144"/>
          <ac:inkMkLst>
            <pc:docMk/>
            <pc:sldMk cId="3423472213" sldId="339"/>
            <ac:inkMk id="99" creationId="{FC761242-4279-486B-8573-F5D889FE5949}"/>
          </ac:inkMkLst>
        </pc:inkChg>
        <pc:inkChg chg="add del">
          <ac:chgData name="Viet Anh Nguyen" userId="b95f61ff061388d5" providerId="LiveId" clId="{2F009BA6-935D-4172-B5F2-8DDE54F1BBBA}" dt="2022-01-10T06:22:26.695" v="1147"/>
          <ac:inkMkLst>
            <pc:docMk/>
            <pc:sldMk cId="3423472213" sldId="339"/>
            <ac:inkMk id="100" creationId="{57C6FBD0-7062-4673-BAD7-E9E8BA468FF1}"/>
          </ac:inkMkLst>
        </pc:inkChg>
        <pc:inkChg chg="add del">
          <ac:chgData name="Viet Anh Nguyen" userId="b95f61ff061388d5" providerId="LiveId" clId="{2F009BA6-935D-4172-B5F2-8DDE54F1BBBA}" dt="2022-01-10T06:22:26.695" v="1147"/>
          <ac:inkMkLst>
            <pc:docMk/>
            <pc:sldMk cId="3423472213" sldId="339"/>
            <ac:inkMk id="101" creationId="{A2C3C7F6-61FA-43AA-A259-A4FB08C45C9A}"/>
          </ac:inkMkLst>
        </pc:inkChg>
        <pc:inkChg chg="add">
          <ac:chgData name="Viet Anh Nguyen" userId="b95f61ff061388d5" providerId="LiveId" clId="{2F009BA6-935D-4172-B5F2-8DDE54F1BBBA}" dt="2022-01-10T06:22:26.695" v="1147"/>
          <ac:inkMkLst>
            <pc:docMk/>
            <pc:sldMk cId="3423472213" sldId="339"/>
            <ac:inkMk id="102" creationId="{E5A494EF-0673-4853-AD9F-9B75D90FC128}"/>
          </ac:inkMkLst>
        </pc:inkChg>
        <pc:inkChg chg="add del">
          <ac:chgData name="Viet Anh Nguyen" userId="b95f61ff061388d5" providerId="LiveId" clId="{2F009BA6-935D-4172-B5F2-8DDE54F1BBBA}" dt="2022-01-10T06:22:33.345" v="1160"/>
          <ac:inkMkLst>
            <pc:docMk/>
            <pc:sldMk cId="3423472213" sldId="339"/>
            <ac:inkMk id="103" creationId="{49E900B1-79C7-4AB8-B10C-C6A61A40C923}"/>
          </ac:inkMkLst>
        </pc:inkChg>
        <pc:inkChg chg="add del">
          <ac:chgData name="Viet Anh Nguyen" userId="b95f61ff061388d5" providerId="LiveId" clId="{2F009BA6-935D-4172-B5F2-8DDE54F1BBBA}" dt="2022-01-10T06:22:33.345" v="1160"/>
          <ac:inkMkLst>
            <pc:docMk/>
            <pc:sldMk cId="3423472213" sldId="339"/>
            <ac:inkMk id="104" creationId="{EF483C00-6AC1-4086-8B4E-FD8832250FED}"/>
          </ac:inkMkLst>
        </pc:inkChg>
        <pc:inkChg chg="add del">
          <ac:chgData name="Viet Anh Nguyen" userId="b95f61ff061388d5" providerId="LiveId" clId="{2F009BA6-935D-4172-B5F2-8DDE54F1BBBA}" dt="2022-01-10T06:22:33.345" v="1160"/>
          <ac:inkMkLst>
            <pc:docMk/>
            <pc:sldMk cId="3423472213" sldId="339"/>
            <ac:inkMk id="105" creationId="{47378D7D-35E0-4397-83EE-14F1BA47C727}"/>
          </ac:inkMkLst>
        </pc:inkChg>
        <pc:inkChg chg="add del">
          <ac:chgData name="Viet Anh Nguyen" userId="b95f61ff061388d5" providerId="LiveId" clId="{2F009BA6-935D-4172-B5F2-8DDE54F1BBBA}" dt="2022-01-10T06:22:33.345" v="1160"/>
          <ac:inkMkLst>
            <pc:docMk/>
            <pc:sldMk cId="3423472213" sldId="339"/>
            <ac:inkMk id="106" creationId="{6BA3BB95-89B0-4D7B-9FB7-44F38BFEBC49}"/>
          </ac:inkMkLst>
        </pc:inkChg>
        <pc:inkChg chg="add del">
          <ac:chgData name="Viet Anh Nguyen" userId="b95f61ff061388d5" providerId="LiveId" clId="{2F009BA6-935D-4172-B5F2-8DDE54F1BBBA}" dt="2022-01-10T06:22:33.345" v="1160"/>
          <ac:inkMkLst>
            <pc:docMk/>
            <pc:sldMk cId="3423472213" sldId="339"/>
            <ac:inkMk id="107" creationId="{4844ABE1-CE92-4A30-949B-E6B948015F75}"/>
          </ac:inkMkLst>
        </pc:inkChg>
        <pc:inkChg chg="add del">
          <ac:chgData name="Viet Anh Nguyen" userId="b95f61ff061388d5" providerId="LiveId" clId="{2F009BA6-935D-4172-B5F2-8DDE54F1BBBA}" dt="2022-01-10T06:22:33.345" v="1160"/>
          <ac:inkMkLst>
            <pc:docMk/>
            <pc:sldMk cId="3423472213" sldId="339"/>
            <ac:inkMk id="108" creationId="{C6147C97-BECD-42B2-88A1-96B6FF7E7B4C}"/>
          </ac:inkMkLst>
        </pc:inkChg>
        <pc:inkChg chg="add del">
          <ac:chgData name="Viet Anh Nguyen" userId="b95f61ff061388d5" providerId="LiveId" clId="{2F009BA6-935D-4172-B5F2-8DDE54F1BBBA}" dt="2022-01-10T06:22:33.345" v="1160"/>
          <ac:inkMkLst>
            <pc:docMk/>
            <pc:sldMk cId="3423472213" sldId="339"/>
            <ac:inkMk id="109" creationId="{2B63989F-63E3-4266-8618-56FCA7772312}"/>
          </ac:inkMkLst>
        </pc:inkChg>
        <pc:inkChg chg="add del">
          <ac:chgData name="Viet Anh Nguyen" userId="b95f61ff061388d5" providerId="LiveId" clId="{2F009BA6-935D-4172-B5F2-8DDE54F1BBBA}" dt="2022-01-10T06:22:33.345" v="1160"/>
          <ac:inkMkLst>
            <pc:docMk/>
            <pc:sldMk cId="3423472213" sldId="339"/>
            <ac:inkMk id="110" creationId="{EA6A5601-2FAE-4516-A8AA-09116B1F95DC}"/>
          </ac:inkMkLst>
        </pc:inkChg>
        <pc:inkChg chg="add del">
          <ac:chgData name="Viet Anh Nguyen" userId="b95f61ff061388d5" providerId="LiveId" clId="{2F009BA6-935D-4172-B5F2-8DDE54F1BBBA}" dt="2022-01-10T06:22:33.345" v="1160"/>
          <ac:inkMkLst>
            <pc:docMk/>
            <pc:sldMk cId="3423472213" sldId="339"/>
            <ac:inkMk id="111" creationId="{830CA792-E3B3-4300-99C5-4C4261924A73}"/>
          </ac:inkMkLst>
        </pc:inkChg>
        <pc:inkChg chg="add del">
          <ac:chgData name="Viet Anh Nguyen" userId="b95f61ff061388d5" providerId="LiveId" clId="{2F009BA6-935D-4172-B5F2-8DDE54F1BBBA}" dt="2022-01-10T06:22:33.345" v="1160"/>
          <ac:inkMkLst>
            <pc:docMk/>
            <pc:sldMk cId="3423472213" sldId="339"/>
            <ac:inkMk id="112" creationId="{983AA14A-9035-42C4-9E76-9181B8C58875}"/>
          </ac:inkMkLst>
        </pc:inkChg>
        <pc:inkChg chg="add">
          <ac:chgData name="Viet Anh Nguyen" userId="b95f61ff061388d5" providerId="LiveId" clId="{2F009BA6-935D-4172-B5F2-8DDE54F1BBBA}" dt="2022-01-10T06:22:32.444" v="1158" actId="9405"/>
          <ac:inkMkLst>
            <pc:docMk/>
            <pc:sldMk cId="3423472213" sldId="339"/>
            <ac:inkMk id="113" creationId="{406AC9E4-D9FE-47EC-B6B4-67972096AA4C}"/>
          </ac:inkMkLst>
        </pc:inkChg>
        <pc:inkChg chg="add">
          <ac:chgData name="Viet Anh Nguyen" userId="b95f61ff061388d5" providerId="LiveId" clId="{2F009BA6-935D-4172-B5F2-8DDE54F1BBBA}" dt="2022-01-10T06:22:32.611" v="1159" actId="9405"/>
          <ac:inkMkLst>
            <pc:docMk/>
            <pc:sldMk cId="3423472213" sldId="339"/>
            <ac:inkMk id="114" creationId="{626B5FF9-E238-4C65-BC56-0B17DEB9557E}"/>
          </ac:inkMkLst>
        </pc:inkChg>
        <pc:inkChg chg="add">
          <ac:chgData name="Viet Anh Nguyen" userId="b95f61ff061388d5" providerId="LiveId" clId="{2F009BA6-935D-4172-B5F2-8DDE54F1BBBA}" dt="2022-01-10T06:22:33.345" v="1160"/>
          <ac:inkMkLst>
            <pc:docMk/>
            <pc:sldMk cId="3423472213" sldId="339"/>
            <ac:inkMk id="115" creationId="{317FBEC5-318C-48F6-8378-5191680CD781}"/>
          </ac:inkMkLst>
        </pc:inkChg>
        <pc:inkChg chg="add del">
          <ac:chgData name="Viet Anh Nguyen" userId="b95f61ff061388d5" providerId="LiveId" clId="{2F009BA6-935D-4172-B5F2-8DDE54F1BBBA}" dt="2022-01-10T06:22:34.727" v="1163"/>
          <ac:inkMkLst>
            <pc:docMk/>
            <pc:sldMk cId="3423472213" sldId="339"/>
            <ac:inkMk id="116" creationId="{4C588AF9-60FC-4C0A-B995-B0FFB88A7101}"/>
          </ac:inkMkLst>
        </pc:inkChg>
        <pc:inkChg chg="add del">
          <ac:chgData name="Viet Anh Nguyen" userId="b95f61ff061388d5" providerId="LiveId" clId="{2F009BA6-935D-4172-B5F2-8DDE54F1BBBA}" dt="2022-01-10T06:22:34.727" v="1163"/>
          <ac:inkMkLst>
            <pc:docMk/>
            <pc:sldMk cId="3423472213" sldId="339"/>
            <ac:inkMk id="117" creationId="{E64D543E-CC74-4A8C-9485-55EB7F3F5C60}"/>
          </ac:inkMkLst>
        </pc:inkChg>
        <pc:inkChg chg="add">
          <ac:chgData name="Viet Anh Nguyen" userId="b95f61ff061388d5" providerId="LiveId" clId="{2F009BA6-935D-4172-B5F2-8DDE54F1BBBA}" dt="2022-01-10T06:22:34.727" v="1163"/>
          <ac:inkMkLst>
            <pc:docMk/>
            <pc:sldMk cId="3423472213" sldId="339"/>
            <ac:inkMk id="118" creationId="{348E583A-3234-4F7F-871B-DAB02FD4EDBF}"/>
          </ac:inkMkLst>
        </pc:inkChg>
        <pc:inkChg chg="add del">
          <ac:chgData name="Viet Anh Nguyen" userId="b95f61ff061388d5" providerId="LiveId" clId="{2F009BA6-935D-4172-B5F2-8DDE54F1BBBA}" dt="2022-01-10T06:22:36.197" v="1168"/>
          <ac:inkMkLst>
            <pc:docMk/>
            <pc:sldMk cId="3423472213" sldId="339"/>
            <ac:inkMk id="119" creationId="{9FB378E9-4819-4CEC-8C6A-2A4347F319A1}"/>
          </ac:inkMkLst>
        </pc:inkChg>
        <pc:inkChg chg="add del">
          <ac:chgData name="Viet Anh Nguyen" userId="b95f61ff061388d5" providerId="LiveId" clId="{2F009BA6-935D-4172-B5F2-8DDE54F1BBBA}" dt="2022-01-10T06:22:36.197" v="1168"/>
          <ac:inkMkLst>
            <pc:docMk/>
            <pc:sldMk cId="3423472213" sldId="339"/>
            <ac:inkMk id="120" creationId="{96082EB7-FB8E-4C88-B04B-FFEEA17DFB0F}"/>
          </ac:inkMkLst>
        </pc:inkChg>
        <pc:inkChg chg="add del">
          <ac:chgData name="Viet Anh Nguyen" userId="b95f61ff061388d5" providerId="LiveId" clId="{2F009BA6-935D-4172-B5F2-8DDE54F1BBBA}" dt="2022-01-10T06:22:36.197" v="1168"/>
          <ac:inkMkLst>
            <pc:docMk/>
            <pc:sldMk cId="3423472213" sldId="339"/>
            <ac:inkMk id="121" creationId="{F1C7B033-4C15-4473-8743-75A617513772}"/>
          </ac:inkMkLst>
        </pc:inkChg>
        <pc:inkChg chg="add del">
          <ac:chgData name="Viet Anh Nguyen" userId="b95f61ff061388d5" providerId="LiveId" clId="{2F009BA6-935D-4172-B5F2-8DDE54F1BBBA}" dt="2022-01-10T06:22:36.197" v="1168"/>
          <ac:inkMkLst>
            <pc:docMk/>
            <pc:sldMk cId="3423472213" sldId="339"/>
            <ac:inkMk id="122" creationId="{DDF997D2-4508-4F32-90F0-DBEB413B0327}"/>
          </ac:inkMkLst>
        </pc:inkChg>
        <pc:inkChg chg="add del">
          <ac:chgData name="Viet Anh Nguyen" userId="b95f61ff061388d5" providerId="LiveId" clId="{2F009BA6-935D-4172-B5F2-8DDE54F1BBBA}" dt="2022-01-10T06:22:39.697" v="1181"/>
          <ac:inkMkLst>
            <pc:docMk/>
            <pc:sldMk cId="3423472213" sldId="339"/>
            <ac:inkMk id="123" creationId="{2DAFB867-1F4D-4F51-A660-6D1A54A8C563}"/>
          </ac:inkMkLst>
        </pc:inkChg>
        <pc:inkChg chg="add del">
          <ac:chgData name="Viet Anh Nguyen" userId="b95f61ff061388d5" providerId="LiveId" clId="{2F009BA6-935D-4172-B5F2-8DDE54F1BBBA}" dt="2022-01-10T06:22:39.697" v="1181"/>
          <ac:inkMkLst>
            <pc:docMk/>
            <pc:sldMk cId="3423472213" sldId="339"/>
            <ac:inkMk id="124" creationId="{C1224962-5381-43FC-A7C7-3299FA2750CA}"/>
          </ac:inkMkLst>
        </pc:inkChg>
        <pc:inkChg chg="add del">
          <ac:chgData name="Viet Anh Nguyen" userId="b95f61ff061388d5" providerId="LiveId" clId="{2F009BA6-935D-4172-B5F2-8DDE54F1BBBA}" dt="2022-01-10T06:22:39.697" v="1181"/>
          <ac:inkMkLst>
            <pc:docMk/>
            <pc:sldMk cId="3423472213" sldId="339"/>
            <ac:inkMk id="125" creationId="{C6236404-3E0F-4E97-84BF-B182BC3E313C}"/>
          </ac:inkMkLst>
        </pc:inkChg>
        <pc:inkChg chg="add del">
          <ac:chgData name="Viet Anh Nguyen" userId="b95f61ff061388d5" providerId="LiveId" clId="{2F009BA6-935D-4172-B5F2-8DDE54F1BBBA}" dt="2022-01-10T06:22:39.697" v="1181"/>
          <ac:inkMkLst>
            <pc:docMk/>
            <pc:sldMk cId="3423472213" sldId="339"/>
            <ac:inkMk id="126" creationId="{2E68B059-3AC6-435C-935E-8EEB555DA7D1}"/>
          </ac:inkMkLst>
        </pc:inkChg>
        <pc:inkChg chg="add del">
          <ac:chgData name="Viet Anh Nguyen" userId="b95f61ff061388d5" providerId="LiveId" clId="{2F009BA6-935D-4172-B5F2-8DDE54F1BBBA}" dt="2022-01-10T06:22:39.697" v="1181"/>
          <ac:inkMkLst>
            <pc:docMk/>
            <pc:sldMk cId="3423472213" sldId="339"/>
            <ac:inkMk id="127" creationId="{A494A51A-07FC-430B-8F2C-63B114C2E504}"/>
          </ac:inkMkLst>
        </pc:inkChg>
        <pc:inkChg chg="add del">
          <ac:chgData name="Viet Anh Nguyen" userId="b95f61ff061388d5" providerId="LiveId" clId="{2F009BA6-935D-4172-B5F2-8DDE54F1BBBA}" dt="2022-01-10T06:22:39.697" v="1181"/>
          <ac:inkMkLst>
            <pc:docMk/>
            <pc:sldMk cId="3423472213" sldId="339"/>
            <ac:inkMk id="128" creationId="{D8B94B27-442A-45CB-A6A0-9AC3414EB646}"/>
          </ac:inkMkLst>
        </pc:inkChg>
        <pc:inkChg chg="add del">
          <ac:chgData name="Viet Anh Nguyen" userId="b95f61ff061388d5" providerId="LiveId" clId="{2F009BA6-935D-4172-B5F2-8DDE54F1BBBA}" dt="2022-01-10T06:22:39.697" v="1181"/>
          <ac:inkMkLst>
            <pc:docMk/>
            <pc:sldMk cId="3423472213" sldId="339"/>
            <ac:inkMk id="129" creationId="{A3981987-7895-4690-B408-8C833A3C83F1}"/>
          </ac:inkMkLst>
        </pc:inkChg>
        <pc:inkChg chg="add del">
          <ac:chgData name="Viet Anh Nguyen" userId="b95f61ff061388d5" providerId="LiveId" clId="{2F009BA6-935D-4172-B5F2-8DDE54F1BBBA}" dt="2022-01-10T06:22:39.697" v="1181"/>
          <ac:inkMkLst>
            <pc:docMk/>
            <pc:sldMk cId="3423472213" sldId="339"/>
            <ac:inkMk id="130" creationId="{E2A44483-708A-408B-A7AF-0D7234A0E2CC}"/>
          </ac:inkMkLst>
        </pc:inkChg>
        <pc:inkChg chg="add del">
          <ac:chgData name="Viet Anh Nguyen" userId="b95f61ff061388d5" providerId="LiveId" clId="{2F009BA6-935D-4172-B5F2-8DDE54F1BBBA}" dt="2022-01-10T06:22:39.697" v="1181"/>
          <ac:inkMkLst>
            <pc:docMk/>
            <pc:sldMk cId="3423472213" sldId="339"/>
            <ac:inkMk id="131" creationId="{F3F1B67F-1B33-4BA2-903B-2231C96CF5F9}"/>
          </ac:inkMkLst>
        </pc:inkChg>
        <pc:inkChg chg="add del">
          <ac:chgData name="Viet Anh Nguyen" userId="b95f61ff061388d5" providerId="LiveId" clId="{2F009BA6-935D-4172-B5F2-8DDE54F1BBBA}" dt="2022-01-10T06:22:39.697" v="1181"/>
          <ac:inkMkLst>
            <pc:docMk/>
            <pc:sldMk cId="3423472213" sldId="339"/>
            <ac:inkMk id="132" creationId="{B60D54E2-641F-44AB-9B18-CF040F1706A3}"/>
          </ac:inkMkLst>
        </pc:inkChg>
        <pc:inkChg chg="add del">
          <ac:chgData name="Viet Anh Nguyen" userId="b95f61ff061388d5" providerId="LiveId" clId="{2F009BA6-935D-4172-B5F2-8DDE54F1BBBA}" dt="2022-01-10T06:22:39.697" v="1181"/>
          <ac:inkMkLst>
            <pc:docMk/>
            <pc:sldMk cId="3423472213" sldId="339"/>
            <ac:inkMk id="133" creationId="{68A3ACCC-13D9-4A4A-890F-05B53C24CB3F}"/>
          </ac:inkMkLst>
        </pc:inkChg>
        <pc:inkChg chg="add del">
          <ac:chgData name="Viet Anh Nguyen" userId="b95f61ff061388d5" providerId="LiveId" clId="{2F009BA6-935D-4172-B5F2-8DDE54F1BBBA}" dt="2022-01-10T06:22:39.697" v="1181"/>
          <ac:inkMkLst>
            <pc:docMk/>
            <pc:sldMk cId="3423472213" sldId="339"/>
            <ac:inkMk id="134" creationId="{5ADC4863-06B6-429F-837D-7246BEBE61C1}"/>
          </ac:inkMkLst>
        </pc:inkChg>
        <pc:inkChg chg="add del">
          <ac:chgData name="Viet Anh Nguyen" userId="b95f61ff061388d5" providerId="LiveId" clId="{2F009BA6-935D-4172-B5F2-8DDE54F1BBBA}" dt="2022-01-10T06:22:39.697" v="1181"/>
          <ac:inkMkLst>
            <pc:docMk/>
            <pc:sldMk cId="3423472213" sldId="339"/>
            <ac:inkMk id="135" creationId="{C9E3A362-74F2-4F78-B132-580E4D15B25A}"/>
          </ac:inkMkLst>
        </pc:inkChg>
        <pc:inkChg chg="add">
          <ac:chgData name="Viet Anh Nguyen" userId="b95f61ff061388d5" providerId="LiveId" clId="{2F009BA6-935D-4172-B5F2-8DDE54F1BBBA}" dt="2022-01-10T06:22:39.697" v="1181"/>
          <ac:inkMkLst>
            <pc:docMk/>
            <pc:sldMk cId="3423472213" sldId="339"/>
            <ac:inkMk id="136" creationId="{EE00C570-07A9-4DEE-AA60-21FB9D5EADA1}"/>
          </ac:inkMkLst>
        </pc:inkChg>
        <pc:inkChg chg="add del">
          <ac:chgData name="Viet Anh Nguyen" userId="b95f61ff061388d5" providerId="LiveId" clId="{2F009BA6-935D-4172-B5F2-8DDE54F1BBBA}" dt="2022-01-10T06:22:55.070" v="1185"/>
          <ac:inkMkLst>
            <pc:docMk/>
            <pc:sldMk cId="3423472213" sldId="339"/>
            <ac:inkMk id="137" creationId="{C73378B8-2108-4D47-AE88-81EDFF94E22A}"/>
          </ac:inkMkLst>
        </pc:inkChg>
        <pc:inkChg chg="add del">
          <ac:chgData name="Viet Anh Nguyen" userId="b95f61ff061388d5" providerId="LiveId" clId="{2F009BA6-935D-4172-B5F2-8DDE54F1BBBA}" dt="2022-01-10T06:22:55.070" v="1185"/>
          <ac:inkMkLst>
            <pc:docMk/>
            <pc:sldMk cId="3423472213" sldId="339"/>
            <ac:inkMk id="138" creationId="{A76F86ED-FF87-439F-90A3-D53BFE644DA1}"/>
          </ac:inkMkLst>
        </pc:inkChg>
        <pc:inkChg chg="add del">
          <ac:chgData name="Viet Anh Nguyen" userId="b95f61ff061388d5" providerId="LiveId" clId="{2F009BA6-935D-4172-B5F2-8DDE54F1BBBA}" dt="2022-01-10T06:22:55.070" v="1185"/>
          <ac:inkMkLst>
            <pc:docMk/>
            <pc:sldMk cId="3423472213" sldId="339"/>
            <ac:inkMk id="139" creationId="{838FCF2B-D939-4BBE-83FE-BF167EBB009E}"/>
          </ac:inkMkLst>
        </pc:inkChg>
        <pc:inkChg chg="add">
          <ac:chgData name="Viet Anh Nguyen" userId="b95f61ff061388d5" providerId="LiveId" clId="{2F009BA6-935D-4172-B5F2-8DDE54F1BBBA}" dt="2022-01-10T06:22:55.070" v="1185"/>
          <ac:inkMkLst>
            <pc:docMk/>
            <pc:sldMk cId="3423472213" sldId="339"/>
            <ac:inkMk id="140" creationId="{052E065A-307B-4292-BA8E-A1D60F353680}"/>
          </ac:inkMkLst>
        </pc:inkChg>
        <pc:inkChg chg="add del">
          <ac:chgData name="Viet Anh Nguyen" userId="b95f61ff061388d5" providerId="LiveId" clId="{2F009BA6-935D-4172-B5F2-8DDE54F1BBBA}" dt="2022-01-10T06:23:09.666" v="1196"/>
          <ac:inkMkLst>
            <pc:docMk/>
            <pc:sldMk cId="3423472213" sldId="339"/>
            <ac:inkMk id="141" creationId="{645527D3-0088-44BB-8EA3-3C38D61210A8}"/>
          </ac:inkMkLst>
        </pc:inkChg>
        <pc:inkChg chg="add del">
          <ac:chgData name="Viet Anh Nguyen" userId="b95f61ff061388d5" providerId="LiveId" clId="{2F009BA6-935D-4172-B5F2-8DDE54F1BBBA}" dt="2022-01-10T06:23:09.666" v="1196"/>
          <ac:inkMkLst>
            <pc:docMk/>
            <pc:sldMk cId="3423472213" sldId="339"/>
            <ac:inkMk id="142" creationId="{FB2D42CE-ED52-4F5A-8F48-68FE1F37735B}"/>
          </ac:inkMkLst>
        </pc:inkChg>
        <pc:inkChg chg="add del">
          <ac:chgData name="Viet Anh Nguyen" userId="b95f61ff061388d5" providerId="LiveId" clId="{2F009BA6-935D-4172-B5F2-8DDE54F1BBBA}" dt="2022-01-10T06:23:09.666" v="1196"/>
          <ac:inkMkLst>
            <pc:docMk/>
            <pc:sldMk cId="3423472213" sldId="339"/>
            <ac:inkMk id="143" creationId="{D768CBD4-CBA9-4E93-9B8C-226E94842E0E}"/>
          </ac:inkMkLst>
        </pc:inkChg>
        <pc:inkChg chg="add del">
          <ac:chgData name="Viet Anh Nguyen" userId="b95f61ff061388d5" providerId="LiveId" clId="{2F009BA6-935D-4172-B5F2-8DDE54F1BBBA}" dt="2022-01-10T06:23:09.666" v="1196"/>
          <ac:inkMkLst>
            <pc:docMk/>
            <pc:sldMk cId="3423472213" sldId="339"/>
            <ac:inkMk id="144" creationId="{E47BAB26-9F4B-4160-8787-8600D458DD8C}"/>
          </ac:inkMkLst>
        </pc:inkChg>
        <pc:inkChg chg="add del">
          <ac:chgData name="Viet Anh Nguyen" userId="b95f61ff061388d5" providerId="LiveId" clId="{2F009BA6-935D-4172-B5F2-8DDE54F1BBBA}" dt="2022-01-10T06:23:09.666" v="1196"/>
          <ac:inkMkLst>
            <pc:docMk/>
            <pc:sldMk cId="3423472213" sldId="339"/>
            <ac:inkMk id="145" creationId="{14A53783-2726-4E63-8B1D-47F585CE7BF0}"/>
          </ac:inkMkLst>
        </pc:inkChg>
        <pc:inkChg chg="add del">
          <ac:chgData name="Viet Anh Nguyen" userId="b95f61ff061388d5" providerId="LiveId" clId="{2F009BA6-935D-4172-B5F2-8DDE54F1BBBA}" dt="2022-01-10T06:23:09.666" v="1196"/>
          <ac:inkMkLst>
            <pc:docMk/>
            <pc:sldMk cId="3423472213" sldId="339"/>
            <ac:inkMk id="146" creationId="{EAF00A7A-A10D-4F4B-8F52-94D36B900122}"/>
          </ac:inkMkLst>
        </pc:inkChg>
        <pc:inkChg chg="add del">
          <ac:chgData name="Viet Anh Nguyen" userId="b95f61ff061388d5" providerId="LiveId" clId="{2F009BA6-935D-4172-B5F2-8DDE54F1BBBA}" dt="2022-01-10T06:23:09.666" v="1196"/>
          <ac:inkMkLst>
            <pc:docMk/>
            <pc:sldMk cId="3423472213" sldId="339"/>
            <ac:inkMk id="147" creationId="{0891B5F6-1FA7-4EC6-A55F-1B6E714617BA}"/>
          </ac:inkMkLst>
        </pc:inkChg>
        <pc:inkChg chg="add del">
          <ac:chgData name="Viet Anh Nguyen" userId="b95f61ff061388d5" providerId="LiveId" clId="{2F009BA6-935D-4172-B5F2-8DDE54F1BBBA}" dt="2022-01-10T06:23:09.666" v="1196"/>
          <ac:inkMkLst>
            <pc:docMk/>
            <pc:sldMk cId="3423472213" sldId="339"/>
            <ac:inkMk id="148" creationId="{E62B12D8-2481-4239-97CF-B380EAE61BFE}"/>
          </ac:inkMkLst>
        </pc:inkChg>
        <pc:inkChg chg="add del">
          <ac:chgData name="Viet Anh Nguyen" userId="b95f61ff061388d5" providerId="LiveId" clId="{2F009BA6-935D-4172-B5F2-8DDE54F1BBBA}" dt="2022-01-10T06:23:09.666" v="1196"/>
          <ac:inkMkLst>
            <pc:docMk/>
            <pc:sldMk cId="3423472213" sldId="339"/>
            <ac:inkMk id="149" creationId="{4457BF6B-3386-4142-B199-FCEDDF1FEFED}"/>
          </ac:inkMkLst>
        </pc:inkChg>
        <pc:inkChg chg="add del">
          <ac:chgData name="Viet Anh Nguyen" userId="b95f61ff061388d5" providerId="LiveId" clId="{2F009BA6-935D-4172-B5F2-8DDE54F1BBBA}" dt="2022-01-10T06:23:09.666" v="1196"/>
          <ac:inkMkLst>
            <pc:docMk/>
            <pc:sldMk cId="3423472213" sldId="339"/>
            <ac:inkMk id="150" creationId="{968963EC-6933-46A1-A86B-8FAD52EFBC32}"/>
          </ac:inkMkLst>
        </pc:inkChg>
        <pc:inkChg chg="add del">
          <ac:chgData name="Viet Anh Nguyen" userId="b95f61ff061388d5" providerId="LiveId" clId="{2F009BA6-935D-4172-B5F2-8DDE54F1BBBA}" dt="2022-01-10T06:23:09.666" v="1196"/>
          <ac:inkMkLst>
            <pc:docMk/>
            <pc:sldMk cId="3423472213" sldId="339"/>
            <ac:inkMk id="151" creationId="{F4CA3DBA-0329-4798-B30F-E5918195A756}"/>
          </ac:inkMkLst>
        </pc:inkChg>
        <pc:inkChg chg="add del">
          <ac:chgData name="Viet Anh Nguyen" userId="b95f61ff061388d5" providerId="LiveId" clId="{2F009BA6-935D-4172-B5F2-8DDE54F1BBBA}" dt="2022-01-10T06:23:10.897" v="1200"/>
          <ac:inkMkLst>
            <pc:docMk/>
            <pc:sldMk cId="3423472213" sldId="339"/>
            <ac:inkMk id="152" creationId="{55ADCEC2-F969-4797-8B45-22DE82961FD9}"/>
          </ac:inkMkLst>
        </pc:inkChg>
        <pc:inkChg chg="add del">
          <ac:chgData name="Viet Anh Nguyen" userId="b95f61ff061388d5" providerId="LiveId" clId="{2F009BA6-935D-4172-B5F2-8DDE54F1BBBA}" dt="2022-01-10T06:23:10.897" v="1200"/>
          <ac:inkMkLst>
            <pc:docMk/>
            <pc:sldMk cId="3423472213" sldId="339"/>
            <ac:inkMk id="153" creationId="{D6904795-33AE-417C-B01C-7337F80B4581}"/>
          </ac:inkMkLst>
        </pc:inkChg>
        <pc:inkChg chg="add del">
          <ac:chgData name="Viet Anh Nguyen" userId="b95f61ff061388d5" providerId="LiveId" clId="{2F009BA6-935D-4172-B5F2-8DDE54F1BBBA}" dt="2022-01-10T06:23:10.897" v="1200"/>
          <ac:inkMkLst>
            <pc:docMk/>
            <pc:sldMk cId="3423472213" sldId="339"/>
            <ac:inkMk id="154" creationId="{57C3F4AC-AB5F-4849-B471-C367ABDE1AEA}"/>
          </ac:inkMkLst>
        </pc:inkChg>
        <pc:inkChg chg="add del">
          <ac:chgData name="Viet Anh Nguyen" userId="b95f61ff061388d5" providerId="LiveId" clId="{2F009BA6-935D-4172-B5F2-8DDE54F1BBBA}" dt="2022-01-10T06:23:10.897" v="1200"/>
          <ac:inkMkLst>
            <pc:docMk/>
            <pc:sldMk cId="3423472213" sldId="339"/>
            <ac:inkMk id="155" creationId="{BB48FBE6-88A9-4823-B471-EF4B77B4EC9A}"/>
          </ac:inkMkLst>
        </pc:inkChg>
        <pc:inkChg chg="add">
          <ac:chgData name="Viet Anh Nguyen" userId="b95f61ff061388d5" providerId="LiveId" clId="{2F009BA6-935D-4172-B5F2-8DDE54F1BBBA}" dt="2022-01-10T06:23:10.897" v="1200"/>
          <ac:inkMkLst>
            <pc:docMk/>
            <pc:sldMk cId="3423472213" sldId="339"/>
            <ac:inkMk id="156" creationId="{04D30F21-250D-442D-BAB9-29B7562865AA}"/>
          </ac:inkMkLst>
        </pc:inkChg>
      </pc:sldChg>
      <pc:sldChg chg="addSp delSp modSp new mod">
        <pc:chgData name="Viet Anh Nguyen" userId="b95f61ff061388d5" providerId="LiveId" clId="{2F009BA6-935D-4172-B5F2-8DDE54F1BBBA}" dt="2022-01-10T07:06:01.898" v="2180"/>
        <pc:sldMkLst>
          <pc:docMk/>
          <pc:sldMk cId="2142060741" sldId="340"/>
        </pc:sldMkLst>
        <pc:inkChg chg="add del">
          <ac:chgData name="Viet Anh Nguyen" userId="b95f61ff061388d5" providerId="LiveId" clId="{2F009BA6-935D-4172-B5F2-8DDE54F1BBBA}" dt="2022-01-10T06:23:19.765" v="1204"/>
          <ac:inkMkLst>
            <pc:docMk/>
            <pc:sldMk cId="2142060741" sldId="340"/>
            <ac:inkMk id="2" creationId="{146E3FD2-3050-4784-846B-A6985085E45B}"/>
          </ac:inkMkLst>
        </pc:inkChg>
        <pc:inkChg chg="add del">
          <ac:chgData name="Viet Anh Nguyen" userId="b95f61ff061388d5" providerId="LiveId" clId="{2F009BA6-935D-4172-B5F2-8DDE54F1BBBA}" dt="2022-01-10T06:23:19.765" v="1204"/>
          <ac:inkMkLst>
            <pc:docMk/>
            <pc:sldMk cId="2142060741" sldId="340"/>
            <ac:inkMk id="3" creationId="{8FF37CE4-81FE-4894-BB51-8030E22E51F0}"/>
          </ac:inkMkLst>
        </pc:inkChg>
        <pc:inkChg chg="add">
          <ac:chgData name="Viet Anh Nguyen" userId="b95f61ff061388d5" providerId="LiveId" clId="{2F009BA6-935D-4172-B5F2-8DDE54F1BBBA}" dt="2022-01-10T06:23:19.765" v="1204"/>
          <ac:inkMkLst>
            <pc:docMk/>
            <pc:sldMk cId="2142060741" sldId="340"/>
            <ac:inkMk id="4" creationId="{D8DCA8D8-4AA1-479C-8C97-B1ED7FFF8F32}"/>
          </ac:inkMkLst>
        </pc:inkChg>
        <pc:inkChg chg="add del">
          <ac:chgData name="Viet Anh Nguyen" userId="b95f61ff061388d5" providerId="LiveId" clId="{2F009BA6-935D-4172-B5F2-8DDE54F1BBBA}" dt="2022-01-10T06:23:26.944" v="1212"/>
          <ac:inkMkLst>
            <pc:docMk/>
            <pc:sldMk cId="2142060741" sldId="340"/>
            <ac:inkMk id="5" creationId="{D1E05F9C-5011-4019-B1E2-A76CE6D0EDE3}"/>
          </ac:inkMkLst>
        </pc:inkChg>
        <pc:inkChg chg="add del">
          <ac:chgData name="Viet Anh Nguyen" userId="b95f61ff061388d5" providerId="LiveId" clId="{2F009BA6-935D-4172-B5F2-8DDE54F1BBBA}" dt="2022-01-10T06:23:26.944" v="1212"/>
          <ac:inkMkLst>
            <pc:docMk/>
            <pc:sldMk cId="2142060741" sldId="340"/>
            <ac:inkMk id="6" creationId="{6067B14F-02B8-4873-923C-BA19B9F81A18}"/>
          </ac:inkMkLst>
        </pc:inkChg>
        <pc:inkChg chg="add del">
          <ac:chgData name="Viet Anh Nguyen" userId="b95f61ff061388d5" providerId="LiveId" clId="{2F009BA6-935D-4172-B5F2-8DDE54F1BBBA}" dt="2022-01-10T06:23:26.944" v="1212"/>
          <ac:inkMkLst>
            <pc:docMk/>
            <pc:sldMk cId="2142060741" sldId="340"/>
            <ac:inkMk id="7" creationId="{248505CC-8CE8-4456-A56E-29BC6EE1C1CC}"/>
          </ac:inkMkLst>
        </pc:inkChg>
        <pc:inkChg chg="add del">
          <ac:chgData name="Viet Anh Nguyen" userId="b95f61ff061388d5" providerId="LiveId" clId="{2F009BA6-935D-4172-B5F2-8DDE54F1BBBA}" dt="2022-01-10T06:23:26.944" v="1212"/>
          <ac:inkMkLst>
            <pc:docMk/>
            <pc:sldMk cId="2142060741" sldId="340"/>
            <ac:inkMk id="8" creationId="{82E4CCCF-E8A0-415D-9178-C8314A54FE64}"/>
          </ac:inkMkLst>
        </pc:inkChg>
        <pc:inkChg chg="add del">
          <ac:chgData name="Viet Anh Nguyen" userId="b95f61ff061388d5" providerId="LiveId" clId="{2F009BA6-935D-4172-B5F2-8DDE54F1BBBA}" dt="2022-01-10T06:23:26.944" v="1212"/>
          <ac:inkMkLst>
            <pc:docMk/>
            <pc:sldMk cId="2142060741" sldId="340"/>
            <ac:inkMk id="9" creationId="{EB47BE65-1D4D-4EE6-B4C0-86D8E2D991D6}"/>
          </ac:inkMkLst>
        </pc:inkChg>
        <pc:inkChg chg="add del">
          <ac:chgData name="Viet Anh Nguyen" userId="b95f61ff061388d5" providerId="LiveId" clId="{2F009BA6-935D-4172-B5F2-8DDE54F1BBBA}" dt="2022-01-10T06:23:26.944" v="1212"/>
          <ac:inkMkLst>
            <pc:docMk/>
            <pc:sldMk cId="2142060741" sldId="340"/>
            <ac:inkMk id="10" creationId="{EF28C78D-97F6-4443-BCC4-AB4C2B8A1E31}"/>
          </ac:inkMkLst>
        </pc:inkChg>
        <pc:inkChg chg="add del">
          <ac:chgData name="Viet Anh Nguyen" userId="b95f61ff061388d5" providerId="LiveId" clId="{2F009BA6-935D-4172-B5F2-8DDE54F1BBBA}" dt="2022-01-10T06:23:26.944" v="1212"/>
          <ac:inkMkLst>
            <pc:docMk/>
            <pc:sldMk cId="2142060741" sldId="340"/>
            <ac:inkMk id="11" creationId="{D610E40C-EC7C-4C98-9350-88E1738EA08C}"/>
          </ac:inkMkLst>
        </pc:inkChg>
        <pc:inkChg chg="add">
          <ac:chgData name="Viet Anh Nguyen" userId="b95f61ff061388d5" providerId="LiveId" clId="{2F009BA6-935D-4172-B5F2-8DDE54F1BBBA}" dt="2022-01-10T06:23:26.944" v="1212"/>
          <ac:inkMkLst>
            <pc:docMk/>
            <pc:sldMk cId="2142060741" sldId="340"/>
            <ac:inkMk id="12" creationId="{059E6D45-3109-4645-8C9B-70795C4D41F4}"/>
          </ac:inkMkLst>
        </pc:inkChg>
        <pc:inkChg chg="add del">
          <ac:chgData name="Viet Anh Nguyen" userId="b95f61ff061388d5" providerId="LiveId" clId="{2F009BA6-935D-4172-B5F2-8DDE54F1BBBA}" dt="2022-01-10T06:23:29.996" v="1219"/>
          <ac:inkMkLst>
            <pc:docMk/>
            <pc:sldMk cId="2142060741" sldId="340"/>
            <ac:inkMk id="13" creationId="{0C42E2BE-0407-4E3E-A1AA-2418F1C10051}"/>
          </ac:inkMkLst>
        </pc:inkChg>
        <pc:inkChg chg="add del">
          <ac:chgData name="Viet Anh Nguyen" userId="b95f61ff061388d5" providerId="LiveId" clId="{2F009BA6-935D-4172-B5F2-8DDE54F1BBBA}" dt="2022-01-10T06:23:29.996" v="1219"/>
          <ac:inkMkLst>
            <pc:docMk/>
            <pc:sldMk cId="2142060741" sldId="340"/>
            <ac:inkMk id="14" creationId="{C444AC6E-1858-49A3-9B3C-43EC6662B707}"/>
          </ac:inkMkLst>
        </pc:inkChg>
        <pc:inkChg chg="add del">
          <ac:chgData name="Viet Anh Nguyen" userId="b95f61ff061388d5" providerId="LiveId" clId="{2F009BA6-935D-4172-B5F2-8DDE54F1BBBA}" dt="2022-01-10T06:23:29.996" v="1219"/>
          <ac:inkMkLst>
            <pc:docMk/>
            <pc:sldMk cId="2142060741" sldId="340"/>
            <ac:inkMk id="15" creationId="{EBDB929C-3E92-406F-A0F0-749924BEBE0C}"/>
          </ac:inkMkLst>
        </pc:inkChg>
        <pc:inkChg chg="add del">
          <ac:chgData name="Viet Anh Nguyen" userId="b95f61ff061388d5" providerId="LiveId" clId="{2F009BA6-935D-4172-B5F2-8DDE54F1BBBA}" dt="2022-01-10T06:23:29.996" v="1219"/>
          <ac:inkMkLst>
            <pc:docMk/>
            <pc:sldMk cId="2142060741" sldId="340"/>
            <ac:inkMk id="16" creationId="{6BD91159-1C04-4C4A-8B8B-B650D528F58F}"/>
          </ac:inkMkLst>
        </pc:inkChg>
        <pc:inkChg chg="add del">
          <ac:chgData name="Viet Anh Nguyen" userId="b95f61ff061388d5" providerId="LiveId" clId="{2F009BA6-935D-4172-B5F2-8DDE54F1BBBA}" dt="2022-01-10T06:23:29.996" v="1219"/>
          <ac:inkMkLst>
            <pc:docMk/>
            <pc:sldMk cId="2142060741" sldId="340"/>
            <ac:inkMk id="17" creationId="{6990FF55-1A1D-4DA3-8CCE-048B1C212ACF}"/>
          </ac:inkMkLst>
        </pc:inkChg>
        <pc:inkChg chg="add del">
          <ac:chgData name="Viet Anh Nguyen" userId="b95f61ff061388d5" providerId="LiveId" clId="{2F009BA6-935D-4172-B5F2-8DDE54F1BBBA}" dt="2022-01-10T06:23:29.996" v="1219"/>
          <ac:inkMkLst>
            <pc:docMk/>
            <pc:sldMk cId="2142060741" sldId="340"/>
            <ac:inkMk id="18" creationId="{8236CD47-9782-407B-8945-BFD26F6745A1}"/>
          </ac:inkMkLst>
        </pc:inkChg>
        <pc:inkChg chg="add mod">
          <ac:chgData name="Viet Anh Nguyen" userId="b95f61ff061388d5" providerId="LiveId" clId="{2F009BA6-935D-4172-B5F2-8DDE54F1BBBA}" dt="2022-01-10T06:23:46.381" v="1220"/>
          <ac:inkMkLst>
            <pc:docMk/>
            <pc:sldMk cId="2142060741" sldId="340"/>
            <ac:inkMk id="19" creationId="{77E8FA60-E836-4D6D-BF54-C9A44432D594}"/>
          </ac:inkMkLst>
        </pc:inkChg>
        <pc:inkChg chg="add">
          <ac:chgData name="Viet Anh Nguyen" userId="b95f61ff061388d5" providerId="LiveId" clId="{2F009BA6-935D-4172-B5F2-8DDE54F1BBBA}" dt="2022-01-10T06:23:29.996" v="1219"/>
          <ac:inkMkLst>
            <pc:docMk/>
            <pc:sldMk cId="2142060741" sldId="340"/>
            <ac:inkMk id="20" creationId="{297F489D-E9B1-4CD0-8447-C002E76C49EA}"/>
          </ac:inkMkLst>
        </pc:inkChg>
        <pc:inkChg chg="add del">
          <ac:chgData name="Viet Anh Nguyen" userId="b95f61ff061388d5" providerId="LiveId" clId="{2F009BA6-935D-4172-B5F2-8DDE54F1BBBA}" dt="2022-01-10T06:23:52.143" v="1229"/>
          <ac:inkMkLst>
            <pc:docMk/>
            <pc:sldMk cId="2142060741" sldId="340"/>
            <ac:inkMk id="21" creationId="{C2B3481C-9DA4-49EE-9498-05F54F2088A0}"/>
          </ac:inkMkLst>
        </pc:inkChg>
        <pc:inkChg chg="add del">
          <ac:chgData name="Viet Anh Nguyen" userId="b95f61ff061388d5" providerId="LiveId" clId="{2F009BA6-935D-4172-B5F2-8DDE54F1BBBA}" dt="2022-01-10T06:23:52.143" v="1229"/>
          <ac:inkMkLst>
            <pc:docMk/>
            <pc:sldMk cId="2142060741" sldId="340"/>
            <ac:inkMk id="22" creationId="{A86D1E3F-D247-4BC4-9EDC-363AC00FC18D}"/>
          </ac:inkMkLst>
        </pc:inkChg>
        <pc:inkChg chg="add del">
          <ac:chgData name="Viet Anh Nguyen" userId="b95f61ff061388d5" providerId="LiveId" clId="{2F009BA6-935D-4172-B5F2-8DDE54F1BBBA}" dt="2022-01-10T06:23:52.143" v="1229"/>
          <ac:inkMkLst>
            <pc:docMk/>
            <pc:sldMk cId="2142060741" sldId="340"/>
            <ac:inkMk id="23" creationId="{6EC62EE4-F665-46B9-9592-F3308A105BAB}"/>
          </ac:inkMkLst>
        </pc:inkChg>
        <pc:inkChg chg="add del">
          <ac:chgData name="Viet Anh Nguyen" userId="b95f61ff061388d5" providerId="LiveId" clId="{2F009BA6-935D-4172-B5F2-8DDE54F1BBBA}" dt="2022-01-10T06:23:52.143" v="1229"/>
          <ac:inkMkLst>
            <pc:docMk/>
            <pc:sldMk cId="2142060741" sldId="340"/>
            <ac:inkMk id="24" creationId="{A1E98057-C7CD-491D-B771-2A809FBD4B38}"/>
          </ac:inkMkLst>
        </pc:inkChg>
        <pc:inkChg chg="add del">
          <ac:chgData name="Viet Anh Nguyen" userId="b95f61ff061388d5" providerId="LiveId" clId="{2F009BA6-935D-4172-B5F2-8DDE54F1BBBA}" dt="2022-01-10T06:23:52.143" v="1229"/>
          <ac:inkMkLst>
            <pc:docMk/>
            <pc:sldMk cId="2142060741" sldId="340"/>
            <ac:inkMk id="25" creationId="{95657D01-D5E6-4F33-A78A-169310C3D29A}"/>
          </ac:inkMkLst>
        </pc:inkChg>
        <pc:inkChg chg="add del">
          <ac:chgData name="Viet Anh Nguyen" userId="b95f61ff061388d5" providerId="LiveId" clId="{2F009BA6-935D-4172-B5F2-8DDE54F1BBBA}" dt="2022-01-10T06:23:52.143" v="1229"/>
          <ac:inkMkLst>
            <pc:docMk/>
            <pc:sldMk cId="2142060741" sldId="340"/>
            <ac:inkMk id="26" creationId="{44FE73B8-28B0-4848-AB24-4A2856CD1232}"/>
          </ac:inkMkLst>
        </pc:inkChg>
        <pc:inkChg chg="add del">
          <ac:chgData name="Viet Anh Nguyen" userId="b95f61ff061388d5" providerId="LiveId" clId="{2F009BA6-935D-4172-B5F2-8DDE54F1BBBA}" dt="2022-01-10T06:23:52.143" v="1229"/>
          <ac:inkMkLst>
            <pc:docMk/>
            <pc:sldMk cId="2142060741" sldId="340"/>
            <ac:inkMk id="27" creationId="{66942424-ECC2-4ADC-A927-249A2495807A}"/>
          </ac:inkMkLst>
        </pc:inkChg>
        <pc:inkChg chg="add del">
          <ac:chgData name="Viet Anh Nguyen" userId="b95f61ff061388d5" providerId="LiveId" clId="{2F009BA6-935D-4172-B5F2-8DDE54F1BBBA}" dt="2022-01-10T06:23:52.143" v="1229"/>
          <ac:inkMkLst>
            <pc:docMk/>
            <pc:sldMk cId="2142060741" sldId="340"/>
            <ac:inkMk id="28" creationId="{72B093A4-1D91-4E8D-8CAF-E6E6DF138DF7}"/>
          </ac:inkMkLst>
        </pc:inkChg>
        <pc:inkChg chg="add">
          <ac:chgData name="Viet Anh Nguyen" userId="b95f61ff061388d5" providerId="LiveId" clId="{2F009BA6-935D-4172-B5F2-8DDE54F1BBBA}" dt="2022-01-10T06:23:52.143" v="1229"/>
          <ac:inkMkLst>
            <pc:docMk/>
            <pc:sldMk cId="2142060741" sldId="340"/>
            <ac:inkMk id="29" creationId="{DDFFF06D-DC2C-4AEE-A064-D74A1ACD8199}"/>
          </ac:inkMkLst>
        </pc:inkChg>
        <pc:inkChg chg="add">
          <ac:chgData name="Viet Anh Nguyen" userId="b95f61ff061388d5" providerId="LiveId" clId="{2F009BA6-935D-4172-B5F2-8DDE54F1BBBA}" dt="2022-01-10T06:23:52.143" v="1229"/>
          <ac:inkMkLst>
            <pc:docMk/>
            <pc:sldMk cId="2142060741" sldId="340"/>
            <ac:inkMk id="30" creationId="{0668E6DA-ABC3-427B-8CC0-67B18EFA8D5C}"/>
          </ac:inkMkLst>
        </pc:inkChg>
        <pc:inkChg chg="add del">
          <ac:chgData name="Viet Anh Nguyen" userId="b95f61ff061388d5" providerId="LiveId" clId="{2F009BA6-935D-4172-B5F2-8DDE54F1BBBA}" dt="2022-01-10T06:23:54.208" v="1234"/>
          <ac:inkMkLst>
            <pc:docMk/>
            <pc:sldMk cId="2142060741" sldId="340"/>
            <ac:inkMk id="31" creationId="{E5D3C6CE-2113-4365-8C05-A4AC10EF8FEF}"/>
          </ac:inkMkLst>
        </pc:inkChg>
        <pc:inkChg chg="add del">
          <ac:chgData name="Viet Anh Nguyen" userId="b95f61ff061388d5" providerId="LiveId" clId="{2F009BA6-935D-4172-B5F2-8DDE54F1BBBA}" dt="2022-01-10T06:23:54.208" v="1234"/>
          <ac:inkMkLst>
            <pc:docMk/>
            <pc:sldMk cId="2142060741" sldId="340"/>
            <ac:inkMk id="32" creationId="{41045CD5-A05B-466C-9FAF-44BF956D8445}"/>
          </ac:inkMkLst>
        </pc:inkChg>
        <pc:inkChg chg="add del">
          <ac:chgData name="Viet Anh Nguyen" userId="b95f61ff061388d5" providerId="LiveId" clId="{2F009BA6-935D-4172-B5F2-8DDE54F1BBBA}" dt="2022-01-10T06:23:54.208" v="1234"/>
          <ac:inkMkLst>
            <pc:docMk/>
            <pc:sldMk cId="2142060741" sldId="340"/>
            <ac:inkMk id="33" creationId="{925AB288-7856-4784-8799-8C9453065EC6}"/>
          </ac:inkMkLst>
        </pc:inkChg>
        <pc:inkChg chg="add del">
          <ac:chgData name="Viet Anh Nguyen" userId="b95f61ff061388d5" providerId="LiveId" clId="{2F009BA6-935D-4172-B5F2-8DDE54F1BBBA}" dt="2022-01-10T06:23:54.208" v="1234"/>
          <ac:inkMkLst>
            <pc:docMk/>
            <pc:sldMk cId="2142060741" sldId="340"/>
            <ac:inkMk id="34" creationId="{16FB2157-BA47-44C1-A957-2BAA624FFE50}"/>
          </ac:inkMkLst>
        </pc:inkChg>
        <pc:inkChg chg="add">
          <ac:chgData name="Viet Anh Nguyen" userId="b95f61ff061388d5" providerId="LiveId" clId="{2F009BA6-935D-4172-B5F2-8DDE54F1BBBA}" dt="2022-01-10T06:23:54.208" v="1234"/>
          <ac:inkMkLst>
            <pc:docMk/>
            <pc:sldMk cId="2142060741" sldId="340"/>
            <ac:inkMk id="35" creationId="{6D212093-2F95-4E3A-843D-6409FEBF9BE0}"/>
          </ac:inkMkLst>
        </pc:inkChg>
        <pc:inkChg chg="add">
          <ac:chgData name="Viet Anh Nguyen" userId="b95f61ff061388d5" providerId="LiveId" clId="{2F009BA6-935D-4172-B5F2-8DDE54F1BBBA}" dt="2022-01-10T06:23:54.208" v="1234"/>
          <ac:inkMkLst>
            <pc:docMk/>
            <pc:sldMk cId="2142060741" sldId="340"/>
            <ac:inkMk id="36" creationId="{694741A0-26F0-4F84-955C-C417FAC8F80E}"/>
          </ac:inkMkLst>
        </pc:inkChg>
        <pc:inkChg chg="add">
          <ac:chgData name="Viet Anh Nguyen" userId="b95f61ff061388d5" providerId="LiveId" clId="{2F009BA6-935D-4172-B5F2-8DDE54F1BBBA}" dt="2022-01-10T06:24:05.863" v="1235" actId="9405"/>
          <ac:inkMkLst>
            <pc:docMk/>
            <pc:sldMk cId="2142060741" sldId="340"/>
            <ac:inkMk id="37" creationId="{AB970080-B51E-4151-BA7E-8BF414E6690F}"/>
          </ac:inkMkLst>
        </pc:inkChg>
        <pc:inkChg chg="add del">
          <ac:chgData name="Viet Anh Nguyen" userId="b95f61ff061388d5" providerId="LiveId" clId="{2F009BA6-935D-4172-B5F2-8DDE54F1BBBA}" dt="2022-01-10T06:24:22.648" v="1249"/>
          <ac:inkMkLst>
            <pc:docMk/>
            <pc:sldMk cId="2142060741" sldId="340"/>
            <ac:inkMk id="38" creationId="{CA227725-8AA3-46D2-8833-65C432CE3C2F}"/>
          </ac:inkMkLst>
        </pc:inkChg>
        <pc:inkChg chg="add del">
          <ac:chgData name="Viet Anh Nguyen" userId="b95f61ff061388d5" providerId="LiveId" clId="{2F009BA6-935D-4172-B5F2-8DDE54F1BBBA}" dt="2022-01-10T06:24:22.648" v="1249"/>
          <ac:inkMkLst>
            <pc:docMk/>
            <pc:sldMk cId="2142060741" sldId="340"/>
            <ac:inkMk id="39" creationId="{BEECAC9D-78F8-4ED1-BDB0-128672639C33}"/>
          </ac:inkMkLst>
        </pc:inkChg>
        <pc:inkChg chg="add del">
          <ac:chgData name="Viet Anh Nguyen" userId="b95f61ff061388d5" providerId="LiveId" clId="{2F009BA6-935D-4172-B5F2-8DDE54F1BBBA}" dt="2022-01-10T06:24:22.648" v="1249"/>
          <ac:inkMkLst>
            <pc:docMk/>
            <pc:sldMk cId="2142060741" sldId="340"/>
            <ac:inkMk id="40" creationId="{3DA0DACC-8038-47CC-8585-74A4BDBF3888}"/>
          </ac:inkMkLst>
        </pc:inkChg>
        <pc:inkChg chg="add del">
          <ac:chgData name="Viet Anh Nguyen" userId="b95f61ff061388d5" providerId="LiveId" clId="{2F009BA6-935D-4172-B5F2-8DDE54F1BBBA}" dt="2022-01-10T06:24:22.648" v="1249"/>
          <ac:inkMkLst>
            <pc:docMk/>
            <pc:sldMk cId="2142060741" sldId="340"/>
            <ac:inkMk id="41" creationId="{BA1FB8D8-1AF9-41C7-9938-B107FC7B2A50}"/>
          </ac:inkMkLst>
        </pc:inkChg>
        <pc:inkChg chg="add del">
          <ac:chgData name="Viet Anh Nguyen" userId="b95f61ff061388d5" providerId="LiveId" clId="{2F009BA6-935D-4172-B5F2-8DDE54F1BBBA}" dt="2022-01-10T06:24:22.648" v="1249"/>
          <ac:inkMkLst>
            <pc:docMk/>
            <pc:sldMk cId="2142060741" sldId="340"/>
            <ac:inkMk id="42" creationId="{00EFE747-CC89-4F2F-93DF-ADE6B71372A4}"/>
          </ac:inkMkLst>
        </pc:inkChg>
        <pc:inkChg chg="add del">
          <ac:chgData name="Viet Anh Nguyen" userId="b95f61ff061388d5" providerId="LiveId" clId="{2F009BA6-935D-4172-B5F2-8DDE54F1BBBA}" dt="2022-01-10T06:24:22.648" v="1249"/>
          <ac:inkMkLst>
            <pc:docMk/>
            <pc:sldMk cId="2142060741" sldId="340"/>
            <ac:inkMk id="43" creationId="{44E389FF-E459-4CA6-8624-3576AADA5EF2}"/>
          </ac:inkMkLst>
        </pc:inkChg>
        <pc:inkChg chg="add del">
          <ac:chgData name="Viet Anh Nguyen" userId="b95f61ff061388d5" providerId="LiveId" clId="{2F009BA6-935D-4172-B5F2-8DDE54F1BBBA}" dt="2022-01-10T06:24:22.648" v="1249"/>
          <ac:inkMkLst>
            <pc:docMk/>
            <pc:sldMk cId="2142060741" sldId="340"/>
            <ac:inkMk id="44" creationId="{FFD5E634-06D3-4825-BDA7-323D3C6D6F21}"/>
          </ac:inkMkLst>
        </pc:inkChg>
        <pc:inkChg chg="add del">
          <ac:chgData name="Viet Anh Nguyen" userId="b95f61ff061388d5" providerId="LiveId" clId="{2F009BA6-935D-4172-B5F2-8DDE54F1BBBA}" dt="2022-01-10T06:24:22.648" v="1249"/>
          <ac:inkMkLst>
            <pc:docMk/>
            <pc:sldMk cId="2142060741" sldId="340"/>
            <ac:inkMk id="45" creationId="{3A43D66F-00D4-4516-9CE7-DC5A5DA4E2C9}"/>
          </ac:inkMkLst>
        </pc:inkChg>
        <pc:inkChg chg="add del">
          <ac:chgData name="Viet Anh Nguyen" userId="b95f61ff061388d5" providerId="LiveId" clId="{2F009BA6-935D-4172-B5F2-8DDE54F1BBBA}" dt="2022-01-10T06:24:22.648" v="1249"/>
          <ac:inkMkLst>
            <pc:docMk/>
            <pc:sldMk cId="2142060741" sldId="340"/>
            <ac:inkMk id="46" creationId="{54D700FC-9835-45D7-987E-EA4D1D5B3CF5}"/>
          </ac:inkMkLst>
        </pc:inkChg>
        <pc:inkChg chg="add del">
          <ac:chgData name="Viet Anh Nguyen" userId="b95f61ff061388d5" providerId="LiveId" clId="{2F009BA6-935D-4172-B5F2-8DDE54F1BBBA}" dt="2022-01-10T06:24:22.648" v="1249"/>
          <ac:inkMkLst>
            <pc:docMk/>
            <pc:sldMk cId="2142060741" sldId="340"/>
            <ac:inkMk id="47" creationId="{57A76F6C-3526-4643-91FD-F1FED8EB14D5}"/>
          </ac:inkMkLst>
        </pc:inkChg>
        <pc:inkChg chg="add del">
          <ac:chgData name="Viet Anh Nguyen" userId="b95f61ff061388d5" providerId="LiveId" clId="{2F009BA6-935D-4172-B5F2-8DDE54F1BBBA}" dt="2022-01-10T06:24:22.648" v="1249"/>
          <ac:inkMkLst>
            <pc:docMk/>
            <pc:sldMk cId="2142060741" sldId="340"/>
            <ac:inkMk id="48" creationId="{3A562588-672A-490E-93E6-63D8A57528C8}"/>
          </ac:inkMkLst>
        </pc:inkChg>
        <pc:inkChg chg="add del">
          <ac:chgData name="Viet Anh Nguyen" userId="b95f61ff061388d5" providerId="LiveId" clId="{2F009BA6-935D-4172-B5F2-8DDE54F1BBBA}" dt="2022-01-10T06:24:22.648" v="1249"/>
          <ac:inkMkLst>
            <pc:docMk/>
            <pc:sldMk cId="2142060741" sldId="340"/>
            <ac:inkMk id="49" creationId="{FD4AA1F8-14D8-49FF-B9CE-53F3F09FBD45}"/>
          </ac:inkMkLst>
        </pc:inkChg>
        <pc:inkChg chg="add del">
          <ac:chgData name="Viet Anh Nguyen" userId="b95f61ff061388d5" providerId="LiveId" clId="{2F009BA6-935D-4172-B5F2-8DDE54F1BBBA}" dt="2022-01-10T06:24:22.648" v="1249"/>
          <ac:inkMkLst>
            <pc:docMk/>
            <pc:sldMk cId="2142060741" sldId="340"/>
            <ac:inkMk id="50" creationId="{A5DBC6D2-5B53-4061-84D4-15D75904ADE2}"/>
          </ac:inkMkLst>
        </pc:inkChg>
        <pc:inkChg chg="add del">
          <ac:chgData name="Viet Anh Nguyen" userId="b95f61ff061388d5" providerId="LiveId" clId="{2F009BA6-935D-4172-B5F2-8DDE54F1BBBA}" dt="2022-01-10T06:24:22.648" v="1249"/>
          <ac:inkMkLst>
            <pc:docMk/>
            <pc:sldMk cId="2142060741" sldId="340"/>
            <ac:inkMk id="51" creationId="{481705DE-22F0-4B87-94FE-DB6D582FE55E}"/>
          </ac:inkMkLst>
        </pc:inkChg>
        <pc:inkChg chg="add">
          <ac:chgData name="Viet Anh Nguyen" userId="b95f61ff061388d5" providerId="LiveId" clId="{2F009BA6-935D-4172-B5F2-8DDE54F1BBBA}" dt="2022-01-10T06:24:22.648" v="1249"/>
          <ac:inkMkLst>
            <pc:docMk/>
            <pc:sldMk cId="2142060741" sldId="340"/>
            <ac:inkMk id="52" creationId="{B3FDDDCF-C7BA-4FA7-AF44-91ED28474CA6}"/>
          </ac:inkMkLst>
        </pc:inkChg>
        <pc:inkChg chg="add del">
          <ac:chgData name="Viet Anh Nguyen" userId="b95f61ff061388d5" providerId="LiveId" clId="{2F009BA6-935D-4172-B5F2-8DDE54F1BBBA}" dt="2022-01-10T07:04:50.312" v="2137"/>
          <ac:inkMkLst>
            <pc:docMk/>
            <pc:sldMk cId="2142060741" sldId="340"/>
            <ac:inkMk id="53" creationId="{5F41EEE1-DCA5-4516-A3D7-75B950DE8538}"/>
          </ac:inkMkLst>
        </pc:inkChg>
        <pc:inkChg chg="add del">
          <ac:chgData name="Viet Anh Nguyen" userId="b95f61ff061388d5" providerId="LiveId" clId="{2F009BA6-935D-4172-B5F2-8DDE54F1BBBA}" dt="2022-01-10T07:04:50.312" v="2137"/>
          <ac:inkMkLst>
            <pc:docMk/>
            <pc:sldMk cId="2142060741" sldId="340"/>
            <ac:inkMk id="54" creationId="{13F2BDCF-63AE-42A3-B701-A0A051598871}"/>
          </ac:inkMkLst>
        </pc:inkChg>
        <pc:inkChg chg="add del">
          <ac:chgData name="Viet Anh Nguyen" userId="b95f61ff061388d5" providerId="LiveId" clId="{2F009BA6-935D-4172-B5F2-8DDE54F1BBBA}" dt="2022-01-10T07:04:50.312" v="2137"/>
          <ac:inkMkLst>
            <pc:docMk/>
            <pc:sldMk cId="2142060741" sldId="340"/>
            <ac:inkMk id="55" creationId="{CC78F809-0AA9-42CA-B829-5871FA5D1CDC}"/>
          </ac:inkMkLst>
        </pc:inkChg>
        <pc:inkChg chg="add del">
          <ac:chgData name="Viet Anh Nguyen" userId="b95f61ff061388d5" providerId="LiveId" clId="{2F009BA6-935D-4172-B5F2-8DDE54F1BBBA}" dt="2022-01-10T07:04:50.312" v="2137"/>
          <ac:inkMkLst>
            <pc:docMk/>
            <pc:sldMk cId="2142060741" sldId="340"/>
            <ac:inkMk id="56" creationId="{050B50B2-87E3-4BF8-8CC1-D100DACD4982}"/>
          </ac:inkMkLst>
        </pc:inkChg>
        <pc:inkChg chg="add del">
          <ac:chgData name="Viet Anh Nguyen" userId="b95f61ff061388d5" providerId="LiveId" clId="{2F009BA6-935D-4172-B5F2-8DDE54F1BBBA}" dt="2022-01-10T07:04:50.312" v="2137"/>
          <ac:inkMkLst>
            <pc:docMk/>
            <pc:sldMk cId="2142060741" sldId="340"/>
            <ac:inkMk id="57" creationId="{54706AA6-E548-44B8-9B28-6E159EA90500}"/>
          </ac:inkMkLst>
        </pc:inkChg>
        <pc:inkChg chg="add del">
          <ac:chgData name="Viet Anh Nguyen" userId="b95f61ff061388d5" providerId="LiveId" clId="{2F009BA6-935D-4172-B5F2-8DDE54F1BBBA}" dt="2022-01-10T07:04:50.312" v="2137"/>
          <ac:inkMkLst>
            <pc:docMk/>
            <pc:sldMk cId="2142060741" sldId="340"/>
            <ac:inkMk id="58" creationId="{DAFBABCB-1055-4FF7-8DE6-3CE6E84E31B9}"/>
          </ac:inkMkLst>
        </pc:inkChg>
        <pc:inkChg chg="add del">
          <ac:chgData name="Viet Anh Nguyen" userId="b95f61ff061388d5" providerId="LiveId" clId="{2F009BA6-935D-4172-B5F2-8DDE54F1BBBA}" dt="2022-01-10T07:04:50.312" v="2137"/>
          <ac:inkMkLst>
            <pc:docMk/>
            <pc:sldMk cId="2142060741" sldId="340"/>
            <ac:inkMk id="59" creationId="{DD0F4EE4-28BB-4F2A-8BC4-C3305F00DE80}"/>
          </ac:inkMkLst>
        </pc:inkChg>
        <pc:inkChg chg="add del">
          <ac:chgData name="Viet Anh Nguyen" userId="b95f61ff061388d5" providerId="LiveId" clId="{2F009BA6-935D-4172-B5F2-8DDE54F1BBBA}" dt="2022-01-10T07:04:50.312" v="2137"/>
          <ac:inkMkLst>
            <pc:docMk/>
            <pc:sldMk cId="2142060741" sldId="340"/>
            <ac:inkMk id="60" creationId="{A107B321-52A1-40CC-A0B3-CE4C5C83B4DC}"/>
          </ac:inkMkLst>
        </pc:inkChg>
        <pc:inkChg chg="add del">
          <ac:chgData name="Viet Anh Nguyen" userId="b95f61ff061388d5" providerId="LiveId" clId="{2F009BA6-935D-4172-B5F2-8DDE54F1BBBA}" dt="2022-01-10T07:04:50.312" v="2137"/>
          <ac:inkMkLst>
            <pc:docMk/>
            <pc:sldMk cId="2142060741" sldId="340"/>
            <ac:inkMk id="61" creationId="{AE91E856-83C3-4962-9DB3-EB21B23FD675}"/>
          </ac:inkMkLst>
        </pc:inkChg>
        <pc:inkChg chg="add del">
          <ac:chgData name="Viet Anh Nguyen" userId="b95f61ff061388d5" providerId="LiveId" clId="{2F009BA6-935D-4172-B5F2-8DDE54F1BBBA}" dt="2022-01-10T07:04:50.312" v="2137"/>
          <ac:inkMkLst>
            <pc:docMk/>
            <pc:sldMk cId="2142060741" sldId="340"/>
            <ac:inkMk id="62" creationId="{C4987E4C-1ECD-44CC-8C45-BC424465CD68}"/>
          </ac:inkMkLst>
        </pc:inkChg>
        <pc:inkChg chg="add del">
          <ac:chgData name="Viet Anh Nguyen" userId="b95f61ff061388d5" providerId="LiveId" clId="{2F009BA6-935D-4172-B5F2-8DDE54F1BBBA}" dt="2022-01-10T07:04:50.312" v="2137"/>
          <ac:inkMkLst>
            <pc:docMk/>
            <pc:sldMk cId="2142060741" sldId="340"/>
            <ac:inkMk id="63" creationId="{AC88D3AB-B04A-4394-9637-891AB8969783}"/>
          </ac:inkMkLst>
        </pc:inkChg>
        <pc:inkChg chg="add del">
          <ac:chgData name="Viet Anh Nguyen" userId="b95f61ff061388d5" providerId="LiveId" clId="{2F009BA6-935D-4172-B5F2-8DDE54F1BBBA}" dt="2022-01-10T07:04:50.312" v="2137"/>
          <ac:inkMkLst>
            <pc:docMk/>
            <pc:sldMk cId="2142060741" sldId="340"/>
            <ac:inkMk id="64" creationId="{C5363FF1-C781-4C72-98B8-C059FA0FB360}"/>
          </ac:inkMkLst>
        </pc:inkChg>
        <pc:inkChg chg="add del">
          <ac:chgData name="Viet Anh Nguyen" userId="b95f61ff061388d5" providerId="LiveId" clId="{2F009BA6-935D-4172-B5F2-8DDE54F1BBBA}" dt="2022-01-10T07:04:50.312" v="2137"/>
          <ac:inkMkLst>
            <pc:docMk/>
            <pc:sldMk cId="2142060741" sldId="340"/>
            <ac:inkMk id="65" creationId="{BA5CFE01-DA7F-45A4-B8CA-0F4AF0B1A74A}"/>
          </ac:inkMkLst>
        </pc:inkChg>
        <pc:inkChg chg="add">
          <ac:chgData name="Viet Anh Nguyen" userId="b95f61ff061388d5" providerId="LiveId" clId="{2F009BA6-935D-4172-B5F2-8DDE54F1BBBA}" dt="2022-01-10T07:04:50.312" v="2137"/>
          <ac:inkMkLst>
            <pc:docMk/>
            <pc:sldMk cId="2142060741" sldId="340"/>
            <ac:inkMk id="66" creationId="{03AD768A-BDAB-4CB6-9924-FFF581B07766}"/>
          </ac:inkMkLst>
        </pc:inkChg>
        <pc:inkChg chg="add">
          <ac:chgData name="Viet Anh Nguyen" userId="b95f61ff061388d5" providerId="LiveId" clId="{2F009BA6-935D-4172-B5F2-8DDE54F1BBBA}" dt="2022-01-10T07:04:50.312" v="2137"/>
          <ac:inkMkLst>
            <pc:docMk/>
            <pc:sldMk cId="2142060741" sldId="340"/>
            <ac:inkMk id="67" creationId="{6EE5700C-4C1B-49D2-819F-92AFDEDE910E}"/>
          </ac:inkMkLst>
        </pc:inkChg>
        <pc:inkChg chg="add del">
          <ac:chgData name="Viet Anh Nguyen" userId="b95f61ff061388d5" providerId="LiveId" clId="{2F009BA6-935D-4172-B5F2-8DDE54F1BBBA}" dt="2022-01-10T07:05:10.631" v="2141"/>
          <ac:inkMkLst>
            <pc:docMk/>
            <pc:sldMk cId="2142060741" sldId="340"/>
            <ac:inkMk id="68" creationId="{FC7CAE42-C1AC-46D0-AC60-E5DE0226C23A}"/>
          </ac:inkMkLst>
        </pc:inkChg>
        <pc:inkChg chg="add del">
          <ac:chgData name="Viet Anh Nguyen" userId="b95f61ff061388d5" providerId="LiveId" clId="{2F009BA6-935D-4172-B5F2-8DDE54F1BBBA}" dt="2022-01-10T07:05:10.631" v="2141"/>
          <ac:inkMkLst>
            <pc:docMk/>
            <pc:sldMk cId="2142060741" sldId="340"/>
            <ac:inkMk id="69" creationId="{C3016955-EFDE-44B8-9794-13453333FBE6}"/>
          </ac:inkMkLst>
        </pc:inkChg>
        <pc:inkChg chg="add del">
          <ac:chgData name="Viet Anh Nguyen" userId="b95f61ff061388d5" providerId="LiveId" clId="{2F009BA6-935D-4172-B5F2-8DDE54F1BBBA}" dt="2022-01-10T07:05:10.631" v="2141"/>
          <ac:inkMkLst>
            <pc:docMk/>
            <pc:sldMk cId="2142060741" sldId="340"/>
            <ac:inkMk id="70" creationId="{855936F3-8DD0-4B91-B2A0-C4833FC3E9D4}"/>
          </ac:inkMkLst>
        </pc:inkChg>
        <pc:inkChg chg="add">
          <ac:chgData name="Viet Anh Nguyen" userId="b95f61ff061388d5" providerId="LiveId" clId="{2F009BA6-935D-4172-B5F2-8DDE54F1BBBA}" dt="2022-01-10T07:05:10.631" v="2141"/>
          <ac:inkMkLst>
            <pc:docMk/>
            <pc:sldMk cId="2142060741" sldId="340"/>
            <ac:inkMk id="71" creationId="{EE8E31F4-DC44-43F8-BA7A-C615FDB9C482}"/>
          </ac:inkMkLst>
        </pc:inkChg>
        <pc:inkChg chg="add del">
          <ac:chgData name="Viet Anh Nguyen" userId="b95f61ff061388d5" providerId="LiveId" clId="{2F009BA6-935D-4172-B5F2-8DDE54F1BBBA}" dt="2022-01-10T07:05:15.988" v="2147"/>
          <ac:inkMkLst>
            <pc:docMk/>
            <pc:sldMk cId="2142060741" sldId="340"/>
            <ac:inkMk id="72" creationId="{699B7048-3DDC-4643-AA74-077764737978}"/>
          </ac:inkMkLst>
        </pc:inkChg>
        <pc:inkChg chg="add del">
          <ac:chgData name="Viet Anh Nguyen" userId="b95f61ff061388d5" providerId="LiveId" clId="{2F009BA6-935D-4172-B5F2-8DDE54F1BBBA}" dt="2022-01-10T07:05:15.988" v="2147"/>
          <ac:inkMkLst>
            <pc:docMk/>
            <pc:sldMk cId="2142060741" sldId="340"/>
            <ac:inkMk id="73" creationId="{8982AC20-C435-4FCE-A398-15B6BA3F475E}"/>
          </ac:inkMkLst>
        </pc:inkChg>
        <pc:inkChg chg="add del">
          <ac:chgData name="Viet Anh Nguyen" userId="b95f61ff061388d5" providerId="LiveId" clId="{2F009BA6-935D-4172-B5F2-8DDE54F1BBBA}" dt="2022-01-10T07:05:15.988" v="2147"/>
          <ac:inkMkLst>
            <pc:docMk/>
            <pc:sldMk cId="2142060741" sldId="340"/>
            <ac:inkMk id="74" creationId="{1AD7AB74-FEA8-4373-A5E7-574733FE27A1}"/>
          </ac:inkMkLst>
        </pc:inkChg>
        <pc:inkChg chg="add del">
          <ac:chgData name="Viet Anh Nguyen" userId="b95f61ff061388d5" providerId="LiveId" clId="{2F009BA6-935D-4172-B5F2-8DDE54F1BBBA}" dt="2022-01-10T07:05:15.988" v="2147"/>
          <ac:inkMkLst>
            <pc:docMk/>
            <pc:sldMk cId="2142060741" sldId="340"/>
            <ac:inkMk id="75" creationId="{5BD05232-7A81-4642-80B7-7E2F1572A4BE}"/>
          </ac:inkMkLst>
        </pc:inkChg>
        <pc:inkChg chg="add del">
          <ac:chgData name="Viet Anh Nguyen" userId="b95f61ff061388d5" providerId="LiveId" clId="{2F009BA6-935D-4172-B5F2-8DDE54F1BBBA}" dt="2022-01-10T07:05:15.988" v="2147"/>
          <ac:inkMkLst>
            <pc:docMk/>
            <pc:sldMk cId="2142060741" sldId="340"/>
            <ac:inkMk id="76" creationId="{C144984A-5FAF-4CE2-8E28-B86279DDFB40}"/>
          </ac:inkMkLst>
        </pc:inkChg>
        <pc:inkChg chg="add">
          <ac:chgData name="Viet Anh Nguyen" userId="b95f61ff061388d5" providerId="LiveId" clId="{2F009BA6-935D-4172-B5F2-8DDE54F1BBBA}" dt="2022-01-10T07:05:15.988" v="2147"/>
          <ac:inkMkLst>
            <pc:docMk/>
            <pc:sldMk cId="2142060741" sldId="340"/>
            <ac:inkMk id="77" creationId="{ACC25820-BC50-4A1C-9355-35ECDC930F37}"/>
          </ac:inkMkLst>
        </pc:inkChg>
        <pc:inkChg chg="add">
          <ac:chgData name="Viet Anh Nguyen" userId="b95f61ff061388d5" providerId="LiveId" clId="{2F009BA6-935D-4172-B5F2-8DDE54F1BBBA}" dt="2022-01-10T07:05:15.988" v="2147"/>
          <ac:inkMkLst>
            <pc:docMk/>
            <pc:sldMk cId="2142060741" sldId="340"/>
            <ac:inkMk id="78" creationId="{241CA72F-8094-4EA1-8B9B-2CF5BFC604B6}"/>
          </ac:inkMkLst>
        </pc:inkChg>
        <pc:inkChg chg="add del">
          <ac:chgData name="Viet Anh Nguyen" userId="b95f61ff061388d5" providerId="LiveId" clId="{2F009BA6-935D-4172-B5F2-8DDE54F1BBBA}" dt="2022-01-10T07:05:25.130" v="2153"/>
          <ac:inkMkLst>
            <pc:docMk/>
            <pc:sldMk cId="2142060741" sldId="340"/>
            <ac:inkMk id="79" creationId="{47FDFA13-5566-44A9-AFCB-D928ED5F27A1}"/>
          </ac:inkMkLst>
        </pc:inkChg>
        <pc:inkChg chg="add del">
          <ac:chgData name="Viet Anh Nguyen" userId="b95f61ff061388d5" providerId="LiveId" clId="{2F009BA6-935D-4172-B5F2-8DDE54F1BBBA}" dt="2022-01-10T07:05:25.130" v="2153"/>
          <ac:inkMkLst>
            <pc:docMk/>
            <pc:sldMk cId="2142060741" sldId="340"/>
            <ac:inkMk id="80" creationId="{796218FD-57E0-439B-9FA2-0D89CBAE7AC8}"/>
          </ac:inkMkLst>
        </pc:inkChg>
        <pc:inkChg chg="add del">
          <ac:chgData name="Viet Anh Nguyen" userId="b95f61ff061388d5" providerId="LiveId" clId="{2F009BA6-935D-4172-B5F2-8DDE54F1BBBA}" dt="2022-01-10T07:05:25.130" v="2153"/>
          <ac:inkMkLst>
            <pc:docMk/>
            <pc:sldMk cId="2142060741" sldId="340"/>
            <ac:inkMk id="81" creationId="{A683C08A-7D18-4F4D-BEF8-67FAB24F5330}"/>
          </ac:inkMkLst>
        </pc:inkChg>
        <pc:inkChg chg="add del">
          <ac:chgData name="Viet Anh Nguyen" userId="b95f61ff061388d5" providerId="LiveId" clId="{2F009BA6-935D-4172-B5F2-8DDE54F1BBBA}" dt="2022-01-10T07:05:25.130" v="2153"/>
          <ac:inkMkLst>
            <pc:docMk/>
            <pc:sldMk cId="2142060741" sldId="340"/>
            <ac:inkMk id="82" creationId="{082EA962-15BE-492A-AD69-360D50108A8F}"/>
          </ac:inkMkLst>
        </pc:inkChg>
        <pc:inkChg chg="add del">
          <ac:chgData name="Viet Anh Nguyen" userId="b95f61ff061388d5" providerId="LiveId" clId="{2F009BA6-935D-4172-B5F2-8DDE54F1BBBA}" dt="2022-01-10T07:05:25.130" v="2153"/>
          <ac:inkMkLst>
            <pc:docMk/>
            <pc:sldMk cId="2142060741" sldId="340"/>
            <ac:inkMk id="83" creationId="{A841A90A-6FB3-461A-BB58-8ED3FF152C5F}"/>
          </ac:inkMkLst>
        </pc:inkChg>
        <pc:inkChg chg="add del">
          <ac:chgData name="Viet Anh Nguyen" userId="b95f61ff061388d5" providerId="LiveId" clId="{2F009BA6-935D-4172-B5F2-8DDE54F1BBBA}" dt="2022-01-10T07:05:25.130" v="2153"/>
          <ac:inkMkLst>
            <pc:docMk/>
            <pc:sldMk cId="2142060741" sldId="340"/>
            <ac:inkMk id="84" creationId="{C3CC4A4B-B7AA-44BE-BE77-C0BBB982908D}"/>
          </ac:inkMkLst>
        </pc:inkChg>
        <pc:inkChg chg="add">
          <ac:chgData name="Viet Anh Nguyen" userId="b95f61ff061388d5" providerId="LiveId" clId="{2F009BA6-935D-4172-B5F2-8DDE54F1BBBA}" dt="2022-01-10T07:05:25.130" v="2153"/>
          <ac:inkMkLst>
            <pc:docMk/>
            <pc:sldMk cId="2142060741" sldId="340"/>
            <ac:inkMk id="85" creationId="{CA65232B-7AE0-4D1D-9E4F-04F70F129E93}"/>
          </ac:inkMkLst>
        </pc:inkChg>
        <pc:inkChg chg="add del">
          <ac:chgData name="Viet Anh Nguyen" userId="b95f61ff061388d5" providerId="LiveId" clId="{2F009BA6-935D-4172-B5F2-8DDE54F1BBBA}" dt="2022-01-10T07:05:27.853" v="2157"/>
          <ac:inkMkLst>
            <pc:docMk/>
            <pc:sldMk cId="2142060741" sldId="340"/>
            <ac:inkMk id="86" creationId="{8A6DB1EA-0286-45A7-87D6-9D8B9B4440E8}"/>
          </ac:inkMkLst>
        </pc:inkChg>
        <pc:inkChg chg="add del">
          <ac:chgData name="Viet Anh Nguyen" userId="b95f61ff061388d5" providerId="LiveId" clId="{2F009BA6-935D-4172-B5F2-8DDE54F1BBBA}" dt="2022-01-10T07:05:27.853" v="2157"/>
          <ac:inkMkLst>
            <pc:docMk/>
            <pc:sldMk cId="2142060741" sldId="340"/>
            <ac:inkMk id="87" creationId="{63A8E719-489B-446A-90A5-7C3D561EAFB1}"/>
          </ac:inkMkLst>
        </pc:inkChg>
        <pc:inkChg chg="add del">
          <ac:chgData name="Viet Anh Nguyen" userId="b95f61ff061388d5" providerId="LiveId" clId="{2F009BA6-935D-4172-B5F2-8DDE54F1BBBA}" dt="2022-01-10T07:05:27.853" v="2157"/>
          <ac:inkMkLst>
            <pc:docMk/>
            <pc:sldMk cId="2142060741" sldId="340"/>
            <ac:inkMk id="88" creationId="{9E448500-47F3-47E4-AFD8-0CCB1217E040}"/>
          </ac:inkMkLst>
        </pc:inkChg>
        <pc:inkChg chg="add">
          <ac:chgData name="Viet Anh Nguyen" userId="b95f61ff061388d5" providerId="LiveId" clId="{2F009BA6-935D-4172-B5F2-8DDE54F1BBBA}" dt="2022-01-10T07:05:27.853" v="2157"/>
          <ac:inkMkLst>
            <pc:docMk/>
            <pc:sldMk cId="2142060741" sldId="340"/>
            <ac:inkMk id="89" creationId="{9FCB60CA-F456-473C-B9E9-696D7B473414}"/>
          </ac:inkMkLst>
        </pc:inkChg>
        <pc:inkChg chg="add del">
          <ac:chgData name="Viet Anh Nguyen" userId="b95f61ff061388d5" providerId="LiveId" clId="{2F009BA6-935D-4172-B5F2-8DDE54F1BBBA}" dt="2022-01-10T07:05:29.466" v="2160"/>
          <ac:inkMkLst>
            <pc:docMk/>
            <pc:sldMk cId="2142060741" sldId="340"/>
            <ac:inkMk id="90" creationId="{75FF25D9-11E4-4F4B-B5E3-C0053B420BAD}"/>
          </ac:inkMkLst>
        </pc:inkChg>
        <pc:inkChg chg="add del">
          <ac:chgData name="Viet Anh Nguyen" userId="b95f61ff061388d5" providerId="LiveId" clId="{2F009BA6-935D-4172-B5F2-8DDE54F1BBBA}" dt="2022-01-10T07:05:29.466" v="2160"/>
          <ac:inkMkLst>
            <pc:docMk/>
            <pc:sldMk cId="2142060741" sldId="340"/>
            <ac:inkMk id="91" creationId="{F4EB0ABF-5B33-439C-A9A8-F1EA993267FC}"/>
          </ac:inkMkLst>
        </pc:inkChg>
        <pc:inkChg chg="add">
          <ac:chgData name="Viet Anh Nguyen" userId="b95f61ff061388d5" providerId="LiveId" clId="{2F009BA6-935D-4172-B5F2-8DDE54F1BBBA}" dt="2022-01-10T07:05:29.466" v="2160"/>
          <ac:inkMkLst>
            <pc:docMk/>
            <pc:sldMk cId="2142060741" sldId="340"/>
            <ac:inkMk id="92" creationId="{21C90E7C-A0E3-4EC2-9110-363EE3D12F61}"/>
          </ac:inkMkLst>
        </pc:inkChg>
        <pc:inkChg chg="add">
          <ac:chgData name="Viet Anh Nguyen" userId="b95f61ff061388d5" providerId="LiveId" clId="{2F009BA6-935D-4172-B5F2-8DDE54F1BBBA}" dt="2022-01-10T07:05:31.155" v="2161" actId="9405"/>
          <ac:inkMkLst>
            <pc:docMk/>
            <pc:sldMk cId="2142060741" sldId="340"/>
            <ac:inkMk id="93" creationId="{DB3BE47E-9EA6-41FC-9BE0-3FA5745D1D90}"/>
          </ac:inkMkLst>
        </pc:inkChg>
        <pc:inkChg chg="add del">
          <ac:chgData name="Viet Anh Nguyen" userId="b95f61ff061388d5" providerId="LiveId" clId="{2F009BA6-935D-4172-B5F2-8DDE54F1BBBA}" dt="2022-01-10T07:05:39.047" v="2164"/>
          <ac:inkMkLst>
            <pc:docMk/>
            <pc:sldMk cId="2142060741" sldId="340"/>
            <ac:inkMk id="94" creationId="{7CA21895-6A07-489D-8FC0-13F79D717C3A}"/>
          </ac:inkMkLst>
        </pc:inkChg>
        <pc:inkChg chg="add del">
          <ac:chgData name="Viet Anh Nguyen" userId="b95f61ff061388d5" providerId="LiveId" clId="{2F009BA6-935D-4172-B5F2-8DDE54F1BBBA}" dt="2022-01-10T07:05:39.047" v="2164"/>
          <ac:inkMkLst>
            <pc:docMk/>
            <pc:sldMk cId="2142060741" sldId="340"/>
            <ac:inkMk id="95" creationId="{0DB31225-E060-4A86-A202-AF98913F445E}"/>
          </ac:inkMkLst>
        </pc:inkChg>
        <pc:inkChg chg="add">
          <ac:chgData name="Viet Anh Nguyen" userId="b95f61ff061388d5" providerId="LiveId" clId="{2F009BA6-935D-4172-B5F2-8DDE54F1BBBA}" dt="2022-01-10T07:05:39.047" v="2164"/>
          <ac:inkMkLst>
            <pc:docMk/>
            <pc:sldMk cId="2142060741" sldId="340"/>
            <ac:inkMk id="96" creationId="{85537871-DC2A-490F-B724-4E14DBBCC6F0}"/>
          </ac:inkMkLst>
        </pc:inkChg>
        <pc:inkChg chg="add del">
          <ac:chgData name="Viet Anh Nguyen" userId="b95f61ff061388d5" providerId="LiveId" clId="{2F009BA6-935D-4172-B5F2-8DDE54F1BBBA}" dt="2022-01-10T07:05:41.735" v="2170"/>
          <ac:inkMkLst>
            <pc:docMk/>
            <pc:sldMk cId="2142060741" sldId="340"/>
            <ac:inkMk id="97" creationId="{3CDA0DFA-E01F-46B0-A59F-268009C321C0}"/>
          </ac:inkMkLst>
        </pc:inkChg>
        <pc:inkChg chg="add del">
          <ac:chgData name="Viet Anh Nguyen" userId="b95f61ff061388d5" providerId="LiveId" clId="{2F009BA6-935D-4172-B5F2-8DDE54F1BBBA}" dt="2022-01-10T07:05:41.735" v="2170"/>
          <ac:inkMkLst>
            <pc:docMk/>
            <pc:sldMk cId="2142060741" sldId="340"/>
            <ac:inkMk id="98" creationId="{911F69F3-9423-4366-B7A7-BECB6AC822EE}"/>
          </ac:inkMkLst>
        </pc:inkChg>
        <pc:inkChg chg="add del">
          <ac:chgData name="Viet Anh Nguyen" userId="b95f61ff061388d5" providerId="LiveId" clId="{2F009BA6-935D-4172-B5F2-8DDE54F1BBBA}" dt="2022-01-10T07:05:41.735" v="2170"/>
          <ac:inkMkLst>
            <pc:docMk/>
            <pc:sldMk cId="2142060741" sldId="340"/>
            <ac:inkMk id="99" creationId="{EAD3F013-6185-46C0-A36E-CAC1E974D492}"/>
          </ac:inkMkLst>
        </pc:inkChg>
        <pc:inkChg chg="add del">
          <ac:chgData name="Viet Anh Nguyen" userId="b95f61ff061388d5" providerId="LiveId" clId="{2F009BA6-935D-4172-B5F2-8DDE54F1BBBA}" dt="2022-01-10T07:05:41.735" v="2170"/>
          <ac:inkMkLst>
            <pc:docMk/>
            <pc:sldMk cId="2142060741" sldId="340"/>
            <ac:inkMk id="100" creationId="{48542FCE-916C-4C8F-99AF-D314B914AFD6}"/>
          </ac:inkMkLst>
        </pc:inkChg>
        <pc:inkChg chg="add del">
          <ac:chgData name="Viet Anh Nguyen" userId="b95f61ff061388d5" providerId="LiveId" clId="{2F009BA6-935D-4172-B5F2-8DDE54F1BBBA}" dt="2022-01-10T07:05:41.735" v="2170"/>
          <ac:inkMkLst>
            <pc:docMk/>
            <pc:sldMk cId="2142060741" sldId="340"/>
            <ac:inkMk id="101" creationId="{ADBA3A75-71A7-427D-87CA-7D262F868502}"/>
          </ac:inkMkLst>
        </pc:inkChg>
        <pc:inkChg chg="add del">
          <ac:chgData name="Viet Anh Nguyen" userId="b95f61ff061388d5" providerId="LiveId" clId="{2F009BA6-935D-4172-B5F2-8DDE54F1BBBA}" dt="2022-01-10T07:05:56.536" v="2171"/>
          <ac:inkMkLst>
            <pc:docMk/>
            <pc:sldMk cId="2142060741" sldId="340"/>
            <ac:inkMk id="102" creationId="{E0ABE8D3-DCC2-40B3-8F38-ECD54C936C3E}"/>
          </ac:inkMkLst>
        </pc:inkChg>
        <pc:inkChg chg="add">
          <ac:chgData name="Viet Anh Nguyen" userId="b95f61ff061388d5" providerId="LiveId" clId="{2F009BA6-935D-4172-B5F2-8DDE54F1BBBA}" dt="2022-01-10T07:05:41.735" v="2170"/>
          <ac:inkMkLst>
            <pc:docMk/>
            <pc:sldMk cId="2142060741" sldId="340"/>
            <ac:inkMk id="103" creationId="{767ED9CD-7165-45B2-ABDD-8BDF5F00BDFC}"/>
          </ac:inkMkLst>
        </pc:inkChg>
        <pc:inkChg chg="add del">
          <ac:chgData name="Viet Anh Nguyen" userId="b95f61ff061388d5" providerId="LiveId" clId="{2F009BA6-935D-4172-B5F2-8DDE54F1BBBA}" dt="2022-01-10T07:06:01.898" v="2180"/>
          <ac:inkMkLst>
            <pc:docMk/>
            <pc:sldMk cId="2142060741" sldId="340"/>
            <ac:inkMk id="104" creationId="{A5A97EBA-64B1-4613-96F2-59472F44EC4F}"/>
          </ac:inkMkLst>
        </pc:inkChg>
        <pc:inkChg chg="add del">
          <ac:chgData name="Viet Anh Nguyen" userId="b95f61ff061388d5" providerId="LiveId" clId="{2F009BA6-935D-4172-B5F2-8DDE54F1BBBA}" dt="2022-01-10T07:06:01.898" v="2180"/>
          <ac:inkMkLst>
            <pc:docMk/>
            <pc:sldMk cId="2142060741" sldId="340"/>
            <ac:inkMk id="105" creationId="{CAEE7DDE-64D6-4E01-BFF5-A71C4442CBE1}"/>
          </ac:inkMkLst>
        </pc:inkChg>
        <pc:inkChg chg="add del">
          <ac:chgData name="Viet Anh Nguyen" userId="b95f61ff061388d5" providerId="LiveId" clId="{2F009BA6-935D-4172-B5F2-8DDE54F1BBBA}" dt="2022-01-10T07:06:01.898" v="2180"/>
          <ac:inkMkLst>
            <pc:docMk/>
            <pc:sldMk cId="2142060741" sldId="340"/>
            <ac:inkMk id="106" creationId="{064AFD73-A1B5-4BA2-A593-3DFBEA014ADF}"/>
          </ac:inkMkLst>
        </pc:inkChg>
        <pc:inkChg chg="add del">
          <ac:chgData name="Viet Anh Nguyen" userId="b95f61ff061388d5" providerId="LiveId" clId="{2F009BA6-935D-4172-B5F2-8DDE54F1BBBA}" dt="2022-01-10T07:06:01.898" v="2180"/>
          <ac:inkMkLst>
            <pc:docMk/>
            <pc:sldMk cId="2142060741" sldId="340"/>
            <ac:inkMk id="107" creationId="{CBEEFDAD-F32B-439A-8671-74E4CF36ED19}"/>
          </ac:inkMkLst>
        </pc:inkChg>
        <pc:inkChg chg="add del">
          <ac:chgData name="Viet Anh Nguyen" userId="b95f61ff061388d5" providerId="LiveId" clId="{2F009BA6-935D-4172-B5F2-8DDE54F1BBBA}" dt="2022-01-10T07:06:01.898" v="2180"/>
          <ac:inkMkLst>
            <pc:docMk/>
            <pc:sldMk cId="2142060741" sldId="340"/>
            <ac:inkMk id="108" creationId="{2DFF2EE2-0D9A-45F2-9B52-4DF2A9304E72}"/>
          </ac:inkMkLst>
        </pc:inkChg>
        <pc:inkChg chg="add del">
          <ac:chgData name="Viet Anh Nguyen" userId="b95f61ff061388d5" providerId="LiveId" clId="{2F009BA6-935D-4172-B5F2-8DDE54F1BBBA}" dt="2022-01-10T07:06:01.898" v="2180"/>
          <ac:inkMkLst>
            <pc:docMk/>
            <pc:sldMk cId="2142060741" sldId="340"/>
            <ac:inkMk id="109" creationId="{2896D084-003B-4777-94BB-3F2423DCDFAA}"/>
          </ac:inkMkLst>
        </pc:inkChg>
        <pc:inkChg chg="add del">
          <ac:chgData name="Viet Anh Nguyen" userId="b95f61ff061388d5" providerId="LiveId" clId="{2F009BA6-935D-4172-B5F2-8DDE54F1BBBA}" dt="2022-01-10T07:06:01.898" v="2180"/>
          <ac:inkMkLst>
            <pc:docMk/>
            <pc:sldMk cId="2142060741" sldId="340"/>
            <ac:inkMk id="110" creationId="{3B73B05E-32A7-4B79-9FB9-E7813D72BB69}"/>
          </ac:inkMkLst>
        </pc:inkChg>
        <pc:inkChg chg="add del">
          <ac:chgData name="Viet Anh Nguyen" userId="b95f61ff061388d5" providerId="LiveId" clId="{2F009BA6-935D-4172-B5F2-8DDE54F1BBBA}" dt="2022-01-10T07:06:01.898" v="2180"/>
          <ac:inkMkLst>
            <pc:docMk/>
            <pc:sldMk cId="2142060741" sldId="340"/>
            <ac:inkMk id="111" creationId="{89CCFC15-702F-4704-90A8-D941D41FC50B}"/>
          </ac:inkMkLst>
        </pc:inkChg>
        <pc:inkChg chg="add">
          <ac:chgData name="Viet Anh Nguyen" userId="b95f61ff061388d5" providerId="LiveId" clId="{2F009BA6-935D-4172-B5F2-8DDE54F1BBBA}" dt="2022-01-10T07:06:01.898" v="2180"/>
          <ac:inkMkLst>
            <pc:docMk/>
            <pc:sldMk cId="2142060741" sldId="340"/>
            <ac:inkMk id="112" creationId="{720D87E7-CF4A-433D-878E-34C237944275}"/>
          </ac:inkMkLst>
        </pc:inkChg>
      </pc:sldChg>
      <pc:sldChg chg="addSp delSp new mod">
        <pc:chgData name="Viet Anh Nguyen" userId="b95f61ff061388d5" providerId="LiveId" clId="{2F009BA6-935D-4172-B5F2-8DDE54F1BBBA}" dt="2022-01-10T06:28:26.013" v="1398"/>
        <pc:sldMkLst>
          <pc:docMk/>
          <pc:sldMk cId="1710775231" sldId="341"/>
        </pc:sldMkLst>
        <pc:inkChg chg="add del">
          <ac:chgData name="Viet Anh Nguyen" userId="b95f61ff061388d5" providerId="LiveId" clId="{2F009BA6-935D-4172-B5F2-8DDE54F1BBBA}" dt="2022-01-10T06:25:28.653" v="1260"/>
          <ac:inkMkLst>
            <pc:docMk/>
            <pc:sldMk cId="1710775231" sldId="341"/>
            <ac:inkMk id="2" creationId="{787DA134-8094-48C7-8658-71ED256AC2E3}"/>
          </ac:inkMkLst>
        </pc:inkChg>
        <pc:inkChg chg="add del">
          <ac:chgData name="Viet Anh Nguyen" userId="b95f61ff061388d5" providerId="LiveId" clId="{2F009BA6-935D-4172-B5F2-8DDE54F1BBBA}" dt="2022-01-10T06:25:28.653" v="1260"/>
          <ac:inkMkLst>
            <pc:docMk/>
            <pc:sldMk cId="1710775231" sldId="341"/>
            <ac:inkMk id="3" creationId="{E6045B71-7575-4B31-9311-9DDEF4CEE472}"/>
          </ac:inkMkLst>
        </pc:inkChg>
        <pc:inkChg chg="add del">
          <ac:chgData name="Viet Anh Nguyen" userId="b95f61ff061388d5" providerId="LiveId" clId="{2F009BA6-935D-4172-B5F2-8DDE54F1BBBA}" dt="2022-01-10T06:25:28.653" v="1260"/>
          <ac:inkMkLst>
            <pc:docMk/>
            <pc:sldMk cId="1710775231" sldId="341"/>
            <ac:inkMk id="4" creationId="{9BEB4625-AC5B-4996-8D6C-BCD8631B9554}"/>
          </ac:inkMkLst>
        </pc:inkChg>
        <pc:inkChg chg="add del">
          <ac:chgData name="Viet Anh Nguyen" userId="b95f61ff061388d5" providerId="LiveId" clId="{2F009BA6-935D-4172-B5F2-8DDE54F1BBBA}" dt="2022-01-10T06:25:28.653" v="1260"/>
          <ac:inkMkLst>
            <pc:docMk/>
            <pc:sldMk cId="1710775231" sldId="341"/>
            <ac:inkMk id="5" creationId="{940FE602-56C0-485E-B013-453580594310}"/>
          </ac:inkMkLst>
        </pc:inkChg>
        <pc:inkChg chg="add del">
          <ac:chgData name="Viet Anh Nguyen" userId="b95f61ff061388d5" providerId="LiveId" clId="{2F009BA6-935D-4172-B5F2-8DDE54F1BBBA}" dt="2022-01-10T06:25:28.653" v="1260"/>
          <ac:inkMkLst>
            <pc:docMk/>
            <pc:sldMk cId="1710775231" sldId="341"/>
            <ac:inkMk id="6" creationId="{1AA6523E-5E62-40E8-B601-843AF49EADA4}"/>
          </ac:inkMkLst>
        </pc:inkChg>
        <pc:inkChg chg="add del">
          <ac:chgData name="Viet Anh Nguyen" userId="b95f61ff061388d5" providerId="LiveId" clId="{2F009BA6-935D-4172-B5F2-8DDE54F1BBBA}" dt="2022-01-10T06:25:28.653" v="1260"/>
          <ac:inkMkLst>
            <pc:docMk/>
            <pc:sldMk cId="1710775231" sldId="341"/>
            <ac:inkMk id="7" creationId="{5B463660-C098-4CFD-BDB7-D4E8D80A0CDA}"/>
          </ac:inkMkLst>
        </pc:inkChg>
        <pc:inkChg chg="add">
          <ac:chgData name="Viet Anh Nguyen" userId="b95f61ff061388d5" providerId="LiveId" clId="{2F009BA6-935D-4172-B5F2-8DDE54F1BBBA}" dt="2022-01-10T06:25:27.646" v="1257" actId="9405"/>
          <ac:inkMkLst>
            <pc:docMk/>
            <pc:sldMk cId="1710775231" sldId="341"/>
            <ac:inkMk id="8" creationId="{CB017BED-7BB5-47D8-A5C2-046C4D91E17E}"/>
          </ac:inkMkLst>
        </pc:inkChg>
        <pc:inkChg chg="add del">
          <ac:chgData name="Viet Anh Nguyen" userId="b95f61ff061388d5" providerId="LiveId" clId="{2F009BA6-935D-4172-B5F2-8DDE54F1BBBA}" dt="2022-01-10T06:25:28.653" v="1260"/>
          <ac:inkMkLst>
            <pc:docMk/>
            <pc:sldMk cId="1710775231" sldId="341"/>
            <ac:inkMk id="9" creationId="{EA6C343C-2513-498E-8598-CD4F75716339}"/>
          </ac:inkMkLst>
        </pc:inkChg>
        <pc:inkChg chg="add del">
          <ac:chgData name="Viet Anh Nguyen" userId="b95f61ff061388d5" providerId="LiveId" clId="{2F009BA6-935D-4172-B5F2-8DDE54F1BBBA}" dt="2022-01-10T06:25:28.653" v="1260"/>
          <ac:inkMkLst>
            <pc:docMk/>
            <pc:sldMk cId="1710775231" sldId="341"/>
            <ac:inkMk id="10" creationId="{9A221AD5-246A-45A4-AA38-6C358FF10B47}"/>
          </ac:inkMkLst>
        </pc:inkChg>
        <pc:inkChg chg="add">
          <ac:chgData name="Viet Anh Nguyen" userId="b95f61ff061388d5" providerId="LiveId" clId="{2F009BA6-935D-4172-B5F2-8DDE54F1BBBA}" dt="2022-01-10T06:25:28.653" v="1260"/>
          <ac:inkMkLst>
            <pc:docMk/>
            <pc:sldMk cId="1710775231" sldId="341"/>
            <ac:inkMk id="11" creationId="{8B98548E-517C-41F5-A76B-458CAE6FC99E}"/>
          </ac:inkMkLst>
        </pc:inkChg>
        <pc:inkChg chg="add del">
          <ac:chgData name="Viet Anh Nguyen" userId="b95f61ff061388d5" providerId="LiveId" clId="{2F009BA6-935D-4172-B5F2-8DDE54F1BBBA}" dt="2022-01-10T06:25:45.929" v="1265"/>
          <ac:inkMkLst>
            <pc:docMk/>
            <pc:sldMk cId="1710775231" sldId="341"/>
            <ac:inkMk id="12" creationId="{C909889E-0AC0-45FF-BB9B-32FA2815081D}"/>
          </ac:inkMkLst>
        </pc:inkChg>
        <pc:inkChg chg="add del">
          <ac:chgData name="Viet Anh Nguyen" userId="b95f61ff061388d5" providerId="LiveId" clId="{2F009BA6-935D-4172-B5F2-8DDE54F1BBBA}" dt="2022-01-10T06:25:45.929" v="1265"/>
          <ac:inkMkLst>
            <pc:docMk/>
            <pc:sldMk cId="1710775231" sldId="341"/>
            <ac:inkMk id="13" creationId="{FE9D7771-658D-4B2E-87B3-C713EC6BB81D}"/>
          </ac:inkMkLst>
        </pc:inkChg>
        <pc:inkChg chg="add del">
          <ac:chgData name="Viet Anh Nguyen" userId="b95f61ff061388d5" providerId="LiveId" clId="{2F009BA6-935D-4172-B5F2-8DDE54F1BBBA}" dt="2022-01-10T06:25:45.929" v="1265"/>
          <ac:inkMkLst>
            <pc:docMk/>
            <pc:sldMk cId="1710775231" sldId="341"/>
            <ac:inkMk id="14" creationId="{897687DE-77C9-466C-89C5-18DE9A35A24B}"/>
          </ac:inkMkLst>
        </pc:inkChg>
        <pc:inkChg chg="add del">
          <ac:chgData name="Viet Anh Nguyen" userId="b95f61ff061388d5" providerId="LiveId" clId="{2F009BA6-935D-4172-B5F2-8DDE54F1BBBA}" dt="2022-01-10T06:25:45.929" v="1265"/>
          <ac:inkMkLst>
            <pc:docMk/>
            <pc:sldMk cId="1710775231" sldId="341"/>
            <ac:inkMk id="15" creationId="{7EB6929C-5044-4F19-BDE7-C07370BF7034}"/>
          </ac:inkMkLst>
        </pc:inkChg>
        <pc:inkChg chg="add">
          <ac:chgData name="Viet Anh Nguyen" userId="b95f61ff061388d5" providerId="LiveId" clId="{2F009BA6-935D-4172-B5F2-8DDE54F1BBBA}" dt="2022-01-10T06:25:45.929" v="1265"/>
          <ac:inkMkLst>
            <pc:docMk/>
            <pc:sldMk cId="1710775231" sldId="341"/>
            <ac:inkMk id="16" creationId="{4BA2F8FF-9AEE-40D5-92C8-0128DFAA7DF4}"/>
          </ac:inkMkLst>
        </pc:inkChg>
        <pc:inkChg chg="add del">
          <ac:chgData name="Viet Anh Nguyen" userId="b95f61ff061388d5" providerId="LiveId" clId="{2F009BA6-935D-4172-B5F2-8DDE54F1BBBA}" dt="2022-01-10T06:25:47.730" v="1270"/>
          <ac:inkMkLst>
            <pc:docMk/>
            <pc:sldMk cId="1710775231" sldId="341"/>
            <ac:inkMk id="17" creationId="{F87F8BCD-4654-4694-B52B-1B223519FA0F}"/>
          </ac:inkMkLst>
        </pc:inkChg>
        <pc:inkChg chg="add del">
          <ac:chgData name="Viet Anh Nguyen" userId="b95f61ff061388d5" providerId="LiveId" clId="{2F009BA6-935D-4172-B5F2-8DDE54F1BBBA}" dt="2022-01-10T06:25:47.730" v="1270"/>
          <ac:inkMkLst>
            <pc:docMk/>
            <pc:sldMk cId="1710775231" sldId="341"/>
            <ac:inkMk id="18" creationId="{665F84E5-6D9B-4E9F-96BB-8B68E7723549}"/>
          </ac:inkMkLst>
        </pc:inkChg>
        <pc:inkChg chg="add del">
          <ac:chgData name="Viet Anh Nguyen" userId="b95f61ff061388d5" providerId="LiveId" clId="{2F009BA6-935D-4172-B5F2-8DDE54F1BBBA}" dt="2022-01-10T06:25:47.730" v="1270"/>
          <ac:inkMkLst>
            <pc:docMk/>
            <pc:sldMk cId="1710775231" sldId="341"/>
            <ac:inkMk id="19" creationId="{A197E1D6-5F7D-4EB9-A05B-CE19A6CCEF3F}"/>
          </ac:inkMkLst>
        </pc:inkChg>
        <pc:inkChg chg="add del">
          <ac:chgData name="Viet Anh Nguyen" userId="b95f61ff061388d5" providerId="LiveId" clId="{2F009BA6-935D-4172-B5F2-8DDE54F1BBBA}" dt="2022-01-10T06:25:47.730" v="1270"/>
          <ac:inkMkLst>
            <pc:docMk/>
            <pc:sldMk cId="1710775231" sldId="341"/>
            <ac:inkMk id="20" creationId="{26CF2FF9-4D32-4317-9858-61511AE6C554}"/>
          </ac:inkMkLst>
        </pc:inkChg>
        <pc:inkChg chg="add">
          <ac:chgData name="Viet Anh Nguyen" userId="b95f61ff061388d5" providerId="LiveId" clId="{2F009BA6-935D-4172-B5F2-8DDE54F1BBBA}" dt="2022-01-10T06:25:47.730" v="1270"/>
          <ac:inkMkLst>
            <pc:docMk/>
            <pc:sldMk cId="1710775231" sldId="341"/>
            <ac:inkMk id="21" creationId="{C2A27AC7-79D2-4B97-957D-A02857B52F87}"/>
          </ac:inkMkLst>
        </pc:inkChg>
        <pc:inkChg chg="add del">
          <ac:chgData name="Viet Anh Nguyen" userId="b95f61ff061388d5" providerId="LiveId" clId="{2F009BA6-935D-4172-B5F2-8DDE54F1BBBA}" dt="2022-01-10T06:26:10.728" v="1284"/>
          <ac:inkMkLst>
            <pc:docMk/>
            <pc:sldMk cId="1710775231" sldId="341"/>
            <ac:inkMk id="22" creationId="{401D8B4C-3E13-4D12-8B53-4779166508CC}"/>
          </ac:inkMkLst>
        </pc:inkChg>
        <pc:inkChg chg="add del">
          <ac:chgData name="Viet Anh Nguyen" userId="b95f61ff061388d5" providerId="LiveId" clId="{2F009BA6-935D-4172-B5F2-8DDE54F1BBBA}" dt="2022-01-10T06:26:10.728" v="1284"/>
          <ac:inkMkLst>
            <pc:docMk/>
            <pc:sldMk cId="1710775231" sldId="341"/>
            <ac:inkMk id="23" creationId="{D344B427-9F41-4517-AB31-592296C3820A}"/>
          </ac:inkMkLst>
        </pc:inkChg>
        <pc:inkChg chg="add del">
          <ac:chgData name="Viet Anh Nguyen" userId="b95f61ff061388d5" providerId="LiveId" clId="{2F009BA6-935D-4172-B5F2-8DDE54F1BBBA}" dt="2022-01-10T06:26:10.728" v="1284"/>
          <ac:inkMkLst>
            <pc:docMk/>
            <pc:sldMk cId="1710775231" sldId="341"/>
            <ac:inkMk id="24" creationId="{1277FC7E-BBF4-4F6D-892E-6251F75BBA68}"/>
          </ac:inkMkLst>
        </pc:inkChg>
        <pc:inkChg chg="add del">
          <ac:chgData name="Viet Anh Nguyen" userId="b95f61ff061388d5" providerId="LiveId" clId="{2F009BA6-935D-4172-B5F2-8DDE54F1BBBA}" dt="2022-01-10T06:26:10.728" v="1284"/>
          <ac:inkMkLst>
            <pc:docMk/>
            <pc:sldMk cId="1710775231" sldId="341"/>
            <ac:inkMk id="25" creationId="{86797511-040B-46FB-BBCF-415FD4F6FE5C}"/>
          </ac:inkMkLst>
        </pc:inkChg>
        <pc:inkChg chg="add del">
          <ac:chgData name="Viet Anh Nguyen" userId="b95f61ff061388d5" providerId="LiveId" clId="{2F009BA6-935D-4172-B5F2-8DDE54F1BBBA}" dt="2022-01-10T06:26:10.728" v="1284"/>
          <ac:inkMkLst>
            <pc:docMk/>
            <pc:sldMk cId="1710775231" sldId="341"/>
            <ac:inkMk id="26" creationId="{58212667-9A47-448F-85BF-491812F3B65B}"/>
          </ac:inkMkLst>
        </pc:inkChg>
        <pc:inkChg chg="add del">
          <ac:chgData name="Viet Anh Nguyen" userId="b95f61ff061388d5" providerId="LiveId" clId="{2F009BA6-935D-4172-B5F2-8DDE54F1BBBA}" dt="2022-01-10T06:26:10.728" v="1284"/>
          <ac:inkMkLst>
            <pc:docMk/>
            <pc:sldMk cId="1710775231" sldId="341"/>
            <ac:inkMk id="27" creationId="{F2F43CAC-2A5F-491E-B7D9-D8EBF769A2E4}"/>
          </ac:inkMkLst>
        </pc:inkChg>
        <pc:inkChg chg="add del">
          <ac:chgData name="Viet Anh Nguyen" userId="b95f61ff061388d5" providerId="LiveId" clId="{2F009BA6-935D-4172-B5F2-8DDE54F1BBBA}" dt="2022-01-10T06:26:10.728" v="1284"/>
          <ac:inkMkLst>
            <pc:docMk/>
            <pc:sldMk cId="1710775231" sldId="341"/>
            <ac:inkMk id="28" creationId="{70F324E1-B4A1-4A5A-80E8-6B28AA5BA667}"/>
          </ac:inkMkLst>
        </pc:inkChg>
        <pc:inkChg chg="add del">
          <ac:chgData name="Viet Anh Nguyen" userId="b95f61ff061388d5" providerId="LiveId" clId="{2F009BA6-935D-4172-B5F2-8DDE54F1BBBA}" dt="2022-01-10T06:26:10.728" v="1284"/>
          <ac:inkMkLst>
            <pc:docMk/>
            <pc:sldMk cId="1710775231" sldId="341"/>
            <ac:inkMk id="29" creationId="{A1285C81-9438-49D9-9698-66772E4CA548}"/>
          </ac:inkMkLst>
        </pc:inkChg>
        <pc:inkChg chg="add del">
          <ac:chgData name="Viet Anh Nguyen" userId="b95f61ff061388d5" providerId="LiveId" clId="{2F009BA6-935D-4172-B5F2-8DDE54F1BBBA}" dt="2022-01-10T06:26:10.728" v="1284"/>
          <ac:inkMkLst>
            <pc:docMk/>
            <pc:sldMk cId="1710775231" sldId="341"/>
            <ac:inkMk id="30" creationId="{4E0DB593-B53B-4793-8B65-A499E43DB32A}"/>
          </ac:inkMkLst>
        </pc:inkChg>
        <pc:inkChg chg="add del">
          <ac:chgData name="Viet Anh Nguyen" userId="b95f61ff061388d5" providerId="LiveId" clId="{2F009BA6-935D-4172-B5F2-8DDE54F1BBBA}" dt="2022-01-10T06:26:10.728" v="1284"/>
          <ac:inkMkLst>
            <pc:docMk/>
            <pc:sldMk cId="1710775231" sldId="341"/>
            <ac:inkMk id="31" creationId="{D9B7FD12-9FFC-4FD0-8FC8-ED587BFBA9D1}"/>
          </ac:inkMkLst>
        </pc:inkChg>
        <pc:inkChg chg="add del">
          <ac:chgData name="Viet Anh Nguyen" userId="b95f61ff061388d5" providerId="LiveId" clId="{2F009BA6-935D-4172-B5F2-8DDE54F1BBBA}" dt="2022-01-10T06:26:10.728" v="1284"/>
          <ac:inkMkLst>
            <pc:docMk/>
            <pc:sldMk cId="1710775231" sldId="341"/>
            <ac:inkMk id="32" creationId="{FE7D68C8-2A36-4FD2-8511-F2B56E61AE68}"/>
          </ac:inkMkLst>
        </pc:inkChg>
        <pc:inkChg chg="add del">
          <ac:chgData name="Viet Anh Nguyen" userId="b95f61ff061388d5" providerId="LiveId" clId="{2F009BA6-935D-4172-B5F2-8DDE54F1BBBA}" dt="2022-01-10T06:26:10.728" v="1284"/>
          <ac:inkMkLst>
            <pc:docMk/>
            <pc:sldMk cId="1710775231" sldId="341"/>
            <ac:inkMk id="33" creationId="{6C4EBCFB-DBDD-4D42-8A45-6A6A8A555217}"/>
          </ac:inkMkLst>
        </pc:inkChg>
        <pc:inkChg chg="add del">
          <ac:chgData name="Viet Anh Nguyen" userId="b95f61ff061388d5" providerId="LiveId" clId="{2F009BA6-935D-4172-B5F2-8DDE54F1BBBA}" dt="2022-01-10T06:26:10.728" v="1284"/>
          <ac:inkMkLst>
            <pc:docMk/>
            <pc:sldMk cId="1710775231" sldId="341"/>
            <ac:inkMk id="34" creationId="{FF89732C-90A8-4F17-822A-2376EE63AB80}"/>
          </ac:inkMkLst>
        </pc:inkChg>
        <pc:inkChg chg="add del">
          <ac:chgData name="Viet Anh Nguyen" userId="b95f61ff061388d5" providerId="LiveId" clId="{2F009BA6-935D-4172-B5F2-8DDE54F1BBBA}" dt="2022-01-10T06:26:10.728" v="1284"/>
          <ac:inkMkLst>
            <pc:docMk/>
            <pc:sldMk cId="1710775231" sldId="341"/>
            <ac:inkMk id="35" creationId="{1E46E934-85E4-4AE4-9835-B3C5B789B807}"/>
          </ac:inkMkLst>
        </pc:inkChg>
        <pc:inkChg chg="add del">
          <ac:chgData name="Viet Anh Nguyen" userId="b95f61ff061388d5" providerId="LiveId" clId="{2F009BA6-935D-4172-B5F2-8DDE54F1BBBA}" dt="2022-01-10T06:26:10.728" v="1284"/>
          <ac:inkMkLst>
            <pc:docMk/>
            <pc:sldMk cId="1710775231" sldId="341"/>
            <ac:inkMk id="36" creationId="{ACDFA03E-FFC6-43E8-BC16-F9C7B908ADB8}"/>
          </ac:inkMkLst>
        </pc:inkChg>
        <pc:inkChg chg="add">
          <ac:chgData name="Viet Anh Nguyen" userId="b95f61ff061388d5" providerId="LiveId" clId="{2F009BA6-935D-4172-B5F2-8DDE54F1BBBA}" dt="2022-01-10T06:26:10.728" v="1284"/>
          <ac:inkMkLst>
            <pc:docMk/>
            <pc:sldMk cId="1710775231" sldId="341"/>
            <ac:inkMk id="37" creationId="{DE723071-8CAD-4952-AA3F-09330A926638}"/>
          </ac:inkMkLst>
        </pc:inkChg>
        <pc:inkChg chg="add">
          <ac:chgData name="Viet Anh Nguyen" userId="b95f61ff061388d5" providerId="LiveId" clId="{2F009BA6-935D-4172-B5F2-8DDE54F1BBBA}" dt="2022-01-10T06:26:10.828" v="1285" actId="9405"/>
          <ac:inkMkLst>
            <pc:docMk/>
            <pc:sldMk cId="1710775231" sldId="341"/>
            <ac:inkMk id="38" creationId="{98D318E4-D4B3-4BD3-AA27-B84761572A58}"/>
          </ac:inkMkLst>
        </pc:inkChg>
        <pc:inkChg chg="add del">
          <ac:chgData name="Viet Anh Nguyen" userId="b95f61ff061388d5" providerId="LiveId" clId="{2F009BA6-935D-4172-B5F2-8DDE54F1BBBA}" dt="2022-01-10T06:26:14.351" v="1294"/>
          <ac:inkMkLst>
            <pc:docMk/>
            <pc:sldMk cId="1710775231" sldId="341"/>
            <ac:inkMk id="39" creationId="{00BA1C90-C8ED-471F-BAA4-013BC340DE81}"/>
          </ac:inkMkLst>
        </pc:inkChg>
        <pc:inkChg chg="add del">
          <ac:chgData name="Viet Anh Nguyen" userId="b95f61ff061388d5" providerId="LiveId" clId="{2F009BA6-935D-4172-B5F2-8DDE54F1BBBA}" dt="2022-01-10T06:26:14.351" v="1294"/>
          <ac:inkMkLst>
            <pc:docMk/>
            <pc:sldMk cId="1710775231" sldId="341"/>
            <ac:inkMk id="40" creationId="{916FA45C-CCE7-482B-B7A2-F4BACC43BC2B}"/>
          </ac:inkMkLst>
        </pc:inkChg>
        <pc:inkChg chg="add del">
          <ac:chgData name="Viet Anh Nguyen" userId="b95f61ff061388d5" providerId="LiveId" clId="{2F009BA6-935D-4172-B5F2-8DDE54F1BBBA}" dt="2022-01-10T06:26:14.351" v="1294"/>
          <ac:inkMkLst>
            <pc:docMk/>
            <pc:sldMk cId="1710775231" sldId="341"/>
            <ac:inkMk id="41" creationId="{9EF8D344-3FD9-4C76-AD33-0164A427EFC2}"/>
          </ac:inkMkLst>
        </pc:inkChg>
        <pc:inkChg chg="add del">
          <ac:chgData name="Viet Anh Nguyen" userId="b95f61ff061388d5" providerId="LiveId" clId="{2F009BA6-935D-4172-B5F2-8DDE54F1BBBA}" dt="2022-01-10T06:26:14.351" v="1294"/>
          <ac:inkMkLst>
            <pc:docMk/>
            <pc:sldMk cId="1710775231" sldId="341"/>
            <ac:inkMk id="42" creationId="{C8FEE2EE-510B-468C-AE14-A5B677CD2F12}"/>
          </ac:inkMkLst>
        </pc:inkChg>
        <pc:inkChg chg="add del">
          <ac:chgData name="Viet Anh Nguyen" userId="b95f61ff061388d5" providerId="LiveId" clId="{2F009BA6-935D-4172-B5F2-8DDE54F1BBBA}" dt="2022-01-10T06:26:14.351" v="1294"/>
          <ac:inkMkLst>
            <pc:docMk/>
            <pc:sldMk cId="1710775231" sldId="341"/>
            <ac:inkMk id="43" creationId="{DB89C914-7C9E-425C-9949-52CDF4B7A999}"/>
          </ac:inkMkLst>
        </pc:inkChg>
        <pc:inkChg chg="add del">
          <ac:chgData name="Viet Anh Nguyen" userId="b95f61ff061388d5" providerId="LiveId" clId="{2F009BA6-935D-4172-B5F2-8DDE54F1BBBA}" dt="2022-01-10T06:26:14.351" v="1294"/>
          <ac:inkMkLst>
            <pc:docMk/>
            <pc:sldMk cId="1710775231" sldId="341"/>
            <ac:inkMk id="44" creationId="{152CAB7A-8CC4-4D5D-B1F3-A01FB2CCCA82}"/>
          </ac:inkMkLst>
        </pc:inkChg>
        <pc:inkChg chg="add del">
          <ac:chgData name="Viet Anh Nguyen" userId="b95f61ff061388d5" providerId="LiveId" clId="{2F009BA6-935D-4172-B5F2-8DDE54F1BBBA}" dt="2022-01-10T06:26:14.351" v="1294"/>
          <ac:inkMkLst>
            <pc:docMk/>
            <pc:sldMk cId="1710775231" sldId="341"/>
            <ac:inkMk id="45" creationId="{3D3FCBD6-152A-4593-85E8-596C04A787A9}"/>
          </ac:inkMkLst>
        </pc:inkChg>
        <pc:inkChg chg="add del">
          <ac:chgData name="Viet Anh Nguyen" userId="b95f61ff061388d5" providerId="LiveId" clId="{2F009BA6-935D-4172-B5F2-8DDE54F1BBBA}" dt="2022-01-10T06:26:14.351" v="1294"/>
          <ac:inkMkLst>
            <pc:docMk/>
            <pc:sldMk cId="1710775231" sldId="341"/>
            <ac:inkMk id="46" creationId="{021B0307-6988-4F39-9C10-AD3CBDC33FE7}"/>
          </ac:inkMkLst>
        </pc:inkChg>
        <pc:inkChg chg="add">
          <ac:chgData name="Viet Anh Nguyen" userId="b95f61ff061388d5" providerId="LiveId" clId="{2F009BA6-935D-4172-B5F2-8DDE54F1BBBA}" dt="2022-01-10T06:26:14.351" v="1294"/>
          <ac:inkMkLst>
            <pc:docMk/>
            <pc:sldMk cId="1710775231" sldId="341"/>
            <ac:inkMk id="47" creationId="{81EDB83C-26F9-4184-848D-225693642941}"/>
          </ac:inkMkLst>
        </pc:inkChg>
        <pc:inkChg chg="add del">
          <ac:chgData name="Viet Anh Nguyen" userId="b95f61ff061388d5" providerId="LiveId" clId="{2F009BA6-935D-4172-B5F2-8DDE54F1BBBA}" dt="2022-01-10T06:26:14.351" v="1294"/>
          <ac:inkMkLst>
            <pc:docMk/>
            <pc:sldMk cId="1710775231" sldId="341"/>
            <ac:inkMk id="48" creationId="{CF446204-760E-46D3-B001-E0FF4E6B6686}"/>
          </ac:inkMkLst>
        </pc:inkChg>
        <pc:inkChg chg="add">
          <ac:chgData name="Viet Anh Nguyen" userId="b95f61ff061388d5" providerId="LiveId" clId="{2F009BA6-935D-4172-B5F2-8DDE54F1BBBA}" dt="2022-01-10T06:26:14.351" v="1294"/>
          <ac:inkMkLst>
            <pc:docMk/>
            <pc:sldMk cId="1710775231" sldId="341"/>
            <ac:inkMk id="49" creationId="{2E1D44A3-023A-4156-874D-F3546CA1BFDC}"/>
          </ac:inkMkLst>
        </pc:inkChg>
        <pc:inkChg chg="add del">
          <ac:chgData name="Viet Anh Nguyen" userId="b95f61ff061388d5" providerId="LiveId" clId="{2F009BA6-935D-4172-B5F2-8DDE54F1BBBA}" dt="2022-01-10T06:26:16.657" v="1301"/>
          <ac:inkMkLst>
            <pc:docMk/>
            <pc:sldMk cId="1710775231" sldId="341"/>
            <ac:inkMk id="50" creationId="{367B59FE-E251-41A5-9FF8-AC685D3CD86C}"/>
          </ac:inkMkLst>
        </pc:inkChg>
        <pc:inkChg chg="add del">
          <ac:chgData name="Viet Anh Nguyen" userId="b95f61ff061388d5" providerId="LiveId" clId="{2F009BA6-935D-4172-B5F2-8DDE54F1BBBA}" dt="2022-01-10T06:26:16.657" v="1301"/>
          <ac:inkMkLst>
            <pc:docMk/>
            <pc:sldMk cId="1710775231" sldId="341"/>
            <ac:inkMk id="51" creationId="{FD81669A-124C-4234-955A-11027BC89544}"/>
          </ac:inkMkLst>
        </pc:inkChg>
        <pc:inkChg chg="add del">
          <ac:chgData name="Viet Anh Nguyen" userId="b95f61ff061388d5" providerId="LiveId" clId="{2F009BA6-935D-4172-B5F2-8DDE54F1BBBA}" dt="2022-01-10T06:26:16.657" v="1301"/>
          <ac:inkMkLst>
            <pc:docMk/>
            <pc:sldMk cId="1710775231" sldId="341"/>
            <ac:inkMk id="52" creationId="{04468CC7-82DB-4C10-9E75-E9D849EDF986}"/>
          </ac:inkMkLst>
        </pc:inkChg>
        <pc:inkChg chg="add del">
          <ac:chgData name="Viet Anh Nguyen" userId="b95f61ff061388d5" providerId="LiveId" clId="{2F009BA6-935D-4172-B5F2-8DDE54F1BBBA}" dt="2022-01-10T06:26:16.657" v="1301"/>
          <ac:inkMkLst>
            <pc:docMk/>
            <pc:sldMk cId="1710775231" sldId="341"/>
            <ac:inkMk id="53" creationId="{63B535E6-5287-477A-B6EB-296380413C98}"/>
          </ac:inkMkLst>
        </pc:inkChg>
        <pc:inkChg chg="add del">
          <ac:chgData name="Viet Anh Nguyen" userId="b95f61ff061388d5" providerId="LiveId" clId="{2F009BA6-935D-4172-B5F2-8DDE54F1BBBA}" dt="2022-01-10T06:26:16.657" v="1301"/>
          <ac:inkMkLst>
            <pc:docMk/>
            <pc:sldMk cId="1710775231" sldId="341"/>
            <ac:inkMk id="54" creationId="{22C2E113-0A6C-472B-9DF5-81801CC27165}"/>
          </ac:inkMkLst>
        </pc:inkChg>
        <pc:inkChg chg="add del">
          <ac:chgData name="Viet Anh Nguyen" userId="b95f61ff061388d5" providerId="LiveId" clId="{2F009BA6-935D-4172-B5F2-8DDE54F1BBBA}" dt="2022-01-10T06:26:16.657" v="1301"/>
          <ac:inkMkLst>
            <pc:docMk/>
            <pc:sldMk cId="1710775231" sldId="341"/>
            <ac:inkMk id="55" creationId="{C678B0B3-9C19-41B8-8EEE-04555FE9E61A}"/>
          </ac:inkMkLst>
        </pc:inkChg>
        <pc:inkChg chg="add">
          <ac:chgData name="Viet Anh Nguyen" userId="b95f61ff061388d5" providerId="LiveId" clId="{2F009BA6-935D-4172-B5F2-8DDE54F1BBBA}" dt="2022-01-10T06:26:16.657" v="1301"/>
          <ac:inkMkLst>
            <pc:docMk/>
            <pc:sldMk cId="1710775231" sldId="341"/>
            <ac:inkMk id="56" creationId="{8BE8793A-2687-48BA-BD6D-6E5630B7A201}"/>
          </ac:inkMkLst>
        </pc:inkChg>
        <pc:inkChg chg="add del">
          <ac:chgData name="Viet Anh Nguyen" userId="b95f61ff061388d5" providerId="LiveId" clId="{2F009BA6-935D-4172-B5F2-8DDE54F1BBBA}" dt="2022-01-10T06:26:42.878" v="1304"/>
          <ac:inkMkLst>
            <pc:docMk/>
            <pc:sldMk cId="1710775231" sldId="341"/>
            <ac:inkMk id="57" creationId="{04E7F94E-3BE9-4A41-ABD2-793E4BB7D66D}"/>
          </ac:inkMkLst>
        </pc:inkChg>
        <pc:inkChg chg="add del">
          <ac:chgData name="Viet Anh Nguyen" userId="b95f61ff061388d5" providerId="LiveId" clId="{2F009BA6-935D-4172-B5F2-8DDE54F1BBBA}" dt="2022-01-10T06:26:42.878" v="1304"/>
          <ac:inkMkLst>
            <pc:docMk/>
            <pc:sldMk cId="1710775231" sldId="341"/>
            <ac:inkMk id="58" creationId="{371D139C-A3EC-42F1-B287-B971D4826DD0}"/>
          </ac:inkMkLst>
        </pc:inkChg>
        <pc:inkChg chg="add del">
          <ac:chgData name="Viet Anh Nguyen" userId="b95f61ff061388d5" providerId="LiveId" clId="{2F009BA6-935D-4172-B5F2-8DDE54F1BBBA}" dt="2022-01-10T06:26:45.958" v="1314"/>
          <ac:inkMkLst>
            <pc:docMk/>
            <pc:sldMk cId="1710775231" sldId="341"/>
            <ac:inkMk id="59" creationId="{62EF537B-0792-4DA3-909B-2A839BCADCFA}"/>
          </ac:inkMkLst>
        </pc:inkChg>
        <pc:inkChg chg="add del">
          <ac:chgData name="Viet Anh Nguyen" userId="b95f61ff061388d5" providerId="LiveId" clId="{2F009BA6-935D-4172-B5F2-8DDE54F1BBBA}" dt="2022-01-10T06:26:45.958" v="1314"/>
          <ac:inkMkLst>
            <pc:docMk/>
            <pc:sldMk cId="1710775231" sldId="341"/>
            <ac:inkMk id="60" creationId="{05BAD0BE-7D1A-4AB9-B6CF-55071D393A76}"/>
          </ac:inkMkLst>
        </pc:inkChg>
        <pc:inkChg chg="add del">
          <ac:chgData name="Viet Anh Nguyen" userId="b95f61ff061388d5" providerId="LiveId" clId="{2F009BA6-935D-4172-B5F2-8DDE54F1BBBA}" dt="2022-01-10T06:26:45.958" v="1314"/>
          <ac:inkMkLst>
            <pc:docMk/>
            <pc:sldMk cId="1710775231" sldId="341"/>
            <ac:inkMk id="61" creationId="{BC529666-2C89-4F54-9977-5A674E5F1E8E}"/>
          </ac:inkMkLst>
        </pc:inkChg>
        <pc:inkChg chg="add del">
          <ac:chgData name="Viet Anh Nguyen" userId="b95f61ff061388d5" providerId="LiveId" clId="{2F009BA6-935D-4172-B5F2-8DDE54F1BBBA}" dt="2022-01-10T06:26:45.958" v="1314"/>
          <ac:inkMkLst>
            <pc:docMk/>
            <pc:sldMk cId="1710775231" sldId="341"/>
            <ac:inkMk id="62" creationId="{396E0B95-1DD4-4239-B7A6-C14C60A4B0B6}"/>
          </ac:inkMkLst>
        </pc:inkChg>
        <pc:inkChg chg="add del">
          <ac:chgData name="Viet Anh Nguyen" userId="b95f61ff061388d5" providerId="LiveId" clId="{2F009BA6-935D-4172-B5F2-8DDE54F1BBBA}" dt="2022-01-10T06:26:45.958" v="1314"/>
          <ac:inkMkLst>
            <pc:docMk/>
            <pc:sldMk cId="1710775231" sldId="341"/>
            <ac:inkMk id="63" creationId="{F87795FF-F228-4EB8-890C-8AF0153A9655}"/>
          </ac:inkMkLst>
        </pc:inkChg>
        <pc:inkChg chg="add del">
          <ac:chgData name="Viet Anh Nguyen" userId="b95f61ff061388d5" providerId="LiveId" clId="{2F009BA6-935D-4172-B5F2-8DDE54F1BBBA}" dt="2022-01-10T06:26:45.958" v="1314"/>
          <ac:inkMkLst>
            <pc:docMk/>
            <pc:sldMk cId="1710775231" sldId="341"/>
            <ac:inkMk id="64" creationId="{A77B7B95-686C-4E55-AFB1-80539738C0D9}"/>
          </ac:inkMkLst>
        </pc:inkChg>
        <pc:inkChg chg="add del">
          <ac:chgData name="Viet Anh Nguyen" userId="b95f61ff061388d5" providerId="LiveId" clId="{2F009BA6-935D-4172-B5F2-8DDE54F1BBBA}" dt="2022-01-10T06:26:45.958" v="1314"/>
          <ac:inkMkLst>
            <pc:docMk/>
            <pc:sldMk cId="1710775231" sldId="341"/>
            <ac:inkMk id="65" creationId="{B18A8C70-E2AD-4CBA-9A43-7661F8CFF0A9}"/>
          </ac:inkMkLst>
        </pc:inkChg>
        <pc:inkChg chg="add del">
          <ac:chgData name="Viet Anh Nguyen" userId="b95f61ff061388d5" providerId="LiveId" clId="{2F009BA6-935D-4172-B5F2-8DDE54F1BBBA}" dt="2022-01-10T06:26:45.958" v="1314"/>
          <ac:inkMkLst>
            <pc:docMk/>
            <pc:sldMk cId="1710775231" sldId="341"/>
            <ac:inkMk id="66" creationId="{8EA2FEC8-654F-4BD5-9261-922BE74EF778}"/>
          </ac:inkMkLst>
        </pc:inkChg>
        <pc:inkChg chg="add del">
          <ac:chgData name="Viet Anh Nguyen" userId="b95f61ff061388d5" providerId="LiveId" clId="{2F009BA6-935D-4172-B5F2-8DDE54F1BBBA}" dt="2022-01-10T06:26:45.958" v="1314"/>
          <ac:inkMkLst>
            <pc:docMk/>
            <pc:sldMk cId="1710775231" sldId="341"/>
            <ac:inkMk id="67" creationId="{C1770C48-2A9A-41E9-A4D5-9DCF0B9B56A7}"/>
          </ac:inkMkLst>
        </pc:inkChg>
        <pc:inkChg chg="add del">
          <ac:chgData name="Viet Anh Nguyen" userId="b95f61ff061388d5" providerId="LiveId" clId="{2F009BA6-935D-4172-B5F2-8DDE54F1BBBA}" dt="2022-01-10T06:26:45.958" v="1314"/>
          <ac:inkMkLst>
            <pc:docMk/>
            <pc:sldMk cId="1710775231" sldId="341"/>
            <ac:inkMk id="68" creationId="{BB256E0E-CEBE-4697-B692-20BFF08F0F80}"/>
          </ac:inkMkLst>
        </pc:inkChg>
        <pc:inkChg chg="add">
          <ac:chgData name="Viet Anh Nguyen" userId="b95f61ff061388d5" providerId="LiveId" clId="{2F009BA6-935D-4172-B5F2-8DDE54F1BBBA}" dt="2022-01-10T06:26:45.958" v="1314"/>
          <ac:inkMkLst>
            <pc:docMk/>
            <pc:sldMk cId="1710775231" sldId="341"/>
            <ac:inkMk id="69" creationId="{74A2927E-C196-4F67-A00F-D114DF06DFAA}"/>
          </ac:inkMkLst>
        </pc:inkChg>
        <pc:inkChg chg="add">
          <ac:chgData name="Viet Anh Nguyen" userId="b95f61ff061388d5" providerId="LiveId" clId="{2F009BA6-935D-4172-B5F2-8DDE54F1BBBA}" dt="2022-01-10T06:26:45.958" v="1314"/>
          <ac:inkMkLst>
            <pc:docMk/>
            <pc:sldMk cId="1710775231" sldId="341"/>
            <ac:inkMk id="70" creationId="{804FFDA2-0001-4860-9CFE-77C3733A9A9D}"/>
          </ac:inkMkLst>
        </pc:inkChg>
        <pc:inkChg chg="add">
          <ac:chgData name="Viet Anh Nguyen" userId="b95f61ff061388d5" providerId="LiveId" clId="{2F009BA6-935D-4172-B5F2-8DDE54F1BBBA}" dt="2022-01-10T06:26:45.958" v="1314"/>
          <ac:inkMkLst>
            <pc:docMk/>
            <pc:sldMk cId="1710775231" sldId="341"/>
            <ac:inkMk id="71" creationId="{D2A50E85-439F-4586-9886-CA420618A2C4}"/>
          </ac:inkMkLst>
        </pc:inkChg>
        <pc:inkChg chg="add del">
          <ac:chgData name="Viet Anh Nguyen" userId="b95f61ff061388d5" providerId="LiveId" clId="{2F009BA6-935D-4172-B5F2-8DDE54F1BBBA}" dt="2022-01-10T06:26:50.234" v="1326"/>
          <ac:inkMkLst>
            <pc:docMk/>
            <pc:sldMk cId="1710775231" sldId="341"/>
            <ac:inkMk id="72" creationId="{80C45CF9-44F3-43DB-A7D3-FBCE1B2FCB78}"/>
          </ac:inkMkLst>
        </pc:inkChg>
        <pc:inkChg chg="add del">
          <ac:chgData name="Viet Anh Nguyen" userId="b95f61ff061388d5" providerId="LiveId" clId="{2F009BA6-935D-4172-B5F2-8DDE54F1BBBA}" dt="2022-01-10T06:26:50.234" v="1326"/>
          <ac:inkMkLst>
            <pc:docMk/>
            <pc:sldMk cId="1710775231" sldId="341"/>
            <ac:inkMk id="73" creationId="{4AD8FE25-D9DF-48F5-9CBB-997FF9DC92BC}"/>
          </ac:inkMkLst>
        </pc:inkChg>
        <pc:inkChg chg="add del">
          <ac:chgData name="Viet Anh Nguyen" userId="b95f61ff061388d5" providerId="LiveId" clId="{2F009BA6-935D-4172-B5F2-8DDE54F1BBBA}" dt="2022-01-10T06:26:50.234" v="1326"/>
          <ac:inkMkLst>
            <pc:docMk/>
            <pc:sldMk cId="1710775231" sldId="341"/>
            <ac:inkMk id="74" creationId="{097DC793-232B-454D-B599-A776D1D942B7}"/>
          </ac:inkMkLst>
        </pc:inkChg>
        <pc:inkChg chg="add del">
          <ac:chgData name="Viet Anh Nguyen" userId="b95f61ff061388d5" providerId="LiveId" clId="{2F009BA6-935D-4172-B5F2-8DDE54F1BBBA}" dt="2022-01-10T06:26:50.234" v="1326"/>
          <ac:inkMkLst>
            <pc:docMk/>
            <pc:sldMk cId="1710775231" sldId="341"/>
            <ac:inkMk id="75" creationId="{1F1F6F66-454C-49E1-B905-5291796BEE1A}"/>
          </ac:inkMkLst>
        </pc:inkChg>
        <pc:inkChg chg="add del">
          <ac:chgData name="Viet Anh Nguyen" userId="b95f61ff061388d5" providerId="LiveId" clId="{2F009BA6-935D-4172-B5F2-8DDE54F1BBBA}" dt="2022-01-10T06:26:50.234" v="1326"/>
          <ac:inkMkLst>
            <pc:docMk/>
            <pc:sldMk cId="1710775231" sldId="341"/>
            <ac:inkMk id="76" creationId="{49EDEC2E-6BE1-4CCD-A3E9-C2BA7F523114}"/>
          </ac:inkMkLst>
        </pc:inkChg>
        <pc:inkChg chg="add del">
          <ac:chgData name="Viet Anh Nguyen" userId="b95f61ff061388d5" providerId="LiveId" clId="{2F009BA6-935D-4172-B5F2-8DDE54F1BBBA}" dt="2022-01-10T06:26:50.234" v="1326"/>
          <ac:inkMkLst>
            <pc:docMk/>
            <pc:sldMk cId="1710775231" sldId="341"/>
            <ac:inkMk id="77" creationId="{D43ED20D-E31A-40D0-BBF6-EB6426FC09E0}"/>
          </ac:inkMkLst>
        </pc:inkChg>
        <pc:inkChg chg="add del">
          <ac:chgData name="Viet Anh Nguyen" userId="b95f61ff061388d5" providerId="LiveId" clId="{2F009BA6-935D-4172-B5F2-8DDE54F1BBBA}" dt="2022-01-10T06:26:50.234" v="1326"/>
          <ac:inkMkLst>
            <pc:docMk/>
            <pc:sldMk cId="1710775231" sldId="341"/>
            <ac:inkMk id="78" creationId="{F8A01E20-A424-4831-A691-A5A033818962}"/>
          </ac:inkMkLst>
        </pc:inkChg>
        <pc:inkChg chg="add del">
          <ac:chgData name="Viet Anh Nguyen" userId="b95f61ff061388d5" providerId="LiveId" clId="{2F009BA6-935D-4172-B5F2-8DDE54F1BBBA}" dt="2022-01-10T06:26:50.234" v="1326"/>
          <ac:inkMkLst>
            <pc:docMk/>
            <pc:sldMk cId="1710775231" sldId="341"/>
            <ac:inkMk id="79" creationId="{24363FB8-BCCA-4F34-A5E5-1B580B56B968}"/>
          </ac:inkMkLst>
        </pc:inkChg>
        <pc:inkChg chg="add">
          <ac:chgData name="Viet Anh Nguyen" userId="b95f61ff061388d5" providerId="LiveId" clId="{2F009BA6-935D-4172-B5F2-8DDE54F1BBBA}" dt="2022-01-10T06:26:49.177" v="1323" actId="9405"/>
          <ac:inkMkLst>
            <pc:docMk/>
            <pc:sldMk cId="1710775231" sldId="341"/>
            <ac:inkMk id="80" creationId="{F01599F8-6450-44F6-9541-883ECAD24231}"/>
          </ac:inkMkLst>
        </pc:inkChg>
        <pc:inkChg chg="add">
          <ac:chgData name="Viet Anh Nguyen" userId="b95f61ff061388d5" providerId="LiveId" clId="{2F009BA6-935D-4172-B5F2-8DDE54F1BBBA}" dt="2022-01-10T06:26:49.361" v="1324" actId="9405"/>
          <ac:inkMkLst>
            <pc:docMk/>
            <pc:sldMk cId="1710775231" sldId="341"/>
            <ac:inkMk id="81" creationId="{61BB9C89-4D2C-44B8-A495-F84A3AA66DC7}"/>
          </ac:inkMkLst>
        </pc:inkChg>
        <pc:inkChg chg="add">
          <ac:chgData name="Viet Anh Nguyen" userId="b95f61ff061388d5" providerId="LiveId" clId="{2F009BA6-935D-4172-B5F2-8DDE54F1BBBA}" dt="2022-01-10T06:26:49.634" v="1325" actId="9405"/>
          <ac:inkMkLst>
            <pc:docMk/>
            <pc:sldMk cId="1710775231" sldId="341"/>
            <ac:inkMk id="82" creationId="{89FFDD05-2D2F-428B-92C5-6E12827364A1}"/>
          </ac:inkMkLst>
        </pc:inkChg>
        <pc:inkChg chg="add">
          <ac:chgData name="Viet Anh Nguyen" userId="b95f61ff061388d5" providerId="LiveId" clId="{2F009BA6-935D-4172-B5F2-8DDE54F1BBBA}" dt="2022-01-10T06:26:50.234" v="1326"/>
          <ac:inkMkLst>
            <pc:docMk/>
            <pc:sldMk cId="1710775231" sldId="341"/>
            <ac:inkMk id="83" creationId="{85255E77-FA11-4834-9880-B7DC98BBD73E}"/>
          </ac:inkMkLst>
        </pc:inkChg>
        <pc:inkChg chg="add del">
          <ac:chgData name="Viet Anh Nguyen" userId="b95f61ff061388d5" providerId="LiveId" clId="{2F009BA6-935D-4172-B5F2-8DDE54F1BBBA}" dt="2022-01-10T06:26:56.437" v="1348"/>
          <ac:inkMkLst>
            <pc:docMk/>
            <pc:sldMk cId="1710775231" sldId="341"/>
            <ac:inkMk id="84" creationId="{557EAFAF-4322-42DE-A65F-F0592C8FBDF4}"/>
          </ac:inkMkLst>
        </pc:inkChg>
        <pc:inkChg chg="add del">
          <ac:chgData name="Viet Anh Nguyen" userId="b95f61ff061388d5" providerId="LiveId" clId="{2F009BA6-935D-4172-B5F2-8DDE54F1BBBA}" dt="2022-01-10T06:26:56.437" v="1348"/>
          <ac:inkMkLst>
            <pc:docMk/>
            <pc:sldMk cId="1710775231" sldId="341"/>
            <ac:inkMk id="85" creationId="{10AED7A1-3669-4A89-B253-3E52D5DD90B2}"/>
          </ac:inkMkLst>
        </pc:inkChg>
        <pc:inkChg chg="add del">
          <ac:chgData name="Viet Anh Nguyen" userId="b95f61ff061388d5" providerId="LiveId" clId="{2F009BA6-935D-4172-B5F2-8DDE54F1BBBA}" dt="2022-01-10T06:26:56.437" v="1348"/>
          <ac:inkMkLst>
            <pc:docMk/>
            <pc:sldMk cId="1710775231" sldId="341"/>
            <ac:inkMk id="86" creationId="{CC0A78C7-3672-49F8-B491-68EC01EE05BD}"/>
          </ac:inkMkLst>
        </pc:inkChg>
        <pc:inkChg chg="add del">
          <ac:chgData name="Viet Anh Nguyen" userId="b95f61ff061388d5" providerId="LiveId" clId="{2F009BA6-935D-4172-B5F2-8DDE54F1BBBA}" dt="2022-01-10T06:26:56.437" v="1348"/>
          <ac:inkMkLst>
            <pc:docMk/>
            <pc:sldMk cId="1710775231" sldId="341"/>
            <ac:inkMk id="87" creationId="{A4149F46-F173-4BAB-885C-339C1F52E69F}"/>
          </ac:inkMkLst>
        </pc:inkChg>
        <pc:inkChg chg="add del">
          <ac:chgData name="Viet Anh Nguyen" userId="b95f61ff061388d5" providerId="LiveId" clId="{2F009BA6-935D-4172-B5F2-8DDE54F1BBBA}" dt="2022-01-10T06:26:56.437" v="1348"/>
          <ac:inkMkLst>
            <pc:docMk/>
            <pc:sldMk cId="1710775231" sldId="341"/>
            <ac:inkMk id="88" creationId="{E769A24C-0D07-4A2A-A24B-6872A1F9D546}"/>
          </ac:inkMkLst>
        </pc:inkChg>
        <pc:inkChg chg="add del">
          <ac:chgData name="Viet Anh Nguyen" userId="b95f61ff061388d5" providerId="LiveId" clId="{2F009BA6-935D-4172-B5F2-8DDE54F1BBBA}" dt="2022-01-10T06:26:56.437" v="1348"/>
          <ac:inkMkLst>
            <pc:docMk/>
            <pc:sldMk cId="1710775231" sldId="341"/>
            <ac:inkMk id="89" creationId="{9EBA1E25-52F9-4606-B3DA-A125AEC1B2C0}"/>
          </ac:inkMkLst>
        </pc:inkChg>
        <pc:inkChg chg="add del">
          <ac:chgData name="Viet Anh Nguyen" userId="b95f61ff061388d5" providerId="LiveId" clId="{2F009BA6-935D-4172-B5F2-8DDE54F1BBBA}" dt="2022-01-10T06:26:56.437" v="1348"/>
          <ac:inkMkLst>
            <pc:docMk/>
            <pc:sldMk cId="1710775231" sldId="341"/>
            <ac:inkMk id="90" creationId="{B6C573AA-5DC8-4C76-BAFB-E1FCD062E563}"/>
          </ac:inkMkLst>
        </pc:inkChg>
        <pc:inkChg chg="add del">
          <ac:chgData name="Viet Anh Nguyen" userId="b95f61ff061388d5" providerId="LiveId" clId="{2F009BA6-935D-4172-B5F2-8DDE54F1BBBA}" dt="2022-01-10T06:26:56.437" v="1348"/>
          <ac:inkMkLst>
            <pc:docMk/>
            <pc:sldMk cId="1710775231" sldId="341"/>
            <ac:inkMk id="91" creationId="{33483834-4A75-4F12-9A57-B6C64D1ADE1A}"/>
          </ac:inkMkLst>
        </pc:inkChg>
        <pc:inkChg chg="add del">
          <ac:chgData name="Viet Anh Nguyen" userId="b95f61ff061388d5" providerId="LiveId" clId="{2F009BA6-935D-4172-B5F2-8DDE54F1BBBA}" dt="2022-01-10T06:26:56.437" v="1348"/>
          <ac:inkMkLst>
            <pc:docMk/>
            <pc:sldMk cId="1710775231" sldId="341"/>
            <ac:inkMk id="92" creationId="{442CD68E-74E0-405D-9612-9BBF40BD8D18}"/>
          </ac:inkMkLst>
        </pc:inkChg>
        <pc:inkChg chg="add del">
          <ac:chgData name="Viet Anh Nguyen" userId="b95f61ff061388d5" providerId="LiveId" clId="{2F009BA6-935D-4172-B5F2-8DDE54F1BBBA}" dt="2022-01-10T06:26:56.437" v="1348"/>
          <ac:inkMkLst>
            <pc:docMk/>
            <pc:sldMk cId="1710775231" sldId="341"/>
            <ac:inkMk id="93" creationId="{1DA3DDE5-7F94-49A3-A7B8-13DAB4B63379}"/>
          </ac:inkMkLst>
        </pc:inkChg>
        <pc:inkChg chg="add del">
          <ac:chgData name="Viet Anh Nguyen" userId="b95f61ff061388d5" providerId="LiveId" clId="{2F009BA6-935D-4172-B5F2-8DDE54F1BBBA}" dt="2022-01-10T06:26:56.437" v="1348"/>
          <ac:inkMkLst>
            <pc:docMk/>
            <pc:sldMk cId="1710775231" sldId="341"/>
            <ac:inkMk id="94" creationId="{FBB3492E-AF0D-47F2-A96D-CC315D08C6A0}"/>
          </ac:inkMkLst>
        </pc:inkChg>
        <pc:inkChg chg="add del">
          <ac:chgData name="Viet Anh Nguyen" userId="b95f61ff061388d5" providerId="LiveId" clId="{2F009BA6-935D-4172-B5F2-8DDE54F1BBBA}" dt="2022-01-10T06:26:56.437" v="1348"/>
          <ac:inkMkLst>
            <pc:docMk/>
            <pc:sldMk cId="1710775231" sldId="341"/>
            <ac:inkMk id="95" creationId="{E68DAFF4-E1B6-4043-A677-A60DCD230C51}"/>
          </ac:inkMkLst>
        </pc:inkChg>
        <pc:inkChg chg="add del">
          <ac:chgData name="Viet Anh Nguyen" userId="b95f61ff061388d5" providerId="LiveId" clId="{2F009BA6-935D-4172-B5F2-8DDE54F1BBBA}" dt="2022-01-10T06:26:56.437" v="1348"/>
          <ac:inkMkLst>
            <pc:docMk/>
            <pc:sldMk cId="1710775231" sldId="341"/>
            <ac:inkMk id="96" creationId="{CA6613AB-A108-40ED-9EE2-C8A18D766F9A}"/>
          </ac:inkMkLst>
        </pc:inkChg>
        <pc:inkChg chg="add del">
          <ac:chgData name="Viet Anh Nguyen" userId="b95f61ff061388d5" providerId="LiveId" clId="{2F009BA6-935D-4172-B5F2-8DDE54F1BBBA}" dt="2022-01-10T06:26:56.437" v="1348"/>
          <ac:inkMkLst>
            <pc:docMk/>
            <pc:sldMk cId="1710775231" sldId="341"/>
            <ac:inkMk id="97" creationId="{F06AA4BF-AB5E-4460-B94A-6471FAC0D386}"/>
          </ac:inkMkLst>
        </pc:inkChg>
        <pc:inkChg chg="add del">
          <ac:chgData name="Viet Anh Nguyen" userId="b95f61ff061388d5" providerId="LiveId" clId="{2F009BA6-935D-4172-B5F2-8DDE54F1BBBA}" dt="2022-01-10T06:26:56.437" v="1348"/>
          <ac:inkMkLst>
            <pc:docMk/>
            <pc:sldMk cId="1710775231" sldId="341"/>
            <ac:inkMk id="98" creationId="{0D15CCF3-FCB4-4733-9572-F91B4E88F5FC}"/>
          </ac:inkMkLst>
        </pc:inkChg>
        <pc:inkChg chg="add del">
          <ac:chgData name="Viet Anh Nguyen" userId="b95f61ff061388d5" providerId="LiveId" clId="{2F009BA6-935D-4172-B5F2-8DDE54F1BBBA}" dt="2022-01-10T06:26:56.437" v="1348"/>
          <ac:inkMkLst>
            <pc:docMk/>
            <pc:sldMk cId="1710775231" sldId="341"/>
            <ac:inkMk id="99" creationId="{5F2B2615-F885-42E0-B791-C1EE04644BBD}"/>
          </ac:inkMkLst>
        </pc:inkChg>
        <pc:inkChg chg="add del">
          <ac:chgData name="Viet Anh Nguyen" userId="b95f61ff061388d5" providerId="LiveId" clId="{2F009BA6-935D-4172-B5F2-8DDE54F1BBBA}" dt="2022-01-10T06:26:56.437" v="1348"/>
          <ac:inkMkLst>
            <pc:docMk/>
            <pc:sldMk cId="1710775231" sldId="341"/>
            <ac:inkMk id="100" creationId="{5DB38C93-C945-4577-9240-ADDF85FB1CF9}"/>
          </ac:inkMkLst>
        </pc:inkChg>
        <pc:inkChg chg="add del">
          <ac:chgData name="Viet Anh Nguyen" userId="b95f61ff061388d5" providerId="LiveId" clId="{2F009BA6-935D-4172-B5F2-8DDE54F1BBBA}" dt="2022-01-10T06:26:56.437" v="1348"/>
          <ac:inkMkLst>
            <pc:docMk/>
            <pc:sldMk cId="1710775231" sldId="341"/>
            <ac:inkMk id="101" creationId="{FE58B1FD-3270-4BB2-9623-3032917967A4}"/>
          </ac:inkMkLst>
        </pc:inkChg>
        <pc:inkChg chg="add del">
          <ac:chgData name="Viet Anh Nguyen" userId="b95f61ff061388d5" providerId="LiveId" clId="{2F009BA6-935D-4172-B5F2-8DDE54F1BBBA}" dt="2022-01-10T06:26:56.437" v="1348"/>
          <ac:inkMkLst>
            <pc:docMk/>
            <pc:sldMk cId="1710775231" sldId="341"/>
            <ac:inkMk id="102" creationId="{FAFFAF42-8360-45BC-B802-052E4CCC8270}"/>
          </ac:inkMkLst>
        </pc:inkChg>
        <pc:inkChg chg="add del">
          <ac:chgData name="Viet Anh Nguyen" userId="b95f61ff061388d5" providerId="LiveId" clId="{2F009BA6-935D-4172-B5F2-8DDE54F1BBBA}" dt="2022-01-10T06:26:56.437" v="1348"/>
          <ac:inkMkLst>
            <pc:docMk/>
            <pc:sldMk cId="1710775231" sldId="341"/>
            <ac:inkMk id="103" creationId="{333AA7B3-1175-4492-B7CE-47332866ABA0}"/>
          </ac:inkMkLst>
        </pc:inkChg>
        <pc:inkChg chg="add del">
          <ac:chgData name="Viet Anh Nguyen" userId="b95f61ff061388d5" providerId="LiveId" clId="{2F009BA6-935D-4172-B5F2-8DDE54F1BBBA}" dt="2022-01-10T06:26:56.437" v="1348"/>
          <ac:inkMkLst>
            <pc:docMk/>
            <pc:sldMk cId="1710775231" sldId="341"/>
            <ac:inkMk id="104" creationId="{7246C7BA-EFA6-4BB4-BFC4-E86034ED5E32}"/>
          </ac:inkMkLst>
        </pc:inkChg>
        <pc:inkChg chg="add">
          <ac:chgData name="Viet Anh Nguyen" userId="b95f61ff061388d5" providerId="LiveId" clId="{2F009BA6-935D-4172-B5F2-8DDE54F1BBBA}" dt="2022-01-10T06:26:56.437" v="1348"/>
          <ac:inkMkLst>
            <pc:docMk/>
            <pc:sldMk cId="1710775231" sldId="341"/>
            <ac:inkMk id="105" creationId="{6BAE1B92-02AC-4775-B6F7-6A01765D8E47}"/>
          </ac:inkMkLst>
        </pc:inkChg>
        <pc:inkChg chg="add">
          <ac:chgData name="Viet Anh Nguyen" userId="b95f61ff061388d5" providerId="LiveId" clId="{2F009BA6-935D-4172-B5F2-8DDE54F1BBBA}" dt="2022-01-10T06:26:56.437" v="1348"/>
          <ac:inkMkLst>
            <pc:docMk/>
            <pc:sldMk cId="1710775231" sldId="341"/>
            <ac:inkMk id="106" creationId="{84973B7E-4828-494D-B2C2-3133015EC26F}"/>
          </ac:inkMkLst>
        </pc:inkChg>
        <pc:inkChg chg="add">
          <ac:chgData name="Viet Anh Nguyen" userId="b95f61ff061388d5" providerId="LiveId" clId="{2F009BA6-935D-4172-B5F2-8DDE54F1BBBA}" dt="2022-01-10T06:26:56.437" v="1348"/>
          <ac:inkMkLst>
            <pc:docMk/>
            <pc:sldMk cId="1710775231" sldId="341"/>
            <ac:inkMk id="107" creationId="{008E0CB7-7C73-4C19-8D08-0830A6F551D7}"/>
          </ac:inkMkLst>
        </pc:inkChg>
        <pc:inkChg chg="add">
          <ac:chgData name="Viet Anh Nguyen" userId="b95f61ff061388d5" providerId="LiveId" clId="{2F009BA6-935D-4172-B5F2-8DDE54F1BBBA}" dt="2022-01-10T06:26:56.437" v="1348"/>
          <ac:inkMkLst>
            <pc:docMk/>
            <pc:sldMk cId="1710775231" sldId="341"/>
            <ac:inkMk id="108" creationId="{531CA8CC-409E-400A-B5E1-33CEDCE52BD9}"/>
          </ac:inkMkLst>
        </pc:inkChg>
        <pc:inkChg chg="add">
          <ac:chgData name="Viet Anh Nguyen" userId="b95f61ff061388d5" providerId="LiveId" clId="{2F009BA6-935D-4172-B5F2-8DDE54F1BBBA}" dt="2022-01-10T06:27:07.251" v="1349" actId="9405"/>
          <ac:inkMkLst>
            <pc:docMk/>
            <pc:sldMk cId="1710775231" sldId="341"/>
            <ac:inkMk id="109" creationId="{69EA3A65-97A9-47C6-9EBD-7099DDE79CC7}"/>
          </ac:inkMkLst>
        </pc:inkChg>
        <pc:inkChg chg="add del">
          <ac:chgData name="Viet Anh Nguyen" userId="b95f61ff061388d5" providerId="LiveId" clId="{2F009BA6-935D-4172-B5F2-8DDE54F1BBBA}" dt="2022-01-10T06:27:11.701" v="1355"/>
          <ac:inkMkLst>
            <pc:docMk/>
            <pc:sldMk cId="1710775231" sldId="341"/>
            <ac:inkMk id="110" creationId="{403FD0A8-78C9-4CB6-8452-29E919A25172}"/>
          </ac:inkMkLst>
        </pc:inkChg>
        <pc:inkChg chg="add del">
          <ac:chgData name="Viet Anh Nguyen" userId="b95f61ff061388d5" providerId="LiveId" clId="{2F009BA6-935D-4172-B5F2-8DDE54F1BBBA}" dt="2022-01-10T06:27:11.701" v="1355"/>
          <ac:inkMkLst>
            <pc:docMk/>
            <pc:sldMk cId="1710775231" sldId="341"/>
            <ac:inkMk id="111" creationId="{6AB18189-2E38-42B5-A4A2-6AB67AF7ACAF}"/>
          </ac:inkMkLst>
        </pc:inkChg>
        <pc:inkChg chg="add del">
          <ac:chgData name="Viet Anh Nguyen" userId="b95f61ff061388d5" providerId="LiveId" clId="{2F009BA6-935D-4172-B5F2-8DDE54F1BBBA}" dt="2022-01-10T06:27:11.701" v="1355"/>
          <ac:inkMkLst>
            <pc:docMk/>
            <pc:sldMk cId="1710775231" sldId="341"/>
            <ac:inkMk id="112" creationId="{D1DFC6F4-4C1D-4704-959A-B03D0AEEB7BD}"/>
          </ac:inkMkLst>
        </pc:inkChg>
        <pc:inkChg chg="add del">
          <ac:chgData name="Viet Anh Nguyen" userId="b95f61ff061388d5" providerId="LiveId" clId="{2F009BA6-935D-4172-B5F2-8DDE54F1BBBA}" dt="2022-01-10T06:27:11.701" v="1355"/>
          <ac:inkMkLst>
            <pc:docMk/>
            <pc:sldMk cId="1710775231" sldId="341"/>
            <ac:inkMk id="113" creationId="{F1E4CBCE-6D0F-4B75-9793-5ED6E1244D34}"/>
          </ac:inkMkLst>
        </pc:inkChg>
        <pc:inkChg chg="add del">
          <ac:chgData name="Viet Anh Nguyen" userId="b95f61ff061388d5" providerId="LiveId" clId="{2F009BA6-935D-4172-B5F2-8DDE54F1BBBA}" dt="2022-01-10T06:27:14.326" v="1363"/>
          <ac:inkMkLst>
            <pc:docMk/>
            <pc:sldMk cId="1710775231" sldId="341"/>
            <ac:inkMk id="114" creationId="{DF37BF33-3578-43D2-9092-8BBA2F83B4A9}"/>
          </ac:inkMkLst>
        </pc:inkChg>
        <pc:inkChg chg="add">
          <ac:chgData name="Viet Anh Nguyen" userId="b95f61ff061388d5" providerId="LiveId" clId="{2F009BA6-935D-4172-B5F2-8DDE54F1BBBA}" dt="2022-01-10T06:27:11.701" v="1355"/>
          <ac:inkMkLst>
            <pc:docMk/>
            <pc:sldMk cId="1710775231" sldId="341"/>
            <ac:inkMk id="115" creationId="{5E1C4399-F6B9-4B04-94AD-B65324B41C30}"/>
          </ac:inkMkLst>
        </pc:inkChg>
        <pc:inkChg chg="add del">
          <ac:chgData name="Viet Anh Nguyen" userId="b95f61ff061388d5" providerId="LiveId" clId="{2F009BA6-935D-4172-B5F2-8DDE54F1BBBA}" dt="2022-01-10T06:27:14.326" v="1363"/>
          <ac:inkMkLst>
            <pc:docMk/>
            <pc:sldMk cId="1710775231" sldId="341"/>
            <ac:inkMk id="116" creationId="{0DD92D72-BA6E-4271-ABB1-F58878545569}"/>
          </ac:inkMkLst>
        </pc:inkChg>
        <pc:inkChg chg="add del">
          <ac:chgData name="Viet Anh Nguyen" userId="b95f61ff061388d5" providerId="LiveId" clId="{2F009BA6-935D-4172-B5F2-8DDE54F1BBBA}" dt="2022-01-10T06:27:14.326" v="1363"/>
          <ac:inkMkLst>
            <pc:docMk/>
            <pc:sldMk cId="1710775231" sldId="341"/>
            <ac:inkMk id="117" creationId="{E880D59B-4C3B-4DB0-8410-0FB5E5F35510}"/>
          </ac:inkMkLst>
        </pc:inkChg>
        <pc:inkChg chg="add del">
          <ac:chgData name="Viet Anh Nguyen" userId="b95f61ff061388d5" providerId="LiveId" clId="{2F009BA6-935D-4172-B5F2-8DDE54F1BBBA}" dt="2022-01-10T06:27:14.326" v="1363"/>
          <ac:inkMkLst>
            <pc:docMk/>
            <pc:sldMk cId="1710775231" sldId="341"/>
            <ac:inkMk id="118" creationId="{C1ED7EB8-D773-4F65-9870-81FE9632F118}"/>
          </ac:inkMkLst>
        </pc:inkChg>
        <pc:inkChg chg="add del">
          <ac:chgData name="Viet Anh Nguyen" userId="b95f61ff061388d5" providerId="LiveId" clId="{2F009BA6-935D-4172-B5F2-8DDE54F1BBBA}" dt="2022-01-10T06:27:14.326" v="1363"/>
          <ac:inkMkLst>
            <pc:docMk/>
            <pc:sldMk cId="1710775231" sldId="341"/>
            <ac:inkMk id="119" creationId="{524F7991-BB35-4636-94F0-638533F87E25}"/>
          </ac:inkMkLst>
        </pc:inkChg>
        <pc:inkChg chg="add del">
          <ac:chgData name="Viet Anh Nguyen" userId="b95f61ff061388d5" providerId="LiveId" clId="{2F009BA6-935D-4172-B5F2-8DDE54F1BBBA}" dt="2022-01-10T06:27:14.326" v="1363"/>
          <ac:inkMkLst>
            <pc:docMk/>
            <pc:sldMk cId="1710775231" sldId="341"/>
            <ac:inkMk id="120" creationId="{51188491-D0F6-4137-AE04-6286982E9B24}"/>
          </ac:inkMkLst>
        </pc:inkChg>
        <pc:inkChg chg="add del">
          <ac:chgData name="Viet Anh Nguyen" userId="b95f61ff061388d5" providerId="LiveId" clId="{2F009BA6-935D-4172-B5F2-8DDE54F1BBBA}" dt="2022-01-10T06:27:14.326" v="1363"/>
          <ac:inkMkLst>
            <pc:docMk/>
            <pc:sldMk cId="1710775231" sldId="341"/>
            <ac:inkMk id="121" creationId="{F2FFE785-5B5D-4882-903C-1007BD8A98AA}"/>
          </ac:inkMkLst>
        </pc:inkChg>
        <pc:inkChg chg="add del">
          <ac:chgData name="Viet Anh Nguyen" userId="b95f61ff061388d5" providerId="LiveId" clId="{2F009BA6-935D-4172-B5F2-8DDE54F1BBBA}" dt="2022-01-10T06:27:14.326" v="1363"/>
          <ac:inkMkLst>
            <pc:docMk/>
            <pc:sldMk cId="1710775231" sldId="341"/>
            <ac:inkMk id="122" creationId="{CD72AD35-8B29-4D5F-9D92-C1A28F8819A9}"/>
          </ac:inkMkLst>
        </pc:inkChg>
        <pc:inkChg chg="add">
          <ac:chgData name="Viet Anh Nguyen" userId="b95f61ff061388d5" providerId="LiveId" clId="{2F009BA6-935D-4172-B5F2-8DDE54F1BBBA}" dt="2022-01-10T06:27:14.326" v="1363"/>
          <ac:inkMkLst>
            <pc:docMk/>
            <pc:sldMk cId="1710775231" sldId="341"/>
            <ac:inkMk id="123" creationId="{56B157CB-1A2A-40C1-9BBD-A0D014AD34B3}"/>
          </ac:inkMkLst>
        </pc:inkChg>
        <pc:inkChg chg="add">
          <ac:chgData name="Viet Anh Nguyen" userId="b95f61ff061388d5" providerId="LiveId" clId="{2F009BA6-935D-4172-B5F2-8DDE54F1BBBA}" dt="2022-01-10T06:27:14.326" v="1363"/>
          <ac:inkMkLst>
            <pc:docMk/>
            <pc:sldMk cId="1710775231" sldId="341"/>
            <ac:inkMk id="124" creationId="{D3CD81AB-C53A-44AE-B1F3-80F31045C5DC}"/>
          </ac:inkMkLst>
        </pc:inkChg>
        <pc:inkChg chg="add del">
          <ac:chgData name="Viet Anh Nguyen" userId="b95f61ff061388d5" providerId="LiveId" clId="{2F009BA6-935D-4172-B5F2-8DDE54F1BBBA}" dt="2022-01-10T06:27:16.084" v="1366"/>
          <ac:inkMkLst>
            <pc:docMk/>
            <pc:sldMk cId="1710775231" sldId="341"/>
            <ac:inkMk id="125" creationId="{C5DF62F2-2B68-43D3-B8B9-0D0D48D41D2E}"/>
          </ac:inkMkLst>
        </pc:inkChg>
        <pc:inkChg chg="add del">
          <ac:chgData name="Viet Anh Nguyen" userId="b95f61ff061388d5" providerId="LiveId" clId="{2F009BA6-935D-4172-B5F2-8DDE54F1BBBA}" dt="2022-01-10T06:27:16.084" v="1366"/>
          <ac:inkMkLst>
            <pc:docMk/>
            <pc:sldMk cId="1710775231" sldId="341"/>
            <ac:inkMk id="126" creationId="{F6939A37-B436-4DA8-A6B9-BF39B156323E}"/>
          </ac:inkMkLst>
        </pc:inkChg>
        <pc:inkChg chg="add">
          <ac:chgData name="Viet Anh Nguyen" userId="b95f61ff061388d5" providerId="LiveId" clId="{2F009BA6-935D-4172-B5F2-8DDE54F1BBBA}" dt="2022-01-10T06:27:16.084" v="1366"/>
          <ac:inkMkLst>
            <pc:docMk/>
            <pc:sldMk cId="1710775231" sldId="341"/>
            <ac:inkMk id="127" creationId="{F107FA4A-C94A-4AE9-B7EF-DF207F7C864C}"/>
          </ac:inkMkLst>
        </pc:inkChg>
        <pc:inkChg chg="add del">
          <ac:chgData name="Viet Anh Nguyen" userId="b95f61ff061388d5" providerId="LiveId" clId="{2F009BA6-935D-4172-B5F2-8DDE54F1BBBA}" dt="2022-01-10T06:27:17.545" v="1369"/>
          <ac:inkMkLst>
            <pc:docMk/>
            <pc:sldMk cId="1710775231" sldId="341"/>
            <ac:inkMk id="128" creationId="{5C6E44CD-C37C-4519-89C4-D8473AF4E326}"/>
          </ac:inkMkLst>
        </pc:inkChg>
        <pc:inkChg chg="add del">
          <ac:chgData name="Viet Anh Nguyen" userId="b95f61ff061388d5" providerId="LiveId" clId="{2F009BA6-935D-4172-B5F2-8DDE54F1BBBA}" dt="2022-01-10T06:27:17.545" v="1369"/>
          <ac:inkMkLst>
            <pc:docMk/>
            <pc:sldMk cId="1710775231" sldId="341"/>
            <ac:inkMk id="129" creationId="{35878566-584A-443F-9B9F-CFF5993AC133}"/>
          </ac:inkMkLst>
        </pc:inkChg>
        <pc:inkChg chg="add">
          <ac:chgData name="Viet Anh Nguyen" userId="b95f61ff061388d5" providerId="LiveId" clId="{2F009BA6-935D-4172-B5F2-8DDE54F1BBBA}" dt="2022-01-10T06:27:17.545" v="1369"/>
          <ac:inkMkLst>
            <pc:docMk/>
            <pc:sldMk cId="1710775231" sldId="341"/>
            <ac:inkMk id="130" creationId="{F006DF5E-DB60-437B-AD6C-8E3C97367694}"/>
          </ac:inkMkLst>
        </pc:inkChg>
        <pc:inkChg chg="add del">
          <ac:chgData name="Viet Anh Nguyen" userId="b95f61ff061388d5" providerId="LiveId" clId="{2F009BA6-935D-4172-B5F2-8DDE54F1BBBA}" dt="2022-01-10T06:27:23.888" v="1380"/>
          <ac:inkMkLst>
            <pc:docMk/>
            <pc:sldMk cId="1710775231" sldId="341"/>
            <ac:inkMk id="131" creationId="{8C47E3B8-EA53-43A3-9D4C-B4598C5B7A1F}"/>
          </ac:inkMkLst>
        </pc:inkChg>
        <pc:inkChg chg="add del">
          <ac:chgData name="Viet Anh Nguyen" userId="b95f61ff061388d5" providerId="LiveId" clId="{2F009BA6-935D-4172-B5F2-8DDE54F1BBBA}" dt="2022-01-10T06:27:23.888" v="1380"/>
          <ac:inkMkLst>
            <pc:docMk/>
            <pc:sldMk cId="1710775231" sldId="341"/>
            <ac:inkMk id="132" creationId="{E5F2952F-87D0-4399-B0A8-4D8016149AC2}"/>
          </ac:inkMkLst>
        </pc:inkChg>
        <pc:inkChg chg="add del">
          <ac:chgData name="Viet Anh Nguyen" userId="b95f61ff061388d5" providerId="LiveId" clId="{2F009BA6-935D-4172-B5F2-8DDE54F1BBBA}" dt="2022-01-10T06:27:23.888" v="1380"/>
          <ac:inkMkLst>
            <pc:docMk/>
            <pc:sldMk cId="1710775231" sldId="341"/>
            <ac:inkMk id="133" creationId="{0B30663A-012E-4C3B-99CE-111E1930F25B}"/>
          </ac:inkMkLst>
        </pc:inkChg>
        <pc:inkChg chg="add del">
          <ac:chgData name="Viet Anh Nguyen" userId="b95f61ff061388d5" providerId="LiveId" clId="{2F009BA6-935D-4172-B5F2-8DDE54F1BBBA}" dt="2022-01-10T06:27:23.888" v="1380"/>
          <ac:inkMkLst>
            <pc:docMk/>
            <pc:sldMk cId="1710775231" sldId="341"/>
            <ac:inkMk id="134" creationId="{0C368F6B-3844-4CF4-AF58-B860817D8894}"/>
          </ac:inkMkLst>
        </pc:inkChg>
        <pc:inkChg chg="add del">
          <ac:chgData name="Viet Anh Nguyen" userId="b95f61ff061388d5" providerId="LiveId" clId="{2F009BA6-935D-4172-B5F2-8DDE54F1BBBA}" dt="2022-01-10T06:27:23.888" v="1380"/>
          <ac:inkMkLst>
            <pc:docMk/>
            <pc:sldMk cId="1710775231" sldId="341"/>
            <ac:inkMk id="135" creationId="{39796157-2A0B-4AB1-A80D-547C08A256ED}"/>
          </ac:inkMkLst>
        </pc:inkChg>
        <pc:inkChg chg="add del">
          <ac:chgData name="Viet Anh Nguyen" userId="b95f61ff061388d5" providerId="LiveId" clId="{2F009BA6-935D-4172-B5F2-8DDE54F1BBBA}" dt="2022-01-10T06:27:23.888" v="1380"/>
          <ac:inkMkLst>
            <pc:docMk/>
            <pc:sldMk cId="1710775231" sldId="341"/>
            <ac:inkMk id="136" creationId="{8C8D8EB9-2F69-4F89-9AEF-8B01C317E758}"/>
          </ac:inkMkLst>
        </pc:inkChg>
        <pc:inkChg chg="add del">
          <ac:chgData name="Viet Anh Nguyen" userId="b95f61ff061388d5" providerId="LiveId" clId="{2F009BA6-935D-4172-B5F2-8DDE54F1BBBA}" dt="2022-01-10T06:27:23.888" v="1380"/>
          <ac:inkMkLst>
            <pc:docMk/>
            <pc:sldMk cId="1710775231" sldId="341"/>
            <ac:inkMk id="137" creationId="{8E42C3D6-9662-431F-A773-70D73685FB88}"/>
          </ac:inkMkLst>
        </pc:inkChg>
        <pc:inkChg chg="add del">
          <ac:chgData name="Viet Anh Nguyen" userId="b95f61ff061388d5" providerId="LiveId" clId="{2F009BA6-935D-4172-B5F2-8DDE54F1BBBA}" dt="2022-01-10T06:27:23.888" v="1380"/>
          <ac:inkMkLst>
            <pc:docMk/>
            <pc:sldMk cId="1710775231" sldId="341"/>
            <ac:inkMk id="138" creationId="{1E3F4E7D-49A3-49DD-BBD9-770072E2CDE1}"/>
          </ac:inkMkLst>
        </pc:inkChg>
        <pc:inkChg chg="add del">
          <ac:chgData name="Viet Anh Nguyen" userId="b95f61ff061388d5" providerId="LiveId" clId="{2F009BA6-935D-4172-B5F2-8DDE54F1BBBA}" dt="2022-01-10T06:27:23.888" v="1380"/>
          <ac:inkMkLst>
            <pc:docMk/>
            <pc:sldMk cId="1710775231" sldId="341"/>
            <ac:inkMk id="139" creationId="{09416AD3-99C4-43F1-BDB0-B2E6A3F7E36E}"/>
          </ac:inkMkLst>
        </pc:inkChg>
        <pc:inkChg chg="add del">
          <ac:chgData name="Viet Anh Nguyen" userId="b95f61ff061388d5" providerId="LiveId" clId="{2F009BA6-935D-4172-B5F2-8DDE54F1BBBA}" dt="2022-01-10T06:27:23.888" v="1380"/>
          <ac:inkMkLst>
            <pc:docMk/>
            <pc:sldMk cId="1710775231" sldId="341"/>
            <ac:inkMk id="140" creationId="{1A1B4CC9-53B7-40D5-A197-3B376773A3FA}"/>
          </ac:inkMkLst>
        </pc:inkChg>
        <pc:inkChg chg="add">
          <ac:chgData name="Viet Anh Nguyen" userId="b95f61ff061388d5" providerId="LiveId" clId="{2F009BA6-935D-4172-B5F2-8DDE54F1BBBA}" dt="2022-01-10T06:27:23.888" v="1380"/>
          <ac:inkMkLst>
            <pc:docMk/>
            <pc:sldMk cId="1710775231" sldId="341"/>
            <ac:inkMk id="141" creationId="{43D4BE97-6AEF-4AEF-9439-285B2C647830}"/>
          </ac:inkMkLst>
        </pc:inkChg>
        <pc:inkChg chg="add">
          <ac:chgData name="Viet Anh Nguyen" userId="b95f61ff061388d5" providerId="LiveId" clId="{2F009BA6-935D-4172-B5F2-8DDE54F1BBBA}" dt="2022-01-10T06:27:23.888" v="1380"/>
          <ac:inkMkLst>
            <pc:docMk/>
            <pc:sldMk cId="1710775231" sldId="341"/>
            <ac:inkMk id="142" creationId="{645E2024-DBA0-4C3B-92AF-E89F258046C0}"/>
          </ac:inkMkLst>
        </pc:inkChg>
        <pc:inkChg chg="add">
          <ac:chgData name="Viet Anh Nguyen" userId="b95f61ff061388d5" providerId="LiveId" clId="{2F009BA6-935D-4172-B5F2-8DDE54F1BBBA}" dt="2022-01-10T06:27:23.888" v="1380"/>
          <ac:inkMkLst>
            <pc:docMk/>
            <pc:sldMk cId="1710775231" sldId="341"/>
            <ac:inkMk id="143" creationId="{CEC39A52-184E-4848-9E2C-349CE1E6CA6D}"/>
          </ac:inkMkLst>
        </pc:inkChg>
        <pc:inkChg chg="add del">
          <ac:chgData name="Viet Anh Nguyen" userId="b95f61ff061388d5" providerId="LiveId" clId="{2F009BA6-935D-4172-B5F2-8DDE54F1BBBA}" dt="2022-01-10T06:28:02.276" v="1388"/>
          <ac:inkMkLst>
            <pc:docMk/>
            <pc:sldMk cId="1710775231" sldId="341"/>
            <ac:inkMk id="144" creationId="{33A7CED2-3652-49E0-B331-4C0D17998189}"/>
          </ac:inkMkLst>
        </pc:inkChg>
        <pc:inkChg chg="add del">
          <ac:chgData name="Viet Anh Nguyen" userId="b95f61ff061388d5" providerId="LiveId" clId="{2F009BA6-935D-4172-B5F2-8DDE54F1BBBA}" dt="2022-01-10T06:28:02.276" v="1388"/>
          <ac:inkMkLst>
            <pc:docMk/>
            <pc:sldMk cId="1710775231" sldId="341"/>
            <ac:inkMk id="145" creationId="{78BF04FF-2726-4378-8B58-35B6A1998277}"/>
          </ac:inkMkLst>
        </pc:inkChg>
        <pc:inkChg chg="add del">
          <ac:chgData name="Viet Anh Nguyen" userId="b95f61ff061388d5" providerId="LiveId" clId="{2F009BA6-935D-4172-B5F2-8DDE54F1BBBA}" dt="2022-01-10T06:28:02.276" v="1388"/>
          <ac:inkMkLst>
            <pc:docMk/>
            <pc:sldMk cId="1710775231" sldId="341"/>
            <ac:inkMk id="146" creationId="{52841CD2-A85B-4541-8F5E-EB49663B9D9B}"/>
          </ac:inkMkLst>
        </pc:inkChg>
        <pc:inkChg chg="add del">
          <ac:chgData name="Viet Anh Nguyen" userId="b95f61ff061388d5" providerId="LiveId" clId="{2F009BA6-935D-4172-B5F2-8DDE54F1BBBA}" dt="2022-01-10T06:28:02.276" v="1388"/>
          <ac:inkMkLst>
            <pc:docMk/>
            <pc:sldMk cId="1710775231" sldId="341"/>
            <ac:inkMk id="147" creationId="{12DA7710-779A-4A4A-BD11-D96B5C496147}"/>
          </ac:inkMkLst>
        </pc:inkChg>
        <pc:inkChg chg="add del">
          <ac:chgData name="Viet Anh Nguyen" userId="b95f61ff061388d5" providerId="LiveId" clId="{2F009BA6-935D-4172-B5F2-8DDE54F1BBBA}" dt="2022-01-10T06:28:02.276" v="1388"/>
          <ac:inkMkLst>
            <pc:docMk/>
            <pc:sldMk cId="1710775231" sldId="341"/>
            <ac:inkMk id="148" creationId="{3B2F90E7-7457-4EE6-8FB4-C4E9501EEC9F}"/>
          </ac:inkMkLst>
        </pc:inkChg>
        <pc:inkChg chg="add del">
          <ac:chgData name="Viet Anh Nguyen" userId="b95f61ff061388d5" providerId="LiveId" clId="{2F009BA6-935D-4172-B5F2-8DDE54F1BBBA}" dt="2022-01-10T06:28:02.276" v="1388"/>
          <ac:inkMkLst>
            <pc:docMk/>
            <pc:sldMk cId="1710775231" sldId="341"/>
            <ac:inkMk id="149" creationId="{71893EFB-DEBD-4CE5-9C8F-D32551F1D140}"/>
          </ac:inkMkLst>
        </pc:inkChg>
        <pc:inkChg chg="add del">
          <ac:chgData name="Viet Anh Nguyen" userId="b95f61ff061388d5" providerId="LiveId" clId="{2F009BA6-935D-4172-B5F2-8DDE54F1BBBA}" dt="2022-01-10T06:28:02.276" v="1388"/>
          <ac:inkMkLst>
            <pc:docMk/>
            <pc:sldMk cId="1710775231" sldId="341"/>
            <ac:inkMk id="150" creationId="{A6E9CB7E-5C1E-427D-885E-A551AA599F8B}"/>
          </ac:inkMkLst>
        </pc:inkChg>
        <pc:inkChg chg="add">
          <ac:chgData name="Viet Anh Nguyen" userId="b95f61ff061388d5" providerId="LiveId" clId="{2F009BA6-935D-4172-B5F2-8DDE54F1BBBA}" dt="2022-01-10T06:28:02.276" v="1388"/>
          <ac:inkMkLst>
            <pc:docMk/>
            <pc:sldMk cId="1710775231" sldId="341"/>
            <ac:inkMk id="151" creationId="{ED86DE41-5AB4-440C-8E41-76C5A205521D}"/>
          </ac:inkMkLst>
        </pc:inkChg>
        <pc:inkChg chg="add del">
          <ac:chgData name="Viet Anh Nguyen" userId="b95f61ff061388d5" providerId="LiveId" clId="{2F009BA6-935D-4172-B5F2-8DDE54F1BBBA}" dt="2022-01-10T06:28:26.013" v="1398"/>
          <ac:inkMkLst>
            <pc:docMk/>
            <pc:sldMk cId="1710775231" sldId="341"/>
            <ac:inkMk id="152" creationId="{E18BBE32-9171-4B3C-904F-211992C90DEF}"/>
          </ac:inkMkLst>
        </pc:inkChg>
        <pc:inkChg chg="add del">
          <ac:chgData name="Viet Anh Nguyen" userId="b95f61ff061388d5" providerId="LiveId" clId="{2F009BA6-935D-4172-B5F2-8DDE54F1BBBA}" dt="2022-01-10T06:28:26.013" v="1398"/>
          <ac:inkMkLst>
            <pc:docMk/>
            <pc:sldMk cId="1710775231" sldId="341"/>
            <ac:inkMk id="153" creationId="{308190C4-283C-47B1-955A-109010AF87FF}"/>
          </ac:inkMkLst>
        </pc:inkChg>
        <pc:inkChg chg="add del">
          <ac:chgData name="Viet Anh Nguyen" userId="b95f61ff061388d5" providerId="LiveId" clId="{2F009BA6-935D-4172-B5F2-8DDE54F1BBBA}" dt="2022-01-10T06:28:26.013" v="1398"/>
          <ac:inkMkLst>
            <pc:docMk/>
            <pc:sldMk cId="1710775231" sldId="341"/>
            <ac:inkMk id="154" creationId="{8D8786E4-E1D0-4954-943F-EAEC4B9A9B38}"/>
          </ac:inkMkLst>
        </pc:inkChg>
        <pc:inkChg chg="add del">
          <ac:chgData name="Viet Anh Nguyen" userId="b95f61ff061388d5" providerId="LiveId" clId="{2F009BA6-935D-4172-B5F2-8DDE54F1BBBA}" dt="2022-01-10T06:28:26.013" v="1398"/>
          <ac:inkMkLst>
            <pc:docMk/>
            <pc:sldMk cId="1710775231" sldId="341"/>
            <ac:inkMk id="155" creationId="{9056B390-D1C2-407E-B90F-D0AE34318391}"/>
          </ac:inkMkLst>
        </pc:inkChg>
        <pc:inkChg chg="add del">
          <ac:chgData name="Viet Anh Nguyen" userId="b95f61ff061388d5" providerId="LiveId" clId="{2F009BA6-935D-4172-B5F2-8DDE54F1BBBA}" dt="2022-01-10T06:28:26.013" v="1398"/>
          <ac:inkMkLst>
            <pc:docMk/>
            <pc:sldMk cId="1710775231" sldId="341"/>
            <ac:inkMk id="156" creationId="{CA593969-477D-486A-84B0-B293C19F73FC}"/>
          </ac:inkMkLst>
        </pc:inkChg>
        <pc:inkChg chg="add del">
          <ac:chgData name="Viet Anh Nguyen" userId="b95f61ff061388d5" providerId="LiveId" clId="{2F009BA6-935D-4172-B5F2-8DDE54F1BBBA}" dt="2022-01-10T06:28:26.013" v="1398"/>
          <ac:inkMkLst>
            <pc:docMk/>
            <pc:sldMk cId="1710775231" sldId="341"/>
            <ac:inkMk id="157" creationId="{CAB497EC-FEAD-44D3-BE59-B32C5263AF81}"/>
          </ac:inkMkLst>
        </pc:inkChg>
        <pc:inkChg chg="add del">
          <ac:chgData name="Viet Anh Nguyen" userId="b95f61ff061388d5" providerId="LiveId" clId="{2F009BA6-935D-4172-B5F2-8DDE54F1BBBA}" dt="2022-01-10T06:28:26.013" v="1398"/>
          <ac:inkMkLst>
            <pc:docMk/>
            <pc:sldMk cId="1710775231" sldId="341"/>
            <ac:inkMk id="158" creationId="{B017DEE2-C8BB-4791-8C96-327734EC8D71}"/>
          </ac:inkMkLst>
        </pc:inkChg>
        <pc:inkChg chg="add del">
          <ac:chgData name="Viet Anh Nguyen" userId="b95f61ff061388d5" providerId="LiveId" clId="{2F009BA6-935D-4172-B5F2-8DDE54F1BBBA}" dt="2022-01-10T06:28:26.013" v="1398"/>
          <ac:inkMkLst>
            <pc:docMk/>
            <pc:sldMk cId="1710775231" sldId="341"/>
            <ac:inkMk id="159" creationId="{372EB9F0-2815-49D1-9324-8A9A0C7F314C}"/>
          </ac:inkMkLst>
        </pc:inkChg>
        <pc:inkChg chg="add del">
          <ac:chgData name="Viet Anh Nguyen" userId="b95f61ff061388d5" providerId="LiveId" clId="{2F009BA6-935D-4172-B5F2-8DDE54F1BBBA}" dt="2022-01-10T06:28:26.013" v="1398"/>
          <ac:inkMkLst>
            <pc:docMk/>
            <pc:sldMk cId="1710775231" sldId="341"/>
            <ac:inkMk id="160" creationId="{85F25737-6D6A-48E5-9C52-6C7028027F1D}"/>
          </ac:inkMkLst>
        </pc:inkChg>
        <pc:inkChg chg="add">
          <ac:chgData name="Viet Anh Nguyen" userId="b95f61ff061388d5" providerId="LiveId" clId="{2F009BA6-935D-4172-B5F2-8DDE54F1BBBA}" dt="2022-01-10T06:28:26.013" v="1398"/>
          <ac:inkMkLst>
            <pc:docMk/>
            <pc:sldMk cId="1710775231" sldId="341"/>
            <ac:inkMk id="161" creationId="{EBA08C4C-3E97-4541-913E-ED20A350B1F3}"/>
          </ac:inkMkLst>
        </pc:inkChg>
        <pc:inkChg chg="add">
          <ac:chgData name="Viet Anh Nguyen" userId="b95f61ff061388d5" providerId="LiveId" clId="{2F009BA6-935D-4172-B5F2-8DDE54F1BBBA}" dt="2022-01-10T06:28:26.013" v="1398"/>
          <ac:inkMkLst>
            <pc:docMk/>
            <pc:sldMk cId="1710775231" sldId="341"/>
            <ac:inkMk id="162" creationId="{6CC18E39-3746-40B8-A749-CEB0D75FC4C3}"/>
          </ac:inkMkLst>
        </pc:inkChg>
      </pc:sldChg>
      <pc:sldChg chg="addSp delSp new mod">
        <pc:chgData name="Viet Anh Nguyen" userId="b95f61ff061388d5" providerId="LiveId" clId="{2F009BA6-935D-4172-B5F2-8DDE54F1BBBA}" dt="2022-01-10T06:30:40.132" v="1508"/>
        <pc:sldMkLst>
          <pc:docMk/>
          <pc:sldMk cId="3344673937" sldId="342"/>
        </pc:sldMkLst>
        <pc:inkChg chg="add del">
          <ac:chgData name="Viet Anh Nguyen" userId="b95f61ff061388d5" providerId="LiveId" clId="{2F009BA6-935D-4172-B5F2-8DDE54F1BBBA}" dt="2022-01-10T06:28:44.872" v="1425"/>
          <ac:inkMkLst>
            <pc:docMk/>
            <pc:sldMk cId="3344673937" sldId="342"/>
            <ac:inkMk id="2" creationId="{A7FACA92-A61F-4370-971E-D8450BE8E13A}"/>
          </ac:inkMkLst>
        </pc:inkChg>
        <pc:inkChg chg="add del">
          <ac:chgData name="Viet Anh Nguyen" userId="b95f61ff061388d5" providerId="LiveId" clId="{2F009BA6-935D-4172-B5F2-8DDE54F1BBBA}" dt="2022-01-10T06:28:44.872" v="1425"/>
          <ac:inkMkLst>
            <pc:docMk/>
            <pc:sldMk cId="3344673937" sldId="342"/>
            <ac:inkMk id="3" creationId="{D83ED7F7-A0F4-4BCC-96C5-67F369BEA527}"/>
          </ac:inkMkLst>
        </pc:inkChg>
        <pc:inkChg chg="add del">
          <ac:chgData name="Viet Anh Nguyen" userId="b95f61ff061388d5" providerId="LiveId" clId="{2F009BA6-935D-4172-B5F2-8DDE54F1BBBA}" dt="2022-01-10T06:28:44.872" v="1425"/>
          <ac:inkMkLst>
            <pc:docMk/>
            <pc:sldMk cId="3344673937" sldId="342"/>
            <ac:inkMk id="4" creationId="{24D01D30-344F-47C4-A4F2-621C2B764450}"/>
          </ac:inkMkLst>
        </pc:inkChg>
        <pc:inkChg chg="add del">
          <ac:chgData name="Viet Anh Nguyen" userId="b95f61ff061388d5" providerId="LiveId" clId="{2F009BA6-935D-4172-B5F2-8DDE54F1BBBA}" dt="2022-01-10T06:28:44.872" v="1425"/>
          <ac:inkMkLst>
            <pc:docMk/>
            <pc:sldMk cId="3344673937" sldId="342"/>
            <ac:inkMk id="5" creationId="{6450B69C-44E1-4209-A231-0B0AD179703D}"/>
          </ac:inkMkLst>
        </pc:inkChg>
        <pc:inkChg chg="add del">
          <ac:chgData name="Viet Anh Nguyen" userId="b95f61ff061388d5" providerId="LiveId" clId="{2F009BA6-935D-4172-B5F2-8DDE54F1BBBA}" dt="2022-01-10T06:28:44.872" v="1425"/>
          <ac:inkMkLst>
            <pc:docMk/>
            <pc:sldMk cId="3344673937" sldId="342"/>
            <ac:inkMk id="6" creationId="{780A0DC8-8EFD-40B6-A33C-B8927E746790}"/>
          </ac:inkMkLst>
        </pc:inkChg>
        <pc:inkChg chg="add del">
          <ac:chgData name="Viet Anh Nguyen" userId="b95f61ff061388d5" providerId="LiveId" clId="{2F009BA6-935D-4172-B5F2-8DDE54F1BBBA}" dt="2022-01-10T06:28:44.872" v="1425"/>
          <ac:inkMkLst>
            <pc:docMk/>
            <pc:sldMk cId="3344673937" sldId="342"/>
            <ac:inkMk id="7" creationId="{EFCB0FB2-B793-445E-8F87-6394D4449DDC}"/>
          </ac:inkMkLst>
        </pc:inkChg>
        <pc:inkChg chg="add del">
          <ac:chgData name="Viet Anh Nguyen" userId="b95f61ff061388d5" providerId="LiveId" clId="{2F009BA6-935D-4172-B5F2-8DDE54F1BBBA}" dt="2022-01-10T06:28:44.872" v="1425"/>
          <ac:inkMkLst>
            <pc:docMk/>
            <pc:sldMk cId="3344673937" sldId="342"/>
            <ac:inkMk id="8" creationId="{25570369-32AD-46A2-944E-86B8EC76CBB5}"/>
          </ac:inkMkLst>
        </pc:inkChg>
        <pc:inkChg chg="add del">
          <ac:chgData name="Viet Anh Nguyen" userId="b95f61ff061388d5" providerId="LiveId" clId="{2F009BA6-935D-4172-B5F2-8DDE54F1BBBA}" dt="2022-01-10T06:28:44.872" v="1425"/>
          <ac:inkMkLst>
            <pc:docMk/>
            <pc:sldMk cId="3344673937" sldId="342"/>
            <ac:inkMk id="9" creationId="{DCEE263E-C798-490D-81FA-2987E09F8496}"/>
          </ac:inkMkLst>
        </pc:inkChg>
        <pc:inkChg chg="add del">
          <ac:chgData name="Viet Anh Nguyen" userId="b95f61ff061388d5" providerId="LiveId" clId="{2F009BA6-935D-4172-B5F2-8DDE54F1BBBA}" dt="2022-01-10T06:28:44.872" v="1425"/>
          <ac:inkMkLst>
            <pc:docMk/>
            <pc:sldMk cId="3344673937" sldId="342"/>
            <ac:inkMk id="10" creationId="{6752A06C-530C-46C7-8B15-A5B62FB825BE}"/>
          </ac:inkMkLst>
        </pc:inkChg>
        <pc:inkChg chg="add del">
          <ac:chgData name="Viet Anh Nguyen" userId="b95f61ff061388d5" providerId="LiveId" clId="{2F009BA6-935D-4172-B5F2-8DDE54F1BBBA}" dt="2022-01-10T06:28:44.872" v="1425"/>
          <ac:inkMkLst>
            <pc:docMk/>
            <pc:sldMk cId="3344673937" sldId="342"/>
            <ac:inkMk id="11" creationId="{C9730136-BC55-4767-B984-2F182DAD6A8B}"/>
          </ac:inkMkLst>
        </pc:inkChg>
        <pc:inkChg chg="add del">
          <ac:chgData name="Viet Anh Nguyen" userId="b95f61ff061388d5" providerId="LiveId" clId="{2F009BA6-935D-4172-B5F2-8DDE54F1BBBA}" dt="2022-01-10T06:28:44.872" v="1425"/>
          <ac:inkMkLst>
            <pc:docMk/>
            <pc:sldMk cId="3344673937" sldId="342"/>
            <ac:inkMk id="12" creationId="{6D61DFD1-9302-4A57-B9A4-3EC9EBBD035B}"/>
          </ac:inkMkLst>
        </pc:inkChg>
        <pc:inkChg chg="add del">
          <ac:chgData name="Viet Anh Nguyen" userId="b95f61ff061388d5" providerId="LiveId" clId="{2F009BA6-935D-4172-B5F2-8DDE54F1BBBA}" dt="2022-01-10T06:28:44.872" v="1425"/>
          <ac:inkMkLst>
            <pc:docMk/>
            <pc:sldMk cId="3344673937" sldId="342"/>
            <ac:inkMk id="13" creationId="{5A04D5C5-58A1-49F7-B422-C6736EF7498D}"/>
          </ac:inkMkLst>
        </pc:inkChg>
        <pc:inkChg chg="add del">
          <ac:chgData name="Viet Anh Nguyen" userId="b95f61ff061388d5" providerId="LiveId" clId="{2F009BA6-935D-4172-B5F2-8DDE54F1BBBA}" dt="2022-01-10T06:28:44.872" v="1425"/>
          <ac:inkMkLst>
            <pc:docMk/>
            <pc:sldMk cId="3344673937" sldId="342"/>
            <ac:inkMk id="14" creationId="{977DA83D-4F1B-4656-9512-183CD01E843C}"/>
          </ac:inkMkLst>
        </pc:inkChg>
        <pc:inkChg chg="add del">
          <ac:chgData name="Viet Anh Nguyen" userId="b95f61ff061388d5" providerId="LiveId" clId="{2F009BA6-935D-4172-B5F2-8DDE54F1BBBA}" dt="2022-01-10T06:28:44.872" v="1425"/>
          <ac:inkMkLst>
            <pc:docMk/>
            <pc:sldMk cId="3344673937" sldId="342"/>
            <ac:inkMk id="15" creationId="{31DE6850-0233-4BE2-BF2E-FEAF86EA91D4}"/>
          </ac:inkMkLst>
        </pc:inkChg>
        <pc:inkChg chg="add del">
          <ac:chgData name="Viet Anh Nguyen" userId="b95f61ff061388d5" providerId="LiveId" clId="{2F009BA6-935D-4172-B5F2-8DDE54F1BBBA}" dt="2022-01-10T06:28:44.872" v="1425"/>
          <ac:inkMkLst>
            <pc:docMk/>
            <pc:sldMk cId="3344673937" sldId="342"/>
            <ac:inkMk id="16" creationId="{F49DD740-5D63-4496-8293-00964156DC77}"/>
          </ac:inkMkLst>
        </pc:inkChg>
        <pc:inkChg chg="add del">
          <ac:chgData name="Viet Anh Nguyen" userId="b95f61ff061388d5" providerId="LiveId" clId="{2F009BA6-935D-4172-B5F2-8DDE54F1BBBA}" dt="2022-01-10T06:28:44.872" v="1425"/>
          <ac:inkMkLst>
            <pc:docMk/>
            <pc:sldMk cId="3344673937" sldId="342"/>
            <ac:inkMk id="17" creationId="{B7C9BE49-52A7-4BDC-AD5D-31947E612E73}"/>
          </ac:inkMkLst>
        </pc:inkChg>
        <pc:inkChg chg="add del">
          <ac:chgData name="Viet Anh Nguyen" userId="b95f61ff061388d5" providerId="LiveId" clId="{2F009BA6-935D-4172-B5F2-8DDE54F1BBBA}" dt="2022-01-10T06:28:44.872" v="1425"/>
          <ac:inkMkLst>
            <pc:docMk/>
            <pc:sldMk cId="3344673937" sldId="342"/>
            <ac:inkMk id="18" creationId="{E4795DF1-A173-4403-ACD7-B40B04194460}"/>
          </ac:inkMkLst>
        </pc:inkChg>
        <pc:inkChg chg="add del">
          <ac:chgData name="Viet Anh Nguyen" userId="b95f61ff061388d5" providerId="LiveId" clId="{2F009BA6-935D-4172-B5F2-8DDE54F1BBBA}" dt="2022-01-10T06:28:44.872" v="1425"/>
          <ac:inkMkLst>
            <pc:docMk/>
            <pc:sldMk cId="3344673937" sldId="342"/>
            <ac:inkMk id="19" creationId="{ADCA91A0-2427-4AA5-B2BA-4EA96A29F8D7}"/>
          </ac:inkMkLst>
        </pc:inkChg>
        <pc:inkChg chg="add del">
          <ac:chgData name="Viet Anh Nguyen" userId="b95f61ff061388d5" providerId="LiveId" clId="{2F009BA6-935D-4172-B5F2-8DDE54F1BBBA}" dt="2022-01-10T06:28:44.872" v="1425"/>
          <ac:inkMkLst>
            <pc:docMk/>
            <pc:sldMk cId="3344673937" sldId="342"/>
            <ac:inkMk id="20" creationId="{03675AE7-DC1F-4080-9347-B960ADA26373}"/>
          </ac:inkMkLst>
        </pc:inkChg>
        <pc:inkChg chg="add del">
          <ac:chgData name="Viet Anh Nguyen" userId="b95f61ff061388d5" providerId="LiveId" clId="{2F009BA6-935D-4172-B5F2-8DDE54F1BBBA}" dt="2022-01-10T06:28:44.872" v="1425"/>
          <ac:inkMkLst>
            <pc:docMk/>
            <pc:sldMk cId="3344673937" sldId="342"/>
            <ac:inkMk id="21" creationId="{E43FB83E-7A90-4690-8A0B-96F8305AF8FC}"/>
          </ac:inkMkLst>
        </pc:inkChg>
        <pc:inkChg chg="add del">
          <ac:chgData name="Viet Anh Nguyen" userId="b95f61ff061388d5" providerId="LiveId" clId="{2F009BA6-935D-4172-B5F2-8DDE54F1BBBA}" dt="2022-01-10T06:28:44.872" v="1425"/>
          <ac:inkMkLst>
            <pc:docMk/>
            <pc:sldMk cId="3344673937" sldId="342"/>
            <ac:inkMk id="22" creationId="{6CF7EF19-DD6E-4587-A8FA-D97083D035B5}"/>
          </ac:inkMkLst>
        </pc:inkChg>
        <pc:inkChg chg="add del">
          <ac:chgData name="Viet Anh Nguyen" userId="b95f61ff061388d5" providerId="LiveId" clId="{2F009BA6-935D-4172-B5F2-8DDE54F1BBBA}" dt="2022-01-10T06:28:44.872" v="1425"/>
          <ac:inkMkLst>
            <pc:docMk/>
            <pc:sldMk cId="3344673937" sldId="342"/>
            <ac:inkMk id="23" creationId="{49A42C5A-7854-4906-9EA8-2C3D30234641}"/>
          </ac:inkMkLst>
        </pc:inkChg>
        <pc:inkChg chg="add del">
          <ac:chgData name="Viet Anh Nguyen" userId="b95f61ff061388d5" providerId="LiveId" clId="{2F009BA6-935D-4172-B5F2-8DDE54F1BBBA}" dt="2022-01-10T06:28:44.872" v="1425"/>
          <ac:inkMkLst>
            <pc:docMk/>
            <pc:sldMk cId="3344673937" sldId="342"/>
            <ac:inkMk id="24" creationId="{BB8CD8AD-D70C-438E-96FB-04246F1C4BB2}"/>
          </ac:inkMkLst>
        </pc:inkChg>
        <pc:inkChg chg="add del">
          <ac:chgData name="Viet Anh Nguyen" userId="b95f61ff061388d5" providerId="LiveId" clId="{2F009BA6-935D-4172-B5F2-8DDE54F1BBBA}" dt="2022-01-10T06:28:44.872" v="1425"/>
          <ac:inkMkLst>
            <pc:docMk/>
            <pc:sldMk cId="3344673937" sldId="342"/>
            <ac:inkMk id="25" creationId="{84B1D2D4-4053-4C2D-BF0E-D6E01A029F49}"/>
          </ac:inkMkLst>
        </pc:inkChg>
        <pc:inkChg chg="add del">
          <ac:chgData name="Viet Anh Nguyen" userId="b95f61ff061388d5" providerId="LiveId" clId="{2F009BA6-935D-4172-B5F2-8DDE54F1BBBA}" dt="2022-01-10T06:28:44.872" v="1425"/>
          <ac:inkMkLst>
            <pc:docMk/>
            <pc:sldMk cId="3344673937" sldId="342"/>
            <ac:inkMk id="26" creationId="{EC2B7222-E398-41FC-BB08-FF36E900ACFE}"/>
          </ac:inkMkLst>
        </pc:inkChg>
        <pc:inkChg chg="add">
          <ac:chgData name="Viet Anh Nguyen" userId="b95f61ff061388d5" providerId="LiveId" clId="{2F009BA6-935D-4172-B5F2-8DDE54F1BBBA}" dt="2022-01-10T06:28:44.872" v="1425"/>
          <ac:inkMkLst>
            <pc:docMk/>
            <pc:sldMk cId="3344673937" sldId="342"/>
            <ac:inkMk id="27" creationId="{CD3237E3-DAAD-439D-A6E6-48467DFDA301}"/>
          </ac:inkMkLst>
        </pc:inkChg>
        <pc:inkChg chg="add del">
          <ac:chgData name="Viet Anh Nguyen" userId="b95f61ff061388d5" providerId="LiveId" clId="{2F009BA6-935D-4172-B5F2-8DDE54F1BBBA}" dt="2022-01-10T06:28:44.872" v="1425"/>
          <ac:inkMkLst>
            <pc:docMk/>
            <pc:sldMk cId="3344673937" sldId="342"/>
            <ac:inkMk id="28" creationId="{D8F27A8B-6B6E-44BE-99EC-4823501C1CCD}"/>
          </ac:inkMkLst>
        </pc:inkChg>
        <pc:inkChg chg="add">
          <ac:chgData name="Viet Anh Nguyen" userId="b95f61ff061388d5" providerId="LiveId" clId="{2F009BA6-935D-4172-B5F2-8DDE54F1BBBA}" dt="2022-01-10T06:28:44.872" v="1425"/>
          <ac:inkMkLst>
            <pc:docMk/>
            <pc:sldMk cId="3344673937" sldId="342"/>
            <ac:inkMk id="29" creationId="{6BD3A17B-55C1-447D-AE7F-E66D2CCD2FC0}"/>
          </ac:inkMkLst>
        </pc:inkChg>
        <pc:inkChg chg="add del">
          <ac:chgData name="Viet Anh Nguyen" userId="b95f61ff061388d5" providerId="LiveId" clId="{2F009BA6-935D-4172-B5F2-8DDE54F1BBBA}" dt="2022-01-10T06:28:44.872" v="1425"/>
          <ac:inkMkLst>
            <pc:docMk/>
            <pc:sldMk cId="3344673937" sldId="342"/>
            <ac:inkMk id="30" creationId="{87024293-5BE0-4C40-BBCB-D4F89E711C00}"/>
          </ac:inkMkLst>
        </pc:inkChg>
        <pc:inkChg chg="add">
          <ac:chgData name="Viet Anh Nguyen" userId="b95f61ff061388d5" providerId="LiveId" clId="{2F009BA6-935D-4172-B5F2-8DDE54F1BBBA}" dt="2022-01-10T06:28:44.872" v="1425"/>
          <ac:inkMkLst>
            <pc:docMk/>
            <pc:sldMk cId="3344673937" sldId="342"/>
            <ac:inkMk id="31" creationId="{450E8A10-1460-4CEF-BA0E-537A3C347D77}"/>
          </ac:inkMkLst>
        </pc:inkChg>
        <pc:inkChg chg="add del">
          <ac:chgData name="Viet Anh Nguyen" userId="b95f61ff061388d5" providerId="LiveId" clId="{2F009BA6-935D-4172-B5F2-8DDE54F1BBBA}" dt="2022-01-10T06:28:53.898" v="1448"/>
          <ac:inkMkLst>
            <pc:docMk/>
            <pc:sldMk cId="3344673937" sldId="342"/>
            <ac:inkMk id="32" creationId="{EB90481C-F38B-4C02-B3BD-74F0BF53AD0D}"/>
          </ac:inkMkLst>
        </pc:inkChg>
        <pc:inkChg chg="add del">
          <ac:chgData name="Viet Anh Nguyen" userId="b95f61ff061388d5" providerId="LiveId" clId="{2F009BA6-935D-4172-B5F2-8DDE54F1BBBA}" dt="2022-01-10T06:28:53.898" v="1448"/>
          <ac:inkMkLst>
            <pc:docMk/>
            <pc:sldMk cId="3344673937" sldId="342"/>
            <ac:inkMk id="33" creationId="{C0E5410B-C0EA-4A47-BC16-9C4A06F0F92F}"/>
          </ac:inkMkLst>
        </pc:inkChg>
        <pc:inkChg chg="add del">
          <ac:chgData name="Viet Anh Nguyen" userId="b95f61ff061388d5" providerId="LiveId" clId="{2F009BA6-935D-4172-B5F2-8DDE54F1BBBA}" dt="2022-01-10T06:28:53.898" v="1448"/>
          <ac:inkMkLst>
            <pc:docMk/>
            <pc:sldMk cId="3344673937" sldId="342"/>
            <ac:inkMk id="34" creationId="{D41ABFE6-B13A-480F-925B-A87DAFA8F751}"/>
          </ac:inkMkLst>
        </pc:inkChg>
        <pc:inkChg chg="add del">
          <ac:chgData name="Viet Anh Nguyen" userId="b95f61ff061388d5" providerId="LiveId" clId="{2F009BA6-935D-4172-B5F2-8DDE54F1BBBA}" dt="2022-01-10T06:28:53.898" v="1448"/>
          <ac:inkMkLst>
            <pc:docMk/>
            <pc:sldMk cId="3344673937" sldId="342"/>
            <ac:inkMk id="35" creationId="{8217CBA1-0E37-42CD-A32D-C892D4FA8CA8}"/>
          </ac:inkMkLst>
        </pc:inkChg>
        <pc:inkChg chg="add del">
          <ac:chgData name="Viet Anh Nguyen" userId="b95f61ff061388d5" providerId="LiveId" clId="{2F009BA6-935D-4172-B5F2-8DDE54F1BBBA}" dt="2022-01-10T06:28:53.898" v="1448"/>
          <ac:inkMkLst>
            <pc:docMk/>
            <pc:sldMk cId="3344673937" sldId="342"/>
            <ac:inkMk id="36" creationId="{A2A643E9-4693-4A44-BB6F-D24B48BF668A}"/>
          </ac:inkMkLst>
        </pc:inkChg>
        <pc:inkChg chg="add del">
          <ac:chgData name="Viet Anh Nguyen" userId="b95f61ff061388d5" providerId="LiveId" clId="{2F009BA6-935D-4172-B5F2-8DDE54F1BBBA}" dt="2022-01-10T06:28:53.898" v="1448"/>
          <ac:inkMkLst>
            <pc:docMk/>
            <pc:sldMk cId="3344673937" sldId="342"/>
            <ac:inkMk id="37" creationId="{9C9C0257-7F21-4B0E-8F8E-BCE9E9CC22DE}"/>
          </ac:inkMkLst>
        </pc:inkChg>
        <pc:inkChg chg="add del">
          <ac:chgData name="Viet Anh Nguyen" userId="b95f61ff061388d5" providerId="LiveId" clId="{2F009BA6-935D-4172-B5F2-8DDE54F1BBBA}" dt="2022-01-10T06:28:53.898" v="1448"/>
          <ac:inkMkLst>
            <pc:docMk/>
            <pc:sldMk cId="3344673937" sldId="342"/>
            <ac:inkMk id="38" creationId="{1ABF30DF-53AB-4743-9681-ABEBAE88DDDF}"/>
          </ac:inkMkLst>
        </pc:inkChg>
        <pc:inkChg chg="add del">
          <ac:chgData name="Viet Anh Nguyen" userId="b95f61ff061388d5" providerId="LiveId" clId="{2F009BA6-935D-4172-B5F2-8DDE54F1BBBA}" dt="2022-01-10T06:28:53.898" v="1448"/>
          <ac:inkMkLst>
            <pc:docMk/>
            <pc:sldMk cId="3344673937" sldId="342"/>
            <ac:inkMk id="39" creationId="{A4609A82-AC37-4D84-85A1-EA5E4FF8487B}"/>
          </ac:inkMkLst>
        </pc:inkChg>
        <pc:inkChg chg="add del">
          <ac:chgData name="Viet Anh Nguyen" userId="b95f61ff061388d5" providerId="LiveId" clId="{2F009BA6-935D-4172-B5F2-8DDE54F1BBBA}" dt="2022-01-10T06:28:53.898" v="1448"/>
          <ac:inkMkLst>
            <pc:docMk/>
            <pc:sldMk cId="3344673937" sldId="342"/>
            <ac:inkMk id="40" creationId="{C057AEE6-6F19-4A2F-B1D0-2F21644E24F6}"/>
          </ac:inkMkLst>
        </pc:inkChg>
        <pc:inkChg chg="add del">
          <ac:chgData name="Viet Anh Nguyen" userId="b95f61ff061388d5" providerId="LiveId" clId="{2F009BA6-935D-4172-B5F2-8DDE54F1BBBA}" dt="2022-01-10T06:28:53.898" v="1448"/>
          <ac:inkMkLst>
            <pc:docMk/>
            <pc:sldMk cId="3344673937" sldId="342"/>
            <ac:inkMk id="41" creationId="{8EFA2687-3A83-449A-A485-2A0BA5976BD1}"/>
          </ac:inkMkLst>
        </pc:inkChg>
        <pc:inkChg chg="add del">
          <ac:chgData name="Viet Anh Nguyen" userId="b95f61ff061388d5" providerId="LiveId" clId="{2F009BA6-935D-4172-B5F2-8DDE54F1BBBA}" dt="2022-01-10T06:28:53.898" v="1448"/>
          <ac:inkMkLst>
            <pc:docMk/>
            <pc:sldMk cId="3344673937" sldId="342"/>
            <ac:inkMk id="42" creationId="{F67C0BEC-3F7C-4817-BB5E-A9F0D76489F9}"/>
          </ac:inkMkLst>
        </pc:inkChg>
        <pc:inkChg chg="add del">
          <ac:chgData name="Viet Anh Nguyen" userId="b95f61ff061388d5" providerId="LiveId" clId="{2F009BA6-935D-4172-B5F2-8DDE54F1BBBA}" dt="2022-01-10T06:28:53.898" v="1448"/>
          <ac:inkMkLst>
            <pc:docMk/>
            <pc:sldMk cId="3344673937" sldId="342"/>
            <ac:inkMk id="43" creationId="{C9E1A322-173C-4AD5-86A0-6F7959549A18}"/>
          </ac:inkMkLst>
        </pc:inkChg>
        <pc:inkChg chg="add del">
          <ac:chgData name="Viet Anh Nguyen" userId="b95f61ff061388d5" providerId="LiveId" clId="{2F009BA6-935D-4172-B5F2-8DDE54F1BBBA}" dt="2022-01-10T06:28:53.898" v="1448"/>
          <ac:inkMkLst>
            <pc:docMk/>
            <pc:sldMk cId="3344673937" sldId="342"/>
            <ac:inkMk id="44" creationId="{076289FD-FC6A-4E25-B27B-2CFE6900D121}"/>
          </ac:inkMkLst>
        </pc:inkChg>
        <pc:inkChg chg="add del">
          <ac:chgData name="Viet Anh Nguyen" userId="b95f61ff061388d5" providerId="LiveId" clId="{2F009BA6-935D-4172-B5F2-8DDE54F1BBBA}" dt="2022-01-10T06:28:53.898" v="1448"/>
          <ac:inkMkLst>
            <pc:docMk/>
            <pc:sldMk cId="3344673937" sldId="342"/>
            <ac:inkMk id="45" creationId="{352C4B73-C78C-45F4-8A0C-0F4F5B0E3D1A}"/>
          </ac:inkMkLst>
        </pc:inkChg>
        <pc:inkChg chg="add del">
          <ac:chgData name="Viet Anh Nguyen" userId="b95f61ff061388d5" providerId="LiveId" clId="{2F009BA6-935D-4172-B5F2-8DDE54F1BBBA}" dt="2022-01-10T06:28:53.898" v="1448"/>
          <ac:inkMkLst>
            <pc:docMk/>
            <pc:sldMk cId="3344673937" sldId="342"/>
            <ac:inkMk id="46" creationId="{555DBB2A-2204-4F6B-AA10-C1136F304B29}"/>
          </ac:inkMkLst>
        </pc:inkChg>
        <pc:inkChg chg="add del">
          <ac:chgData name="Viet Anh Nguyen" userId="b95f61ff061388d5" providerId="LiveId" clId="{2F009BA6-935D-4172-B5F2-8DDE54F1BBBA}" dt="2022-01-10T06:28:53.898" v="1448"/>
          <ac:inkMkLst>
            <pc:docMk/>
            <pc:sldMk cId="3344673937" sldId="342"/>
            <ac:inkMk id="47" creationId="{5C70EEA5-EBDC-4376-873D-64066C23B992}"/>
          </ac:inkMkLst>
        </pc:inkChg>
        <pc:inkChg chg="add del">
          <ac:chgData name="Viet Anh Nguyen" userId="b95f61ff061388d5" providerId="LiveId" clId="{2F009BA6-935D-4172-B5F2-8DDE54F1BBBA}" dt="2022-01-10T06:28:53.898" v="1448"/>
          <ac:inkMkLst>
            <pc:docMk/>
            <pc:sldMk cId="3344673937" sldId="342"/>
            <ac:inkMk id="48" creationId="{E992DBBD-1C2A-449B-B416-2458501A59BD}"/>
          </ac:inkMkLst>
        </pc:inkChg>
        <pc:inkChg chg="add del">
          <ac:chgData name="Viet Anh Nguyen" userId="b95f61ff061388d5" providerId="LiveId" clId="{2F009BA6-935D-4172-B5F2-8DDE54F1BBBA}" dt="2022-01-10T06:28:53.898" v="1448"/>
          <ac:inkMkLst>
            <pc:docMk/>
            <pc:sldMk cId="3344673937" sldId="342"/>
            <ac:inkMk id="49" creationId="{B565E438-C794-4BDE-BAD6-7E982C8EEC12}"/>
          </ac:inkMkLst>
        </pc:inkChg>
        <pc:inkChg chg="add del">
          <ac:chgData name="Viet Anh Nguyen" userId="b95f61ff061388d5" providerId="LiveId" clId="{2F009BA6-935D-4172-B5F2-8DDE54F1BBBA}" dt="2022-01-10T06:28:53.898" v="1448"/>
          <ac:inkMkLst>
            <pc:docMk/>
            <pc:sldMk cId="3344673937" sldId="342"/>
            <ac:inkMk id="50" creationId="{B6C55640-6F7B-460D-B07F-EC4234D0A422}"/>
          </ac:inkMkLst>
        </pc:inkChg>
        <pc:inkChg chg="add del">
          <ac:chgData name="Viet Anh Nguyen" userId="b95f61ff061388d5" providerId="LiveId" clId="{2F009BA6-935D-4172-B5F2-8DDE54F1BBBA}" dt="2022-01-10T06:28:53.898" v="1448"/>
          <ac:inkMkLst>
            <pc:docMk/>
            <pc:sldMk cId="3344673937" sldId="342"/>
            <ac:inkMk id="51" creationId="{EC293992-165C-4D01-8760-E9F74E173404}"/>
          </ac:inkMkLst>
        </pc:inkChg>
        <pc:inkChg chg="add del">
          <ac:chgData name="Viet Anh Nguyen" userId="b95f61ff061388d5" providerId="LiveId" clId="{2F009BA6-935D-4172-B5F2-8DDE54F1BBBA}" dt="2022-01-10T06:28:53.898" v="1448"/>
          <ac:inkMkLst>
            <pc:docMk/>
            <pc:sldMk cId="3344673937" sldId="342"/>
            <ac:inkMk id="52" creationId="{8FA2CD8A-6F92-4814-9090-42A3C41D17BD}"/>
          </ac:inkMkLst>
        </pc:inkChg>
        <pc:inkChg chg="add del">
          <ac:chgData name="Viet Anh Nguyen" userId="b95f61ff061388d5" providerId="LiveId" clId="{2F009BA6-935D-4172-B5F2-8DDE54F1BBBA}" dt="2022-01-10T06:28:53.898" v="1448"/>
          <ac:inkMkLst>
            <pc:docMk/>
            <pc:sldMk cId="3344673937" sldId="342"/>
            <ac:inkMk id="53" creationId="{121BEA85-697A-4D99-B87B-4757AD1960DE}"/>
          </ac:inkMkLst>
        </pc:inkChg>
        <pc:inkChg chg="add">
          <ac:chgData name="Viet Anh Nguyen" userId="b95f61ff061388d5" providerId="LiveId" clId="{2F009BA6-935D-4172-B5F2-8DDE54F1BBBA}" dt="2022-01-10T06:28:53.898" v="1448"/>
          <ac:inkMkLst>
            <pc:docMk/>
            <pc:sldMk cId="3344673937" sldId="342"/>
            <ac:inkMk id="54" creationId="{426F9C1B-8976-4F94-A367-08A58D467E8B}"/>
          </ac:inkMkLst>
        </pc:inkChg>
        <pc:inkChg chg="add del">
          <ac:chgData name="Viet Anh Nguyen" userId="b95f61ff061388d5" providerId="LiveId" clId="{2F009BA6-935D-4172-B5F2-8DDE54F1BBBA}" dt="2022-01-10T06:29:16.812" v="1462"/>
          <ac:inkMkLst>
            <pc:docMk/>
            <pc:sldMk cId="3344673937" sldId="342"/>
            <ac:inkMk id="55" creationId="{628987F0-65EB-4234-B0E7-59616CF4E78E}"/>
          </ac:inkMkLst>
        </pc:inkChg>
        <pc:inkChg chg="add del">
          <ac:chgData name="Viet Anh Nguyen" userId="b95f61ff061388d5" providerId="LiveId" clId="{2F009BA6-935D-4172-B5F2-8DDE54F1BBBA}" dt="2022-01-10T06:29:16.812" v="1462"/>
          <ac:inkMkLst>
            <pc:docMk/>
            <pc:sldMk cId="3344673937" sldId="342"/>
            <ac:inkMk id="56" creationId="{706E7A77-3009-4D3A-8169-8E4401FB51A9}"/>
          </ac:inkMkLst>
        </pc:inkChg>
        <pc:inkChg chg="add del">
          <ac:chgData name="Viet Anh Nguyen" userId="b95f61ff061388d5" providerId="LiveId" clId="{2F009BA6-935D-4172-B5F2-8DDE54F1BBBA}" dt="2022-01-10T06:29:16.812" v="1462"/>
          <ac:inkMkLst>
            <pc:docMk/>
            <pc:sldMk cId="3344673937" sldId="342"/>
            <ac:inkMk id="57" creationId="{5E293EDF-6BA6-4565-B99C-1573C6F92BF2}"/>
          </ac:inkMkLst>
        </pc:inkChg>
        <pc:inkChg chg="add del">
          <ac:chgData name="Viet Anh Nguyen" userId="b95f61ff061388d5" providerId="LiveId" clId="{2F009BA6-935D-4172-B5F2-8DDE54F1BBBA}" dt="2022-01-10T06:29:16.812" v="1462"/>
          <ac:inkMkLst>
            <pc:docMk/>
            <pc:sldMk cId="3344673937" sldId="342"/>
            <ac:inkMk id="58" creationId="{B7E12046-9852-4B95-B264-77E8D7C58F11}"/>
          </ac:inkMkLst>
        </pc:inkChg>
        <pc:inkChg chg="add del">
          <ac:chgData name="Viet Anh Nguyen" userId="b95f61ff061388d5" providerId="LiveId" clId="{2F009BA6-935D-4172-B5F2-8DDE54F1BBBA}" dt="2022-01-10T06:29:16.812" v="1462"/>
          <ac:inkMkLst>
            <pc:docMk/>
            <pc:sldMk cId="3344673937" sldId="342"/>
            <ac:inkMk id="59" creationId="{4E3B6FCD-62C9-4D5D-83C7-CA627D1117A4}"/>
          </ac:inkMkLst>
        </pc:inkChg>
        <pc:inkChg chg="add del">
          <ac:chgData name="Viet Anh Nguyen" userId="b95f61ff061388d5" providerId="LiveId" clId="{2F009BA6-935D-4172-B5F2-8DDE54F1BBBA}" dt="2022-01-10T06:29:16.812" v="1462"/>
          <ac:inkMkLst>
            <pc:docMk/>
            <pc:sldMk cId="3344673937" sldId="342"/>
            <ac:inkMk id="60" creationId="{1DFD240B-5CB0-4F8A-AA91-54FBEAE07C56}"/>
          </ac:inkMkLst>
        </pc:inkChg>
        <pc:inkChg chg="add del">
          <ac:chgData name="Viet Anh Nguyen" userId="b95f61ff061388d5" providerId="LiveId" clId="{2F009BA6-935D-4172-B5F2-8DDE54F1BBBA}" dt="2022-01-10T06:29:16.812" v="1462"/>
          <ac:inkMkLst>
            <pc:docMk/>
            <pc:sldMk cId="3344673937" sldId="342"/>
            <ac:inkMk id="61" creationId="{CFA6A863-0448-430C-AF9D-6B6154E778B5}"/>
          </ac:inkMkLst>
        </pc:inkChg>
        <pc:inkChg chg="add del">
          <ac:chgData name="Viet Anh Nguyen" userId="b95f61ff061388d5" providerId="LiveId" clId="{2F009BA6-935D-4172-B5F2-8DDE54F1BBBA}" dt="2022-01-10T06:29:16.812" v="1462"/>
          <ac:inkMkLst>
            <pc:docMk/>
            <pc:sldMk cId="3344673937" sldId="342"/>
            <ac:inkMk id="62" creationId="{55B81887-4C2A-44E5-BEEA-C1F027FE7B9A}"/>
          </ac:inkMkLst>
        </pc:inkChg>
        <pc:inkChg chg="add del">
          <ac:chgData name="Viet Anh Nguyen" userId="b95f61ff061388d5" providerId="LiveId" clId="{2F009BA6-935D-4172-B5F2-8DDE54F1BBBA}" dt="2022-01-10T06:29:16.812" v="1462"/>
          <ac:inkMkLst>
            <pc:docMk/>
            <pc:sldMk cId="3344673937" sldId="342"/>
            <ac:inkMk id="63" creationId="{41CDDFBC-AB95-462C-BDB2-2BA5A9898065}"/>
          </ac:inkMkLst>
        </pc:inkChg>
        <pc:inkChg chg="add del">
          <ac:chgData name="Viet Anh Nguyen" userId="b95f61ff061388d5" providerId="LiveId" clId="{2F009BA6-935D-4172-B5F2-8DDE54F1BBBA}" dt="2022-01-10T06:29:16.812" v="1462"/>
          <ac:inkMkLst>
            <pc:docMk/>
            <pc:sldMk cId="3344673937" sldId="342"/>
            <ac:inkMk id="64" creationId="{A0E899B7-5BBC-440E-AC42-7091FB16F9C2}"/>
          </ac:inkMkLst>
        </pc:inkChg>
        <pc:inkChg chg="add del">
          <ac:chgData name="Viet Anh Nguyen" userId="b95f61ff061388d5" providerId="LiveId" clId="{2F009BA6-935D-4172-B5F2-8DDE54F1BBBA}" dt="2022-01-10T06:29:16.812" v="1462"/>
          <ac:inkMkLst>
            <pc:docMk/>
            <pc:sldMk cId="3344673937" sldId="342"/>
            <ac:inkMk id="65" creationId="{A64583DB-7465-467C-B27E-EC6A29A4ECFF}"/>
          </ac:inkMkLst>
        </pc:inkChg>
        <pc:inkChg chg="add del">
          <ac:chgData name="Viet Anh Nguyen" userId="b95f61ff061388d5" providerId="LiveId" clId="{2F009BA6-935D-4172-B5F2-8DDE54F1BBBA}" dt="2022-01-10T06:29:16.812" v="1462"/>
          <ac:inkMkLst>
            <pc:docMk/>
            <pc:sldMk cId="3344673937" sldId="342"/>
            <ac:inkMk id="66" creationId="{34783F1C-5192-4745-A7CB-AE94C50E55C4}"/>
          </ac:inkMkLst>
        </pc:inkChg>
        <pc:inkChg chg="add del">
          <ac:chgData name="Viet Anh Nguyen" userId="b95f61ff061388d5" providerId="LiveId" clId="{2F009BA6-935D-4172-B5F2-8DDE54F1BBBA}" dt="2022-01-10T06:29:16.812" v="1462"/>
          <ac:inkMkLst>
            <pc:docMk/>
            <pc:sldMk cId="3344673937" sldId="342"/>
            <ac:inkMk id="67" creationId="{62EB5893-40A6-4DDB-BB9F-5549E49AB4AF}"/>
          </ac:inkMkLst>
        </pc:inkChg>
        <pc:inkChg chg="add">
          <ac:chgData name="Viet Anh Nguyen" userId="b95f61ff061388d5" providerId="LiveId" clId="{2F009BA6-935D-4172-B5F2-8DDE54F1BBBA}" dt="2022-01-10T06:29:16.812" v="1462"/>
          <ac:inkMkLst>
            <pc:docMk/>
            <pc:sldMk cId="3344673937" sldId="342"/>
            <ac:inkMk id="68" creationId="{33381269-F59B-44A7-85BC-92AD521A07AD}"/>
          </ac:inkMkLst>
        </pc:inkChg>
        <pc:inkChg chg="add">
          <ac:chgData name="Viet Anh Nguyen" userId="b95f61ff061388d5" providerId="LiveId" clId="{2F009BA6-935D-4172-B5F2-8DDE54F1BBBA}" dt="2022-01-10T06:29:16.812" v="1462"/>
          <ac:inkMkLst>
            <pc:docMk/>
            <pc:sldMk cId="3344673937" sldId="342"/>
            <ac:inkMk id="69" creationId="{412B60D0-64E8-48B7-95F0-3A1CD4053263}"/>
          </ac:inkMkLst>
        </pc:inkChg>
        <pc:inkChg chg="add del">
          <ac:chgData name="Viet Anh Nguyen" userId="b95f61ff061388d5" providerId="LiveId" clId="{2F009BA6-935D-4172-B5F2-8DDE54F1BBBA}" dt="2022-01-10T06:29:28.031" v="1470"/>
          <ac:inkMkLst>
            <pc:docMk/>
            <pc:sldMk cId="3344673937" sldId="342"/>
            <ac:inkMk id="70" creationId="{438690BF-1E41-4653-BF3F-C2741F595F8C}"/>
          </ac:inkMkLst>
        </pc:inkChg>
        <pc:inkChg chg="add del">
          <ac:chgData name="Viet Anh Nguyen" userId="b95f61ff061388d5" providerId="LiveId" clId="{2F009BA6-935D-4172-B5F2-8DDE54F1BBBA}" dt="2022-01-10T06:29:28.031" v="1470"/>
          <ac:inkMkLst>
            <pc:docMk/>
            <pc:sldMk cId="3344673937" sldId="342"/>
            <ac:inkMk id="71" creationId="{E6BDBF54-F32F-4895-AE2B-4999620F0353}"/>
          </ac:inkMkLst>
        </pc:inkChg>
        <pc:inkChg chg="add del">
          <ac:chgData name="Viet Anh Nguyen" userId="b95f61ff061388d5" providerId="LiveId" clId="{2F009BA6-935D-4172-B5F2-8DDE54F1BBBA}" dt="2022-01-10T06:29:28.031" v="1470"/>
          <ac:inkMkLst>
            <pc:docMk/>
            <pc:sldMk cId="3344673937" sldId="342"/>
            <ac:inkMk id="72" creationId="{76AC485C-655E-4DF8-B8D8-8473F2EFF411}"/>
          </ac:inkMkLst>
        </pc:inkChg>
        <pc:inkChg chg="add del">
          <ac:chgData name="Viet Anh Nguyen" userId="b95f61ff061388d5" providerId="LiveId" clId="{2F009BA6-935D-4172-B5F2-8DDE54F1BBBA}" dt="2022-01-10T06:29:28.031" v="1470"/>
          <ac:inkMkLst>
            <pc:docMk/>
            <pc:sldMk cId="3344673937" sldId="342"/>
            <ac:inkMk id="73" creationId="{DB42857C-2077-4F5C-992F-3B526C938188}"/>
          </ac:inkMkLst>
        </pc:inkChg>
        <pc:inkChg chg="add del">
          <ac:chgData name="Viet Anh Nguyen" userId="b95f61ff061388d5" providerId="LiveId" clId="{2F009BA6-935D-4172-B5F2-8DDE54F1BBBA}" dt="2022-01-10T06:29:28.031" v="1470"/>
          <ac:inkMkLst>
            <pc:docMk/>
            <pc:sldMk cId="3344673937" sldId="342"/>
            <ac:inkMk id="74" creationId="{DCF98A6B-3195-4670-9C4A-11995A2AF9D2}"/>
          </ac:inkMkLst>
        </pc:inkChg>
        <pc:inkChg chg="add del">
          <ac:chgData name="Viet Anh Nguyen" userId="b95f61ff061388d5" providerId="LiveId" clId="{2F009BA6-935D-4172-B5F2-8DDE54F1BBBA}" dt="2022-01-10T06:29:28.031" v="1470"/>
          <ac:inkMkLst>
            <pc:docMk/>
            <pc:sldMk cId="3344673937" sldId="342"/>
            <ac:inkMk id="75" creationId="{97389173-2011-4C2E-BA1E-10A952C425A4}"/>
          </ac:inkMkLst>
        </pc:inkChg>
        <pc:inkChg chg="add del">
          <ac:chgData name="Viet Anh Nguyen" userId="b95f61ff061388d5" providerId="LiveId" clId="{2F009BA6-935D-4172-B5F2-8DDE54F1BBBA}" dt="2022-01-10T06:29:28.031" v="1470"/>
          <ac:inkMkLst>
            <pc:docMk/>
            <pc:sldMk cId="3344673937" sldId="342"/>
            <ac:inkMk id="76" creationId="{7B7BDA39-23C8-4867-B4D7-56D2DD1C93B7}"/>
          </ac:inkMkLst>
        </pc:inkChg>
        <pc:inkChg chg="add del">
          <ac:chgData name="Viet Anh Nguyen" userId="b95f61ff061388d5" providerId="LiveId" clId="{2F009BA6-935D-4172-B5F2-8DDE54F1BBBA}" dt="2022-01-10T06:29:30.766" v="1477"/>
          <ac:inkMkLst>
            <pc:docMk/>
            <pc:sldMk cId="3344673937" sldId="342"/>
            <ac:inkMk id="77" creationId="{BF6DCAB9-B9CF-42F2-B93B-113351A50E35}"/>
          </ac:inkMkLst>
        </pc:inkChg>
        <pc:inkChg chg="add del">
          <ac:chgData name="Viet Anh Nguyen" userId="b95f61ff061388d5" providerId="LiveId" clId="{2F009BA6-935D-4172-B5F2-8DDE54F1BBBA}" dt="2022-01-10T06:29:30.766" v="1477"/>
          <ac:inkMkLst>
            <pc:docMk/>
            <pc:sldMk cId="3344673937" sldId="342"/>
            <ac:inkMk id="78" creationId="{F2A8610B-8DBA-4635-ACA4-957B86FF8A09}"/>
          </ac:inkMkLst>
        </pc:inkChg>
        <pc:inkChg chg="add del">
          <ac:chgData name="Viet Anh Nguyen" userId="b95f61ff061388d5" providerId="LiveId" clId="{2F009BA6-935D-4172-B5F2-8DDE54F1BBBA}" dt="2022-01-10T06:29:30.766" v="1477"/>
          <ac:inkMkLst>
            <pc:docMk/>
            <pc:sldMk cId="3344673937" sldId="342"/>
            <ac:inkMk id="79" creationId="{CE350C1A-E8D0-42F0-8D86-15C948ADE673}"/>
          </ac:inkMkLst>
        </pc:inkChg>
        <pc:inkChg chg="add del">
          <ac:chgData name="Viet Anh Nguyen" userId="b95f61ff061388d5" providerId="LiveId" clId="{2F009BA6-935D-4172-B5F2-8DDE54F1BBBA}" dt="2022-01-10T06:29:30.766" v="1477"/>
          <ac:inkMkLst>
            <pc:docMk/>
            <pc:sldMk cId="3344673937" sldId="342"/>
            <ac:inkMk id="80" creationId="{D7C0D22E-409C-4911-B3C0-76FCFA1A782B}"/>
          </ac:inkMkLst>
        </pc:inkChg>
        <pc:inkChg chg="add del">
          <ac:chgData name="Viet Anh Nguyen" userId="b95f61ff061388d5" providerId="LiveId" clId="{2F009BA6-935D-4172-B5F2-8DDE54F1BBBA}" dt="2022-01-10T06:29:30.766" v="1477"/>
          <ac:inkMkLst>
            <pc:docMk/>
            <pc:sldMk cId="3344673937" sldId="342"/>
            <ac:inkMk id="81" creationId="{D2FD9C16-9016-46D1-99A7-FED4A0A984E9}"/>
          </ac:inkMkLst>
        </pc:inkChg>
        <pc:inkChg chg="add del">
          <ac:chgData name="Viet Anh Nguyen" userId="b95f61ff061388d5" providerId="LiveId" clId="{2F009BA6-935D-4172-B5F2-8DDE54F1BBBA}" dt="2022-01-10T06:29:30.766" v="1477"/>
          <ac:inkMkLst>
            <pc:docMk/>
            <pc:sldMk cId="3344673937" sldId="342"/>
            <ac:inkMk id="82" creationId="{F2EC5C22-2997-4508-A7A9-8602F994BC7C}"/>
          </ac:inkMkLst>
        </pc:inkChg>
        <pc:inkChg chg="add del">
          <ac:chgData name="Viet Anh Nguyen" userId="b95f61ff061388d5" providerId="LiveId" clId="{2F009BA6-935D-4172-B5F2-8DDE54F1BBBA}" dt="2022-01-10T06:29:30.766" v="1477"/>
          <ac:inkMkLst>
            <pc:docMk/>
            <pc:sldMk cId="3344673937" sldId="342"/>
            <ac:inkMk id="83" creationId="{E66662B8-9D8C-42F9-B464-ABB01BB3D9F5}"/>
          </ac:inkMkLst>
        </pc:inkChg>
        <pc:inkChg chg="add">
          <ac:chgData name="Viet Anh Nguyen" userId="b95f61ff061388d5" providerId="LiveId" clId="{2F009BA6-935D-4172-B5F2-8DDE54F1BBBA}" dt="2022-01-10T06:29:30.766" v="1477"/>
          <ac:inkMkLst>
            <pc:docMk/>
            <pc:sldMk cId="3344673937" sldId="342"/>
            <ac:inkMk id="84" creationId="{A4D6FF70-7305-4ACF-A04F-39273CBB70FD}"/>
          </ac:inkMkLst>
        </pc:inkChg>
        <pc:inkChg chg="add del">
          <ac:chgData name="Viet Anh Nguyen" userId="b95f61ff061388d5" providerId="LiveId" clId="{2F009BA6-935D-4172-B5F2-8DDE54F1BBBA}" dt="2022-01-10T06:29:32.100" v="1480"/>
          <ac:inkMkLst>
            <pc:docMk/>
            <pc:sldMk cId="3344673937" sldId="342"/>
            <ac:inkMk id="85" creationId="{CE6C7FF5-860C-4778-BCEE-A30FD9EFC2DD}"/>
          </ac:inkMkLst>
        </pc:inkChg>
        <pc:inkChg chg="add del">
          <ac:chgData name="Viet Anh Nguyen" userId="b95f61ff061388d5" providerId="LiveId" clId="{2F009BA6-935D-4172-B5F2-8DDE54F1BBBA}" dt="2022-01-10T06:29:32.100" v="1480"/>
          <ac:inkMkLst>
            <pc:docMk/>
            <pc:sldMk cId="3344673937" sldId="342"/>
            <ac:inkMk id="86" creationId="{DF03DA5E-097E-45FC-AF2B-308882FBF17C}"/>
          </ac:inkMkLst>
        </pc:inkChg>
        <pc:inkChg chg="add del">
          <ac:chgData name="Viet Anh Nguyen" userId="b95f61ff061388d5" providerId="LiveId" clId="{2F009BA6-935D-4172-B5F2-8DDE54F1BBBA}" dt="2022-01-10T06:29:33.189" v="1482"/>
          <ac:inkMkLst>
            <pc:docMk/>
            <pc:sldMk cId="3344673937" sldId="342"/>
            <ac:inkMk id="87" creationId="{AFC818D2-D4E7-4C7C-AAD6-40EE1AC28808}"/>
          </ac:inkMkLst>
        </pc:inkChg>
        <pc:inkChg chg="add del">
          <ac:chgData name="Viet Anh Nguyen" userId="b95f61ff061388d5" providerId="LiveId" clId="{2F009BA6-935D-4172-B5F2-8DDE54F1BBBA}" dt="2022-01-10T06:29:33.189" v="1482"/>
          <ac:inkMkLst>
            <pc:docMk/>
            <pc:sldMk cId="3344673937" sldId="342"/>
            <ac:inkMk id="88" creationId="{0A3A0764-1A3A-4E97-9543-B706F72D7FD0}"/>
          </ac:inkMkLst>
        </pc:inkChg>
        <pc:inkChg chg="add">
          <ac:chgData name="Viet Anh Nguyen" userId="b95f61ff061388d5" providerId="LiveId" clId="{2F009BA6-935D-4172-B5F2-8DDE54F1BBBA}" dt="2022-01-10T06:29:33.189" v="1482"/>
          <ac:inkMkLst>
            <pc:docMk/>
            <pc:sldMk cId="3344673937" sldId="342"/>
            <ac:inkMk id="89" creationId="{014E39A3-53D2-4D66-82DE-B1BC2006EBF3}"/>
          </ac:inkMkLst>
        </pc:inkChg>
        <pc:inkChg chg="add del">
          <ac:chgData name="Viet Anh Nguyen" userId="b95f61ff061388d5" providerId="LiveId" clId="{2F009BA6-935D-4172-B5F2-8DDE54F1BBBA}" dt="2022-01-10T06:29:36.363" v="1485"/>
          <ac:inkMkLst>
            <pc:docMk/>
            <pc:sldMk cId="3344673937" sldId="342"/>
            <ac:inkMk id="90" creationId="{8D65D005-2FED-46AD-AA29-E3916EC30916}"/>
          </ac:inkMkLst>
        </pc:inkChg>
        <pc:inkChg chg="add del">
          <ac:chgData name="Viet Anh Nguyen" userId="b95f61ff061388d5" providerId="LiveId" clId="{2F009BA6-935D-4172-B5F2-8DDE54F1BBBA}" dt="2022-01-10T06:29:36.363" v="1485"/>
          <ac:inkMkLst>
            <pc:docMk/>
            <pc:sldMk cId="3344673937" sldId="342"/>
            <ac:inkMk id="91" creationId="{74F0E9EA-A04E-493B-931A-D7099FBD696F}"/>
          </ac:inkMkLst>
        </pc:inkChg>
        <pc:inkChg chg="add">
          <ac:chgData name="Viet Anh Nguyen" userId="b95f61ff061388d5" providerId="LiveId" clId="{2F009BA6-935D-4172-B5F2-8DDE54F1BBBA}" dt="2022-01-10T06:29:36.363" v="1485"/>
          <ac:inkMkLst>
            <pc:docMk/>
            <pc:sldMk cId="3344673937" sldId="342"/>
            <ac:inkMk id="92" creationId="{833BEA91-48D5-4B59-92F8-FDFEA164E790}"/>
          </ac:inkMkLst>
        </pc:inkChg>
        <pc:inkChg chg="add del">
          <ac:chgData name="Viet Anh Nguyen" userId="b95f61ff061388d5" providerId="LiveId" clId="{2F009BA6-935D-4172-B5F2-8DDE54F1BBBA}" dt="2022-01-10T06:29:52.950" v="1501"/>
          <ac:inkMkLst>
            <pc:docMk/>
            <pc:sldMk cId="3344673937" sldId="342"/>
            <ac:inkMk id="93" creationId="{75E3A028-735B-4816-A315-FA387551B3F3}"/>
          </ac:inkMkLst>
        </pc:inkChg>
        <pc:inkChg chg="add del">
          <ac:chgData name="Viet Anh Nguyen" userId="b95f61ff061388d5" providerId="LiveId" clId="{2F009BA6-935D-4172-B5F2-8DDE54F1BBBA}" dt="2022-01-10T06:29:52.950" v="1501"/>
          <ac:inkMkLst>
            <pc:docMk/>
            <pc:sldMk cId="3344673937" sldId="342"/>
            <ac:inkMk id="94" creationId="{5746EDF2-55B5-4CDF-9E5B-54B1AA83C06A}"/>
          </ac:inkMkLst>
        </pc:inkChg>
        <pc:inkChg chg="add del">
          <ac:chgData name="Viet Anh Nguyen" userId="b95f61ff061388d5" providerId="LiveId" clId="{2F009BA6-935D-4172-B5F2-8DDE54F1BBBA}" dt="2022-01-10T06:29:52.950" v="1501"/>
          <ac:inkMkLst>
            <pc:docMk/>
            <pc:sldMk cId="3344673937" sldId="342"/>
            <ac:inkMk id="95" creationId="{5C8001F7-EA4F-4EDA-B7DA-62EFE8772034}"/>
          </ac:inkMkLst>
        </pc:inkChg>
        <pc:inkChg chg="add del">
          <ac:chgData name="Viet Anh Nguyen" userId="b95f61ff061388d5" providerId="LiveId" clId="{2F009BA6-935D-4172-B5F2-8DDE54F1BBBA}" dt="2022-01-10T06:29:52.950" v="1501"/>
          <ac:inkMkLst>
            <pc:docMk/>
            <pc:sldMk cId="3344673937" sldId="342"/>
            <ac:inkMk id="96" creationId="{B4CC9B25-6108-4F3D-82E8-65E885632346}"/>
          </ac:inkMkLst>
        </pc:inkChg>
        <pc:inkChg chg="add del">
          <ac:chgData name="Viet Anh Nguyen" userId="b95f61ff061388d5" providerId="LiveId" clId="{2F009BA6-935D-4172-B5F2-8DDE54F1BBBA}" dt="2022-01-10T06:29:52.950" v="1501"/>
          <ac:inkMkLst>
            <pc:docMk/>
            <pc:sldMk cId="3344673937" sldId="342"/>
            <ac:inkMk id="97" creationId="{C92CBD76-7890-476D-964C-0CE98A53DCD4}"/>
          </ac:inkMkLst>
        </pc:inkChg>
        <pc:inkChg chg="add del">
          <ac:chgData name="Viet Anh Nguyen" userId="b95f61ff061388d5" providerId="LiveId" clId="{2F009BA6-935D-4172-B5F2-8DDE54F1BBBA}" dt="2022-01-10T06:29:52.950" v="1501"/>
          <ac:inkMkLst>
            <pc:docMk/>
            <pc:sldMk cId="3344673937" sldId="342"/>
            <ac:inkMk id="98" creationId="{E742BFD8-6343-4993-AE0B-0C536DC8D8BD}"/>
          </ac:inkMkLst>
        </pc:inkChg>
        <pc:inkChg chg="add del">
          <ac:chgData name="Viet Anh Nguyen" userId="b95f61ff061388d5" providerId="LiveId" clId="{2F009BA6-935D-4172-B5F2-8DDE54F1BBBA}" dt="2022-01-10T06:29:52.950" v="1501"/>
          <ac:inkMkLst>
            <pc:docMk/>
            <pc:sldMk cId="3344673937" sldId="342"/>
            <ac:inkMk id="99" creationId="{B13254E7-8D48-4668-B5D1-15B251251479}"/>
          </ac:inkMkLst>
        </pc:inkChg>
        <pc:inkChg chg="add">
          <ac:chgData name="Viet Anh Nguyen" userId="b95f61ff061388d5" providerId="LiveId" clId="{2F009BA6-935D-4172-B5F2-8DDE54F1BBBA}" dt="2022-01-10T06:29:50.205" v="1493" actId="9405"/>
          <ac:inkMkLst>
            <pc:docMk/>
            <pc:sldMk cId="3344673937" sldId="342"/>
            <ac:inkMk id="100" creationId="{BE7EE413-2A5A-452C-9BB4-9A9B7CFB6BC7}"/>
          </ac:inkMkLst>
        </pc:inkChg>
        <pc:inkChg chg="add del">
          <ac:chgData name="Viet Anh Nguyen" userId="b95f61ff061388d5" providerId="LiveId" clId="{2F009BA6-935D-4172-B5F2-8DDE54F1BBBA}" dt="2022-01-10T06:29:52.950" v="1501"/>
          <ac:inkMkLst>
            <pc:docMk/>
            <pc:sldMk cId="3344673937" sldId="342"/>
            <ac:inkMk id="101" creationId="{C5F1D521-958E-4E2E-BC38-6E531D3665D1}"/>
          </ac:inkMkLst>
        </pc:inkChg>
        <pc:inkChg chg="add del">
          <ac:chgData name="Viet Anh Nguyen" userId="b95f61ff061388d5" providerId="LiveId" clId="{2F009BA6-935D-4172-B5F2-8DDE54F1BBBA}" dt="2022-01-10T06:29:52.950" v="1501"/>
          <ac:inkMkLst>
            <pc:docMk/>
            <pc:sldMk cId="3344673937" sldId="342"/>
            <ac:inkMk id="102" creationId="{C403BBF7-E659-4206-B709-F2D71417F0B0}"/>
          </ac:inkMkLst>
        </pc:inkChg>
        <pc:inkChg chg="add del">
          <ac:chgData name="Viet Anh Nguyen" userId="b95f61ff061388d5" providerId="LiveId" clId="{2F009BA6-935D-4172-B5F2-8DDE54F1BBBA}" dt="2022-01-10T06:29:52.950" v="1501"/>
          <ac:inkMkLst>
            <pc:docMk/>
            <pc:sldMk cId="3344673937" sldId="342"/>
            <ac:inkMk id="103" creationId="{DD44931F-5C61-4FF2-BAA9-954F4080D476}"/>
          </ac:inkMkLst>
        </pc:inkChg>
        <pc:inkChg chg="add del">
          <ac:chgData name="Viet Anh Nguyen" userId="b95f61ff061388d5" providerId="LiveId" clId="{2F009BA6-935D-4172-B5F2-8DDE54F1BBBA}" dt="2022-01-10T06:29:52.950" v="1501"/>
          <ac:inkMkLst>
            <pc:docMk/>
            <pc:sldMk cId="3344673937" sldId="342"/>
            <ac:inkMk id="104" creationId="{E288E550-AE4E-4B6D-A6A5-7E3D5984DC75}"/>
          </ac:inkMkLst>
        </pc:inkChg>
        <pc:inkChg chg="add del">
          <ac:chgData name="Viet Anh Nguyen" userId="b95f61ff061388d5" providerId="LiveId" clId="{2F009BA6-935D-4172-B5F2-8DDE54F1BBBA}" dt="2022-01-10T06:29:52.950" v="1501"/>
          <ac:inkMkLst>
            <pc:docMk/>
            <pc:sldMk cId="3344673937" sldId="342"/>
            <ac:inkMk id="105" creationId="{C669D47C-6E9A-4B24-8726-A2119C565E44}"/>
          </ac:inkMkLst>
        </pc:inkChg>
        <pc:inkChg chg="add del">
          <ac:chgData name="Viet Anh Nguyen" userId="b95f61ff061388d5" providerId="LiveId" clId="{2F009BA6-935D-4172-B5F2-8DDE54F1BBBA}" dt="2022-01-10T06:29:52.950" v="1501"/>
          <ac:inkMkLst>
            <pc:docMk/>
            <pc:sldMk cId="3344673937" sldId="342"/>
            <ac:inkMk id="106" creationId="{5A0027F4-C3EE-49C0-9D99-4DEA6123BCB9}"/>
          </ac:inkMkLst>
        </pc:inkChg>
        <pc:inkChg chg="add del">
          <ac:chgData name="Viet Anh Nguyen" userId="b95f61ff061388d5" providerId="LiveId" clId="{2F009BA6-935D-4172-B5F2-8DDE54F1BBBA}" dt="2022-01-10T06:29:52.950" v="1501"/>
          <ac:inkMkLst>
            <pc:docMk/>
            <pc:sldMk cId="3344673937" sldId="342"/>
            <ac:inkMk id="107" creationId="{9D935F46-5067-490B-A04E-FA9BD3006455}"/>
          </ac:inkMkLst>
        </pc:inkChg>
        <pc:inkChg chg="add">
          <ac:chgData name="Viet Anh Nguyen" userId="b95f61ff061388d5" providerId="LiveId" clId="{2F009BA6-935D-4172-B5F2-8DDE54F1BBBA}" dt="2022-01-10T06:29:52.950" v="1501"/>
          <ac:inkMkLst>
            <pc:docMk/>
            <pc:sldMk cId="3344673937" sldId="342"/>
            <ac:inkMk id="108" creationId="{949CE6BB-B63D-45AC-9C59-B511C446A765}"/>
          </ac:inkMkLst>
        </pc:inkChg>
        <pc:inkChg chg="add">
          <ac:chgData name="Viet Anh Nguyen" userId="b95f61ff061388d5" providerId="LiveId" clId="{2F009BA6-935D-4172-B5F2-8DDE54F1BBBA}" dt="2022-01-10T06:29:52.950" v="1501"/>
          <ac:inkMkLst>
            <pc:docMk/>
            <pc:sldMk cId="3344673937" sldId="342"/>
            <ac:inkMk id="109" creationId="{EC53229C-2545-452D-9DE0-2E40625FCC95}"/>
          </ac:inkMkLst>
        </pc:inkChg>
        <pc:inkChg chg="add">
          <ac:chgData name="Viet Anh Nguyen" userId="b95f61ff061388d5" providerId="LiveId" clId="{2F009BA6-935D-4172-B5F2-8DDE54F1BBBA}" dt="2022-01-10T06:29:52.950" v="1501"/>
          <ac:inkMkLst>
            <pc:docMk/>
            <pc:sldMk cId="3344673937" sldId="342"/>
            <ac:inkMk id="110" creationId="{9C2E5D25-C7FD-4BEF-A162-F899B7105474}"/>
          </ac:inkMkLst>
        </pc:inkChg>
        <pc:inkChg chg="add">
          <ac:chgData name="Viet Anh Nguyen" userId="b95f61ff061388d5" providerId="LiveId" clId="{2F009BA6-935D-4172-B5F2-8DDE54F1BBBA}" dt="2022-01-10T06:29:52.950" v="1501"/>
          <ac:inkMkLst>
            <pc:docMk/>
            <pc:sldMk cId="3344673937" sldId="342"/>
            <ac:inkMk id="111" creationId="{9F6CE130-5F51-40C8-97E3-D7B8E62BE57E}"/>
          </ac:inkMkLst>
        </pc:inkChg>
        <pc:inkChg chg="add del">
          <ac:chgData name="Viet Anh Nguyen" userId="b95f61ff061388d5" providerId="LiveId" clId="{2F009BA6-935D-4172-B5F2-8DDE54F1BBBA}" dt="2022-01-10T06:30:37.365" v="1504"/>
          <ac:inkMkLst>
            <pc:docMk/>
            <pc:sldMk cId="3344673937" sldId="342"/>
            <ac:inkMk id="112" creationId="{390E8204-FDB1-4884-B810-967DB5EF4F86}"/>
          </ac:inkMkLst>
        </pc:inkChg>
        <pc:inkChg chg="add del">
          <ac:chgData name="Viet Anh Nguyen" userId="b95f61ff061388d5" providerId="LiveId" clId="{2F009BA6-935D-4172-B5F2-8DDE54F1BBBA}" dt="2022-01-10T06:30:37.365" v="1504"/>
          <ac:inkMkLst>
            <pc:docMk/>
            <pc:sldMk cId="3344673937" sldId="342"/>
            <ac:inkMk id="113" creationId="{A3E5A217-CC49-4D47-90F9-E3BFC59AB7CE}"/>
          </ac:inkMkLst>
        </pc:inkChg>
        <pc:inkChg chg="add del">
          <ac:chgData name="Viet Anh Nguyen" userId="b95f61ff061388d5" providerId="LiveId" clId="{2F009BA6-935D-4172-B5F2-8DDE54F1BBBA}" dt="2022-01-10T06:30:38.352" v="1506"/>
          <ac:inkMkLst>
            <pc:docMk/>
            <pc:sldMk cId="3344673937" sldId="342"/>
            <ac:inkMk id="114" creationId="{DB84349E-19A1-499E-B917-48231B18D868}"/>
          </ac:inkMkLst>
        </pc:inkChg>
        <pc:inkChg chg="add del">
          <ac:chgData name="Viet Anh Nguyen" userId="b95f61ff061388d5" providerId="LiveId" clId="{2F009BA6-935D-4172-B5F2-8DDE54F1BBBA}" dt="2022-01-10T06:30:38.352" v="1506"/>
          <ac:inkMkLst>
            <pc:docMk/>
            <pc:sldMk cId="3344673937" sldId="342"/>
            <ac:inkMk id="115" creationId="{E168C702-9B4E-4FD8-808F-4B06A9A40FDB}"/>
          </ac:inkMkLst>
        </pc:inkChg>
        <pc:inkChg chg="add del">
          <ac:chgData name="Viet Anh Nguyen" userId="b95f61ff061388d5" providerId="LiveId" clId="{2F009BA6-935D-4172-B5F2-8DDE54F1BBBA}" dt="2022-01-10T06:30:40.132" v="1508"/>
          <ac:inkMkLst>
            <pc:docMk/>
            <pc:sldMk cId="3344673937" sldId="342"/>
            <ac:inkMk id="116" creationId="{A069EC86-F95F-4204-8BDD-AC6FEA268380}"/>
          </ac:inkMkLst>
        </pc:inkChg>
        <pc:inkChg chg="add del">
          <ac:chgData name="Viet Anh Nguyen" userId="b95f61ff061388d5" providerId="LiveId" clId="{2F009BA6-935D-4172-B5F2-8DDE54F1BBBA}" dt="2022-01-10T06:30:40.132" v="1508"/>
          <ac:inkMkLst>
            <pc:docMk/>
            <pc:sldMk cId="3344673937" sldId="342"/>
            <ac:inkMk id="117" creationId="{90BF72FB-2618-40D2-BEE1-800609E35C2F}"/>
          </ac:inkMkLst>
        </pc:inkChg>
        <pc:inkChg chg="add">
          <ac:chgData name="Viet Anh Nguyen" userId="b95f61ff061388d5" providerId="LiveId" clId="{2F009BA6-935D-4172-B5F2-8DDE54F1BBBA}" dt="2022-01-10T06:30:40.132" v="1508"/>
          <ac:inkMkLst>
            <pc:docMk/>
            <pc:sldMk cId="3344673937" sldId="342"/>
            <ac:inkMk id="118" creationId="{997C857A-E550-4535-B320-376FDE878230}"/>
          </ac:inkMkLst>
        </pc:inkChg>
      </pc:sldChg>
      <pc:sldChg chg="addSp delSp new mod">
        <pc:chgData name="Viet Anh Nguyen" userId="b95f61ff061388d5" providerId="LiveId" clId="{2F009BA6-935D-4172-B5F2-8DDE54F1BBBA}" dt="2022-01-10T06:36:36.456" v="1639"/>
        <pc:sldMkLst>
          <pc:docMk/>
          <pc:sldMk cId="766923467" sldId="343"/>
        </pc:sldMkLst>
        <pc:inkChg chg="add del">
          <ac:chgData name="Viet Anh Nguyen" userId="b95f61ff061388d5" providerId="LiveId" clId="{2F009BA6-935D-4172-B5F2-8DDE54F1BBBA}" dt="2022-01-10T06:31:21.385" v="1512"/>
          <ac:inkMkLst>
            <pc:docMk/>
            <pc:sldMk cId="766923467" sldId="343"/>
            <ac:inkMk id="2" creationId="{F0FD16C9-5AC3-41F4-9ED7-E78C7C534225}"/>
          </ac:inkMkLst>
        </pc:inkChg>
        <pc:inkChg chg="add del">
          <ac:chgData name="Viet Anh Nguyen" userId="b95f61ff061388d5" providerId="LiveId" clId="{2F009BA6-935D-4172-B5F2-8DDE54F1BBBA}" dt="2022-01-10T06:31:21.385" v="1512"/>
          <ac:inkMkLst>
            <pc:docMk/>
            <pc:sldMk cId="766923467" sldId="343"/>
            <ac:inkMk id="3" creationId="{273440ED-B549-44F4-960E-9E77EF9C5F1A}"/>
          </ac:inkMkLst>
        </pc:inkChg>
        <pc:inkChg chg="add del">
          <ac:chgData name="Viet Anh Nguyen" userId="b95f61ff061388d5" providerId="LiveId" clId="{2F009BA6-935D-4172-B5F2-8DDE54F1BBBA}" dt="2022-01-10T06:31:22.316" v="1514"/>
          <ac:inkMkLst>
            <pc:docMk/>
            <pc:sldMk cId="766923467" sldId="343"/>
            <ac:inkMk id="4" creationId="{228A2683-1946-4BF6-B60B-DCFBFA341E1F}"/>
          </ac:inkMkLst>
        </pc:inkChg>
        <pc:inkChg chg="add del">
          <ac:chgData name="Viet Anh Nguyen" userId="b95f61ff061388d5" providerId="LiveId" clId="{2F009BA6-935D-4172-B5F2-8DDE54F1BBBA}" dt="2022-01-10T06:31:22.316" v="1514"/>
          <ac:inkMkLst>
            <pc:docMk/>
            <pc:sldMk cId="766923467" sldId="343"/>
            <ac:inkMk id="5" creationId="{DD48003F-29C5-4BD1-A5E1-409E7EAC639E}"/>
          </ac:inkMkLst>
        </pc:inkChg>
        <pc:inkChg chg="add del">
          <ac:chgData name="Viet Anh Nguyen" userId="b95f61ff061388d5" providerId="LiveId" clId="{2F009BA6-935D-4172-B5F2-8DDE54F1BBBA}" dt="2022-01-10T06:31:23.529" v="1518"/>
          <ac:inkMkLst>
            <pc:docMk/>
            <pc:sldMk cId="766923467" sldId="343"/>
            <ac:inkMk id="6" creationId="{3ACDFEC0-9E11-483A-B83C-DC1CC68DC18C}"/>
          </ac:inkMkLst>
        </pc:inkChg>
        <pc:inkChg chg="add del">
          <ac:chgData name="Viet Anh Nguyen" userId="b95f61ff061388d5" providerId="LiveId" clId="{2F009BA6-935D-4172-B5F2-8DDE54F1BBBA}" dt="2022-01-10T06:31:23.529" v="1518"/>
          <ac:inkMkLst>
            <pc:docMk/>
            <pc:sldMk cId="766923467" sldId="343"/>
            <ac:inkMk id="7" creationId="{E9A46A67-3EDB-4CBB-9B76-5DF20C5A1C3C}"/>
          </ac:inkMkLst>
        </pc:inkChg>
        <pc:inkChg chg="add del">
          <ac:chgData name="Viet Anh Nguyen" userId="b95f61ff061388d5" providerId="LiveId" clId="{2F009BA6-935D-4172-B5F2-8DDE54F1BBBA}" dt="2022-01-10T06:31:23.529" v="1518"/>
          <ac:inkMkLst>
            <pc:docMk/>
            <pc:sldMk cId="766923467" sldId="343"/>
            <ac:inkMk id="8" creationId="{BAED967A-0711-4DAE-B04B-D853B3EE6B0B}"/>
          </ac:inkMkLst>
        </pc:inkChg>
        <pc:inkChg chg="add del">
          <ac:chgData name="Viet Anh Nguyen" userId="b95f61ff061388d5" providerId="LiveId" clId="{2F009BA6-935D-4172-B5F2-8DDE54F1BBBA}" dt="2022-01-10T06:31:23.529" v="1518"/>
          <ac:inkMkLst>
            <pc:docMk/>
            <pc:sldMk cId="766923467" sldId="343"/>
            <ac:inkMk id="9" creationId="{A8FCCFB8-024D-46DC-97BE-044CA846655D}"/>
          </ac:inkMkLst>
        </pc:inkChg>
        <pc:inkChg chg="add">
          <ac:chgData name="Viet Anh Nguyen" userId="b95f61ff061388d5" providerId="LiveId" clId="{2F009BA6-935D-4172-B5F2-8DDE54F1BBBA}" dt="2022-01-10T06:31:23.529" v="1518"/>
          <ac:inkMkLst>
            <pc:docMk/>
            <pc:sldMk cId="766923467" sldId="343"/>
            <ac:inkMk id="10" creationId="{C72B1763-08C6-469F-AA08-CE2900E36418}"/>
          </ac:inkMkLst>
        </pc:inkChg>
        <pc:inkChg chg="add del">
          <ac:chgData name="Viet Anh Nguyen" userId="b95f61ff061388d5" providerId="LiveId" clId="{2F009BA6-935D-4172-B5F2-8DDE54F1BBBA}" dt="2022-01-10T06:31:25.994" v="1527"/>
          <ac:inkMkLst>
            <pc:docMk/>
            <pc:sldMk cId="766923467" sldId="343"/>
            <ac:inkMk id="11" creationId="{E915CFFF-1817-4FE0-8391-60258FCCCF9F}"/>
          </ac:inkMkLst>
        </pc:inkChg>
        <pc:inkChg chg="add del">
          <ac:chgData name="Viet Anh Nguyen" userId="b95f61ff061388d5" providerId="LiveId" clId="{2F009BA6-935D-4172-B5F2-8DDE54F1BBBA}" dt="2022-01-10T06:31:25.994" v="1527"/>
          <ac:inkMkLst>
            <pc:docMk/>
            <pc:sldMk cId="766923467" sldId="343"/>
            <ac:inkMk id="12" creationId="{CE2EF916-54E8-4078-8579-9016313F4C18}"/>
          </ac:inkMkLst>
        </pc:inkChg>
        <pc:inkChg chg="add del">
          <ac:chgData name="Viet Anh Nguyen" userId="b95f61ff061388d5" providerId="LiveId" clId="{2F009BA6-935D-4172-B5F2-8DDE54F1BBBA}" dt="2022-01-10T06:31:25.994" v="1527"/>
          <ac:inkMkLst>
            <pc:docMk/>
            <pc:sldMk cId="766923467" sldId="343"/>
            <ac:inkMk id="13" creationId="{9B757200-699F-4E69-AEE3-A507BF3E9B01}"/>
          </ac:inkMkLst>
        </pc:inkChg>
        <pc:inkChg chg="add del">
          <ac:chgData name="Viet Anh Nguyen" userId="b95f61ff061388d5" providerId="LiveId" clId="{2F009BA6-935D-4172-B5F2-8DDE54F1BBBA}" dt="2022-01-10T06:31:25.994" v="1527"/>
          <ac:inkMkLst>
            <pc:docMk/>
            <pc:sldMk cId="766923467" sldId="343"/>
            <ac:inkMk id="14" creationId="{CCE1A9F2-26B0-4349-990C-E7CC60E331A3}"/>
          </ac:inkMkLst>
        </pc:inkChg>
        <pc:inkChg chg="add del">
          <ac:chgData name="Viet Anh Nguyen" userId="b95f61ff061388d5" providerId="LiveId" clId="{2F009BA6-935D-4172-B5F2-8DDE54F1BBBA}" dt="2022-01-10T06:31:25.994" v="1527"/>
          <ac:inkMkLst>
            <pc:docMk/>
            <pc:sldMk cId="766923467" sldId="343"/>
            <ac:inkMk id="15" creationId="{8D7E62F1-C034-4A46-814E-29290CB3433E}"/>
          </ac:inkMkLst>
        </pc:inkChg>
        <pc:inkChg chg="add del">
          <ac:chgData name="Viet Anh Nguyen" userId="b95f61ff061388d5" providerId="LiveId" clId="{2F009BA6-935D-4172-B5F2-8DDE54F1BBBA}" dt="2022-01-10T06:31:25.994" v="1527"/>
          <ac:inkMkLst>
            <pc:docMk/>
            <pc:sldMk cId="766923467" sldId="343"/>
            <ac:inkMk id="16" creationId="{5FB744F3-5C63-46F7-B871-0D5FAA9AF551}"/>
          </ac:inkMkLst>
        </pc:inkChg>
        <pc:inkChg chg="add del">
          <ac:chgData name="Viet Anh Nguyen" userId="b95f61ff061388d5" providerId="LiveId" clId="{2F009BA6-935D-4172-B5F2-8DDE54F1BBBA}" dt="2022-01-10T06:31:25.994" v="1527"/>
          <ac:inkMkLst>
            <pc:docMk/>
            <pc:sldMk cId="766923467" sldId="343"/>
            <ac:inkMk id="17" creationId="{AF7E660A-641A-4819-9D8B-87431DCBAB84}"/>
          </ac:inkMkLst>
        </pc:inkChg>
        <pc:inkChg chg="add del">
          <ac:chgData name="Viet Anh Nguyen" userId="b95f61ff061388d5" providerId="LiveId" clId="{2F009BA6-935D-4172-B5F2-8DDE54F1BBBA}" dt="2022-01-10T06:31:25.994" v="1527"/>
          <ac:inkMkLst>
            <pc:docMk/>
            <pc:sldMk cId="766923467" sldId="343"/>
            <ac:inkMk id="18" creationId="{51F399BE-51FA-4C24-9EA9-34E7E582F3AF}"/>
          </ac:inkMkLst>
        </pc:inkChg>
        <pc:inkChg chg="add del">
          <ac:chgData name="Viet Anh Nguyen" userId="b95f61ff061388d5" providerId="LiveId" clId="{2F009BA6-935D-4172-B5F2-8DDE54F1BBBA}" dt="2022-01-10T06:31:28.204" v="1529"/>
          <ac:inkMkLst>
            <pc:docMk/>
            <pc:sldMk cId="766923467" sldId="343"/>
            <ac:inkMk id="19" creationId="{4EEF15A8-02C3-4217-A63D-564FAFC587CC}"/>
          </ac:inkMkLst>
        </pc:inkChg>
        <pc:inkChg chg="add">
          <ac:chgData name="Viet Anh Nguyen" userId="b95f61ff061388d5" providerId="LiveId" clId="{2F009BA6-935D-4172-B5F2-8DDE54F1BBBA}" dt="2022-01-10T06:31:25.994" v="1527"/>
          <ac:inkMkLst>
            <pc:docMk/>
            <pc:sldMk cId="766923467" sldId="343"/>
            <ac:inkMk id="20" creationId="{8C02752A-B267-4D23-B091-B50A37A8A355}"/>
          </ac:inkMkLst>
        </pc:inkChg>
        <pc:inkChg chg="add del">
          <ac:chgData name="Viet Anh Nguyen" userId="b95f61ff061388d5" providerId="LiveId" clId="{2F009BA6-935D-4172-B5F2-8DDE54F1BBBA}" dt="2022-01-10T06:31:28.204" v="1529"/>
          <ac:inkMkLst>
            <pc:docMk/>
            <pc:sldMk cId="766923467" sldId="343"/>
            <ac:inkMk id="21" creationId="{D2947EC9-B5DE-4622-B3A9-F7FD389E0E93}"/>
          </ac:inkMkLst>
        </pc:inkChg>
        <pc:inkChg chg="add">
          <ac:chgData name="Viet Anh Nguyen" userId="b95f61ff061388d5" providerId="LiveId" clId="{2F009BA6-935D-4172-B5F2-8DDE54F1BBBA}" dt="2022-01-10T06:31:28.204" v="1529"/>
          <ac:inkMkLst>
            <pc:docMk/>
            <pc:sldMk cId="766923467" sldId="343"/>
            <ac:inkMk id="22" creationId="{F7F7400F-F843-45FC-AB03-7395A0E97562}"/>
          </ac:inkMkLst>
        </pc:inkChg>
        <pc:inkChg chg="add del">
          <ac:chgData name="Viet Anh Nguyen" userId="b95f61ff061388d5" providerId="LiveId" clId="{2F009BA6-935D-4172-B5F2-8DDE54F1BBBA}" dt="2022-01-10T06:31:31.181" v="1536"/>
          <ac:inkMkLst>
            <pc:docMk/>
            <pc:sldMk cId="766923467" sldId="343"/>
            <ac:inkMk id="23" creationId="{81722D3E-809D-4493-B6CD-E1B35E847114}"/>
          </ac:inkMkLst>
        </pc:inkChg>
        <pc:inkChg chg="add del">
          <ac:chgData name="Viet Anh Nguyen" userId="b95f61ff061388d5" providerId="LiveId" clId="{2F009BA6-935D-4172-B5F2-8DDE54F1BBBA}" dt="2022-01-10T06:31:31.181" v="1536"/>
          <ac:inkMkLst>
            <pc:docMk/>
            <pc:sldMk cId="766923467" sldId="343"/>
            <ac:inkMk id="24" creationId="{70C5B44E-F669-4A02-8FD9-764BF52FFD05}"/>
          </ac:inkMkLst>
        </pc:inkChg>
        <pc:inkChg chg="add del">
          <ac:chgData name="Viet Anh Nguyen" userId="b95f61ff061388d5" providerId="LiveId" clId="{2F009BA6-935D-4172-B5F2-8DDE54F1BBBA}" dt="2022-01-10T06:31:31.181" v="1536"/>
          <ac:inkMkLst>
            <pc:docMk/>
            <pc:sldMk cId="766923467" sldId="343"/>
            <ac:inkMk id="25" creationId="{2F576E1B-994B-4B30-878B-4249AC9FFB58}"/>
          </ac:inkMkLst>
        </pc:inkChg>
        <pc:inkChg chg="add del">
          <ac:chgData name="Viet Anh Nguyen" userId="b95f61ff061388d5" providerId="LiveId" clId="{2F009BA6-935D-4172-B5F2-8DDE54F1BBBA}" dt="2022-01-10T06:31:31.181" v="1536"/>
          <ac:inkMkLst>
            <pc:docMk/>
            <pc:sldMk cId="766923467" sldId="343"/>
            <ac:inkMk id="26" creationId="{0C59FBF5-8CB7-4ABB-96DD-057CBE70B534}"/>
          </ac:inkMkLst>
        </pc:inkChg>
        <pc:inkChg chg="add">
          <ac:chgData name="Viet Anh Nguyen" userId="b95f61ff061388d5" providerId="LiveId" clId="{2F009BA6-935D-4172-B5F2-8DDE54F1BBBA}" dt="2022-01-10T06:31:30.075" v="1534" actId="9405"/>
          <ac:inkMkLst>
            <pc:docMk/>
            <pc:sldMk cId="766923467" sldId="343"/>
            <ac:inkMk id="27" creationId="{B3022096-F539-451A-A767-F0E8F712ECAA}"/>
          </ac:inkMkLst>
        </pc:inkChg>
        <pc:inkChg chg="add">
          <ac:chgData name="Viet Anh Nguyen" userId="b95f61ff061388d5" providerId="LiveId" clId="{2F009BA6-935D-4172-B5F2-8DDE54F1BBBA}" dt="2022-01-10T06:31:30.235" v="1535" actId="9405"/>
          <ac:inkMkLst>
            <pc:docMk/>
            <pc:sldMk cId="766923467" sldId="343"/>
            <ac:inkMk id="28" creationId="{9135C078-6D7A-4673-80E5-E42DDFCE87F8}"/>
          </ac:inkMkLst>
        </pc:inkChg>
        <pc:inkChg chg="add">
          <ac:chgData name="Viet Anh Nguyen" userId="b95f61ff061388d5" providerId="LiveId" clId="{2F009BA6-935D-4172-B5F2-8DDE54F1BBBA}" dt="2022-01-10T06:31:31.181" v="1536"/>
          <ac:inkMkLst>
            <pc:docMk/>
            <pc:sldMk cId="766923467" sldId="343"/>
            <ac:inkMk id="29" creationId="{D4852E0F-23B8-44B7-967F-2DF737835AAB}"/>
          </ac:inkMkLst>
        </pc:inkChg>
        <pc:inkChg chg="add del">
          <ac:chgData name="Viet Anh Nguyen" userId="b95f61ff061388d5" providerId="LiveId" clId="{2F009BA6-935D-4172-B5F2-8DDE54F1BBBA}" dt="2022-01-10T06:31:33.600" v="1539"/>
          <ac:inkMkLst>
            <pc:docMk/>
            <pc:sldMk cId="766923467" sldId="343"/>
            <ac:inkMk id="30" creationId="{F9D2224B-915A-4651-A6BE-B0B315C3B039}"/>
          </ac:inkMkLst>
        </pc:inkChg>
        <pc:inkChg chg="add del">
          <ac:chgData name="Viet Anh Nguyen" userId="b95f61ff061388d5" providerId="LiveId" clId="{2F009BA6-935D-4172-B5F2-8DDE54F1BBBA}" dt="2022-01-10T06:31:33.600" v="1539"/>
          <ac:inkMkLst>
            <pc:docMk/>
            <pc:sldMk cId="766923467" sldId="343"/>
            <ac:inkMk id="31" creationId="{E6C063DB-DC8C-4DA7-B222-53C87101CA2D}"/>
          </ac:inkMkLst>
        </pc:inkChg>
        <pc:inkChg chg="add">
          <ac:chgData name="Viet Anh Nguyen" userId="b95f61ff061388d5" providerId="LiveId" clId="{2F009BA6-935D-4172-B5F2-8DDE54F1BBBA}" dt="2022-01-10T06:31:33.600" v="1539"/>
          <ac:inkMkLst>
            <pc:docMk/>
            <pc:sldMk cId="766923467" sldId="343"/>
            <ac:inkMk id="32" creationId="{683B3C9C-DF28-4F85-9922-C35D8E1F1B18}"/>
          </ac:inkMkLst>
        </pc:inkChg>
        <pc:inkChg chg="add">
          <ac:chgData name="Viet Anh Nguyen" userId="b95f61ff061388d5" providerId="LiveId" clId="{2F009BA6-935D-4172-B5F2-8DDE54F1BBBA}" dt="2022-01-10T06:31:38.610" v="1540" actId="9405"/>
          <ac:inkMkLst>
            <pc:docMk/>
            <pc:sldMk cId="766923467" sldId="343"/>
            <ac:inkMk id="33" creationId="{57C060F8-9C7A-4B07-939D-9786D266FB5B}"/>
          </ac:inkMkLst>
        </pc:inkChg>
        <pc:inkChg chg="add del">
          <ac:chgData name="Viet Anh Nguyen" userId="b95f61ff061388d5" providerId="LiveId" clId="{2F009BA6-935D-4172-B5F2-8DDE54F1BBBA}" dt="2022-01-10T06:31:41.598" v="1548"/>
          <ac:inkMkLst>
            <pc:docMk/>
            <pc:sldMk cId="766923467" sldId="343"/>
            <ac:inkMk id="34" creationId="{0D94E0CB-B9C4-4491-9272-1EC4E2003B53}"/>
          </ac:inkMkLst>
        </pc:inkChg>
        <pc:inkChg chg="add del">
          <ac:chgData name="Viet Anh Nguyen" userId="b95f61ff061388d5" providerId="LiveId" clId="{2F009BA6-935D-4172-B5F2-8DDE54F1BBBA}" dt="2022-01-10T06:31:41.598" v="1548"/>
          <ac:inkMkLst>
            <pc:docMk/>
            <pc:sldMk cId="766923467" sldId="343"/>
            <ac:inkMk id="35" creationId="{8BE35811-A081-4D5E-95B6-C8E7CAA0B451}"/>
          </ac:inkMkLst>
        </pc:inkChg>
        <pc:inkChg chg="add del">
          <ac:chgData name="Viet Anh Nguyen" userId="b95f61ff061388d5" providerId="LiveId" clId="{2F009BA6-935D-4172-B5F2-8DDE54F1BBBA}" dt="2022-01-10T06:31:41.598" v="1548"/>
          <ac:inkMkLst>
            <pc:docMk/>
            <pc:sldMk cId="766923467" sldId="343"/>
            <ac:inkMk id="36" creationId="{BDDB74DD-30CE-4035-8F85-4D4C34E9D786}"/>
          </ac:inkMkLst>
        </pc:inkChg>
        <pc:inkChg chg="add del">
          <ac:chgData name="Viet Anh Nguyen" userId="b95f61ff061388d5" providerId="LiveId" clId="{2F009BA6-935D-4172-B5F2-8DDE54F1BBBA}" dt="2022-01-10T06:31:41.598" v="1548"/>
          <ac:inkMkLst>
            <pc:docMk/>
            <pc:sldMk cId="766923467" sldId="343"/>
            <ac:inkMk id="37" creationId="{FAC947B4-9554-4706-8BD0-C18E835D3ED0}"/>
          </ac:inkMkLst>
        </pc:inkChg>
        <pc:inkChg chg="add del">
          <ac:chgData name="Viet Anh Nguyen" userId="b95f61ff061388d5" providerId="LiveId" clId="{2F009BA6-935D-4172-B5F2-8DDE54F1BBBA}" dt="2022-01-10T06:31:41.598" v="1548"/>
          <ac:inkMkLst>
            <pc:docMk/>
            <pc:sldMk cId="766923467" sldId="343"/>
            <ac:inkMk id="38" creationId="{2488B9F3-7A7D-4016-8B94-C9784909F7A2}"/>
          </ac:inkMkLst>
        </pc:inkChg>
        <pc:inkChg chg="add del">
          <ac:chgData name="Viet Anh Nguyen" userId="b95f61ff061388d5" providerId="LiveId" clId="{2F009BA6-935D-4172-B5F2-8DDE54F1BBBA}" dt="2022-01-10T06:31:41.598" v="1548"/>
          <ac:inkMkLst>
            <pc:docMk/>
            <pc:sldMk cId="766923467" sldId="343"/>
            <ac:inkMk id="39" creationId="{5B60BF3B-47EA-4BB3-8663-E673D7ADF794}"/>
          </ac:inkMkLst>
        </pc:inkChg>
        <pc:inkChg chg="add del">
          <ac:chgData name="Viet Anh Nguyen" userId="b95f61ff061388d5" providerId="LiveId" clId="{2F009BA6-935D-4172-B5F2-8DDE54F1BBBA}" dt="2022-01-10T06:31:41.598" v="1548"/>
          <ac:inkMkLst>
            <pc:docMk/>
            <pc:sldMk cId="766923467" sldId="343"/>
            <ac:inkMk id="40" creationId="{519AE68D-3FDB-4286-BA33-1B7DD9077C15}"/>
          </ac:inkMkLst>
        </pc:inkChg>
        <pc:inkChg chg="add">
          <ac:chgData name="Viet Anh Nguyen" userId="b95f61ff061388d5" providerId="LiveId" clId="{2F009BA6-935D-4172-B5F2-8DDE54F1BBBA}" dt="2022-01-10T06:31:41.598" v="1548"/>
          <ac:inkMkLst>
            <pc:docMk/>
            <pc:sldMk cId="766923467" sldId="343"/>
            <ac:inkMk id="41" creationId="{89B27945-6356-4206-B5DC-B2518D76EFF3}"/>
          </ac:inkMkLst>
        </pc:inkChg>
        <pc:inkChg chg="add">
          <ac:chgData name="Viet Anh Nguyen" userId="b95f61ff061388d5" providerId="LiveId" clId="{2F009BA6-935D-4172-B5F2-8DDE54F1BBBA}" dt="2022-01-10T06:31:41.598" v="1548"/>
          <ac:inkMkLst>
            <pc:docMk/>
            <pc:sldMk cId="766923467" sldId="343"/>
            <ac:inkMk id="42" creationId="{94F79AE7-E46A-4ADB-9476-9F1B9781C489}"/>
          </ac:inkMkLst>
        </pc:inkChg>
        <pc:inkChg chg="add">
          <ac:chgData name="Viet Anh Nguyen" userId="b95f61ff061388d5" providerId="LiveId" clId="{2F009BA6-935D-4172-B5F2-8DDE54F1BBBA}" dt="2022-01-10T06:31:41.598" v="1548"/>
          <ac:inkMkLst>
            <pc:docMk/>
            <pc:sldMk cId="766923467" sldId="343"/>
            <ac:inkMk id="43" creationId="{9BBA4504-3269-4B1B-BC89-860BA46BED5E}"/>
          </ac:inkMkLst>
        </pc:inkChg>
        <pc:inkChg chg="add del">
          <ac:chgData name="Viet Anh Nguyen" userId="b95f61ff061388d5" providerId="LiveId" clId="{2F009BA6-935D-4172-B5F2-8DDE54F1BBBA}" dt="2022-01-10T06:31:43.141" v="1551"/>
          <ac:inkMkLst>
            <pc:docMk/>
            <pc:sldMk cId="766923467" sldId="343"/>
            <ac:inkMk id="44" creationId="{B72D61F0-D177-433E-8832-8BB7D17622BC}"/>
          </ac:inkMkLst>
        </pc:inkChg>
        <pc:inkChg chg="add del">
          <ac:chgData name="Viet Anh Nguyen" userId="b95f61ff061388d5" providerId="LiveId" clId="{2F009BA6-935D-4172-B5F2-8DDE54F1BBBA}" dt="2022-01-10T06:31:43.141" v="1551"/>
          <ac:inkMkLst>
            <pc:docMk/>
            <pc:sldMk cId="766923467" sldId="343"/>
            <ac:inkMk id="45" creationId="{DFBFE84D-86DD-478C-8694-8C0567BC8F37}"/>
          </ac:inkMkLst>
        </pc:inkChg>
        <pc:inkChg chg="add">
          <ac:chgData name="Viet Anh Nguyen" userId="b95f61ff061388d5" providerId="LiveId" clId="{2F009BA6-935D-4172-B5F2-8DDE54F1BBBA}" dt="2022-01-10T06:31:43.141" v="1551"/>
          <ac:inkMkLst>
            <pc:docMk/>
            <pc:sldMk cId="766923467" sldId="343"/>
            <ac:inkMk id="46" creationId="{2CCADAE0-4A48-4F80-9DBA-64B9CDD139A9}"/>
          </ac:inkMkLst>
        </pc:inkChg>
        <pc:inkChg chg="add del">
          <ac:chgData name="Viet Anh Nguyen" userId="b95f61ff061388d5" providerId="LiveId" clId="{2F009BA6-935D-4172-B5F2-8DDE54F1BBBA}" dt="2022-01-10T06:31:46.320" v="1562"/>
          <ac:inkMkLst>
            <pc:docMk/>
            <pc:sldMk cId="766923467" sldId="343"/>
            <ac:inkMk id="47" creationId="{8B210947-C93D-47BD-ACE8-F924EE68E4D1}"/>
          </ac:inkMkLst>
        </pc:inkChg>
        <pc:inkChg chg="add del">
          <ac:chgData name="Viet Anh Nguyen" userId="b95f61ff061388d5" providerId="LiveId" clId="{2F009BA6-935D-4172-B5F2-8DDE54F1BBBA}" dt="2022-01-10T06:31:46.320" v="1562"/>
          <ac:inkMkLst>
            <pc:docMk/>
            <pc:sldMk cId="766923467" sldId="343"/>
            <ac:inkMk id="48" creationId="{91B26DEC-0D1C-42D0-9934-3A716006F905}"/>
          </ac:inkMkLst>
        </pc:inkChg>
        <pc:inkChg chg="add del">
          <ac:chgData name="Viet Anh Nguyen" userId="b95f61ff061388d5" providerId="LiveId" clId="{2F009BA6-935D-4172-B5F2-8DDE54F1BBBA}" dt="2022-01-10T06:31:46.320" v="1562"/>
          <ac:inkMkLst>
            <pc:docMk/>
            <pc:sldMk cId="766923467" sldId="343"/>
            <ac:inkMk id="49" creationId="{483D12EA-7B5E-4E5C-AC9D-F3B6182F00A6}"/>
          </ac:inkMkLst>
        </pc:inkChg>
        <pc:inkChg chg="add del">
          <ac:chgData name="Viet Anh Nguyen" userId="b95f61ff061388d5" providerId="LiveId" clId="{2F009BA6-935D-4172-B5F2-8DDE54F1BBBA}" dt="2022-01-10T06:31:46.320" v="1562"/>
          <ac:inkMkLst>
            <pc:docMk/>
            <pc:sldMk cId="766923467" sldId="343"/>
            <ac:inkMk id="50" creationId="{9193325E-6890-4AF3-AE8E-CC5CBABC5ADE}"/>
          </ac:inkMkLst>
        </pc:inkChg>
        <pc:inkChg chg="add del">
          <ac:chgData name="Viet Anh Nguyen" userId="b95f61ff061388d5" providerId="LiveId" clId="{2F009BA6-935D-4172-B5F2-8DDE54F1BBBA}" dt="2022-01-10T06:31:46.320" v="1562"/>
          <ac:inkMkLst>
            <pc:docMk/>
            <pc:sldMk cId="766923467" sldId="343"/>
            <ac:inkMk id="51" creationId="{4475A328-40BC-4B3B-A751-EF8443F4C5FB}"/>
          </ac:inkMkLst>
        </pc:inkChg>
        <pc:inkChg chg="add del">
          <ac:chgData name="Viet Anh Nguyen" userId="b95f61ff061388d5" providerId="LiveId" clId="{2F009BA6-935D-4172-B5F2-8DDE54F1BBBA}" dt="2022-01-10T06:31:46.320" v="1562"/>
          <ac:inkMkLst>
            <pc:docMk/>
            <pc:sldMk cId="766923467" sldId="343"/>
            <ac:inkMk id="52" creationId="{B16EC864-047A-4B2D-815E-B72F6FD4AF80}"/>
          </ac:inkMkLst>
        </pc:inkChg>
        <pc:inkChg chg="add del">
          <ac:chgData name="Viet Anh Nguyen" userId="b95f61ff061388d5" providerId="LiveId" clId="{2F009BA6-935D-4172-B5F2-8DDE54F1BBBA}" dt="2022-01-10T06:31:46.320" v="1562"/>
          <ac:inkMkLst>
            <pc:docMk/>
            <pc:sldMk cId="766923467" sldId="343"/>
            <ac:inkMk id="53" creationId="{627A3432-9B28-4A47-97EE-80C930E8E5A9}"/>
          </ac:inkMkLst>
        </pc:inkChg>
        <pc:inkChg chg="add del">
          <ac:chgData name="Viet Anh Nguyen" userId="b95f61ff061388d5" providerId="LiveId" clId="{2F009BA6-935D-4172-B5F2-8DDE54F1BBBA}" dt="2022-01-10T06:31:46.320" v="1562"/>
          <ac:inkMkLst>
            <pc:docMk/>
            <pc:sldMk cId="766923467" sldId="343"/>
            <ac:inkMk id="54" creationId="{DECD2036-00D7-41CC-AD35-C4439470E7C0}"/>
          </ac:inkMkLst>
        </pc:inkChg>
        <pc:inkChg chg="add del">
          <ac:chgData name="Viet Anh Nguyen" userId="b95f61ff061388d5" providerId="LiveId" clId="{2F009BA6-935D-4172-B5F2-8DDE54F1BBBA}" dt="2022-01-10T06:31:46.320" v="1562"/>
          <ac:inkMkLst>
            <pc:docMk/>
            <pc:sldMk cId="766923467" sldId="343"/>
            <ac:inkMk id="55" creationId="{08F4A072-7233-4BA4-92CE-B61A8DF1F75D}"/>
          </ac:inkMkLst>
        </pc:inkChg>
        <pc:inkChg chg="add del">
          <ac:chgData name="Viet Anh Nguyen" userId="b95f61ff061388d5" providerId="LiveId" clId="{2F009BA6-935D-4172-B5F2-8DDE54F1BBBA}" dt="2022-01-10T06:31:46.320" v="1562"/>
          <ac:inkMkLst>
            <pc:docMk/>
            <pc:sldMk cId="766923467" sldId="343"/>
            <ac:inkMk id="56" creationId="{60F9EC2F-63B9-4D9D-923F-45AB70F39F8C}"/>
          </ac:inkMkLst>
        </pc:inkChg>
        <pc:inkChg chg="add">
          <ac:chgData name="Viet Anh Nguyen" userId="b95f61ff061388d5" providerId="LiveId" clId="{2F009BA6-935D-4172-B5F2-8DDE54F1BBBA}" dt="2022-01-10T06:31:46.320" v="1562"/>
          <ac:inkMkLst>
            <pc:docMk/>
            <pc:sldMk cId="766923467" sldId="343"/>
            <ac:inkMk id="57" creationId="{49F74054-3C05-4F79-B502-18349D304B94}"/>
          </ac:inkMkLst>
        </pc:inkChg>
        <pc:inkChg chg="add">
          <ac:chgData name="Viet Anh Nguyen" userId="b95f61ff061388d5" providerId="LiveId" clId="{2F009BA6-935D-4172-B5F2-8DDE54F1BBBA}" dt="2022-01-10T06:31:46.320" v="1562"/>
          <ac:inkMkLst>
            <pc:docMk/>
            <pc:sldMk cId="766923467" sldId="343"/>
            <ac:inkMk id="58" creationId="{52236A48-F4B0-4340-83B1-E53B612F8F34}"/>
          </ac:inkMkLst>
        </pc:inkChg>
        <pc:inkChg chg="add">
          <ac:chgData name="Viet Anh Nguyen" userId="b95f61ff061388d5" providerId="LiveId" clId="{2F009BA6-935D-4172-B5F2-8DDE54F1BBBA}" dt="2022-01-10T06:31:46.320" v="1562"/>
          <ac:inkMkLst>
            <pc:docMk/>
            <pc:sldMk cId="766923467" sldId="343"/>
            <ac:inkMk id="59" creationId="{94A0EF5D-5730-40F7-9C48-12EAFB51EEC7}"/>
          </ac:inkMkLst>
        </pc:inkChg>
        <pc:inkChg chg="add">
          <ac:chgData name="Viet Anh Nguyen" userId="b95f61ff061388d5" providerId="LiveId" clId="{2F009BA6-935D-4172-B5F2-8DDE54F1BBBA}" dt="2022-01-10T06:31:46.395" v="1563" actId="9405"/>
          <ac:inkMkLst>
            <pc:docMk/>
            <pc:sldMk cId="766923467" sldId="343"/>
            <ac:inkMk id="60" creationId="{5D1B1A6F-A25A-414F-90D1-8697E66F8914}"/>
          </ac:inkMkLst>
        </pc:inkChg>
        <pc:inkChg chg="add">
          <ac:chgData name="Viet Anh Nguyen" userId="b95f61ff061388d5" providerId="LiveId" clId="{2F009BA6-935D-4172-B5F2-8DDE54F1BBBA}" dt="2022-01-10T06:31:46.579" v="1564" actId="9405"/>
          <ac:inkMkLst>
            <pc:docMk/>
            <pc:sldMk cId="766923467" sldId="343"/>
            <ac:inkMk id="61" creationId="{0884B990-AB8F-4E48-8C56-D0B681AA581A}"/>
          </ac:inkMkLst>
        </pc:inkChg>
        <pc:inkChg chg="add del">
          <ac:chgData name="Viet Anh Nguyen" userId="b95f61ff061388d5" providerId="LiveId" clId="{2F009BA6-935D-4172-B5F2-8DDE54F1BBBA}" dt="2022-01-10T06:34:23.721" v="1568"/>
          <ac:inkMkLst>
            <pc:docMk/>
            <pc:sldMk cId="766923467" sldId="343"/>
            <ac:inkMk id="62" creationId="{9A02D86B-3D52-451B-BC74-3C1A319741B0}"/>
          </ac:inkMkLst>
        </pc:inkChg>
        <pc:inkChg chg="add del">
          <ac:chgData name="Viet Anh Nguyen" userId="b95f61ff061388d5" providerId="LiveId" clId="{2F009BA6-935D-4172-B5F2-8DDE54F1BBBA}" dt="2022-01-10T06:34:23.721" v="1568"/>
          <ac:inkMkLst>
            <pc:docMk/>
            <pc:sldMk cId="766923467" sldId="343"/>
            <ac:inkMk id="63" creationId="{4FF47482-B5DD-46C9-BCF5-AE3D811CA908}"/>
          </ac:inkMkLst>
        </pc:inkChg>
        <pc:inkChg chg="add">
          <ac:chgData name="Viet Anh Nguyen" userId="b95f61ff061388d5" providerId="LiveId" clId="{2F009BA6-935D-4172-B5F2-8DDE54F1BBBA}" dt="2022-01-10T06:34:23.188" v="1567" actId="9405"/>
          <ac:inkMkLst>
            <pc:docMk/>
            <pc:sldMk cId="766923467" sldId="343"/>
            <ac:inkMk id="64" creationId="{870B07B6-7297-43F7-A2D2-9D9FC5052969}"/>
          </ac:inkMkLst>
        </pc:inkChg>
        <pc:inkChg chg="add">
          <ac:chgData name="Viet Anh Nguyen" userId="b95f61ff061388d5" providerId="LiveId" clId="{2F009BA6-935D-4172-B5F2-8DDE54F1BBBA}" dt="2022-01-10T06:34:23.721" v="1568"/>
          <ac:inkMkLst>
            <pc:docMk/>
            <pc:sldMk cId="766923467" sldId="343"/>
            <ac:inkMk id="65" creationId="{189F896F-5082-4217-9B59-2CFA99043A0B}"/>
          </ac:inkMkLst>
        </pc:inkChg>
        <pc:inkChg chg="add del">
          <ac:chgData name="Viet Anh Nguyen" userId="b95f61ff061388d5" providerId="LiveId" clId="{2F009BA6-935D-4172-B5F2-8DDE54F1BBBA}" dt="2022-01-10T06:34:57.433" v="1576"/>
          <ac:inkMkLst>
            <pc:docMk/>
            <pc:sldMk cId="766923467" sldId="343"/>
            <ac:inkMk id="66" creationId="{53F63288-B32D-400F-B29E-5E2C09487EC0}"/>
          </ac:inkMkLst>
        </pc:inkChg>
        <pc:inkChg chg="add del">
          <ac:chgData name="Viet Anh Nguyen" userId="b95f61ff061388d5" providerId="LiveId" clId="{2F009BA6-935D-4172-B5F2-8DDE54F1BBBA}" dt="2022-01-10T06:34:57.433" v="1576"/>
          <ac:inkMkLst>
            <pc:docMk/>
            <pc:sldMk cId="766923467" sldId="343"/>
            <ac:inkMk id="67" creationId="{FB7F0021-B3BB-43BE-BCC6-D4916BA72849}"/>
          </ac:inkMkLst>
        </pc:inkChg>
        <pc:inkChg chg="add del">
          <ac:chgData name="Viet Anh Nguyen" userId="b95f61ff061388d5" providerId="LiveId" clId="{2F009BA6-935D-4172-B5F2-8DDE54F1BBBA}" dt="2022-01-10T06:34:57.433" v="1576"/>
          <ac:inkMkLst>
            <pc:docMk/>
            <pc:sldMk cId="766923467" sldId="343"/>
            <ac:inkMk id="68" creationId="{C2213435-7D85-4D07-8490-31418D6F16CA}"/>
          </ac:inkMkLst>
        </pc:inkChg>
        <pc:inkChg chg="add del">
          <ac:chgData name="Viet Anh Nguyen" userId="b95f61ff061388d5" providerId="LiveId" clId="{2F009BA6-935D-4172-B5F2-8DDE54F1BBBA}" dt="2022-01-10T06:34:57.433" v="1576"/>
          <ac:inkMkLst>
            <pc:docMk/>
            <pc:sldMk cId="766923467" sldId="343"/>
            <ac:inkMk id="69" creationId="{BF1759FB-FD6B-412C-8FCF-428CECCFA934}"/>
          </ac:inkMkLst>
        </pc:inkChg>
        <pc:inkChg chg="add del">
          <ac:chgData name="Viet Anh Nguyen" userId="b95f61ff061388d5" providerId="LiveId" clId="{2F009BA6-935D-4172-B5F2-8DDE54F1BBBA}" dt="2022-01-10T06:34:57.433" v="1576"/>
          <ac:inkMkLst>
            <pc:docMk/>
            <pc:sldMk cId="766923467" sldId="343"/>
            <ac:inkMk id="70" creationId="{8004B2CD-5DA5-466C-A193-39917358A0D1}"/>
          </ac:inkMkLst>
        </pc:inkChg>
        <pc:inkChg chg="add del">
          <ac:chgData name="Viet Anh Nguyen" userId="b95f61ff061388d5" providerId="LiveId" clId="{2F009BA6-935D-4172-B5F2-8DDE54F1BBBA}" dt="2022-01-10T06:34:57.433" v="1576"/>
          <ac:inkMkLst>
            <pc:docMk/>
            <pc:sldMk cId="766923467" sldId="343"/>
            <ac:inkMk id="71" creationId="{1D990FDA-4AAC-490F-B789-4750B0CC456E}"/>
          </ac:inkMkLst>
        </pc:inkChg>
        <pc:inkChg chg="add del">
          <ac:chgData name="Viet Anh Nguyen" userId="b95f61ff061388d5" providerId="LiveId" clId="{2F009BA6-935D-4172-B5F2-8DDE54F1BBBA}" dt="2022-01-10T06:34:57.433" v="1576"/>
          <ac:inkMkLst>
            <pc:docMk/>
            <pc:sldMk cId="766923467" sldId="343"/>
            <ac:inkMk id="72" creationId="{BCBF1E20-7430-4F54-A2C2-77E626908FD0}"/>
          </ac:inkMkLst>
        </pc:inkChg>
        <pc:inkChg chg="add">
          <ac:chgData name="Viet Anh Nguyen" userId="b95f61ff061388d5" providerId="LiveId" clId="{2F009BA6-935D-4172-B5F2-8DDE54F1BBBA}" dt="2022-01-10T06:34:57.433" v="1576"/>
          <ac:inkMkLst>
            <pc:docMk/>
            <pc:sldMk cId="766923467" sldId="343"/>
            <ac:inkMk id="73" creationId="{9B74468D-5376-4208-BFEB-6A81717D78EF}"/>
          </ac:inkMkLst>
        </pc:inkChg>
        <pc:inkChg chg="add del">
          <ac:chgData name="Viet Anh Nguyen" userId="b95f61ff061388d5" providerId="LiveId" clId="{2F009BA6-935D-4172-B5F2-8DDE54F1BBBA}" dt="2022-01-10T06:35:00.361" v="1584"/>
          <ac:inkMkLst>
            <pc:docMk/>
            <pc:sldMk cId="766923467" sldId="343"/>
            <ac:inkMk id="74" creationId="{47D402E2-72D8-48B8-BA5A-F60F82AD1F98}"/>
          </ac:inkMkLst>
        </pc:inkChg>
        <pc:inkChg chg="add del">
          <ac:chgData name="Viet Anh Nguyen" userId="b95f61ff061388d5" providerId="LiveId" clId="{2F009BA6-935D-4172-B5F2-8DDE54F1BBBA}" dt="2022-01-10T06:35:00.361" v="1584"/>
          <ac:inkMkLst>
            <pc:docMk/>
            <pc:sldMk cId="766923467" sldId="343"/>
            <ac:inkMk id="75" creationId="{567A08BF-0425-432A-AE3F-4D7C41C9ADE8}"/>
          </ac:inkMkLst>
        </pc:inkChg>
        <pc:inkChg chg="add del">
          <ac:chgData name="Viet Anh Nguyen" userId="b95f61ff061388d5" providerId="LiveId" clId="{2F009BA6-935D-4172-B5F2-8DDE54F1BBBA}" dt="2022-01-10T06:35:00.361" v="1584"/>
          <ac:inkMkLst>
            <pc:docMk/>
            <pc:sldMk cId="766923467" sldId="343"/>
            <ac:inkMk id="76" creationId="{E2E7C4BE-9460-4E44-9306-B05FDC236822}"/>
          </ac:inkMkLst>
        </pc:inkChg>
        <pc:inkChg chg="add del">
          <ac:chgData name="Viet Anh Nguyen" userId="b95f61ff061388d5" providerId="LiveId" clId="{2F009BA6-935D-4172-B5F2-8DDE54F1BBBA}" dt="2022-01-10T06:35:00.361" v="1584"/>
          <ac:inkMkLst>
            <pc:docMk/>
            <pc:sldMk cId="766923467" sldId="343"/>
            <ac:inkMk id="77" creationId="{C65B57C1-6641-4DB7-9377-21BBDCB05EBF}"/>
          </ac:inkMkLst>
        </pc:inkChg>
        <pc:inkChg chg="add del">
          <ac:chgData name="Viet Anh Nguyen" userId="b95f61ff061388d5" providerId="LiveId" clId="{2F009BA6-935D-4172-B5F2-8DDE54F1BBBA}" dt="2022-01-10T06:35:00.361" v="1584"/>
          <ac:inkMkLst>
            <pc:docMk/>
            <pc:sldMk cId="766923467" sldId="343"/>
            <ac:inkMk id="78" creationId="{31E00310-9C14-46CE-B7C1-DAF875AB08CC}"/>
          </ac:inkMkLst>
        </pc:inkChg>
        <pc:inkChg chg="add del">
          <ac:chgData name="Viet Anh Nguyen" userId="b95f61ff061388d5" providerId="LiveId" clId="{2F009BA6-935D-4172-B5F2-8DDE54F1BBBA}" dt="2022-01-10T06:35:00.361" v="1584"/>
          <ac:inkMkLst>
            <pc:docMk/>
            <pc:sldMk cId="766923467" sldId="343"/>
            <ac:inkMk id="79" creationId="{8E51C2AD-DD31-4BDB-8DEB-294E622DF9A4}"/>
          </ac:inkMkLst>
        </pc:inkChg>
        <pc:inkChg chg="add del">
          <ac:chgData name="Viet Anh Nguyen" userId="b95f61ff061388d5" providerId="LiveId" clId="{2F009BA6-935D-4172-B5F2-8DDE54F1BBBA}" dt="2022-01-10T06:35:00.361" v="1584"/>
          <ac:inkMkLst>
            <pc:docMk/>
            <pc:sldMk cId="766923467" sldId="343"/>
            <ac:inkMk id="80" creationId="{41F4B0E7-8298-4A74-A9E9-5F86A47AFD76}"/>
          </ac:inkMkLst>
        </pc:inkChg>
        <pc:inkChg chg="add">
          <ac:chgData name="Viet Anh Nguyen" userId="b95f61ff061388d5" providerId="LiveId" clId="{2F009BA6-935D-4172-B5F2-8DDE54F1BBBA}" dt="2022-01-10T06:35:00.361" v="1584"/>
          <ac:inkMkLst>
            <pc:docMk/>
            <pc:sldMk cId="766923467" sldId="343"/>
            <ac:inkMk id="81" creationId="{730D4318-934E-42BD-9B16-873CB7DA73AE}"/>
          </ac:inkMkLst>
        </pc:inkChg>
        <pc:inkChg chg="add del">
          <ac:chgData name="Viet Anh Nguyen" userId="b95f61ff061388d5" providerId="LiveId" clId="{2F009BA6-935D-4172-B5F2-8DDE54F1BBBA}" dt="2022-01-10T06:35:06.347" v="1588"/>
          <ac:inkMkLst>
            <pc:docMk/>
            <pc:sldMk cId="766923467" sldId="343"/>
            <ac:inkMk id="82" creationId="{C6E853A7-452A-4986-9E6E-4283B523F513}"/>
          </ac:inkMkLst>
        </pc:inkChg>
        <pc:inkChg chg="add del">
          <ac:chgData name="Viet Anh Nguyen" userId="b95f61ff061388d5" providerId="LiveId" clId="{2F009BA6-935D-4172-B5F2-8DDE54F1BBBA}" dt="2022-01-10T06:35:06.347" v="1588"/>
          <ac:inkMkLst>
            <pc:docMk/>
            <pc:sldMk cId="766923467" sldId="343"/>
            <ac:inkMk id="83" creationId="{FFE04A5D-A8BA-4790-9058-4970EE2D3A89}"/>
          </ac:inkMkLst>
        </pc:inkChg>
        <pc:inkChg chg="add del">
          <ac:chgData name="Viet Anh Nguyen" userId="b95f61ff061388d5" providerId="LiveId" clId="{2F009BA6-935D-4172-B5F2-8DDE54F1BBBA}" dt="2022-01-10T06:35:06.347" v="1588"/>
          <ac:inkMkLst>
            <pc:docMk/>
            <pc:sldMk cId="766923467" sldId="343"/>
            <ac:inkMk id="84" creationId="{C305E6D9-D2CD-4600-AE5D-85EA4BB103E8}"/>
          </ac:inkMkLst>
        </pc:inkChg>
        <pc:inkChg chg="add">
          <ac:chgData name="Viet Anh Nguyen" userId="b95f61ff061388d5" providerId="LiveId" clId="{2F009BA6-935D-4172-B5F2-8DDE54F1BBBA}" dt="2022-01-10T06:35:06.347" v="1588"/>
          <ac:inkMkLst>
            <pc:docMk/>
            <pc:sldMk cId="766923467" sldId="343"/>
            <ac:inkMk id="85" creationId="{29B98F7C-AF5A-44F1-BD6B-F3D9762EC5A2}"/>
          </ac:inkMkLst>
        </pc:inkChg>
        <pc:inkChg chg="add">
          <ac:chgData name="Viet Anh Nguyen" userId="b95f61ff061388d5" providerId="LiveId" clId="{2F009BA6-935D-4172-B5F2-8DDE54F1BBBA}" dt="2022-01-10T06:35:06.918" v="1589" actId="9405"/>
          <ac:inkMkLst>
            <pc:docMk/>
            <pc:sldMk cId="766923467" sldId="343"/>
            <ac:inkMk id="86" creationId="{D4758777-F5FE-4C62-9422-AD7261997E7D}"/>
          </ac:inkMkLst>
        </pc:inkChg>
        <pc:inkChg chg="add del">
          <ac:chgData name="Viet Anh Nguyen" userId="b95f61ff061388d5" providerId="LiveId" clId="{2F009BA6-935D-4172-B5F2-8DDE54F1BBBA}" dt="2022-01-10T06:35:11.086" v="1592"/>
          <ac:inkMkLst>
            <pc:docMk/>
            <pc:sldMk cId="766923467" sldId="343"/>
            <ac:inkMk id="87" creationId="{90C5FD0D-BD2F-40C0-BFCC-ADEAAB4D2B5E}"/>
          </ac:inkMkLst>
        </pc:inkChg>
        <pc:inkChg chg="add del">
          <ac:chgData name="Viet Anh Nguyen" userId="b95f61ff061388d5" providerId="LiveId" clId="{2F009BA6-935D-4172-B5F2-8DDE54F1BBBA}" dt="2022-01-10T06:35:11.086" v="1592"/>
          <ac:inkMkLst>
            <pc:docMk/>
            <pc:sldMk cId="766923467" sldId="343"/>
            <ac:inkMk id="88" creationId="{8127CF3F-A0A4-4EC2-9ABC-8B6120AE25E5}"/>
          </ac:inkMkLst>
        </pc:inkChg>
        <pc:inkChg chg="add del">
          <ac:chgData name="Viet Anh Nguyen" userId="b95f61ff061388d5" providerId="LiveId" clId="{2F009BA6-935D-4172-B5F2-8DDE54F1BBBA}" dt="2022-01-10T06:35:12.109" v="1594"/>
          <ac:inkMkLst>
            <pc:docMk/>
            <pc:sldMk cId="766923467" sldId="343"/>
            <ac:inkMk id="89" creationId="{BDBB4B74-73A3-48FB-AAB1-0F119FB83307}"/>
          </ac:inkMkLst>
        </pc:inkChg>
        <pc:inkChg chg="add del">
          <ac:chgData name="Viet Anh Nguyen" userId="b95f61ff061388d5" providerId="LiveId" clId="{2F009BA6-935D-4172-B5F2-8DDE54F1BBBA}" dt="2022-01-10T06:35:12.109" v="1594"/>
          <ac:inkMkLst>
            <pc:docMk/>
            <pc:sldMk cId="766923467" sldId="343"/>
            <ac:inkMk id="90" creationId="{39FBF913-0AF7-434B-A8FC-BE8D53003ED0}"/>
          </ac:inkMkLst>
        </pc:inkChg>
        <pc:inkChg chg="add">
          <ac:chgData name="Viet Anh Nguyen" userId="b95f61ff061388d5" providerId="LiveId" clId="{2F009BA6-935D-4172-B5F2-8DDE54F1BBBA}" dt="2022-01-10T06:35:12.109" v="1594"/>
          <ac:inkMkLst>
            <pc:docMk/>
            <pc:sldMk cId="766923467" sldId="343"/>
            <ac:inkMk id="91" creationId="{E2D371ED-2FC3-462A-AF9A-9C027CCD1C7E}"/>
          </ac:inkMkLst>
        </pc:inkChg>
        <pc:inkChg chg="add del">
          <ac:chgData name="Viet Anh Nguyen" userId="b95f61ff061388d5" providerId="LiveId" clId="{2F009BA6-935D-4172-B5F2-8DDE54F1BBBA}" dt="2022-01-10T06:35:41.198" v="1597"/>
          <ac:inkMkLst>
            <pc:docMk/>
            <pc:sldMk cId="766923467" sldId="343"/>
            <ac:inkMk id="92" creationId="{AD7F7FEF-9CC2-4C74-B04D-174A9C6529E8}"/>
          </ac:inkMkLst>
        </pc:inkChg>
        <pc:inkChg chg="add del">
          <ac:chgData name="Viet Anh Nguyen" userId="b95f61ff061388d5" providerId="LiveId" clId="{2F009BA6-935D-4172-B5F2-8DDE54F1BBBA}" dt="2022-01-10T06:35:41.198" v="1597"/>
          <ac:inkMkLst>
            <pc:docMk/>
            <pc:sldMk cId="766923467" sldId="343"/>
            <ac:inkMk id="93" creationId="{A7B9CCD8-B6E2-405A-AD29-8CB35EEDBF8D}"/>
          </ac:inkMkLst>
        </pc:inkChg>
        <pc:inkChg chg="add">
          <ac:chgData name="Viet Anh Nguyen" userId="b95f61ff061388d5" providerId="LiveId" clId="{2F009BA6-935D-4172-B5F2-8DDE54F1BBBA}" dt="2022-01-10T06:35:41.198" v="1597"/>
          <ac:inkMkLst>
            <pc:docMk/>
            <pc:sldMk cId="766923467" sldId="343"/>
            <ac:inkMk id="94" creationId="{5A0FC696-B331-4F67-BE05-8E30A91F0F57}"/>
          </ac:inkMkLst>
        </pc:inkChg>
        <pc:inkChg chg="add del">
          <ac:chgData name="Viet Anh Nguyen" userId="b95f61ff061388d5" providerId="LiveId" clId="{2F009BA6-935D-4172-B5F2-8DDE54F1BBBA}" dt="2022-01-10T06:35:47.434" v="1601"/>
          <ac:inkMkLst>
            <pc:docMk/>
            <pc:sldMk cId="766923467" sldId="343"/>
            <ac:inkMk id="95" creationId="{302646CF-7A87-435C-893E-F96D334869F8}"/>
          </ac:inkMkLst>
        </pc:inkChg>
        <pc:inkChg chg="add del">
          <ac:chgData name="Viet Anh Nguyen" userId="b95f61ff061388d5" providerId="LiveId" clId="{2F009BA6-935D-4172-B5F2-8DDE54F1BBBA}" dt="2022-01-10T06:35:47.434" v="1601"/>
          <ac:inkMkLst>
            <pc:docMk/>
            <pc:sldMk cId="766923467" sldId="343"/>
            <ac:inkMk id="96" creationId="{7D35281B-5413-4526-90C1-E936E69ACE0A}"/>
          </ac:inkMkLst>
        </pc:inkChg>
        <pc:inkChg chg="add">
          <ac:chgData name="Viet Anh Nguyen" userId="b95f61ff061388d5" providerId="LiveId" clId="{2F009BA6-935D-4172-B5F2-8DDE54F1BBBA}" dt="2022-01-10T06:35:46.711" v="1600" actId="9405"/>
          <ac:inkMkLst>
            <pc:docMk/>
            <pc:sldMk cId="766923467" sldId="343"/>
            <ac:inkMk id="97" creationId="{B3318886-4BC5-4010-B376-173927BAE92C}"/>
          </ac:inkMkLst>
        </pc:inkChg>
        <pc:inkChg chg="add">
          <ac:chgData name="Viet Anh Nguyen" userId="b95f61ff061388d5" providerId="LiveId" clId="{2F009BA6-935D-4172-B5F2-8DDE54F1BBBA}" dt="2022-01-10T06:35:47.434" v="1601"/>
          <ac:inkMkLst>
            <pc:docMk/>
            <pc:sldMk cId="766923467" sldId="343"/>
            <ac:inkMk id="98" creationId="{F095DDD0-724C-42EC-B060-8E8564A4FB96}"/>
          </ac:inkMkLst>
        </pc:inkChg>
        <pc:inkChg chg="add del">
          <ac:chgData name="Viet Anh Nguyen" userId="b95f61ff061388d5" providerId="LiveId" clId="{2F009BA6-935D-4172-B5F2-8DDE54F1BBBA}" dt="2022-01-10T06:35:49.018" v="1604"/>
          <ac:inkMkLst>
            <pc:docMk/>
            <pc:sldMk cId="766923467" sldId="343"/>
            <ac:inkMk id="99" creationId="{E21D137B-455A-4D20-9A8B-CFFC903736F9}"/>
          </ac:inkMkLst>
        </pc:inkChg>
        <pc:inkChg chg="add del">
          <ac:chgData name="Viet Anh Nguyen" userId="b95f61ff061388d5" providerId="LiveId" clId="{2F009BA6-935D-4172-B5F2-8DDE54F1BBBA}" dt="2022-01-10T06:35:49.018" v="1604"/>
          <ac:inkMkLst>
            <pc:docMk/>
            <pc:sldMk cId="766923467" sldId="343"/>
            <ac:inkMk id="100" creationId="{810D16A2-4C1B-4537-AC8F-A0B5C5F05239}"/>
          </ac:inkMkLst>
        </pc:inkChg>
        <pc:inkChg chg="add">
          <ac:chgData name="Viet Anh Nguyen" userId="b95f61ff061388d5" providerId="LiveId" clId="{2F009BA6-935D-4172-B5F2-8DDE54F1BBBA}" dt="2022-01-10T06:35:49.018" v="1604"/>
          <ac:inkMkLst>
            <pc:docMk/>
            <pc:sldMk cId="766923467" sldId="343"/>
            <ac:inkMk id="101" creationId="{E97F8BB5-172B-45CB-B07D-FF289C00A6B6}"/>
          </ac:inkMkLst>
        </pc:inkChg>
        <pc:inkChg chg="add del">
          <ac:chgData name="Viet Anh Nguyen" userId="b95f61ff061388d5" providerId="LiveId" clId="{2F009BA6-935D-4172-B5F2-8DDE54F1BBBA}" dt="2022-01-10T06:35:50.162" v="1607"/>
          <ac:inkMkLst>
            <pc:docMk/>
            <pc:sldMk cId="766923467" sldId="343"/>
            <ac:inkMk id="102" creationId="{9BFDEEEB-B7A4-4A8C-A5F9-B34353EDC956}"/>
          </ac:inkMkLst>
        </pc:inkChg>
        <pc:inkChg chg="add del">
          <ac:chgData name="Viet Anh Nguyen" userId="b95f61ff061388d5" providerId="LiveId" clId="{2F009BA6-935D-4172-B5F2-8DDE54F1BBBA}" dt="2022-01-10T06:35:50.162" v="1607"/>
          <ac:inkMkLst>
            <pc:docMk/>
            <pc:sldMk cId="766923467" sldId="343"/>
            <ac:inkMk id="103" creationId="{B831EF59-1BB9-40F5-988A-9B68A2617E7B}"/>
          </ac:inkMkLst>
        </pc:inkChg>
        <pc:inkChg chg="add">
          <ac:chgData name="Viet Anh Nguyen" userId="b95f61ff061388d5" providerId="LiveId" clId="{2F009BA6-935D-4172-B5F2-8DDE54F1BBBA}" dt="2022-01-10T06:35:50.162" v="1607"/>
          <ac:inkMkLst>
            <pc:docMk/>
            <pc:sldMk cId="766923467" sldId="343"/>
            <ac:inkMk id="104" creationId="{A09B70B0-A8AB-4BFC-A253-CF956DCD2E38}"/>
          </ac:inkMkLst>
        </pc:inkChg>
        <pc:inkChg chg="add del">
          <ac:chgData name="Viet Anh Nguyen" userId="b95f61ff061388d5" providerId="LiveId" clId="{2F009BA6-935D-4172-B5F2-8DDE54F1BBBA}" dt="2022-01-10T06:35:55.265" v="1621"/>
          <ac:inkMkLst>
            <pc:docMk/>
            <pc:sldMk cId="766923467" sldId="343"/>
            <ac:inkMk id="105" creationId="{6C4BE7C9-0E08-4551-A3C1-74D5865DAB71}"/>
          </ac:inkMkLst>
        </pc:inkChg>
        <pc:inkChg chg="add del">
          <ac:chgData name="Viet Anh Nguyen" userId="b95f61ff061388d5" providerId="LiveId" clId="{2F009BA6-935D-4172-B5F2-8DDE54F1BBBA}" dt="2022-01-10T06:35:55.265" v="1621"/>
          <ac:inkMkLst>
            <pc:docMk/>
            <pc:sldMk cId="766923467" sldId="343"/>
            <ac:inkMk id="106" creationId="{CA508333-1760-4621-95BD-69431FA7A41B}"/>
          </ac:inkMkLst>
        </pc:inkChg>
        <pc:inkChg chg="add del">
          <ac:chgData name="Viet Anh Nguyen" userId="b95f61ff061388d5" providerId="LiveId" clId="{2F009BA6-935D-4172-B5F2-8DDE54F1BBBA}" dt="2022-01-10T06:35:55.265" v="1621"/>
          <ac:inkMkLst>
            <pc:docMk/>
            <pc:sldMk cId="766923467" sldId="343"/>
            <ac:inkMk id="107" creationId="{999BCBBB-A350-4A8A-8D01-5E957ABE74D3}"/>
          </ac:inkMkLst>
        </pc:inkChg>
        <pc:inkChg chg="add del">
          <ac:chgData name="Viet Anh Nguyen" userId="b95f61ff061388d5" providerId="LiveId" clId="{2F009BA6-935D-4172-B5F2-8DDE54F1BBBA}" dt="2022-01-10T06:35:55.265" v="1621"/>
          <ac:inkMkLst>
            <pc:docMk/>
            <pc:sldMk cId="766923467" sldId="343"/>
            <ac:inkMk id="108" creationId="{7CE69008-8F5E-4F3C-A7AA-AC962CB16D5D}"/>
          </ac:inkMkLst>
        </pc:inkChg>
        <pc:inkChg chg="add del">
          <ac:chgData name="Viet Anh Nguyen" userId="b95f61ff061388d5" providerId="LiveId" clId="{2F009BA6-935D-4172-B5F2-8DDE54F1BBBA}" dt="2022-01-10T06:35:55.265" v="1621"/>
          <ac:inkMkLst>
            <pc:docMk/>
            <pc:sldMk cId="766923467" sldId="343"/>
            <ac:inkMk id="109" creationId="{04D73394-BF64-4642-8DD3-7A919F3C4D54}"/>
          </ac:inkMkLst>
        </pc:inkChg>
        <pc:inkChg chg="add del">
          <ac:chgData name="Viet Anh Nguyen" userId="b95f61ff061388d5" providerId="LiveId" clId="{2F009BA6-935D-4172-B5F2-8DDE54F1BBBA}" dt="2022-01-10T06:35:55.265" v="1621"/>
          <ac:inkMkLst>
            <pc:docMk/>
            <pc:sldMk cId="766923467" sldId="343"/>
            <ac:inkMk id="110" creationId="{7921CB68-8171-4252-910E-77ECB992388C}"/>
          </ac:inkMkLst>
        </pc:inkChg>
        <pc:inkChg chg="add del">
          <ac:chgData name="Viet Anh Nguyen" userId="b95f61ff061388d5" providerId="LiveId" clId="{2F009BA6-935D-4172-B5F2-8DDE54F1BBBA}" dt="2022-01-10T06:35:55.265" v="1621"/>
          <ac:inkMkLst>
            <pc:docMk/>
            <pc:sldMk cId="766923467" sldId="343"/>
            <ac:inkMk id="111" creationId="{D7C959B3-D209-47B5-ABFD-DB0DE1C01E08}"/>
          </ac:inkMkLst>
        </pc:inkChg>
        <pc:inkChg chg="add del">
          <ac:chgData name="Viet Anh Nguyen" userId="b95f61ff061388d5" providerId="LiveId" clId="{2F009BA6-935D-4172-B5F2-8DDE54F1BBBA}" dt="2022-01-10T06:35:55.265" v="1621"/>
          <ac:inkMkLst>
            <pc:docMk/>
            <pc:sldMk cId="766923467" sldId="343"/>
            <ac:inkMk id="112" creationId="{9E21A79A-2C7B-4B2D-B3A4-22E8786E17A6}"/>
          </ac:inkMkLst>
        </pc:inkChg>
        <pc:inkChg chg="add del">
          <ac:chgData name="Viet Anh Nguyen" userId="b95f61ff061388d5" providerId="LiveId" clId="{2F009BA6-935D-4172-B5F2-8DDE54F1BBBA}" dt="2022-01-10T06:35:55.265" v="1621"/>
          <ac:inkMkLst>
            <pc:docMk/>
            <pc:sldMk cId="766923467" sldId="343"/>
            <ac:inkMk id="113" creationId="{2FBA9722-0C94-463B-AB2E-64CE83338B4C}"/>
          </ac:inkMkLst>
        </pc:inkChg>
        <pc:inkChg chg="add del">
          <ac:chgData name="Viet Anh Nguyen" userId="b95f61ff061388d5" providerId="LiveId" clId="{2F009BA6-935D-4172-B5F2-8DDE54F1BBBA}" dt="2022-01-10T06:35:55.265" v="1621"/>
          <ac:inkMkLst>
            <pc:docMk/>
            <pc:sldMk cId="766923467" sldId="343"/>
            <ac:inkMk id="114" creationId="{DE0B789C-A9AD-47A9-9868-A2ADE7B30F28}"/>
          </ac:inkMkLst>
        </pc:inkChg>
        <pc:inkChg chg="add del">
          <ac:chgData name="Viet Anh Nguyen" userId="b95f61ff061388d5" providerId="LiveId" clId="{2F009BA6-935D-4172-B5F2-8DDE54F1BBBA}" dt="2022-01-10T06:35:55.265" v="1621"/>
          <ac:inkMkLst>
            <pc:docMk/>
            <pc:sldMk cId="766923467" sldId="343"/>
            <ac:inkMk id="115" creationId="{381024A3-9811-4A83-92D7-73DA24C260A7}"/>
          </ac:inkMkLst>
        </pc:inkChg>
        <pc:inkChg chg="add del">
          <ac:chgData name="Viet Anh Nguyen" userId="b95f61ff061388d5" providerId="LiveId" clId="{2F009BA6-935D-4172-B5F2-8DDE54F1BBBA}" dt="2022-01-10T06:35:55.265" v="1621"/>
          <ac:inkMkLst>
            <pc:docMk/>
            <pc:sldMk cId="766923467" sldId="343"/>
            <ac:inkMk id="116" creationId="{BE01FE67-2A72-437D-91BE-2F222DCFF275}"/>
          </ac:inkMkLst>
        </pc:inkChg>
        <pc:inkChg chg="add del">
          <ac:chgData name="Viet Anh Nguyen" userId="b95f61ff061388d5" providerId="LiveId" clId="{2F009BA6-935D-4172-B5F2-8DDE54F1BBBA}" dt="2022-01-10T06:35:55.265" v="1621"/>
          <ac:inkMkLst>
            <pc:docMk/>
            <pc:sldMk cId="766923467" sldId="343"/>
            <ac:inkMk id="117" creationId="{18E935B0-6A39-47F7-A5C3-C9D5AD18F3F4}"/>
          </ac:inkMkLst>
        </pc:inkChg>
        <pc:inkChg chg="add">
          <ac:chgData name="Viet Anh Nguyen" userId="b95f61ff061388d5" providerId="LiveId" clId="{2F009BA6-935D-4172-B5F2-8DDE54F1BBBA}" dt="2022-01-10T06:35:55.265" v="1621"/>
          <ac:inkMkLst>
            <pc:docMk/>
            <pc:sldMk cId="766923467" sldId="343"/>
            <ac:inkMk id="118" creationId="{27A6070A-68CE-40C5-B4FF-1608DB3C4E28}"/>
          </ac:inkMkLst>
        </pc:inkChg>
        <pc:inkChg chg="add">
          <ac:chgData name="Viet Anh Nguyen" userId="b95f61ff061388d5" providerId="LiveId" clId="{2F009BA6-935D-4172-B5F2-8DDE54F1BBBA}" dt="2022-01-10T06:35:55.265" v="1621"/>
          <ac:inkMkLst>
            <pc:docMk/>
            <pc:sldMk cId="766923467" sldId="343"/>
            <ac:inkMk id="119" creationId="{234F9A66-7DA1-4CA6-8919-45A4A4EE7852}"/>
          </ac:inkMkLst>
        </pc:inkChg>
        <pc:inkChg chg="add del">
          <ac:chgData name="Viet Anh Nguyen" userId="b95f61ff061388d5" providerId="LiveId" clId="{2F009BA6-935D-4172-B5F2-8DDE54F1BBBA}" dt="2022-01-10T06:36:08.016" v="1625"/>
          <ac:inkMkLst>
            <pc:docMk/>
            <pc:sldMk cId="766923467" sldId="343"/>
            <ac:inkMk id="120" creationId="{1AB3CB76-1CFE-4FA7-A6E3-33F8DBE183B5}"/>
          </ac:inkMkLst>
        </pc:inkChg>
        <pc:inkChg chg="add del">
          <ac:chgData name="Viet Anh Nguyen" userId="b95f61ff061388d5" providerId="LiveId" clId="{2F009BA6-935D-4172-B5F2-8DDE54F1BBBA}" dt="2022-01-10T06:36:08.016" v="1625"/>
          <ac:inkMkLst>
            <pc:docMk/>
            <pc:sldMk cId="766923467" sldId="343"/>
            <ac:inkMk id="121" creationId="{7EB19A36-152C-49A6-BBBF-DEC2AC8A8A81}"/>
          </ac:inkMkLst>
        </pc:inkChg>
        <pc:inkChg chg="add del">
          <ac:chgData name="Viet Anh Nguyen" userId="b95f61ff061388d5" providerId="LiveId" clId="{2F009BA6-935D-4172-B5F2-8DDE54F1BBBA}" dt="2022-01-10T06:36:08.016" v="1625"/>
          <ac:inkMkLst>
            <pc:docMk/>
            <pc:sldMk cId="766923467" sldId="343"/>
            <ac:inkMk id="122" creationId="{93554C69-93A6-4893-B699-815460CB0815}"/>
          </ac:inkMkLst>
        </pc:inkChg>
        <pc:inkChg chg="add">
          <ac:chgData name="Viet Anh Nguyen" userId="b95f61ff061388d5" providerId="LiveId" clId="{2F009BA6-935D-4172-B5F2-8DDE54F1BBBA}" dt="2022-01-10T06:36:08.016" v="1625"/>
          <ac:inkMkLst>
            <pc:docMk/>
            <pc:sldMk cId="766923467" sldId="343"/>
            <ac:inkMk id="123" creationId="{CD01659D-BF5D-4B82-91DD-F758EDF01E73}"/>
          </ac:inkMkLst>
        </pc:inkChg>
        <pc:inkChg chg="add del">
          <ac:chgData name="Viet Anh Nguyen" userId="b95f61ff061388d5" providerId="LiveId" clId="{2F009BA6-935D-4172-B5F2-8DDE54F1BBBA}" dt="2022-01-10T06:36:12.585" v="1635"/>
          <ac:inkMkLst>
            <pc:docMk/>
            <pc:sldMk cId="766923467" sldId="343"/>
            <ac:inkMk id="124" creationId="{8D403C98-41A1-4660-823F-A74155AC22CB}"/>
          </ac:inkMkLst>
        </pc:inkChg>
        <pc:inkChg chg="add del">
          <ac:chgData name="Viet Anh Nguyen" userId="b95f61ff061388d5" providerId="LiveId" clId="{2F009BA6-935D-4172-B5F2-8DDE54F1BBBA}" dt="2022-01-10T06:36:12.585" v="1635"/>
          <ac:inkMkLst>
            <pc:docMk/>
            <pc:sldMk cId="766923467" sldId="343"/>
            <ac:inkMk id="125" creationId="{1BB090F2-6970-479D-9229-FD57DBCA8F15}"/>
          </ac:inkMkLst>
        </pc:inkChg>
        <pc:inkChg chg="add del">
          <ac:chgData name="Viet Anh Nguyen" userId="b95f61ff061388d5" providerId="LiveId" clId="{2F009BA6-935D-4172-B5F2-8DDE54F1BBBA}" dt="2022-01-10T06:36:12.585" v="1635"/>
          <ac:inkMkLst>
            <pc:docMk/>
            <pc:sldMk cId="766923467" sldId="343"/>
            <ac:inkMk id="126" creationId="{CCA85EE6-1547-4BB8-BAB2-52033A80B024}"/>
          </ac:inkMkLst>
        </pc:inkChg>
        <pc:inkChg chg="add del">
          <ac:chgData name="Viet Anh Nguyen" userId="b95f61ff061388d5" providerId="LiveId" clId="{2F009BA6-935D-4172-B5F2-8DDE54F1BBBA}" dt="2022-01-10T06:36:12.585" v="1635"/>
          <ac:inkMkLst>
            <pc:docMk/>
            <pc:sldMk cId="766923467" sldId="343"/>
            <ac:inkMk id="127" creationId="{6871DAD0-6CE4-4ADC-A948-58FB44989D32}"/>
          </ac:inkMkLst>
        </pc:inkChg>
        <pc:inkChg chg="add del">
          <ac:chgData name="Viet Anh Nguyen" userId="b95f61ff061388d5" providerId="LiveId" clId="{2F009BA6-935D-4172-B5F2-8DDE54F1BBBA}" dt="2022-01-10T06:36:12.585" v="1635"/>
          <ac:inkMkLst>
            <pc:docMk/>
            <pc:sldMk cId="766923467" sldId="343"/>
            <ac:inkMk id="128" creationId="{E9B4DC0C-DAA3-4AA2-B160-725137A40BB5}"/>
          </ac:inkMkLst>
        </pc:inkChg>
        <pc:inkChg chg="add del">
          <ac:chgData name="Viet Anh Nguyen" userId="b95f61ff061388d5" providerId="LiveId" clId="{2F009BA6-935D-4172-B5F2-8DDE54F1BBBA}" dt="2022-01-10T06:36:12.585" v="1635"/>
          <ac:inkMkLst>
            <pc:docMk/>
            <pc:sldMk cId="766923467" sldId="343"/>
            <ac:inkMk id="129" creationId="{E0A40DC9-F3A1-46C6-8A98-5C5FAB820998}"/>
          </ac:inkMkLst>
        </pc:inkChg>
        <pc:inkChg chg="add del">
          <ac:chgData name="Viet Anh Nguyen" userId="b95f61ff061388d5" providerId="LiveId" clId="{2F009BA6-935D-4172-B5F2-8DDE54F1BBBA}" dt="2022-01-10T06:36:12.585" v="1635"/>
          <ac:inkMkLst>
            <pc:docMk/>
            <pc:sldMk cId="766923467" sldId="343"/>
            <ac:inkMk id="130" creationId="{4650CE0A-10D0-4288-96A4-299600FC93B7}"/>
          </ac:inkMkLst>
        </pc:inkChg>
        <pc:inkChg chg="add del">
          <ac:chgData name="Viet Anh Nguyen" userId="b95f61ff061388d5" providerId="LiveId" clId="{2F009BA6-935D-4172-B5F2-8DDE54F1BBBA}" dt="2022-01-10T06:36:12.585" v="1635"/>
          <ac:inkMkLst>
            <pc:docMk/>
            <pc:sldMk cId="766923467" sldId="343"/>
            <ac:inkMk id="131" creationId="{8B2EFDCC-94C7-4BDA-871E-08AA28E4B7A7}"/>
          </ac:inkMkLst>
        </pc:inkChg>
        <pc:inkChg chg="add del">
          <ac:chgData name="Viet Anh Nguyen" userId="b95f61ff061388d5" providerId="LiveId" clId="{2F009BA6-935D-4172-B5F2-8DDE54F1BBBA}" dt="2022-01-10T06:36:12.585" v="1635"/>
          <ac:inkMkLst>
            <pc:docMk/>
            <pc:sldMk cId="766923467" sldId="343"/>
            <ac:inkMk id="132" creationId="{98B23C9B-25D4-4F8A-B25E-11907D2E6B7A}"/>
          </ac:inkMkLst>
        </pc:inkChg>
        <pc:inkChg chg="add">
          <ac:chgData name="Viet Anh Nguyen" userId="b95f61ff061388d5" providerId="LiveId" clId="{2F009BA6-935D-4172-B5F2-8DDE54F1BBBA}" dt="2022-01-10T06:36:12.585" v="1635"/>
          <ac:inkMkLst>
            <pc:docMk/>
            <pc:sldMk cId="766923467" sldId="343"/>
            <ac:inkMk id="133" creationId="{49A37E7D-5033-4D57-B659-593D6A35AD8F}"/>
          </ac:inkMkLst>
        </pc:inkChg>
        <pc:inkChg chg="add">
          <ac:chgData name="Viet Anh Nguyen" userId="b95f61ff061388d5" providerId="LiveId" clId="{2F009BA6-935D-4172-B5F2-8DDE54F1BBBA}" dt="2022-01-10T06:36:12.585" v="1635"/>
          <ac:inkMkLst>
            <pc:docMk/>
            <pc:sldMk cId="766923467" sldId="343"/>
            <ac:inkMk id="134" creationId="{BA9DB206-FBB5-4062-A8AA-3B60A37A508B}"/>
          </ac:inkMkLst>
        </pc:inkChg>
        <pc:inkChg chg="add del">
          <ac:chgData name="Viet Anh Nguyen" userId="b95f61ff061388d5" providerId="LiveId" clId="{2F009BA6-935D-4172-B5F2-8DDE54F1BBBA}" dt="2022-01-10T06:36:36.456" v="1639"/>
          <ac:inkMkLst>
            <pc:docMk/>
            <pc:sldMk cId="766923467" sldId="343"/>
            <ac:inkMk id="135" creationId="{271D3A6B-AEF3-449F-9A43-72B7C5560E46}"/>
          </ac:inkMkLst>
        </pc:inkChg>
        <pc:inkChg chg="add del">
          <ac:chgData name="Viet Anh Nguyen" userId="b95f61ff061388d5" providerId="LiveId" clId="{2F009BA6-935D-4172-B5F2-8DDE54F1BBBA}" dt="2022-01-10T06:36:36.456" v="1639"/>
          <ac:inkMkLst>
            <pc:docMk/>
            <pc:sldMk cId="766923467" sldId="343"/>
            <ac:inkMk id="136" creationId="{CAA409D2-A51A-44A2-904F-A34E9460FD6E}"/>
          </ac:inkMkLst>
        </pc:inkChg>
        <pc:inkChg chg="add del">
          <ac:chgData name="Viet Anh Nguyen" userId="b95f61ff061388d5" providerId="LiveId" clId="{2F009BA6-935D-4172-B5F2-8DDE54F1BBBA}" dt="2022-01-10T06:36:36.456" v="1639"/>
          <ac:inkMkLst>
            <pc:docMk/>
            <pc:sldMk cId="766923467" sldId="343"/>
            <ac:inkMk id="137" creationId="{7586DC70-3C83-4BB8-9463-CCCB3696DD74}"/>
          </ac:inkMkLst>
        </pc:inkChg>
        <pc:inkChg chg="add">
          <ac:chgData name="Viet Anh Nguyen" userId="b95f61ff061388d5" providerId="LiveId" clId="{2F009BA6-935D-4172-B5F2-8DDE54F1BBBA}" dt="2022-01-10T06:36:36.456" v="1639"/>
          <ac:inkMkLst>
            <pc:docMk/>
            <pc:sldMk cId="766923467" sldId="343"/>
            <ac:inkMk id="138" creationId="{E63595EA-BFF7-4A21-A6F2-02D97E903DBB}"/>
          </ac:inkMkLst>
        </pc:inkChg>
      </pc:sldChg>
      <pc:sldChg chg="addSp delSp modSp new mod">
        <pc:chgData name="Viet Anh Nguyen" userId="b95f61ff061388d5" providerId="LiveId" clId="{2F009BA6-935D-4172-B5F2-8DDE54F1BBBA}" dt="2022-01-10T06:45:31.529" v="1774"/>
        <pc:sldMkLst>
          <pc:docMk/>
          <pc:sldMk cId="1514656891" sldId="344"/>
        </pc:sldMkLst>
        <pc:inkChg chg="add del">
          <ac:chgData name="Viet Anh Nguyen" userId="b95f61ff061388d5" providerId="LiveId" clId="{2F009BA6-935D-4172-B5F2-8DDE54F1BBBA}" dt="2022-01-10T06:37:55.267" v="1643"/>
          <ac:inkMkLst>
            <pc:docMk/>
            <pc:sldMk cId="1514656891" sldId="344"/>
            <ac:inkMk id="2" creationId="{70AB89F1-796C-4EDE-A583-978935E7B35F}"/>
          </ac:inkMkLst>
        </pc:inkChg>
        <pc:inkChg chg="add del">
          <ac:chgData name="Viet Anh Nguyen" userId="b95f61ff061388d5" providerId="LiveId" clId="{2F009BA6-935D-4172-B5F2-8DDE54F1BBBA}" dt="2022-01-10T06:37:55.267" v="1643"/>
          <ac:inkMkLst>
            <pc:docMk/>
            <pc:sldMk cId="1514656891" sldId="344"/>
            <ac:inkMk id="3" creationId="{CF670A35-0B08-41FE-80E6-6B8F7FFA5089}"/>
          </ac:inkMkLst>
        </pc:inkChg>
        <pc:inkChg chg="add del">
          <ac:chgData name="Viet Anh Nguyen" userId="b95f61ff061388d5" providerId="LiveId" clId="{2F009BA6-935D-4172-B5F2-8DDE54F1BBBA}" dt="2022-01-10T06:37:56.898" v="1646"/>
          <ac:inkMkLst>
            <pc:docMk/>
            <pc:sldMk cId="1514656891" sldId="344"/>
            <ac:inkMk id="4" creationId="{DCB10E01-E740-4F07-BF79-C32A880B8DDF}"/>
          </ac:inkMkLst>
        </pc:inkChg>
        <pc:inkChg chg="add del">
          <ac:chgData name="Viet Anh Nguyen" userId="b95f61ff061388d5" providerId="LiveId" clId="{2F009BA6-935D-4172-B5F2-8DDE54F1BBBA}" dt="2022-01-10T06:37:56.898" v="1646"/>
          <ac:inkMkLst>
            <pc:docMk/>
            <pc:sldMk cId="1514656891" sldId="344"/>
            <ac:inkMk id="5" creationId="{A496E1BF-9453-46CB-9475-976F6038F86D}"/>
          </ac:inkMkLst>
        </pc:inkChg>
        <pc:inkChg chg="add del">
          <ac:chgData name="Viet Anh Nguyen" userId="b95f61ff061388d5" providerId="LiveId" clId="{2F009BA6-935D-4172-B5F2-8DDE54F1BBBA}" dt="2022-01-10T06:37:56.898" v="1646"/>
          <ac:inkMkLst>
            <pc:docMk/>
            <pc:sldMk cId="1514656891" sldId="344"/>
            <ac:inkMk id="6" creationId="{244C5772-B6B8-4206-9D3F-875F4FBD0D40}"/>
          </ac:inkMkLst>
        </pc:inkChg>
        <pc:inkChg chg="add del">
          <ac:chgData name="Viet Anh Nguyen" userId="b95f61ff061388d5" providerId="LiveId" clId="{2F009BA6-935D-4172-B5F2-8DDE54F1BBBA}" dt="2022-01-10T06:38:02.583" v="1659"/>
          <ac:inkMkLst>
            <pc:docMk/>
            <pc:sldMk cId="1514656891" sldId="344"/>
            <ac:inkMk id="7" creationId="{F882C1B1-26C8-429A-9896-40D5081EAA65}"/>
          </ac:inkMkLst>
        </pc:inkChg>
        <pc:inkChg chg="add del">
          <ac:chgData name="Viet Anh Nguyen" userId="b95f61ff061388d5" providerId="LiveId" clId="{2F009BA6-935D-4172-B5F2-8DDE54F1BBBA}" dt="2022-01-10T06:38:02.583" v="1659"/>
          <ac:inkMkLst>
            <pc:docMk/>
            <pc:sldMk cId="1514656891" sldId="344"/>
            <ac:inkMk id="8" creationId="{4185E55B-C617-4A20-8849-7466AD65DEBD}"/>
          </ac:inkMkLst>
        </pc:inkChg>
        <pc:inkChg chg="add del">
          <ac:chgData name="Viet Anh Nguyen" userId="b95f61ff061388d5" providerId="LiveId" clId="{2F009BA6-935D-4172-B5F2-8DDE54F1BBBA}" dt="2022-01-10T06:38:02.583" v="1659"/>
          <ac:inkMkLst>
            <pc:docMk/>
            <pc:sldMk cId="1514656891" sldId="344"/>
            <ac:inkMk id="9" creationId="{7EAD341C-A3E4-4825-8EA3-DCB7617A12BC}"/>
          </ac:inkMkLst>
        </pc:inkChg>
        <pc:inkChg chg="add del">
          <ac:chgData name="Viet Anh Nguyen" userId="b95f61ff061388d5" providerId="LiveId" clId="{2F009BA6-935D-4172-B5F2-8DDE54F1BBBA}" dt="2022-01-10T06:38:02.583" v="1659"/>
          <ac:inkMkLst>
            <pc:docMk/>
            <pc:sldMk cId="1514656891" sldId="344"/>
            <ac:inkMk id="10" creationId="{3E22D139-F31F-4E42-8B93-2A354B63241B}"/>
          </ac:inkMkLst>
        </pc:inkChg>
        <pc:inkChg chg="add">
          <ac:chgData name="Viet Anh Nguyen" userId="b95f61ff061388d5" providerId="LiveId" clId="{2F009BA6-935D-4172-B5F2-8DDE54F1BBBA}" dt="2022-01-10T06:37:59.552" v="1650" actId="9405"/>
          <ac:inkMkLst>
            <pc:docMk/>
            <pc:sldMk cId="1514656891" sldId="344"/>
            <ac:inkMk id="11" creationId="{956EF236-D304-4440-B8AB-B76A136D4D30}"/>
          </ac:inkMkLst>
        </pc:inkChg>
        <pc:inkChg chg="add del">
          <ac:chgData name="Viet Anh Nguyen" userId="b95f61ff061388d5" providerId="LiveId" clId="{2F009BA6-935D-4172-B5F2-8DDE54F1BBBA}" dt="2022-01-10T06:38:02.583" v="1659"/>
          <ac:inkMkLst>
            <pc:docMk/>
            <pc:sldMk cId="1514656891" sldId="344"/>
            <ac:inkMk id="12" creationId="{2BB8C44F-EF27-4D74-8461-91D6BAFA5550}"/>
          </ac:inkMkLst>
        </pc:inkChg>
        <pc:inkChg chg="add del">
          <ac:chgData name="Viet Anh Nguyen" userId="b95f61ff061388d5" providerId="LiveId" clId="{2F009BA6-935D-4172-B5F2-8DDE54F1BBBA}" dt="2022-01-10T06:38:02.583" v="1659"/>
          <ac:inkMkLst>
            <pc:docMk/>
            <pc:sldMk cId="1514656891" sldId="344"/>
            <ac:inkMk id="13" creationId="{9351C0BB-CB0B-4FF5-A756-0D5DD49E48B3}"/>
          </ac:inkMkLst>
        </pc:inkChg>
        <pc:inkChg chg="add del">
          <ac:chgData name="Viet Anh Nguyen" userId="b95f61ff061388d5" providerId="LiveId" clId="{2F009BA6-935D-4172-B5F2-8DDE54F1BBBA}" dt="2022-01-10T06:38:02.583" v="1659"/>
          <ac:inkMkLst>
            <pc:docMk/>
            <pc:sldMk cId="1514656891" sldId="344"/>
            <ac:inkMk id="14" creationId="{1F5B4D30-ECFE-4410-952A-BF4BBB8243BF}"/>
          </ac:inkMkLst>
        </pc:inkChg>
        <pc:inkChg chg="add del">
          <ac:chgData name="Viet Anh Nguyen" userId="b95f61ff061388d5" providerId="LiveId" clId="{2F009BA6-935D-4172-B5F2-8DDE54F1BBBA}" dt="2022-01-10T06:38:02.583" v="1659"/>
          <ac:inkMkLst>
            <pc:docMk/>
            <pc:sldMk cId="1514656891" sldId="344"/>
            <ac:inkMk id="15" creationId="{BEAD8915-0F2E-49C3-A8F8-95AB7AF7DE34}"/>
          </ac:inkMkLst>
        </pc:inkChg>
        <pc:inkChg chg="add del">
          <ac:chgData name="Viet Anh Nguyen" userId="b95f61ff061388d5" providerId="LiveId" clId="{2F009BA6-935D-4172-B5F2-8DDE54F1BBBA}" dt="2022-01-10T06:38:02.583" v="1659"/>
          <ac:inkMkLst>
            <pc:docMk/>
            <pc:sldMk cId="1514656891" sldId="344"/>
            <ac:inkMk id="16" creationId="{AC3A75A5-8C63-4BBB-98A9-CDAECCBF8802}"/>
          </ac:inkMkLst>
        </pc:inkChg>
        <pc:inkChg chg="add del">
          <ac:chgData name="Viet Anh Nguyen" userId="b95f61ff061388d5" providerId="LiveId" clId="{2F009BA6-935D-4172-B5F2-8DDE54F1BBBA}" dt="2022-01-10T06:38:02.583" v="1659"/>
          <ac:inkMkLst>
            <pc:docMk/>
            <pc:sldMk cId="1514656891" sldId="344"/>
            <ac:inkMk id="17" creationId="{96620AEB-C149-4F7A-9ECC-FB0AC4971024}"/>
          </ac:inkMkLst>
        </pc:inkChg>
        <pc:inkChg chg="add">
          <ac:chgData name="Viet Anh Nguyen" userId="b95f61ff061388d5" providerId="LiveId" clId="{2F009BA6-935D-4172-B5F2-8DDE54F1BBBA}" dt="2022-01-10T06:38:01.542" v="1657" actId="9405"/>
          <ac:inkMkLst>
            <pc:docMk/>
            <pc:sldMk cId="1514656891" sldId="344"/>
            <ac:inkMk id="18" creationId="{04924B95-C85B-4876-BF4B-13CE863DCFC8}"/>
          </ac:inkMkLst>
        </pc:inkChg>
        <pc:inkChg chg="add">
          <ac:chgData name="Viet Anh Nguyen" userId="b95f61ff061388d5" providerId="LiveId" clId="{2F009BA6-935D-4172-B5F2-8DDE54F1BBBA}" dt="2022-01-10T06:38:01.669" v="1658" actId="9405"/>
          <ac:inkMkLst>
            <pc:docMk/>
            <pc:sldMk cId="1514656891" sldId="344"/>
            <ac:inkMk id="19" creationId="{4212693F-0D7D-47AE-8C00-623D864B5104}"/>
          </ac:inkMkLst>
        </pc:inkChg>
        <pc:inkChg chg="add">
          <ac:chgData name="Viet Anh Nguyen" userId="b95f61ff061388d5" providerId="LiveId" clId="{2F009BA6-935D-4172-B5F2-8DDE54F1BBBA}" dt="2022-01-10T06:38:02.583" v="1659"/>
          <ac:inkMkLst>
            <pc:docMk/>
            <pc:sldMk cId="1514656891" sldId="344"/>
            <ac:inkMk id="20" creationId="{D056BD2A-241C-4AA8-A51F-B06DB9D2026B}"/>
          </ac:inkMkLst>
        </pc:inkChg>
        <pc:inkChg chg="add">
          <ac:chgData name="Viet Anh Nguyen" userId="b95f61ff061388d5" providerId="LiveId" clId="{2F009BA6-935D-4172-B5F2-8DDE54F1BBBA}" dt="2022-01-10T06:38:02.583" v="1659"/>
          <ac:inkMkLst>
            <pc:docMk/>
            <pc:sldMk cId="1514656891" sldId="344"/>
            <ac:inkMk id="21" creationId="{327E5A15-1B88-46B1-A279-7B29B7E1CCFE}"/>
          </ac:inkMkLst>
        </pc:inkChg>
        <pc:inkChg chg="add del">
          <ac:chgData name="Viet Anh Nguyen" userId="b95f61ff061388d5" providerId="LiveId" clId="{2F009BA6-935D-4172-B5F2-8DDE54F1BBBA}" dt="2022-01-10T06:38:04.894" v="1662"/>
          <ac:inkMkLst>
            <pc:docMk/>
            <pc:sldMk cId="1514656891" sldId="344"/>
            <ac:inkMk id="22" creationId="{DB890264-01B7-42AD-B0C5-A79B725E08A0}"/>
          </ac:inkMkLst>
        </pc:inkChg>
        <pc:inkChg chg="add del">
          <ac:chgData name="Viet Anh Nguyen" userId="b95f61ff061388d5" providerId="LiveId" clId="{2F009BA6-935D-4172-B5F2-8DDE54F1BBBA}" dt="2022-01-10T06:38:04.894" v="1662"/>
          <ac:inkMkLst>
            <pc:docMk/>
            <pc:sldMk cId="1514656891" sldId="344"/>
            <ac:inkMk id="23" creationId="{4DAD999A-DE31-40FC-BADE-153940BD5BE3}"/>
          </ac:inkMkLst>
        </pc:inkChg>
        <pc:inkChg chg="add del">
          <ac:chgData name="Viet Anh Nguyen" userId="b95f61ff061388d5" providerId="LiveId" clId="{2F009BA6-935D-4172-B5F2-8DDE54F1BBBA}" dt="2022-01-10T06:38:06.930" v="1668"/>
          <ac:inkMkLst>
            <pc:docMk/>
            <pc:sldMk cId="1514656891" sldId="344"/>
            <ac:inkMk id="24" creationId="{E3233362-1BFF-4C69-B61C-CCB26E86DF78}"/>
          </ac:inkMkLst>
        </pc:inkChg>
        <pc:inkChg chg="add del">
          <ac:chgData name="Viet Anh Nguyen" userId="b95f61ff061388d5" providerId="LiveId" clId="{2F009BA6-935D-4172-B5F2-8DDE54F1BBBA}" dt="2022-01-10T06:38:06.930" v="1668"/>
          <ac:inkMkLst>
            <pc:docMk/>
            <pc:sldMk cId="1514656891" sldId="344"/>
            <ac:inkMk id="25" creationId="{160F7649-5EC8-45D1-A0A0-E87CDCFB490C}"/>
          </ac:inkMkLst>
        </pc:inkChg>
        <pc:inkChg chg="add del">
          <ac:chgData name="Viet Anh Nguyen" userId="b95f61ff061388d5" providerId="LiveId" clId="{2F009BA6-935D-4172-B5F2-8DDE54F1BBBA}" dt="2022-01-10T06:38:06.930" v="1668"/>
          <ac:inkMkLst>
            <pc:docMk/>
            <pc:sldMk cId="1514656891" sldId="344"/>
            <ac:inkMk id="26" creationId="{464620B2-49C7-4B09-9E89-881069A6274B}"/>
          </ac:inkMkLst>
        </pc:inkChg>
        <pc:inkChg chg="add del">
          <ac:chgData name="Viet Anh Nguyen" userId="b95f61ff061388d5" providerId="LiveId" clId="{2F009BA6-935D-4172-B5F2-8DDE54F1BBBA}" dt="2022-01-10T06:38:06.930" v="1668"/>
          <ac:inkMkLst>
            <pc:docMk/>
            <pc:sldMk cId="1514656891" sldId="344"/>
            <ac:inkMk id="27" creationId="{15BF2724-EC73-460A-998C-51AB48A7C25E}"/>
          </ac:inkMkLst>
        </pc:inkChg>
        <pc:inkChg chg="add del">
          <ac:chgData name="Viet Anh Nguyen" userId="b95f61ff061388d5" providerId="LiveId" clId="{2F009BA6-935D-4172-B5F2-8DDE54F1BBBA}" dt="2022-01-10T06:42:22.380" v="1690"/>
          <ac:inkMkLst>
            <pc:docMk/>
            <pc:sldMk cId="1514656891" sldId="344"/>
            <ac:inkMk id="28" creationId="{B0BDF94F-71CA-49E7-A279-9A0DF6BF114F}"/>
          </ac:inkMkLst>
        </pc:inkChg>
        <pc:inkChg chg="add del">
          <ac:chgData name="Viet Anh Nguyen" userId="b95f61ff061388d5" providerId="LiveId" clId="{2F009BA6-935D-4172-B5F2-8DDE54F1BBBA}" dt="2022-01-10T06:42:29.945" v="1692"/>
          <ac:inkMkLst>
            <pc:docMk/>
            <pc:sldMk cId="1514656891" sldId="344"/>
            <ac:inkMk id="29" creationId="{D23E8B0C-B726-4A50-87C7-9EAB2B1D294A}"/>
          </ac:inkMkLst>
        </pc:inkChg>
        <pc:inkChg chg="add del">
          <ac:chgData name="Viet Anh Nguyen" userId="b95f61ff061388d5" providerId="LiveId" clId="{2F009BA6-935D-4172-B5F2-8DDE54F1BBBA}" dt="2022-01-10T06:42:22.380" v="1689"/>
          <ac:inkMkLst>
            <pc:docMk/>
            <pc:sldMk cId="1514656891" sldId="344"/>
            <ac:inkMk id="30" creationId="{B99B170E-07B1-428F-8C0B-421919336A80}"/>
          </ac:inkMkLst>
        </pc:inkChg>
        <pc:inkChg chg="add del">
          <ac:chgData name="Viet Anh Nguyen" userId="b95f61ff061388d5" providerId="LiveId" clId="{2F009BA6-935D-4172-B5F2-8DDE54F1BBBA}" dt="2022-01-10T06:42:09.172" v="1681"/>
          <ac:inkMkLst>
            <pc:docMk/>
            <pc:sldMk cId="1514656891" sldId="344"/>
            <ac:inkMk id="31" creationId="{41C54546-AA03-4160-8071-84954790BFD0}"/>
          </ac:inkMkLst>
        </pc:inkChg>
        <pc:inkChg chg="add del">
          <ac:chgData name="Viet Anh Nguyen" userId="b95f61ff061388d5" providerId="LiveId" clId="{2F009BA6-935D-4172-B5F2-8DDE54F1BBBA}" dt="2022-01-10T06:42:09.172" v="1681"/>
          <ac:inkMkLst>
            <pc:docMk/>
            <pc:sldMk cId="1514656891" sldId="344"/>
            <ac:inkMk id="32" creationId="{CEC46BF5-1570-4F7B-8AB0-8B0B14F90077}"/>
          </ac:inkMkLst>
        </pc:inkChg>
        <pc:inkChg chg="add del">
          <ac:chgData name="Viet Anh Nguyen" userId="b95f61ff061388d5" providerId="LiveId" clId="{2F009BA6-935D-4172-B5F2-8DDE54F1BBBA}" dt="2022-01-10T06:42:09.172" v="1681"/>
          <ac:inkMkLst>
            <pc:docMk/>
            <pc:sldMk cId="1514656891" sldId="344"/>
            <ac:inkMk id="33" creationId="{32998F48-2F8A-4B7D-AA02-C7EA29296828}"/>
          </ac:inkMkLst>
        </pc:inkChg>
        <pc:inkChg chg="add del">
          <ac:chgData name="Viet Anh Nguyen" userId="b95f61ff061388d5" providerId="LiveId" clId="{2F009BA6-935D-4172-B5F2-8DDE54F1BBBA}" dt="2022-01-10T06:42:09.172" v="1681"/>
          <ac:inkMkLst>
            <pc:docMk/>
            <pc:sldMk cId="1514656891" sldId="344"/>
            <ac:inkMk id="34" creationId="{78C85C69-ED13-48D9-AE22-E747A4A2585C}"/>
          </ac:inkMkLst>
        </pc:inkChg>
        <pc:inkChg chg="add del">
          <ac:chgData name="Viet Anh Nguyen" userId="b95f61ff061388d5" providerId="LiveId" clId="{2F009BA6-935D-4172-B5F2-8DDE54F1BBBA}" dt="2022-01-10T06:42:09.172" v="1681"/>
          <ac:inkMkLst>
            <pc:docMk/>
            <pc:sldMk cId="1514656891" sldId="344"/>
            <ac:inkMk id="35" creationId="{C1DAB02B-6ECB-45DD-9D1D-3AB23D4213BC}"/>
          </ac:inkMkLst>
        </pc:inkChg>
        <pc:inkChg chg="add del">
          <ac:chgData name="Viet Anh Nguyen" userId="b95f61ff061388d5" providerId="LiveId" clId="{2F009BA6-935D-4172-B5F2-8DDE54F1BBBA}" dt="2022-01-10T06:42:09.172" v="1681"/>
          <ac:inkMkLst>
            <pc:docMk/>
            <pc:sldMk cId="1514656891" sldId="344"/>
            <ac:inkMk id="36" creationId="{C5415494-7F5F-4034-A8A0-86985AAE0829}"/>
          </ac:inkMkLst>
        </pc:inkChg>
        <pc:inkChg chg="add del">
          <ac:chgData name="Viet Anh Nguyen" userId="b95f61ff061388d5" providerId="LiveId" clId="{2F009BA6-935D-4172-B5F2-8DDE54F1BBBA}" dt="2022-01-10T06:42:09.172" v="1681"/>
          <ac:inkMkLst>
            <pc:docMk/>
            <pc:sldMk cId="1514656891" sldId="344"/>
            <ac:inkMk id="37" creationId="{9950FC6B-97E0-41E2-8071-AEE9C8DD2B9A}"/>
          </ac:inkMkLst>
        </pc:inkChg>
        <pc:inkChg chg="add del">
          <ac:chgData name="Viet Anh Nguyen" userId="b95f61ff061388d5" providerId="LiveId" clId="{2F009BA6-935D-4172-B5F2-8DDE54F1BBBA}" dt="2022-01-10T06:42:09.172" v="1681"/>
          <ac:inkMkLst>
            <pc:docMk/>
            <pc:sldMk cId="1514656891" sldId="344"/>
            <ac:inkMk id="38" creationId="{05D9920D-2627-48A1-93E0-A50B345A6589}"/>
          </ac:inkMkLst>
        </pc:inkChg>
        <pc:inkChg chg="add del">
          <ac:chgData name="Viet Anh Nguyen" userId="b95f61ff061388d5" providerId="LiveId" clId="{2F009BA6-935D-4172-B5F2-8DDE54F1BBBA}" dt="2022-01-10T06:42:09.172" v="1681"/>
          <ac:inkMkLst>
            <pc:docMk/>
            <pc:sldMk cId="1514656891" sldId="344"/>
            <ac:inkMk id="39" creationId="{DC9BF355-3F2A-445F-BA03-24D0B2FF5EF9}"/>
          </ac:inkMkLst>
        </pc:inkChg>
        <pc:inkChg chg="add del">
          <ac:chgData name="Viet Anh Nguyen" userId="b95f61ff061388d5" providerId="LiveId" clId="{2F009BA6-935D-4172-B5F2-8DDE54F1BBBA}" dt="2022-01-10T06:42:09.172" v="1681"/>
          <ac:inkMkLst>
            <pc:docMk/>
            <pc:sldMk cId="1514656891" sldId="344"/>
            <ac:inkMk id="40" creationId="{F05A5092-BFFF-4C89-801F-40CCE22AA559}"/>
          </ac:inkMkLst>
        </pc:inkChg>
        <pc:inkChg chg="add del">
          <ac:chgData name="Viet Anh Nguyen" userId="b95f61ff061388d5" providerId="LiveId" clId="{2F009BA6-935D-4172-B5F2-8DDE54F1BBBA}" dt="2022-01-10T06:42:09.172" v="1681"/>
          <ac:inkMkLst>
            <pc:docMk/>
            <pc:sldMk cId="1514656891" sldId="344"/>
            <ac:inkMk id="41" creationId="{29CF37BF-6396-44C3-84F1-DBE31D58170D}"/>
          </ac:inkMkLst>
        </pc:inkChg>
        <pc:inkChg chg="add">
          <ac:chgData name="Viet Anh Nguyen" userId="b95f61ff061388d5" providerId="LiveId" clId="{2F009BA6-935D-4172-B5F2-8DDE54F1BBBA}" dt="2022-01-10T06:42:08.237" v="1680" actId="9405"/>
          <ac:inkMkLst>
            <pc:docMk/>
            <pc:sldMk cId="1514656891" sldId="344"/>
            <ac:inkMk id="42" creationId="{015110F1-229A-485B-8639-F1C4B3D693CE}"/>
          </ac:inkMkLst>
        </pc:inkChg>
        <pc:inkChg chg="add">
          <ac:chgData name="Viet Anh Nguyen" userId="b95f61ff061388d5" providerId="LiveId" clId="{2F009BA6-935D-4172-B5F2-8DDE54F1BBBA}" dt="2022-01-10T06:42:09.172" v="1681"/>
          <ac:inkMkLst>
            <pc:docMk/>
            <pc:sldMk cId="1514656891" sldId="344"/>
            <ac:inkMk id="43" creationId="{D8CCA36E-5BA0-4620-A15B-71E9B0D6536A}"/>
          </ac:inkMkLst>
        </pc:inkChg>
        <pc:inkChg chg="add">
          <ac:chgData name="Viet Anh Nguyen" userId="b95f61ff061388d5" providerId="LiveId" clId="{2F009BA6-935D-4172-B5F2-8DDE54F1BBBA}" dt="2022-01-10T06:42:09.172" v="1681"/>
          <ac:inkMkLst>
            <pc:docMk/>
            <pc:sldMk cId="1514656891" sldId="344"/>
            <ac:inkMk id="44" creationId="{B21E8EC3-1474-4A58-A570-D71309820A7C}"/>
          </ac:inkMkLst>
        </pc:inkChg>
        <pc:inkChg chg="add">
          <ac:chgData name="Viet Anh Nguyen" userId="b95f61ff061388d5" providerId="LiveId" clId="{2F009BA6-935D-4172-B5F2-8DDE54F1BBBA}" dt="2022-01-10T06:42:09.172" v="1681"/>
          <ac:inkMkLst>
            <pc:docMk/>
            <pc:sldMk cId="1514656891" sldId="344"/>
            <ac:inkMk id="45" creationId="{28F03FFF-A22D-4A7C-8311-29B8C5D3FE8F}"/>
          </ac:inkMkLst>
        </pc:inkChg>
        <pc:inkChg chg="add">
          <ac:chgData name="Viet Anh Nguyen" userId="b95f61ff061388d5" providerId="LiveId" clId="{2F009BA6-935D-4172-B5F2-8DDE54F1BBBA}" dt="2022-01-10T06:42:13.720" v="1682" actId="9405"/>
          <ac:inkMkLst>
            <pc:docMk/>
            <pc:sldMk cId="1514656891" sldId="344"/>
            <ac:inkMk id="46" creationId="{CCBFF054-B1E2-4C32-AE6F-D522839C8948}"/>
          </ac:inkMkLst>
        </pc:inkChg>
        <pc:inkChg chg="add">
          <ac:chgData name="Viet Anh Nguyen" userId="b95f61ff061388d5" providerId="LiveId" clId="{2F009BA6-935D-4172-B5F2-8DDE54F1BBBA}" dt="2022-01-10T06:42:14.895" v="1683" actId="9405"/>
          <ac:inkMkLst>
            <pc:docMk/>
            <pc:sldMk cId="1514656891" sldId="344"/>
            <ac:inkMk id="47" creationId="{FF0F0760-F4B3-41E3-BD8D-75763181AFBD}"/>
          </ac:inkMkLst>
        </pc:inkChg>
        <pc:inkChg chg="add">
          <ac:chgData name="Viet Anh Nguyen" userId="b95f61ff061388d5" providerId="LiveId" clId="{2F009BA6-935D-4172-B5F2-8DDE54F1BBBA}" dt="2022-01-10T06:42:15.830" v="1684" actId="9405"/>
          <ac:inkMkLst>
            <pc:docMk/>
            <pc:sldMk cId="1514656891" sldId="344"/>
            <ac:inkMk id="48" creationId="{E6A1B9CA-8EF4-4BA0-A459-41D603DA8586}"/>
          </ac:inkMkLst>
        </pc:inkChg>
        <pc:inkChg chg="add del">
          <ac:chgData name="Viet Anh Nguyen" userId="b95f61ff061388d5" providerId="LiveId" clId="{2F009BA6-935D-4172-B5F2-8DDE54F1BBBA}" dt="2022-01-10T06:42:18.289" v="1688"/>
          <ac:inkMkLst>
            <pc:docMk/>
            <pc:sldMk cId="1514656891" sldId="344"/>
            <ac:inkMk id="49" creationId="{B8FB1848-7FB0-4AFF-AEEE-B2BF19E65B9E}"/>
          </ac:inkMkLst>
        </pc:inkChg>
        <pc:inkChg chg="add del">
          <ac:chgData name="Viet Anh Nguyen" userId="b95f61ff061388d5" providerId="LiveId" clId="{2F009BA6-935D-4172-B5F2-8DDE54F1BBBA}" dt="2022-01-10T06:42:18.289" v="1688"/>
          <ac:inkMkLst>
            <pc:docMk/>
            <pc:sldMk cId="1514656891" sldId="344"/>
            <ac:inkMk id="50" creationId="{41432E3F-B3EB-4A6D-8B87-1932242737CA}"/>
          </ac:inkMkLst>
        </pc:inkChg>
        <pc:inkChg chg="add">
          <ac:chgData name="Viet Anh Nguyen" userId="b95f61ff061388d5" providerId="LiveId" clId="{2F009BA6-935D-4172-B5F2-8DDE54F1BBBA}" dt="2022-01-10T06:42:17.315" v="1687" actId="9405"/>
          <ac:inkMkLst>
            <pc:docMk/>
            <pc:sldMk cId="1514656891" sldId="344"/>
            <ac:inkMk id="51" creationId="{75C3104F-B8E3-4A3C-8A34-B1787AD43BD9}"/>
          </ac:inkMkLst>
        </pc:inkChg>
        <pc:inkChg chg="add">
          <ac:chgData name="Viet Anh Nguyen" userId="b95f61ff061388d5" providerId="LiveId" clId="{2F009BA6-935D-4172-B5F2-8DDE54F1BBBA}" dt="2022-01-10T06:42:18.289" v="1688"/>
          <ac:inkMkLst>
            <pc:docMk/>
            <pc:sldMk cId="1514656891" sldId="344"/>
            <ac:inkMk id="52" creationId="{BF35AEE7-E49F-4625-92A7-CBEF4301D2CE}"/>
          </ac:inkMkLst>
        </pc:inkChg>
        <pc:inkChg chg="add">
          <ac:chgData name="Viet Anh Nguyen" userId="b95f61ff061388d5" providerId="LiveId" clId="{2F009BA6-935D-4172-B5F2-8DDE54F1BBBA}" dt="2022-01-10T06:42:25.462" v="1691" actId="9405"/>
          <ac:inkMkLst>
            <pc:docMk/>
            <pc:sldMk cId="1514656891" sldId="344"/>
            <ac:inkMk id="53" creationId="{9745E40E-4E7E-430E-9F71-A3943FC06496}"/>
          </ac:inkMkLst>
        </pc:inkChg>
        <pc:inkChg chg="add del">
          <ac:chgData name="Viet Anh Nguyen" userId="b95f61ff061388d5" providerId="LiveId" clId="{2F009BA6-935D-4172-B5F2-8DDE54F1BBBA}" dt="2022-01-10T06:44:27.021" v="1695"/>
          <ac:inkMkLst>
            <pc:docMk/>
            <pc:sldMk cId="1514656891" sldId="344"/>
            <ac:inkMk id="54" creationId="{23B0ECDD-FEF4-40F8-8B1B-1AAB75345153}"/>
          </ac:inkMkLst>
        </pc:inkChg>
        <pc:inkChg chg="add del">
          <ac:chgData name="Viet Anh Nguyen" userId="b95f61ff061388d5" providerId="LiveId" clId="{2F009BA6-935D-4172-B5F2-8DDE54F1BBBA}" dt="2022-01-10T06:44:27.021" v="1695"/>
          <ac:inkMkLst>
            <pc:docMk/>
            <pc:sldMk cId="1514656891" sldId="344"/>
            <ac:inkMk id="55" creationId="{F0C14050-0ECD-4A60-87BA-5689A926176B}"/>
          </ac:inkMkLst>
        </pc:inkChg>
        <pc:inkChg chg="add">
          <ac:chgData name="Viet Anh Nguyen" userId="b95f61ff061388d5" providerId="LiveId" clId="{2F009BA6-935D-4172-B5F2-8DDE54F1BBBA}" dt="2022-01-10T06:44:27.021" v="1695"/>
          <ac:inkMkLst>
            <pc:docMk/>
            <pc:sldMk cId="1514656891" sldId="344"/>
            <ac:inkMk id="56" creationId="{2268EC1D-F7DD-425C-9503-D6F3D8CEFCF2}"/>
          </ac:inkMkLst>
        </pc:inkChg>
        <pc:inkChg chg="add del">
          <ac:chgData name="Viet Anh Nguyen" userId="b95f61ff061388d5" providerId="LiveId" clId="{2F009BA6-935D-4172-B5F2-8DDE54F1BBBA}" dt="2022-01-10T06:44:32.345" v="1700"/>
          <ac:inkMkLst>
            <pc:docMk/>
            <pc:sldMk cId="1514656891" sldId="344"/>
            <ac:inkMk id="57" creationId="{3D605EB0-36CF-4FFD-8A88-4F61649DA1AB}"/>
          </ac:inkMkLst>
        </pc:inkChg>
        <pc:inkChg chg="add del">
          <ac:chgData name="Viet Anh Nguyen" userId="b95f61ff061388d5" providerId="LiveId" clId="{2F009BA6-935D-4172-B5F2-8DDE54F1BBBA}" dt="2022-01-10T06:44:32.345" v="1700"/>
          <ac:inkMkLst>
            <pc:docMk/>
            <pc:sldMk cId="1514656891" sldId="344"/>
            <ac:inkMk id="58" creationId="{67189C44-E776-4FA6-A58B-894D3B9785FE}"/>
          </ac:inkMkLst>
        </pc:inkChg>
        <pc:inkChg chg="add del">
          <ac:chgData name="Viet Anh Nguyen" userId="b95f61ff061388d5" providerId="LiveId" clId="{2F009BA6-935D-4172-B5F2-8DDE54F1BBBA}" dt="2022-01-10T06:44:32.345" v="1700"/>
          <ac:inkMkLst>
            <pc:docMk/>
            <pc:sldMk cId="1514656891" sldId="344"/>
            <ac:inkMk id="59" creationId="{B8E150BB-75F3-4D96-A63E-37DE14A474B0}"/>
          </ac:inkMkLst>
        </pc:inkChg>
        <pc:inkChg chg="add del">
          <ac:chgData name="Viet Anh Nguyen" userId="b95f61ff061388d5" providerId="LiveId" clId="{2F009BA6-935D-4172-B5F2-8DDE54F1BBBA}" dt="2022-01-10T06:44:32.345" v="1700"/>
          <ac:inkMkLst>
            <pc:docMk/>
            <pc:sldMk cId="1514656891" sldId="344"/>
            <ac:inkMk id="60" creationId="{F9B6B573-40A9-4C01-A226-99FE07BC02FE}"/>
          </ac:inkMkLst>
        </pc:inkChg>
        <pc:inkChg chg="add del">
          <ac:chgData name="Viet Anh Nguyen" userId="b95f61ff061388d5" providerId="LiveId" clId="{2F009BA6-935D-4172-B5F2-8DDE54F1BBBA}" dt="2022-01-10T06:44:34.160" v="1704"/>
          <ac:inkMkLst>
            <pc:docMk/>
            <pc:sldMk cId="1514656891" sldId="344"/>
            <ac:inkMk id="61" creationId="{32AEF15F-1090-4424-B52C-F48C729F84DE}"/>
          </ac:inkMkLst>
        </pc:inkChg>
        <pc:inkChg chg="add">
          <ac:chgData name="Viet Anh Nguyen" userId="b95f61ff061388d5" providerId="LiveId" clId="{2F009BA6-935D-4172-B5F2-8DDE54F1BBBA}" dt="2022-01-10T06:44:32.345" v="1700"/>
          <ac:inkMkLst>
            <pc:docMk/>
            <pc:sldMk cId="1514656891" sldId="344"/>
            <ac:inkMk id="62" creationId="{0ADC406F-16CC-43B8-B279-B3927338A0D5}"/>
          </ac:inkMkLst>
        </pc:inkChg>
        <pc:inkChg chg="add del">
          <ac:chgData name="Viet Anh Nguyen" userId="b95f61ff061388d5" providerId="LiveId" clId="{2F009BA6-935D-4172-B5F2-8DDE54F1BBBA}" dt="2022-01-10T06:44:34.160" v="1704"/>
          <ac:inkMkLst>
            <pc:docMk/>
            <pc:sldMk cId="1514656891" sldId="344"/>
            <ac:inkMk id="63" creationId="{87FFD27B-CBFA-451D-858A-19AFC434D05B}"/>
          </ac:inkMkLst>
        </pc:inkChg>
        <pc:inkChg chg="add del">
          <ac:chgData name="Viet Anh Nguyen" userId="b95f61ff061388d5" providerId="LiveId" clId="{2F009BA6-935D-4172-B5F2-8DDE54F1BBBA}" dt="2022-01-10T06:44:34.160" v="1704"/>
          <ac:inkMkLst>
            <pc:docMk/>
            <pc:sldMk cId="1514656891" sldId="344"/>
            <ac:inkMk id="64" creationId="{E027F36A-2C6B-4F11-9600-B201A78D1FC6}"/>
          </ac:inkMkLst>
        </pc:inkChg>
        <pc:inkChg chg="add del">
          <ac:chgData name="Viet Anh Nguyen" userId="b95f61ff061388d5" providerId="LiveId" clId="{2F009BA6-935D-4172-B5F2-8DDE54F1BBBA}" dt="2022-01-10T06:44:34.160" v="1704"/>
          <ac:inkMkLst>
            <pc:docMk/>
            <pc:sldMk cId="1514656891" sldId="344"/>
            <ac:inkMk id="65" creationId="{3CDDB4D4-04AA-49A0-AA76-C5F0C2CBB3DF}"/>
          </ac:inkMkLst>
        </pc:inkChg>
        <pc:inkChg chg="add">
          <ac:chgData name="Viet Anh Nguyen" userId="b95f61ff061388d5" providerId="LiveId" clId="{2F009BA6-935D-4172-B5F2-8DDE54F1BBBA}" dt="2022-01-10T06:44:34.160" v="1704"/>
          <ac:inkMkLst>
            <pc:docMk/>
            <pc:sldMk cId="1514656891" sldId="344"/>
            <ac:inkMk id="66" creationId="{1FB683CB-3736-4AA0-A742-7382FE98D31D}"/>
          </ac:inkMkLst>
        </pc:inkChg>
        <pc:inkChg chg="add del">
          <ac:chgData name="Viet Anh Nguyen" userId="b95f61ff061388d5" providerId="LiveId" clId="{2F009BA6-935D-4172-B5F2-8DDE54F1BBBA}" dt="2022-01-10T06:44:52.537" v="1718"/>
          <ac:inkMkLst>
            <pc:docMk/>
            <pc:sldMk cId="1514656891" sldId="344"/>
            <ac:inkMk id="67" creationId="{652AD5AB-D377-4EC5-B22C-0F339CF306AD}"/>
          </ac:inkMkLst>
        </pc:inkChg>
        <pc:inkChg chg="add del">
          <ac:chgData name="Viet Anh Nguyen" userId="b95f61ff061388d5" providerId="LiveId" clId="{2F009BA6-935D-4172-B5F2-8DDE54F1BBBA}" dt="2022-01-10T06:44:52.537" v="1718"/>
          <ac:inkMkLst>
            <pc:docMk/>
            <pc:sldMk cId="1514656891" sldId="344"/>
            <ac:inkMk id="68" creationId="{0FAE0B2E-E688-4121-B4FA-D0E6A4004292}"/>
          </ac:inkMkLst>
        </pc:inkChg>
        <pc:inkChg chg="add del">
          <ac:chgData name="Viet Anh Nguyen" userId="b95f61ff061388d5" providerId="LiveId" clId="{2F009BA6-935D-4172-B5F2-8DDE54F1BBBA}" dt="2022-01-10T06:44:52.537" v="1718"/>
          <ac:inkMkLst>
            <pc:docMk/>
            <pc:sldMk cId="1514656891" sldId="344"/>
            <ac:inkMk id="69" creationId="{37B41D94-3B13-4508-8AC3-E2C0C7E9BDC4}"/>
          </ac:inkMkLst>
        </pc:inkChg>
        <pc:inkChg chg="add del">
          <ac:chgData name="Viet Anh Nguyen" userId="b95f61ff061388d5" providerId="LiveId" clId="{2F009BA6-935D-4172-B5F2-8DDE54F1BBBA}" dt="2022-01-10T06:44:52.537" v="1718"/>
          <ac:inkMkLst>
            <pc:docMk/>
            <pc:sldMk cId="1514656891" sldId="344"/>
            <ac:inkMk id="70" creationId="{AC3F6567-961B-4A90-9DEE-4BC067269EB1}"/>
          </ac:inkMkLst>
        </pc:inkChg>
        <pc:inkChg chg="add del">
          <ac:chgData name="Viet Anh Nguyen" userId="b95f61ff061388d5" providerId="LiveId" clId="{2F009BA6-935D-4172-B5F2-8DDE54F1BBBA}" dt="2022-01-10T06:44:52.537" v="1718"/>
          <ac:inkMkLst>
            <pc:docMk/>
            <pc:sldMk cId="1514656891" sldId="344"/>
            <ac:inkMk id="71" creationId="{5F99EBB7-4578-4C79-A8D4-A38CABDE4CED}"/>
          </ac:inkMkLst>
        </pc:inkChg>
        <pc:inkChg chg="add del">
          <ac:chgData name="Viet Anh Nguyen" userId="b95f61ff061388d5" providerId="LiveId" clId="{2F009BA6-935D-4172-B5F2-8DDE54F1BBBA}" dt="2022-01-10T06:44:52.537" v="1718"/>
          <ac:inkMkLst>
            <pc:docMk/>
            <pc:sldMk cId="1514656891" sldId="344"/>
            <ac:inkMk id="72" creationId="{6003CAB4-1471-4941-9003-D648567AC59C}"/>
          </ac:inkMkLst>
        </pc:inkChg>
        <pc:inkChg chg="add del">
          <ac:chgData name="Viet Anh Nguyen" userId="b95f61ff061388d5" providerId="LiveId" clId="{2F009BA6-935D-4172-B5F2-8DDE54F1BBBA}" dt="2022-01-10T06:44:52.537" v="1718"/>
          <ac:inkMkLst>
            <pc:docMk/>
            <pc:sldMk cId="1514656891" sldId="344"/>
            <ac:inkMk id="73" creationId="{288A9E14-9415-49B3-B713-80C503FDE933}"/>
          </ac:inkMkLst>
        </pc:inkChg>
        <pc:inkChg chg="add del">
          <ac:chgData name="Viet Anh Nguyen" userId="b95f61ff061388d5" providerId="LiveId" clId="{2F009BA6-935D-4172-B5F2-8DDE54F1BBBA}" dt="2022-01-10T06:44:52.537" v="1718"/>
          <ac:inkMkLst>
            <pc:docMk/>
            <pc:sldMk cId="1514656891" sldId="344"/>
            <ac:inkMk id="74" creationId="{C67FAEA4-918C-4076-902A-C079448BF209}"/>
          </ac:inkMkLst>
        </pc:inkChg>
        <pc:inkChg chg="add del">
          <ac:chgData name="Viet Anh Nguyen" userId="b95f61ff061388d5" providerId="LiveId" clId="{2F009BA6-935D-4172-B5F2-8DDE54F1BBBA}" dt="2022-01-10T06:44:52.537" v="1718"/>
          <ac:inkMkLst>
            <pc:docMk/>
            <pc:sldMk cId="1514656891" sldId="344"/>
            <ac:inkMk id="75" creationId="{654FD20F-163E-4A11-9373-8E395DB51A72}"/>
          </ac:inkMkLst>
        </pc:inkChg>
        <pc:inkChg chg="add del">
          <ac:chgData name="Viet Anh Nguyen" userId="b95f61ff061388d5" providerId="LiveId" clId="{2F009BA6-935D-4172-B5F2-8DDE54F1BBBA}" dt="2022-01-10T06:44:52.537" v="1718"/>
          <ac:inkMkLst>
            <pc:docMk/>
            <pc:sldMk cId="1514656891" sldId="344"/>
            <ac:inkMk id="76" creationId="{72A68AAF-9FDC-4029-8725-4303D08C86E5}"/>
          </ac:inkMkLst>
        </pc:inkChg>
        <pc:inkChg chg="add del">
          <ac:chgData name="Viet Anh Nguyen" userId="b95f61ff061388d5" providerId="LiveId" clId="{2F009BA6-935D-4172-B5F2-8DDE54F1BBBA}" dt="2022-01-10T06:44:52.537" v="1718"/>
          <ac:inkMkLst>
            <pc:docMk/>
            <pc:sldMk cId="1514656891" sldId="344"/>
            <ac:inkMk id="77" creationId="{6D5B0F2A-6EBA-421F-A2BE-669E680D6150}"/>
          </ac:inkMkLst>
        </pc:inkChg>
        <pc:inkChg chg="add del">
          <ac:chgData name="Viet Anh Nguyen" userId="b95f61ff061388d5" providerId="LiveId" clId="{2F009BA6-935D-4172-B5F2-8DDE54F1BBBA}" dt="2022-01-10T06:44:52.537" v="1718"/>
          <ac:inkMkLst>
            <pc:docMk/>
            <pc:sldMk cId="1514656891" sldId="344"/>
            <ac:inkMk id="78" creationId="{6F197278-4A99-4857-96FD-D81AFDEA1483}"/>
          </ac:inkMkLst>
        </pc:inkChg>
        <pc:inkChg chg="add del">
          <ac:chgData name="Viet Anh Nguyen" userId="b95f61ff061388d5" providerId="LiveId" clId="{2F009BA6-935D-4172-B5F2-8DDE54F1BBBA}" dt="2022-01-10T06:44:52.537" v="1718"/>
          <ac:inkMkLst>
            <pc:docMk/>
            <pc:sldMk cId="1514656891" sldId="344"/>
            <ac:inkMk id="79" creationId="{B52DDFB9-ED34-4CC5-992F-B555BE7A40F9}"/>
          </ac:inkMkLst>
        </pc:inkChg>
        <pc:inkChg chg="add">
          <ac:chgData name="Viet Anh Nguyen" userId="b95f61ff061388d5" providerId="LiveId" clId="{2F009BA6-935D-4172-B5F2-8DDE54F1BBBA}" dt="2022-01-10T06:44:52.537" v="1718"/>
          <ac:inkMkLst>
            <pc:docMk/>
            <pc:sldMk cId="1514656891" sldId="344"/>
            <ac:inkMk id="80" creationId="{01840B18-AE53-4A29-8427-277423EAA3D8}"/>
          </ac:inkMkLst>
        </pc:inkChg>
        <pc:inkChg chg="add">
          <ac:chgData name="Viet Anh Nguyen" userId="b95f61ff061388d5" providerId="LiveId" clId="{2F009BA6-935D-4172-B5F2-8DDE54F1BBBA}" dt="2022-01-10T06:44:52.537" v="1718"/>
          <ac:inkMkLst>
            <pc:docMk/>
            <pc:sldMk cId="1514656891" sldId="344"/>
            <ac:inkMk id="81" creationId="{8D73C403-4B51-4C4C-9A0A-99CB07F92058}"/>
          </ac:inkMkLst>
        </pc:inkChg>
        <pc:inkChg chg="add mod">
          <ac:chgData name="Viet Anh Nguyen" userId="b95f61ff061388d5" providerId="LiveId" clId="{2F009BA6-935D-4172-B5F2-8DDE54F1BBBA}" dt="2022-01-10T06:45:12.864" v="1734"/>
          <ac:inkMkLst>
            <pc:docMk/>
            <pc:sldMk cId="1514656891" sldId="344"/>
            <ac:inkMk id="82" creationId="{3E340D17-B69B-480F-80EB-F7EEE5F8ADDB}"/>
          </ac:inkMkLst>
        </pc:inkChg>
        <pc:inkChg chg="add del">
          <ac:chgData name="Viet Anh Nguyen" userId="b95f61ff061388d5" providerId="LiveId" clId="{2F009BA6-935D-4172-B5F2-8DDE54F1BBBA}" dt="2022-01-10T06:44:57.191" v="1725"/>
          <ac:inkMkLst>
            <pc:docMk/>
            <pc:sldMk cId="1514656891" sldId="344"/>
            <ac:inkMk id="83" creationId="{6C48E1DE-C0AB-4E73-8077-6E787C9A7470}"/>
          </ac:inkMkLst>
        </pc:inkChg>
        <pc:inkChg chg="add del">
          <ac:chgData name="Viet Anh Nguyen" userId="b95f61ff061388d5" providerId="LiveId" clId="{2F009BA6-935D-4172-B5F2-8DDE54F1BBBA}" dt="2022-01-10T06:44:57.191" v="1725"/>
          <ac:inkMkLst>
            <pc:docMk/>
            <pc:sldMk cId="1514656891" sldId="344"/>
            <ac:inkMk id="84" creationId="{8B2102F7-C3C6-436F-AD29-D22A437B5F59}"/>
          </ac:inkMkLst>
        </pc:inkChg>
        <pc:inkChg chg="add del">
          <ac:chgData name="Viet Anh Nguyen" userId="b95f61ff061388d5" providerId="LiveId" clId="{2F009BA6-935D-4172-B5F2-8DDE54F1BBBA}" dt="2022-01-10T06:44:57.191" v="1725"/>
          <ac:inkMkLst>
            <pc:docMk/>
            <pc:sldMk cId="1514656891" sldId="344"/>
            <ac:inkMk id="85" creationId="{9DC732F3-8008-4832-848F-0126E1293F4C}"/>
          </ac:inkMkLst>
        </pc:inkChg>
        <pc:inkChg chg="add del">
          <ac:chgData name="Viet Anh Nguyen" userId="b95f61ff061388d5" providerId="LiveId" clId="{2F009BA6-935D-4172-B5F2-8DDE54F1BBBA}" dt="2022-01-10T06:44:57.191" v="1725"/>
          <ac:inkMkLst>
            <pc:docMk/>
            <pc:sldMk cId="1514656891" sldId="344"/>
            <ac:inkMk id="86" creationId="{BCEFC628-3552-43C2-8270-86C8EA9F174F}"/>
          </ac:inkMkLst>
        </pc:inkChg>
        <pc:inkChg chg="add del">
          <ac:chgData name="Viet Anh Nguyen" userId="b95f61ff061388d5" providerId="LiveId" clId="{2F009BA6-935D-4172-B5F2-8DDE54F1BBBA}" dt="2022-01-10T06:44:57.191" v="1725"/>
          <ac:inkMkLst>
            <pc:docMk/>
            <pc:sldMk cId="1514656891" sldId="344"/>
            <ac:inkMk id="87" creationId="{E7800A35-BF47-43AA-A589-373DAE4572B3}"/>
          </ac:inkMkLst>
        </pc:inkChg>
        <pc:inkChg chg="add del">
          <ac:chgData name="Viet Anh Nguyen" userId="b95f61ff061388d5" providerId="LiveId" clId="{2F009BA6-935D-4172-B5F2-8DDE54F1BBBA}" dt="2022-01-10T06:44:57.191" v="1725"/>
          <ac:inkMkLst>
            <pc:docMk/>
            <pc:sldMk cId="1514656891" sldId="344"/>
            <ac:inkMk id="88" creationId="{9D206A19-E8B6-4DDF-98F1-1EF0CB86E109}"/>
          </ac:inkMkLst>
        </pc:inkChg>
        <pc:inkChg chg="add">
          <ac:chgData name="Viet Anh Nguyen" userId="b95f61ff061388d5" providerId="LiveId" clId="{2F009BA6-935D-4172-B5F2-8DDE54F1BBBA}" dt="2022-01-10T06:44:57.191" v="1725"/>
          <ac:inkMkLst>
            <pc:docMk/>
            <pc:sldMk cId="1514656891" sldId="344"/>
            <ac:inkMk id="89" creationId="{3D8463BA-0745-4935-BB8E-7B4319928F16}"/>
          </ac:inkMkLst>
        </pc:inkChg>
        <pc:inkChg chg="add del mod">
          <ac:chgData name="Viet Anh Nguyen" userId="b95f61ff061388d5" providerId="LiveId" clId="{2F009BA6-935D-4172-B5F2-8DDE54F1BBBA}" dt="2022-01-10T06:45:20.811" v="1745"/>
          <ac:inkMkLst>
            <pc:docMk/>
            <pc:sldMk cId="1514656891" sldId="344"/>
            <ac:inkMk id="90" creationId="{AD0782A0-CF1B-4F05-A088-95104B492771}"/>
          </ac:inkMkLst>
        </pc:inkChg>
        <pc:inkChg chg="add del">
          <ac:chgData name="Viet Anh Nguyen" userId="b95f61ff061388d5" providerId="LiveId" clId="{2F009BA6-935D-4172-B5F2-8DDE54F1BBBA}" dt="2022-01-10T06:45:04.127" v="1733"/>
          <ac:inkMkLst>
            <pc:docMk/>
            <pc:sldMk cId="1514656891" sldId="344"/>
            <ac:inkMk id="91" creationId="{6C4D950C-4D1F-43C2-94A2-F442A86E839A}"/>
          </ac:inkMkLst>
        </pc:inkChg>
        <pc:inkChg chg="add del">
          <ac:chgData name="Viet Anh Nguyen" userId="b95f61ff061388d5" providerId="LiveId" clId="{2F009BA6-935D-4172-B5F2-8DDE54F1BBBA}" dt="2022-01-10T06:45:04.127" v="1733"/>
          <ac:inkMkLst>
            <pc:docMk/>
            <pc:sldMk cId="1514656891" sldId="344"/>
            <ac:inkMk id="92" creationId="{DFDB85F1-19E4-48FE-9B2D-893D30DE02D8}"/>
          </ac:inkMkLst>
        </pc:inkChg>
        <pc:inkChg chg="add">
          <ac:chgData name="Viet Anh Nguyen" userId="b95f61ff061388d5" providerId="LiveId" clId="{2F009BA6-935D-4172-B5F2-8DDE54F1BBBA}" dt="2022-01-10T06:45:01.407" v="1728" actId="9405"/>
          <ac:inkMkLst>
            <pc:docMk/>
            <pc:sldMk cId="1514656891" sldId="344"/>
            <ac:inkMk id="93" creationId="{2A8A7410-006E-47BD-A405-337161D54519}"/>
          </ac:inkMkLst>
        </pc:inkChg>
        <pc:inkChg chg="add del">
          <ac:chgData name="Viet Anh Nguyen" userId="b95f61ff061388d5" providerId="LiveId" clId="{2F009BA6-935D-4172-B5F2-8DDE54F1BBBA}" dt="2022-01-10T06:45:04.127" v="1733"/>
          <ac:inkMkLst>
            <pc:docMk/>
            <pc:sldMk cId="1514656891" sldId="344"/>
            <ac:inkMk id="94" creationId="{1B3547F0-DA74-4A4A-802A-71299040744D}"/>
          </ac:inkMkLst>
        </pc:inkChg>
        <pc:inkChg chg="add del">
          <ac:chgData name="Viet Anh Nguyen" userId="b95f61ff061388d5" providerId="LiveId" clId="{2F009BA6-935D-4172-B5F2-8DDE54F1BBBA}" dt="2022-01-10T06:45:04.127" v="1733"/>
          <ac:inkMkLst>
            <pc:docMk/>
            <pc:sldMk cId="1514656891" sldId="344"/>
            <ac:inkMk id="95" creationId="{9551646E-3C99-4C08-81FC-CDC736CF69F2}"/>
          </ac:inkMkLst>
        </pc:inkChg>
        <pc:inkChg chg="add del">
          <ac:chgData name="Viet Anh Nguyen" userId="b95f61ff061388d5" providerId="LiveId" clId="{2F009BA6-935D-4172-B5F2-8DDE54F1BBBA}" dt="2022-01-10T06:45:04.127" v="1733"/>
          <ac:inkMkLst>
            <pc:docMk/>
            <pc:sldMk cId="1514656891" sldId="344"/>
            <ac:inkMk id="96" creationId="{0FEAA70C-C950-4995-8BA3-983901004BF6}"/>
          </ac:inkMkLst>
        </pc:inkChg>
        <pc:inkChg chg="add del">
          <ac:chgData name="Viet Anh Nguyen" userId="b95f61ff061388d5" providerId="LiveId" clId="{2F009BA6-935D-4172-B5F2-8DDE54F1BBBA}" dt="2022-01-10T06:45:04.127" v="1733"/>
          <ac:inkMkLst>
            <pc:docMk/>
            <pc:sldMk cId="1514656891" sldId="344"/>
            <ac:inkMk id="97" creationId="{E5429DC6-D774-429F-AEA5-1B15E92FA551}"/>
          </ac:inkMkLst>
        </pc:inkChg>
        <pc:inkChg chg="add">
          <ac:chgData name="Viet Anh Nguyen" userId="b95f61ff061388d5" providerId="LiveId" clId="{2F009BA6-935D-4172-B5F2-8DDE54F1BBBA}" dt="2022-01-10T06:45:04.127" v="1733"/>
          <ac:inkMkLst>
            <pc:docMk/>
            <pc:sldMk cId="1514656891" sldId="344"/>
            <ac:inkMk id="98" creationId="{B0C46278-E0F2-4532-91F0-28212AF117FC}"/>
          </ac:inkMkLst>
        </pc:inkChg>
        <pc:inkChg chg="add">
          <ac:chgData name="Viet Anh Nguyen" userId="b95f61ff061388d5" providerId="LiveId" clId="{2F009BA6-935D-4172-B5F2-8DDE54F1BBBA}" dt="2022-01-10T06:45:04.127" v="1733"/>
          <ac:inkMkLst>
            <pc:docMk/>
            <pc:sldMk cId="1514656891" sldId="344"/>
            <ac:inkMk id="99" creationId="{F19ABFDB-708B-4DF8-8E65-9772A35246F7}"/>
          </ac:inkMkLst>
        </pc:inkChg>
        <pc:inkChg chg="add">
          <ac:chgData name="Viet Anh Nguyen" userId="b95f61ff061388d5" providerId="LiveId" clId="{2F009BA6-935D-4172-B5F2-8DDE54F1BBBA}" dt="2022-01-10T06:45:17.089" v="1736" actId="9405"/>
          <ac:inkMkLst>
            <pc:docMk/>
            <pc:sldMk cId="1514656891" sldId="344"/>
            <ac:inkMk id="100" creationId="{CEC123D2-8B5C-479D-BD2C-54865A3E8632}"/>
          </ac:inkMkLst>
        </pc:inkChg>
        <pc:inkChg chg="add del">
          <ac:chgData name="Viet Anh Nguyen" userId="b95f61ff061388d5" providerId="LiveId" clId="{2F009BA6-935D-4172-B5F2-8DDE54F1BBBA}" dt="2022-01-10T06:45:20.811" v="1745"/>
          <ac:inkMkLst>
            <pc:docMk/>
            <pc:sldMk cId="1514656891" sldId="344"/>
            <ac:inkMk id="101" creationId="{F6D8105E-B28C-4640-9C3A-DF34B85246D9}"/>
          </ac:inkMkLst>
        </pc:inkChg>
        <pc:inkChg chg="add">
          <ac:chgData name="Viet Anh Nguyen" userId="b95f61ff061388d5" providerId="LiveId" clId="{2F009BA6-935D-4172-B5F2-8DDE54F1BBBA}" dt="2022-01-10T06:45:18.810" v="1738" actId="9405"/>
          <ac:inkMkLst>
            <pc:docMk/>
            <pc:sldMk cId="1514656891" sldId="344"/>
            <ac:inkMk id="102" creationId="{29005C05-113C-4CAE-94C1-BA20B8A065AC}"/>
          </ac:inkMkLst>
        </pc:inkChg>
        <pc:inkChg chg="add">
          <ac:chgData name="Viet Anh Nguyen" userId="b95f61ff061388d5" providerId="LiveId" clId="{2F009BA6-935D-4172-B5F2-8DDE54F1BBBA}" dt="2022-01-10T06:45:19.013" v="1739" actId="9405"/>
          <ac:inkMkLst>
            <pc:docMk/>
            <pc:sldMk cId="1514656891" sldId="344"/>
            <ac:inkMk id="103" creationId="{652824FB-3C5F-496F-99AA-2C22BA3BF7CC}"/>
          </ac:inkMkLst>
        </pc:inkChg>
        <pc:inkChg chg="add">
          <ac:chgData name="Viet Anh Nguyen" userId="b95f61ff061388d5" providerId="LiveId" clId="{2F009BA6-935D-4172-B5F2-8DDE54F1BBBA}" dt="2022-01-10T06:45:19.185" v="1740" actId="9405"/>
          <ac:inkMkLst>
            <pc:docMk/>
            <pc:sldMk cId="1514656891" sldId="344"/>
            <ac:inkMk id="104" creationId="{5103D9AD-2BCC-4B75-AE84-C6E557C8A276}"/>
          </ac:inkMkLst>
        </pc:inkChg>
        <pc:inkChg chg="add">
          <ac:chgData name="Viet Anh Nguyen" userId="b95f61ff061388d5" providerId="LiveId" clId="{2F009BA6-935D-4172-B5F2-8DDE54F1BBBA}" dt="2022-01-10T06:45:19.343" v="1741" actId="9405"/>
          <ac:inkMkLst>
            <pc:docMk/>
            <pc:sldMk cId="1514656891" sldId="344"/>
            <ac:inkMk id="105" creationId="{4905D724-6E46-4D9E-8BC0-CD42ADF35960}"/>
          </ac:inkMkLst>
        </pc:inkChg>
        <pc:inkChg chg="add">
          <ac:chgData name="Viet Anh Nguyen" userId="b95f61ff061388d5" providerId="LiveId" clId="{2F009BA6-935D-4172-B5F2-8DDE54F1BBBA}" dt="2022-01-10T06:45:19.606" v="1742" actId="9405"/>
          <ac:inkMkLst>
            <pc:docMk/>
            <pc:sldMk cId="1514656891" sldId="344"/>
            <ac:inkMk id="106" creationId="{4FA40ACB-7E0E-41A7-BABB-161E757FB836}"/>
          </ac:inkMkLst>
        </pc:inkChg>
        <pc:inkChg chg="add del">
          <ac:chgData name="Viet Anh Nguyen" userId="b95f61ff061388d5" providerId="LiveId" clId="{2F009BA6-935D-4172-B5F2-8DDE54F1BBBA}" dt="2022-01-10T06:45:20.811" v="1745"/>
          <ac:inkMkLst>
            <pc:docMk/>
            <pc:sldMk cId="1514656891" sldId="344"/>
            <ac:inkMk id="107" creationId="{6C219D00-55B5-436D-82C8-C6EEE9DA4083}"/>
          </ac:inkMkLst>
        </pc:inkChg>
        <pc:inkChg chg="add del">
          <ac:chgData name="Viet Anh Nguyen" userId="b95f61ff061388d5" providerId="LiveId" clId="{2F009BA6-935D-4172-B5F2-8DDE54F1BBBA}" dt="2022-01-10T06:45:20.811" v="1745"/>
          <ac:inkMkLst>
            <pc:docMk/>
            <pc:sldMk cId="1514656891" sldId="344"/>
            <ac:inkMk id="108" creationId="{66731F64-3F5F-4775-A47D-52759B8832B2}"/>
          </ac:inkMkLst>
        </pc:inkChg>
        <pc:inkChg chg="add">
          <ac:chgData name="Viet Anh Nguyen" userId="b95f61ff061388d5" providerId="LiveId" clId="{2F009BA6-935D-4172-B5F2-8DDE54F1BBBA}" dt="2022-01-10T06:45:20.811" v="1745"/>
          <ac:inkMkLst>
            <pc:docMk/>
            <pc:sldMk cId="1514656891" sldId="344"/>
            <ac:inkMk id="109" creationId="{31479881-7E73-4E53-97A4-A07CABEB9F66}"/>
          </ac:inkMkLst>
        </pc:inkChg>
        <pc:inkChg chg="add">
          <ac:chgData name="Viet Anh Nguyen" userId="b95f61ff061388d5" providerId="LiveId" clId="{2F009BA6-935D-4172-B5F2-8DDE54F1BBBA}" dt="2022-01-10T06:45:20.811" v="1745"/>
          <ac:inkMkLst>
            <pc:docMk/>
            <pc:sldMk cId="1514656891" sldId="344"/>
            <ac:inkMk id="110" creationId="{3F2B207E-3AB9-4142-AA78-7A2DCBEC7000}"/>
          </ac:inkMkLst>
        </pc:inkChg>
        <pc:inkChg chg="add del">
          <ac:chgData name="Viet Anh Nguyen" userId="b95f61ff061388d5" providerId="LiveId" clId="{2F009BA6-935D-4172-B5F2-8DDE54F1BBBA}" dt="2022-01-10T06:45:24.365" v="1753"/>
          <ac:inkMkLst>
            <pc:docMk/>
            <pc:sldMk cId="1514656891" sldId="344"/>
            <ac:inkMk id="111" creationId="{51EE4939-EDD2-49F9-9002-9216EB77FA0F}"/>
          </ac:inkMkLst>
        </pc:inkChg>
        <pc:inkChg chg="add del">
          <ac:chgData name="Viet Anh Nguyen" userId="b95f61ff061388d5" providerId="LiveId" clId="{2F009BA6-935D-4172-B5F2-8DDE54F1BBBA}" dt="2022-01-10T06:45:24.365" v="1753"/>
          <ac:inkMkLst>
            <pc:docMk/>
            <pc:sldMk cId="1514656891" sldId="344"/>
            <ac:inkMk id="112" creationId="{549E5A06-F267-4988-A550-AECEC8F1E2E4}"/>
          </ac:inkMkLst>
        </pc:inkChg>
        <pc:inkChg chg="add del">
          <ac:chgData name="Viet Anh Nguyen" userId="b95f61ff061388d5" providerId="LiveId" clId="{2F009BA6-935D-4172-B5F2-8DDE54F1BBBA}" dt="2022-01-10T06:45:24.365" v="1753"/>
          <ac:inkMkLst>
            <pc:docMk/>
            <pc:sldMk cId="1514656891" sldId="344"/>
            <ac:inkMk id="113" creationId="{2F705D7C-681D-46BC-BDD3-EAA5C5A7FD4A}"/>
          </ac:inkMkLst>
        </pc:inkChg>
        <pc:inkChg chg="add del">
          <ac:chgData name="Viet Anh Nguyen" userId="b95f61ff061388d5" providerId="LiveId" clId="{2F009BA6-935D-4172-B5F2-8DDE54F1BBBA}" dt="2022-01-10T06:45:24.365" v="1753"/>
          <ac:inkMkLst>
            <pc:docMk/>
            <pc:sldMk cId="1514656891" sldId="344"/>
            <ac:inkMk id="114" creationId="{97F31F62-4120-4B1A-9197-5F05CB76E018}"/>
          </ac:inkMkLst>
        </pc:inkChg>
        <pc:inkChg chg="add del">
          <ac:chgData name="Viet Anh Nguyen" userId="b95f61ff061388d5" providerId="LiveId" clId="{2F009BA6-935D-4172-B5F2-8DDE54F1BBBA}" dt="2022-01-10T06:45:24.365" v="1753"/>
          <ac:inkMkLst>
            <pc:docMk/>
            <pc:sldMk cId="1514656891" sldId="344"/>
            <ac:inkMk id="115" creationId="{47945FD5-C8F7-425D-A7F2-D8E68FDBB3C9}"/>
          </ac:inkMkLst>
        </pc:inkChg>
        <pc:inkChg chg="add del">
          <ac:chgData name="Viet Anh Nguyen" userId="b95f61ff061388d5" providerId="LiveId" clId="{2F009BA6-935D-4172-B5F2-8DDE54F1BBBA}" dt="2022-01-10T06:45:24.365" v="1753"/>
          <ac:inkMkLst>
            <pc:docMk/>
            <pc:sldMk cId="1514656891" sldId="344"/>
            <ac:inkMk id="116" creationId="{B0CB6270-22FF-4586-96DE-F192B4C668FF}"/>
          </ac:inkMkLst>
        </pc:inkChg>
        <pc:inkChg chg="add del">
          <ac:chgData name="Viet Anh Nguyen" userId="b95f61ff061388d5" providerId="LiveId" clId="{2F009BA6-935D-4172-B5F2-8DDE54F1BBBA}" dt="2022-01-10T06:45:24.365" v="1753"/>
          <ac:inkMkLst>
            <pc:docMk/>
            <pc:sldMk cId="1514656891" sldId="344"/>
            <ac:inkMk id="117" creationId="{367F1E68-C5F6-4D60-98F9-4336086EA904}"/>
          </ac:inkMkLst>
        </pc:inkChg>
        <pc:inkChg chg="add del">
          <ac:chgData name="Viet Anh Nguyen" userId="b95f61ff061388d5" providerId="LiveId" clId="{2F009BA6-935D-4172-B5F2-8DDE54F1BBBA}" dt="2022-01-10T06:45:31.529" v="1774"/>
          <ac:inkMkLst>
            <pc:docMk/>
            <pc:sldMk cId="1514656891" sldId="344"/>
            <ac:inkMk id="118" creationId="{368750B4-85BD-4229-8AA4-19DAA3B54219}"/>
          </ac:inkMkLst>
        </pc:inkChg>
        <pc:inkChg chg="add">
          <ac:chgData name="Viet Anh Nguyen" userId="b95f61ff061388d5" providerId="LiveId" clId="{2F009BA6-935D-4172-B5F2-8DDE54F1BBBA}" dt="2022-01-10T06:45:24.365" v="1753"/>
          <ac:inkMkLst>
            <pc:docMk/>
            <pc:sldMk cId="1514656891" sldId="344"/>
            <ac:inkMk id="119" creationId="{C3DF47EB-267F-46FD-92FB-39D1D1AC34A6}"/>
          </ac:inkMkLst>
        </pc:inkChg>
        <pc:inkChg chg="add del">
          <ac:chgData name="Viet Anh Nguyen" userId="b95f61ff061388d5" providerId="LiveId" clId="{2F009BA6-935D-4172-B5F2-8DDE54F1BBBA}" dt="2022-01-10T06:45:31.529" v="1774"/>
          <ac:inkMkLst>
            <pc:docMk/>
            <pc:sldMk cId="1514656891" sldId="344"/>
            <ac:inkMk id="120" creationId="{A24D26AF-7A80-4FE6-BBD7-68CCE70EEC0A}"/>
          </ac:inkMkLst>
        </pc:inkChg>
        <pc:inkChg chg="add del">
          <ac:chgData name="Viet Anh Nguyen" userId="b95f61ff061388d5" providerId="LiveId" clId="{2F009BA6-935D-4172-B5F2-8DDE54F1BBBA}" dt="2022-01-10T06:45:31.529" v="1774"/>
          <ac:inkMkLst>
            <pc:docMk/>
            <pc:sldMk cId="1514656891" sldId="344"/>
            <ac:inkMk id="121" creationId="{B628A681-7806-453A-A8D5-078417357E48}"/>
          </ac:inkMkLst>
        </pc:inkChg>
        <pc:inkChg chg="add del">
          <ac:chgData name="Viet Anh Nguyen" userId="b95f61ff061388d5" providerId="LiveId" clId="{2F009BA6-935D-4172-B5F2-8DDE54F1BBBA}" dt="2022-01-10T06:45:31.529" v="1774"/>
          <ac:inkMkLst>
            <pc:docMk/>
            <pc:sldMk cId="1514656891" sldId="344"/>
            <ac:inkMk id="122" creationId="{094CCF19-B468-4FDA-BC99-215B15C142AF}"/>
          </ac:inkMkLst>
        </pc:inkChg>
        <pc:inkChg chg="add del">
          <ac:chgData name="Viet Anh Nguyen" userId="b95f61ff061388d5" providerId="LiveId" clId="{2F009BA6-935D-4172-B5F2-8DDE54F1BBBA}" dt="2022-01-10T06:45:31.529" v="1774"/>
          <ac:inkMkLst>
            <pc:docMk/>
            <pc:sldMk cId="1514656891" sldId="344"/>
            <ac:inkMk id="123" creationId="{80259733-E2D2-48FA-AEAD-D27F23324603}"/>
          </ac:inkMkLst>
        </pc:inkChg>
        <pc:inkChg chg="add del">
          <ac:chgData name="Viet Anh Nguyen" userId="b95f61ff061388d5" providerId="LiveId" clId="{2F009BA6-935D-4172-B5F2-8DDE54F1BBBA}" dt="2022-01-10T06:45:31.529" v="1774"/>
          <ac:inkMkLst>
            <pc:docMk/>
            <pc:sldMk cId="1514656891" sldId="344"/>
            <ac:inkMk id="124" creationId="{F6CE2C15-A4A2-411A-803B-883CEB3DB74E}"/>
          </ac:inkMkLst>
        </pc:inkChg>
        <pc:inkChg chg="add del">
          <ac:chgData name="Viet Anh Nguyen" userId="b95f61ff061388d5" providerId="LiveId" clId="{2F009BA6-935D-4172-B5F2-8DDE54F1BBBA}" dt="2022-01-10T06:45:31.529" v="1774"/>
          <ac:inkMkLst>
            <pc:docMk/>
            <pc:sldMk cId="1514656891" sldId="344"/>
            <ac:inkMk id="125" creationId="{33D281E1-7374-4DC1-873B-61E2F2F741D3}"/>
          </ac:inkMkLst>
        </pc:inkChg>
        <pc:inkChg chg="add del">
          <ac:chgData name="Viet Anh Nguyen" userId="b95f61ff061388d5" providerId="LiveId" clId="{2F009BA6-935D-4172-B5F2-8DDE54F1BBBA}" dt="2022-01-10T06:45:31.529" v="1774"/>
          <ac:inkMkLst>
            <pc:docMk/>
            <pc:sldMk cId="1514656891" sldId="344"/>
            <ac:inkMk id="126" creationId="{87AA7AE5-5933-4070-BBC8-D7584176A7D9}"/>
          </ac:inkMkLst>
        </pc:inkChg>
        <pc:inkChg chg="add del">
          <ac:chgData name="Viet Anh Nguyen" userId="b95f61ff061388d5" providerId="LiveId" clId="{2F009BA6-935D-4172-B5F2-8DDE54F1BBBA}" dt="2022-01-10T06:45:31.529" v="1774"/>
          <ac:inkMkLst>
            <pc:docMk/>
            <pc:sldMk cId="1514656891" sldId="344"/>
            <ac:inkMk id="127" creationId="{5CBD6325-F4C7-409D-9B09-4B6FDB54E1FB}"/>
          </ac:inkMkLst>
        </pc:inkChg>
        <pc:inkChg chg="add del">
          <ac:chgData name="Viet Anh Nguyen" userId="b95f61ff061388d5" providerId="LiveId" clId="{2F009BA6-935D-4172-B5F2-8DDE54F1BBBA}" dt="2022-01-10T06:45:31.529" v="1774"/>
          <ac:inkMkLst>
            <pc:docMk/>
            <pc:sldMk cId="1514656891" sldId="344"/>
            <ac:inkMk id="128" creationId="{16C39B03-4041-4FA5-99C2-2495A3E37690}"/>
          </ac:inkMkLst>
        </pc:inkChg>
        <pc:inkChg chg="add del">
          <ac:chgData name="Viet Anh Nguyen" userId="b95f61ff061388d5" providerId="LiveId" clId="{2F009BA6-935D-4172-B5F2-8DDE54F1BBBA}" dt="2022-01-10T06:45:31.529" v="1774"/>
          <ac:inkMkLst>
            <pc:docMk/>
            <pc:sldMk cId="1514656891" sldId="344"/>
            <ac:inkMk id="129" creationId="{ADA963A2-246D-4198-8144-1D3711E30E7D}"/>
          </ac:inkMkLst>
        </pc:inkChg>
        <pc:inkChg chg="add del">
          <ac:chgData name="Viet Anh Nguyen" userId="b95f61ff061388d5" providerId="LiveId" clId="{2F009BA6-935D-4172-B5F2-8DDE54F1BBBA}" dt="2022-01-10T06:45:31.529" v="1774"/>
          <ac:inkMkLst>
            <pc:docMk/>
            <pc:sldMk cId="1514656891" sldId="344"/>
            <ac:inkMk id="130" creationId="{DDFB0ABE-34B9-48EA-A3D9-076E1529CA25}"/>
          </ac:inkMkLst>
        </pc:inkChg>
        <pc:inkChg chg="add del">
          <ac:chgData name="Viet Anh Nguyen" userId="b95f61ff061388d5" providerId="LiveId" clId="{2F009BA6-935D-4172-B5F2-8DDE54F1BBBA}" dt="2022-01-10T06:45:31.529" v="1774"/>
          <ac:inkMkLst>
            <pc:docMk/>
            <pc:sldMk cId="1514656891" sldId="344"/>
            <ac:inkMk id="131" creationId="{CF349588-7B1B-4466-A070-E3FE2BFA1241}"/>
          </ac:inkMkLst>
        </pc:inkChg>
        <pc:inkChg chg="add del">
          <ac:chgData name="Viet Anh Nguyen" userId="b95f61ff061388d5" providerId="LiveId" clId="{2F009BA6-935D-4172-B5F2-8DDE54F1BBBA}" dt="2022-01-10T06:45:31.529" v="1774"/>
          <ac:inkMkLst>
            <pc:docMk/>
            <pc:sldMk cId="1514656891" sldId="344"/>
            <ac:inkMk id="132" creationId="{470DF4D3-F14B-4007-A364-FB6F49086ED7}"/>
          </ac:inkMkLst>
        </pc:inkChg>
        <pc:inkChg chg="add del">
          <ac:chgData name="Viet Anh Nguyen" userId="b95f61ff061388d5" providerId="LiveId" clId="{2F009BA6-935D-4172-B5F2-8DDE54F1BBBA}" dt="2022-01-10T06:45:31.529" v="1774"/>
          <ac:inkMkLst>
            <pc:docMk/>
            <pc:sldMk cId="1514656891" sldId="344"/>
            <ac:inkMk id="133" creationId="{BDED7C1E-B725-477E-B8BC-94DAA5DD578A}"/>
          </ac:inkMkLst>
        </pc:inkChg>
        <pc:inkChg chg="add del">
          <ac:chgData name="Viet Anh Nguyen" userId="b95f61ff061388d5" providerId="LiveId" clId="{2F009BA6-935D-4172-B5F2-8DDE54F1BBBA}" dt="2022-01-10T06:45:31.529" v="1774"/>
          <ac:inkMkLst>
            <pc:docMk/>
            <pc:sldMk cId="1514656891" sldId="344"/>
            <ac:inkMk id="134" creationId="{B7AE8623-65D4-437C-B1E8-60F9C8113FFA}"/>
          </ac:inkMkLst>
        </pc:inkChg>
        <pc:inkChg chg="add">
          <ac:chgData name="Viet Anh Nguyen" userId="b95f61ff061388d5" providerId="LiveId" clId="{2F009BA6-935D-4172-B5F2-8DDE54F1BBBA}" dt="2022-01-10T06:45:29.829" v="1769" actId="9405"/>
          <ac:inkMkLst>
            <pc:docMk/>
            <pc:sldMk cId="1514656891" sldId="344"/>
            <ac:inkMk id="135" creationId="{04927C3B-FB36-42D7-BC52-989E9AD5BAC4}"/>
          </ac:inkMkLst>
        </pc:inkChg>
        <pc:inkChg chg="add">
          <ac:chgData name="Viet Anh Nguyen" userId="b95f61ff061388d5" providerId="LiveId" clId="{2F009BA6-935D-4172-B5F2-8DDE54F1BBBA}" dt="2022-01-10T06:45:30.004" v="1770" actId="9405"/>
          <ac:inkMkLst>
            <pc:docMk/>
            <pc:sldMk cId="1514656891" sldId="344"/>
            <ac:inkMk id="136" creationId="{E41A5B53-6AF1-4031-8DEC-1BBFF3A42195}"/>
          </ac:inkMkLst>
        </pc:inkChg>
        <pc:inkChg chg="add">
          <ac:chgData name="Viet Anh Nguyen" userId="b95f61ff061388d5" providerId="LiveId" clId="{2F009BA6-935D-4172-B5F2-8DDE54F1BBBA}" dt="2022-01-10T06:45:30.143" v="1771" actId="9405"/>
          <ac:inkMkLst>
            <pc:docMk/>
            <pc:sldMk cId="1514656891" sldId="344"/>
            <ac:inkMk id="137" creationId="{B198722B-03B5-4BFD-9B13-C22F5F472007}"/>
          </ac:inkMkLst>
        </pc:inkChg>
        <pc:inkChg chg="add">
          <ac:chgData name="Viet Anh Nguyen" userId="b95f61ff061388d5" providerId="LiveId" clId="{2F009BA6-935D-4172-B5F2-8DDE54F1BBBA}" dt="2022-01-10T06:45:30.420" v="1772" actId="9405"/>
          <ac:inkMkLst>
            <pc:docMk/>
            <pc:sldMk cId="1514656891" sldId="344"/>
            <ac:inkMk id="138" creationId="{6F0C866D-585E-4185-8806-886F32D0F58A}"/>
          </ac:inkMkLst>
        </pc:inkChg>
        <pc:inkChg chg="add">
          <ac:chgData name="Viet Anh Nguyen" userId="b95f61ff061388d5" providerId="LiveId" clId="{2F009BA6-935D-4172-B5F2-8DDE54F1BBBA}" dt="2022-01-10T06:45:30.556" v="1773" actId="9405"/>
          <ac:inkMkLst>
            <pc:docMk/>
            <pc:sldMk cId="1514656891" sldId="344"/>
            <ac:inkMk id="139" creationId="{D7EA3217-2247-42DF-93FE-3EA3C10B024C}"/>
          </ac:inkMkLst>
        </pc:inkChg>
        <pc:inkChg chg="add">
          <ac:chgData name="Viet Anh Nguyen" userId="b95f61ff061388d5" providerId="LiveId" clId="{2F009BA6-935D-4172-B5F2-8DDE54F1BBBA}" dt="2022-01-10T06:45:31.529" v="1774"/>
          <ac:inkMkLst>
            <pc:docMk/>
            <pc:sldMk cId="1514656891" sldId="344"/>
            <ac:inkMk id="140" creationId="{9DB17D27-B340-4EAB-8800-C20D714C358F}"/>
          </ac:inkMkLst>
        </pc:inkChg>
        <pc:inkChg chg="add">
          <ac:chgData name="Viet Anh Nguyen" userId="b95f61ff061388d5" providerId="LiveId" clId="{2F009BA6-935D-4172-B5F2-8DDE54F1BBBA}" dt="2022-01-10T06:45:31.529" v="1774"/>
          <ac:inkMkLst>
            <pc:docMk/>
            <pc:sldMk cId="1514656891" sldId="344"/>
            <ac:inkMk id="141" creationId="{EEA30EC5-04BB-4D76-ADC9-8F138ED6130A}"/>
          </ac:inkMkLst>
        </pc:inkChg>
        <pc:inkChg chg="add">
          <ac:chgData name="Viet Anh Nguyen" userId="b95f61ff061388d5" providerId="LiveId" clId="{2F009BA6-935D-4172-B5F2-8DDE54F1BBBA}" dt="2022-01-10T06:45:31.529" v="1774"/>
          <ac:inkMkLst>
            <pc:docMk/>
            <pc:sldMk cId="1514656891" sldId="344"/>
            <ac:inkMk id="142" creationId="{5478550E-9F39-4B20-B066-A5D0D73363D7}"/>
          </ac:inkMkLst>
        </pc:inkChg>
        <pc:inkChg chg="add">
          <ac:chgData name="Viet Anh Nguyen" userId="b95f61ff061388d5" providerId="LiveId" clId="{2F009BA6-935D-4172-B5F2-8DDE54F1BBBA}" dt="2022-01-10T06:45:31.529" v="1774"/>
          <ac:inkMkLst>
            <pc:docMk/>
            <pc:sldMk cId="1514656891" sldId="344"/>
            <ac:inkMk id="143" creationId="{AC872404-3FA7-4186-B92D-1A26C9F569C3}"/>
          </ac:inkMkLst>
        </pc:inkChg>
        <pc:inkChg chg="add">
          <ac:chgData name="Viet Anh Nguyen" userId="b95f61ff061388d5" providerId="LiveId" clId="{2F009BA6-935D-4172-B5F2-8DDE54F1BBBA}" dt="2022-01-10T06:45:31.529" v="1774"/>
          <ac:inkMkLst>
            <pc:docMk/>
            <pc:sldMk cId="1514656891" sldId="344"/>
            <ac:inkMk id="144" creationId="{A5F86263-5EC2-4EA2-A393-6C08E93DC484}"/>
          </ac:inkMkLst>
        </pc:inkChg>
      </pc:sldChg>
      <pc:sldChg chg="addSp delSp new mod">
        <pc:chgData name="Viet Anh Nguyen" userId="b95f61ff061388d5" providerId="LiveId" clId="{2F009BA6-935D-4172-B5F2-8DDE54F1BBBA}" dt="2022-01-10T06:49:00.903" v="1923"/>
        <pc:sldMkLst>
          <pc:docMk/>
          <pc:sldMk cId="3538546760" sldId="345"/>
        </pc:sldMkLst>
        <pc:inkChg chg="add del">
          <ac:chgData name="Viet Anh Nguyen" userId="b95f61ff061388d5" providerId="LiveId" clId="{2F009BA6-935D-4172-B5F2-8DDE54F1BBBA}" dt="2022-01-10T06:45:50.623" v="1783"/>
          <ac:inkMkLst>
            <pc:docMk/>
            <pc:sldMk cId="3538546760" sldId="345"/>
            <ac:inkMk id="2" creationId="{287470F1-3506-449B-B68C-F6F3760525DE}"/>
          </ac:inkMkLst>
        </pc:inkChg>
        <pc:inkChg chg="add del">
          <ac:chgData name="Viet Anh Nguyen" userId="b95f61ff061388d5" providerId="LiveId" clId="{2F009BA6-935D-4172-B5F2-8DDE54F1BBBA}" dt="2022-01-10T06:45:50.623" v="1783"/>
          <ac:inkMkLst>
            <pc:docMk/>
            <pc:sldMk cId="3538546760" sldId="345"/>
            <ac:inkMk id="3" creationId="{6B0F62BD-9D7B-4721-937D-1E71B29F0204}"/>
          </ac:inkMkLst>
        </pc:inkChg>
        <pc:inkChg chg="add del">
          <ac:chgData name="Viet Anh Nguyen" userId="b95f61ff061388d5" providerId="LiveId" clId="{2F009BA6-935D-4172-B5F2-8DDE54F1BBBA}" dt="2022-01-10T06:45:50.623" v="1783"/>
          <ac:inkMkLst>
            <pc:docMk/>
            <pc:sldMk cId="3538546760" sldId="345"/>
            <ac:inkMk id="4" creationId="{AAE7BE88-1E46-4529-B449-BEC5817A2716}"/>
          </ac:inkMkLst>
        </pc:inkChg>
        <pc:inkChg chg="add del">
          <ac:chgData name="Viet Anh Nguyen" userId="b95f61ff061388d5" providerId="LiveId" clId="{2F009BA6-935D-4172-B5F2-8DDE54F1BBBA}" dt="2022-01-10T06:45:50.623" v="1783"/>
          <ac:inkMkLst>
            <pc:docMk/>
            <pc:sldMk cId="3538546760" sldId="345"/>
            <ac:inkMk id="5" creationId="{54A86432-822E-4F75-9CB2-4B28AE995CB7}"/>
          </ac:inkMkLst>
        </pc:inkChg>
        <pc:inkChg chg="add del">
          <ac:chgData name="Viet Anh Nguyen" userId="b95f61ff061388d5" providerId="LiveId" clId="{2F009BA6-935D-4172-B5F2-8DDE54F1BBBA}" dt="2022-01-10T06:45:57.858" v="1794"/>
          <ac:inkMkLst>
            <pc:docMk/>
            <pc:sldMk cId="3538546760" sldId="345"/>
            <ac:inkMk id="6" creationId="{188AC39A-DDE2-4E01-9049-F2484641FB17}"/>
          </ac:inkMkLst>
        </pc:inkChg>
        <pc:inkChg chg="add del">
          <ac:chgData name="Viet Anh Nguyen" userId="b95f61ff061388d5" providerId="LiveId" clId="{2F009BA6-935D-4172-B5F2-8DDE54F1BBBA}" dt="2022-01-10T06:45:57.858" v="1794"/>
          <ac:inkMkLst>
            <pc:docMk/>
            <pc:sldMk cId="3538546760" sldId="345"/>
            <ac:inkMk id="7" creationId="{CCEFF23E-9B4F-412F-A568-FDEAC1AF87B8}"/>
          </ac:inkMkLst>
        </pc:inkChg>
        <pc:inkChg chg="add del">
          <ac:chgData name="Viet Anh Nguyen" userId="b95f61ff061388d5" providerId="LiveId" clId="{2F009BA6-935D-4172-B5F2-8DDE54F1BBBA}" dt="2022-01-10T06:45:57.858" v="1794"/>
          <ac:inkMkLst>
            <pc:docMk/>
            <pc:sldMk cId="3538546760" sldId="345"/>
            <ac:inkMk id="8" creationId="{F52B89AF-D659-43D8-AAEE-8ED655BA81D4}"/>
          </ac:inkMkLst>
        </pc:inkChg>
        <pc:inkChg chg="add del">
          <ac:chgData name="Viet Anh Nguyen" userId="b95f61ff061388d5" providerId="LiveId" clId="{2F009BA6-935D-4172-B5F2-8DDE54F1BBBA}" dt="2022-01-10T06:45:57.858" v="1794"/>
          <ac:inkMkLst>
            <pc:docMk/>
            <pc:sldMk cId="3538546760" sldId="345"/>
            <ac:inkMk id="9" creationId="{65E0E514-66F4-4C89-8D25-811B919DAD65}"/>
          </ac:inkMkLst>
        </pc:inkChg>
        <pc:inkChg chg="add del">
          <ac:chgData name="Viet Anh Nguyen" userId="b95f61ff061388d5" providerId="LiveId" clId="{2F009BA6-935D-4172-B5F2-8DDE54F1BBBA}" dt="2022-01-10T06:45:55.890" v="1792"/>
          <ac:inkMkLst>
            <pc:docMk/>
            <pc:sldMk cId="3538546760" sldId="345"/>
            <ac:inkMk id="10" creationId="{BA0FAA38-DDE0-4798-9D14-9CA105440B56}"/>
          </ac:inkMkLst>
        </pc:inkChg>
        <pc:inkChg chg="add del">
          <ac:chgData name="Viet Anh Nguyen" userId="b95f61ff061388d5" providerId="LiveId" clId="{2F009BA6-935D-4172-B5F2-8DDE54F1BBBA}" dt="2022-01-10T06:45:55.890" v="1792"/>
          <ac:inkMkLst>
            <pc:docMk/>
            <pc:sldMk cId="3538546760" sldId="345"/>
            <ac:inkMk id="11" creationId="{E8006FC8-99FB-41A5-B01A-92D26AD17758}"/>
          </ac:inkMkLst>
        </pc:inkChg>
        <pc:inkChg chg="add del">
          <ac:chgData name="Viet Anh Nguyen" userId="b95f61ff061388d5" providerId="LiveId" clId="{2F009BA6-935D-4172-B5F2-8DDE54F1BBBA}" dt="2022-01-10T06:45:55.890" v="1792"/>
          <ac:inkMkLst>
            <pc:docMk/>
            <pc:sldMk cId="3538546760" sldId="345"/>
            <ac:inkMk id="12" creationId="{DE3CFAF1-2BF5-4EDD-9548-9C094EF86EEF}"/>
          </ac:inkMkLst>
        </pc:inkChg>
        <pc:inkChg chg="add del">
          <ac:chgData name="Viet Anh Nguyen" userId="b95f61ff061388d5" providerId="LiveId" clId="{2F009BA6-935D-4172-B5F2-8DDE54F1BBBA}" dt="2022-01-10T06:45:55.890" v="1792"/>
          <ac:inkMkLst>
            <pc:docMk/>
            <pc:sldMk cId="3538546760" sldId="345"/>
            <ac:inkMk id="13" creationId="{579DFA96-94B3-48A4-880C-E409790DEC97}"/>
          </ac:inkMkLst>
        </pc:inkChg>
        <pc:inkChg chg="add del">
          <ac:chgData name="Viet Anh Nguyen" userId="b95f61ff061388d5" providerId="LiveId" clId="{2F009BA6-935D-4172-B5F2-8DDE54F1BBBA}" dt="2022-01-10T06:45:55.890" v="1792"/>
          <ac:inkMkLst>
            <pc:docMk/>
            <pc:sldMk cId="3538546760" sldId="345"/>
            <ac:inkMk id="14" creationId="{0E2F5433-1EFC-4A0E-9F72-A6AF21E8AC0F}"/>
          </ac:inkMkLst>
        </pc:inkChg>
        <pc:inkChg chg="add del">
          <ac:chgData name="Viet Anh Nguyen" userId="b95f61ff061388d5" providerId="LiveId" clId="{2F009BA6-935D-4172-B5F2-8DDE54F1BBBA}" dt="2022-01-10T06:45:55.890" v="1792"/>
          <ac:inkMkLst>
            <pc:docMk/>
            <pc:sldMk cId="3538546760" sldId="345"/>
            <ac:inkMk id="15" creationId="{082C204F-7C53-47E4-84CA-E76252B9D1F9}"/>
          </ac:inkMkLst>
        </pc:inkChg>
        <pc:inkChg chg="add del">
          <ac:chgData name="Viet Anh Nguyen" userId="b95f61ff061388d5" providerId="LiveId" clId="{2F009BA6-935D-4172-B5F2-8DDE54F1BBBA}" dt="2022-01-10T06:45:55.890" v="1792"/>
          <ac:inkMkLst>
            <pc:docMk/>
            <pc:sldMk cId="3538546760" sldId="345"/>
            <ac:inkMk id="16" creationId="{B0FB63F0-9E7A-4D7A-BE96-1624FA2DAC06}"/>
          </ac:inkMkLst>
        </pc:inkChg>
        <pc:inkChg chg="add del">
          <ac:chgData name="Viet Anh Nguyen" userId="b95f61ff061388d5" providerId="LiveId" clId="{2F009BA6-935D-4172-B5F2-8DDE54F1BBBA}" dt="2022-01-10T06:45:55.890" v="1792"/>
          <ac:inkMkLst>
            <pc:docMk/>
            <pc:sldMk cId="3538546760" sldId="345"/>
            <ac:inkMk id="17" creationId="{796A19EA-C213-47C3-A209-D35F0E1F2737}"/>
          </ac:inkMkLst>
        </pc:inkChg>
        <pc:inkChg chg="add del">
          <ac:chgData name="Viet Anh Nguyen" userId="b95f61ff061388d5" providerId="LiveId" clId="{2F009BA6-935D-4172-B5F2-8DDE54F1BBBA}" dt="2022-01-10T06:45:57.858" v="1794"/>
          <ac:inkMkLst>
            <pc:docMk/>
            <pc:sldMk cId="3538546760" sldId="345"/>
            <ac:inkMk id="18" creationId="{AFB43D51-BBCF-4C38-BE18-30D8A0C119FF}"/>
          </ac:inkMkLst>
        </pc:inkChg>
        <pc:inkChg chg="add del">
          <ac:chgData name="Viet Anh Nguyen" userId="b95f61ff061388d5" providerId="LiveId" clId="{2F009BA6-935D-4172-B5F2-8DDE54F1BBBA}" dt="2022-01-10T06:45:57.858" v="1794"/>
          <ac:inkMkLst>
            <pc:docMk/>
            <pc:sldMk cId="3538546760" sldId="345"/>
            <ac:inkMk id="19" creationId="{2058D7B3-5C08-49C3-9F9A-E1CA5DD30873}"/>
          </ac:inkMkLst>
        </pc:inkChg>
        <pc:inkChg chg="add del">
          <ac:chgData name="Viet Anh Nguyen" userId="b95f61ff061388d5" providerId="LiveId" clId="{2F009BA6-935D-4172-B5F2-8DDE54F1BBBA}" dt="2022-01-10T06:48:04.784" v="1826"/>
          <ac:inkMkLst>
            <pc:docMk/>
            <pc:sldMk cId="3538546760" sldId="345"/>
            <ac:inkMk id="20" creationId="{4D8541B1-5773-4686-8D77-98D4E1B8F402}"/>
          </ac:inkMkLst>
        </pc:inkChg>
        <pc:inkChg chg="add del">
          <ac:chgData name="Viet Anh Nguyen" userId="b95f61ff061388d5" providerId="LiveId" clId="{2F009BA6-935D-4172-B5F2-8DDE54F1BBBA}" dt="2022-01-10T06:46:24.271" v="1797"/>
          <ac:inkMkLst>
            <pc:docMk/>
            <pc:sldMk cId="3538546760" sldId="345"/>
            <ac:inkMk id="21" creationId="{04283688-448C-43BF-A1D2-76899E4780BE}"/>
          </ac:inkMkLst>
        </pc:inkChg>
        <pc:inkChg chg="add del">
          <ac:chgData name="Viet Anh Nguyen" userId="b95f61ff061388d5" providerId="LiveId" clId="{2F009BA6-935D-4172-B5F2-8DDE54F1BBBA}" dt="2022-01-10T06:46:24.271" v="1797"/>
          <ac:inkMkLst>
            <pc:docMk/>
            <pc:sldMk cId="3538546760" sldId="345"/>
            <ac:inkMk id="22" creationId="{6FDAFDD2-EA8B-48CC-AEED-DBC2289EBB59}"/>
          </ac:inkMkLst>
        </pc:inkChg>
        <pc:inkChg chg="add del">
          <ac:chgData name="Viet Anh Nguyen" userId="b95f61ff061388d5" providerId="LiveId" clId="{2F009BA6-935D-4172-B5F2-8DDE54F1BBBA}" dt="2022-01-10T06:46:25.634" v="1799"/>
          <ac:inkMkLst>
            <pc:docMk/>
            <pc:sldMk cId="3538546760" sldId="345"/>
            <ac:inkMk id="23" creationId="{39426326-A5FA-41CA-A23C-B5E029A2E849}"/>
          </ac:inkMkLst>
        </pc:inkChg>
        <pc:inkChg chg="add del">
          <ac:chgData name="Viet Anh Nguyen" userId="b95f61ff061388d5" providerId="LiveId" clId="{2F009BA6-935D-4172-B5F2-8DDE54F1BBBA}" dt="2022-01-10T06:46:25.634" v="1799"/>
          <ac:inkMkLst>
            <pc:docMk/>
            <pc:sldMk cId="3538546760" sldId="345"/>
            <ac:inkMk id="24" creationId="{DCE4D1EB-D553-446F-A2B4-ADDCBE72BBA6}"/>
          </ac:inkMkLst>
        </pc:inkChg>
        <pc:inkChg chg="add del">
          <ac:chgData name="Viet Anh Nguyen" userId="b95f61ff061388d5" providerId="LiveId" clId="{2F009BA6-935D-4172-B5F2-8DDE54F1BBBA}" dt="2022-01-10T06:46:31.431" v="1802"/>
          <ac:inkMkLst>
            <pc:docMk/>
            <pc:sldMk cId="3538546760" sldId="345"/>
            <ac:inkMk id="25" creationId="{229A4078-76DF-42DC-A2BA-40827DA8BF5E}"/>
          </ac:inkMkLst>
        </pc:inkChg>
        <pc:inkChg chg="add del">
          <ac:chgData name="Viet Anh Nguyen" userId="b95f61ff061388d5" providerId="LiveId" clId="{2F009BA6-935D-4172-B5F2-8DDE54F1BBBA}" dt="2022-01-10T06:46:31.431" v="1802"/>
          <ac:inkMkLst>
            <pc:docMk/>
            <pc:sldMk cId="3538546760" sldId="345"/>
            <ac:inkMk id="26" creationId="{3057A3F9-7A85-49A9-A9DE-D4BC349C64FE}"/>
          </ac:inkMkLst>
        </pc:inkChg>
        <pc:inkChg chg="add del">
          <ac:chgData name="Viet Anh Nguyen" userId="b95f61ff061388d5" providerId="LiveId" clId="{2F009BA6-935D-4172-B5F2-8DDE54F1BBBA}" dt="2022-01-10T06:46:31.431" v="1802"/>
          <ac:inkMkLst>
            <pc:docMk/>
            <pc:sldMk cId="3538546760" sldId="345"/>
            <ac:inkMk id="27" creationId="{956DF93A-279D-473F-AD49-10A11780A9E5}"/>
          </ac:inkMkLst>
        </pc:inkChg>
        <pc:inkChg chg="add del">
          <ac:chgData name="Viet Anh Nguyen" userId="b95f61ff061388d5" providerId="LiveId" clId="{2F009BA6-935D-4172-B5F2-8DDE54F1BBBA}" dt="2022-01-10T06:48:17.492" v="1841"/>
          <ac:inkMkLst>
            <pc:docMk/>
            <pc:sldMk cId="3538546760" sldId="345"/>
            <ac:inkMk id="28" creationId="{17C44385-9D74-4665-8C39-A64B8E998695}"/>
          </ac:inkMkLst>
        </pc:inkChg>
        <pc:inkChg chg="add del">
          <ac:chgData name="Viet Anh Nguyen" userId="b95f61ff061388d5" providerId="LiveId" clId="{2F009BA6-935D-4172-B5F2-8DDE54F1BBBA}" dt="2022-01-10T06:46:42.730" v="1808"/>
          <ac:inkMkLst>
            <pc:docMk/>
            <pc:sldMk cId="3538546760" sldId="345"/>
            <ac:inkMk id="29" creationId="{2BA60670-2D27-4DBF-83C1-B7CF6EA2D4DD}"/>
          </ac:inkMkLst>
        </pc:inkChg>
        <pc:inkChg chg="add del">
          <ac:chgData name="Viet Anh Nguyen" userId="b95f61ff061388d5" providerId="LiveId" clId="{2F009BA6-935D-4172-B5F2-8DDE54F1BBBA}" dt="2022-01-10T06:46:42.730" v="1808"/>
          <ac:inkMkLst>
            <pc:docMk/>
            <pc:sldMk cId="3538546760" sldId="345"/>
            <ac:inkMk id="30" creationId="{79E725E7-1CDB-4E11-90BA-101CBE72042A}"/>
          </ac:inkMkLst>
        </pc:inkChg>
        <pc:inkChg chg="add del">
          <ac:chgData name="Viet Anh Nguyen" userId="b95f61ff061388d5" providerId="LiveId" clId="{2F009BA6-935D-4172-B5F2-8DDE54F1BBBA}" dt="2022-01-10T06:46:42.730" v="1808"/>
          <ac:inkMkLst>
            <pc:docMk/>
            <pc:sldMk cId="3538546760" sldId="345"/>
            <ac:inkMk id="31" creationId="{70DAF478-C760-4141-8A46-6C1F86861A9C}"/>
          </ac:inkMkLst>
        </pc:inkChg>
        <pc:inkChg chg="add del">
          <ac:chgData name="Viet Anh Nguyen" userId="b95f61ff061388d5" providerId="LiveId" clId="{2F009BA6-935D-4172-B5F2-8DDE54F1BBBA}" dt="2022-01-10T06:46:42.730" v="1808"/>
          <ac:inkMkLst>
            <pc:docMk/>
            <pc:sldMk cId="3538546760" sldId="345"/>
            <ac:inkMk id="32" creationId="{193B382C-7F36-4D7E-A283-54D0368E4472}"/>
          </ac:inkMkLst>
        </pc:inkChg>
        <pc:inkChg chg="add del">
          <ac:chgData name="Viet Anh Nguyen" userId="b95f61ff061388d5" providerId="LiveId" clId="{2F009BA6-935D-4172-B5F2-8DDE54F1BBBA}" dt="2022-01-10T06:46:42.730" v="1808"/>
          <ac:inkMkLst>
            <pc:docMk/>
            <pc:sldMk cId="3538546760" sldId="345"/>
            <ac:inkMk id="33" creationId="{308A61A8-553A-4D6B-8FB0-4AAF62BBEE8B}"/>
          </ac:inkMkLst>
        </pc:inkChg>
        <pc:inkChg chg="add del">
          <ac:chgData name="Viet Anh Nguyen" userId="b95f61ff061388d5" providerId="LiveId" clId="{2F009BA6-935D-4172-B5F2-8DDE54F1BBBA}" dt="2022-01-10T06:48:17.492" v="1840"/>
          <ac:inkMkLst>
            <pc:docMk/>
            <pc:sldMk cId="3538546760" sldId="345"/>
            <ac:inkMk id="34" creationId="{D032857B-D010-4F77-AE49-1CB138FC7A40}"/>
          </ac:inkMkLst>
        </pc:inkChg>
        <pc:inkChg chg="add del">
          <ac:chgData name="Viet Anh Nguyen" userId="b95f61ff061388d5" providerId="LiveId" clId="{2F009BA6-935D-4172-B5F2-8DDE54F1BBBA}" dt="2022-01-10T06:47:02.554" v="1815"/>
          <ac:inkMkLst>
            <pc:docMk/>
            <pc:sldMk cId="3538546760" sldId="345"/>
            <ac:inkMk id="35" creationId="{4CC264AD-C83E-4A89-AAE9-20FD8363070B}"/>
          </ac:inkMkLst>
        </pc:inkChg>
        <pc:inkChg chg="add del">
          <ac:chgData name="Viet Anh Nguyen" userId="b95f61ff061388d5" providerId="LiveId" clId="{2F009BA6-935D-4172-B5F2-8DDE54F1BBBA}" dt="2022-01-10T06:47:02.554" v="1815"/>
          <ac:inkMkLst>
            <pc:docMk/>
            <pc:sldMk cId="3538546760" sldId="345"/>
            <ac:inkMk id="36" creationId="{F5E4D95E-B73B-4E3A-BB8A-F3CF9072C115}"/>
          </ac:inkMkLst>
        </pc:inkChg>
        <pc:inkChg chg="add del">
          <ac:chgData name="Viet Anh Nguyen" userId="b95f61ff061388d5" providerId="LiveId" clId="{2F009BA6-935D-4172-B5F2-8DDE54F1BBBA}" dt="2022-01-10T06:47:02.554" v="1815"/>
          <ac:inkMkLst>
            <pc:docMk/>
            <pc:sldMk cId="3538546760" sldId="345"/>
            <ac:inkMk id="37" creationId="{6A27B432-2273-4257-9B8A-329A2DA83652}"/>
          </ac:inkMkLst>
        </pc:inkChg>
        <pc:inkChg chg="add del">
          <ac:chgData name="Viet Anh Nguyen" userId="b95f61ff061388d5" providerId="LiveId" clId="{2F009BA6-935D-4172-B5F2-8DDE54F1BBBA}" dt="2022-01-10T06:47:02.554" v="1815"/>
          <ac:inkMkLst>
            <pc:docMk/>
            <pc:sldMk cId="3538546760" sldId="345"/>
            <ac:inkMk id="38" creationId="{46F38C3A-D38C-47DE-AF3B-6B83C8C55A57}"/>
          </ac:inkMkLst>
        </pc:inkChg>
        <pc:inkChg chg="add del">
          <ac:chgData name="Viet Anh Nguyen" userId="b95f61ff061388d5" providerId="LiveId" clId="{2F009BA6-935D-4172-B5F2-8DDE54F1BBBA}" dt="2022-01-10T06:47:02.554" v="1815"/>
          <ac:inkMkLst>
            <pc:docMk/>
            <pc:sldMk cId="3538546760" sldId="345"/>
            <ac:inkMk id="39" creationId="{31ADE12D-6A9F-4965-B45C-40BA41116AFA}"/>
          </ac:inkMkLst>
        </pc:inkChg>
        <pc:inkChg chg="add del">
          <ac:chgData name="Viet Anh Nguyen" userId="b95f61ff061388d5" providerId="LiveId" clId="{2F009BA6-935D-4172-B5F2-8DDE54F1BBBA}" dt="2022-01-10T06:47:02.554" v="1815"/>
          <ac:inkMkLst>
            <pc:docMk/>
            <pc:sldMk cId="3538546760" sldId="345"/>
            <ac:inkMk id="40" creationId="{A53403DC-5273-4811-99A6-8E783472E344}"/>
          </ac:inkMkLst>
        </pc:inkChg>
        <pc:inkChg chg="add del">
          <ac:chgData name="Viet Anh Nguyen" userId="b95f61ff061388d5" providerId="LiveId" clId="{2F009BA6-935D-4172-B5F2-8DDE54F1BBBA}" dt="2022-01-10T06:47:04.095" v="1819"/>
          <ac:inkMkLst>
            <pc:docMk/>
            <pc:sldMk cId="3538546760" sldId="345"/>
            <ac:inkMk id="41" creationId="{9D682185-903D-4408-8E80-0A003B7B051E}"/>
          </ac:inkMkLst>
        </pc:inkChg>
        <pc:inkChg chg="add">
          <ac:chgData name="Viet Anh Nguyen" userId="b95f61ff061388d5" providerId="LiveId" clId="{2F009BA6-935D-4172-B5F2-8DDE54F1BBBA}" dt="2022-01-10T06:47:02.554" v="1815"/>
          <ac:inkMkLst>
            <pc:docMk/>
            <pc:sldMk cId="3538546760" sldId="345"/>
            <ac:inkMk id="42" creationId="{ED7247B1-52B9-4B1F-8BCB-878FEFDB265D}"/>
          </ac:inkMkLst>
        </pc:inkChg>
        <pc:inkChg chg="add del">
          <ac:chgData name="Viet Anh Nguyen" userId="b95f61ff061388d5" providerId="LiveId" clId="{2F009BA6-935D-4172-B5F2-8DDE54F1BBBA}" dt="2022-01-10T06:47:04.095" v="1819"/>
          <ac:inkMkLst>
            <pc:docMk/>
            <pc:sldMk cId="3538546760" sldId="345"/>
            <ac:inkMk id="43" creationId="{7ED56DEC-3346-4803-9C27-DEA233E1978C}"/>
          </ac:inkMkLst>
        </pc:inkChg>
        <pc:inkChg chg="add del">
          <ac:chgData name="Viet Anh Nguyen" userId="b95f61ff061388d5" providerId="LiveId" clId="{2F009BA6-935D-4172-B5F2-8DDE54F1BBBA}" dt="2022-01-10T06:47:04.095" v="1819"/>
          <ac:inkMkLst>
            <pc:docMk/>
            <pc:sldMk cId="3538546760" sldId="345"/>
            <ac:inkMk id="44" creationId="{64171F7F-2C9A-4080-98BC-34F6F5040733}"/>
          </ac:inkMkLst>
        </pc:inkChg>
        <pc:inkChg chg="add del">
          <ac:chgData name="Viet Anh Nguyen" userId="b95f61ff061388d5" providerId="LiveId" clId="{2F009BA6-935D-4172-B5F2-8DDE54F1BBBA}" dt="2022-01-10T06:47:04.095" v="1819"/>
          <ac:inkMkLst>
            <pc:docMk/>
            <pc:sldMk cId="3538546760" sldId="345"/>
            <ac:inkMk id="45" creationId="{24542EE5-0447-435D-B245-B17209540D21}"/>
          </ac:inkMkLst>
        </pc:inkChg>
        <pc:inkChg chg="add del">
          <ac:chgData name="Viet Anh Nguyen" userId="b95f61ff061388d5" providerId="LiveId" clId="{2F009BA6-935D-4172-B5F2-8DDE54F1BBBA}" dt="2022-01-10T06:47:05.272" v="1821"/>
          <ac:inkMkLst>
            <pc:docMk/>
            <pc:sldMk cId="3538546760" sldId="345"/>
            <ac:inkMk id="46" creationId="{E4D5BCBE-0EA5-490B-B375-6A4774504613}"/>
          </ac:inkMkLst>
        </pc:inkChg>
        <pc:inkChg chg="add del">
          <ac:chgData name="Viet Anh Nguyen" userId="b95f61ff061388d5" providerId="LiveId" clId="{2F009BA6-935D-4172-B5F2-8DDE54F1BBBA}" dt="2022-01-10T06:47:05.272" v="1821"/>
          <ac:inkMkLst>
            <pc:docMk/>
            <pc:sldMk cId="3538546760" sldId="345"/>
            <ac:inkMk id="47" creationId="{93DE433A-452E-4B5B-AB13-19055D75079F}"/>
          </ac:inkMkLst>
        </pc:inkChg>
        <pc:inkChg chg="add">
          <ac:chgData name="Viet Anh Nguyen" userId="b95f61ff061388d5" providerId="LiveId" clId="{2F009BA6-935D-4172-B5F2-8DDE54F1BBBA}" dt="2022-01-10T06:47:05.272" v="1821"/>
          <ac:inkMkLst>
            <pc:docMk/>
            <pc:sldMk cId="3538546760" sldId="345"/>
            <ac:inkMk id="48" creationId="{84723432-9418-454F-9240-7CF36C979D85}"/>
          </ac:inkMkLst>
        </pc:inkChg>
        <pc:inkChg chg="add del">
          <ac:chgData name="Viet Anh Nguyen" userId="b95f61ff061388d5" providerId="LiveId" clId="{2F009BA6-935D-4172-B5F2-8DDE54F1BBBA}" dt="2022-01-10T06:48:03.553" v="1824"/>
          <ac:inkMkLst>
            <pc:docMk/>
            <pc:sldMk cId="3538546760" sldId="345"/>
            <ac:inkMk id="49" creationId="{C45739F2-7CF9-4C7D-94CD-931AB858D947}"/>
          </ac:inkMkLst>
        </pc:inkChg>
        <pc:inkChg chg="add del">
          <ac:chgData name="Viet Anh Nguyen" userId="b95f61ff061388d5" providerId="LiveId" clId="{2F009BA6-935D-4172-B5F2-8DDE54F1BBBA}" dt="2022-01-10T06:48:03.553" v="1824"/>
          <ac:inkMkLst>
            <pc:docMk/>
            <pc:sldMk cId="3538546760" sldId="345"/>
            <ac:inkMk id="50" creationId="{B6A01853-9C99-4878-B593-4BC01C1419D2}"/>
          </ac:inkMkLst>
        </pc:inkChg>
        <pc:inkChg chg="add del">
          <ac:chgData name="Viet Anh Nguyen" userId="b95f61ff061388d5" providerId="LiveId" clId="{2F009BA6-935D-4172-B5F2-8DDE54F1BBBA}" dt="2022-01-10T06:48:04.784" v="1826"/>
          <ac:inkMkLst>
            <pc:docMk/>
            <pc:sldMk cId="3538546760" sldId="345"/>
            <ac:inkMk id="51" creationId="{A40C94C5-1335-4906-9EAC-AE5013407596}"/>
          </ac:inkMkLst>
        </pc:inkChg>
        <pc:inkChg chg="add del">
          <ac:chgData name="Viet Anh Nguyen" userId="b95f61ff061388d5" providerId="LiveId" clId="{2F009BA6-935D-4172-B5F2-8DDE54F1BBBA}" dt="2022-01-10T06:48:04.784" v="1826"/>
          <ac:inkMkLst>
            <pc:docMk/>
            <pc:sldMk cId="3538546760" sldId="345"/>
            <ac:inkMk id="52" creationId="{6CCD041A-846C-409F-9232-51260D7F86B1}"/>
          </ac:inkMkLst>
        </pc:inkChg>
        <pc:inkChg chg="add del">
          <ac:chgData name="Viet Anh Nguyen" userId="b95f61ff061388d5" providerId="LiveId" clId="{2F009BA6-935D-4172-B5F2-8DDE54F1BBBA}" dt="2022-01-10T06:48:06.323" v="1829"/>
          <ac:inkMkLst>
            <pc:docMk/>
            <pc:sldMk cId="3538546760" sldId="345"/>
            <ac:inkMk id="53" creationId="{249D2E16-B517-4F38-A4BA-57A0C29A6A24}"/>
          </ac:inkMkLst>
        </pc:inkChg>
        <pc:inkChg chg="add del">
          <ac:chgData name="Viet Anh Nguyen" userId="b95f61ff061388d5" providerId="LiveId" clId="{2F009BA6-935D-4172-B5F2-8DDE54F1BBBA}" dt="2022-01-10T06:48:06.323" v="1829"/>
          <ac:inkMkLst>
            <pc:docMk/>
            <pc:sldMk cId="3538546760" sldId="345"/>
            <ac:inkMk id="54" creationId="{B4C5445B-108C-42FC-95D9-925F3A488C3D}"/>
          </ac:inkMkLst>
        </pc:inkChg>
        <pc:inkChg chg="add del">
          <ac:chgData name="Viet Anh Nguyen" userId="b95f61ff061388d5" providerId="LiveId" clId="{2F009BA6-935D-4172-B5F2-8DDE54F1BBBA}" dt="2022-01-10T06:48:06.323" v="1829"/>
          <ac:inkMkLst>
            <pc:docMk/>
            <pc:sldMk cId="3538546760" sldId="345"/>
            <ac:inkMk id="55" creationId="{EEF42CF7-EC1F-4FE4-A47E-BC6F983A40B9}"/>
          </ac:inkMkLst>
        </pc:inkChg>
        <pc:inkChg chg="add del">
          <ac:chgData name="Viet Anh Nguyen" userId="b95f61ff061388d5" providerId="LiveId" clId="{2F009BA6-935D-4172-B5F2-8DDE54F1BBBA}" dt="2022-01-10T06:48:08.073" v="1833"/>
          <ac:inkMkLst>
            <pc:docMk/>
            <pc:sldMk cId="3538546760" sldId="345"/>
            <ac:inkMk id="56" creationId="{B59A2107-11C7-4244-ABFE-335E8C07E674}"/>
          </ac:inkMkLst>
        </pc:inkChg>
        <pc:inkChg chg="add del">
          <ac:chgData name="Viet Anh Nguyen" userId="b95f61ff061388d5" providerId="LiveId" clId="{2F009BA6-935D-4172-B5F2-8DDE54F1BBBA}" dt="2022-01-10T06:48:08.073" v="1833"/>
          <ac:inkMkLst>
            <pc:docMk/>
            <pc:sldMk cId="3538546760" sldId="345"/>
            <ac:inkMk id="57" creationId="{E136F5CB-F0B7-4A13-BF1B-C47305692E28}"/>
          </ac:inkMkLst>
        </pc:inkChg>
        <pc:inkChg chg="add del">
          <ac:chgData name="Viet Anh Nguyen" userId="b95f61ff061388d5" providerId="LiveId" clId="{2F009BA6-935D-4172-B5F2-8DDE54F1BBBA}" dt="2022-01-10T06:48:08.073" v="1833"/>
          <ac:inkMkLst>
            <pc:docMk/>
            <pc:sldMk cId="3538546760" sldId="345"/>
            <ac:inkMk id="58" creationId="{E806BA9D-2D5A-424A-8F29-3DFCEDCA5D2A}"/>
          </ac:inkMkLst>
        </pc:inkChg>
        <pc:inkChg chg="add del">
          <ac:chgData name="Viet Anh Nguyen" userId="b95f61ff061388d5" providerId="LiveId" clId="{2F009BA6-935D-4172-B5F2-8DDE54F1BBBA}" dt="2022-01-10T06:48:08.073" v="1833"/>
          <ac:inkMkLst>
            <pc:docMk/>
            <pc:sldMk cId="3538546760" sldId="345"/>
            <ac:inkMk id="59" creationId="{F08CD4FA-4A10-4065-937B-198120499D29}"/>
          </ac:inkMkLst>
        </pc:inkChg>
        <pc:inkChg chg="add del">
          <ac:chgData name="Viet Anh Nguyen" userId="b95f61ff061388d5" providerId="LiveId" clId="{2F009BA6-935D-4172-B5F2-8DDE54F1BBBA}" dt="2022-01-10T06:48:09.828" v="1839"/>
          <ac:inkMkLst>
            <pc:docMk/>
            <pc:sldMk cId="3538546760" sldId="345"/>
            <ac:inkMk id="60" creationId="{186AD0DC-FBA1-4368-AAAB-FFA6E724F53B}"/>
          </ac:inkMkLst>
        </pc:inkChg>
        <pc:inkChg chg="add del">
          <ac:chgData name="Viet Anh Nguyen" userId="b95f61ff061388d5" providerId="LiveId" clId="{2F009BA6-935D-4172-B5F2-8DDE54F1BBBA}" dt="2022-01-10T06:48:09.828" v="1839"/>
          <ac:inkMkLst>
            <pc:docMk/>
            <pc:sldMk cId="3538546760" sldId="345"/>
            <ac:inkMk id="61" creationId="{58E593BD-D6F6-493F-BAFE-692624A4E432}"/>
          </ac:inkMkLst>
        </pc:inkChg>
        <pc:inkChg chg="add del">
          <ac:chgData name="Viet Anh Nguyen" userId="b95f61ff061388d5" providerId="LiveId" clId="{2F009BA6-935D-4172-B5F2-8DDE54F1BBBA}" dt="2022-01-10T06:48:09.828" v="1839"/>
          <ac:inkMkLst>
            <pc:docMk/>
            <pc:sldMk cId="3538546760" sldId="345"/>
            <ac:inkMk id="62" creationId="{CEC21FF3-F9A6-4212-BE97-5D6E6885F738}"/>
          </ac:inkMkLst>
        </pc:inkChg>
        <pc:inkChg chg="add del">
          <ac:chgData name="Viet Anh Nguyen" userId="b95f61ff061388d5" providerId="LiveId" clId="{2F009BA6-935D-4172-B5F2-8DDE54F1BBBA}" dt="2022-01-10T06:48:09.828" v="1839"/>
          <ac:inkMkLst>
            <pc:docMk/>
            <pc:sldMk cId="3538546760" sldId="345"/>
            <ac:inkMk id="63" creationId="{588C2620-E598-4CA4-9AFE-F05FC9ED5EB7}"/>
          </ac:inkMkLst>
        </pc:inkChg>
        <pc:inkChg chg="add del">
          <ac:chgData name="Viet Anh Nguyen" userId="b95f61ff061388d5" providerId="LiveId" clId="{2F009BA6-935D-4172-B5F2-8DDE54F1BBBA}" dt="2022-01-10T06:48:09.828" v="1839"/>
          <ac:inkMkLst>
            <pc:docMk/>
            <pc:sldMk cId="3538546760" sldId="345"/>
            <ac:inkMk id="64" creationId="{79DA8394-DDB8-41BF-AF63-54BAA0F3E358}"/>
          </ac:inkMkLst>
        </pc:inkChg>
        <pc:inkChg chg="add del">
          <ac:chgData name="Viet Anh Nguyen" userId="b95f61ff061388d5" providerId="LiveId" clId="{2F009BA6-935D-4172-B5F2-8DDE54F1BBBA}" dt="2022-01-10T06:48:09.828" v="1839"/>
          <ac:inkMkLst>
            <pc:docMk/>
            <pc:sldMk cId="3538546760" sldId="345"/>
            <ac:inkMk id="65" creationId="{D343C6B6-E5CE-469B-98FF-11C9F82D4398}"/>
          </ac:inkMkLst>
        </pc:inkChg>
        <pc:inkChg chg="add">
          <ac:chgData name="Viet Anh Nguyen" userId="b95f61ff061388d5" providerId="LiveId" clId="{2F009BA6-935D-4172-B5F2-8DDE54F1BBBA}" dt="2022-01-10T06:48:09.828" v="1839"/>
          <ac:inkMkLst>
            <pc:docMk/>
            <pc:sldMk cId="3538546760" sldId="345"/>
            <ac:inkMk id="66" creationId="{6F75744F-1098-4D9B-B1BC-33A90F2CC7C7}"/>
          </ac:inkMkLst>
        </pc:inkChg>
        <pc:inkChg chg="add">
          <ac:chgData name="Viet Anh Nguyen" userId="b95f61ff061388d5" providerId="LiveId" clId="{2F009BA6-935D-4172-B5F2-8DDE54F1BBBA}" dt="2022-01-10T06:48:21.661" v="1842" actId="9405"/>
          <ac:inkMkLst>
            <pc:docMk/>
            <pc:sldMk cId="3538546760" sldId="345"/>
            <ac:inkMk id="67" creationId="{414912B6-1769-4802-BE74-99F76F67F550}"/>
          </ac:inkMkLst>
        </pc:inkChg>
        <pc:inkChg chg="add del">
          <ac:chgData name="Viet Anh Nguyen" userId="b95f61ff061388d5" providerId="LiveId" clId="{2F009BA6-935D-4172-B5F2-8DDE54F1BBBA}" dt="2022-01-10T06:48:24.092" v="1846"/>
          <ac:inkMkLst>
            <pc:docMk/>
            <pc:sldMk cId="3538546760" sldId="345"/>
            <ac:inkMk id="68" creationId="{6C7FD6DD-925A-4C38-8605-A176F43FC73D}"/>
          </ac:inkMkLst>
        </pc:inkChg>
        <pc:inkChg chg="add del">
          <ac:chgData name="Viet Anh Nguyen" userId="b95f61ff061388d5" providerId="LiveId" clId="{2F009BA6-935D-4172-B5F2-8DDE54F1BBBA}" dt="2022-01-10T06:48:24.092" v="1846"/>
          <ac:inkMkLst>
            <pc:docMk/>
            <pc:sldMk cId="3538546760" sldId="345"/>
            <ac:inkMk id="69" creationId="{C992317F-E303-4DD6-ABC8-2BA806B34848}"/>
          </ac:inkMkLst>
        </pc:inkChg>
        <pc:inkChg chg="add del">
          <ac:chgData name="Viet Anh Nguyen" userId="b95f61ff061388d5" providerId="LiveId" clId="{2F009BA6-935D-4172-B5F2-8DDE54F1BBBA}" dt="2022-01-10T06:48:24.092" v="1846"/>
          <ac:inkMkLst>
            <pc:docMk/>
            <pc:sldMk cId="3538546760" sldId="345"/>
            <ac:inkMk id="70" creationId="{8C173CEB-6A40-4C9B-B6EA-C48DD5CEA7C5}"/>
          </ac:inkMkLst>
        </pc:inkChg>
        <pc:inkChg chg="add">
          <ac:chgData name="Viet Anh Nguyen" userId="b95f61ff061388d5" providerId="LiveId" clId="{2F009BA6-935D-4172-B5F2-8DDE54F1BBBA}" dt="2022-01-10T06:48:24.092" v="1846"/>
          <ac:inkMkLst>
            <pc:docMk/>
            <pc:sldMk cId="3538546760" sldId="345"/>
            <ac:inkMk id="71" creationId="{154A7D02-12C5-4CDF-8F76-144EEAC29139}"/>
          </ac:inkMkLst>
        </pc:inkChg>
        <pc:inkChg chg="add del">
          <ac:chgData name="Viet Anh Nguyen" userId="b95f61ff061388d5" providerId="LiveId" clId="{2F009BA6-935D-4172-B5F2-8DDE54F1BBBA}" dt="2022-01-10T06:48:30.677" v="1853"/>
          <ac:inkMkLst>
            <pc:docMk/>
            <pc:sldMk cId="3538546760" sldId="345"/>
            <ac:inkMk id="72" creationId="{BB3DA1C0-7A2F-49FF-81A5-01890626C8F8}"/>
          </ac:inkMkLst>
        </pc:inkChg>
        <pc:inkChg chg="add del">
          <ac:chgData name="Viet Anh Nguyen" userId="b95f61ff061388d5" providerId="LiveId" clId="{2F009BA6-935D-4172-B5F2-8DDE54F1BBBA}" dt="2022-01-10T06:48:30.677" v="1853"/>
          <ac:inkMkLst>
            <pc:docMk/>
            <pc:sldMk cId="3538546760" sldId="345"/>
            <ac:inkMk id="73" creationId="{67808519-7008-46EB-AFEF-88C2C4C2D666}"/>
          </ac:inkMkLst>
        </pc:inkChg>
        <pc:inkChg chg="add del">
          <ac:chgData name="Viet Anh Nguyen" userId="b95f61ff061388d5" providerId="LiveId" clId="{2F009BA6-935D-4172-B5F2-8DDE54F1BBBA}" dt="2022-01-10T06:48:30.677" v="1853"/>
          <ac:inkMkLst>
            <pc:docMk/>
            <pc:sldMk cId="3538546760" sldId="345"/>
            <ac:inkMk id="74" creationId="{971613AC-A7DD-4F90-9298-1EAA89FEE67A}"/>
          </ac:inkMkLst>
        </pc:inkChg>
        <pc:inkChg chg="add del">
          <ac:chgData name="Viet Anh Nguyen" userId="b95f61ff061388d5" providerId="LiveId" clId="{2F009BA6-935D-4172-B5F2-8DDE54F1BBBA}" dt="2022-01-10T06:48:30.677" v="1853"/>
          <ac:inkMkLst>
            <pc:docMk/>
            <pc:sldMk cId="3538546760" sldId="345"/>
            <ac:inkMk id="75" creationId="{E6315B85-A53A-42B9-8536-BE6907A51B29}"/>
          </ac:inkMkLst>
        </pc:inkChg>
        <pc:inkChg chg="add del">
          <ac:chgData name="Viet Anh Nguyen" userId="b95f61ff061388d5" providerId="LiveId" clId="{2F009BA6-935D-4172-B5F2-8DDE54F1BBBA}" dt="2022-01-10T06:48:30.677" v="1853"/>
          <ac:inkMkLst>
            <pc:docMk/>
            <pc:sldMk cId="3538546760" sldId="345"/>
            <ac:inkMk id="76" creationId="{41ECF3BF-D755-4490-94AF-AE6BCD4B7EBC}"/>
          </ac:inkMkLst>
        </pc:inkChg>
        <pc:inkChg chg="add del">
          <ac:chgData name="Viet Anh Nguyen" userId="b95f61ff061388d5" providerId="LiveId" clId="{2F009BA6-935D-4172-B5F2-8DDE54F1BBBA}" dt="2022-01-10T06:48:30.677" v="1853"/>
          <ac:inkMkLst>
            <pc:docMk/>
            <pc:sldMk cId="3538546760" sldId="345"/>
            <ac:inkMk id="77" creationId="{9AC4D363-11BF-4A83-AB26-7D8724ECAD04}"/>
          </ac:inkMkLst>
        </pc:inkChg>
        <pc:inkChg chg="add">
          <ac:chgData name="Viet Anh Nguyen" userId="b95f61ff061388d5" providerId="LiveId" clId="{2F009BA6-935D-4172-B5F2-8DDE54F1BBBA}" dt="2022-01-10T06:48:30.677" v="1853"/>
          <ac:inkMkLst>
            <pc:docMk/>
            <pc:sldMk cId="3538546760" sldId="345"/>
            <ac:inkMk id="78" creationId="{33D9513C-4F2D-4DCA-8F9C-BFCF4918A943}"/>
          </ac:inkMkLst>
        </pc:inkChg>
        <pc:inkChg chg="add">
          <ac:chgData name="Viet Anh Nguyen" userId="b95f61ff061388d5" providerId="LiveId" clId="{2F009BA6-935D-4172-B5F2-8DDE54F1BBBA}" dt="2022-01-10T06:48:30.677" v="1853"/>
          <ac:inkMkLst>
            <pc:docMk/>
            <pc:sldMk cId="3538546760" sldId="345"/>
            <ac:inkMk id="79" creationId="{A42F8C3B-BDF7-448A-B7B6-C53869608E65}"/>
          </ac:inkMkLst>
        </pc:inkChg>
        <pc:inkChg chg="add del">
          <ac:chgData name="Viet Anh Nguyen" userId="b95f61ff061388d5" providerId="LiveId" clId="{2F009BA6-935D-4172-B5F2-8DDE54F1BBBA}" dt="2022-01-10T06:48:33.102" v="1859"/>
          <ac:inkMkLst>
            <pc:docMk/>
            <pc:sldMk cId="3538546760" sldId="345"/>
            <ac:inkMk id="80" creationId="{D62C9D1C-06A6-43C0-AA35-D04FF40DB512}"/>
          </ac:inkMkLst>
        </pc:inkChg>
        <pc:inkChg chg="add del">
          <ac:chgData name="Viet Anh Nguyen" userId="b95f61ff061388d5" providerId="LiveId" clId="{2F009BA6-935D-4172-B5F2-8DDE54F1BBBA}" dt="2022-01-10T06:48:33.102" v="1859"/>
          <ac:inkMkLst>
            <pc:docMk/>
            <pc:sldMk cId="3538546760" sldId="345"/>
            <ac:inkMk id="81" creationId="{C89149BA-DBE7-4DCB-B049-D770093D78D0}"/>
          </ac:inkMkLst>
        </pc:inkChg>
        <pc:inkChg chg="add del">
          <ac:chgData name="Viet Anh Nguyen" userId="b95f61ff061388d5" providerId="LiveId" clId="{2F009BA6-935D-4172-B5F2-8DDE54F1BBBA}" dt="2022-01-10T06:48:33.102" v="1859"/>
          <ac:inkMkLst>
            <pc:docMk/>
            <pc:sldMk cId="3538546760" sldId="345"/>
            <ac:inkMk id="82" creationId="{842073E4-12F6-4C5A-8E5C-A7BD7574515D}"/>
          </ac:inkMkLst>
        </pc:inkChg>
        <pc:inkChg chg="add del">
          <ac:chgData name="Viet Anh Nguyen" userId="b95f61ff061388d5" providerId="LiveId" clId="{2F009BA6-935D-4172-B5F2-8DDE54F1BBBA}" dt="2022-01-10T06:48:33.102" v="1859"/>
          <ac:inkMkLst>
            <pc:docMk/>
            <pc:sldMk cId="3538546760" sldId="345"/>
            <ac:inkMk id="83" creationId="{255F0DF6-8657-4AF6-A16E-F94744B45316}"/>
          </ac:inkMkLst>
        </pc:inkChg>
        <pc:inkChg chg="add del">
          <ac:chgData name="Viet Anh Nguyen" userId="b95f61ff061388d5" providerId="LiveId" clId="{2F009BA6-935D-4172-B5F2-8DDE54F1BBBA}" dt="2022-01-10T06:48:33.102" v="1859"/>
          <ac:inkMkLst>
            <pc:docMk/>
            <pc:sldMk cId="3538546760" sldId="345"/>
            <ac:inkMk id="84" creationId="{21187BF2-1A92-42DE-A0D2-5D342518CCEF}"/>
          </ac:inkMkLst>
        </pc:inkChg>
        <pc:inkChg chg="add">
          <ac:chgData name="Viet Anh Nguyen" userId="b95f61ff061388d5" providerId="LiveId" clId="{2F009BA6-935D-4172-B5F2-8DDE54F1BBBA}" dt="2022-01-10T06:48:33.102" v="1859"/>
          <ac:inkMkLst>
            <pc:docMk/>
            <pc:sldMk cId="3538546760" sldId="345"/>
            <ac:inkMk id="85" creationId="{A273CB1E-4713-490C-9A06-3381EA9A6009}"/>
          </ac:inkMkLst>
        </pc:inkChg>
        <pc:inkChg chg="add del">
          <ac:chgData name="Viet Anh Nguyen" userId="b95f61ff061388d5" providerId="LiveId" clId="{2F009BA6-935D-4172-B5F2-8DDE54F1BBBA}" dt="2022-01-10T06:48:37.841" v="1866"/>
          <ac:inkMkLst>
            <pc:docMk/>
            <pc:sldMk cId="3538546760" sldId="345"/>
            <ac:inkMk id="86" creationId="{71DFE1FB-82B8-4D12-8FF9-C125C67700C1}"/>
          </ac:inkMkLst>
        </pc:inkChg>
        <pc:inkChg chg="add del">
          <ac:chgData name="Viet Anh Nguyen" userId="b95f61ff061388d5" providerId="LiveId" clId="{2F009BA6-935D-4172-B5F2-8DDE54F1BBBA}" dt="2022-01-10T06:48:37.841" v="1866"/>
          <ac:inkMkLst>
            <pc:docMk/>
            <pc:sldMk cId="3538546760" sldId="345"/>
            <ac:inkMk id="87" creationId="{A3C81A22-E646-4ACB-B6F2-0DDCCDF21F9F}"/>
          </ac:inkMkLst>
        </pc:inkChg>
        <pc:inkChg chg="add del">
          <ac:chgData name="Viet Anh Nguyen" userId="b95f61ff061388d5" providerId="LiveId" clId="{2F009BA6-935D-4172-B5F2-8DDE54F1BBBA}" dt="2022-01-10T06:48:37.841" v="1866"/>
          <ac:inkMkLst>
            <pc:docMk/>
            <pc:sldMk cId="3538546760" sldId="345"/>
            <ac:inkMk id="88" creationId="{8E5D8730-1213-4501-AD42-285B78B6E3A2}"/>
          </ac:inkMkLst>
        </pc:inkChg>
        <pc:inkChg chg="add del">
          <ac:chgData name="Viet Anh Nguyen" userId="b95f61ff061388d5" providerId="LiveId" clId="{2F009BA6-935D-4172-B5F2-8DDE54F1BBBA}" dt="2022-01-10T06:48:37.841" v="1866"/>
          <ac:inkMkLst>
            <pc:docMk/>
            <pc:sldMk cId="3538546760" sldId="345"/>
            <ac:inkMk id="89" creationId="{862190D3-BB61-44A1-9A57-18B48486A5B2}"/>
          </ac:inkMkLst>
        </pc:inkChg>
        <pc:inkChg chg="add del">
          <ac:chgData name="Viet Anh Nguyen" userId="b95f61ff061388d5" providerId="LiveId" clId="{2F009BA6-935D-4172-B5F2-8DDE54F1BBBA}" dt="2022-01-10T06:48:37.841" v="1866"/>
          <ac:inkMkLst>
            <pc:docMk/>
            <pc:sldMk cId="3538546760" sldId="345"/>
            <ac:inkMk id="90" creationId="{3A4B9038-B234-4BD9-9FF6-17B6C97389C7}"/>
          </ac:inkMkLst>
        </pc:inkChg>
        <pc:inkChg chg="add del">
          <ac:chgData name="Viet Anh Nguyen" userId="b95f61ff061388d5" providerId="LiveId" clId="{2F009BA6-935D-4172-B5F2-8DDE54F1BBBA}" dt="2022-01-10T06:48:37.841" v="1866"/>
          <ac:inkMkLst>
            <pc:docMk/>
            <pc:sldMk cId="3538546760" sldId="345"/>
            <ac:inkMk id="91" creationId="{EC5DA210-99E4-4FBE-9841-0C6C33BECA5D}"/>
          </ac:inkMkLst>
        </pc:inkChg>
        <pc:inkChg chg="add">
          <ac:chgData name="Viet Anh Nguyen" userId="b95f61ff061388d5" providerId="LiveId" clId="{2F009BA6-935D-4172-B5F2-8DDE54F1BBBA}" dt="2022-01-10T06:48:37.841" v="1866"/>
          <ac:inkMkLst>
            <pc:docMk/>
            <pc:sldMk cId="3538546760" sldId="345"/>
            <ac:inkMk id="92" creationId="{F43AC39C-5679-4E88-8FC6-0862E1721855}"/>
          </ac:inkMkLst>
        </pc:inkChg>
        <pc:inkChg chg="add del">
          <ac:chgData name="Viet Anh Nguyen" userId="b95f61ff061388d5" providerId="LiveId" clId="{2F009BA6-935D-4172-B5F2-8DDE54F1BBBA}" dt="2022-01-10T06:48:44.509" v="1879"/>
          <ac:inkMkLst>
            <pc:docMk/>
            <pc:sldMk cId="3538546760" sldId="345"/>
            <ac:inkMk id="93" creationId="{847EE9DB-03A2-4F7A-901C-CCB672B271E7}"/>
          </ac:inkMkLst>
        </pc:inkChg>
        <pc:inkChg chg="add del">
          <ac:chgData name="Viet Anh Nguyen" userId="b95f61ff061388d5" providerId="LiveId" clId="{2F009BA6-935D-4172-B5F2-8DDE54F1BBBA}" dt="2022-01-10T06:48:44.509" v="1879"/>
          <ac:inkMkLst>
            <pc:docMk/>
            <pc:sldMk cId="3538546760" sldId="345"/>
            <ac:inkMk id="94" creationId="{839E795B-2297-4573-B5D6-543271050862}"/>
          </ac:inkMkLst>
        </pc:inkChg>
        <pc:inkChg chg="add del">
          <ac:chgData name="Viet Anh Nguyen" userId="b95f61ff061388d5" providerId="LiveId" clId="{2F009BA6-935D-4172-B5F2-8DDE54F1BBBA}" dt="2022-01-10T06:48:44.509" v="1879"/>
          <ac:inkMkLst>
            <pc:docMk/>
            <pc:sldMk cId="3538546760" sldId="345"/>
            <ac:inkMk id="95" creationId="{985EC8F6-59C2-4110-866C-9E13657FE9A2}"/>
          </ac:inkMkLst>
        </pc:inkChg>
        <pc:inkChg chg="add del">
          <ac:chgData name="Viet Anh Nguyen" userId="b95f61ff061388d5" providerId="LiveId" clId="{2F009BA6-935D-4172-B5F2-8DDE54F1BBBA}" dt="2022-01-10T06:48:44.509" v="1879"/>
          <ac:inkMkLst>
            <pc:docMk/>
            <pc:sldMk cId="3538546760" sldId="345"/>
            <ac:inkMk id="96" creationId="{3E969CB9-BE5E-4D62-A87B-80CD7725630E}"/>
          </ac:inkMkLst>
        </pc:inkChg>
        <pc:inkChg chg="add del">
          <ac:chgData name="Viet Anh Nguyen" userId="b95f61ff061388d5" providerId="LiveId" clId="{2F009BA6-935D-4172-B5F2-8DDE54F1BBBA}" dt="2022-01-10T06:48:44.509" v="1879"/>
          <ac:inkMkLst>
            <pc:docMk/>
            <pc:sldMk cId="3538546760" sldId="345"/>
            <ac:inkMk id="97" creationId="{DC79CB68-18FD-4FBC-A27A-14667C455AF7}"/>
          </ac:inkMkLst>
        </pc:inkChg>
        <pc:inkChg chg="add del">
          <ac:chgData name="Viet Anh Nguyen" userId="b95f61ff061388d5" providerId="LiveId" clId="{2F009BA6-935D-4172-B5F2-8DDE54F1BBBA}" dt="2022-01-10T06:48:44.509" v="1879"/>
          <ac:inkMkLst>
            <pc:docMk/>
            <pc:sldMk cId="3538546760" sldId="345"/>
            <ac:inkMk id="98" creationId="{7FD48FDF-6F2A-418C-8E91-DFA4D59FBBA8}"/>
          </ac:inkMkLst>
        </pc:inkChg>
        <pc:inkChg chg="add del">
          <ac:chgData name="Viet Anh Nguyen" userId="b95f61ff061388d5" providerId="LiveId" clId="{2F009BA6-935D-4172-B5F2-8DDE54F1BBBA}" dt="2022-01-10T06:48:44.509" v="1879"/>
          <ac:inkMkLst>
            <pc:docMk/>
            <pc:sldMk cId="3538546760" sldId="345"/>
            <ac:inkMk id="99" creationId="{DDA93A4F-C817-4621-9CB3-DF2C535DF603}"/>
          </ac:inkMkLst>
        </pc:inkChg>
        <pc:inkChg chg="add del">
          <ac:chgData name="Viet Anh Nguyen" userId="b95f61ff061388d5" providerId="LiveId" clId="{2F009BA6-935D-4172-B5F2-8DDE54F1BBBA}" dt="2022-01-10T06:48:44.509" v="1879"/>
          <ac:inkMkLst>
            <pc:docMk/>
            <pc:sldMk cId="3538546760" sldId="345"/>
            <ac:inkMk id="100" creationId="{C491CB3A-5217-4C4C-A13D-1A8C8BA77146}"/>
          </ac:inkMkLst>
        </pc:inkChg>
        <pc:inkChg chg="add del">
          <ac:chgData name="Viet Anh Nguyen" userId="b95f61ff061388d5" providerId="LiveId" clId="{2F009BA6-935D-4172-B5F2-8DDE54F1BBBA}" dt="2022-01-10T06:48:44.509" v="1879"/>
          <ac:inkMkLst>
            <pc:docMk/>
            <pc:sldMk cId="3538546760" sldId="345"/>
            <ac:inkMk id="101" creationId="{E1BB8FEF-11FE-4349-B2D4-A2DE0D24B3B7}"/>
          </ac:inkMkLst>
        </pc:inkChg>
        <pc:inkChg chg="add del">
          <ac:chgData name="Viet Anh Nguyen" userId="b95f61ff061388d5" providerId="LiveId" clId="{2F009BA6-935D-4172-B5F2-8DDE54F1BBBA}" dt="2022-01-10T06:48:44.509" v="1879"/>
          <ac:inkMkLst>
            <pc:docMk/>
            <pc:sldMk cId="3538546760" sldId="345"/>
            <ac:inkMk id="102" creationId="{5A9DE1BE-6F28-4EDF-873D-ED53F4AAC6F8}"/>
          </ac:inkMkLst>
        </pc:inkChg>
        <pc:inkChg chg="add del">
          <ac:chgData name="Viet Anh Nguyen" userId="b95f61ff061388d5" providerId="LiveId" clId="{2F009BA6-935D-4172-B5F2-8DDE54F1BBBA}" dt="2022-01-10T06:48:44.509" v="1879"/>
          <ac:inkMkLst>
            <pc:docMk/>
            <pc:sldMk cId="3538546760" sldId="345"/>
            <ac:inkMk id="103" creationId="{B9AA820B-B2EB-4323-8643-9E2B5948E3DD}"/>
          </ac:inkMkLst>
        </pc:inkChg>
        <pc:inkChg chg="add del">
          <ac:chgData name="Viet Anh Nguyen" userId="b95f61ff061388d5" providerId="LiveId" clId="{2F009BA6-935D-4172-B5F2-8DDE54F1BBBA}" dt="2022-01-10T06:48:44.509" v="1879"/>
          <ac:inkMkLst>
            <pc:docMk/>
            <pc:sldMk cId="3538546760" sldId="345"/>
            <ac:inkMk id="104" creationId="{ED611FA7-E82B-4FA9-B76E-FE612B3E7DB1}"/>
          </ac:inkMkLst>
        </pc:inkChg>
        <pc:inkChg chg="add">
          <ac:chgData name="Viet Anh Nguyen" userId="b95f61ff061388d5" providerId="LiveId" clId="{2F009BA6-935D-4172-B5F2-8DDE54F1BBBA}" dt="2022-01-10T06:48:44.509" v="1879"/>
          <ac:inkMkLst>
            <pc:docMk/>
            <pc:sldMk cId="3538546760" sldId="345"/>
            <ac:inkMk id="105" creationId="{A21C68A5-7ED1-4DBB-B4FF-E2214F628C99}"/>
          </ac:inkMkLst>
        </pc:inkChg>
        <pc:inkChg chg="add del">
          <ac:chgData name="Viet Anh Nguyen" userId="b95f61ff061388d5" providerId="LiveId" clId="{2F009BA6-935D-4172-B5F2-8DDE54F1BBBA}" dt="2022-01-10T06:48:49.543" v="1886"/>
          <ac:inkMkLst>
            <pc:docMk/>
            <pc:sldMk cId="3538546760" sldId="345"/>
            <ac:inkMk id="106" creationId="{58AAB069-3775-4ED3-B71F-67ED47C1551F}"/>
          </ac:inkMkLst>
        </pc:inkChg>
        <pc:inkChg chg="add del">
          <ac:chgData name="Viet Anh Nguyen" userId="b95f61ff061388d5" providerId="LiveId" clId="{2F009BA6-935D-4172-B5F2-8DDE54F1BBBA}" dt="2022-01-10T06:48:49.543" v="1886"/>
          <ac:inkMkLst>
            <pc:docMk/>
            <pc:sldMk cId="3538546760" sldId="345"/>
            <ac:inkMk id="107" creationId="{D0566414-8270-4B7C-BDC9-D42E8927A1CA}"/>
          </ac:inkMkLst>
        </pc:inkChg>
        <pc:inkChg chg="add del">
          <ac:chgData name="Viet Anh Nguyen" userId="b95f61ff061388d5" providerId="LiveId" clId="{2F009BA6-935D-4172-B5F2-8DDE54F1BBBA}" dt="2022-01-10T06:48:49.543" v="1886"/>
          <ac:inkMkLst>
            <pc:docMk/>
            <pc:sldMk cId="3538546760" sldId="345"/>
            <ac:inkMk id="108" creationId="{D08476F3-DCCE-481A-AF1E-4B0B621C503F}"/>
          </ac:inkMkLst>
        </pc:inkChg>
        <pc:inkChg chg="add del">
          <ac:chgData name="Viet Anh Nguyen" userId="b95f61ff061388d5" providerId="LiveId" clId="{2F009BA6-935D-4172-B5F2-8DDE54F1BBBA}" dt="2022-01-10T06:48:49.543" v="1886"/>
          <ac:inkMkLst>
            <pc:docMk/>
            <pc:sldMk cId="3538546760" sldId="345"/>
            <ac:inkMk id="109" creationId="{EA5E4026-759C-44E7-87B8-20E9CAC324EF}"/>
          </ac:inkMkLst>
        </pc:inkChg>
        <pc:inkChg chg="add del">
          <ac:chgData name="Viet Anh Nguyen" userId="b95f61ff061388d5" providerId="LiveId" clId="{2F009BA6-935D-4172-B5F2-8DDE54F1BBBA}" dt="2022-01-10T06:48:49.543" v="1886"/>
          <ac:inkMkLst>
            <pc:docMk/>
            <pc:sldMk cId="3538546760" sldId="345"/>
            <ac:inkMk id="110" creationId="{BE220F84-CFCA-4F3D-BC7D-D54C6661CAED}"/>
          </ac:inkMkLst>
        </pc:inkChg>
        <pc:inkChg chg="add del">
          <ac:chgData name="Viet Anh Nguyen" userId="b95f61ff061388d5" providerId="LiveId" clId="{2F009BA6-935D-4172-B5F2-8DDE54F1BBBA}" dt="2022-01-10T06:48:49.543" v="1886"/>
          <ac:inkMkLst>
            <pc:docMk/>
            <pc:sldMk cId="3538546760" sldId="345"/>
            <ac:inkMk id="111" creationId="{4B6FCD0B-EB1C-4413-90EC-C3DF4C584F9C}"/>
          </ac:inkMkLst>
        </pc:inkChg>
        <pc:inkChg chg="add">
          <ac:chgData name="Viet Anh Nguyen" userId="b95f61ff061388d5" providerId="LiveId" clId="{2F009BA6-935D-4172-B5F2-8DDE54F1BBBA}" dt="2022-01-10T06:48:49.543" v="1886"/>
          <ac:inkMkLst>
            <pc:docMk/>
            <pc:sldMk cId="3538546760" sldId="345"/>
            <ac:inkMk id="112" creationId="{412DE956-A00B-4E12-865A-388CC2676DAC}"/>
          </ac:inkMkLst>
        </pc:inkChg>
        <pc:inkChg chg="add del">
          <ac:chgData name="Viet Anh Nguyen" userId="b95f61ff061388d5" providerId="LiveId" clId="{2F009BA6-935D-4172-B5F2-8DDE54F1BBBA}" dt="2022-01-10T06:48:56.795" v="1906"/>
          <ac:inkMkLst>
            <pc:docMk/>
            <pc:sldMk cId="3538546760" sldId="345"/>
            <ac:inkMk id="113" creationId="{6787E44F-8B8C-494E-AC0E-CEAFF95275BC}"/>
          </ac:inkMkLst>
        </pc:inkChg>
        <pc:inkChg chg="add del">
          <ac:chgData name="Viet Anh Nguyen" userId="b95f61ff061388d5" providerId="LiveId" clId="{2F009BA6-935D-4172-B5F2-8DDE54F1BBBA}" dt="2022-01-10T06:48:56.795" v="1906"/>
          <ac:inkMkLst>
            <pc:docMk/>
            <pc:sldMk cId="3538546760" sldId="345"/>
            <ac:inkMk id="114" creationId="{5632E380-B57C-4E7C-856F-551372C86958}"/>
          </ac:inkMkLst>
        </pc:inkChg>
        <pc:inkChg chg="add del">
          <ac:chgData name="Viet Anh Nguyen" userId="b95f61ff061388d5" providerId="LiveId" clId="{2F009BA6-935D-4172-B5F2-8DDE54F1BBBA}" dt="2022-01-10T06:48:56.795" v="1906"/>
          <ac:inkMkLst>
            <pc:docMk/>
            <pc:sldMk cId="3538546760" sldId="345"/>
            <ac:inkMk id="115" creationId="{E8F26693-2A36-4781-B505-3D5DC71951FD}"/>
          </ac:inkMkLst>
        </pc:inkChg>
        <pc:inkChg chg="add del">
          <ac:chgData name="Viet Anh Nguyen" userId="b95f61ff061388d5" providerId="LiveId" clId="{2F009BA6-935D-4172-B5F2-8DDE54F1BBBA}" dt="2022-01-10T06:48:56.795" v="1906"/>
          <ac:inkMkLst>
            <pc:docMk/>
            <pc:sldMk cId="3538546760" sldId="345"/>
            <ac:inkMk id="116" creationId="{815C8F5E-120F-4A68-8D79-3371C2A5D207}"/>
          </ac:inkMkLst>
        </pc:inkChg>
        <pc:inkChg chg="add del">
          <ac:chgData name="Viet Anh Nguyen" userId="b95f61ff061388d5" providerId="LiveId" clId="{2F009BA6-935D-4172-B5F2-8DDE54F1BBBA}" dt="2022-01-10T06:48:56.795" v="1906"/>
          <ac:inkMkLst>
            <pc:docMk/>
            <pc:sldMk cId="3538546760" sldId="345"/>
            <ac:inkMk id="117" creationId="{3C542D76-95CF-499A-B9F4-7500F86E7E6F}"/>
          </ac:inkMkLst>
        </pc:inkChg>
        <pc:inkChg chg="add del">
          <ac:chgData name="Viet Anh Nguyen" userId="b95f61ff061388d5" providerId="LiveId" clId="{2F009BA6-935D-4172-B5F2-8DDE54F1BBBA}" dt="2022-01-10T06:48:56.795" v="1906"/>
          <ac:inkMkLst>
            <pc:docMk/>
            <pc:sldMk cId="3538546760" sldId="345"/>
            <ac:inkMk id="118" creationId="{124F2F68-1951-48CC-9B1E-2DC3E1D01429}"/>
          </ac:inkMkLst>
        </pc:inkChg>
        <pc:inkChg chg="add del">
          <ac:chgData name="Viet Anh Nguyen" userId="b95f61ff061388d5" providerId="LiveId" clId="{2F009BA6-935D-4172-B5F2-8DDE54F1BBBA}" dt="2022-01-10T06:48:56.795" v="1906"/>
          <ac:inkMkLst>
            <pc:docMk/>
            <pc:sldMk cId="3538546760" sldId="345"/>
            <ac:inkMk id="119" creationId="{C214B5C9-52A2-4BFF-8618-38B14E0DFF21}"/>
          </ac:inkMkLst>
        </pc:inkChg>
        <pc:inkChg chg="add del">
          <ac:chgData name="Viet Anh Nguyen" userId="b95f61ff061388d5" providerId="LiveId" clId="{2F009BA6-935D-4172-B5F2-8DDE54F1BBBA}" dt="2022-01-10T06:48:56.795" v="1906"/>
          <ac:inkMkLst>
            <pc:docMk/>
            <pc:sldMk cId="3538546760" sldId="345"/>
            <ac:inkMk id="120" creationId="{5A796B06-776D-4430-BE32-AA1D4FA2ECBD}"/>
          </ac:inkMkLst>
        </pc:inkChg>
        <pc:inkChg chg="add del">
          <ac:chgData name="Viet Anh Nguyen" userId="b95f61ff061388d5" providerId="LiveId" clId="{2F009BA6-935D-4172-B5F2-8DDE54F1BBBA}" dt="2022-01-10T06:48:56.795" v="1906"/>
          <ac:inkMkLst>
            <pc:docMk/>
            <pc:sldMk cId="3538546760" sldId="345"/>
            <ac:inkMk id="121" creationId="{2D740841-7A17-4ED7-BA62-3D98CEA63271}"/>
          </ac:inkMkLst>
        </pc:inkChg>
        <pc:inkChg chg="add del">
          <ac:chgData name="Viet Anh Nguyen" userId="b95f61ff061388d5" providerId="LiveId" clId="{2F009BA6-935D-4172-B5F2-8DDE54F1BBBA}" dt="2022-01-10T06:48:56.795" v="1906"/>
          <ac:inkMkLst>
            <pc:docMk/>
            <pc:sldMk cId="3538546760" sldId="345"/>
            <ac:inkMk id="122" creationId="{795E0900-B088-4EB4-9C71-0FF3CE61DE0E}"/>
          </ac:inkMkLst>
        </pc:inkChg>
        <pc:inkChg chg="add del">
          <ac:chgData name="Viet Anh Nguyen" userId="b95f61ff061388d5" providerId="LiveId" clId="{2F009BA6-935D-4172-B5F2-8DDE54F1BBBA}" dt="2022-01-10T06:48:56.795" v="1906"/>
          <ac:inkMkLst>
            <pc:docMk/>
            <pc:sldMk cId="3538546760" sldId="345"/>
            <ac:inkMk id="123" creationId="{69E57B46-09D4-4029-A789-C98B7FF626C1}"/>
          </ac:inkMkLst>
        </pc:inkChg>
        <pc:inkChg chg="add del">
          <ac:chgData name="Viet Anh Nguyen" userId="b95f61ff061388d5" providerId="LiveId" clId="{2F009BA6-935D-4172-B5F2-8DDE54F1BBBA}" dt="2022-01-10T06:48:56.795" v="1906"/>
          <ac:inkMkLst>
            <pc:docMk/>
            <pc:sldMk cId="3538546760" sldId="345"/>
            <ac:inkMk id="124" creationId="{D1E7225B-E293-4F9E-9898-DD3869DC911D}"/>
          </ac:inkMkLst>
        </pc:inkChg>
        <pc:inkChg chg="add del">
          <ac:chgData name="Viet Anh Nguyen" userId="b95f61ff061388d5" providerId="LiveId" clId="{2F009BA6-935D-4172-B5F2-8DDE54F1BBBA}" dt="2022-01-10T06:48:56.795" v="1906"/>
          <ac:inkMkLst>
            <pc:docMk/>
            <pc:sldMk cId="3538546760" sldId="345"/>
            <ac:inkMk id="125" creationId="{4BA43E23-9A17-4FA6-B449-47F7801555C3}"/>
          </ac:inkMkLst>
        </pc:inkChg>
        <pc:inkChg chg="add del">
          <ac:chgData name="Viet Anh Nguyen" userId="b95f61ff061388d5" providerId="LiveId" clId="{2F009BA6-935D-4172-B5F2-8DDE54F1BBBA}" dt="2022-01-10T06:48:56.795" v="1906"/>
          <ac:inkMkLst>
            <pc:docMk/>
            <pc:sldMk cId="3538546760" sldId="345"/>
            <ac:inkMk id="126" creationId="{28775949-06A6-4C22-93EB-3DD5822633F8}"/>
          </ac:inkMkLst>
        </pc:inkChg>
        <pc:inkChg chg="add del">
          <ac:chgData name="Viet Anh Nguyen" userId="b95f61ff061388d5" providerId="LiveId" clId="{2F009BA6-935D-4172-B5F2-8DDE54F1BBBA}" dt="2022-01-10T06:48:56.795" v="1906"/>
          <ac:inkMkLst>
            <pc:docMk/>
            <pc:sldMk cId="3538546760" sldId="345"/>
            <ac:inkMk id="127" creationId="{A340CA92-BE69-4BDC-9434-F22A43888436}"/>
          </ac:inkMkLst>
        </pc:inkChg>
        <pc:inkChg chg="add del">
          <ac:chgData name="Viet Anh Nguyen" userId="b95f61ff061388d5" providerId="LiveId" clId="{2F009BA6-935D-4172-B5F2-8DDE54F1BBBA}" dt="2022-01-10T06:48:56.795" v="1906"/>
          <ac:inkMkLst>
            <pc:docMk/>
            <pc:sldMk cId="3538546760" sldId="345"/>
            <ac:inkMk id="128" creationId="{D9F6BFEB-F300-4C7F-8261-DF2342EE2785}"/>
          </ac:inkMkLst>
        </pc:inkChg>
        <pc:inkChg chg="add del">
          <ac:chgData name="Viet Anh Nguyen" userId="b95f61ff061388d5" providerId="LiveId" clId="{2F009BA6-935D-4172-B5F2-8DDE54F1BBBA}" dt="2022-01-10T06:48:56.795" v="1906"/>
          <ac:inkMkLst>
            <pc:docMk/>
            <pc:sldMk cId="3538546760" sldId="345"/>
            <ac:inkMk id="129" creationId="{AF707FD7-4347-48B5-810E-5BE14CE0A498}"/>
          </ac:inkMkLst>
        </pc:inkChg>
        <pc:inkChg chg="add del">
          <ac:chgData name="Viet Anh Nguyen" userId="b95f61ff061388d5" providerId="LiveId" clId="{2F009BA6-935D-4172-B5F2-8DDE54F1BBBA}" dt="2022-01-10T06:48:56.795" v="1906"/>
          <ac:inkMkLst>
            <pc:docMk/>
            <pc:sldMk cId="3538546760" sldId="345"/>
            <ac:inkMk id="130" creationId="{33E52BAA-CA82-42EB-BACB-9E8F1FE7046F}"/>
          </ac:inkMkLst>
        </pc:inkChg>
        <pc:inkChg chg="add del">
          <ac:chgData name="Viet Anh Nguyen" userId="b95f61ff061388d5" providerId="LiveId" clId="{2F009BA6-935D-4172-B5F2-8DDE54F1BBBA}" dt="2022-01-10T06:48:56.795" v="1906"/>
          <ac:inkMkLst>
            <pc:docMk/>
            <pc:sldMk cId="3538546760" sldId="345"/>
            <ac:inkMk id="131" creationId="{E3D9D3EC-1D8D-4263-AC94-44B4013A928E}"/>
          </ac:inkMkLst>
        </pc:inkChg>
        <pc:inkChg chg="add">
          <ac:chgData name="Viet Anh Nguyen" userId="b95f61ff061388d5" providerId="LiveId" clId="{2F009BA6-935D-4172-B5F2-8DDE54F1BBBA}" dt="2022-01-10T06:48:56.795" v="1906"/>
          <ac:inkMkLst>
            <pc:docMk/>
            <pc:sldMk cId="3538546760" sldId="345"/>
            <ac:inkMk id="132" creationId="{2240B202-B8E6-41CE-8B82-4AF61BA0FE38}"/>
          </ac:inkMkLst>
        </pc:inkChg>
        <pc:inkChg chg="add">
          <ac:chgData name="Viet Anh Nguyen" userId="b95f61ff061388d5" providerId="LiveId" clId="{2F009BA6-935D-4172-B5F2-8DDE54F1BBBA}" dt="2022-01-10T06:48:56.879" v="1907" actId="9405"/>
          <ac:inkMkLst>
            <pc:docMk/>
            <pc:sldMk cId="3538546760" sldId="345"/>
            <ac:inkMk id="133" creationId="{68AEA5B5-4077-4F15-A41A-B6C82B0876F7}"/>
          </ac:inkMkLst>
        </pc:inkChg>
        <pc:inkChg chg="add del">
          <ac:chgData name="Viet Anh Nguyen" userId="b95f61ff061388d5" providerId="LiveId" clId="{2F009BA6-935D-4172-B5F2-8DDE54F1BBBA}" dt="2022-01-10T06:48:58.827" v="1914"/>
          <ac:inkMkLst>
            <pc:docMk/>
            <pc:sldMk cId="3538546760" sldId="345"/>
            <ac:inkMk id="134" creationId="{72094B6F-A3EF-4D49-988B-ED77D3C73B07}"/>
          </ac:inkMkLst>
        </pc:inkChg>
        <pc:inkChg chg="add del">
          <ac:chgData name="Viet Anh Nguyen" userId="b95f61ff061388d5" providerId="LiveId" clId="{2F009BA6-935D-4172-B5F2-8DDE54F1BBBA}" dt="2022-01-10T06:48:58.827" v="1914"/>
          <ac:inkMkLst>
            <pc:docMk/>
            <pc:sldMk cId="3538546760" sldId="345"/>
            <ac:inkMk id="135" creationId="{1B0E084B-3AE4-401B-A381-64C81D022D3E}"/>
          </ac:inkMkLst>
        </pc:inkChg>
        <pc:inkChg chg="add">
          <ac:chgData name="Viet Anh Nguyen" userId="b95f61ff061388d5" providerId="LiveId" clId="{2F009BA6-935D-4172-B5F2-8DDE54F1BBBA}" dt="2022-01-10T06:48:57.418" v="1910" actId="9405"/>
          <ac:inkMkLst>
            <pc:docMk/>
            <pc:sldMk cId="3538546760" sldId="345"/>
            <ac:inkMk id="136" creationId="{E4FD7429-53BD-4BF9-B72B-D58F92A6CC8F}"/>
          </ac:inkMkLst>
        </pc:inkChg>
        <pc:inkChg chg="add">
          <ac:chgData name="Viet Anh Nguyen" userId="b95f61ff061388d5" providerId="LiveId" clId="{2F009BA6-935D-4172-B5F2-8DDE54F1BBBA}" dt="2022-01-10T06:48:57.605" v="1911" actId="9405"/>
          <ac:inkMkLst>
            <pc:docMk/>
            <pc:sldMk cId="3538546760" sldId="345"/>
            <ac:inkMk id="137" creationId="{C3EEC371-8443-4CFA-AB26-A04EE69188B4}"/>
          </ac:inkMkLst>
        </pc:inkChg>
        <pc:inkChg chg="add">
          <ac:chgData name="Viet Anh Nguyen" userId="b95f61ff061388d5" providerId="LiveId" clId="{2F009BA6-935D-4172-B5F2-8DDE54F1BBBA}" dt="2022-01-10T06:48:57.901" v="1912" actId="9405"/>
          <ac:inkMkLst>
            <pc:docMk/>
            <pc:sldMk cId="3538546760" sldId="345"/>
            <ac:inkMk id="138" creationId="{7CC1D3ED-4E0C-470C-83FA-A0100A96D8D3}"/>
          </ac:inkMkLst>
        </pc:inkChg>
        <pc:inkChg chg="add">
          <ac:chgData name="Viet Anh Nguyen" userId="b95f61ff061388d5" providerId="LiveId" clId="{2F009BA6-935D-4172-B5F2-8DDE54F1BBBA}" dt="2022-01-10T06:48:58.102" v="1913" actId="9405"/>
          <ac:inkMkLst>
            <pc:docMk/>
            <pc:sldMk cId="3538546760" sldId="345"/>
            <ac:inkMk id="139" creationId="{E39C0FBA-1A21-4622-8BB7-9BA594D79DB7}"/>
          </ac:inkMkLst>
        </pc:inkChg>
        <pc:inkChg chg="add">
          <ac:chgData name="Viet Anh Nguyen" userId="b95f61ff061388d5" providerId="LiveId" clId="{2F009BA6-935D-4172-B5F2-8DDE54F1BBBA}" dt="2022-01-10T06:48:58.827" v="1914"/>
          <ac:inkMkLst>
            <pc:docMk/>
            <pc:sldMk cId="3538546760" sldId="345"/>
            <ac:inkMk id="140" creationId="{57EFE471-4779-47CD-BC07-2C7F482CAD3A}"/>
          </ac:inkMkLst>
        </pc:inkChg>
        <pc:inkChg chg="add del">
          <ac:chgData name="Viet Anh Nguyen" userId="b95f61ff061388d5" providerId="LiveId" clId="{2F009BA6-935D-4172-B5F2-8DDE54F1BBBA}" dt="2022-01-10T06:49:00.903" v="1923"/>
          <ac:inkMkLst>
            <pc:docMk/>
            <pc:sldMk cId="3538546760" sldId="345"/>
            <ac:inkMk id="141" creationId="{3DD81C16-9F51-4365-B619-3F3314456477}"/>
          </ac:inkMkLst>
        </pc:inkChg>
        <pc:inkChg chg="add del">
          <ac:chgData name="Viet Anh Nguyen" userId="b95f61ff061388d5" providerId="LiveId" clId="{2F009BA6-935D-4172-B5F2-8DDE54F1BBBA}" dt="2022-01-10T06:49:00.903" v="1923"/>
          <ac:inkMkLst>
            <pc:docMk/>
            <pc:sldMk cId="3538546760" sldId="345"/>
            <ac:inkMk id="142" creationId="{A360C2E6-6DED-426E-BED1-A996E4D1567D}"/>
          </ac:inkMkLst>
        </pc:inkChg>
        <pc:inkChg chg="add del">
          <ac:chgData name="Viet Anh Nguyen" userId="b95f61ff061388d5" providerId="LiveId" clId="{2F009BA6-935D-4172-B5F2-8DDE54F1BBBA}" dt="2022-01-10T06:49:00.903" v="1923"/>
          <ac:inkMkLst>
            <pc:docMk/>
            <pc:sldMk cId="3538546760" sldId="345"/>
            <ac:inkMk id="143" creationId="{07A8D967-AE7A-4354-BF7E-653FB215CD67}"/>
          </ac:inkMkLst>
        </pc:inkChg>
        <pc:inkChg chg="add del">
          <ac:chgData name="Viet Anh Nguyen" userId="b95f61ff061388d5" providerId="LiveId" clId="{2F009BA6-935D-4172-B5F2-8DDE54F1BBBA}" dt="2022-01-10T06:49:00.903" v="1923"/>
          <ac:inkMkLst>
            <pc:docMk/>
            <pc:sldMk cId="3538546760" sldId="345"/>
            <ac:inkMk id="144" creationId="{784D9117-442F-4006-956C-1BA4D1565DCC}"/>
          </ac:inkMkLst>
        </pc:inkChg>
        <pc:inkChg chg="add del">
          <ac:chgData name="Viet Anh Nguyen" userId="b95f61ff061388d5" providerId="LiveId" clId="{2F009BA6-935D-4172-B5F2-8DDE54F1BBBA}" dt="2022-01-10T06:49:00.903" v="1923"/>
          <ac:inkMkLst>
            <pc:docMk/>
            <pc:sldMk cId="3538546760" sldId="345"/>
            <ac:inkMk id="145" creationId="{0EFCF792-946B-4E1C-AE6A-2E79CDF0B0BF}"/>
          </ac:inkMkLst>
        </pc:inkChg>
        <pc:inkChg chg="add del">
          <ac:chgData name="Viet Anh Nguyen" userId="b95f61ff061388d5" providerId="LiveId" clId="{2F009BA6-935D-4172-B5F2-8DDE54F1BBBA}" dt="2022-01-10T06:49:00.903" v="1923"/>
          <ac:inkMkLst>
            <pc:docMk/>
            <pc:sldMk cId="3538546760" sldId="345"/>
            <ac:inkMk id="146" creationId="{6A82F4A8-0503-4AA4-9D06-069E76F3ABDF}"/>
          </ac:inkMkLst>
        </pc:inkChg>
        <pc:inkChg chg="add">
          <ac:chgData name="Viet Anh Nguyen" userId="b95f61ff061388d5" providerId="LiveId" clId="{2F009BA6-935D-4172-B5F2-8DDE54F1BBBA}" dt="2022-01-10T06:49:00.019" v="1921" actId="9405"/>
          <ac:inkMkLst>
            <pc:docMk/>
            <pc:sldMk cId="3538546760" sldId="345"/>
            <ac:inkMk id="147" creationId="{666CCEC6-2A0D-43E7-A1C7-499C2E6CC7D7}"/>
          </ac:inkMkLst>
        </pc:inkChg>
        <pc:inkChg chg="add">
          <ac:chgData name="Viet Anh Nguyen" userId="b95f61ff061388d5" providerId="LiveId" clId="{2F009BA6-935D-4172-B5F2-8DDE54F1BBBA}" dt="2022-01-10T06:49:00.311" v="1922" actId="9405"/>
          <ac:inkMkLst>
            <pc:docMk/>
            <pc:sldMk cId="3538546760" sldId="345"/>
            <ac:inkMk id="148" creationId="{B5926A7C-85E3-471D-AB8C-450A5F7D9450}"/>
          </ac:inkMkLst>
        </pc:inkChg>
        <pc:inkChg chg="add">
          <ac:chgData name="Viet Anh Nguyen" userId="b95f61ff061388d5" providerId="LiveId" clId="{2F009BA6-935D-4172-B5F2-8DDE54F1BBBA}" dt="2022-01-10T06:49:00.903" v="1923"/>
          <ac:inkMkLst>
            <pc:docMk/>
            <pc:sldMk cId="3538546760" sldId="345"/>
            <ac:inkMk id="149" creationId="{31324953-9B35-46FC-9B5D-812DAED2D0F1}"/>
          </ac:inkMkLst>
        </pc:inkChg>
      </pc:sldChg>
      <pc:sldChg chg="addSp delSp modSp new mod">
        <pc:chgData name="Viet Anh Nguyen" userId="b95f61ff061388d5" providerId="LiveId" clId="{2F009BA6-935D-4172-B5F2-8DDE54F1BBBA}" dt="2022-01-10T06:55:58.417" v="2046"/>
        <pc:sldMkLst>
          <pc:docMk/>
          <pc:sldMk cId="4021077659" sldId="346"/>
        </pc:sldMkLst>
        <pc:inkChg chg="add del">
          <ac:chgData name="Viet Anh Nguyen" userId="b95f61ff061388d5" providerId="LiveId" clId="{2F009BA6-935D-4172-B5F2-8DDE54F1BBBA}" dt="2022-01-10T06:49:23.117" v="1935"/>
          <ac:inkMkLst>
            <pc:docMk/>
            <pc:sldMk cId="4021077659" sldId="346"/>
            <ac:inkMk id="2" creationId="{49371684-384D-4C87-898E-57D8DC3EB95B}"/>
          </ac:inkMkLst>
        </pc:inkChg>
        <pc:inkChg chg="add del">
          <ac:chgData name="Viet Anh Nguyen" userId="b95f61ff061388d5" providerId="LiveId" clId="{2F009BA6-935D-4172-B5F2-8DDE54F1BBBA}" dt="2022-01-10T06:49:23.117" v="1935"/>
          <ac:inkMkLst>
            <pc:docMk/>
            <pc:sldMk cId="4021077659" sldId="346"/>
            <ac:inkMk id="3" creationId="{0C8C8091-816B-4C2A-8D2A-5F953F71D8B0}"/>
          </ac:inkMkLst>
        </pc:inkChg>
        <pc:inkChg chg="add del">
          <ac:chgData name="Viet Anh Nguyen" userId="b95f61ff061388d5" providerId="LiveId" clId="{2F009BA6-935D-4172-B5F2-8DDE54F1BBBA}" dt="2022-01-10T06:49:23.117" v="1935"/>
          <ac:inkMkLst>
            <pc:docMk/>
            <pc:sldMk cId="4021077659" sldId="346"/>
            <ac:inkMk id="4" creationId="{81682D34-367D-4F7C-9A8E-7DF9B4F74533}"/>
          </ac:inkMkLst>
        </pc:inkChg>
        <pc:inkChg chg="add del">
          <ac:chgData name="Viet Anh Nguyen" userId="b95f61ff061388d5" providerId="LiveId" clId="{2F009BA6-935D-4172-B5F2-8DDE54F1BBBA}" dt="2022-01-10T06:49:23.117" v="1935"/>
          <ac:inkMkLst>
            <pc:docMk/>
            <pc:sldMk cId="4021077659" sldId="346"/>
            <ac:inkMk id="5" creationId="{B2AA7C32-5853-4787-B214-AF6D0A2013D1}"/>
          </ac:inkMkLst>
        </pc:inkChg>
        <pc:inkChg chg="add del">
          <ac:chgData name="Viet Anh Nguyen" userId="b95f61ff061388d5" providerId="LiveId" clId="{2F009BA6-935D-4172-B5F2-8DDE54F1BBBA}" dt="2022-01-10T06:49:23.117" v="1935"/>
          <ac:inkMkLst>
            <pc:docMk/>
            <pc:sldMk cId="4021077659" sldId="346"/>
            <ac:inkMk id="6" creationId="{3D9B2639-43E8-457A-A6E2-B07F0299D63C}"/>
          </ac:inkMkLst>
        </pc:inkChg>
        <pc:inkChg chg="add del">
          <ac:chgData name="Viet Anh Nguyen" userId="b95f61ff061388d5" providerId="LiveId" clId="{2F009BA6-935D-4172-B5F2-8DDE54F1BBBA}" dt="2022-01-10T06:49:23.117" v="1935"/>
          <ac:inkMkLst>
            <pc:docMk/>
            <pc:sldMk cId="4021077659" sldId="346"/>
            <ac:inkMk id="7" creationId="{BF7D2E7E-56C3-4252-A00F-CC97E0F09193}"/>
          </ac:inkMkLst>
        </pc:inkChg>
        <pc:inkChg chg="add">
          <ac:chgData name="Viet Anh Nguyen" userId="b95f61ff061388d5" providerId="LiveId" clId="{2F009BA6-935D-4172-B5F2-8DDE54F1BBBA}" dt="2022-01-10T06:49:21.619" v="1931" actId="9405"/>
          <ac:inkMkLst>
            <pc:docMk/>
            <pc:sldMk cId="4021077659" sldId="346"/>
            <ac:inkMk id="8" creationId="{69C7F4B4-F0BD-422B-9536-3C266B3B013E}"/>
          </ac:inkMkLst>
        </pc:inkChg>
        <pc:inkChg chg="add">
          <ac:chgData name="Viet Anh Nguyen" userId="b95f61ff061388d5" providerId="LiveId" clId="{2F009BA6-935D-4172-B5F2-8DDE54F1BBBA}" dt="2022-01-10T06:49:21.747" v="1932" actId="9405"/>
          <ac:inkMkLst>
            <pc:docMk/>
            <pc:sldMk cId="4021077659" sldId="346"/>
            <ac:inkMk id="9" creationId="{A801BBF2-CE83-43DC-8260-1BACC57F1FC7}"/>
          </ac:inkMkLst>
        </pc:inkChg>
        <pc:inkChg chg="add del">
          <ac:chgData name="Viet Anh Nguyen" userId="b95f61ff061388d5" providerId="LiveId" clId="{2F009BA6-935D-4172-B5F2-8DDE54F1BBBA}" dt="2022-01-10T06:49:23.117" v="1935"/>
          <ac:inkMkLst>
            <pc:docMk/>
            <pc:sldMk cId="4021077659" sldId="346"/>
            <ac:inkMk id="10" creationId="{D6AC33FE-0009-4465-9396-E8AA16D14113}"/>
          </ac:inkMkLst>
        </pc:inkChg>
        <pc:inkChg chg="add del">
          <ac:chgData name="Viet Anh Nguyen" userId="b95f61ff061388d5" providerId="LiveId" clId="{2F009BA6-935D-4172-B5F2-8DDE54F1BBBA}" dt="2022-01-10T06:49:23.117" v="1935"/>
          <ac:inkMkLst>
            <pc:docMk/>
            <pc:sldMk cId="4021077659" sldId="346"/>
            <ac:inkMk id="11" creationId="{CD9F573F-2B67-4F59-894C-1065FF510F33}"/>
          </ac:inkMkLst>
        </pc:inkChg>
        <pc:inkChg chg="add del">
          <ac:chgData name="Viet Anh Nguyen" userId="b95f61ff061388d5" providerId="LiveId" clId="{2F009BA6-935D-4172-B5F2-8DDE54F1BBBA}" dt="2022-01-10T06:49:27.595" v="1947"/>
          <ac:inkMkLst>
            <pc:docMk/>
            <pc:sldMk cId="4021077659" sldId="346"/>
            <ac:inkMk id="12" creationId="{1C75466B-530D-46E9-B74D-C9B788A16F13}"/>
          </ac:inkMkLst>
        </pc:inkChg>
        <pc:inkChg chg="add">
          <ac:chgData name="Viet Anh Nguyen" userId="b95f61ff061388d5" providerId="LiveId" clId="{2F009BA6-935D-4172-B5F2-8DDE54F1BBBA}" dt="2022-01-10T06:49:23.117" v="1935"/>
          <ac:inkMkLst>
            <pc:docMk/>
            <pc:sldMk cId="4021077659" sldId="346"/>
            <ac:inkMk id="13" creationId="{0EBE83A0-FB5C-4831-BF11-440AB4E6D644}"/>
          </ac:inkMkLst>
        </pc:inkChg>
        <pc:inkChg chg="add del">
          <ac:chgData name="Viet Anh Nguyen" userId="b95f61ff061388d5" providerId="LiveId" clId="{2F009BA6-935D-4172-B5F2-8DDE54F1BBBA}" dt="2022-01-10T06:49:27.595" v="1947"/>
          <ac:inkMkLst>
            <pc:docMk/>
            <pc:sldMk cId="4021077659" sldId="346"/>
            <ac:inkMk id="14" creationId="{FF99BA31-AD29-4144-BD25-01DA57C8B388}"/>
          </ac:inkMkLst>
        </pc:inkChg>
        <pc:inkChg chg="add del">
          <ac:chgData name="Viet Anh Nguyen" userId="b95f61ff061388d5" providerId="LiveId" clId="{2F009BA6-935D-4172-B5F2-8DDE54F1BBBA}" dt="2022-01-10T06:49:27.595" v="1947"/>
          <ac:inkMkLst>
            <pc:docMk/>
            <pc:sldMk cId="4021077659" sldId="346"/>
            <ac:inkMk id="15" creationId="{E45E8547-278B-4E6A-BA39-B7709AD03CC0}"/>
          </ac:inkMkLst>
        </pc:inkChg>
        <pc:inkChg chg="add del">
          <ac:chgData name="Viet Anh Nguyen" userId="b95f61ff061388d5" providerId="LiveId" clId="{2F009BA6-935D-4172-B5F2-8DDE54F1BBBA}" dt="2022-01-10T06:49:27.595" v="1947"/>
          <ac:inkMkLst>
            <pc:docMk/>
            <pc:sldMk cId="4021077659" sldId="346"/>
            <ac:inkMk id="16" creationId="{1F8D5FA1-37A4-45C2-95A6-788B6E4918D2}"/>
          </ac:inkMkLst>
        </pc:inkChg>
        <pc:inkChg chg="add del">
          <ac:chgData name="Viet Anh Nguyen" userId="b95f61ff061388d5" providerId="LiveId" clId="{2F009BA6-935D-4172-B5F2-8DDE54F1BBBA}" dt="2022-01-10T06:49:27.595" v="1947"/>
          <ac:inkMkLst>
            <pc:docMk/>
            <pc:sldMk cId="4021077659" sldId="346"/>
            <ac:inkMk id="17" creationId="{AA1AB1F5-BE43-4224-8DF2-83FE3F921725}"/>
          </ac:inkMkLst>
        </pc:inkChg>
        <pc:inkChg chg="add del">
          <ac:chgData name="Viet Anh Nguyen" userId="b95f61ff061388d5" providerId="LiveId" clId="{2F009BA6-935D-4172-B5F2-8DDE54F1BBBA}" dt="2022-01-10T06:49:27.595" v="1947"/>
          <ac:inkMkLst>
            <pc:docMk/>
            <pc:sldMk cId="4021077659" sldId="346"/>
            <ac:inkMk id="18" creationId="{9D860B02-7F6B-4982-B2C8-DC89566ABB0F}"/>
          </ac:inkMkLst>
        </pc:inkChg>
        <pc:inkChg chg="add del">
          <ac:chgData name="Viet Anh Nguyen" userId="b95f61ff061388d5" providerId="LiveId" clId="{2F009BA6-935D-4172-B5F2-8DDE54F1BBBA}" dt="2022-01-10T06:49:27.595" v="1947"/>
          <ac:inkMkLst>
            <pc:docMk/>
            <pc:sldMk cId="4021077659" sldId="346"/>
            <ac:inkMk id="19" creationId="{C5EAAE84-1930-4014-94A4-19C2673BE4D6}"/>
          </ac:inkMkLst>
        </pc:inkChg>
        <pc:inkChg chg="add del">
          <ac:chgData name="Viet Anh Nguyen" userId="b95f61ff061388d5" providerId="LiveId" clId="{2F009BA6-935D-4172-B5F2-8DDE54F1BBBA}" dt="2022-01-10T06:49:27.595" v="1947"/>
          <ac:inkMkLst>
            <pc:docMk/>
            <pc:sldMk cId="4021077659" sldId="346"/>
            <ac:inkMk id="20" creationId="{92956534-62A0-4CF2-A5DF-0F43016E88EB}"/>
          </ac:inkMkLst>
        </pc:inkChg>
        <pc:inkChg chg="add del">
          <ac:chgData name="Viet Anh Nguyen" userId="b95f61ff061388d5" providerId="LiveId" clId="{2F009BA6-935D-4172-B5F2-8DDE54F1BBBA}" dt="2022-01-10T06:49:27.595" v="1947"/>
          <ac:inkMkLst>
            <pc:docMk/>
            <pc:sldMk cId="4021077659" sldId="346"/>
            <ac:inkMk id="21" creationId="{AD7C2009-6E9E-4059-A70B-DEDB9EE9E5EC}"/>
          </ac:inkMkLst>
        </pc:inkChg>
        <pc:inkChg chg="add del">
          <ac:chgData name="Viet Anh Nguyen" userId="b95f61ff061388d5" providerId="LiveId" clId="{2F009BA6-935D-4172-B5F2-8DDE54F1BBBA}" dt="2022-01-10T06:49:27.595" v="1947"/>
          <ac:inkMkLst>
            <pc:docMk/>
            <pc:sldMk cId="4021077659" sldId="346"/>
            <ac:inkMk id="22" creationId="{AD5B1E34-9AC8-484F-A2D0-92C79D8CAFDF}"/>
          </ac:inkMkLst>
        </pc:inkChg>
        <pc:inkChg chg="add del">
          <ac:chgData name="Viet Anh Nguyen" userId="b95f61ff061388d5" providerId="LiveId" clId="{2F009BA6-935D-4172-B5F2-8DDE54F1BBBA}" dt="2022-01-10T06:49:27.595" v="1947"/>
          <ac:inkMkLst>
            <pc:docMk/>
            <pc:sldMk cId="4021077659" sldId="346"/>
            <ac:inkMk id="23" creationId="{1D9DC597-0155-49AF-AE69-EED4341EEA83}"/>
          </ac:inkMkLst>
        </pc:inkChg>
        <pc:inkChg chg="add del">
          <ac:chgData name="Viet Anh Nguyen" userId="b95f61ff061388d5" providerId="LiveId" clId="{2F009BA6-935D-4172-B5F2-8DDE54F1BBBA}" dt="2022-01-10T06:49:27.595" v="1947"/>
          <ac:inkMkLst>
            <pc:docMk/>
            <pc:sldMk cId="4021077659" sldId="346"/>
            <ac:inkMk id="24" creationId="{5BDD1DC8-501E-41FA-810A-1A059D3DCB96}"/>
          </ac:inkMkLst>
        </pc:inkChg>
        <pc:inkChg chg="add">
          <ac:chgData name="Viet Anh Nguyen" userId="b95f61ff061388d5" providerId="LiveId" clId="{2F009BA6-935D-4172-B5F2-8DDE54F1BBBA}" dt="2022-01-10T06:49:27.595" v="1947"/>
          <ac:inkMkLst>
            <pc:docMk/>
            <pc:sldMk cId="4021077659" sldId="346"/>
            <ac:inkMk id="25" creationId="{0CCFBB3C-7120-4BD6-A6F6-A184FC947B4C}"/>
          </ac:inkMkLst>
        </pc:inkChg>
        <pc:inkChg chg="add">
          <ac:chgData name="Viet Anh Nguyen" userId="b95f61ff061388d5" providerId="LiveId" clId="{2F009BA6-935D-4172-B5F2-8DDE54F1BBBA}" dt="2022-01-10T06:49:27.595" v="1947"/>
          <ac:inkMkLst>
            <pc:docMk/>
            <pc:sldMk cId="4021077659" sldId="346"/>
            <ac:inkMk id="26" creationId="{7A0F0457-63E3-4A6B-8650-818D393A5962}"/>
          </ac:inkMkLst>
        </pc:inkChg>
        <pc:inkChg chg="add">
          <ac:chgData name="Viet Anh Nguyen" userId="b95f61ff061388d5" providerId="LiveId" clId="{2F009BA6-935D-4172-B5F2-8DDE54F1BBBA}" dt="2022-01-10T06:49:27.595" v="1947"/>
          <ac:inkMkLst>
            <pc:docMk/>
            <pc:sldMk cId="4021077659" sldId="346"/>
            <ac:inkMk id="27" creationId="{1F788107-F33A-4B49-BAC0-5E100B6414B1}"/>
          </ac:inkMkLst>
        </pc:inkChg>
        <pc:inkChg chg="add">
          <ac:chgData name="Viet Anh Nguyen" userId="b95f61ff061388d5" providerId="LiveId" clId="{2F009BA6-935D-4172-B5F2-8DDE54F1BBBA}" dt="2022-01-10T06:49:27.732" v="1948" actId="9405"/>
          <ac:inkMkLst>
            <pc:docMk/>
            <pc:sldMk cId="4021077659" sldId="346"/>
            <ac:inkMk id="28" creationId="{6DEB0707-EE93-40E2-B8DA-ADA580ED8FDA}"/>
          </ac:inkMkLst>
        </pc:inkChg>
        <pc:inkChg chg="add del">
          <ac:chgData name="Viet Anh Nguyen" userId="b95f61ff061388d5" providerId="LiveId" clId="{2F009BA6-935D-4172-B5F2-8DDE54F1BBBA}" dt="2022-01-10T06:49:29.695" v="1952"/>
          <ac:inkMkLst>
            <pc:docMk/>
            <pc:sldMk cId="4021077659" sldId="346"/>
            <ac:inkMk id="29" creationId="{CD9284EE-7A8F-4BC6-9947-CF33735454A6}"/>
          </ac:inkMkLst>
        </pc:inkChg>
        <pc:inkChg chg="add del">
          <ac:chgData name="Viet Anh Nguyen" userId="b95f61ff061388d5" providerId="LiveId" clId="{2F009BA6-935D-4172-B5F2-8DDE54F1BBBA}" dt="2022-01-10T06:49:29.695" v="1952"/>
          <ac:inkMkLst>
            <pc:docMk/>
            <pc:sldMk cId="4021077659" sldId="346"/>
            <ac:inkMk id="30" creationId="{65FDE9AC-28EC-41E9-A4E8-0DE2957C2ED9}"/>
          </ac:inkMkLst>
        </pc:inkChg>
        <pc:inkChg chg="add">
          <ac:chgData name="Viet Anh Nguyen" userId="b95f61ff061388d5" providerId="LiveId" clId="{2F009BA6-935D-4172-B5F2-8DDE54F1BBBA}" dt="2022-01-10T06:49:29.025" v="1951" actId="9405"/>
          <ac:inkMkLst>
            <pc:docMk/>
            <pc:sldMk cId="4021077659" sldId="346"/>
            <ac:inkMk id="31" creationId="{A860D2A5-1D65-4558-8FEB-A5912AF5F165}"/>
          </ac:inkMkLst>
        </pc:inkChg>
        <pc:inkChg chg="add">
          <ac:chgData name="Viet Anh Nguyen" userId="b95f61ff061388d5" providerId="LiveId" clId="{2F009BA6-935D-4172-B5F2-8DDE54F1BBBA}" dt="2022-01-10T06:49:29.695" v="1952"/>
          <ac:inkMkLst>
            <pc:docMk/>
            <pc:sldMk cId="4021077659" sldId="346"/>
            <ac:inkMk id="32" creationId="{93A1F4B6-BB28-43F3-8FE1-60377E2CF960}"/>
          </ac:inkMkLst>
        </pc:inkChg>
        <pc:inkChg chg="add del">
          <ac:chgData name="Viet Anh Nguyen" userId="b95f61ff061388d5" providerId="LiveId" clId="{2F009BA6-935D-4172-B5F2-8DDE54F1BBBA}" dt="2022-01-10T06:49:31.394" v="1957"/>
          <ac:inkMkLst>
            <pc:docMk/>
            <pc:sldMk cId="4021077659" sldId="346"/>
            <ac:inkMk id="33" creationId="{D50E8DC3-EF6D-4884-9CD8-CC034ABA6F91}"/>
          </ac:inkMkLst>
        </pc:inkChg>
        <pc:inkChg chg="add del">
          <ac:chgData name="Viet Anh Nguyen" userId="b95f61ff061388d5" providerId="LiveId" clId="{2F009BA6-935D-4172-B5F2-8DDE54F1BBBA}" dt="2022-01-10T06:49:31.394" v="1957"/>
          <ac:inkMkLst>
            <pc:docMk/>
            <pc:sldMk cId="4021077659" sldId="346"/>
            <ac:inkMk id="34" creationId="{8BC8E896-E875-4C7A-874A-D033B86DC4C0}"/>
          </ac:inkMkLst>
        </pc:inkChg>
        <pc:inkChg chg="add del">
          <ac:chgData name="Viet Anh Nguyen" userId="b95f61ff061388d5" providerId="LiveId" clId="{2F009BA6-935D-4172-B5F2-8DDE54F1BBBA}" dt="2022-01-10T06:49:31.394" v="1957"/>
          <ac:inkMkLst>
            <pc:docMk/>
            <pc:sldMk cId="4021077659" sldId="346"/>
            <ac:inkMk id="35" creationId="{D60E0746-632F-4C0B-8187-852186E10B03}"/>
          </ac:inkMkLst>
        </pc:inkChg>
        <pc:inkChg chg="add del">
          <ac:chgData name="Viet Anh Nguyen" userId="b95f61ff061388d5" providerId="LiveId" clId="{2F009BA6-935D-4172-B5F2-8DDE54F1BBBA}" dt="2022-01-10T06:49:31.394" v="1957"/>
          <ac:inkMkLst>
            <pc:docMk/>
            <pc:sldMk cId="4021077659" sldId="346"/>
            <ac:inkMk id="36" creationId="{12E7DF97-1959-4104-B280-ECFC41C6C9BC}"/>
          </ac:inkMkLst>
        </pc:inkChg>
        <pc:inkChg chg="add del">
          <ac:chgData name="Viet Anh Nguyen" userId="b95f61ff061388d5" providerId="LiveId" clId="{2F009BA6-935D-4172-B5F2-8DDE54F1BBBA}" dt="2022-01-10T06:50:20.490" v="1980"/>
          <ac:inkMkLst>
            <pc:docMk/>
            <pc:sldMk cId="4021077659" sldId="346"/>
            <ac:inkMk id="37" creationId="{DDE9E13C-77C1-4E6E-ADE0-1620B3209311}"/>
          </ac:inkMkLst>
        </pc:inkChg>
        <pc:inkChg chg="add">
          <ac:chgData name="Viet Anh Nguyen" userId="b95f61ff061388d5" providerId="LiveId" clId="{2F009BA6-935D-4172-B5F2-8DDE54F1BBBA}" dt="2022-01-10T06:49:31.394" v="1957"/>
          <ac:inkMkLst>
            <pc:docMk/>
            <pc:sldMk cId="4021077659" sldId="346"/>
            <ac:inkMk id="38" creationId="{E5A17FFD-794C-46D6-ACF3-9FDFD330D9EC}"/>
          </ac:inkMkLst>
        </pc:inkChg>
        <pc:inkChg chg="add del">
          <ac:chgData name="Viet Anh Nguyen" userId="b95f61ff061388d5" providerId="LiveId" clId="{2F009BA6-935D-4172-B5F2-8DDE54F1BBBA}" dt="2022-01-10T06:49:32.954" v="1961"/>
          <ac:inkMkLst>
            <pc:docMk/>
            <pc:sldMk cId="4021077659" sldId="346"/>
            <ac:inkMk id="39" creationId="{29D09FB7-07F9-4111-9DCC-587A0A3DB730}"/>
          </ac:inkMkLst>
        </pc:inkChg>
        <pc:inkChg chg="add del">
          <ac:chgData name="Viet Anh Nguyen" userId="b95f61ff061388d5" providerId="LiveId" clId="{2F009BA6-935D-4172-B5F2-8DDE54F1BBBA}" dt="2022-01-10T06:49:32.954" v="1961"/>
          <ac:inkMkLst>
            <pc:docMk/>
            <pc:sldMk cId="4021077659" sldId="346"/>
            <ac:inkMk id="40" creationId="{CEB27D04-98B7-4BE7-BA30-CADE7128E1FC}"/>
          </ac:inkMkLst>
        </pc:inkChg>
        <pc:inkChg chg="add del">
          <ac:chgData name="Viet Anh Nguyen" userId="b95f61ff061388d5" providerId="LiveId" clId="{2F009BA6-935D-4172-B5F2-8DDE54F1BBBA}" dt="2022-01-10T06:49:32.954" v="1961"/>
          <ac:inkMkLst>
            <pc:docMk/>
            <pc:sldMk cId="4021077659" sldId="346"/>
            <ac:inkMk id="41" creationId="{AC2C2809-B2CC-49A7-BF2F-188DC46D81A4}"/>
          </ac:inkMkLst>
        </pc:inkChg>
        <pc:inkChg chg="add del">
          <ac:chgData name="Viet Anh Nguyen" userId="b95f61ff061388d5" providerId="LiveId" clId="{2F009BA6-935D-4172-B5F2-8DDE54F1BBBA}" dt="2022-01-10T06:50:20.490" v="1980"/>
          <ac:inkMkLst>
            <pc:docMk/>
            <pc:sldMk cId="4021077659" sldId="346"/>
            <ac:inkMk id="42" creationId="{BDFA527A-F918-4E94-AC69-AA03E5F1ADC6}"/>
          </ac:inkMkLst>
        </pc:inkChg>
        <pc:inkChg chg="add del">
          <ac:chgData name="Viet Anh Nguyen" userId="b95f61ff061388d5" providerId="LiveId" clId="{2F009BA6-935D-4172-B5F2-8DDE54F1BBBA}" dt="2022-01-10T06:49:39.227" v="1964"/>
          <ac:inkMkLst>
            <pc:docMk/>
            <pc:sldMk cId="4021077659" sldId="346"/>
            <ac:inkMk id="43" creationId="{9EAEEB33-2F8D-4BE5-8A3B-26CF28522D6A}"/>
          </ac:inkMkLst>
        </pc:inkChg>
        <pc:inkChg chg="add del">
          <ac:chgData name="Viet Anh Nguyen" userId="b95f61ff061388d5" providerId="LiveId" clId="{2F009BA6-935D-4172-B5F2-8DDE54F1BBBA}" dt="2022-01-10T06:49:39.227" v="1964"/>
          <ac:inkMkLst>
            <pc:docMk/>
            <pc:sldMk cId="4021077659" sldId="346"/>
            <ac:inkMk id="44" creationId="{E78CAF9B-C319-48D3-908F-EA5DBDFF189C}"/>
          </ac:inkMkLst>
        </pc:inkChg>
        <pc:inkChg chg="add del">
          <ac:chgData name="Viet Anh Nguyen" userId="b95f61ff061388d5" providerId="LiveId" clId="{2F009BA6-935D-4172-B5F2-8DDE54F1BBBA}" dt="2022-01-10T06:49:43.624" v="1977"/>
          <ac:inkMkLst>
            <pc:docMk/>
            <pc:sldMk cId="4021077659" sldId="346"/>
            <ac:inkMk id="45" creationId="{4549E6E4-D8B4-481A-8D1C-78A6EB20ECAE}"/>
          </ac:inkMkLst>
        </pc:inkChg>
        <pc:inkChg chg="add del">
          <ac:chgData name="Viet Anh Nguyen" userId="b95f61ff061388d5" providerId="LiveId" clId="{2F009BA6-935D-4172-B5F2-8DDE54F1BBBA}" dt="2022-01-10T06:49:43.624" v="1977"/>
          <ac:inkMkLst>
            <pc:docMk/>
            <pc:sldMk cId="4021077659" sldId="346"/>
            <ac:inkMk id="46" creationId="{BDE4470E-8768-44E4-97EF-8911A382D6F4}"/>
          </ac:inkMkLst>
        </pc:inkChg>
        <pc:inkChg chg="add del">
          <ac:chgData name="Viet Anh Nguyen" userId="b95f61ff061388d5" providerId="LiveId" clId="{2F009BA6-935D-4172-B5F2-8DDE54F1BBBA}" dt="2022-01-10T06:49:43.624" v="1977"/>
          <ac:inkMkLst>
            <pc:docMk/>
            <pc:sldMk cId="4021077659" sldId="346"/>
            <ac:inkMk id="47" creationId="{2DCC63B5-A51C-479B-824E-FF9048F606CC}"/>
          </ac:inkMkLst>
        </pc:inkChg>
        <pc:inkChg chg="add del">
          <ac:chgData name="Viet Anh Nguyen" userId="b95f61ff061388d5" providerId="LiveId" clId="{2F009BA6-935D-4172-B5F2-8DDE54F1BBBA}" dt="2022-01-10T06:49:43.624" v="1977"/>
          <ac:inkMkLst>
            <pc:docMk/>
            <pc:sldMk cId="4021077659" sldId="346"/>
            <ac:inkMk id="48" creationId="{C2E0A907-E1C6-43E9-B88E-EE5E3491349D}"/>
          </ac:inkMkLst>
        </pc:inkChg>
        <pc:inkChg chg="add">
          <ac:chgData name="Viet Anh Nguyen" userId="b95f61ff061388d5" providerId="LiveId" clId="{2F009BA6-935D-4172-B5F2-8DDE54F1BBBA}" dt="2022-01-10T06:49:40.759" v="1968" actId="9405"/>
          <ac:inkMkLst>
            <pc:docMk/>
            <pc:sldMk cId="4021077659" sldId="346"/>
            <ac:inkMk id="49" creationId="{9E1187EE-9208-4526-BBC6-5E2815DFC2AE}"/>
          </ac:inkMkLst>
        </pc:inkChg>
        <pc:inkChg chg="add del">
          <ac:chgData name="Viet Anh Nguyen" userId="b95f61ff061388d5" providerId="LiveId" clId="{2F009BA6-935D-4172-B5F2-8DDE54F1BBBA}" dt="2022-01-10T06:49:43.624" v="1977"/>
          <ac:inkMkLst>
            <pc:docMk/>
            <pc:sldMk cId="4021077659" sldId="346"/>
            <ac:inkMk id="50" creationId="{108D1B77-C14B-4274-BC71-ECF51DF0DB59}"/>
          </ac:inkMkLst>
        </pc:inkChg>
        <pc:inkChg chg="add del">
          <ac:chgData name="Viet Anh Nguyen" userId="b95f61ff061388d5" providerId="LiveId" clId="{2F009BA6-935D-4172-B5F2-8DDE54F1BBBA}" dt="2022-01-10T06:49:43.624" v="1977"/>
          <ac:inkMkLst>
            <pc:docMk/>
            <pc:sldMk cId="4021077659" sldId="346"/>
            <ac:inkMk id="51" creationId="{B3864CD1-9EC5-453D-BEAD-679325C85D69}"/>
          </ac:inkMkLst>
        </pc:inkChg>
        <pc:inkChg chg="add del">
          <ac:chgData name="Viet Anh Nguyen" userId="b95f61ff061388d5" providerId="LiveId" clId="{2F009BA6-935D-4172-B5F2-8DDE54F1BBBA}" dt="2022-01-10T06:49:43.624" v="1977"/>
          <ac:inkMkLst>
            <pc:docMk/>
            <pc:sldMk cId="4021077659" sldId="346"/>
            <ac:inkMk id="52" creationId="{6763B0F4-862D-493D-AB9F-D8240598AE17}"/>
          </ac:inkMkLst>
        </pc:inkChg>
        <pc:inkChg chg="add del">
          <ac:chgData name="Viet Anh Nguyen" userId="b95f61ff061388d5" providerId="LiveId" clId="{2F009BA6-935D-4172-B5F2-8DDE54F1BBBA}" dt="2022-01-10T06:49:43.624" v="1977"/>
          <ac:inkMkLst>
            <pc:docMk/>
            <pc:sldMk cId="4021077659" sldId="346"/>
            <ac:inkMk id="53" creationId="{439AEE51-A081-48D0-92B4-49500853C83C}"/>
          </ac:inkMkLst>
        </pc:inkChg>
        <pc:inkChg chg="add del">
          <ac:chgData name="Viet Anh Nguyen" userId="b95f61ff061388d5" providerId="LiveId" clId="{2F009BA6-935D-4172-B5F2-8DDE54F1BBBA}" dt="2022-01-10T06:49:43.624" v="1977"/>
          <ac:inkMkLst>
            <pc:docMk/>
            <pc:sldMk cId="4021077659" sldId="346"/>
            <ac:inkMk id="54" creationId="{15888F98-45EB-4526-920D-2D64CC7297F5}"/>
          </ac:inkMkLst>
        </pc:inkChg>
        <pc:inkChg chg="add del">
          <ac:chgData name="Viet Anh Nguyen" userId="b95f61ff061388d5" providerId="LiveId" clId="{2F009BA6-935D-4172-B5F2-8DDE54F1BBBA}" dt="2022-01-10T06:49:43.624" v="1977"/>
          <ac:inkMkLst>
            <pc:docMk/>
            <pc:sldMk cId="4021077659" sldId="346"/>
            <ac:inkMk id="55" creationId="{D8456C20-C33C-45E2-9064-A09F26A17948}"/>
          </ac:inkMkLst>
        </pc:inkChg>
        <pc:inkChg chg="add">
          <ac:chgData name="Viet Anh Nguyen" userId="b95f61ff061388d5" providerId="LiveId" clId="{2F009BA6-935D-4172-B5F2-8DDE54F1BBBA}" dt="2022-01-10T06:49:42.924" v="1975" actId="9405"/>
          <ac:inkMkLst>
            <pc:docMk/>
            <pc:sldMk cId="4021077659" sldId="346"/>
            <ac:inkMk id="56" creationId="{4136BC58-AD88-497D-92C9-3046B7B49AD7}"/>
          </ac:inkMkLst>
        </pc:inkChg>
        <pc:inkChg chg="add">
          <ac:chgData name="Viet Anh Nguyen" userId="b95f61ff061388d5" providerId="LiveId" clId="{2F009BA6-935D-4172-B5F2-8DDE54F1BBBA}" dt="2022-01-10T06:49:43.049" v="1976" actId="9405"/>
          <ac:inkMkLst>
            <pc:docMk/>
            <pc:sldMk cId="4021077659" sldId="346"/>
            <ac:inkMk id="57" creationId="{E81B0FBC-14D0-4A80-8DA4-FE4E2F71582C}"/>
          </ac:inkMkLst>
        </pc:inkChg>
        <pc:inkChg chg="add">
          <ac:chgData name="Viet Anh Nguyen" userId="b95f61ff061388d5" providerId="LiveId" clId="{2F009BA6-935D-4172-B5F2-8DDE54F1BBBA}" dt="2022-01-10T06:49:43.624" v="1977"/>
          <ac:inkMkLst>
            <pc:docMk/>
            <pc:sldMk cId="4021077659" sldId="346"/>
            <ac:inkMk id="58" creationId="{3F7F4CB9-22BD-4968-9713-709B04502BAB}"/>
          </ac:inkMkLst>
        </pc:inkChg>
        <pc:inkChg chg="add">
          <ac:chgData name="Viet Anh Nguyen" userId="b95f61ff061388d5" providerId="LiveId" clId="{2F009BA6-935D-4172-B5F2-8DDE54F1BBBA}" dt="2022-01-10T06:49:43.624" v="1977"/>
          <ac:inkMkLst>
            <pc:docMk/>
            <pc:sldMk cId="4021077659" sldId="346"/>
            <ac:inkMk id="59" creationId="{56478329-C4CA-48B3-8B24-CCB40BB89B1C}"/>
          </ac:inkMkLst>
        </pc:inkChg>
        <pc:inkChg chg="add del">
          <ac:chgData name="Viet Anh Nguyen" userId="b95f61ff061388d5" providerId="LiveId" clId="{2F009BA6-935D-4172-B5F2-8DDE54F1BBBA}" dt="2022-01-10T06:50:20.490" v="1980"/>
          <ac:inkMkLst>
            <pc:docMk/>
            <pc:sldMk cId="4021077659" sldId="346"/>
            <ac:inkMk id="60" creationId="{A9930E67-F876-4DCB-9E45-D8724C2E92D2}"/>
          </ac:inkMkLst>
        </pc:inkChg>
        <pc:inkChg chg="add del">
          <ac:chgData name="Viet Anh Nguyen" userId="b95f61ff061388d5" providerId="LiveId" clId="{2F009BA6-935D-4172-B5F2-8DDE54F1BBBA}" dt="2022-01-10T06:50:20.490" v="1980"/>
          <ac:inkMkLst>
            <pc:docMk/>
            <pc:sldMk cId="4021077659" sldId="346"/>
            <ac:inkMk id="61" creationId="{BC681139-C499-4138-A7F6-DF2043713AF8}"/>
          </ac:inkMkLst>
        </pc:inkChg>
        <pc:inkChg chg="add">
          <ac:chgData name="Viet Anh Nguyen" userId="b95f61ff061388d5" providerId="LiveId" clId="{2F009BA6-935D-4172-B5F2-8DDE54F1BBBA}" dt="2022-01-10T06:50:20.490" v="1980"/>
          <ac:inkMkLst>
            <pc:docMk/>
            <pc:sldMk cId="4021077659" sldId="346"/>
            <ac:inkMk id="62" creationId="{C4E2A3C1-7B99-4ACD-852F-D2087D87E7ED}"/>
          </ac:inkMkLst>
        </pc:inkChg>
        <pc:inkChg chg="add del">
          <ac:chgData name="Viet Anh Nguyen" userId="b95f61ff061388d5" providerId="LiveId" clId="{2F009BA6-935D-4172-B5F2-8DDE54F1BBBA}" dt="2022-01-10T06:51:24.852" v="1991"/>
          <ac:inkMkLst>
            <pc:docMk/>
            <pc:sldMk cId="4021077659" sldId="346"/>
            <ac:inkMk id="63" creationId="{C73F21B9-437F-4005-BCD3-2ADC3046ADE6}"/>
          </ac:inkMkLst>
        </pc:inkChg>
        <pc:inkChg chg="add del">
          <ac:chgData name="Viet Anh Nguyen" userId="b95f61ff061388d5" providerId="LiveId" clId="{2F009BA6-935D-4172-B5F2-8DDE54F1BBBA}" dt="2022-01-10T06:51:24.852" v="1991"/>
          <ac:inkMkLst>
            <pc:docMk/>
            <pc:sldMk cId="4021077659" sldId="346"/>
            <ac:inkMk id="64" creationId="{BC355564-B64A-4E7E-8304-888CD35A771B}"/>
          </ac:inkMkLst>
        </pc:inkChg>
        <pc:inkChg chg="add">
          <ac:chgData name="Viet Anh Nguyen" userId="b95f61ff061388d5" providerId="LiveId" clId="{2F009BA6-935D-4172-B5F2-8DDE54F1BBBA}" dt="2022-01-10T06:51:21.881" v="1983" actId="9405"/>
          <ac:inkMkLst>
            <pc:docMk/>
            <pc:sldMk cId="4021077659" sldId="346"/>
            <ac:inkMk id="65" creationId="{1E521534-5A60-4596-BEFE-8E3F1587B976}"/>
          </ac:inkMkLst>
        </pc:inkChg>
        <pc:inkChg chg="add">
          <ac:chgData name="Viet Anh Nguyen" userId="b95f61ff061388d5" providerId="LiveId" clId="{2F009BA6-935D-4172-B5F2-8DDE54F1BBBA}" dt="2022-01-10T06:51:22.139" v="1984" actId="9405"/>
          <ac:inkMkLst>
            <pc:docMk/>
            <pc:sldMk cId="4021077659" sldId="346"/>
            <ac:inkMk id="66" creationId="{C5A19562-9F0A-4D97-9D9B-56F14B24A74F}"/>
          </ac:inkMkLst>
        </pc:inkChg>
        <pc:inkChg chg="add del">
          <ac:chgData name="Viet Anh Nguyen" userId="b95f61ff061388d5" providerId="LiveId" clId="{2F009BA6-935D-4172-B5F2-8DDE54F1BBBA}" dt="2022-01-10T06:51:24.852" v="1991"/>
          <ac:inkMkLst>
            <pc:docMk/>
            <pc:sldMk cId="4021077659" sldId="346"/>
            <ac:inkMk id="67" creationId="{4D2F53D0-E46D-4841-80A3-DFB181B4806C}"/>
          </ac:inkMkLst>
        </pc:inkChg>
        <pc:inkChg chg="add del">
          <ac:chgData name="Viet Anh Nguyen" userId="b95f61ff061388d5" providerId="LiveId" clId="{2F009BA6-935D-4172-B5F2-8DDE54F1BBBA}" dt="2022-01-10T06:51:24.852" v="1991"/>
          <ac:inkMkLst>
            <pc:docMk/>
            <pc:sldMk cId="4021077659" sldId="346"/>
            <ac:inkMk id="68" creationId="{73D4CE3B-6A8B-4A9F-8339-4796DDE914B1}"/>
          </ac:inkMkLst>
        </pc:inkChg>
        <pc:inkChg chg="add del">
          <ac:chgData name="Viet Anh Nguyen" userId="b95f61ff061388d5" providerId="LiveId" clId="{2F009BA6-935D-4172-B5F2-8DDE54F1BBBA}" dt="2022-01-10T06:51:24.852" v="1991"/>
          <ac:inkMkLst>
            <pc:docMk/>
            <pc:sldMk cId="4021077659" sldId="346"/>
            <ac:inkMk id="69" creationId="{8BC61EA6-E265-421A-A98B-C8B58C10A1EE}"/>
          </ac:inkMkLst>
        </pc:inkChg>
        <pc:inkChg chg="add del">
          <ac:chgData name="Viet Anh Nguyen" userId="b95f61ff061388d5" providerId="LiveId" clId="{2F009BA6-935D-4172-B5F2-8DDE54F1BBBA}" dt="2022-01-10T06:51:24.852" v="1991"/>
          <ac:inkMkLst>
            <pc:docMk/>
            <pc:sldMk cId="4021077659" sldId="346"/>
            <ac:inkMk id="70" creationId="{E7C38E96-964E-46E6-9360-055CF91C8DF6}"/>
          </ac:inkMkLst>
        </pc:inkChg>
        <pc:inkChg chg="add del">
          <ac:chgData name="Viet Anh Nguyen" userId="b95f61ff061388d5" providerId="LiveId" clId="{2F009BA6-935D-4172-B5F2-8DDE54F1BBBA}" dt="2022-01-10T06:51:24.852" v="1991"/>
          <ac:inkMkLst>
            <pc:docMk/>
            <pc:sldMk cId="4021077659" sldId="346"/>
            <ac:inkMk id="71" creationId="{8F3CC0DB-8EED-453B-8982-2D9AF3F7C081}"/>
          </ac:inkMkLst>
        </pc:inkChg>
        <pc:inkChg chg="add">
          <ac:chgData name="Viet Anh Nguyen" userId="b95f61ff061388d5" providerId="LiveId" clId="{2F009BA6-935D-4172-B5F2-8DDE54F1BBBA}" dt="2022-01-10T06:51:24.203" v="1990" actId="9405"/>
          <ac:inkMkLst>
            <pc:docMk/>
            <pc:sldMk cId="4021077659" sldId="346"/>
            <ac:inkMk id="72" creationId="{8A336BDC-2EE9-4613-8609-89FADC3CB4DA}"/>
          </ac:inkMkLst>
        </pc:inkChg>
        <pc:inkChg chg="add">
          <ac:chgData name="Viet Anh Nguyen" userId="b95f61ff061388d5" providerId="LiveId" clId="{2F009BA6-935D-4172-B5F2-8DDE54F1BBBA}" dt="2022-01-10T06:51:24.852" v="1991"/>
          <ac:inkMkLst>
            <pc:docMk/>
            <pc:sldMk cId="4021077659" sldId="346"/>
            <ac:inkMk id="73" creationId="{E76CBC66-3523-411E-BA78-899D587D8C32}"/>
          </ac:inkMkLst>
        </pc:inkChg>
        <pc:inkChg chg="add">
          <ac:chgData name="Viet Anh Nguyen" userId="b95f61ff061388d5" providerId="LiveId" clId="{2F009BA6-935D-4172-B5F2-8DDE54F1BBBA}" dt="2022-01-10T06:51:24.852" v="1991"/>
          <ac:inkMkLst>
            <pc:docMk/>
            <pc:sldMk cId="4021077659" sldId="346"/>
            <ac:inkMk id="74" creationId="{3CD4A71F-5A25-4463-B4B7-B6F58D05DF54}"/>
          </ac:inkMkLst>
        </pc:inkChg>
        <pc:inkChg chg="add">
          <ac:chgData name="Viet Anh Nguyen" userId="b95f61ff061388d5" providerId="LiveId" clId="{2F009BA6-935D-4172-B5F2-8DDE54F1BBBA}" dt="2022-01-10T06:51:24.852" v="1991"/>
          <ac:inkMkLst>
            <pc:docMk/>
            <pc:sldMk cId="4021077659" sldId="346"/>
            <ac:inkMk id="75" creationId="{6FCEA0BF-C6A1-4D9C-9D5D-A05EE8FFEF39}"/>
          </ac:inkMkLst>
        </pc:inkChg>
        <pc:inkChg chg="add del">
          <ac:chgData name="Viet Anh Nguyen" userId="b95f61ff061388d5" providerId="LiveId" clId="{2F009BA6-935D-4172-B5F2-8DDE54F1BBBA}" dt="2022-01-10T06:51:29.988" v="1994"/>
          <ac:inkMkLst>
            <pc:docMk/>
            <pc:sldMk cId="4021077659" sldId="346"/>
            <ac:inkMk id="76" creationId="{69278515-6059-4FC2-A5AA-98BCABAC190A}"/>
          </ac:inkMkLst>
        </pc:inkChg>
        <pc:inkChg chg="add del">
          <ac:chgData name="Viet Anh Nguyen" userId="b95f61ff061388d5" providerId="LiveId" clId="{2F009BA6-935D-4172-B5F2-8DDE54F1BBBA}" dt="2022-01-10T06:51:29.988" v="1994"/>
          <ac:inkMkLst>
            <pc:docMk/>
            <pc:sldMk cId="4021077659" sldId="346"/>
            <ac:inkMk id="77" creationId="{E5DE5A85-C501-4F18-B2C7-042519728C98}"/>
          </ac:inkMkLst>
        </pc:inkChg>
        <pc:inkChg chg="add">
          <ac:chgData name="Viet Anh Nguyen" userId="b95f61ff061388d5" providerId="LiveId" clId="{2F009BA6-935D-4172-B5F2-8DDE54F1BBBA}" dt="2022-01-10T06:51:29.988" v="1994"/>
          <ac:inkMkLst>
            <pc:docMk/>
            <pc:sldMk cId="4021077659" sldId="346"/>
            <ac:inkMk id="78" creationId="{A18B9C94-6A72-4EBB-ABE8-7C5F943833CB}"/>
          </ac:inkMkLst>
        </pc:inkChg>
        <pc:inkChg chg="add del">
          <ac:chgData name="Viet Anh Nguyen" userId="b95f61ff061388d5" providerId="LiveId" clId="{2F009BA6-935D-4172-B5F2-8DDE54F1BBBA}" dt="2022-01-10T06:51:32.295" v="2000"/>
          <ac:inkMkLst>
            <pc:docMk/>
            <pc:sldMk cId="4021077659" sldId="346"/>
            <ac:inkMk id="79" creationId="{C4E37F21-27E6-4B8B-9803-99FA0F306336}"/>
          </ac:inkMkLst>
        </pc:inkChg>
        <pc:inkChg chg="add del">
          <ac:chgData name="Viet Anh Nguyen" userId="b95f61ff061388d5" providerId="LiveId" clId="{2F009BA6-935D-4172-B5F2-8DDE54F1BBBA}" dt="2022-01-10T06:51:32.295" v="2000"/>
          <ac:inkMkLst>
            <pc:docMk/>
            <pc:sldMk cId="4021077659" sldId="346"/>
            <ac:inkMk id="80" creationId="{B876270C-425A-4511-8DBA-EBF7D267BE1D}"/>
          </ac:inkMkLst>
        </pc:inkChg>
        <pc:inkChg chg="add del">
          <ac:chgData name="Viet Anh Nguyen" userId="b95f61ff061388d5" providerId="LiveId" clId="{2F009BA6-935D-4172-B5F2-8DDE54F1BBBA}" dt="2022-01-10T06:51:32.295" v="2000"/>
          <ac:inkMkLst>
            <pc:docMk/>
            <pc:sldMk cId="4021077659" sldId="346"/>
            <ac:inkMk id="81" creationId="{EEC6F2DA-8833-4B83-8DBF-9775ADFD27D9}"/>
          </ac:inkMkLst>
        </pc:inkChg>
        <pc:inkChg chg="add del">
          <ac:chgData name="Viet Anh Nguyen" userId="b95f61ff061388d5" providerId="LiveId" clId="{2F009BA6-935D-4172-B5F2-8DDE54F1BBBA}" dt="2022-01-10T06:51:32.295" v="2000"/>
          <ac:inkMkLst>
            <pc:docMk/>
            <pc:sldMk cId="4021077659" sldId="346"/>
            <ac:inkMk id="82" creationId="{EF1E3500-65B5-47A5-B8D6-A60A99DA74DA}"/>
          </ac:inkMkLst>
        </pc:inkChg>
        <pc:inkChg chg="add del">
          <ac:chgData name="Viet Anh Nguyen" userId="b95f61ff061388d5" providerId="LiveId" clId="{2F009BA6-935D-4172-B5F2-8DDE54F1BBBA}" dt="2022-01-10T06:51:32.295" v="2000"/>
          <ac:inkMkLst>
            <pc:docMk/>
            <pc:sldMk cId="4021077659" sldId="346"/>
            <ac:inkMk id="83" creationId="{24C5CFE8-12DA-4D2C-8493-8A3C050291C5}"/>
          </ac:inkMkLst>
        </pc:inkChg>
        <pc:inkChg chg="add">
          <ac:chgData name="Viet Anh Nguyen" userId="b95f61ff061388d5" providerId="LiveId" clId="{2F009BA6-935D-4172-B5F2-8DDE54F1BBBA}" dt="2022-01-10T06:51:32.295" v="2000"/>
          <ac:inkMkLst>
            <pc:docMk/>
            <pc:sldMk cId="4021077659" sldId="346"/>
            <ac:inkMk id="84" creationId="{036E285D-3363-444D-B0B6-F8693030153D}"/>
          </ac:inkMkLst>
        </pc:inkChg>
        <pc:inkChg chg="add">
          <ac:chgData name="Viet Anh Nguyen" userId="b95f61ff061388d5" providerId="LiveId" clId="{2F009BA6-935D-4172-B5F2-8DDE54F1BBBA}" dt="2022-01-10T06:51:32.868" v="2001" actId="9405"/>
          <ac:inkMkLst>
            <pc:docMk/>
            <pc:sldMk cId="4021077659" sldId="346"/>
            <ac:inkMk id="85" creationId="{657686A8-7051-4A77-935E-993B8DFCBCB8}"/>
          </ac:inkMkLst>
        </pc:inkChg>
        <pc:inkChg chg="add">
          <ac:chgData name="Viet Anh Nguyen" userId="b95f61ff061388d5" providerId="LiveId" clId="{2F009BA6-935D-4172-B5F2-8DDE54F1BBBA}" dt="2022-01-10T06:51:33.515" v="2002" actId="9405"/>
          <ac:inkMkLst>
            <pc:docMk/>
            <pc:sldMk cId="4021077659" sldId="346"/>
            <ac:inkMk id="86" creationId="{7BAB2EE4-1AC8-4AE8-9BFD-84B4593CAA9D}"/>
          </ac:inkMkLst>
        </pc:inkChg>
        <pc:inkChg chg="add">
          <ac:chgData name="Viet Anh Nguyen" userId="b95f61ff061388d5" providerId="LiveId" clId="{2F009BA6-935D-4172-B5F2-8DDE54F1BBBA}" dt="2022-01-10T06:51:34.235" v="2003" actId="9405"/>
          <ac:inkMkLst>
            <pc:docMk/>
            <pc:sldMk cId="4021077659" sldId="346"/>
            <ac:inkMk id="87" creationId="{410C1E40-D0E1-42B8-9BB3-E7D63CD85718}"/>
          </ac:inkMkLst>
        </pc:inkChg>
        <pc:inkChg chg="add">
          <ac:chgData name="Viet Anh Nguyen" userId="b95f61ff061388d5" providerId="LiveId" clId="{2F009BA6-935D-4172-B5F2-8DDE54F1BBBA}" dt="2022-01-10T06:51:34.968" v="2004" actId="9405"/>
          <ac:inkMkLst>
            <pc:docMk/>
            <pc:sldMk cId="4021077659" sldId="346"/>
            <ac:inkMk id="88" creationId="{5B0F0899-ACE5-49E1-A3E5-A31AAAE47FEF}"/>
          </ac:inkMkLst>
        </pc:inkChg>
        <pc:inkChg chg="add del">
          <ac:chgData name="Viet Anh Nguyen" userId="b95f61ff061388d5" providerId="LiveId" clId="{2F009BA6-935D-4172-B5F2-8DDE54F1BBBA}" dt="2022-01-10T06:51:36.934" v="2008"/>
          <ac:inkMkLst>
            <pc:docMk/>
            <pc:sldMk cId="4021077659" sldId="346"/>
            <ac:inkMk id="89" creationId="{03745E5D-013F-49D1-88C1-D1F7200CA502}"/>
          </ac:inkMkLst>
        </pc:inkChg>
        <pc:inkChg chg="add del">
          <ac:chgData name="Viet Anh Nguyen" userId="b95f61ff061388d5" providerId="LiveId" clId="{2F009BA6-935D-4172-B5F2-8DDE54F1BBBA}" dt="2022-01-10T06:51:36.934" v="2008"/>
          <ac:inkMkLst>
            <pc:docMk/>
            <pc:sldMk cId="4021077659" sldId="346"/>
            <ac:inkMk id="90" creationId="{39E0ADBE-D2BE-4ECA-9B3A-FB9EB01DB911}"/>
          </ac:inkMkLst>
        </pc:inkChg>
        <pc:inkChg chg="add">
          <ac:chgData name="Viet Anh Nguyen" userId="b95f61ff061388d5" providerId="LiveId" clId="{2F009BA6-935D-4172-B5F2-8DDE54F1BBBA}" dt="2022-01-10T06:51:36.376" v="2007" actId="9405"/>
          <ac:inkMkLst>
            <pc:docMk/>
            <pc:sldMk cId="4021077659" sldId="346"/>
            <ac:inkMk id="91" creationId="{229A7F14-CCAF-4078-8108-1CFED923519C}"/>
          </ac:inkMkLst>
        </pc:inkChg>
        <pc:inkChg chg="add">
          <ac:chgData name="Viet Anh Nguyen" userId="b95f61ff061388d5" providerId="LiveId" clId="{2F009BA6-935D-4172-B5F2-8DDE54F1BBBA}" dt="2022-01-10T06:51:36.934" v="2008"/>
          <ac:inkMkLst>
            <pc:docMk/>
            <pc:sldMk cId="4021077659" sldId="346"/>
            <ac:inkMk id="92" creationId="{F4C8E75F-1352-4372-B442-8378F546EE84}"/>
          </ac:inkMkLst>
        </pc:inkChg>
        <pc:inkChg chg="add del">
          <ac:chgData name="Viet Anh Nguyen" userId="b95f61ff061388d5" providerId="LiveId" clId="{2F009BA6-935D-4172-B5F2-8DDE54F1BBBA}" dt="2022-01-10T06:52:22.082" v="2012"/>
          <ac:inkMkLst>
            <pc:docMk/>
            <pc:sldMk cId="4021077659" sldId="346"/>
            <ac:inkMk id="93" creationId="{E5F3C219-492D-4696-9364-508712331AB9}"/>
          </ac:inkMkLst>
        </pc:inkChg>
        <pc:inkChg chg="add del">
          <ac:chgData name="Viet Anh Nguyen" userId="b95f61ff061388d5" providerId="LiveId" clId="{2F009BA6-935D-4172-B5F2-8DDE54F1BBBA}" dt="2022-01-10T06:52:22.082" v="2012"/>
          <ac:inkMkLst>
            <pc:docMk/>
            <pc:sldMk cId="4021077659" sldId="346"/>
            <ac:inkMk id="94" creationId="{7AD79384-2F48-4F2A-BAEB-17153CDB1529}"/>
          </ac:inkMkLst>
        </pc:inkChg>
        <pc:inkChg chg="add del">
          <ac:chgData name="Viet Anh Nguyen" userId="b95f61ff061388d5" providerId="LiveId" clId="{2F009BA6-935D-4172-B5F2-8DDE54F1BBBA}" dt="2022-01-10T06:52:22.082" v="2012"/>
          <ac:inkMkLst>
            <pc:docMk/>
            <pc:sldMk cId="4021077659" sldId="346"/>
            <ac:inkMk id="95" creationId="{2D3AA496-B5B0-4176-9CEE-C22F2512E324}"/>
          </ac:inkMkLst>
        </pc:inkChg>
        <pc:inkChg chg="add del mod">
          <ac:chgData name="Viet Anh Nguyen" userId="b95f61ff061388d5" providerId="LiveId" clId="{2F009BA6-935D-4172-B5F2-8DDE54F1BBBA}" dt="2022-01-10T06:53:46.867" v="2015"/>
          <ac:inkMkLst>
            <pc:docMk/>
            <pc:sldMk cId="4021077659" sldId="346"/>
            <ac:inkMk id="96" creationId="{8A5432BC-12AD-443B-9E6C-7672C05DF5A6}"/>
          </ac:inkMkLst>
        </pc:inkChg>
        <pc:inkChg chg="add del">
          <ac:chgData name="Viet Anh Nguyen" userId="b95f61ff061388d5" providerId="LiveId" clId="{2F009BA6-935D-4172-B5F2-8DDE54F1BBBA}" dt="2022-01-10T06:53:46.867" v="2015"/>
          <ac:inkMkLst>
            <pc:docMk/>
            <pc:sldMk cId="4021077659" sldId="346"/>
            <ac:inkMk id="97" creationId="{9E9C2348-CFF0-4894-9A65-26F54C8DA48C}"/>
          </ac:inkMkLst>
        </pc:inkChg>
        <pc:inkChg chg="add">
          <ac:chgData name="Viet Anh Nguyen" userId="b95f61ff061388d5" providerId="LiveId" clId="{2F009BA6-935D-4172-B5F2-8DDE54F1BBBA}" dt="2022-01-10T06:53:46.867" v="2015"/>
          <ac:inkMkLst>
            <pc:docMk/>
            <pc:sldMk cId="4021077659" sldId="346"/>
            <ac:inkMk id="98" creationId="{87F406CB-901C-4912-91B4-BABD34C94BC8}"/>
          </ac:inkMkLst>
        </pc:inkChg>
        <pc:inkChg chg="add">
          <ac:chgData name="Viet Anh Nguyen" userId="b95f61ff061388d5" providerId="LiveId" clId="{2F009BA6-935D-4172-B5F2-8DDE54F1BBBA}" dt="2022-01-10T06:53:50.265" v="2016" actId="9405"/>
          <ac:inkMkLst>
            <pc:docMk/>
            <pc:sldMk cId="4021077659" sldId="346"/>
            <ac:inkMk id="99" creationId="{E6DD1D54-B754-4AE5-A3BD-CFC6CD2A4768}"/>
          </ac:inkMkLst>
        </pc:inkChg>
        <pc:inkChg chg="add del">
          <ac:chgData name="Viet Anh Nguyen" userId="b95f61ff061388d5" providerId="LiveId" clId="{2F009BA6-935D-4172-B5F2-8DDE54F1BBBA}" dt="2022-01-10T06:53:53.104" v="2019"/>
          <ac:inkMkLst>
            <pc:docMk/>
            <pc:sldMk cId="4021077659" sldId="346"/>
            <ac:inkMk id="100" creationId="{57C9C557-4F0D-478E-80E9-1C0A39E81A1D}"/>
          </ac:inkMkLst>
        </pc:inkChg>
        <pc:inkChg chg="add del">
          <ac:chgData name="Viet Anh Nguyen" userId="b95f61ff061388d5" providerId="LiveId" clId="{2F009BA6-935D-4172-B5F2-8DDE54F1BBBA}" dt="2022-01-10T06:53:53.104" v="2019"/>
          <ac:inkMkLst>
            <pc:docMk/>
            <pc:sldMk cId="4021077659" sldId="346"/>
            <ac:inkMk id="101" creationId="{2ACE427E-520E-4AF6-89AC-9A4C324E417B}"/>
          </ac:inkMkLst>
        </pc:inkChg>
        <pc:inkChg chg="add del">
          <ac:chgData name="Viet Anh Nguyen" userId="b95f61ff061388d5" providerId="LiveId" clId="{2F009BA6-935D-4172-B5F2-8DDE54F1BBBA}" dt="2022-01-10T06:53:55.181" v="2023"/>
          <ac:inkMkLst>
            <pc:docMk/>
            <pc:sldMk cId="4021077659" sldId="346"/>
            <ac:inkMk id="102" creationId="{B61609C5-8ABF-43CC-9B0D-4852647FF129}"/>
          </ac:inkMkLst>
        </pc:inkChg>
        <pc:inkChg chg="add del">
          <ac:chgData name="Viet Anh Nguyen" userId="b95f61ff061388d5" providerId="LiveId" clId="{2F009BA6-935D-4172-B5F2-8DDE54F1BBBA}" dt="2022-01-10T06:53:55.181" v="2023"/>
          <ac:inkMkLst>
            <pc:docMk/>
            <pc:sldMk cId="4021077659" sldId="346"/>
            <ac:inkMk id="103" creationId="{2028C3F0-6EEA-411F-8BDC-072AD5F55D92}"/>
          </ac:inkMkLst>
        </pc:inkChg>
        <pc:inkChg chg="add del">
          <ac:chgData name="Viet Anh Nguyen" userId="b95f61ff061388d5" providerId="LiveId" clId="{2F009BA6-935D-4172-B5F2-8DDE54F1BBBA}" dt="2022-01-10T06:53:55.181" v="2023"/>
          <ac:inkMkLst>
            <pc:docMk/>
            <pc:sldMk cId="4021077659" sldId="346"/>
            <ac:inkMk id="104" creationId="{D8C58E27-7199-4444-AB2D-866F1ACBEF06}"/>
          </ac:inkMkLst>
        </pc:inkChg>
        <pc:inkChg chg="add del">
          <ac:chgData name="Viet Anh Nguyen" userId="b95f61ff061388d5" providerId="LiveId" clId="{2F009BA6-935D-4172-B5F2-8DDE54F1BBBA}" dt="2022-01-10T06:53:55.181" v="2023"/>
          <ac:inkMkLst>
            <pc:docMk/>
            <pc:sldMk cId="4021077659" sldId="346"/>
            <ac:inkMk id="105" creationId="{F88F32D6-60F1-4207-B38F-6B68E5A276D0}"/>
          </ac:inkMkLst>
        </pc:inkChg>
        <pc:inkChg chg="add">
          <ac:chgData name="Viet Anh Nguyen" userId="b95f61ff061388d5" providerId="LiveId" clId="{2F009BA6-935D-4172-B5F2-8DDE54F1BBBA}" dt="2022-01-10T06:53:55.181" v="2023"/>
          <ac:inkMkLst>
            <pc:docMk/>
            <pc:sldMk cId="4021077659" sldId="346"/>
            <ac:inkMk id="106" creationId="{BEDA2B1C-1AA8-4C87-8CAC-490393E85F4D}"/>
          </ac:inkMkLst>
        </pc:inkChg>
        <pc:inkChg chg="add">
          <ac:chgData name="Viet Anh Nguyen" userId="b95f61ff061388d5" providerId="LiveId" clId="{2F009BA6-935D-4172-B5F2-8DDE54F1BBBA}" dt="2022-01-10T06:53:55.181" v="2023"/>
          <ac:inkMkLst>
            <pc:docMk/>
            <pc:sldMk cId="4021077659" sldId="346"/>
            <ac:inkMk id="107" creationId="{356CE5DD-D377-45AC-B764-1DF17F00C0D1}"/>
          </ac:inkMkLst>
        </pc:inkChg>
        <pc:inkChg chg="add del">
          <ac:chgData name="Viet Anh Nguyen" userId="b95f61ff061388d5" providerId="LiveId" clId="{2F009BA6-935D-4172-B5F2-8DDE54F1BBBA}" dt="2022-01-10T06:54:29.324" v="2027"/>
          <ac:inkMkLst>
            <pc:docMk/>
            <pc:sldMk cId="4021077659" sldId="346"/>
            <ac:inkMk id="108" creationId="{0279B54C-52CD-43FD-960C-DDDACBC3B144}"/>
          </ac:inkMkLst>
        </pc:inkChg>
        <pc:inkChg chg="add del">
          <ac:chgData name="Viet Anh Nguyen" userId="b95f61ff061388d5" providerId="LiveId" clId="{2F009BA6-935D-4172-B5F2-8DDE54F1BBBA}" dt="2022-01-10T06:54:29.324" v="2027"/>
          <ac:inkMkLst>
            <pc:docMk/>
            <pc:sldMk cId="4021077659" sldId="346"/>
            <ac:inkMk id="109" creationId="{81AB3DD9-E2E9-4F8E-A83A-D04C8E711A16}"/>
          </ac:inkMkLst>
        </pc:inkChg>
        <pc:inkChg chg="add del">
          <ac:chgData name="Viet Anh Nguyen" userId="b95f61ff061388d5" providerId="LiveId" clId="{2F009BA6-935D-4172-B5F2-8DDE54F1BBBA}" dt="2022-01-10T06:54:30.760" v="2029"/>
          <ac:inkMkLst>
            <pc:docMk/>
            <pc:sldMk cId="4021077659" sldId="346"/>
            <ac:inkMk id="110" creationId="{720C2F8B-68FF-4369-9204-9C810D621556}"/>
          </ac:inkMkLst>
        </pc:inkChg>
        <pc:inkChg chg="add">
          <ac:chgData name="Viet Anh Nguyen" userId="b95f61ff061388d5" providerId="LiveId" clId="{2F009BA6-935D-4172-B5F2-8DDE54F1BBBA}" dt="2022-01-10T06:54:29.324" v="2027"/>
          <ac:inkMkLst>
            <pc:docMk/>
            <pc:sldMk cId="4021077659" sldId="346"/>
            <ac:inkMk id="111" creationId="{BEBEBE96-C41E-44F8-8A25-AA723139BAC6}"/>
          </ac:inkMkLst>
        </pc:inkChg>
        <pc:inkChg chg="add del">
          <ac:chgData name="Viet Anh Nguyen" userId="b95f61ff061388d5" providerId="LiveId" clId="{2F009BA6-935D-4172-B5F2-8DDE54F1BBBA}" dt="2022-01-10T06:54:30.760" v="2029"/>
          <ac:inkMkLst>
            <pc:docMk/>
            <pc:sldMk cId="4021077659" sldId="346"/>
            <ac:inkMk id="112" creationId="{F5B3CF7D-6E0F-4888-B1F9-03271EE91A34}"/>
          </ac:inkMkLst>
        </pc:inkChg>
        <pc:inkChg chg="add">
          <ac:chgData name="Viet Anh Nguyen" userId="b95f61ff061388d5" providerId="LiveId" clId="{2F009BA6-935D-4172-B5F2-8DDE54F1BBBA}" dt="2022-01-10T06:54:30.760" v="2029"/>
          <ac:inkMkLst>
            <pc:docMk/>
            <pc:sldMk cId="4021077659" sldId="346"/>
            <ac:inkMk id="113" creationId="{B6799773-4993-47E2-9A45-E46C5E1EC824}"/>
          </ac:inkMkLst>
        </pc:inkChg>
        <pc:inkChg chg="add del">
          <ac:chgData name="Viet Anh Nguyen" userId="b95f61ff061388d5" providerId="LiveId" clId="{2F009BA6-935D-4172-B5F2-8DDE54F1BBBA}" dt="2022-01-10T06:55:41.912" v="2034"/>
          <ac:inkMkLst>
            <pc:docMk/>
            <pc:sldMk cId="4021077659" sldId="346"/>
            <ac:inkMk id="114" creationId="{623BA338-DACC-4BF2-95C9-55367B7F3832}"/>
          </ac:inkMkLst>
        </pc:inkChg>
        <pc:inkChg chg="add del">
          <ac:chgData name="Viet Anh Nguyen" userId="b95f61ff061388d5" providerId="LiveId" clId="{2F009BA6-935D-4172-B5F2-8DDE54F1BBBA}" dt="2022-01-10T06:55:41.912" v="2034"/>
          <ac:inkMkLst>
            <pc:docMk/>
            <pc:sldMk cId="4021077659" sldId="346"/>
            <ac:inkMk id="115" creationId="{C17173B8-2168-4448-80A0-9AEADD6F7D05}"/>
          </ac:inkMkLst>
        </pc:inkChg>
        <pc:inkChg chg="add del">
          <ac:chgData name="Viet Anh Nguyen" userId="b95f61ff061388d5" providerId="LiveId" clId="{2F009BA6-935D-4172-B5F2-8DDE54F1BBBA}" dt="2022-01-10T06:55:41.912" v="2034"/>
          <ac:inkMkLst>
            <pc:docMk/>
            <pc:sldMk cId="4021077659" sldId="346"/>
            <ac:inkMk id="116" creationId="{480F840D-14CA-42F7-B146-F940A2329906}"/>
          </ac:inkMkLst>
        </pc:inkChg>
        <pc:inkChg chg="add del">
          <ac:chgData name="Viet Anh Nguyen" userId="b95f61ff061388d5" providerId="LiveId" clId="{2F009BA6-935D-4172-B5F2-8DDE54F1BBBA}" dt="2022-01-10T06:55:41.912" v="2034"/>
          <ac:inkMkLst>
            <pc:docMk/>
            <pc:sldMk cId="4021077659" sldId="346"/>
            <ac:inkMk id="117" creationId="{FCD21BA0-1FA5-4195-AE67-6E45EC748895}"/>
          </ac:inkMkLst>
        </pc:inkChg>
        <pc:inkChg chg="add">
          <ac:chgData name="Viet Anh Nguyen" userId="b95f61ff061388d5" providerId="LiveId" clId="{2F009BA6-935D-4172-B5F2-8DDE54F1BBBA}" dt="2022-01-10T06:55:41.912" v="2034"/>
          <ac:inkMkLst>
            <pc:docMk/>
            <pc:sldMk cId="4021077659" sldId="346"/>
            <ac:inkMk id="118" creationId="{D0408984-2B65-430A-A760-B5C7965C0FC9}"/>
          </ac:inkMkLst>
        </pc:inkChg>
        <pc:inkChg chg="add">
          <ac:chgData name="Viet Anh Nguyen" userId="b95f61ff061388d5" providerId="LiveId" clId="{2F009BA6-935D-4172-B5F2-8DDE54F1BBBA}" dt="2022-01-10T06:55:41.912" v="2034"/>
          <ac:inkMkLst>
            <pc:docMk/>
            <pc:sldMk cId="4021077659" sldId="346"/>
            <ac:inkMk id="119" creationId="{4DFA3330-21E7-40A7-B667-5E80F4494943}"/>
          </ac:inkMkLst>
        </pc:inkChg>
        <pc:inkChg chg="add del">
          <ac:chgData name="Viet Anh Nguyen" userId="b95f61ff061388d5" providerId="LiveId" clId="{2F009BA6-935D-4172-B5F2-8DDE54F1BBBA}" dt="2022-01-10T06:55:54.146" v="2038"/>
          <ac:inkMkLst>
            <pc:docMk/>
            <pc:sldMk cId="4021077659" sldId="346"/>
            <ac:inkMk id="120" creationId="{6CB18AEF-CDA8-4560-BAF8-C08C6F336A95}"/>
          </ac:inkMkLst>
        </pc:inkChg>
        <pc:inkChg chg="add del">
          <ac:chgData name="Viet Anh Nguyen" userId="b95f61ff061388d5" providerId="LiveId" clId="{2F009BA6-935D-4172-B5F2-8DDE54F1BBBA}" dt="2022-01-10T06:55:54.146" v="2038"/>
          <ac:inkMkLst>
            <pc:docMk/>
            <pc:sldMk cId="4021077659" sldId="346"/>
            <ac:inkMk id="121" creationId="{8C62B961-76B6-4772-9D1D-A1A4D03F467F}"/>
          </ac:inkMkLst>
        </pc:inkChg>
        <pc:inkChg chg="add del">
          <ac:chgData name="Viet Anh Nguyen" userId="b95f61ff061388d5" providerId="LiveId" clId="{2F009BA6-935D-4172-B5F2-8DDE54F1BBBA}" dt="2022-01-10T06:55:54.146" v="2038"/>
          <ac:inkMkLst>
            <pc:docMk/>
            <pc:sldMk cId="4021077659" sldId="346"/>
            <ac:inkMk id="122" creationId="{4A16CEEF-98D8-44EC-BEE5-AFA770454723}"/>
          </ac:inkMkLst>
        </pc:inkChg>
        <pc:inkChg chg="add del">
          <ac:chgData name="Viet Anh Nguyen" userId="b95f61ff061388d5" providerId="LiveId" clId="{2F009BA6-935D-4172-B5F2-8DDE54F1BBBA}" dt="2022-01-10T06:55:55.727" v="2041"/>
          <ac:inkMkLst>
            <pc:docMk/>
            <pc:sldMk cId="4021077659" sldId="346"/>
            <ac:inkMk id="123" creationId="{1730CC2F-876A-4A0E-8E2F-2F6347368FDE}"/>
          </ac:inkMkLst>
        </pc:inkChg>
        <pc:inkChg chg="add del">
          <ac:chgData name="Viet Anh Nguyen" userId="b95f61ff061388d5" providerId="LiveId" clId="{2F009BA6-935D-4172-B5F2-8DDE54F1BBBA}" dt="2022-01-10T06:55:55.727" v="2041"/>
          <ac:inkMkLst>
            <pc:docMk/>
            <pc:sldMk cId="4021077659" sldId="346"/>
            <ac:inkMk id="124" creationId="{676C8E82-E956-4B3D-8812-735E56BD1F29}"/>
          </ac:inkMkLst>
        </pc:inkChg>
        <pc:inkChg chg="add del">
          <ac:chgData name="Viet Anh Nguyen" userId="b95f61ff061388d5" providerId="LiveId" clId="{2F009BA6-935D-4172-B5F2-8DDE54F1BBBA}" dt="2022-01-10T06:55:55.727" v="2041"/>
          <ac:inkMkLst>
            <pc:docMk/>
            <pc:sldMk cId="4021077659" sldId="346"/>
            <ac:inkMk id="125" creationId="{AA8B6A0F-DFC4-4412-B731-867E44815C18}"/>
          </ac:inkMkLst>
        </pc:inkChg>
        <pc:inkChg chg="add">
          <ac:chgData name="Viet Anh Nguyen" userId="b95f61ff061388d5" providerId="LiveId" clId="{2F009BA6-935D-4172-B5F2-8DDE54F1BBBA}" dt="2022-01-10T06:55:55.727" v="2041"/>
          <ac:inkMkLst>
            <pc:docMk/>
            <pc:sldMk cId="4021077659" sldId="346"/>
            <ac:inkMk id="126" creationId="{51E4B778-7B1F-41AC-87FB-FDC2A72DD4EF}"/>
          </ac:inkMkLst>
        </pc:inkChg>
        <pc:inkChg chg="add">
          <ac:chgData name="Viet Anh Nguyen" userId="b95f61ff061388d5" providerId="LiveId" clId="{2F009BA6-935D-4172-B5F2-8DDE54F1BBBA}" dt="2022-01-10T06:55:56.436" v="2042" actId="9405"/>
          <ac:inkMkLst>
            <pc:docMk/>
            <pc:sldMk cId="4021077659" sldId="346"/>
            <ac:inkMk id="127" creationId="{53118EC4-3F65-4E52-A801-840C001512C1}"/>
          </ac:inkMkLst>
        </pc:inkChg>
        <pc:inkChg chg="add">
          <ac:chgData name="Viet Anh Nguyen" userId="b95f61ff061388d5" providerId="LiveId" clId="{2F009BA6-935D-4172-B5F2-8DDE54F1BBBA}" dt="2022-01-10T06:55:56.817" v="2043" actId="9405"/>
          <ac:inkMkLst>
            <pc:docMk/>
            <pc:sldMk cId="4021077659" sldId="346"/>
            <ac:inkMk id="128" creationId="{E0A292A2-145D-4913-B511-078CA7444AA1}"/>
          </ac:inkMkLst>
        </pc:inkChg>
        <pc:inkChg chg="add del">
          <ac:chgData name="Viet Anh Nguyen" userId="b95f61ff061388d5" providerId="LiveId" clId="{2F009BA6-935D-4172-B5F2-8DDE54F1BBBA}" dt="2022-01-10T06:55:58.417" v="2046"/>
          <ac:inkMkLst>
            <pc:docMk/>
            <pc:sldMk cId="4021077659" sldId="346"/>
            <ac:inkMk id="129" creationId="{A1F7A7E5-DF72-4DB0-89ED-7F088380723F}"/>
          </ac:inkMkLst>
        </pc:inkChg>
        <pc:inkChg chg="add del">
          <ac:chgData name="Viet Anh Nguyen" userId="b95f61ff061388d5" providerId="LiveId" clId="{2F009BA6-935D-4172-B5F2-8DDE54F1BBBA}" dt="2022-01-10T06:55:58.417" v="2046"/>
          <ac:inkMkLst>
            <pc:docMk/>
            <pc:sldMk cId="4021077659" sldId="346"/>
            <ac:inkMk id="130" creationId="{B296268E-7BD6-43CD-911D-60988270D7DC}"/>
          </ac:inkMkLst>
        </pc:inkChg>
        <pc:inkChg chg="add">
          <ac:chgData name="Viet Anh Nguyen" userId="b95f61ff061388d5" providerId="LiveId" clId="{2F009BA6-935D-4172-B5F2-8DDE54F1BBBA}" dt="2022-01-10T06:55:58.417" v="2046"/>
          <ac:inkMkLst>
            <pc:docMk/>
            <pc:sldMk cId="4021077659" sldId="346"/>
            <ac:inkMk id="131" creationId="{D074C8A0-A907-4766-8CC9-ED27CA9BD840}"/>
          </ac:inkMkLst>
        </pc:inkChg>
      </pc:sldChg>
      <pc:sldChg chg="addSp delSp new mod">
        <pc:chgData name="Viet Anh Nguyen" userId="b95f61ff061388d5" providerId="LiveId" clId="{2F009BA6-935D-4172-B5F2-8DDE54F1BBBA}" dt="2022-01-10T07:08:38.142" v="2253"/>
        <pc:sldMkLst>
          <pc:docMk/>
          <pc:sldMk cId="694350763" sldId="347"/>
        </pc:sldMkLst>
        <pc:inkChg chg="add del">
          <ac:chgData name="Viet Anh Nguyen" userId="b95f61ff061388d5" providerId="LiveId" clId="{2F009BA6-935D-4172-B5F2-8DDE54F1BBBA}" dt="2022-01-10T07:06:11.659" v="2189"/>
          <ac:inkMkLst>
            <pc:docMk/>
            <pc:sldMk cId="694350763" sldId="347"/>
            <ac:inkMk id="2" creationId="{BA20BE0B-AE6B-4A6F-9970-B907E1E899C9}"/>
          </ac:inkMkLst>
        </pc:inkChg>
        <pc:inkChg chg="add del">
          <ac:chgData name="Viet Anh Nguyen" userId="b95f61ff061388d5" providerId="LiveId" clId="{2F009BA6-935D-4172-B5F2-8DDE54F1BBBA}" dt="2022-01-10T07:06:11.659" v="2189"/>
          <ac:inkMkLst>
            <pc:docMk/>
            <pc:sldMk cId="694350763" sldId="347"/>
            <ac:inkMk id="3" creationId="{B74E24B2-96B1-4F1F-BBC9-3E740F1CA169}"/>
          </ac:inkMkLst>
        </pc:inkChg>
        <pc:inkChg chg="add del">
          <ac:chgData name="Viet Anh Nguyen" userId="b95f61ff061388d5" providerId="LiveId" clId="{2F009BA6-935D-4172-B5F2-8DDE54F1BBBA}" dt="2022-01-10T07:06:11.659" v="2189"/>
          <ac:inkMkLst>
            <pc:docMk/>
            <pc:sldMk cId="694350763" sldId="347"/>
            <ac:inkMk id="4" creationId="{A6B0A798-BE97-452F-BF19-167F26902B93}"/>
          </ac:inkMkLst>
        </pc:inkChg>
        <pc:inkChg chg="add del">
          <ac:chgData name="Viet Anh Nguyen" userId="b95f61ff061388d5" providerId="LiveId" clId="{2F009BA6-935D-4172-B5F2-8DDE54F1BBBA}" dt="2022-01-10T07:06:11.659" v="2189"/>
          <ac:inkMkLst>
            <pc:docMk/>
            <pc:sldMk cId="694350763" sldId="347"/>
            <ac:inkMk id="5" creationId="{C302EE83-47F7-43B3-9504-217194408EF7}"/>
          </ac:inkMkLst>
        </pc:inkChg>
        <pc:inkChg chg="add del">
          <ac:chgData name="Viet Anh Nguyen" userId="b95f61ff061388d5" providerId="LiveId" clId="{2F009BA6-935D-4172-B5F2-8DDE54F1BBBA}" dt="2022-01-10T07:06:11.659" v="2189"/>
          <ac:inkMkLst>
            <pc:docMk/>
            <pc:sldMk cId="694350763" sldId="347"/>
            <ac:inkMk id="6" creationId="{7A40A029-C24B-4D59-B3A7-64E2BB65B822}"/>
          </ac:inkMkLst>
        </pc:inkChg>
        <pc:inkChg chg="add del">
          <ac:chgData name="Viet Anh Nguyen" userId="b95f61ff061388d5" providerId="LiveId" clId="{2F009BA6-935D-4172-B5F2-8DDE54F1BBBA}" dt="2022-01-10T07:06:11.659" v="2189"/>
          <ac:inkMkLst>
            <pc:docMk/>
            <pc:sldMk cId="694350763" sldId="347"/>
            <ac:inkMk id="7" creationId="{2E534416-DAAE-410C-A9E5-B9064C0948CD}"/>
          </ac:inkMkLst>
        </pc:inkChg>
        <pc:inkChg chg="add del">
          <ac:chgData name="Viet Anh Nguyen" userId="b95f61ff061388d5" providerId="LiveId" clId="{2F009BA6-935D-4172-B5F2-8DDE54F1BBBA}" dt="2022-01-10T07:06:11.659" v="2189"/>
          <ac:inkMkLst>
            <pc:docMk/>
            <pc:sldMk cId="694350763" sldId="347"/>
            <ac:inkMk id="8" creationId="{C4AF8488-C9A1-49FA-9C41-733B46759FA0}"/>
          </ac:inkMkLst>
        </pc:inkChg>
        <pc:inkChg chg="add">
          <ac:chgData name="Viet Anh Nguyen" userId="b95f61ff061388d5" providerId="LiveId" clId="{2F009BA6-935D-4172-B5F2-8DDE54F1BBBA}" dt="2022-01-10T07:06:11.659" v="2189"/>
          <ac:inkMkLst>
            <pc:docMk/>
            <pc:sldMk cId="694350763" sldId="347"/>
            <ac:inkMk id="9" creationId="{D02464A5-1C17-4BF4-A13D-7CD6A5000E86}"/>
          </ac:inkMkLst>
        </pc:inkChg>
        <pc:inkChg chg="add del">
          <ac:chgData name="Viet Anh Nguyen" userId="b95f61ff061388d5" providerId="LiveId" clId="{2F009BA6-935D-4172-B5F2-8DDE54F1BBBA}" dt="2022-01-10T07:08:06.583" v="2197"/>
          <ac:inkMkLst>
            <pc:docMk/>
            <pc:sldMk cId="694350763" sldId="347"/>
            <ac:inkMk id="10" creationId="{ADC013BF-6FB5-4740-8939-D38B41BCD58F}"/>
          </ac:inkMkLst>
        </pc:inkChg>
        <pc:inkChg chg="add del">
          <ac:chgData name="Viet Anh Nguyen" userId="b95f61ff061388d5" providerId="LiveId" clId="{2F009BA6-935D-4172-B5F2-8DDE54F1BBBA}" dt="2022-01-10T07:07:57.445" v="2194"/>
          <ac:inkMkLst>
            <pc:docMk/>
            <pc:sldMk cId="694350763" sldId="347"/>
            <ac:inkMk id="11" creationId="{AD342803-7687-40F4-B12B-63CF6DD7AFAD}"/>
          </ac:inkMkLst>
        </pc:inkChg>
        <pc:inkChg chg="add del">
          <ac:chgData name="Viet Anh Nguyen" userId="b95f61ff061388d5" providerId="LiveId" clId="{2F009BA6-935D-4172-B5F2-8DDE54F1BBBA}" dt="2022-01-10T07:07:57.445" v="2194"/>
          <ac:inkMkLst>
            <pc:docMk/>
            <pc:sldMk cId="694350763" sldId="347"/>
            <ac:inkMk id="12" creationId="{5A582F5A-F994-4197-B014-348D7BADFCA8}"/>
          </ac:inkMkLst>
        </pc:inkChg>
        <pc:inkChg chg="add del">
          <ac:chgData name="Viet Anh Nguyen" userId="b95f61ff061388d5" providerId="LiveId" clId="{2F009BA6-935D-4172-B5F2-8DDE54F1BBBA}" dt="2022-01-10T07:08:06.583" v="2197"/>
          <ac:inkMkLst>
            <pc:docMk/>
            <pc:sldMk cId="694350763" sldId="347"/>
            <ac:inkMk id="13" creationId="{FF78AB8D-C7AE-4882-82AF-AF56033ECB82}"/>
          </ac:inkMkLst>
        </pc:inkChg>
        <pc:inkChg chg="add del">
          <ac:chgData name="Viet Anh Nguyen" userId="b95f61ff061388d5" providerId="LiveId" clId="{2F009BA6-935D-4172-B5F2-8DDE54F1BBBA}" dt="2022-01-10T07:08:06.583" v="2197"/>
          <ac:inkMkLst>
            <pc:docMk/>
            <pc:sldMk cId="694350763" sldId="347"/>
            <ac:inkMk id="14" creationId="{EE894BF0-4690-4F91-A7EF-8B95AA73936F}"/>
          </ac:inkMkLst>
        </pc:inkChg>
        <pc:inkChg chg="add del">
          <ac:chgData name="Viet Anh Nguyen" userId="b95f61ff061388d5" providerId="LiveId" clId="{2F009BA6-935D-4172-B5F2-8DDE54F1BBBA}" dt="2022-01-10T07:08:06.583" v="2197"/>
          <ac:inkMkLst>
            <pc:docMk/>
            <pc:sldMk cId="694350763" sldId="347"/>
            <ac:inkMk id="15" creationId="{4728B43D-AED4-4A7F-A63F-FBA8EEA074BC}"/>
          </ac:inkMkLst>
        </pc:inkChg>
        <pc:inkChg chg="add del">
          <ac:chgData name="Viet Anh Nguyen" userId="b95f61ff061388d5" providerId="LiveId" clId="{2F009BA6-935D-4172-B5F2-8DDE54F1BBBA}" dt="2022-01-10T07:08:06.583" v="2197"/>
          <ac:inkMkLst>
            <pc:docMk/>
            <pc:sldMk cId="694350763" sldId="347"/>
            <ac:inkMk id="16" creationId="{FB7E6478-9E3E-4E08-9A55-D8DD4B0DC426}"/>
          </ac:inkMkLst>
        </pc:inkChg>
        <pc:inkChg chg="add del">
          <ac:chgData name="Viet Anh Nguyen" userId="b95f61ff061388d5" providerId="LiveId" clId="{2F009BA6-935D-4172-B5F2-8DDE54F1BBBA}" dt="2022-01-10T07:08:07.631" v="2199"/>
          <ac:inkMkLst>
            <pc:docMk/>
            <pc:sldMk cId="694350763" sldId="347"/>
            <ac:inkMk id="17" creationId="{8480D164-6DF0-48B0-8283-901C4DBAF38C}"/>
          </ac:inkMkLst>
        </pc:inkChg>
        <pc:inkChg chg="add del">
          <ac:chgData name="Viet Anh Nguyen" userId="b95f61ff061388d5" providerId="LiveId" clId="{2F009BA6-935D-4172-B5F2-8DDE54F1BBBA}" dt="2022-01-10T07:08:07.631" v="2199"/>
          <ac:inkMkLst>
            <pc:docMk/>
            <pc:sldMk cId="694350763" sldId="347"/>
            <ac:inkMk id="18" creationId="{C774E000-CFB7-4C70-8B85-EB393179DBDB}"/>
          </ac:inkMkLst>
        </pc:inkChg>
        <pc:inkChg chg="add del">
          <ac:chgData name="Viet Anh Nguyen" userId="b95f61ff061388d5" providerId="LiveId" clId="{2F009BA6-935D-4172-B5F2-8DDE54F1BBBA}" dt="2022-01-10T07:08:08.413" v="2201"/>
          <ac:inkMkLst>
            <pc:docMk/>
            <pc:sldMk cId="694350763" sldId="347"/>
            <ac:inkMk id="19" creationId="{0F127A7F-A9F0-496E-A43F-9832A3F95BA7}"/>
          </ac:inkMkLst>
        </pc:inkChg>
        <pc:inkChg chg="add del">
          <ac:chgData name="Viet Anh Nguyen" userId="b95f61ff061388d5" providerId="LiveId" clId="{2F009BA6-935D-4172-B5F2-8DDE54F1BBBA}" dt="2022-01-10T07:08:08.413" v="2201"/>
          <ac:inkMkLst>
            <pc:docMk/>
            <pc:sldMk cId="694350763" sldId="347"/>
            <ac:inkMk id="20" creationId="{4E178CBF-D478-46D9-A47A-A8D288352107}"/>
          </ac:inkMkLst>
        </pc:inkChg>
        <pc:inkChg chg="add">
          <ac:chgData name="Viet Anh Nguyen" userId="b95f61ff061388d5" providerId="LiveId" clId="{2F009BA6-935D-4172-B5F2-8DDE54F1BBBA}" dt="2022-01-10T07:08:08.413" v="2201"/>
          <ac:inkMkLst>
            <pc:docMk/>
            <pc:sldMk cId="694350763" sldId="347"/>
            <ac:inkMk id="21" creationId="{A78DDCFB-1ED2-4478-8275-A64477B94360}"/>
          </ac:inkMkLst>
        </pc:inkChg>
        <pc:inkChg chg="add del">
          <ac:chgData name="Viet Anh Nguyen" userId="b95f61ff061388d5" providerId="LiveId" clId="{2F009BA6-935D-4172-B5F2-8DDE54F1BBBA}" dt="2022-01-10T07:08:13.487" v="2213"/>
          <ac:inkMkLst>
            <pc:docMk/>
            <pc:sldMk cId="694350763" sldId="347"/>
            <ac:inkMk id="22" creationId="{10629266-E81A-4AA9-9D83-5CE247A3FAC6}"/>
          </ac:inkMkLst>
        </pc:inkChg>
        <pc:inkChg chg="add del">
          <ac:chgData name="Viet Anh Nguyen" userId="b95f61ff061388d5" providerId="LiveId" clId="{2F009BA6-935D-4172-B5F2-8DDE54F1BBBA}" dt="2022-01-10T07:08:13.487" v="2213"/>
          <ac:inkMkLst>
            <pc:docMk/>
            <pc:sldMk cId="694350763" sldId="347"/>
            <ac:inkMk id="23" creationId="{8CC8BE7A-0102-4E70-A3BD-4198C7D5A48D}"/>
          </ac:inkMkLst>
        </pc:inkChg>
        <pc:inkChg chg="add del">
          <ac:chgData name="Viet Anh Nguyen" userId="b95f61ff061388d5" providerId="LiveId" clId="{2F009BA6-935D-4172-B5F2-8DDE54F1BBBA}" dt="2022-01-10T07:08:13.487" v="2213"/>
          <ac:inkMkLst>
            <pc:docMk/>
            <pc:sldMk cId="694350763" sldId="347"/>
            <ac:inkMk id="24" creationId="{09584AAA-53CF-48A4-A420-1CAB1E918248}"/>
          </ac:inkMkLst>
        </pc:inkChg>
        <pc:inkChg chg="add del">
          <ac:chgData name="Viet Anh Nguyen" userId="b95f61ff061388d5" providerId="LiveId" clId="{2F009BA6-935D-4172-B5F2-8DDE54F1BBBA}" dt="2022-01-10T07:08:13.487" v="2213"/>
          <ac:inkMkLst>
            <pc:docMk/>
            <pc:sldMk cId="694350763" sldId="347"/>
            <ac:inkMk id="25" creationId="{667B8A45-B451-4067-B20C-E5B4D7EB4561}"/>
          </ac:inkMkLst>
        </pc:inkChg>
        <pc:inkChg chg="add del">
          <ac:chgData name="Viet Anh Nguyen" userId="b95f61ff061388d5" providerId="LiveId" clId="{2F009BA6-935D-4172-B5F2-8DDE54F1BBBA}" dt="2022-01-10T07:08:13.487" v="2213"/>
          <ac:inkMkLst>
            <pc:docMk/>
            <pc:sldMk cId="694350763" sldId="347"/>
            <ac:inkMk id="26" creationId="{1318C7E3-6E01-4BD5-A12B-AEF9C0BD669E}"/>
          </ac:inkMkLst>
        </pc:inkChg>
        <pc:inkChg chg="add del">
          <ac:chgData name="Viet Anh Nguyen" userId="b95f61ff061388d5" providerId="LiveId" clId="{2F009BA6-935D-4172-B5F2-8DDE54F1BBBA}" dt="2022-01-10T07:08:13.487" v="2213"/>
          <ac:inkMkLst>
            <pc:docMk/>
            <pc:sldMk cId="694350763" sldId="347"/>
            <ac:inkMk id="27" creationId="{C59460A6-774C-4E3E-8877-D042598A5C8A}"/>
          </ac:inkMkLst>
        </pc:inkChg>
        <pc:inkChg chg="add del">
          <ac:chgData name="Viet Anh Nguyen" userId="b95f61ff061388d5" providerId="LiveId" clId="{2F009BA6-935D-4172-B5F2-8DDE54F1BBBA}" dt="2022-01-10T07:08:13.487" v="2213"/>
          <ac:inkMkLst>
            <pc:docMk/>
            <pc:sldMk cId="694350763" sldId="347"/>
            <ac:inkMk id="28" creationId="{DEDB02DD-8AB9-4959-80AE-8E36952BD189}"/>
          </ac:inkMkLst>
        </pc:inkChg>
        <pc:inkChg chg="add del">
          <ac:chgData name="Viet Anh Nguyen" userId="b95f61ff061388d5" providerId="LiveId" clId="{2F009BA6-935D-4172-B5F2-8DDE54F1BBBA}" dt="2022-01-10T07:08:13.487" v="2213"/>
          <ac:inkMkLst>
            <pc:docMk/>
            <pc:sldMk cId="694350763" sldId="347"/>
            <ac:inkMk id="29" creationId="{ECB4858F-0488-4EB7-BE36-1720DAF58CDC}"/>
          </ac:inkMkLst>
        </pc:inkChg>
        <pc:inkChg chg="add del">
          <ac:chgData name="Viet Anh Nguyen" userId="b95f61ff061388d5" providerId="LiveId" clId="{2F009BA6-935D-4172-B5F2-8DDE54F1BBBA}" dt="2022-01-10T07:08:13.487" v="2213"/>
          <ac:inkMkLst>
            <pc:docMk/>
            <pc:sldMk cId="694350763" sldId="347"/>
            <ac:inkMk id="30" creationId="{C1EB057C-8E80-4CE6-B288-4B1CEE2AC214}"/>
          </ac:inkMkLst>
        </pc:inkChg>
        <pc:inkChg chg="add del">
          <ac:chgData name="Viet Anh Nguyen" userId="b95f61ff061388d5" providerId="LiveId" clId="{2F009BA6-935D-4172-B5F2-8DDE54F1BBBA}" dt="2022-01-10T07:08:13.487" v="2213"/>
          <ac:inkMkLst>
            <pc:docMk/>
            <pc:sldMk cId="694350763" sldId="347"/>
            <ac:inkMk id="31" creationId="{2790889D-BBB9-48E2-9C7D-067CDEE87BE7}"/>
          </ac:inkMkLst>
        </pc:inkChg>
        <pc:inkChg chg="add">
          <ac:chgData name="Viet Anh Nguyen" userId="b95f61ff061388d5" providerId="LiveId" clId="{2F009BA6-935D-4172-B5F2-8DDE54F1BBBA}" dt="2022-01-10T07:08:12.927" v="2212" actId="9405"/>
          <ac:inkMkLst>
            <pc:docMk/>
            <pc:sldMk cId="694350763" sldId="347"/>
            <ac:inkMk id="32" creationId="{D51CD9E9-C126-4814-9694-41AF6F46C75D}"/>
          </ac:inkMkLst>
        </pc:inkChg>
        <pc:inkChg chg="add">
          <ac:chgData name="Viet Anh Nguyen" userId="b95f61ff061388d5" providerId="LiveId" clId="{2F009BA6-935D-4172-B5F2-8DDE54F1BBBA}" dt="2022-01-10T07:08:13.487" v="2213"/>
          <ac:inkMkLst>
            <pc:docMk/>
            <pc:sldMk cId="694350763" sldId="347"/>
            <ac:inkMk id="33" creationId="{B97A011F-1249-4975-B1D2-0EE02EFFB480}"/>
          </ac:inkMkLst>
        </pc:inkChg>
        <pc:inkChg chg="add">
          <ac:chgData name="Viet Anh Nguyen" userId="b95f61ff061388d5" providerId="LiveId" clId="{2F009BA6-935D-4172-B5F2-8DDE54F1BBBA}" dt="2022-01-10T07:08:13.487" v="2213"/>
          <ac:inkMkLst>
            <pc:docMk/>
            <pc:sldMk cId="694350763" sldId="347"/>
            <ac:inkMk id="34" creationId="{771AF828-C970-4660-8AE2-3D732631FBFA}"/>
          </ac:inkMkLst>
        </pc:inkChg>
        <pc:inkChg chg="add">
          <ac:chgData name="Viet Anh Nguyen" userId="b95f61ff061388d5" providerId="LiveId" clId="{2F009BA6-935D-4172-B5F2-8DDE54F1BBBA}" dt="2022-01-10T07:08:13.487" v="2213"/>
          <ac:inkMkLst>
            <pc:docMk/>
            <pc:sldMk cId="694350763" sldId="347"/>
            <ac:inkMk id="35" creationId="{E2E50080-7BBF-4D7D-9E1B-08A2600AC2EF}"/>
          </ac:inkMkLst>
        </pc:inkChg>
        <pc:inkChg chg="add">
          <ac:chgData name="Viet Anh Nguyen" userId="b95f61ff061388d5" providerId="LiveId" clId="{2F009BA6-935D-4172-B5F2-8DDE54F1BBBA}" dt="2022-01-10T07:08:13.487" v="2213"/>
          <ac:inkMkLst>
            <pc:docMk/>
            <pc:sldMk cId="694350763" sldId="347"/>
            <ac:inkMk id="36" creationId="{FC844AFC-10F6-4459-B1C0-95AA24377F2B}"/>
          </ac:inkMkLst>
        </pc:inkChg>
        <pc:inkChg chg="add del">
          <ac:chgData name="Viet Anh Nguyen" userId="b95f61ff061388d5" providerId="LiveId" clId="{2F009BA6-935D-4172-B5F2-8DDE54F1BBBA}" dt="2022-01-10T07:08:17.878" v="2225"/>
          <ac:inkMkLst>
            <pc:docMk/>
            <pc:sldMk cId="694350763" sldId="347"/>
            <ac:inkMk id="37" creationId="{5284CCF9-4EF7-4E85-A9A0-ADAD86B75126}"/>
          </ac:inkMkLst>
        </pc:inkChg>
        <pc:inkChg chg="add del">
          <ac:chgData name="Viet Anh Nguyen" userId="b95f61ff061388d5" providerId="LiveId" clId="{2F009BA6-935D-4172-B5F2-8DDE54F1BBBA}" dt="2022-01-10T07:08:17.878" v="2225"/>
          <ac:inkMkLst>
            <pc:docMk/>
            <pc:sldMk cId="694350763" sldId="347"/>
            <ac:inkMk id="38" creationId="{9BF16CCC-0DE8-47BA-8688-997E34CD2CB4}"/>
          </ac:inkMkLst>
        </pc:inkChg>
        <pc:inkChg chg="add del">
          <ac:chgData name="Viet Anh Nguyen" userId="b95f61ff061388d5" providerId="LiveId" clId="{2F009BA6-935D-4172-B5F2-8DDE54F1BBBA}" dt="2022-01-10T07:08:17.878" v="2225"/>
          <ac:inkMkLst>
            <pc:docMk/>
            <pc:sldMk cId="694350763" sldId="347"/>
            <ac:inkMk id="39" creationId="{5C254860-812A-46AB-85F2-A733FC9F8DB7}"/>
          </ac:inkMkLst>
        </pc:inkChg>
        <pc:inkChg chg="add del">
          <ac:chgData name="Viet Anh Nguyen" userId="b95f61ff061388d5" providerId="LiveId" clId="{2F009BA6-935D-4172-B5F2-8DDE54F1BBBA}" dt="2022-01-10T07:08:17.878" v="2225"/>
          <ac:inkMkLst>
            <pc:docMk/>
            <pc:sldMk cId="694350763" sldId="347"/>
            <ac:inkMk id="40" creationId="{846AFF0E-9D02-4EAE-AFE0-01750FFD658F}"/>
          </ac:inkMkLst>
        </pc:inkChg>
        <pc:inkChg chg="add del">
          <ac:chgData name="Viet Anh Nguyen" userId="b95f61ff061388d5" providerId="LiveId" clId="{2F009BA6-935D-4172-B5F2-8DDE54F1BBBA}" dt="2022-01-10T07:08:17.878" v="2225"/>
          <ac:inkMkLst>
            <pc:docMk/>
            <pc:sldMk cId="694350763" sldId="347"/>
            <ac:inkMk id="41" creationId="{6DC2C87D-4583-4D91-BD7D-EF98EA34CA89}"/>
          </ac:inkMkLst>
        </pc:inkChg>
        <pc:inkChg chg="add del">
          <ac:chgData name="Viet Anh Nguyen" userId="b95f61ff061388d5" providerId="LiveId" clId="{2F009BA6-935D-4172-B5F2-8DDE54F1BBBA}" dt="2022-01-10T07:08:17.878" v="2225"/>
          <ac:inkMkLst>
            <pc:docMk/>
            <pc:sldMk cId="694350763" sldId="347"/>
            <ac:inkMk id="42" creationId="{9C989200-AC98-4C0E-A260-9B2EA008C624}"/>
          </ac:inkMkLst>
        </pc:inkChg>
        <pc:inkChg chg="add del">
          <ac:chgData name="Viet Anh Nguyen" userId="b95f61ff061388d5" providerId="LiveId" clId="{2F009BA6-935D-4172-B5F2-8DDE54F1BBBA}" dt="2022-01-10T07:08:17.878" v="2225"/>
          <ac:inkMkLst>
            <pc:docMk/>
            <pc:sldMk cId="694350763" sldId="347"/>
            <ac:inkMk id="43" creationId="{606FA268-154E-4B9F-A3AC-B5F3292E63B7}"/>
          </ac:inkMkLst>
        </pc:inkChg>
        <pc:inkChg chg="add del">
          <ac:chgData name="Viet Anh Nguyen" userId="b95f61ff061388d5" providerId="LiveId" clId="{2F009BA6-935D-4172-B5F2-8DDE54F1BBBA}" dt="2022-01-10T07:08:17.878" v="2225"/>
          <ac:inkMkLst>
            <pc:docMk/>
            <pc:sldMk cId="694350763" sldId="347"/>
            <ac:inkMk id="44" creationId="{ABA1D06E-C122-492C-9339-9C683534E40B}"/>
          </ac:inkMkLst>
        </pc:inkChg>
        <pc:inkChg chg="add del">
          <ac:chgData name="Viet Anh Nguyen" userId="b95f61ff061388d5" providerId="LiveId" clId="{2F009BA6-935D-4172-B5F2-8DDE54F1BBBA}" dt="2022-01-10T07:08:17.878" v="2225"/>
          <ac:inkMkLst>
            <pc:docMk/>
            <pc:sldMk cId="694350763" sldId="347"/>
            <ac:inkMk id="45" creationId="{6C015D05-A005-443A-A3CC-73DAD76D8F81}"/>
          </ac:inkMkLst>
        </pc:inkChg>
        <pc:inkChg chg="add del">
          <ac:chgData name="Viet Anh Nguyen" userId="b95f61ff061388d5" providerId="LiveId" clId="{2F009BA6-935D-4172-B5F2-8DDE54F1BBBA}" dt="2022-01-10T07:08:17.878" v="2225"/>
          <ac:inkMkLst>
            <pc:docMk/>
            <pc:sldMk cId="694350763" sldId="347"/>
            <ac:inkMk id="46" creationId="{887D9293-D480-4F62-9F9D-A71C998FE4F6}"/>
          </ac:inkMkLst>
        </pc:inkChg>
        <pc:inkChg chg="add del">
          <ac:chgData name="Viet Anh Nguyen" userId="b95f61ff061388d5" providerId="LiveId" clId="{2F009BA6-935D-4172-B5F2-8DDE54F1BBBA}" dt="2022-01-10T07:08:17.878" v="2225"/>
          <ac:inkMkLst>
            <pc:docMk/>
            <pc:sldMk cId="694350763" sldId="347"/>
            <ac:inkMk id="47" creationId="{BC14AD18-24AE-4EEA-8074-D561181824B9}"/>
          </ac:inkMkLst>
        </pc:inkChg>
        <pc:inkChg chg="add">
          <ac:chgData name="Viet Anh Nguyen" userId="b95f61ff061388d5" providerId="LiveId" clId="{2F009BA6-935D-4172-B5F2-8DDE54F1BBBA}" dt="2022-01-10T07:08:17.878" v="2225"/>
          <ac:inkMkLst>
            <pc:docMk/>
            <pc:sldMk cId="694350763" sldId="347"/>
            <ac:inkMk id="48" creationId="{C433FCBA-9E8F-4C56-92DD-F644101B86FD}"/>
          </ac:inkMkLst>
        </pc:inkChg>
        <pc:inkChg chg="add">
          <ac:chgData name="Viet Anh Nguyen" userId="b95f61ff061388d5" providerId="LiveId" clId="{2F009BA6-935D-4172-B5F2-8DDE54F1BBBA}" dt="2022-01-10T07:08:17.878" v="2225"/>
          <ac:inkMkLst>
            <pc:docMk/>
            <pc:sldMk cId="694350763" sldId="347"/>
            <ac:inkMk id="49" creationId="{7AF14D65-5AEE-4FDF-9C7F-A26BE0D3959C}"/>
          </ac:inkMkLst>
        </pc:inkChg>
        <pc:inkChg chg="add">
          <ac:chgData name="Viet Anh Nguyen" userId="b95f61ff061388d5" providerId="LiveId" clId="{2F009BA6-935D-4172-B5F2-8DDE54F1BBBA}" dt="2022-01-10T07:08:17.878" v="2225"/>
          <ac:inkMkLst>
            <pc:docMk/>
            <pc:sldMk cId="694350763" sldId="347"/>
            <ac:inkMk id="50" creationId="{C34B6B96-08BA-4B20-9BD7-7FC8FF42256A}"/>
          </ac:inkMkLst>
        </pc:inkChg>
        <pc:inkChg chg="add del">
          <ac:chgData name="Viet Anh Nguyen" userId="b95f61ff061388d5" providerId="LiveId" clId="{2F009BA6-935D-4172-B5F2-8DDE54F1BBBA}" dt="2022-01-10T07:08:21.468" v="2233"/>
          <ac:inkMkLst>
            <pc:docMk/>
            <pc:sldMk cId="694350763" sldId="347"/>
            <ac:inkMk id="51" creationId="{882AEB6B-46DE-4E22-946F-93B5CDFD8B7A}"/>
          </ac:inkMkLst>
        </pc:inkChg>
        <pc:inkChg chg="add del">
          <ac:chgData name="Viet Anh Nguyen" userId="b95f61ff061388d5" providerId="LiveId" clId="{2F009BA6-935D-4172-B5F2-8DDE54F1BBBA}" dt="2022-01-10T07:08:21.468" v="2233"/>
          <ac:inkMkLst>
            <pc:docMk/>
            <pc:sldMk cId="694350763" sldId="347"/>
            <ac:inkMk id="52" creationId="{782456DB-E15A-49D5-9C49-063A97CA03B5}"/>
          </ac:inkMkLst>
        </pc:inkChg>
        <pc:inkChg chg="add del">
          <ac:chgData name="Viet Anh Nguyen" userId="b95f61ff061388d5" providerId="LiveId" clId="{2F009BA6-935D-4172-B5F2-8DDE54F1BBBA}" dt="2022-01-10T07:08:21.468" v="2233"/>
          <ac:inkMkLst>
            <pc:docMk/>
            <pc:sldMk cId="694350763" sldId="347"/>
            <ac:inkMk id="53" creationId="{B4F10867-FE04-44DB-AB44-C54EFE5631B9}"/>
          </ac:inkMkLst>
        </pc:inkChg>
        <pc:inkChg chg="add del">
          <ac:chgData name="Viet Anh Nguyen" userId="b95f61ff061388d5" providerId="LiveId" clId="{2F009BA6-935D-4172-B5F2-8DDE54F1BBBA}" dt="2022-01-10T07:08:21.468" v="2233"/>
          <ac:inkMkLst>
            <pc:docMk/>
            <pc:sldMk cId="694350763" sldId="347"/>
            <ac:inkMk id="54" creationId="{8124D504-701B-4AC6-BDFF-481EF25FF3F0}"/>
          </ac:inkMkLst>
        </pc:inkChg>
        <pc:inkChg chg="add del">
          <ac:chgData name="Viet Anh Nguyen" userId="b95f61ff061388d5" providerId="LiveId" clId="{2F009BA6-935D-4172-B5F2-8DDE54F1BBBA}" dt="2022-01-10T07:08:21.468" v="2233"/>
          <ac:inkMkLst>
            <pc:docMk/>
            <pc:sldMk cId="694350763" sldId="347"/>
            <ac:inkMk id="55" creationId="{DB3F4BF0-B8D1-4863-8AE6-A06EAE005C41}"/>
          </ac:inkMkLst>
        </pc:inkChg>
        <pc:inkChg chg="add del">
          <ac:chgData name="Viet Anh Nguyen" userId="b95f61ff061388d5" providerId="LiveId" clId="{2F009BA6-935D-4172-B5F2-8DDE54F1BBBA}" dt="2022-01-10T07:08:21.468" v="2233"/>
          <ac:inkMkLst>
            <pc:docMk/>
            <pc:sldMk cId="694350763" sldId="347"/>
            <ac:inkMk id="56" creationId="{87DF49F0-59B7-4129-A103-CA16E2B7E542}"/>
          </ac:inkMkLst>
        </pc:inkChg>
        <pc:inkChg chg="add">
          <ac:chgData name="Viet Anh Nguyen" userId="b95f61ff061388d5" providerId="LiveId" clId="{2F009BA6-935D-4172-B5F2-8DDE54F1BBBA}" dt="2022-01-10T07:08:20.826" v="2232" actId="9405"/>
          <ac:inkMkLst>
            <pc:docMk/>
            <pc:sldMk cId="694350763" sldId="347"/>
            <ac:inkMk id="57" creationId="{BA96F1CD-6D13-449B-BCF2-202B1DD4FABF}"/>
          </ac:inkMkLst>
        </pc:inkChg>
        <pc:inkChg chg="add">
          <ac:chgData name="Viet Anh Nguyen" userId="b95f61ff061388d5" providerId="LiveId" clId="{2F009BA6-935D-4172-B5F2-8DDE54F1BBBA}" dt="2022-01-10T07:08:21.468" v="2233"/>
          <ac:inkMkLst>
            <pc:docMk/>
            <pc:sldMk cId="694350763" sldId="347"/>
            <ac:inkMk id="58" creationId="{73DE3AEE-FEBE-4CC1-8383-03FDC6F1CC50}"/>
          </ac:inkMkLst>
        </pc:inkChg>
        <pc:inkChg chg="add del">
          <ac:chgData name="Viet Anh Nguyen" userId="b95f61ff061388d5" providerId="LiveId" clId="{2F009BA6-935D-4172-B5F2-8DDE54F1BBBA}" dt="2022-01-10T07:08:21.468" v="2233"/>
          <ac:inkMkLst>
            <pc:docMk/>
            <pc:sldMk cId="694350763" sldId="347"/>
            <ac:inkMk id="59" creationId="{8DA73264-E4E3-4C9E-B64C-FBC8FDCB7458}"/>
          </ac:inkMkLst>
        </pc:inkChg>
        <pc:inkChg chg="add">
          <ac:chgData name="Viet Anh Nguyen" userId="b95f61ff061388d5" providerId="LiveId" clId="{2F009BA6-935D-4172-B5F2-8DDE54F1BBBA}" dt="2022-01-10T07:08:21.468" v="2233"/>
          <ac:inkMkLst>
            <pc:docMk/>
            <pc:sldMk cId="694350763" sldId="347"/>
            <ac:inkMk id="60" creationId="{2E61B605-50F4-4A2B-943A-32A6DC4F3C47}"/>
          </ac:inkMkLst>
        </pc:inkChg>
        <pc:inkChg chg="add">
          <ac:chgData name="Viet Anh Nguyen" userId="b95f61ff061388d5" providerId="LiveId" clId="{2F009BA6-935D-4172-B5F2-8DDE54F1BBBA}" dt="2022-01-10T07:08:21.738" v="2234" actId="9405"/>
          <ac:inkMkLst>
            <pc:docMk/>
            <pc:sldMk cId="694350763" sldId="347"/>
            <ac:inkMk id="61" creationId="{7FB350AF-0D17-4EF8-A9BC-062BBE386EBD}"/>
          </ac:inkMkLst>
        </pc:inkChg>
        <pc:inkChg chg="add del">
          <ac:chgData name="Viet Anh Nguyen" userId="b95f61ff061388d5" providerId="LiveId" clId="{2F009BA6-935D-4172-B5F2-8DDE54F1BBBA}" dt="2022-01-10T07:08:25.261" v="2237"/>
          <ac:inkMkLst>
            <pc:docMk/>
            <pc:sldMk cId="694350763" sldId="347"/>
            <ac:inkMk id="62" creationId="{EF695F64-B2D4-4BF6-8CB9-58E49DF19A6D}"/>
          </ac:inkMkLst>
        </pc:inkChg>
        <pc:inkChg chg="add del">
          <ac:chgData name="Viet Anh Nguyen" userId="b95f61ff061388d5" providerId="LiveId" clId="{2F009BA6-935D-4172-B5F2-8DDE54F1BBBA}" dt="2022-01-10T07:08:25.261" v="2237"/>
          <ac:inkMkLst>
            <pc:docMk/>
            <pc:sldMk cId="694350763" sldId="347"/>
            <ac:inkMk id="63" creationId="{7648D02E-01B1-4CF4-B42A-7CB6E063B964}"/>
          </ac:inkMkLst>
        </pc:inkChg>
        <pc:inkChg chg="add">
          <ac:chgData name="Viet Anh Nguyen" userId="b95f61ff061388d5" providerId="LiveId" clId="{2F009BA6-935D-4172-B5F2-8DDE54F1BBBA}" dt="2022-01-10T07:08:25.261" v="2237"/>
          <ac:inkMkLst>
            <pc:docMk/>
            <pc:sldMk cId="694350763" sldId="347"/>
            <ac:inkMk id="64" creationId="{4923DF3F-13BB-4681-928A-1F8F699F1888}"/>
          </ac:inkMkLst>
        </pc:inkChg>
        <pc:inkChg chg="add">
          <ac:chgData name="Viet Anh Nguyen" userId="b95f61ff061388d5" providerId="LiveId" clId="{2F009BA6-935D-4172-B5F2-8DDE54F1BBBA}" dt="2022-01-10T07:08:27.701" v="2238" actId="9405"/>
          <ac:inkMkLst>
            <pc:docMk/>
            <pc:sldMk cId="694350763" sldId="347"/>
            <ac:inkMk id="65" creationId="{DB8FB3DA-AD2F-46E1-83DA-AE4B917FED02}"/>
          </ac:inkMkLst>
        </pc:inkChg>
        <pc:inkChg chg="add">
          <ac:chgData name="Viet Anh Nguyen" userId="b95f61ff061388d5" providerId="LiveId" clId="{2F009BA6-935D-4172-B5F2-8DDE54F1BBBA}" dt="2022-01-10T07:08:27.900" v="2239" actId="9405"/>
          <ac:inkMkLst>
            <pc:docMk/>
            <pc:sldMk cId="694350763" sldId="347"/>
            <ac:inkMk id="66" creationId="{04D663BF-A5DE-41EC-9C41-FE9ABE94263E}"/>
          </ac:inkMkLst>
        </pc:inkChg>
        <pc:inkChg chg="add">
          <ac:chgData name="Viet Anh Nguyen" userId="b95f61ff061388d5" providerId="LiveId" clId="{2F009BA6-935D-4172-B5F2-8DDE54F1BBBA}" dt="2022-01-10T07:08:28.123" v="2240" actId="9405"/>
          <ac:inkMkLst>
            <pc:docMk/>
            <pc:sldMk cId="694350763" sldId="347"/>
            <ac:inkMk id="67" creationId="{432FB898-CA7A-448E-9F72-69F0EBADEA48}"/>
          </ac:inkMkLst>
        </pc:inkChg>
        <pc:inkChg chg="add del">
          <ac:chgData name="Viet Anh Nguyen" userId="b95f61ff061388d5" providerId="LiveId" clId="{2F009BA6-935D-4172-B5F2-8DDE54F1BBBA}" dt="2022-01-10T07:08:29.313" v="2243"/>
          <ac:inkMkLst>
            <pc:docMk/>
            <pc:sldMk cId="694350763" sldId="347"/>
            <ac:inkMk id="68" creationId="{4232DB88-EC29-4BE6-B2FE-25E3072EE33C}"/>
          </ac:inkMkLst>
        </pc:inkChg>
        <pc:inkChg chg="add del">
          <ac:chgData name="Viet Anh Nguyen" userId="b95f61ff061388d5" providerId="LiveId" clId="{2F009BA6-935D-4172-B5F2-8DDE54F1BBBA}" dt="2022-01-10T07:08:29.313" v="2243"/>
          <ac:inkMkLst>
            <pc:docMk/>
            <pc:sldMk cId="694350763" sldId="347"/>
            <ac:inkMk id="69" creationId="{03E6036A-7B06-4D11-B27D-0CDEE0B037A1}"/>
          </ac:inkMkLst>
        </pc:inkChg>
        <pc:inkChg chg="add">
          <ac:chgData name="Viet Anh Nguyen" userId="b95f61ff061388d5" providerId="LiveId" clId="{2F009BA6-935D-4172-B5F2-8DDE54F1BBBA}" dt="2022-01-10T07:08:29.313" v="2243"/>
          <ac:inkMkLst>
            <pc:docMk/>
            <pc:sldMk cId="694350763" sldId="347"/>
            <ac:inkMk id="70" creationId="{C5FE9E52-0AD1-408F-BCDF-EF5284386B3B}"/>
          </ac:inkMkLst>
        </pc:inkChg>
        <pc:inkChg chg="add">
          <ac:chgData name="Viet Anh Nguyen" userId="b95f61ff061388d5" providerId="LiveId" clId="{2F009BA6-935D-4172-B5F2-8DDE54F1BBBA}" dt="2022-01-10T07:08:32.455" v="2244" actId="9405"/>
          <ac:inkMkLst>
            <pc:docMk/>
            <pc:sldMk cId="694350763" sldId="347"/>
            <ac:inkMk id="71" creationId="{941D7B6F-FD89-4305-8C48-9A6AD5A6C5AA}"/>
          </ac:inkMkLst>
        </pc:inkChg>
        <pc:inkChg chg="add">
          <ac:chgData name="Viet Anh Nguyen" userId="b95f61ff061388d5" providerId="LiveId" clId="{2F009BA6-935D-4172-B5F2-8DDE54F1BBBA}" dt="2022-01-10T07:08:33.152" v="2245" actId="9405"/>
          <ac:inkMkLst>
            <pc:docMk/>
            <pc:sldMk cId="694350763" sldId="347"/>
            <ac:inkMk id="72" creationId="{564295F7-FCAC-4531-9579-B02FA19B41EC}"/>
          </ac:inkMkLst>
        </pc:inkChg>
        <pc:inkChg chg="add">
          <ac:chgData name="Viet Anh Nguyen" userId="b95f61ff061388d5" providerId="LiveId" clId="{2F009BA6-935D-4172-B5F2-8DDE54F1BBBA}" dt="2022-01-10T07:08:33.379" v="2246" actId="9405"/>
          <ac:inkMkLst>
            <pc:docMk/>
            <pc:sldMk cId="694350763" sldId="347"/>
            <ac:inkMk id="73" creationId="{61CC6534-EE63-48C3-9755-538E48D93FE3}"/>
          </ac:inkMkLst>
        </pc:inkChg>
        <pc:inkChg chg="add del">
          <ac:chgData name="Viet Anh Nguyen" userId="b95f61ff061388d5" providerId="LiveId" clId="{2F009BA6-935D-4172-B5F2-8DDE54F1BBBA}" dt="2022-01-10T07:08:38.142" v="2253"/>
          <ac:inkMkLst>
            <pc:docMk/>
            <pc:sldMk cId="694350763" sldId="347"/>
            <ac:inkMk id="74" creationId="{A2DA6FF2-4702-4AD0-B53A-F35F39817461}"/>
          </ac:inkMkLst>
        </pc:inkChg>
        <pc:inkChg chg="add del">
          <ac:chgData name="Viet Anh Nguyen" userId="b95f61ff061388d5" providerId="LiveId" clId="{2F009BA6-935D-4172-B5F2-8DDE54F1BBBA}" dt="2022-01-10T07:08:38.142" v="2253"/>
          <ac:inkMkLst>
            <pc:docMk/>
            <pc:sldMk cId="694350763" sldId="347"/>
            <ac:inkMk id="75" creationId="{ABB7A57F-AB7B-4761-8C2F-755EE72D063C}"/>
          </ac:inkMkLst>
        </pc:inkChg>
        <pc:inkChg chg="add del">
          <ac:chgData name="Viet Anh Nguyen" userId="b95f61ff061388d5" providerId="LiveId" clId="{2F009BA6-935D-4172-B5F2-8DDE54F1BBBA}" dt="2022-01-10T07:08:38.142" v="2253"/>
          <ac:inkMkLst>
            <pc:docMk/>
            <pc:sldMk cId="694350763" sldId="347"/>
            <ac:inkMk id="76" creationId="{A7F5A9BD-5EF6-4257-A6CD-7D2292761912}"/>
          </ac:inkMkLst>
        </pc:inkChg>
        <pc:inkChg chg="add del">
          <ac:chgData name="Viet Anh Nguyen" userId="b95f61ff061388d5" providerId="LiveId" clId="{2F009BA6-935D-4172-B5F2-8DDE54F1BBBA}" dt="2022-01-10T07:08:38.142" v="2253"/>
          <ac:inkMkLst>
            <pc:docMk/>
            <pc:sldMk cId="694350763" sldId="347"/>
            <ac:inkMk id="77" creationId="{18F87C08-7CD8-4F20-8AD0-DCE5C6A02280}"/>
          </ac:inkMkLst>
        </pc:inkChg>
        <pc:inkChg chg="add del">
          <ac:chgData name="Viet Anh Nguyen" userId="b95f61ff061388d5" providerId="LiveId" clId="{2F009BA6-935D-4172-B5F2-8DDE54F1BBBA}" dt="2022-01-10T07:08:38.142" v="2253"/>
          <ac:inkMkLst>
            <pc:docMk/>
            <pc:sldMk cId="694350763" sldId="347"/>
            <ac:inkMk id="78" creationId="{B48F65C3-D49D-4A85-A3D1-E83BFB3B1786}"/>
          </ac:inkMkLst>
        </pc:inkChg>
        <pc:inkChg chg="add del">
          <ac:chgData name="Viet Anh Nguyen" userId="b95f61ff061388d5" providerId="LiveId" clId="{2F009BA6-935D-4172-B5F2-8DDE54F1BBBA}" dt="2022-01-10T07:08:38.142" v="2253"/>
          <ac:inkMkLst>
            <pc:docMk/>
            <pc:sldMk cId="694350763" sldId="347"/>
            <ac:inkMk id="79" creationId="{405824FC-5157-4F65-9901-2C5536658DDB}"/>
          </ac:inkMkLst>
        </pc:inkChg>
        <pc:inkChg chg="add">
          <ac:chgData name="Viet Anh Nguyen" userId="b95f61ff061388d5" providerId="LiveId" clId="{2F009BA6-935D-4172-B5F2-8DDE54F1BBBA}" dt="2022-01-10T07:08:38.142" v="2253"/>
          <ac:inkMkLst>
            <pc:docMk/>
            <pc:sldMk cId="694350763" sldId="347"/>
            <ac:inkMk id="80" creationId="{D12BC687-4BE1-4FBD-A50F-4737686FC90D}"/>
          </ac:inkMkLst>
        </pc:inkChg>
      </pc:sldChg>
      <pc:sldChg chg="addSp delSp new mod">
        <pc:chgData name="Viet Anh Nguyen" userId="b95f61ff061388d5" providerId="LiveId" clId="{2F009BA6-935D-4172-B5F2-8DDE54F1BBBA}" dt="2022-01-10T08:00:16.512" v="2417"/>
        <pc:sldMkLst>
          <pc:docMk/>
          <pc:sldMk cId="41328037" sldId="348"/>
        </pc:sldMkLst>
        <pc:inkChg chg="add del">
          <ac:chgData name="Viet Anh Nguyen" userId="b95f61ff061388d5" providerId="LiveId" clId="{2F009BA6-935D-4172-B5F2-8DDE54F1BBBA}" dt="2022-01-10T07:57:55.965" v="2322"/>
          <ac:inkMkLst>
            <pc:docMk/>
            <pc:sldMk cId="41328037" sldId="348"/>
            <ac:inkMk id="2" creationId="{744443BF-ADCF-4D4D-83CC-44E35D6E4292}"/>
          </ac:inkMkLst>
        </pc:inkChg>
        <pc:inkChg chg="add del">
          <ac:chgData name="Viet Anh Nguyen" userId="b95f61ff061388d5" providerId="LiveId" clId="{2F009BA6-935D-4172-B5F2-8DDE54F1BBBA}" dt="2022-01-10T07:57:55.965" v="2322"/>
          <ac:inkMkLst>
            <pc:docMk/>
            <pc:sldMk cId="41328037" sldId="348"/>
            <ac:inkMk id="3" creationId="{F2FF9B43-112A-40AA-9F29-DD350BDF81EC}"/>
          </ac:inkMkLst>
        </pc:inkChg>
        <pc:inkChg chg="add del">
          <ac:chgData name="Viet Anh Nguyen" userId="b95f61ff061388d5" providerId="LiveId" clId="{2F009BA6-935D-4172-B5F2-8DDE54F1BBBA}" dt="2022-01-10T07:57:55.965" v="2322"/>
          <ac:inkMkLst>
            <pc:docMk/>
            <pc:sldMk cId="41328037" sldId="348"/>
            <ac:inkMk id="4" creationId="{6FC0293A-D76D-477E-B456-E46402968ABF}"/>
          </ac:inkMkLst>
        </pc:inkChg>
        <pc:inkChg chg="add del">
          <ac:chgData name="Viet Anh Nguyen" userId="b95f61ff061388d5" providerId="LiveId" clId="{2F009BA6-935D-4172-B5F2-8DDE54F1BBBA}" dt="2022-01-10T07:57:55.965" v="2322"/>
          <ac:inkMkLst>
            <pc:docMk/>
            <pc:sldMk cId="41328037" sldId="348"/>
            <ac:inkMk id="5" creationId="{D2F7DBED-57A6-4A20-86B6-2F1A41B95C4C}"/>
          </ac:inkMkLst>
        </pc:inkChg>
        <pc:inkChg chg="add del">
          <ac:chgData name="Viet Anh Nguyen" userId="b95f61ff061388d5" providerId="LiveId" clId="{2F009BA6-935D-4172-B5F2-8DDE54F1BBBA}" dt="2022-01-10T07:57:55.965" v="2322"/>
          <ac:inkMkLst>
            <pc:docMk/>
            <pc:sldMk cId="41328037" sldId="348"/>
            <ac:inkMk id="6" creationId="{56944E72-A49F-4D5C-B2F1-5188562EA177}"/>
          </ac:inkMkLst>
        </pc:inkChg>
        <pc:inkChg chg="add del">
          <ac:chgData name="Viet Anh Nguyen" userId="b95f61ff061388d5" providerId="LiveId" clId="{2F009BA6-935D-4172-B5F2-8DDE54F1BBBA}" dt="2022-01-10T07:57:55.965" v="2322"/>
          <ac:inkMkLst>
            <pc:docMk/>
            <pc:sldMk cId="41328037" sldId="348"/>
            <ac:inkMk id="7" creationId="{4224DCDB-F5F6-403D-B7FC-01DF3FA85B21}"/>
          </ac:inkMkLst>
        </pc:inkChg>
        <pc:inkChg chg="add del">
          <ac:chgData name="Viet Anh Nguyen" userId="b95f61ff061388d5" providerId="LiveId" clId="{2F009BA6-935D-4172-B5F2-8DDE54F1BBBA}" dt="2022-01-10T07:57:55.965" v="2322"/>
          <ac:inkMkLst>
            <pc:docMk/>
            <pc:sldMk cId="41328037" sldId="348"/>
            <ac:inkMk id="8" creationId="{6A45B83C-FD77-439E-AB72-012511AAD574}"/>
          </ac:inkMkLst>
        </pc:inkChg>
        <pc:inkChg chg="add del">
          <ac:chgData name="Viet Anh Nguyen" userId="b95f61ff061388d5" providerId="LiveId" clId="{2F009BA6-935D-4172-B5F2-8DDE54F1BBBA}" dt="2022-01-10T07:57:55.965" v="2322"/>
          <ac:inkMkLst>
            <pc:docMk/>
            <pc:sldMk cId="41328037" sldId="348"/>
            <ac:inkMk id="9" creationId="{82B6A453-9117-40D3-94A1-E7247A325BAE}"/>
          </ac:inkMkLst>
        </pc:inkChg>
        <pc:inkChg chg="add del">
          <ac:chgData name="Viet Anh Nguyen" userId="b95f61ff061388d5" providerId="LiveId" clId="{2F009BA6-935D-4172-B5F2-8DDE54F1BBBA}" dt="2022-01-10T07:57:55.965" v="2322"/>
          <ac:inkMkLst>
            <pc:docMk/>
            <pc:sldMk cId="41328037" sldId="348"/>
            <ac:inkMk id="10" creationId="{DFA6FADD-01BF-4E5C-BA5B-8A37DD1FDF5D}"/>
          </ac:inkMkLst>
        </pc:inkChg>
        <pc:inkChg chg="add">
          <ac:chgData name="Viet Anh Nguyen" userId="b95f61ff061388d5" providerId="LiveId" clId="{2F009BA6-935D-4172-B5F2-8DDE54F1BBBA}" dt="2022-01-10T07:57:55.965" v="2322"/>
          <ac:inkMkLst>
            <pc:docMk/>
            <pc:sldMk cId="41328037" sldId="348"/>
            <ac:inkMk id="11" creationId="{8006DE14-A046-4BAA-9122-7F6C97E44F34}"/>
          </ac:inkMkLst>
        </pc:inkChg>
        <pc:inkChg chg="add del">
          <ac:chgData name="Viet Anh Nguyen" userId="b95f61ff061388d5" providerId="LiveId" clId="{2F009BA6-935D-4172-B5F2-8DDE54F1BBBA}" dt="2022-01-10T07:57:59.964" v="2330"/>
          <ac:inkMkLst>
            <pc:docMk/>
            <pc:sldMk cId="41328037" sldId="348"/>
            <ac:inkMk id="12" creationId="{F2B3256E-8D52-45A5-AEB6-BE5BCC84DFA3}"/>
          </ac:inkMkLst>
        </pc:inkChg>
        <pc:inkChg chg="add del">
          <ac:chgData name="Viet Anh Nguyen" userId="b95f61ff061388d5" providerId="LiveId" clId="{2F009BA6-935D-4172-B5F2-8DDE54F1BBBA}" dt="2022-01-10T07:57:59.964" v="2330"/>
          <ac:inkMkLst>
            <pc:docMk/>
            <pc:sldMk cId="41328037" sldId="348"/>
            <ac:inkMk id="13" creationId="{47E129F2-D1D7-4AFA-A863-502B7EBF7836}"/>
          </ac:inkMkLst>
        </pc:inkChg>
        <pc:inkChg chg="add del">
          <ac:chgData name="Viet Anh Nguyen" userId="b95f61ff061388d5" providerId="LiveId" clId="{2F009BA6-935D-4172-B5F2-8DDE54F1BBBA}" dt="2022-01-10T07:57:59.964" v="2330"/>
          <ac:inkMkLst>
            <pc:docMk/>
            <pc:sldMk cId="41328037" sldId="348"/>
            <ac:inkMk id="14" creationId="{C01D5F02-29E0-409F-9181-FE20C3178510}"/>
          </ac:inkMkLst>
        </pc:inkChg>
        <pc:inkChg chg="add del">
          <ac:chgData name="Viet Anh Nguyen" userId="b95f61ff061388d5" providerId="LiveId" clId="{2F009BA6-935D-4172-B5F2-8DDE54F1BBBA}" dt="2022-01-10T07:57:59.964" v="2330"/>
          <ac:inkMkLst>
            <pc:docMk/>
            <pc:sldMk cId="41328037" sldId="348"/>
            <ac:inkMk id="15" creationId="{B78524A8-BB97-4C4E-A05E-576C91C67773}"/>
          </ac:inkMkLst>
        </pc:inkChg>
        <pc:inkChg chg="add del">
          <ac:chgData name="Viet Anh Nguyen" userId="b95f61ff061388d5" providerId="LiveId" clId="{2F009BA6-935D-4172-B5F2-8DDE54F1BBBA}" dt="2022-01-10T07:57:59.964" v="2330"/>
          <ac:inkMkLst>
            <pc:docMk/>
            <pc:sldMk cId="41328037" sldId="348"/>
            <ac:inkMk id="16" creationId="{26BA4B1D-2CC6-4F43-9C0B-1B0B89E8D6DB}"/>
          </ac:inkMkLst>
        </pc:inkChg>
        <pc:inkChg chg="add del">
          <ac:chgData name="Viet Anh Nguyen" userId="b95f61ff061388d5" providerId="LiveId" clId="{2F009BA6-935D-4172-B5F2-8DDE54F1BBBA}" dt="2022-01-10T07:57:59.964" v="2330"/>
          <ac:inkMkLst>
            <pc:docMk/>
            <pc:sldMk cId="41328037" sldId="348"/>
            <ac:inkMk id="17" creationId="{0CC1BDD2-D3F9-4A04-AA92-B24746691B5E}"/>
          </ac:inkMkLst>
        </pc:inkChg>
        <pc:inkChg chg="add del">
          <ac:chgData name="Viet Anh Nguyen" userId="b95f61ff061388d5" providerId="LiveId" clId="{2F009BA6-935D-4172-B5F2-8DDE54F1BBBA}" dt="2022-01-10T07:57:59.964" v="2330"/>
          <ac:inkMkLst>
            <pc:docMk/>
            <pc:sldMk cId="41328037" sldId="348"/>
            <ac:inkMk id="18" creationId="{8EEDAC4C-7AE0-45AF-98F6-50326865A6C6}"/>
          </ac:inkMkLst>
        </pc:inkChg>
        <pc:inkChg chg="add">
          <ac:chgData name="Viet Anh Nguyen" userId="b95f61ff061388d5" providerId="LiveId" clId="{2F009BA6-935D-4172-B5F2-8DDE54F1BBBA}" dt="2022-01-10T07:57:59.964" v="2330"/>
          <ac:inkMkLst>
            <pc:docMk/>
            <pc:sldMk cId="41328037" sldId="348"/>
            <ac:inkMk id="19" creationId="{4594D143-7FAE-4E4C-9F9F-559CB4355EB9}"/>
          </ac:inkMkLst>
        </pc:inkChg>
        <pc:inkChg chg="add del">
          <ac:chgData name="Viet Anh Nguyen" userId="b95f61ff061388d5" providerId="LiveId" clId="{2F009BA6-935D-4172-B5F2-8DDE54F1BBBA}" dt="2022-01-10T07:58:06.173" v="2339"/>
          <ac:inkMkLst>
            <pc:docMk/>
            <pc:sldMk cId="41328037" sldId="348"/>
            <ac:inkMk id="20" creationId="{CDC6C777-5DB6-4175-8A0B-1ED635FBF2E7}"/>
          </ac:inkMkLst>
        </pc:inkChg>
        <pc:inkChg chg="add del">
          <ac:chgData name="Viet Anh Nguyen" userId="b95f61ff061388d5" providerId="LiveId" clId="{2F009BA6-935D-4172-B5F2-8DDE54F1BBBA}" dt="2022-01-10T07:58:06.173" v="2339"/>
          <ac:inkMkLst>
            <pc:docMk/>
            <pc:sldMk cId="41328037" sldId="348"/>
            <ac:inkMk id="21" creationId="{F14C9FBD-2F9B-4C6C-8B72-776397237092}"/>
          </ac:inkMkLst>
        </pc:inkChg>
        <pc:inkChg chg="add del">
          <ac:chgData name="Viet Anh Nguyen" userId="b95f61ff061388d5" providerId="LiveId" clId="{2F009BA6-935D-4172-B5F2-8DDE54F1BBBA}" dt="2022-01-10T07:58:06.173" v="2339"/>
          <ac:inkMkLst>
            <pc:docMk/>
            <pc:sldMk cId="41328037" sldId="348"/>
            <ac:inkMk id="22" creationId="{64C1C5E4-4326-4559-AF50-9D9D337CF8A6}"/>
          </ac:inkMkLst>
        </pc:inkChg>
        <pc:inkChg chg="add del">
          <ac:chgData name="Viet Anh Nguyen" userId="b95f61ff061388d5" providerId="LiveId" clId="{2F009BA6-935D-4172-B5F2-8DDE54F1BBBA}" dt="2022-01-10T07:58:06.173" v="2339"/>
          <ac:inkMkLst>
            <pc:docMk/>
            <pc:sldMk cId="41328037" sldId="348"/>
            <ac:inkMk id="23" creationId="{C9893986-1EEB-4E1B-9FE0-CFCA010EA332}"/>
          </ac:inkMkLst>
        </pc:inkChg>
        <pc:inkChg chg="add del">
          <ac:chgData name="Viet Anh Nguyen" userId="b95f61ff061388d5" providerId="LiveId" clId="{2F009BA6-935D-4172-B5F2-8DDE54F1BBBA}" dt="2022-01-10T07:58:06.173" v="2339"/>
          <ac:inkMkLst>
            <pc:docMk/>
            <pc:sldMk cId="41328037" sldId="348"/>
            <ac:inkMk id="24" creationId="{545764AF-70D1-491B-9E83-3D0B2EFA8A1A}"/>
          </ac:inkMkLst>
        </pc:inkChg>
        <pc:inkChg chg="add del">
          <ac:chgData name="Viet Anh Nguyen" userId="b95f61ff061388d5" providerId="LiveId" clId="{2F009BA6-935D-4172-B5F2-8DDE54F1BBBA}" dt="2022-01-10T07:58:06.173" v="2339"/>
          <ac:inkMkLst>
            <pc:docMk/>
            <pc:sldMk cId="41328037" sldId="348"/>
            <ac:inkMk id="25" creationId="{DB28DAAB-A9D7-4C74-961B-D6309D02946E}"/>
          </ac:inkMkLst>
        </pc:inkChg>
        <pc:inkChg chg="add del">
          <ac:chgData name="Viet Anh Nguyen" userId="b95f61ff061388d5" providerId="LiveId" clId="{2F009BA6-935D-4172-B5F2-8DDE54F1BBBA}" dt="2022-01-10T07:58:06.173" v="2339"/>
          <ac:inkMkLst>
            <pc:docMk/>
            <pc:sldMk cId="41328037" sldId="348"/>
            <ac:inkMk id="26" creationId="{60CE0754-F147-477D-8BF3-06CA8D9017C6}"/>
          </ac:inkMkLst>
        </pc:inkChg>
        <pc:inkChg chg="add del">
          <ac:chgData name="Viet Anh Nguyen" userId="b95f61ff061388d5" providerId="LiveId" clId="{2F009BA6-935D-4172-B5F2-8DDE54F1BBBA}" dt="2022-01-10T07:58:06.173" v="2339"/>
          <ac:inkMkLst>
            <pc:docMk/>
            <pc:sldMk cId="41328037" sldId="348"/>
            <ac:inkMk id="27" creationId="{83551491-ACBB-4709-9F07-A6FEEB4BFA5A}"/>
          </ac:inkMkLst>
        </pc:inkChg>
        <pc:inkChg chg="add">
          <ac:chgData name="Viet Anh Nguyen" userId="b95f61ff061388d5" providerId="LiveId" clId="{2F009BA6-935D-4172-B5F2-8DDE54F1BBBA}" dt="2022-01-10T07:58:06.173" v="2339"/>
          <ac:inkMkLst>
            <pc:docMk/>
            <pc:sldMk cId="41328037" sldId="348"/>
            <ac:inkMk id="28" creationId="{BA1A49EF-FF0A-4DCE-B74B-26899169305D}"/>
          </ac:inkMkLst>
        </pc:inkChg>
        <pc:inkChg chg="add del">
          <ac:chgData name="Viet Anh Nguyen" userId="b95f61ff061388d5" providerId="LiveId" clId="{2F009BA6-935D-4172-B5F2-8DDE54F1BBBA}" dt="2022-01-10T07:58:11.921" v="2344"/>
          <ac:inkMkLst>
            <pc:docMk/>
            <pc:sldMk cId="41328037" sldId="348"/>
            <ac:inkMk id="29" creationId="{4B957069-F151-422D-BA20-78E5107E026F}"/>
          </ac:inkMkLst>
        </pc:inkChg>
        <pc:inkChg chg="add del">
          <ac:chgData name="Viet Anh Nguyen" userId="b95f61ff061388d5" providerId="LiveId" clId="{2F009BA6-935D-4172-B5F2-8DDE54F1BBBA}" dt="2022-01-10T07:58:11.921" v="2344"/>
          <ac:inkMkLst>
            <pc:docMk/>
            <pc:sldMk cId="41328037" sldId="348"/>
            <ac:inkMk id="30" creationId="{2F843441-A13E-413E-8AC7-8BC8E39A7399}"/>
          </ac:inkMkLst>
        </pc:inkChg>
        <pc:inkChg chg="add del">
          <ac:chgData name="Viet Anh Nguyen" userId="b95f61ff061388d5" providerId="LiveId" clId="{2F009BA6-935D-4172-B5F2-8DDE54F1BBBA}" dt="2022-01-10T07:58:11.921" v="2344"/>
          <ac:inkMkLst>
            <pc:docMk/>
            <pc:sldMk cId="41328037" sldId="348"/>
            <ac:inkMk id="31" creationId="{61EFDA44-94FA-476B-B87B-F6BA2658120A}"/>
          </ac:inkMkLst>
        </pc:inkChg>
        <pc:inkChg chg="add del">
          <ac:chgData name="Viet Anh Nguyen" userId="b95f61ff061388d5" providerId="LiveId" clId="{2F009BA6-935D-4172-B5F2-8DDE54F1BBBA}" dt="2022-01-10T07:58:11.921" v="2344"/>
          <ac:inkMkLst>
            <pc:docMk/>
            <pc:sldMk cId="41328037" sldId="348"/>
            <ac:inkMk id="32" creationId="{6ED22979-F96A-443C-A474-D0F5C83E1C5A}"/>
          </ac:inkMkLst>
        </pc:inkChg>
        <pc:inkChg chg="add del">
          <ac:chgData name="Viet Anh Nguyen" userId="b95f61ff061388d5" providerId="LiveId" clId="{2F009BA6-935D-4172-B5F2-8DDE54F1BBBA}" dt="2022-01-10T07:58:15.642" v="2353"/>
          <ac:inkMkLst>
            <pc:docMk/>
            <pc:sldMk cId="41328037" sldId="348"/>
            <ac:inkMk id="33" creationId="{D87D3B02-3CA3-43EE-AA00-8C2318EA9204}"/>
          </ac:inkMkLst>
        </pc:inkChg>
        <pc:inkChg chg="add del">
          <ac:chgData name="Viet Anh Nguyen" userId="b95f61ff061388d5" providerId="LiveId" clId="{2F009BA6-935D-4172-B5F2-8DDE54F1BBBA}" dt="2022-01-10T07:58:15.642" v="2353"/>
          <ac:inkMkLst>
            <pc:docMk/>
            <pc:sldMk cId="41328037" sldId="348"/>
            <ac:inkMk id="34" creationId="{FF8CDF1D-3F61-4E3A-8846-C522D1608F66}"/>
          </ac:inkMkLst>
        </pc:inkChg>
        <pc:inkChg chg="add del">
          <ac:chgData name="Viet Anh Nguyen" userId="b95f61ff061388d5" providerId="LiveId" clId="{2F009BA6-935D-4172-B5F2-8DDE54F1BBBA}" dt="2022-01-10T07:58:15.642" v="2353"/>
          <ac:inkMkLst>
            <pc:docMk/>
            <pc:sldMk cId="41328037" sldId="348"/>
            <ac:inkMk id="35" creationId="{EA787787-C216-4B7A-98C9-585BCA6C2461}"/>
          </ac:inkMkLst>
        </pc:inkChg>
        <pc:inkChg chg="add del">
          <ac:chgData name="Viet Anh Nguyen" userId="b95f61ff061388d5" providerId="LiveId" clId="{2F009BA6-935D-4172-B5F2-8DDE54F1BBBA}" dt="2022-01-10T07:58:15.642" v="2353"/>
          <ac:inkMkLst>
            <pc:docMk/>
            <pc:sldMk cId="41328037" sldId="348"/>
            <ac:inkMk id="36" creationId="{07EAA1D2-08DB-45AA-91F8-33BF2712B350}"/>
          </ac:inkMkLst>
        </pc:inkChg>
        <pc:inkChg chg="add del">
          <ac:chgData name="Viet Anh Nguyen" userId="b95f61ff061388d5" providerId="LiveId" clId="{2F009BA6-935D-4172-B5F2-8DDE54F1BBBA}" dt="2022-01-10T07:58:15.642" v="2353"/>
          <ac:inkMkLst>
            <pc:docMk/>
            <pc:sldMk cId="41328037" sldId="348"/>
            <ac:inkMk id="37" creationId="{B37D8615-8B33-4E52-B365-74A562A8C4DF}"/>
          </ac:inkMkLst>
        </pc:inkChg>
        <pc:inkChg chg="add del">
          <ac:chgData name="Viet Anh Nguyen" userId="b95f61ff061388d5" providerId="LiveId" clId="{2F009BA6-935D-4172-B5F2-8DDE54F1BBBA}" dt="2022-01-10T07:58:15.642" v="2353"/>
          <ac:inkMkLst>
            <pc:docMk/>
            <pc:sldMk cId="41328037" sldId="348"/>
            <ac:inkMk id="38" creationId="{CC2A7023-980A-484B-B3A3-B7013B070C63}"/>
          </ac:inkMkLst>
        </pc:inkChg>
        <pc:inkChg chg="add del">
          <ac:chgData name="Viet Anh Nguyen" userId="b95f61ff061388d5" providerId="LiveId" clId="{2F009BA6-935D-4172-B5F2-8DDE54F1BBBA}" dt="2022-01-10T07:58:15.642" v="2353"/>
          <ac:inkMkLst>
            <pc:docMk/>
            <pc:sldMk cId="41328037" sldId="348"/>
            <ac:inkMk id="39" creationId="{DF24C73E-DE3C-46B1-8B19-51D666A806F5}"/>
          </ac:inkMkLst>
        </pc:inkChg>
        <pc:inkChg chg="add del">
          <ac:chgData name="Viet Anh Nguyen" userId="b95f61ff061388d5" providerId="LiveId" clId="{2F009BA6-935D-4172-B5F2-8DDE54F1BBBA}" dt="2022-01-10T07:58:15.642" v="2353"/>
          <ac:inkMkLst>
            <pc:docMk/>
            <pc:sldMk cId="41328037" sldId="348"/>
            <ac:inkMk id="40" creationId="{9335F1AA-4193-4665-A4A1-EFF466C5B217}"/>
          </ac:inkMkLst>
        </pc:inkChg>
        <pc:inkChg chg="add del">
          <ac:chgData name="Viet Anh Nguyen" userId="b95f61ff061388d5" providerId="LiveId" clId="{2F009BA6-935D-4172-B5F2-8DDE54F1BBBA}" dt="2022-01-10T07:58:15.642" v="2353"/>
          <ac:inkMkLst>
            <pc:docMk/>
            <pc:sldMk cId="41328037" sldId="348"/>
            <ac:inkMk id="41" creationId="{6627A84A-D296-47CB-A258-86747009BD22}"/>
          </ac:inkMkLst>
        </pc:inkChg>
        <pc:inkChg chg="add del">
          <ac:chgData name="Viet Anh Nguyen" userId="b95f61ff061388d5" providerId="LiveId" clId="{2F009BA6-935D-4172-B5F2-8DDE54F1BBBA}" dt="2022-01-10T07:58:16.642" v="2357"/>
          <ac:inkMkLst>
            <pc:docMk/>
            <pc:sldMk cId="41328037" sldId="348"/>
            <ac:inkMk id="42" creationId="{B26552B5-53B0-4F6B-AE2A-CC4AAD8A1513}"/>
          </ac:inkMkLst>
        </pc:inkChg>
        <pc:inkChg chg="add del">
          <ac:chgData name="Viet Anh Nguyen" userId="b95f61ff061388d5" providerId="LiveId" clId="{2F009BA6-935D-4172-B5F2-8DDE54F1BBBA}" dt="2022-01-10T07:58:21.501" v="2366"/>
          <ac:inkMkLst>
            <pc:docMk/>
            <pc:sldMk cId="41328037" sldId="348"/>
            <ac:inkMk id="43" creationId="{044C1853-82D3-4FA2-BA63-D4F0F84BF301}"/>
          </ac:inkMkLst>
        </pc:inkChg>
        <pc:inkChg chg="add del">
          <ac:chgData name="Viet Anh Nguyen" userId="b95f61ff061388d5" providerId="LiveId" clId="{2F009BA6-935D-4172-B5F2-8DDE54F1BBBA}" dt="2022-01-10T07:58:21.501" v="2366"/>
          <ac:inkMkLst>
            <pc:docMk/>
            <pc:sldMk cId="41328037" sldId="348"/>
            <ac:inkMk id="44" creationId="{41819E7D-E3E1-4F00-B9AA-93FC41AE16FF}"/>
          </ac:inkMkLst>
        </pc:inkChg>
        <pc:inkChg chg="add del">
          <ac:chgData name="Viet Anh Nguyen" userId="b95f61ff061388d5" providerId="LiveId" clId="{2F009BA6-935D-4172-B5F2-8DDE54F1BBBA}" dt="2022-01-10T07:58:16.642" v="2357"/>
          <ac:inkMkLst>
            <pc:docMk/>
            <pc:sldMk cId="41328037" sldId="348"/>
            <ac:inkMk id="45" creationId="{0371CEB4-757F-4B5F-8F0F-ADC999242D37}"/>
          </ac:inkMkLst>
        </pc:inkChg>
        <pc:inkChg chg="add del">
          <ac:chgData name="Viet Anh Nguyen" userId="b95f61ff061388d5" providerId="LiveId" clId="{2F009BA6-935D-4172-B5F2-8DDE54F1BBBA}" dt="2022-01-10T07:58:16.642" v="2357"/>
          <ac:inkMkLst>
            <pc:docMk/>
            <pc:sldMk cId="41328037" sldId="348"/>
            <ac:inkMk id="46" creationId="{19CAB739-60FA-4A6F-A3CC-02BEACB4809E}"/>
          </ac:inkMkLst>
        </pc:inkChg>
        <pc:inkChg chg="add del">
          <ac:chgData name="Viet Anh Nguyen" userId="b95f61ff061388d5" providerId="LiveId" clId="{2F009BA6-935D-4172-B5F2-8DDE54F1BBBA}" dt="2022-01-10T07:58:16.642" v="2357"/>
          <ac:inkMkLst>
            <pc:docMk/>
            <pc:sldMk cId="41328037" sldId="348"/>
            <ac:inkMk id="47" creationId="{E1624A5E-EC7A-4804-BC9D-E875D10D30DC}"/>
          </ac:inkMkLst>
        </pc:inkChg>
        <pc:inkChg chg="add del">
          <ac:chgData name="Viet Anh Nguyen" userId="b95f61ff061388d5" providerId="LiveId" clId="{2F009BA6-935D-4172-B5F2-8DDE54F1BBBA}" dt="2022-01-10T07:58:21.501" v="2366"/>
          <ac:inkMkLst>
            <pc:docMk/>
            <pc:sldMk cId="41328037" sldId="348"/>
            <ac:inkMk id="48" creationId="{EC3BD9DA-E417-469F-9D85-3514217036F2}"/>
          </ac:inkMkLst>
        </pc:inkChg>
        <pc:inkChg chg="add del">
          <ac:chgData name="Viet Anh Nguyen" userId="b95f61ff061388d5" providerId="LiveId" clId="{2F009BA6-935D-4172-B5F2-8DDE54F1BBBA}" dt="2022-01-10T07:58:21.501" v="2366"/>
          <ac:inkMkLst>
            <pc:docMk/>
            <pc:sldMk cId="41328037" sldId="348"/>
            <ac:inkMk id="49" creationId="{F49EC1A5-4A71-4B0C-B2CD-5F56D3621080}"/>
          </ac:inkMkLst>
        </pc:inkChg>
        <pc:inkChg chg="add del">
          <ac:chgData name="Viet Anh Nguyen" userId="b95f61ff061388d5" providerId="LiveId" clId="{2F009BA6-935D-4172-B5F2-8DDE54F1BBBA}" dt="2022-01-10T07:58:21.501" v="2366"/>
          <ac:inkMkLst>
            <pc:docMk/>
            <pc:sldMk cId="41328037" sldId="348"/>
            <ac:inkMk id="50" creationId="{041444E5-2924-464D-B264-60C9CA617423}"/>
          </ac:inkMkLst>
        </pc:inkChg>
        <pc:inkChg chg="add del">
          <ac:chgData name="Viet Anh Nguyen" userId="b95f61ff061388d5" providerId="LiveId" clId="{2F009BA6-935D-4172-B5F2-8DDE54F1BBBA}" dt="2022-01-10T07:58:21.501" v="2366"/>
          <ac:inkMkLst>
            <pc:docMk/>
            <pc:sldMk cId="41328037" sldId="348"/>
            <ac:inkMk id="51" creationId="{F5C7C106-F2BE-4225-B4C7-18BC64782BDB}"/>
          </ac:inkMkLst>
        </pc:inkChg>
        <pc:inkChg chg="add del">
          <ac:chgData name="Viet Anh Nguyen" userId="b95f61ff061388d5" providerId="LiveId" clId="{2F009BA6-935D-4172-B5F2-8DDE54F1BBBA}" dt="2022-01-10T07:58:21.501" v="2366"/>
          <ac:inkMkLst>
            <pc:docMk/>
            <pc:sldMk cId="41328037" sldId="348"/>
            <ac:inkMk id="52" creationId="{358C6C36-0CB4-4037-9BE9-8354B3472C8F}"/>
          </ac:inkMkLst>
        </pc:inkChg>
        <pc:inkChg chg="add del">
          <ac:chgData name="Viet Anh Nguyen" userId="b95f61ff061388d5" providerId="LiveId" clId="{2F009BA6-935D-4172-B5F2-8DDE54F1BBBA}" dt="2022-01-10T07:58:21.501" v="2366"/>
          <ac:inkMkLst>
            <pc:docMk/>
            <pc:sldMk cId="41328037" sldId="348"/>
            <ac:inkMk id="53" creationId="{5E2B81A5-CC32-4078-AD26-FF4CB8169807}"/>
          </ac:inkMkLst>
        </pc:inkChg>
        <pc:inkChg chg="add del">
          <ac:chgData name="Viet Anh Nguyen" userId="b95f61ff061388d5" providerId="LiveId" clId="{2F009BA6-935D-4172-B5F2-8DDE54F1BBBA}" dt="2022-01-10T07:58:21.501" v="2366"/>
          <ac:inkMkLst>
            <pc:docMk/>
            <pc:sldMk cId="41328037" sldId="348"/>
            <ac:inkMk id="54" creationId="{DA735370-3727-4774-9CAF-D0056D1E35C1}"/>
          </ac:inkMkLst>
        </pc:inkChg>
        <pc:inkChg chg="add del">
          <ac:chgData name="Viet Anh Nguyen" userId="b95f61ff061388d5" providerId="LiveId" clId="{2F009BA6-935D-4172-B5F2-8DDE54F1BBBA}" dt="2022-01-10T07:58:21.501" v="2366"/>
          <ac:inkMkLst>
            <pc:docMk/>
            <pc:sldMk cId="41328037" sldId="348"/>
            <ac:inkMk id="55" creationId="{00BEB206-3D1D-4B2D-A411-76A081924ECD}"/>
          </ac:inkMkLst>
        </pc:inkChg>
        <pc:inkChg chg="add del">
          <ac:chgData name="Viet Anh Nguyen" userId="b95f61ff061388d5" providerId="LiveId" clId="{2F009BA6-935D-4172-B5F2-8DDE54F1BBBA}" dt="2022-01-10T07:58:21.501" v="2366"/>
          <ac:inkMkLst>
            <pc:docMk/>
            <pc:sldMk cId="41328037" sldId="348"/>
            <ac:inkMk id="56" creationId="{81034DC2-AF87-4FC7-9EA4-D4DA1F73A130}"/>
          </ac:inkMkLst>
        </pc:inkChg>
        <pc:inkChg chg="add del">
          <ac:chgData name="Viet Anh Nguyen" userId="b95f61ff061388d5" providerId="LiveId" clId="{2F009BA6-935D-4172-B5F2-8DDE54F1BBBA}" dt="2022-01-10T07:58:21.501" v="2366"/>
          <ac:inkMkLst>
            <pc:docMk/>
            <pc:sldMk cId="41328037" sldId="348"/>
            <ac:inkMk id="57" creationId="{CB51860E-6202-4551-9E5D-378F99B7D321}"/>
          </ac:inkMkLst>
        </pc:inkChg>
        <pc:inkChg chg="add del">
          <ac:chgData name="Viet Anh Nguyen" userId="b95f61ff061388d5" providerId="LiveId" clId="{2F009BA6-935D-4172-B5F2-8DDE54F1BBBA}" dt="2022-01-10T07:58:22.649" v="2368"/>
          <ac:inkMkLst>
            <pc:docMk/>
            <pc:sldMk cId="41328037" sldId="348"/>
            <ac:inkMk id="58" creationId="{32D35A52-A88F-4454-894E-B87A5C56CC91}"/>
          </ac:inkMkLst>
        </pc:inkChg>
        <pc:inkChg chg="add del">
          <ac:chgData name="Viet Anh Nguyen" userId="b95f61ff061388d5" providerId="LiveId" clId="{2F009BA6-935D-4172-B5F2-8DDE54F1BBBA}" dt="2022-01-10T07:58:22.649" v="2368"/>
          <ac:inkMkLst>
            <pc:docMk/>
            <pc:sldMk cId="41328037" sldId="348"/>
            <ac:inkMk id="59" creationId="{D6721F6D-F6A1-48BB-8B25-B97AAFEFEE59}"/>
          </ac:inkMkLst>
        </pc:inkChg>
        <pc:inkChg chg="add">
          <ac:chgData name="Viet Anh Nguyen" userId="b95f61ff061388d5" providerId="LiveId" clId="{2F009BA6-935D-4172-B5F2-8DDE54F1BBBA}" dt="2022-01-10T07:58:22.649" v="2368"/>
          <ac:inkMkLst>
            <pc:docMk/>
            <pc:sldMk cId="41328037" sldId="348"/>
            <ac:inkMk id="60" creationId="{CC5DD6A9-1C03-4741-B282-990645FFCAA3}"/>
          </ac:inkMkLst>
        </pc:inkChg>
        <pc:inkChg chg="add del">
          <ac:chgData name="Viet Anh Nguyen" userId="b95f61ff061388d5" providerId="LiveId" clId="{2F009BA6-935D-4172-B5F2-8DDE54F1BBBA}" dt="2022-01-10T07:58:30.896" v="2373"/>
          <ac:inkMkLst>
            <pc:docMk/>
            <pc:sldMk cId="41328037" sldId="348"/>
            <ac:inkMk id="61" creationId="{4D5BCD6E-FCC7-47AF-87AD-3C000F97E083}"/>
          </ac:inkMkLst>
        </pc:inkChg>
        <pc:inkChg chg="add del">
          <ac:chgData name="Viet Anh Nguyen" userId="b95f61ff061388d5" providerId="LiveId" clId="{2F009BA6-935D-4172-B5F2-8DDE54F1BBBA}" dt="2022-01-10T07:58:30.896" v="2373"/>
          <ac:inkMkLst>
            <pc:docMk/>
            <pc:sldMk cId="41328037" sldId="348"/>
            <ac:inkMk id="62" creationId="{C4D155D2-F582-49F6-A513-216E03762F95}"/>
          </ac:inkMkLst>
        </pc:inkChg>
        <pc:inkChg chg="add del">
          <ac:chgData name="Viet Anh Nguyen" userId="b95f61ff061388d5" providerId="LiveId" clId="{2F009BA6-935D-4172-B5F2-8DDE54F1BBBA}" dt="2022-01-10T07:58:30.896" v="2373"/>
          <ac:inkMkLst>
            <pc:docMk/>
            <pc:sldMk cId="41328037" sldId="348"/>
            <ac:inkMk id="63" creationId="{12AABA83-3035-4D09-AA82-960F1AB874BB}"/>
          </ac:inkMkLst>
        </pc:inkChg>
        <pc:inkChg chg="add del">
          <ac:chgData name="Viet Anh Nguyen" userId="b95f61ff061388d5" providerId="LiveId" clId="{2F009BA6-935D-4172-B5F2-8DDE54F1BBBA}" dt="2022-01-10T07:58:30.896" v="2373"/>
          <ac:inkMkLst>
            <pc:docMk/>
            <pc:sldMk cId="41328037" sldId="348"/>
            <ac:inkMk id="64" creationId="{A85D4533-09B8-4758-BD64-F5F5EB6B97BE}"/>
          </ac:inkMkLst>
        </pc:inkChg>
        <pc:inkChg chg="add">
          <ac:chgData name="Viet Anh Nguyen" userId="b95f61ff061388d5" providerId="LiveId" clId="{2F009BA6-935D-4172-B5F2-8DDE54F1BBBA}" dt="2022-01-10T07:58:30.896" v="2373"/>
          <ac:inkMkLst>
            <pc:docMk/>
            <pc:sldMk cId="41328037" sldId="348"/>
            <ac:inkMk id="65" creationId="{9C6BD788-5734-424B-B85A-A2796D7AB84A}"/>
          </ac:inkMkLst>
        </pc:inkChg>
        <pc:inkChg chg="add del">
          <ac:chgData name="Viet Anh Nguyen" userId="b95f61ff061388d5" providerId="LiveId" clId="{2F009BA6-935D-4172-B5F2-8DDE54F1BBBA}" dt="2022-01-10T07:58:33.690" v="2378"/>
          <ac:inkMkLst>
            <pc:docMk/>
            <pc:sldMk cId="41328037" sldId="348"/>
            <ac:inkMk id="66" creationId="{74C6B668-1F79-4FC5-B00D-EE881434E71E}"/>
          </ac:inkMkLst>
        </pc:inkChg>
        <pc:inkChg chg="add del">
          <ac:chgData name="Viet Anh Nguyen" userId="b95f61ff061388d5" providerId="LiveId" clId="{2F009BA6-935D-4172-B5F2-8DDE54F1BBBA}" dt="2022-01-10T07:58:33.690" v="2378"/>
          <ac:inkMkLst>
            <pc:docMk/>
            <pc:sldMk cId="41328037" sldId="348"/>
            <ac:inkMk id="67" creationId="{D4836DCD-6F92-484E-9CF2-C2965977AB05}"/>
          </ac:inkMkLst>
        </pc:inkChg>
        <pc:inkChg chg="add del">
          <ac:chgData name="Viet Anh Nguyen" userId="b95f61ff061388d5" providerId="LiveId" clId="{2F009BA6-935D-4172-B5F2-8DDE54F1BBBA}" dt="2022-01-10T07:58:33.690" v="2378"/>
          <ac:inkMkLst>
            <pc:docMk/>
            <pc:sldMk cId="41328037" sldId="348"/>
            <ac:inkMk id="68" creationId="{4726EE78-85D6-43EC-BB65-BF3984D41FFC}"/>
          </ac:inkMkLst>
        </pc:inkChg>
        <pc:inkChg chg="add del">
          <ac:chgData name="Viet Anh Nguyen" userId="b95f61ff061388d5" providerId="LiveId" clId="{2F009BA6-935D-4172-B5F2-8DDE54F1BBBA}" dt="2022-01-10T07:58:33.690" v="2378"/>
          <ac:inkMkLst>
            <pc:docMk/>
            <pc:sldMk cId="41328037" sldId="348"/>
            <ac:inkMk id="69" creationId="{4DF57767-CD44-4C8F-9EF1-8B510052CFA3}"/>
          </ac:inkMkLst>
        </pc:inkChg>
        <pc:inkChg chg="add">
          <ac:chgData name="Viet Anh Nguyen" userId="b95f61ff061388d5" providerId="LiveId" clId="{2F009BA6-935D-4172-B5F2-8DDE54F1BBBA}" dt="2022-01-10T07:58:33.690" v="2378"/>
          <ac:inkMkLst>
            <pc:docMk/>
            <pc:sldMk cId="41328037" sldId="348"/>
            <ac:inkMk id="70" creationId="{C3716F11-1DBF-4D71-B0F6-99AC9FB188E7}"/>
          </ac:inkMkLst>
        </pc:inkChg>
        <pc:inkChg chg="add del">
          <ac:chgData name="Viet Anh Nguyen" userId="b95f61ff061388d5" providerId="LiveId" clId="{2F009BA6-935D-4172-B5F2-8DDE54F1BBBA}" dt="2022-01-10T07:58:47.239" v="2381"/>
          <ac:inkMkLst>
            <pc:docMk/>
            <pc:sldMk cId="41328037" sldId="348"/>
            <ac:inkMk id="71" creationId="{9E977050-C4D9-4DAD-85E9-7219FC705549}"/>
          </ac:inkMkLst>
        </pc:inkChg>
        <pc:inkChg chg="add del">
          <ac:chgData name="Viet Anh Nguyen" userId="b95f61ff061388d5" providerId="LiveId" clId="{2F009BA6-935D-4172-B5F2-8DDE54F1BBBA}" dt="2022-01-10T07:58:47.239" v="2381"/>
          <ac:inkMkLst>
            <pc:docMk/>
            <pc:sldMk cId="41328037" sldId="348"/>
            <ac:inkMk id="72" creationId="{9E4DBBA4-F124-462C-B912-546D47B05335}"/>
          </ac:inkMkLst>
        </pc:inkChg>
        <pc:inkChg chg="add">
          <ac:chgData name="Viet Anh Nguyen" userId="b95f61ff061388d5" providerId="LiveId" clId="{2F009BA6-935D-4172-B5F2-8DDE54F1BBBA}" dt="2022-01-10T07:58:47.239" v="2381"/>
          <ac:inkMkLst>
            <pc:docMk/>
            <pc:sldMk cId="41328037" sldId="348"/>
            <ac:inkMk id="73" creationId="{5A233CEB-DDCF-423C-872B-8642C03AB9F4}"/>
          </ac:inkMkLst>
        </pc:inkChg>
        <pc:inkChg chg="add del">
          <ac:chgData name="Viet Anh Nguyen" userId="b95f61ff061388d5" providerId="LiveId" clId="{2F009BA6-935D-4172-B5F2-8DDE54F1BBBA}" dt="2022-01-10T07:58:49.658" v="2386"/>
          <ac:inkMkLst>
            <pc:docMk/>
            <pc:sldMk cId="41328037" sldId="348"/>
            <ac:inkMk id="74" creationId="{2DAD57C5-AFDE-45DD-9E25-DEC451B370FA}"/>
          </ac:inkMkLst>
        </pc:inkChg>
        <pc:inkChg chg="add del">
          <ac:chgData name="Viet Anh Nguyen" userId="b95f61ff061388d5" providerId="LiveId" clId="{2F009BA6-935D-4172-B5F2-8DDE54F1BBBA}" dt="2022-01-10T07:58:49.658" v="2386"/>
          <ac:inkMkLst>
            <pc:docMk/>
            <pc:sldMk cId="41328037" sldId="348"/>
            <ac:inkMk id="75" creationId="{D87AD646-885E-4352-A525-DABE7040349D}"/>
          </ac:inkMkLst>
        </pc:inkChg>
        <pc:inkChg chg="add del">
          <ac:chgData name="Viet Anh Nguyen" userId="b95f61ff061388d5" providerId="LiveId" clId="{2F009BA6-935D-4172-B5F2-8DDE54F1BBBA}" dt="2022-01-10T07:58:49.658" v="2386"/>
          <ac:inkMkLst>
            <pc:docMk/>
            <pc:sldMk cId="41328037" sldId="348"/>
            <ac:inkMk id="76" creationId="{1706B683-2D7C-4F90-999B-E96323B73E65}"/>
          </ac:inkMkLst>
        </pc:inkChg>
        <pc:inkChg chg="add">
          <ac:chgData name="Viet Anh Nguyen" userId="b95f61ff061388d5" providerId="LiveId" clId="{2F009BA6-935D-4172-B5F2-8DDE54F1BBBA}" dt="2022-01-10T07:58:48.863" v="2385" actId="9405"/>
          <ac:inkMkLst>
            <pc:docMk/>
            <pc:sldMk cId="41328037" sldId="348"/>
            <ac:inkMk id="77" creationId="{22633709-B2ED-4EED-8E39-3BE979D17C56}"/>
          </ac:inkMkLst>
        </pc:inkChg>
        <pc:inkChg chg="add">
          <ac:chgData name="Viet Anh Nguyen" userId="b95f61ff061388d5" providerId="LiveId" clId="{2F009BA6-935D-4172-B5F2-8DDE54F1BBBA}" dt="2022-01-10T07:58:49.658" v="2386"/>
          <ac:inkMkLst>
            <pc:docMk/>
            <pc:sldMk cId="41328037" sldId="348"/>
            <ac:inkMk id="78" creationId="{18F4BC34-FA36-496E-A1E2-56F182A33918}"/>
          </ac:inkMkLst>
        </pc:inkChg>
        <pc:inkChg chg="add del">
          <ac:chgData name="Viet Anh Nguyen" userId="b95f61ff061388d5" providerId="LiveId" clId="{2F009BA6-935D-4172-B5F2-8DDE54F1BBBA}" dt="2022-01-10T07:58:52.275" v="2395"/>
          <ac:inkMkLst>
            <pc:docMk/>
            <pc:sldMk cId="41328037" sldId="348"/>
            <ac:inkMk id="79" creationId="{A37B0A9C-1A26-440A-A6BC-01E88238ACA9}"/>
          </ac:inkMkLst>
        </pc:inkChg>
        <pc:inkChg chg="add del">
          <ac:chgData name="Viet Anh Nguyen" userId="b95f61ff061388d5" providerId="LiveId" clId="{2F009BA6-935D-4172-B5F2-8DDE54F1BBBA}" dt="2022-01-10T07:58:52.275" v="2395"/>
          <ac:inkMkLst>
            <pc:docMk/>
            <pc:sldMk cId="41328037" sldId="348"/>
            <ac:inkMk id="80" creationId="{5D008935-A892-47E1-9922-0B34131B2BD5}"/>
          </ac:inkMkLst>
        </pc:inkChg>
        <pc:inkChg chg="add del">
          <ac:chgData name="Viet Anh Nguyen" userId="b95f61ff061388d5" providerId="LiveId" clId="{2F009BA6-935D-4172-B5F2-8DDE54F1BBBA}" dt="2022-01-10T07:58:52.275" v="2395"/>
          <ac:inkMkLst>
            <pc:docMk/>
            <pc:sldMk cId="41328037" sldId="348"/>
            <ac:inkMk id="81" creationId="{6DCBAC25-A8A8-43B8-AF0B-2D00A6C244EF}"/>
          </ac:inkMkLst>
        </pc:inkChg>
        <pc:inkChg chg="add del">
          <ac:chgData name="Viet Anh Nguyen" userId="b95f61ff061388d5" providerId="LiveId" clId="{2F009BA6-935D-4172-B5F2-8DDE54F1BBBA}" dt="2022-01-10T07:58:52.275" v="2395"/>
          <ac:inkMkLst>
            <pc:docMk/>
            <pc:sldMk cId="41328037" sldId="348"/>
            <ac:inkMk id="82" creationId="{D5AE00A6-060F-4564-BA53-8E5DA6635FC6}"/>
          </ac:inkMkLst>
        </pc:inkChg>
        <pc:inkChg chg="add del">
          <ac:chgData name="Viet Anh Nguyen" userId="b95f61ff061388d5" providerId="LiveId" clId="{2F009BA6-935D-4172-B5F2-8DDE54F1BBBA}" dt="2022-01-10T07:58:52.275" v="2395"/>
          <ac:inkMkLst>
            <pc:docMk/>
            <pc:sldMk cId="41328037" sldId="348"/>
            <ac:inkMk id="83" creationId="{429BB7E0-934B-4FBD-9708-87C903E92342}"/>
          </ac:inkMkLst>
        </pc:inkChg>
        <pc:inkChg chg="add del">
          <ac:chgData name="Viet Anh Nguyen" userId="b95f61ff061388d5" providerId="LiveId" clId="{2F009BA6-935D-4172-B5F2-8DDE54F1BBBA}" dt="2022-01-10T07:58:52.275" v="2395"/>
          <ac:inkMkLst>
            <pc:docMk/>
            <pc:sldMk cId="41328037" sldId="348"/>
            <ac:inkMk id="84" creationId="{28BF3C52-26B0-429D-BEC2-C33EB2D72157}"/>
          </ac:inkMkLst>
        </pc:inkChg>
        <pc:inkChg chg="add">
          <ac:chgData name="Viet Anh Nguyen" userId="b95f61ff061388d5" providerId="LiveId" clId="{2F009BA6-935D-4172-B5F2-8DDE54F1BBBA}" dt="2022-01-10T07:58:51.231" v="2393" actId="9405"/>
          <ac:inkMkLst>
            <pc:docMk/>
            <pc:sldMk cId="41328037" sldId="348"/>
            <ac:inkMk id="85" creationId="{5E152AD8-9A19-4602-AB99-05FAE238D4EE}"/>
          </ac:inkMkLst>
        </pc:inkChg>
        <pc:inkChg chg="add">
          <ac:chgData name="Viet Anh Nguyen" userId="b95f61ff061388d5" providerId="LiveId" clId="{2F009BA6-935D-4172-B5F2-8DDE54F1BBBA}" dt="2022-01-10T07:58:51.382" v="2394" actId="9405"/>
          <ac:inkMkLst>
            <pc:docMk/>
            <pc:sldMk cId="41328037" sldId="348"/>
            <ac:inkMk id="86" creationId="{2721E3A6-27B1-4286-BAC1-92981799F5B1}"/>
          </ac:inkMkLst>
        </pc:inkChg>
        <pc:inkChg chg="add">
          <ac:chgData name="Viet Anh Nguyen" userId="b95f61ff061388d5" providerId="LiveId" clId="{2F009BA6-935D-4172-B5F2-8DDE54F1BBBA}" dt="2022-01-10T07:58:52.275" v="2395"/>
          <ac:inkMkLst>
            <pc:docMk/>
            <pc:sldMk cId="41328037" sldId="348"/>
            <ac:inkMk id="87" creationId="{DBCC097B-7B94-49DC-BD7D-DFDEA0BF8EAA}"/>
          </ac:inkMkLst>
        </pc:inkChg>
        <pc:inkChg chg="add del">
          <ac:chgData name="Viet Anh Nguyen" userId="b95f61ff061388d5" providerId="LiveId" clId="{2F009BA6-935D-4172-B5F2-8DDE54F1BBBA}" dt="2022-01-10T08:00:16.512" v="2417"/>
          <ac:inkMkLst>
            <pc:docMk/>
            <pc:sldMk cId="41328037" sldId="348"/>
            <ac:inkMk id="88" creationId="{0EECE6B4-DA10-4D22-9407-00446C5E1DCA}"/>
          </ac:inkMkLst>
        </pc:inkChg>
        <pc:inkChg chg="add del">
          <ac:chgData name="Viet Anh Nguyen" userId="b95f61ff061388d5" providerId="LiveId" clId="{2F009BA6-935D-4172-B5F2-8DDE54F1BBBA}" dt="2022-01-10T08:00:16.512" v="2417"/>
          <ac:inkMkLst>
            <pc:docMk/>
            <pc:sldMk cId="41328037" sldId="348"/>
            <ac:inkMk id="89" creationId="{C5DFE54B-E825-418C-A60A-09783F55A387}"/>
          </ac:inkMkLst>
        </pc:inkChg>
        <pc:inkChg chg="add del">
          <ac:chgData name="Viet Anh Nguyen" userId="b95f61ff061388d5" providerId="LiveId" clId="{2F009BA6-935D-4172-B5F2-8DDE54F1BBBA}" dt="2022-01-10T08:00:16.512" v="2417"/>
          <ac:inkMkLst>
            <pc:docMk/>
            <pc:sldMk cId="41328037" sldId="348"/>
            <ac:inkMk id="90" creationId="{9FFBBE54-CAE2-4FDA-9916-DB9420CDD1DC}"/>
          </ac:inkMkLst>
        </pc:inkChg>
        <pc:inkChg chg="add del">
          <ac:chgData name="Viet Anh Nguyen" userId="b95f61ff061388d5" providerId="LiveId" clId="{2F009BA6-935D-4172-B5F2-8DDE54F1BBBA}" dt="2022-01-10T08:00:16.512" v="2417"/>
          <ac:inkMkLst>
            <pc:docMk/>
            <pc:sldMk cId="41328037" sldId="348"/>
            <ac:inkMk id="91" creationId="{D82F4DB7-3A4B-4735-A21F-4F38FC487EC7}"/>
          </ac:inkMkLst>
        </pc:inkChg>
        <pc:inkChg chg="add del">
          <ac:chgData name="Viet Anh Nguyen" userId="b95f61ff061388d5" providerId="LiveId" clId="{2F009BA6-935D-4172-B5F2-8DDE54F1BBBA}" dt="2022-01-10T08:00:16.512" v="2417"/>
          <ac:inkMkLst>
            <pc:docMk/>
            <pc:sldMk cId="41328037" sldId="348"/>
            <ac:inkMk id="92" creationId="{58415C8A-EA7A-4083-8573-43A05BFA58BD}"/>
          </ac:inkMkLst>
        </pc:inkChg>
        <pc:inkChg chg="add del">
          <ac:chgData name="Viet Anh Nguyen" userId="b95f61ff061388d5" providerId="LiveId" clId="{2F009BA6-935D-4172-B5F2-8DDE54F1BBBA}" dt="2022-01-10T08:00:16.512" v="2417"/>
          <ac:inkMkLst>
            <pc:docMk/>
            <pc:sldMk cId="41328037" sldId="348"/>
            <ac:inkMk id="93" creationId="{DBABCDE1-CDBB-4AE2-B61D-4603B1E6E641}"/>
          </ac:inkMkLst>
        </pc:inkChg>
        <pc:inkChg chg="add del">
          <ac:chgData name="Viet Anh Nguyen" userId="b95f61ff061388d5" providerId="LiveId" clId="{2F009BA6-935D-4172-B5F2-8DDE54F1BBBA}" dt="2022-01-10T08:00:16.512" v="2417"/>
          <ac:inkMkLst>
            <pc:docMk/>
            <pc:sldMk cId="41328037" sldId="348"/>
            <ac:inkMk id="94" creationId="{CAF3A495-9204-45C0-801C-25376F99A92C}"/>
          </ac:inkMkLst>
        </pc:inkChg>
        <pc:inkChg chg="add del">
          <ac:chgData name="Viet Anh Nguyen" userId="b95f61ff061388d5" providerId="LiveId" clId="{2F009BA6-935D-4172-B5F2-8DDE54F1BBBA}" dt="2022-01-10T08:00:16.512" v="2417"/>
          <ac:inkMkLst>
            <pc:docMk/>
            <pc:sldMk cId="41328037" sldId="348"/>
            <ac:inkMk id="95" creationId="{AB1BFDD1-B28F-4745-A7BC-15B560A8EF3D}"/>
          </ac:inkMkLst>
        </pc:inkChg>
        <pc:inkChg chg="add del">
          <ac:chgData name="Viet Anh Nguyen" userId="b95f61ff061388d5" providerId="LiveId" clId="{2F009BA6-935D-4172-B5F2-8DDE54F1BBBA}" dt="2022-01-10T08:00:16.512" v="2417"/>
          <ac:inkMkLst>
            <pc:docMk/>
            <pc:sldMk cId="41328037" sldId="348"/>
            <ac:inkMk id="96" creationId="{886A3BD5-D890-4A13-AE5A-5776554AAC43}"/>
          </ac:inkMkLst>
        </pc:inkChg>
        <pc:inkChg chg="add del">
          <ac:chgData name="Viet Anh Nguyen" userId="b95f61ff061388d5" providerId="LiveId" clId="{2F009BA6-935D-4172-B5F2-8DDE54F1BBBA}" dt="2022-01-10T08:00:16.512" v="2417"/>
          <ac:inkMkLst>
            <pc:docMk/>
            <pc:sldMk cId="41328037" sldId="348"/>
            <ac:inkMk id="97" creationId="{6824FFB7-33B0-42CC-B2F8-51228A58202C}"/>
          </ac:inkMkLst>
        </pc:inkChg>
        <pc:inkChg chg="add del">
          <ac:chgData name="Viet Anh Nguyen" userId="b95f61ff061388d5" providerId="LiveId" clId="{2F009BA6-935D-4172-B5F2-8DDE54F1BBBA}" dt="2022-01-10T08:00:16.512" v="2417"/>
          <ac:inkMkLst>
            <pc:docMk/>
            <pc:sldMk cId="41328037" sldId="348"/>
            <ac:inkMk id="98" creationId="{FD9E3033-86DF-4E9C-B6FE-6E6A0609A7B9}"/>
          </ac:inkMkLst>
        </pc:inkChg>
        <pc:inkChg chg="add del">
          <ac:chgData name="Viet Anh Nguyen" userId="b95f61ff061388d5" providerId="LiveId" clId="{2F009BA6-935D-4172-B5F2-8DDE54F1BBBA}" dt="2022-01-10T08:00:16.512" v="2417"/>
          <ac:inkMkLst>
            <pc:docMk/>
            <pc:sldMk cId="41328037" sldId="348"/>
            <ac:inkMk id="99" creationId="{EE9A66A2-8B5C-4683-A7D3-A175B3E63125}"/>
          </ac:inkMkLst>
        </pc:inkChg>
        <pc:inkChg chg="add del">
          <ac:chgData name="Viet Anh Nguyen" userId="b95f61ff061388d5" providerId="LiveId" clId="{2F009BA6-935D-4172-B5F2-8DDE54F1BBBA}" dt="2022-01-10T08:00:16.512" v="2417"/>
          <ac:inkMkLst>
            <pc:docMk/>
            <pc:sldMk cId="41328037" sldId="348"/>
            <ac:inkMk id="100" creationId="{A03DC3CF-6F8B-4FA9-9856-F4D953E72443}"/>
          </ac:inkMkLst>
        </pc:inkChg>
        <pc:inkChg chg="add">
          <ac:chgData name="Viet Anh Nguyen" userId="b95f61ff061388d5" providerId="LiveId" clId="{2F009BA6-935D-4172-B5F2-8DDE54F1BBBA}" dt="2022-01-10T08:00:16.512" v="2417"/>
          <ac:inkMkLst>
            <pc:docMk/>
            <pc:sldMk cId="41328037" sldId="348"/>
            <ac:inkMk id="101" creationId="{E5571D00-19E1-4121-80A7-92F7C22175E9}"/>
          </ac:inkMkLst>
        </pc:inkChg>
        <pc:inkChg chg="add">
          <ac:chgData name="Viet Anh Nguyen" userId="b95f61ff061388d5" providerId="LiveId" clId="{2F009BA6-935D-4172-B5F2-8DDE54F1BBBA}" dt="2022-01-10T08:00:16.512" v="2417"/>
          <ac:inkMkLst>
            <pc:docMk/>
            <pc:sldMk cId="41328037" sldId="348"/>
            <ac:inkMk id="102" creationId="{6CE04FC8-00F2-4445-8F0C-E05290AD4109}"/>
          </ac:inkMkLst>
        </pc:inkChg>
        <pc:inkChg chg="add">
          <ac:chgData name="Viet Anh Nguyen" userId="b95f61ff061388d5" providerId="LiveId" clId="{2F009BA6-935D-4172-B5F2-8DDE54F1BBBA}" dt="2022-01-10T08:00:16.512" v="2417"/>
          <ac:inkMkLst>
            <pc:docMk/>
            <pc:sldMk cId="41328037" sldId="348"/>
            <ac:inkMk id="103" creationId="{61C2F693-6C32-4CFD-85D7-A7AEE27020F2}"/>
          </ac:inkMkLst>
        </pc:inkChg>
        <pc:inkChg chg="add">
          <ac:chgData name="Viet Anh Nguyen" userId="b95f61ff061388d5" providerId="LiveId" clId="{2F009BA6-935D-4172-B5F2-8DDE54F1BBBA}" dt="2022-01-10T08:00:16.512" v="2417"/>
          <ac:inkMkLst>
            <pc:docMk/>
            <pc:sldMk cId="41328037" sldId="348"/>
            <ac:inkMk id="104" creationId="{A84C9BE2-4D0A-43A7-948B-FCDEAD6519F4}"/>
          </ac:inkMkLst>
        </pc:inkChg>
        <pc:inkChg chg="add">
          <ac:chgData name="Viet Anh Nguyen" userId="b95f61ff061388d5" providerId="LiveId" clId="{2F009BA6-935D-4172-B5F2-8DDE54F1BBBA}" dt="2022-01-10T08:00:16.512" v="2417"/>
          <ac:inkMkLst>
            <pc:docMk/>
            <pc:sldMk cId="41328037" sldId="348"/>
            <ac:inkMk id="105" creationId="{6CC6F725-FD42-4211-99AE-D14709F0479C}"/>
          </ac:inkMkLst>
        </pc:inkChg>
      </pc:sldChg>
      <pc:sldChg chg="addSp delSp new mod">
        <pc:chgData name="Viet Anh Nguyen" userId="b95f61ff061388d5" providerId="LiveId" clId="{2F009BA6-935D-4172-B5F2-8DDE54F1BBBA}" dt="2022-01-10T08:02:25.520" v="2532"/>
        <pc:sldMkLst>
          <pc:docMk/>
          <pc:sldMk cId="2858939872" sldId="349"/>
        </pc:sldMkLst>
        <pc:inkChg chg="add del">
          <ac:chgData name="Viet Anh Nguyen" userId="b95f61ff061388d5" providerId="LiveId" clId="{2F009BA6-935D-4172-B5F2-8DDE54F1BBBA}" dt="2022-01-10T07:59:00.052" v="2403"/>
          <ac:inkMkLst>
            <pc:docMk/>
            <pc:sldMk cId="2858939872" sldId="349"/>
            <ac:inkMk id="2" creationId="{2B344028-3116-4040-9F65-FF1A8980CCBF}"/>
          </ac:inkMkLst>
        </pc:inkChg>
        <pc:inkChg chg="add del">
          <ac:chgData name="Viet Anh Nguyen" userId="b95f61ff061388d5" providerId="LiveId" clId="{2F009BA6-935D-4172-B5F2-8DDE54F1BBBA}" dt="2022-01-10T07:59:00.052" v="2403"/>
          <ac:inkMkLst>
            <pc:docMk/>
            <pc:sldMk cId="2858939872" sldId="349"/>
            <ac:inkMk id="3" creationId="{4C6FA42F-C83D-4FF4-9D00-E8BAF1B74E6E}"/>
          </ac:inkMkLst>
        </pc:inkChg>
        <pc:inkChg chg="add del">
          <ac:chgData name="Viet Anh Nguyen" userId="b95f61ff061388d5" providerId="LiveId" clId="{2F009BA6-935D-4172-B5F2-8DDE54F1BBBA}" dt="2022-01-10T07:59:00.052" v="2403"/>
          <ac:inkMkLst>
            <pc:docMk/>
            <pc:sldMk cId="2858939872" sldId="349"/>
            <ac:inkMk id="4" creationId="{C3F1FEA0-2C8C-4919-9201-89F6ED4DEE90}"/>
          </ac:inkMkLst>
        </pc:inkChg>
        <pc:inkChg chg="add del">
          <ac:chgData name="Viet Anh Nguyen" userId="b95f61ff061388d5" providerId="LiveId" clId="{2F009BA6-935D-4172-B5F2-8DDE54F1BBBA}" dt="2022-01-10T07:59:00.052" v="2403"/>
          <ac:inkMkLst>
            <pc:docMk/>
            <pc:sldMk cId="2858939872" sldId="349"/>
            <ac:inkMk id="5" creationId="{EB39A157-B489-4ED5-A3F5-DF9CE9B38444}"/>
          </ac:inkMkLst>
        </pc:inkChg>
        <pc:inkChg chg="add">
          <ac:chgData name="Viet Anh Nguyen" userId="b95f61ff061388d5" providerId="LiveId" clId="{2F009BA6-935D-4172-B5F2-8DDE54F1BBBA}" dt="2022-01-10T07:58:59.135" v="2401" actId="9405"/>
          <ac:inkMkLst>
            <pc:docMk/>
            <pc:sldMk cId="2858939872" sldId="349"/>
            <ac:inkMk id="6" creationId="{D567E905-96CE-4E67-A042-58D48B5A21F6}"/>
          </ac:inkMkLst>
        </pc:inkChg>
        <pc:inkChg chg="add">
          <ac:chgData name="Viet Anh Nguyen" userId="b95f61ff061388d5" providerId="LiveId" clId="{2F009BA6-935D-4172-B5F2-8DDE54F1BBBA}" dt="2022-01-10T07:58:59.287" v="2402" actId="9405"/>
          <ac:inkMkLst>
            <pc:docMk/>
            <pc:sldMk cId="2858939872" sldId="349"/>
            <ac:inkMk id="7" creationId="{0791423C-FC60-405F-BCFF-D084FADD287D}"/>
          </ac:inkMkLst>
        </pc:inkChg>
        <pc:inkChg chg="add">
          <ac:chgData name="Viet Anh Nguyen" userId="b95f61ff061388d5" providerId="LiveId" clId="{2F009BA6-935D-4172-B5F2-8DDE54F1BBBA}" dt="2022-01-10T07:59:00.052" v="2403"/>
          <ac:inkMkLst>
            <pc:docMk/>
            <pc:sldMk cId="2858939872" sldId="349"/>
            <ac:inkMk id="8" creationId="{350BEE56-308E-48EA-8C35-B01C6492A12C}"/>
          </ac:inkMkLst>
        </pc:inkChg>
        <pc:inkChg chg="add">
          <ac:chgData name="Viet Anh Nguyen" userId="b95f61ff061388d5" providerId="LiveId" clId="{2F009BA6-935D-4172-B5F2-8DDE54F1BBBA}" dt="2022-01-10T08:00:24.697" v="2418" actId="9405"/>
          <ac:inkMkLst>
            <pc:docMk/>
            <pc:sldMk cId="2858939872" sldId="349"/>
            <ac:inkMk id="9" creationId="{5C10D3DC-08B3-4D9E-AB3A-0684B3E2D868}"/>
          </ac:inkMkLst>
        </pc:inkChg>
        <pc:inkChg chg="add del">
          <ac:chgData name="Viet Anh Nguyen" userId="b95f61ff061388d5" providerId="LiveId" clId="{2F009BA6-935D-4172-B5F2-8DDE54F1BBBA}" dt="2022-01-10T08:00:29.523" v="2421"/>
          <ac:inkMkLst>
            <pc:docMk/>
            <pc:sldMk cId="2858939872" sldId="349"/>
            <ac:inkMk id="10" creationId="{2387EEDE-EEC5-4BD5-9DC8-64248C80FD1D}"/>
          </ac:inkMkLst>
        </pc:inkChg>
        <pc:inkChg chg="add del">
          <ac:chgData name="Viet Anh Nguyen" userId="b95f61ff061388d5" providerId="LiveId" clId="{2F009BA6-935D-4172-B5F2-8DDE54F1BBBA}" dt="2022-01-10T08:00:29.523" v="2421"/>
          <ac:inkMkLst>
            <pc:docMk/>
            <pc:sldMk cId="2858939872" sldId="349"/>
            <ac:inkMk id="11" creationId="{55A02F1F-E5D7-43A7-BD74-12280FE214EE}"/>
          </ac:inkMkLst>
        </pc:inkChg>
        <pc:inkChg chg="add del">
          <ac:chgData name="Viet Anh Nguyen" userId="b95f61ff061388d5" providerId="LiveId" clId="{2F009BA6-935D-4172-B5F2-8DDE54F1BBBA}" dt="2022-01-10T08:00:34.488" v="2422"/>
          <ac:inkMkLst>
            <pc:docMk/>
            <pc:sldMk cId="2858939872" sldId="349"/>
            <ac:inkMk id="12" creationId="{9077FBEF-F566-485A-B4A2-D378039636D6}"/>
          </ac:inkMkLst>
        </pc:inkChg>
        <pc:inkChg chg="add del">
          <ac:chgData name="Viet Anh Nguyen" userId="b95f61ff061388d5" providerId="LiveId" clId="{2F009BA6-935D-4172-B5F2-8DDE54F1BBBA}" dt="2022-01-10T08:00:39.044" v="2428"/>
          <ac:inkMkLst>
            <pc:docMk/>
            <pc:sldMk cId="2858939872" sldId="349"/>
            <ac:inkMk id="13" creationId="{381CA594-E915-4161-89A3-95C1378478EF}"/>
          </ac:inkMkLst>
        </pc:inkChg>
        <pc:inkChg chg="add del">
          <ac:chgData name="Viet Anh Nguyen" userId="b95f61ff061388d5" providerId="LiveId" clId="{2F009BA6-935D-4172-B5F2-8DDE54F1BBBA}" dt="2022-01-10T08:00:39.044" v="2428"/>
          <ac:inkMkLst>
            <pc:docMk/>
            <pc:sldMk cId="2858939872" sldId="349"/>
            <ac:inkMk id="14" creationId="{3F092C3D-BD5F-4AC2-9A20-92449C4CAC74}"/>
          </ac:inkMkLst>
        </pc:inkChg>
        <pc:inkChg chg="add del">
          <ac:chgData name="Viet Anh Nguyen" userId="b95f61ff061388d5" providerId="LiveId" clId="{2F009BA6-935D-4172-B5F2-8DDE54F1BBBA}" dt="2022-01-10T08:00:39.044" v="2428"/>
          <ac:inkMkLst>
            <pc:docMk/>
            <pc:sldMk cId="2858939872" sldId="349"/>
            <ac:inkMk id="15" creationId="{1131315A-4DFB-4AB4-A5EB-298F52528066}"/>
          </ac:inkMkLst>
        </pc:inkChg>
        <pc:inkChg chg="add del">
          <ac:chgData name="Viet Anh Nguyen" userId="b95f61ff061388d5" providerId="LiveId" clId="{2F009BA6-935D-4172-B5F2-8DDE54F1BBBA}" dt="2022-01-10T08:00:39.044" v="2428"/>
          <ac:inkMkLst>
            <pc:docMk/>
            <pc:sldMk cId="2858939872" sldId="349"/>
            <ac:inkMk id="16" creationId="{465ED9CA-454B-44F3-A966-3D097DC64F2F}"/>
          </ac:inkMkLst>
        </pc:inkChg>
        <pc:inkChg chg="add del">
          <ac:chgData name="Viet Anh Nguyen" userId="b95f61ff061388d5" providerId="LiveId" clId="{2F009BA6-935D-4172-B5F2-8DDE54F1BBBA}" dt="2022-01-10T08:00:39.044" v="2428"/>
          <ac:inkMkLst>
            <pc:docMk/>
            <pc:sldMk cId="2858939872" sldId="349"/>
            <ac:inkMk id="17" creationId="{55A5B999-B5D4-4639-8BC2-3B0F1B3E9887}"/>
          </ac:inkMkLst>
        </pc:inkChg>
        <pc:inkChg chg="add del">
          <ac:chgData name="Viet Anh Nguyen" userId="b95f61ff061388d5" providerId="LiveId" clId="{2F009BA6-935D-4172-B5F2-8DDE54F1BBBA}" dt="2022-01-10T08:00:41.669" v="2431"/>
          <ac:inkMkLst>
            <pc:docMk/>
            <pc:sldMk cId="2858939872" sldId="349"/>
            <ac:inkMk id="18" creationId="{CED5A3E7-53DC-4E89-9595-916AB45CCB85}"/>
          </ac:inkMkLst>
        </pc:inkChg>
        <pc:inkChg chg="add del">
          <ac:chgData name="Viet Anh Nguyen" userId="b95f61ff061388d5" providerId="LiveId" clId="{2F009BA6-935D-4172-B5F2-8DDE54F1BBBA}" dt="2022-01-10T08:00:41.669" v="2431"/>
          <ac:inkMkLst>
            <pc:docMk/>
            <pc:sldMk cId="2858939872" sldId="349"/>
            <ac:inkMk id="19" creationId="{8702C027-78DD-41BF-92A6-89B2E6900C62}"/>
          </ac:inkMkLst>
        </pc:inkChg>
        <pc:inkChg chg="add del">
          <ac:chgData name="Viet Anh Nguyen" userId="b95f61ff061388d5" providerId="LiveId" clId="{2F009BA6-935D-4172-B5F2-8DDE54F1BBBA}" dt="2022-01-10T08:00:41.669" v="2431"/>
          <ac:inkMkLst>
            <pc:docMk/>
            <pc:sldMk cId="2858939872" sldId="349"/>
            <ac:inkMk id="20" creationId="{83C77E84-05E7-4CD4-96C9-51233C092EE1}"/>
          </ac:inkMkLst>
        </pc:inkChg>
        <pc:inkChg chg="add">
          <ac:chgData name="Viet Anh Nguyen" userId="b95f61ff061388d5" providerId="LiveId" clId="{2F009BA6-935D-4172-B5F2-8DDE54F1BBBA}" dt="2022-01-10T08:00:41.669" v="2431"/>
          <ac:inkMkLst>
            <pc:docMk/>
            <pc:sldMk cId="2858939872" sldId="349"/>
            <ac:inkMk id="21" creationId="{A30A84D3-8F41-4A0B-B412-FFFFABD3CE8D}"/>
          </ac:inkMkLst>
        </pc:inkChg>
        <pc:inkChg chg="add del">
          <ac:chgData name="Viet Anh Nguyen" userId="b95f61ff061388d5" providerId="LiveId" clId="{2F009BA6-935D-4172-B5F2-8DDE54F1BBBA}" dt="2022-01-10T08:00:46.502" v="2442"/>
          <ac:inkMkLst>
            <pc:docMk/>
            <pc:sldMk cId="2858939872" sldId="349"/>
            <ac:inkMk id="22" creationId="{DB32BE11-6950-4416-8727-B20743DB97B6}"/>
          </ac:inkMkLst>
        </pc:inkChg>
        <pc:inkChg chg="add del">
          <ac:chgData name="Viet Anh Nguyen" userId="b95f61ff061388d5" providerId="LiveId" clId="{2F009BA6-935D-4172-B5F2-8DDE54F1BBBA}" dt="2022-01-10T08:00:46.502" v="2442"/>
          <ac:inkMkLst>
            <pc:docMk/>
            <pc:sldMk cId="2858939872" sldId="349"/>
            <ac:inkMk id="23" creationId="{D2C9E974-FD4B-403D-AC81-831D216FDEB2}"/>
          </ac:inkMkLst>
        </pc:inkChg>
        <pc:inkChg chg="add del">
          <ac:chgData name="Viet Anh Nguyen" userId="b95f61ff061388d5" providerId="LiveId" clId="{2F009BA6-935D-4172-B5F2-8DDE54F1BBBA}" dt="2022-01-10T08:00:46.502" v="2442"/>
          <ac:inkMkLst>
            <pc:docMk/>
            <pc:sldMk cId="2858939872" sldId="349"/>
            <ac:inkMk id="24" creationId="{76271804-20A7-4AB0-BA43-682A4C6F3D43}"/>
          </ac:inkMkLst>
        </pc:inkChg>
        <pc:inkChg chg="add del">
          <ac:chgData name="Viet Anh Nguyen" userId="b95f61ff061388d5" providerId="LiveId" clId="{2F009BA6-935D-4172-B5F2-8DDE54F1BBBA}" dt="2022-01-10T08:00:46.502" v="2442"/>
          <ac:inkMkLst>
            <pc:docMk/>
            <pc:sldMk cId="2858939872" sldId="349"/>
            <ac:inkMk id="25" creationId="{303F2B8E-E512-4CDA-986C-17411D8E10AA}"/>
          </ac:inkMkLst>
        </pc:inkChg>
        <pc:inkChg chg="add del">
          <ac:chgData name="Viet Anh Nguyen" userId="b95f61ff061388d5" providerId="LiveId" clId="{2F009BA6-935D-4172-B5F2-8DDE54F1BBBA}" dt="2022-01-10T08:00:46.502" v="2442"/>
          <ac:inkMkLst>
            <pc:docMk/>
            <pc:sldMk cId="2858939872" sldId="349"/>
            <ac:inkMk id="26" creationId="{3D9E17CE-CD12-4238-AC33-B85D6150DB88}"/>
          </ac:inkMkLst>
        </pc:inkChg>
        <pc:inkChg chg="add del">
          <ac:chgData name="Viet Anh Nguyen" userId="b95f61ff061388d5" providerId="LiveId" clId="{2F009BA6-935D-4172-B5F2-8DDE54F1BBBA}" dt="2022-01-10T08:00:46.502" v="2442"/>
          <ac:inkMkLst>
            <pc:docMk/>
            <pc:sldMk cId="2858939872" sldId="349"/>
            <ac:inkMk id="27" creationId="{4AFA2571-A910-46AA-B8ED-24525A836A39}"/>
          </ac:inkMkLst>
        </pc:inkChg>
        <pc:inkChg chg="add del">
          <ac:chgData name="Viet Anh Nguyen" userId="b95f61ff061388d5" providerId="LiveId" clId="{2F009BA6-935D-4172-B5F2-8DDE54F1BBBA}" dt="2022-01-10T08:00:46.502" v="2442"/>
          <ac:inkMkLst>
            <pc:docMk/>
            <pc:sldMk cId="2858939872" sldId="349"/>
            <ac:inkMk id="28" creationId="{CA381C36-802E-48A2-8785-769BB38646B6}"/>
          </ac:inkMkLst>
        </pc:inkChg>
        <pc:inkChg chg="add del">
          <ac:chgData name="Viet Anh Nguyen" userId="b95f61ff061388d5" providerId="LiveId" clId="{2F009BA6-935D-4172-B5F2-8DDE54F1BBBA}" dt="2022-01-10T08:00:46.502" v="2442"/>
          <ac:inkMkLst>
            <pc:docMk/>
            <pc:sldMk cId="2858939872" sldId="349"/>
            <ac:inkMk id="29" creationId="{AC220C93-41E0-4307-959B-5B5D7EE8FF00}"/>
          </ac:inkMkLst>
        </pc:inkChg>
        <pc:inkChg chg="add del">
          <ac:chgData name="Viet Anh Nguyen" userId="b95f61ff061388d5" providerId="LiveId" clId="{2F009BA6-935D-4172-B5F2-8DDE54F1BBBA}" dt="2022-01-10T08:00:46.502" v="2442"/>
          <ac:inkMkLst>
            <pc:docMk/>
            <pc:sldMk cId="2858939872" sldId="349"/>
            <ac:inkMk id="30" creationId="{0601788E-A7D6-402F-862F-50535DA13A4C}"/>
          </ac:inkMkLst>
        </pc:inkChg>
        <pc:inkChg chg="add del">
          <ac:chgData name="Viet Anh Nguyen" userId="b95f61ff061388d5" providerId="LiveId" clId="{2F009BA6-935D-4172-B5F2-8DDE54F1BBBA}" dt="2022-01-10T08:00:46.502" v="2442"/>
          <ac:inkMkLst>
            <pc:docMk/>
            <pc:sldMk cId="2858939872" sldId="349"/>
            <ac:inkMk id="31" creationId="{E0F97520-8F2C-497E-98C5-91EF9E3717B1}"/>
          </ac:inkMkLst>
        </pc:inkChg>
        <pc:inkChg chg="add">
          <ac:chgData name="Viet Anh Nguyen" userId="b95f61ff061388d5" providerId="LiveId" clId="{2F009BA6-935D-4172-B5F2-8DDE54F1BBBA}" dt="2022-01-10T08:00:46.502" v="2442"/>
          <ac:inkMkLst>
            <pc:docMk/>
            <pc:sldMk cId="2858939872" sldId="349"/>
            <ac:inkMk id="32" creationId="{E7B70137-04B0-4F0C-AC0B-DE314E74B884}"/>
          </ac:inkMkLst>
        </pc:inkChg>
        <pc:inkChg chg="add">
          <ac:chgData name="Viet Anh Nguyen" userId="b95f61ff061388d5" providerId="LiveId" clId="{2F009BA6-935D-4172-B5F2-8DDE54F1BBBA}" dt="2022-01-10T08:00:49.606" v="2443" actId="9405"/>
          <ac:inkMkLst>
            <pc:docMk/>
            <pc:sldMk cId="2858939872" sldId="349"/>
            <ac:inkMk id="33" creationId="{00F481AB-8B93-4FA8-A3D9-A331E88A4E50}"/>
          </ac:inkMkLst>
        </pc:inkChg>
        <pc:inkChg chg="add">
          <ac:chgData name="Viet Anh Nguyen" userId="b95f61ff061388d5" providerId="LiveId" clId="{2F009BA6-935D-4172-B5F2-8DDE54F1BBBA}" dt="2022-01-10T08:00:50.771" v="2444" actId="9405"/>
          <ac:inkMkLst>
            <pc:docMk/>
            <pc:sldMk cId="2858939872" sldId="349"/>
            <ac:inkMk id="34" creationId="{E7F81433-9783-466B-BCEC-CDAD526CD070}"/>
          </ac:inkMkLst>
        </pc:inkChg>
        <pc:inkChg chg="add">
          <ac:chgData name="Viet Anh Nguyen" userId="b95f61ff061388d5" providerId="LiveId" clId="{2F009BA6-935D-4172-B5F2-8DDE54F1BBBA}" dt="2022-01-10T08:00:51.693" v="2445" actId="9405"/>
          <ac:inkMkLst>
            <pc:docMk/>
            <pc:sldMk cId="2858939872" sldId="349"/>
            <ac:inkMk id="35" creationId="{54FA5227-E214-4925-88B9-3F54DEA50084}"/>
          </ac:inkMkLst>
        </pc:inkChg>
        <pc:inkChg chg="add">
          <ac:chgData name="Viet Anh Nguyen" userId="b95f61ff061388d5" providerId="LiveId" clId="{2F009BA6-935D-4172-B5F2-8DDE54F1BBBA}" dt="2022-01-10T08:00:52.109" v="2446" actId="9405"/>
          <ac:inkMkLst>
            <pc:docMk/>
            <pc:sldMk cId="2858939872" sldId="349"/>
            <ac:inkMk id="36" creationId="{897FC2B1-455A-4996-B15E-84FF8E8F9B86}"/>
          </ac:inkMkLst>
        </pc:inkChg>
        <pc:inkChg chg="add">
          <ac:chgData name="Viet Anh Nguyen" userId="b95f61ff061388d5" providerId="LiveId" clId="{2F009BA6-935D-4172-B5F2-8DDE54F1BBBA}" dt="2022-01-10T08:00:52.285" v="2447" actId="9405"/>
          <ac:inkMkLst>
            <pc:docMk/>
            <pc:sldMk cId="2858939872" sldId="349"/>
            <ac:inkMk id="37" creationId="{0C4AF04A-5AE2-4EE5-A4B7-5342DCB06A81}"/>
          </ac:inkMkLst>
        </pc:inkChg>
        <pc:inkChg chg="add">
          <ac:chgData name="Viet Anh Nguyen" userId="b95f61ff061388d5" providerId="LiveId" clId="{2F009BA6-935D-4172-B5F2-8DDE54F1BBBA}" dt="2022-01-10T08:00:52.444" v="2448" actId="9405"/>
          <ac:inkMkLst>
            <pc:docMk/>
            <pc:sldMk cId="2858939872" sldId="349"/>
            <ac:inkMk id="38" creationId="{BE250A9E-555D-4D08-94AA-8F90215DE255}"/>
          </ac:inkMkLst>
        </pc:inkChg>
        <pc:inkChg chg="add">
          <ac:chgData name="Viet Anh Nguyen" userId="b95f61ff061388d5" providerId="LiveId" clId="{2F009BA6-935D-4172-B5F2-8DDE54F1BBBA}" dt="2022-01-10T08:00:52.618" v="2449" actId="9405"/>
          <ac:inkMkLst>
            <pc:docMk/>
            <pc:sldMk cId="2858939872" sldId="349"/>
            <ac:inkMk id="39" creationId="{702B403E-90F4-43F2-983D-D3D4C61BE8C4}"/>
          </ac:inkMkLst>
        </pc:inkChg>
        <pc:inkChg chg="add">
          <ac:chgData name="Viet Anh Nguyen" userId="b95f61ff061388d5" providerId="LiveId" clId="{2F009BA6-935D-4172-B5F2-8DDE54F1BBBA}" dt="2022-01-10T08:00:52.785" v="2450" actId="9405"/>
          <ac:inkMkLst>
            <pc:docMk/>
            <pc:sldMk cId="2858939872" sldId="349"/>
            <ac:inkMk id="40" creationId="{33229937-E496-45E7-9FB1-1F2AC1BBB72C}"/>
          </ac:inkMkLst>
        </pc:inkChg>
        <pc:inkChg chg="add del">
          <ac:chgData name="Viet Anh Nguyen" userId="b95f61ff061388d5" providerId="LiveId" clId="{2F009BA6-935D-4172-B5F2-8DDE54F1BBBA}" dt="2022-01-10T08:00:55.154" v="2456"/>
          <ac:inkMkLst>
            <pc:docMk/>
            <pc:sldMk cId="2858939872" sldId="349"/>
            <ac:inkMk id="41" creationId="{DBF210BD-A2C4-4A5A-87DE-0EF510DE0DAB}"/>
          </ac:inkMkLst>
        </pc:inkChg>
        <pc:inkChg chg="add del">
          <ac:chgData name="Viet Anh Nguyen" userId="b95f61ff061388d5" providerId="LiveId" clId="{2F009BA6-935D-4172-B5F2-8DDE54F1BBBA}" dt="2022-01-10T08:00:55.154" v="2456"/>
          <ac:inkMkLst>
            <pc:docMk/>
            <pc:sldMk cId="2858939872" sldId="349"/>
            <ac:inkMk id="42" creationId="{5FCAAE40-0A69-401B-9869-9382C864A62E}"/>
          </ac:inkMkLst>
        </pc:inkChg>
        <pc:inkChg chg="add">
          <ac:chgData name="Viet Anh Nguyen" userId="b95f61ff061388d5" providerId="LiveId" clId="{2F009BA6-935D-4172-B5F2-8DDE54F1BBBA}" dt="2022-01-10T08:00:53.292" v="2453" actId="9405"/>
          <ac:inkMkLst>
            <pc:docMk/>
            <pc:sldMk cId="2858939872" sldId="349"/>
            <ac:inkMk id="43" creationId="{4FF106E6-C4A7-44ED-BFB5-1EAE7D997A2B}"/>
          </ac:inkMkLst>
        </pc:inkChg>
        <pc:inkChg chg="add del">
          <ac:chgData name="Viet Anh Nguyen" userId="b95f61ff061388d5" providerId="LiveId" clId="{2F009BA6-935D-4172-B5F2-8DDE54F1BBBA}" dt="2022-01-10T08:00:55.154" v="2456"/>
          <ac:inkMkLst>
            <pc:docMk/>
            <pc:sldMk cId="2858939872" sldId="349"/>
            <ac:inkMk id="44" creationId="{02160F3B-D5E7-4F23-ADC9-97BC5135CD7E}"/>
          </ac:inkMkLst>
        </pc:inkChg>
        <pc:inkChg chg="add del">
          <ac:chgData name="Viet Anh Nguyen" userId="b95f61ff061388d5" providerId="LiveId" clId="{2F009BA6-935D-4172-B5F2-8DDE54F1BBBA}" dt="2022-01-10T08:00:55.154" v="2456"/>
          <ac:inkMkLst>
            <pc:docMk/>
            <pc:sldMk cId="2858939872" sldId="349"/>
            <ac:inkMk id="45" creationId="{7C028B8D-051B-4888-8B08-E5B378025361}"/>
          </ac:inkMkLst>
        </pc:inkChg>
        <pc:inkChg chg="add">
          <ac:chgData name="Viet Anh Nguyen" userId="b95f61ff061388d5" providerId="LiveId" clId="{2F009BA6-935D-4172-B5F2-8DDE54F1BBBA}" dt="2022-01-10T08:00:55.154" v="2456"/>
          <ac:inkMkLst>
            <pc:docMk/>
            <pc:sldMk cId="2858939872" sldId="349"/>
            <ac:inkMk id="46" creationId="{941628E1-C008-4D83-9ECC-E5E37A52D37B}"/>
          </ac:inkMkLst>
        </pc:inkChg>
        <pc:inkChg chg="add">
          <ac:chgData name="Viet Anh Nguyen" userId="b95f61ff061388d5" providerId="LiveId" clId="{2F009BA6-935D-4172-B5F2-8DDE54F1BBBA}" dt="2022-01-10T08:00:55.154" v="2456"/>
          <ac:inkMkLst>
            <pc:docMk/>
            <pc:sldMk cId="2858939872" sldId="349"/>
            <ac:inkMk id="47" creationId="{81AE18C0-B210-451F-9D7C-75342F2CB96A}"/>
          </ac:inkMkLst>
        </pc:inkChg>
        <pc:inkChg chg="add del">
          <ac:chgData name="Viet Anh Nguyen" userId="b95f61ff061388d5" providerId="LiveId" clId="{2F009BA6-935D-4172-B5F2-8DDE54F1BBBA}" dt="2022-01-10T08:01:13.250" v="2470"/>
          <ac:inkMkLst>
            <pc:docMk/>
            <pc:sldMk cId="2858939872" sldId="349"/>
            <ac:inkMk id="48" creationId="{CEEAE623-5D4C-4987-BF19-ACD7A85723D7}"/>
          </ac:inkMkLst>
        </pc:inkChg>
        <pc:inkChg chg="add del">
          <ac:chgData name="Viet Anh Nguyen" userId="b95f61ff061388d5" providerId="LiveId" clId="{2F009BA6-935D-4172-B5F2-8DDE54F1BBBA}" dt="2022-01-10T08:01:13.250" v="2470"/>
          <ac:inkMkLst>
            <pc:docMk/>
            <pc:sldMk cId="2858939872" sldId="349"/>
            <ac:inkMk id="49" creationId="{CBF0A278-3809-484A-AA0A-879E191C2AF8}"/>
          </ac:inkMkLst>
        </pc:inkChg>
        <pc:inkChg chg="add del">
          <ac:chgData name="Viet Anh Nguyen" userId="b95f61ff061388d5" providerId="LiveId" clId="{2F009BA6-935D-4172-B5F2-8DDE54F1BBBA}" dt="2022-01-10T08:01:13.250" v="2470"/>
          <ac:inkMkLst>
            <pc:docMk/>
            <pc:sldMk cId="2858939872" sldId="349"/>
            <ac:inkMk id="50" creationId="{1EBF42F9-B650-4EB1-9510-ADB34080AC17}"/>
          </ac:inkMkLst>
        </pc:inkChg>
        <pc:inkChg chg="add del">
          <ac:chgData name="Viet Anh Nguyen" userId="b95f61ff061388d5" providerId="LiveId" clId="{2F009BA6-935D-4172-B5F2-8DDE54F1BBBA}" dt="2022-01-10T08:01:13.250" v="2470"/>
          <ac:inkMkLst>
            <pc:docMk/>
            <pc:sldMk cId="2858939872" sldId="349"/>
            <ac:inkMk id="51" creationId="{C85460FE-B3FE-4E58-AEE6-DDD3CBDEBBE3}"/>
          </ac:inkMkLst>
        </pc:inkChg>
        <pc:inkChg chg="add del">
          <ac:chgData name="Viet Anh Nguyen" userId="b95f61ff061388d5" providerId="LiveId" clId="{2F009BA6-935D-4172-B5F2-8DDE54F1BBBA}" dt="2022-01-10T08:01:13.250" v="2470"/>
          <ac:inkMkLst>
            <pc:docMk/>
            <pc:sldMk cId="2858939872" sldId="349"/>
            <ac:inkMk id="52" creationId="{18C716D9-5D4B-46DA-AE1F-11B267AC4C59}"/>
          </ac:inkMkLst>
        </pc:inkChg>
        <pc:inkChg chg="add del">
          <ac:chgData name="Viet Anh Nguyen" userId="b95f61ff061388d5" providerId="LiveId" clId="{2F009BA6-935D-4172-B5F2-8DDE54F1BBBA}" dt="2022-01-10T08:01:13.250" v="2470"/>
          <ac:inkMkLst>
            <pc:docMk/>
            <pc:sldMk cId="2858939872" sldId="349"/>
            <ac:inkMk id="53" creationId="{0552946A-09D4-4679-868D-59F44A10E74F}"/>
          </ac:inkMkLst>
        </pc:inkChg>
        <pc:inkChg chg="add del">
          <ac:chgData name="Viet Anh Nguyen" userId="b95f61ff061388d5" providerId="LiveId" clId="{2F009BA6-935D-4172-B5F2-8DDE54F1BBBA}" dt="2022-01-10T08:01:13.250" v="2470"/>
          <ac:inkMkLst>
            <pc:docMk/>
            <pc:sldMk cId="2858939872" sldId="349"/>
            <ac:inkMk id="54" creationId="{80D3EDCF-AFDB-4119-B8AD-A9B599197D1C}"/>
          </ac:inkMkLst>
        </pc:inkChg>
        <pc:inkChg chg="add del">
          <ac:chgData name="Viet Anh Nguyen" userId="b95f61ff061388d5" providerId="LiveId" clId="{2F009BA6-935D-4172-B5F2-8DDE54F1BBBA}" dt="2022-01-10T08:01:13.250" v="2470"/>
          <ac:inkMkLst>
            <pc:docMk/>
            <pc:sldMk cId="2858939872" sldId="349"/>
            <ac:inkMk id="55" creationId="{627340D0-3D00-47C5-987F-98B82A731858}"/>
          </ac:inkMkLst>
        </pc:inkChg>
        <pc:inkChg chg="add del">
          <ac:chgData name="Viet Anh Nguyen" userId="b95f61ff061388d5" providerId="LiveId" clId="{2F009BA6-935D-4172-B5F2-8DDE54F1BBBA}" dt="2022-01-10T08:01:13.250" v="2470"/>
          <ac:inkMkLst>
            <pc:docMk/>
            <pc:sldMk cId="2858939872" sldId="349"/>
            <ac:inkMk id="56" creationId="{8AEB7E71-88FC-4358-A4D6-2035225B7C41}"/>
          </ac:inkMkLst>
        </pc:inkChg>
        <pc:inkChg chg="add del">
          <ac:chgData name="Viet Anh Nguyen" userId="b95f61ff061388d5" providerId="LiveId" clId="{2F009BA6-935D-4172-B5F2-8DDE54F1BBBA}" dt="2022-01-10T08:01:13.250" v="2470"/>
          <ac:inkMkLst>
            <pc:docMk/>
            <pc:sldMk cId="2858939872" sldId="349"/>
            <ac:inkMk id="57" creationId="{8546A1C5-12FB-4FFE-8018-D0C5181ADD37}"/>
          </ac:inkMkLst>
        </pc:inkChg>
        <pc:inkChg chg="add del">
          <ac:chgData name="Viet Anh Nguyen" userId="b95f61ff061388d5" providerId="LiveId" clId="{2F009BA6-935D-4172-B5F2-8DDE54F1BBBA}" dt="2022-01-10T08:01:13.250" v="2470"/>
          <ac:inkMkLst>
            <pc:docMk/>
            <pc:sldMk cId="2858939872" sldId="349"/>
            <ac:inkMk id="58" creationId="{ED8C1BCB-82D2-41BF-A082-7D29E5A7447B}"/>
          </ac:inkMkLst>
        </pc:inkChg>
        <pc:inkChg chg="add del">
          <ac:chgData name="Viet Anh Nguyen" userId="b95f61ff061388d5" providerId="LiveId" clId="{2F009BA6-935D-4172-B5F2-8DDE54F1BBBA}" dt="2022-01-10T08:01:13.250" v="2470"/>
          <ac:inkMkLst>
            <pc:docMk/>
            <pc:sldMk cId="2858939872" sldId="349"/>
            <ac:inkMk id="59" creationId="{B87CFEFF-2637-495C-97B7-6E65AD890BD6}"/>
          </ac:inkMkLst>
        </pc:inkChg>
        <pc:inkChg chg="add del">
          <ac:chgData name="Viet Anh Nguyen" userId="b95f61ff061388d5" providerId="LiveId" clId="{2F009BA6-935D-4172-B5F2-8DDE54F1BBBA}" dt="2022-01-10T08:01:13.250" v="2470"/>
          <ac:inkMkLst>
            <pc:docMk/>
            <pc:sldMk cId="2858939872" sldId="349"/>
            <ac:inkMk id="60" creationId="{F1BB9A60-31B0-4D22-AE65-D1454CD92478}"/>
          </ac:inkMkLst>
        </pc:inkChg>
        <pc:inkChg chg="add">
          <ac:chgData name="Viet Anh Nguyen" userId="b95f61ff061388d5" providerId="LiveId" clId="{2F009BA6-935D-4172-B5F2-8DDE54F1BBBA}" dt="2022-01-10T08:01:13.250" v="2470"/>
          <ac:inkMkLst>
            <pc:docMk/>
            <pc:sldMk cId="2858939872" sldId="349"/>
            <ac:inkMk id="61" creationId="{E71EC58D-0C3B-453E-A862-E8754EC2C121}"/>
          </ac:inkMkLst>
        </pc:inkChg>
        <pc:inkChg chg="add">
          <ac:chgData name="Viet Anh Nguyen" userId="b95f61ff061388d5" providerId="LiveId" clId="{2F009BA6-935D-4172-B5F2-8DDE54F1BBBA}" dt="2022-01-10T08:01:13.250" v="2470"/>
          <ac:inkMkLst>
            <pc:docMk/>
            <pc:sldMk cId="2858939872" sldId="349"/>
            <ac:inkMk id="62" creationId="{3BE73531-D4F0-45BB-96AD-68D2668293AB}"/>
          </ac:inkMkLst>
        </pc:inkChg>
        <pc:inkChg chg="add del">
          <ac:chgData name="Viet Anh Nguyen" userId="b95f61ff061388d5" providerId="LiveId" clId="{2F009BA6-935D-4172-B5F2-8DDE54F1BBBA}" dt="2022-01-10T08:01:15.270" v="2475"/>
          <ac:inkMkLst>
            <pc:docMk/>
            <pc:sldMk cId="2858939872" sldId="349"/>
            <ac:inkMk id="63" creationId="{B96B46D6-EC5B-4F2C-8A30-DA46C2F17F66}"/>
          </ac:inkMkLst>
        </pc:inkChg>
        <pc:inkChg chg="add del">
          <ac:chgData name="Viet Anh Nguyen" userId="b95f61ff061388d5" providerId="LiveId" clId="{2F009BA6-935D-4172-B5F2-8DDE54F1BBBA}" dt="2022-01-10T08:01:15.270" v="2475"/>
          <ac:inkMkLst>
            <pc:docMk/>
            <pc:sldMk cId="2858939872" sldId="349"/>
            <ac:inkMk id="64" creationId="{471FA2F8-6B0B-4FE0-95BF-BEDAE632F512}"/>
          </ac:inkMkLst>
        </pc:inkChg>
        <pc:inkChg chg="add del">
          <ac:chgData name="Viet Anh Nguyen" userId="b95f61ff061388d5" providerId="LiveId" clId="{2F009BA6-935D-4172-B5F2-8DDE54F1BBBA}" dt="2022-01-10T08:01:15.270" v="2475"/>
          <ac:inkMkLst>
            <pc:docMk/>
            <pc:sldMk cId="2858939872" sldId="349"/>
            <ac:inkMk id="65" creationId="{61033878-5BBB-4C1D-8592-F0E12E6582C3}"/>
          </ac:inkMkLst>
        </pc:inkChg>
        <pc:inkChg chg="add del">
          <ac:chgData name="Viet Anh Nguyen" userId="b95f61ff061388d5" providerId="LiveId" clId="{2F009BA6-935D-4172-B5F2-8DDE54F1BBBA}" dt="2022-01-10T08:01:15.270" v="2475"/>
          <ac:inkMkLst>
            <pc:docMk/>
            <pc:sldMk cId="2858939872" sldId="349"/>
            <ac:inkMk id="66" creationId="{4B913900-AA31-40A1-A433-9B0601B0ECC6}"/>
          </ac:inkMkLst>
        </pc:inkChg>
        <pc:inkChg chg="add">
          <ac:chgData name="Viet Anh Nguyen" userId="b95f61ff061388d5" providerId="LiveId" clId="{2F009BA6-935D-4172-B5F2-8DDE54F1BBBA}" dt="2022-01-10T08:01:15.270" v="2475"/>
          <ac:inkMkLst>
            <pc:docMk/>
            <pc:sldMk cId="2858939872" sldId="349"/>
            <ac:inkMk id="67" creationId="{751FE4CB-D2E1-4DD4-9AE6-4E2DC758F04B}"/>
          </ac:inkMkLst>
        </pc:inkChg>
        <pc:inkChg chg="add del">
          <ac:chgData name="Viet Anh Nguyen" userId="b95f61ff061388d5" providerId="LiveId" clId="{2F009BA6-935D-4172-B5F2-8DDE54F1BBBA}" dt="2022-01-10T08:01:20.932" v="2491"/>
          <ac:inkMkLst>
            <pc:docMk/>
            <pc:sldMk cId="2858939872" sldId="349"/>
            <ac:inkMk id="68" creationId="{65D7200A-BA53-4758-9C05-91BA90768BED}"/>
          </ac:inkMkLst>
        </pc:inkChg>
        <pc:inkChg chg="add del">
          <ac:chgData name="Viet Anh Nguyen" userId="b95f61ff061388d5" providerId="LiveId" clId="{2F009BA6-935D-4172-B5F2-8DDE54F1BBBA}" dt="2022-01-10T08:01:20.932" v="2491"/>
          <ac:inkMkLst>
            <pc:docMk/>
            <pc:sldMk cId="2858939872" sldId="349"/>
            <ac:inkMk id="69" creationId="{86AF49A2-6A3B-4740-9306-02C252802DDE}"/>
          </ac:inkMkLst>
        </pc:inkChg>
        <pc:inkChg chg="add del">
          <ac:chgData name="Viet Anh Nguyen" userId="b95f61ff061388d5" providerId="LiveId" clId="{2F009BA6-935D-4172-B5F2-8DDE54F1BBBA}" dt="2022-01-10T08:01:20.932" v="2491"/>
          <ac:inkMkLst>
            <pc:docMk/>
            <pc:sldMk cId="2858939872" sldId="349"/>
            <ac:inkMk id="70" creationId="{7D146061-C294-40C1-81FE-38817EF824BB}"/>
          </ac:inkMkLst>
        </pc:inkChg>
        <pc:inkChg chg="add del">
          <ac:chgData name="Viet Anh Nguyen" userId="b95f61ff061388d5" providerId="LiveId" clId="{2F009BA6-935D-4172-B5F2-8DDE54F1BBBA}" dt="2022-01-10T08:01:20.932" v="2491"/>
          <ac:inkMkLst>
            <pc:docMk/>
            <pc:sldMk cId="2858939872" sldId="349"/>
            <ac:inkMk id="71" creationId="{26256984-E9D4-4ACA-B3F8-721E0C93365C}"/>
          </ac:inkMkLst>
        </pc:inkChg>
        <pc:inkChg chg="add del">
          <ac:chgData name="Viet Anh Nguyen" userId="b95f61ff061388d5" providerId="LiveId" clId="{2F009BA6-935D-4172-B5F2-8DDE54F1BBBA}" dt="2022-01-10T08:01:20.932" v="2491"/>
          <ac:inkMkLst>
            <pc:docMk/>
            <pc:sldMk cId="2858939872" sldId="349"/>
            <ac:inkMk id="72" creationId="{916DCA84-B4DF-4FD2-A8BC-DC3183103B54}"/>
          </ac:inkMkLst>
        </pc:inkChg>
        <pc:inkChg chg="add del">
          <ac:chgData name="Viet Anh Nguyen" userId="b95f61ff061388d5" providerId="LiveId" clId="{2F009BA6-935D-4172-B5F2-8DDE54F1BBBA}" dt="2022-01-10T08:01:20.932" v="2491"/>
          <ac:inkMkLst>
            <pc:docMk/>
            <pc:sldMk cId="2858939872" sldId="349"/>
            <ac:inkMk id="73" creationId="{C12584AE-4BE7-46E3-B8D1-E7C912F14AE2}"/>
          </ac:inkMkLst>
        </pc:inkChg>
        <pc:inkChg chg="add">
          <ac:chgData name="Viet Anh Nguyen" userId="b95f61ff061388d5" providerId="LiveId" clId="{2F009BA6-935D-4172-B5F2-8DDE54F1BBBA}" dt="2022-01-10T08:01:17.914" v="2482" actId="9405"/>
          <ac:inkMkLst>
            <pc:docMk/>
            <pc:sldMk cId="2858939872" sldId="349"/>
            <ac:inkMk id="74" creationId="{99415BD9-FF8A-4BB5-B448-63E94CF4AA21}"/>
          </ac:inkMkLst>
        </pc:inkChg>
        <pc:inkChg chg="add">
          <ac:chgData name="Viet Anh Nguyen" userId="b95f61ff061388d5" providerId="LiveId" clId="{2F009BA6-935D-4172-B5F2-8DDE54F1BBBA}" dt="2022-01-10T08:01:18.079" v="2483" actId="9405"/>
          <ac:inkMkLst>
            <pc:docMk/>
            <pc:sldMk cId="2858939872" sldId="349"/>
            <ac:inkMk id="75" creationId="{D2BD459B-C5B0-49EF-A106-3E80B4336A6B}"/>
          </ac:inkMkLst>
        </pc:inkChg>
        <pc:inkChg chg="add del">
          <ac:chgData name="Viet Anh Nguyen" userId="b95f61ff061388d5" providerId="LiveId" clId="{2F009BA6-935D-4172-B5F2-8DDE54F1BBBA}" dt="2022-01-10T08:01:20.932" v="2491"/>
          <ac:inkMkLst>
            <pc:docMk/>
            <pc:sldMk cId="2858939872" sldId="349"/>
            <ac:inkMk id="76" creationId="{6ADA4D60-B575-46CC-816D-1576F3695146}"/>
          </ac:inkMkLst>
        </pc:inkChg>
        <pc:inkChg chg="add del">
          <ac:chgData name="Viet Anh Nguyen" userId="b95f61ff061388d5" providerId="LiveId" clId="{2F009BA6-935D-4172-B5F2-8DDE54F1BBBA}" dt="2022-01-10T08:01:20.932" v="2491"/>
          <ac:inkMkLst>
            <pc:docMk/>
            <pc:sldMk cId="2858939872" sldId="349"/>
            <ac:inkMk id="77" creationId="{347D1980-E54A-4AC7-B911-3AAD4624EDB5}"/>
          </ac:inkMkLst>
        </pc:inkChg>
        <pc:inkChg chg="add del">
          <ac:chgData name="Viet Anh Nguyen" userId="b95f61ff061388d5" providerId="LiveId" clId="{2F009BA6-935D-4172-B5F2-8DDE54F1BBBA}" dt="2022-01-10T08:01:20.932" v="2491"/>
          <ac:inkMkLst>
            <pc:docMk/>
            <pc:sldMk cId="2858939872" sldId="349"/>
            <ac:inkMk id="78" creationId="{6284D65D-96D5-4783-B99B-E05FCC3EE363}"/>
          </ac:inkMkLst>
        </pc:inkChg>
        <pc:inkChg chg="add del">
          <ac:chgData name="Viet Anh Nguyen" userId="b95f61ff061388d5" providerId="LiveId" clId="{2F009BA6-935D-4172-B5F2-8DDE54F1BBBA}" dt="2022-01-10T08:01:20.932" v="2491"/>
          <ac:inkMkLst>
            <pc:docMk/>
            <pc:sldMk cId="2858939872" sldId="349"/>
            <ac:inkMk id="79" creationId="{2D3D4D87-91A1-4034-A479-A897D766A410}"/>
          </ac:inkMkLst>
        </pc:inkChg>
        <pc:inkChg chg="add del">
          <ac:chgData name="Viet Anh Nguyen" userId="b95f61ff061388d5" providerId="LiveId" clId="{2F009BA6-935D-4172-B5F2-8DDE54F1BBBA}" dt="2022-01-10T08:01:20.932" v="2491"/>
          <ac:inkMkLst>
            <pc:docMk/>
            <pc:sldMk cId="2858939872" sldId="349"/>
            <ac:inkMk id="80" creationId="{4DA8AE3E-0149-4BC1-BE4D-55F4DD03D3D1}"/>
          </ac:inkMkLst>
        </pc:inkChg>
        <pc:inkChg chg="add">
          <ac:chgData name="Viet Anh Nguyen" userId="b95f61ff061388d5" providerId="LiveId" clId="{2F009BA6-935D-4172-B5F2-8DDE54F1BBBA}" dt="2022-01-10T08:01:20.055" v="2489" actId="9405"/>
          <ac:inkMkLst>
            <pc:docMk/>
            <pc:sldMk cId="2858939872" sldId="349"/>
            <ac:inkMk id="81" creationId="{EDA44BF9-8911-4D2F-BD5E-962CE62807BF}"/>
          </ac:inkMkLst>
        </pc:inkChg>
        <pc:inkChg chg="add">
          <ac:chgData name="Viet Anh Nguyen" userId="b95f61ff061388d5" providerId="LiveId" clId="{2F009BA6-935D-4172-B5F2-8DDE54F1BBBA}" dt="2022-01-10T08:01:20.224" v="2490" actId="9405"/>
          <ac:inkMkLst>
            <pc:docMk/>
            <pc:sldMk cId="2858939872" sldId="349"/>
            <ac:inkMk id="82" creationId="{C90A486E-9CB1-4C03-AD5E-51BD3307238B}"/>
          </ac:inkMkLst>
        </pc:inkChg>
        <pc:inkChg chg="add">
          <ac:chgData name="Viet Anh Nguyen" userId="b95f61ff061388d5" providerId="LiveId" clId="{2F009BA6-935D-4172-B5F2-8DDE54F1BBBA}" dt="2022-01-10T08:01:20.932" v="2491"/>
          <ac:inkMkLst>
            <pc:docMk/>
            <pc:sldMk cId="2858939872" sldId="349"/>
            <ac:inkMk id="83" creationId="{7B7DD804-4A7D-49F2-9E62-C8432C2EB778}"/>
          </ac:inkMkLst>
        </pc:inkChg>
        <pc:inkChg chg="add">
          <ac:chgData name="Viet Anh Nguyen" userId="b95f61ff061388d5" providerId="LiveId" clId="{2F009BA6-935D-4172-B5F2-8DDE54F1BBBA}" dt="2022-01-10T08:01:20.932" v="2491"/>
          <ac:inkMkLst>
            <pc:docMk/>
            <pc:sldMk cId="2858939872" sldId="349"/>
            <ac:inkMk id="84" creationId="{14C352CE-85A9-4C78-AB49-FFCEB6D58732}"/>
          </ac:inkMkLst>
        </pc:inkChg>
        <pc:inkChg chg="add del">
          <ac:chgData name="Viet Anh Nguyen" userId="b95f61ff061388d5" providerId="LiveId" clId="{2F009BA6-935D-4172-B5F2-8DDE54F1BBBA}" dt="2022-01-10T08:01:23.603" v="2500"/>
          <ac:inkMkLst>
            <pc:docMk/>
            <pc:sldMk cId="2858939872" sldId="349"/>
            <ac:inkMk id="85" creationId="{B544454C-F023-49D1-B4F4-ED5C822790AA}"/>
          </ac:inkMkLst>
        </pc:inkChg>
        <pc:inkChg chg="add del">
          <ac:chgData name="Viet Anh Nguyen" userId="b95f61ff061388d5" providerId="LiveId" clId="{2F009BA6-935D-4172-B5F2-8DDE54F1BBBA}" dt="2022-01-10T08:01:23.603" v="2500"/>
          <ac:inkMkLst>
            <pc:docMk/>
            <pc:sldMk cId="2858939872" sldId="349"/>
            <ac:inkMk id="86" creationId="{624A2BD7-CFF9-488E-82CF-6ACA73275728}"/>
          </ac:inkMkLst>
        </pc:inkChg>
        <pc:inkChg chg="add del">
          <ac:chgData name="Viet Anh Nguyen" userId="b95f61ff061388d5" providerId="LiveId" clId="{2F009BA6-935D-4172-B5F2-8DDE54F1BBBA}" dt="2022-01-10T08:01:23.603" v="2500"/>
          <ac:inkMkLst>
            <pc:docMk/>
            <pc:sldMk cId="2858939872" sldId="349"/>
            <ac:inkMk id="87" creationId="{D39FD43A-E6DC-44B2-8622-6008EE95EA21}"/>
          </ac:inkMkLst>
        </pc:inkChg>
        <pc:inkChg chg="add del">
          <ac:chgData name="Viet Anh Nguyen" userId="b95f61ff061388d5" providerId="LiveId" clId="{2F009BA6-935D-4172-B5F2-8DDE54F1BBBA}" dt="2022-01-10T08:01:23.603" v="2500"/>
          <ac:inkMkLst>
            <pc:docMk/>
            <pc:sldMk cId="2858939872" sldId="349"/>
            <ac:inkMk id="88" creationId="{67A0DD2D-08A6-4CCC-A9B3-075A60863D27}"/>
          </ac:inkMkLst>
        </pc:inkChg>
        <pc:inkChg chg="add del">
          <ac:chgData name="Viet Anh Nguyen" userId="b95f61ff061388d5" providerId="LiveId" clId="{2F009BA6-935D-4172-B5F2-8DDE54F1BBBA}" dt="2022-01-10T08:01:23.603" v="2500"/>
          <ac:inkMkLst>
            <pc:docMk/>
            <pc:sldMk cId="2858939872" sldId="349"/>
            <ac:inkMk id="89" creationId="{CF79A095-DE05-47B9-9369-461A809B56CF}"/>
          </ac:inkMkLst>
        </pc:inkChg>
        <pc:inkChg chg="add del">
          <ac:chgData name="Viet Anh Nguyen" userId="b95f61ff061388d5" providerId="LiveId" clId="{2F009BA6-935D-4172-B5F2-8DDE54F1BBBA}" dt="2022-01-10T08:01:23.603" v="2500"/>
          <ac:inkMkLst>
            <pc:docMk/>
            <pc:sldMk cId="2858939872" sldId="349"/>
            <ac:inkMk id="90" creationId="{EF864A94-3FE3-4322-9C9A-F4A81020CB8D}"/>
          </ac:inkMkLst>
        </pc:inkChg>
        <pc:inkChg chg="add">
          <ac:chgData name="Viet Anh Nguyen" userId="b95f61ff061388d5" providerId="LiveId" clId="{2F009BA6-935D-4172-B5F2-8DDE54F1BBBA}" dt="2022-01-10T08:01:22.488" v="2498" actId="9405"/>
          <ac:inkMkLst>
            <pc:docMk/>
            <pc:sldMk cId="2858939872" sldId="349"/>
            <ac:inkMk id="91" creationId="{4ED8E901-EFC4-4F53-9769-C3917F8805B9}"/>
          </ac:inkMkLst>
        </pc:inkChg>
        <pc:inkChg chg="add">
          <ac:chgData name="Viet Anh Nguyen" userId="b95f61ff061388d5" providerId="LiveId" clId="{2F009BA6-935D-4172-B5F2-8DDE54F1BBBA}" dt="2022-01-10T08:01:22.670" v="2499" actId="9405"/>
          <ac:inkMkLst>
            <pc:docMk/>
            <pc:sldMk cId="2858939872" sldId="349"/>
            <ac:inkMk id="92" creationId="{08A549E1-D1C1-4E17-93E8-ADDAFD69587A}"/>
          </ac:inkMkLst>
        </pc:inkChg>
        <pc:inkChg chg="add">
          <ac:chgData name="Viet Anh Nguyen" userId="b95f61ff061388d5" providerId="LiveId" clId="{2F009BA6-935D-4172-B5F2-8DDE54F1BBBA}" dt="2022-01-10T08:01:23.603" v="2500"/>
          <ac:inkMkLst>
            <pc:docMk/>
            <pc:sldMk cId="2858939872" sldId="349"/>
            <ac:inkMk id="93" creationId="{37F80296-C041-4019-8B1B-8C24069F6BE0}"/>
          </ac:inkMkLst>
        </pc:inkChg>
        <pc:inkChg chg="add del">
          <ac:chgData name="Viet Anh Nguyen" userId="b95f61ff061388d5" providerId="LiveId" clId="{2F009BA6-935D-4172-B5F2-8DDE54F1BBBA}" dt="2022-01-10T08:01:35.198" v="2505"/>
          <ac:inkMkLst>
            <pc:docMk/>
            <pc:sldMk cId="2858939872" sldId="349"/>
            <ac:inkMk id="94" creationId="{8E1AEC03-9B30-42D3-A0C9-F5720A236873}"/>
          </ac:inkMkLst>
        </pc:inkChg>
        <pc:inkChg chg="add del">
          <ac:chgData name="Viet Anh Nguyen" userId="b95f61ff061388d5" providerId="LiveId" clId="{2F009BA6-935D-4172-B5F2-8DDE54F1BBBA}" dt="2022-01-10T08:01:35.198" v="2505"/>
          <ac:inkMkLst>
            <pc:docMk/>
            <pc:sldMk cId="2858939872" sldId="349"/>
            <ac:inkMk id="95" creationId="{8EA9A822-BE32-4DE6-9BF7-D70CC6F3FDE5}"/>
          </ac:inkMkLst>
        </pc:inkChg>
        <pc:inkChg chg="add del">
          <ac:chgData name="Viet Anh Nguyen" userId="b95f61ff061388d5" providerId="LiveId" clId="{2F009BA6-935D-4172-B5F2-8DDE54F1BBBA}" dt="2022-01-10T08:01:35.198" v="2505"/>
          <ac:inkMkLst>
            <pc:docMk/>
            <pc:sldMk cId="2858939872" sldId="349"/>
            <ac:inkMk id="96" creationId="{5A431822-472F-4D6A-9DDA-2A46AC9A9BE1}"/>
          </ac:inkMkLst>
        </pc:inkChg>
        <pc:inkChg chg="add del">
          <ac:chgData name="Viet Anh Nguyen" userId="b95f61ff061388d5" providerId="LiveId" clId="{2F009BA6-935D-4172-B5F2-8DDE54F1BBBA}" dt="2022-01-10T08:01:35.198" v="2505"/>
          <ac:inkMkLst>
            <pc:docMk/>
            <pc:sldMk cId="2858939872" sldId="349"/>
            <ac:inkMk id="97" creationId="{B098F43A-3DB8-40E4-A6E7-BCF49C631457}"/>
          </ac:inkMkLst>
        </pc:inkChg>
        <pc:inkChg chg="add">
          <ac:chgData name="Viet Anh Nguyen" userId="b95f61ff061388d5" providerId="LiveId" clId="{2F009BA6-935D-4172-B5F2-8DDE54F1BBBA}" dt="2022-01-10T08:01:35.198" v="2505"/>
          <ac:inkMkLst>
            <pc:docMk/>
            <pc:sldMk cId="2858939872" sldId="349"/>
            <ac:inkMk id="98" creationId="{89325385-17B1-4CF3-B2DA-6D2499738555}"/>
          </ac:inkMkLst>
        </pc:inkChg>
        <pc:inkChg chg="add del">
          <ac:chgData name="Viet Anh Nguyen" userId="b95f61ff061388d5" providerId="LiveId" clId="{2F009BA6-935D-4172-B5F2-8DDE54F1BBBA}" dt="2022-01-10T08:01:51.530" v="2508"/>
          <ac:inkMkLst>
            <pc:docMk/>
            <pc:sldMk cId="2858939872" sldId="349"/>
            <ac:inkMk id="99" creationId="{CFD5A8BA-8D68-44F8-A4B2-04BBB8B040AD}"/>
          </ac:inkMkLst>
        </pc:inkChg>
        <pc:inkChg chg="add del">
          <ac:chgData name="Viet Anh Nguyen" userId="b95f61ff061388d5" providerId="LiveId" clId="{2F009BA6-935D-4172-B5F2-8DDE54F1BBBA}" dt="2022-01-10T08:01:51.530" v="2508"/>
          <ac:inkMkLst>
            <pc:docMk/>
            <pc:sldMk cId="2858939872" sldId="349"/>
            <ac:inkMk id="100" creationId="{09D24368-2059-4E49-ACD6-5D4A8AE7676D}"/>
          </ac:inkMkLst>
        </pc:inkChg>
        <pc:inkChg chg="add del">
          <ac:chgData name="Viet Anh Nguyen" userId="b95f61ff061388d5" providerId="LiveId" clId="{2F009BA6-935D-4172-B5F2-8DDE54F1BBBA}" dt="2022-01-10T08:01:52.530" v="2511"/>
          <ac:inkMkLst>
            <pc:docMk/>
            <pc:sldMk cId="2858939872" sldId="349"/>
            <ac:inkMk id="101" creationId="{2AC0FCBA-C07F-48F7-82AB-9FC3612F8D54}"/>
          </ac:inkMkLst>
        </pc:inkChg>
        <pc:inkChg chg="add del">
          <ac:chgData name="Viet Anh Nguyen" userId="b95f61ff061388d5" providerId="LiveId" clId="{2F009BA6-935D-4172-B5F2-8DDE54F1BBBA}" dt="2022-01-10T08:01:52.530" v="2511"/>
          <ac:inkMkLst>
            <pc:docMk/>
            <pc:sldMk cId="2858939872" sldId="349"/>
            <ac:inkMk id="102" creationId="{FE09028B-9A1D-4128-B6F9-88EFADE9895D}"/>
          </ac:inkMkLst>
        </pc:inkChg>
        <pc:inkChg chg="add del">
          <ac:chgData name="Viet Anh Nguyen" userId="b95f61ff061388d5" providerId="LiveId" clId="{2F009BA6-935D-4172-B5F2-8DDE54F1BBBA}" dt="2022-01-10T08:01:52.530" v="2511"/>
          <ac:inkMkLst>
            <pc:docMk/>
            <pc:sldMk cId="2858939872" sldId="349"/>
            <ac:inkMk id="103" creationId="{C0D50FAC-A5D0-4CB9-9632-BEEA2C7EEC70}"/>
          </ac:inkMkLst>
        </pc:inkChg>
        <pc:inkChg chg="add">
          <ac:chgData name="Viet Anh Nguyen" userId="b95f61ff061388d5" providerId="LiveId" clId="{2F009BA6-935D-4172-B5F2-8DDE54F1BBBA}" dt="2022-01-10T08:01:52.530" v="2511"/>
          <ac:inkMkLst>
            <pc:docMk/>
            <pc:sldMk cId="2858939872" sldId="349"/>
            <ac:inkMk id="104" creationId="{9B4CB85E-3857-48AC-9A79-DC202CF5DDAA}"/>
          </ac:inkMkLst>
        </pc:inkChg>
        <pc:inkChg chg="add del">
          <ac:chgData name="Viet Anh Nguyen" userId="b95f61ff061388d5" providerId="LiveId" clId="{2F009BA6-935D-4172-B5F2-8DDE54F1BBBA}" dt="2022-01-10T08:02:12.019" v="2516"/>
          <ac:inkMkLst>
            <pc:docMk/>
            <pc:sldMk cId="2858939872" sldId="349"/>
            <ac:inkMk id="105" creationId="{4C35BB08-C2B7-42A5-988F-EFEA3B502AAB}"/>
          </ac:inkMkLst>
        </pc:inkChg>
        <pc:inkChg chg="add del">
          <ac:chgData name="Viet Anh Nguyen" userId="b95f61ff061388d5" providerId="LiveId" clId="{2F009BA6-935D-4172-B5F2-8DDE54F1BBBA}" dt="2022-01-10T08:02:12.019" v="2516"/>
          <ac:inkMkLst>
            <pc:docMk/>
            <pc:sldMk cId="2858939872" sldId="349"/>
            <ac:inkMk id="106" creationId="{45E153FE-1395-4B85-9769-6AB33F85EC39}"/>
          </ac:inkMkLst>
        </pc:inkChg>
        <pc:inkChg chg="add del">
          <ac:chgData name="Viet Anh Nguyen" userId="b95f61ff061388d5" providerId="LiveId" clId="{2F009BA6-935D-4172-B5F2-8DDE54F1BBBA}" dt="2022-01-10T08:02:12.019" v="2516"/>
          <ac:inkMkLst>
            <pc:docMk/>
            <pc:sldMk cId="2858939872" sldId="349"/>
            <ac:inkMk id="107" creationId="{2483092C-7EA3-4E89-BEBB-5FED8DA14C58}"/>
          </ac:inkMkLst>
        </pc:inkChg>
        <pc:inkChg chg="add del">
          <ac:chgData name="Viet Anh Nguyen" userId="b95f61ff061388d5" providerId="LiveId" clId="{2F009BA6-935D-4172-B5F2-8DDE54F1BBBA}" dt="2022-01-10T08:02:12.019" v="2516"/>
          <ac:inkMkLst>
            <pc:docMk/>
            <pc:sldMk cId="2858939872" sldId="349"/>
            <ac:inkMk id="108" creationId="{047D9802-4D89-4F52-A3E9-4FBFBEC3843B}"/>
          </ac:inkMkLst>
        </pc:inkChg>
        <pc:inkChg chg="add">
          <ac:chgData name="Viet Anh Nguyen" userId="b95f61ff061388d5" providerId="LiveId" clId="{2F009BA6-935D-4172-B5F2-8DDE54F1BBBA}" dt="2022-01-10T08:02:12.019" v="2516"/>
          <ac:inkMkLst>
            <pc:docMk/>
            <pc:sldMk cId="2858939872" sldId="349"/>
            <ac:inkMk id="109" creationId="{42C899ED-D9C8-4F4E-B8FE-AB4B2815CCD2}"/>
          </ac:inkMkLst>
        </pc:inkChg>
        <pc:inkChg chg="add del">
          <ac:chgData name="Viet Anh Nguyen" userId="b95f61ff061388d5" providerId="LiveId" clId="{2F009BA6-935D-4172-B5F2-8DDE54F1BBBA}" dt="2022-01-10T08:02:20.938" v="2522"/>
          <ac:inkMkLst>
            <pc:docMk/>
            <pc:sldMk cId="2858939872" sldId="349"/>
            <ac:inkMk id="110" creationId="{6C7E24D0-BF26-4FEF-84B2-48B3DB59059B}"/>
          </ac:inkMkLst>
        </pc:inkChg>
        <pc:inkChg chg="add del">
          <ac:chgData name="Viet Anh Nguyen" userId="b95f61ff061388d5" providerId="LiveId" clId="{2F009BA6-935D-4172-B5F2-8DDE54F1BBBA}" dt="2022-01-10T08:02:20.938" v="2522"/>
          <ac:inkMkLst>
            <pc:docMk/>
            <pc:sldMk cId="2858939872" sldId="349"/>
            <ac:inkMk id="111" creationId="{9BEB2F75-5BB9-41FB-A94D-E8DF12ED848C}"/>
          </ac:inkMkLst>
        </pc:inkChg>
        <pc:inkChg chg="add del">
          <ac:chgData name="Viet Anh Nguyen" userId="b95f61ff061388d5" providerId="LiveId" clId="{2F009BA6-935D-4172-B5F2-8DDE54F1BBBA}" dt="2022-01-10T08:02:20.938" v="2522"/>
          <ac:inkMkLst>
            <pc:docMk/>
            <pc:sldMk cId="2858939872" sldId="349"/>
            <ac:inkMk id="112" creationId="{9B298416-AE50-4AEF-A464-1D718897FDF8}"/>
          </ac:inkMkLst>
        </pc:inkChg>
        <pc:inkChg chg="add del">
          <ac:chgData name="Viet Anh Nguyen" userId="b95f61ff061388d5" providerId="LiveId" clId="{2F009BA6-935D-4172-B5F2-8DDE54F1BBBA}" dt="2022-01-10T08:02:20.938" v="2522"/>
          <ac:inkMkLst>
            <pc:docMk/>
            <pc:sldMk cId="2858939872" sldId="349"/>
            <ac:inkMk id="113" creationId="{705022A5-B074-4B72-B3FC-01CE9ECDD53E}"/>
          </ac:inkMkLst>
        </pc:inkChg>
        <pc:inkChg chg="add del">
          <ac:chgData name="Viet Anh Nguyen" userId="b95f61ff061388d5" providerId="LiveId" clId="{2F009BA6-935D-4172-B5F2-8DDE54F1BBBA}" dt="2022-01-10T08:02:20.938" v="2522"/>
          <ac:inkMkLst>
            <pc:docMk/>
            <pc:sldMk cId="2858939872" sldId="349"/>
            <ac:inkMk id="114" creationId="{347DB5F6-B3FC-4407-AC33-6C387F6F60A6}"/>
          </ac:inkMkLst>
        </pc:inkChg>
        <pc:inkChg chg="add">
          <ac:chgData name="Viet Anh Nguyen" userId="b95f61ff061388d5" providerId="LiveId" clId="{2F009BA6-935D-4172-B5F2-8DDE54F1BBBA}" dt="2022-01-10T08:02:20.938" v="2522"/>
          <ac:inkMkLst>
            <pc:docMk/>
            <pc:sldMk cId="2858939872" sldId="349"/>
            <ac:inkMk id="115" creationId="{3AEC8446-CC48-48AA-84D4-FD9405AF4C34}"/>
          </ac:inkMkLst>
        </pc:inkChg>
        <pc:inkChg chg="add">
          <ac:chgData name="Viet Anh Nguyen" userId="b95f61ff061388d5" providerId="LiveId" clId="{2F009BA6-935D-4172-B5F2-8DDE54F1BBBA}" dt="2022-01-10T08:02:21.536" v="2523" actId="9405"/>
          <ac:inkMkLst>
            <pc:docMk/>
            <pc:sldMk cId="2858939872" sldId="349"/>
            <ac:inkMk id="116" creationId="{5D2EEABC-485F-4F46-AF6F-44048228FBF9}"/>
          </ac:inkMkLst>
        </pc:inkChg>
        <pc:inkChg chg="add">
          <ac:chgData name="Viet Anh Nguyen" userId="b95f61ff061388d5" providerId="LiveId" clId="{2F009BA6-935D-4172-B5F2-8DDE54F1BBBA}" dt="2022-01-10T08:02:21.731" v="2524" actId="9405"/>
          <ac:inkMkLst>
            <pc:docMk/>
            <pc:sldMk cId="2858939872" sldId="349"/>
            <ac:inkMk id="117" creationId="{0D3F85D9-B4B5-42B0-820B-81446957DD64}"/>
          </ac:inkMkLst>
        </pc:inkChg>
        <pc:inkChg chg="add del">
          <ac:chgData name="Viet Anh Nguyen" userId="b95f61ff061388d5" providerId="LiveId" clId="{2F009BA6-935D-4172-B5F2-8DDE54F1BBBA}" dt="2022-01-10T08:02:22.978" v="2527"/>
          <ac:inkMkLst>
            <pc:docMk/>
            <pc:sldMk cId="2858939872" sldId="349"/>
            <ac:inkMk id="118" creationId="{AD74F484-1E81-47D5-921B-C066A74EC131}"/>
          </ac:inkMkLst>
        </pc:inkChg>
        <pc:inkChg chg="add del">
          <ac:chgData name="Viet Anh Nguyen" userId="b95f61ff061388d5" providerId="LiveId" clId="{2F009BA6-935D-4172-B5F2-8DDE54F1BBBA}" dt="2022-01-10T08:02:22.978" v="2527"/>
          <ac:inkMkLst>
            <pc:docMk/>
            <pc:sldMk cId="2858939872" sldId="349"/>
            <ac:inkMk id="119" creationId="{1EA36B22-43D4-4F39-B82B-31A7E801B944}"/>
          </ac:inkMkLst>
        </pc:inkChg>
        <pc:inkChg chg="add">
          <ac:chgData name="Viet Anh Nguyen" userId="b95f61ff061388d5" providerId="LiveId" clId="{2F009BA6-935D-4172-B5F2-8DDE54F1BBBA}" dt="2022-01-10T08:02:22.978" v="2527"/>
          <ac:inkMkLst>
            <pc:docMk/>
            <pc:sldMk cId="2858939872" sldId="349"/>
            <ac:inkMk id="120" creationId="{204D5A1D-4F59-4669-9E2D-FD4283AAEEC6}"/>
          </ac:inkMkLst>
        </pc:inkChg>
        <pc:inkChg chg="add del">
          <ac:chgData name="Viet Anh Nguyen" userId="b95f61ff061388d5" providerId="LiveId" clId="{2F009BA6-935D-4172-B5F2-8DDE54F1BBBA}" dt="2022-01-10T08:02:25.520" v="2532"/>
          <ac:inkMkLst>
            <pc:docMk/>
            <pc:sldMk cId="2858939872" sldId="349"/>
            <ac:inkMk id="121" creationId="{891D35CC-AC3B-4C2B-9C80-67024618415E}"/>
          </ac:inkMkLst>
        </pc:inkChg>
        <pc:inkChg chg="add del">
          <ac:chgData name="Viet Anh Nguyen" userId="b95f61ff061388d5" providerId="LiveId" clId="{2F009BA6-935D-4172-B5F2-8DDE54F1BBBA}" dt="2022-01-10T08:02:25.520" v="2532"/>
          <ac:inkMkLst>
            <pc:docMk/>
            <pc:sldMk cId="2858939872" sldId="349"/>
            <ac:inkMk id="122" creationId="{8C6C4D1E-AD8B-48C3-83DA-25D75DD1D50C}"/>
          </ac:inkMkLst>
        </pc:inkChg>
        <pc:inkChg chg="add del">
          <ac:chgData name="Viet Anh Nguyen" userId="b95f61ff061388d5" providerId="LiveId" clId="{2F009BA6-935D-4172-B5F2-8DDE54F1BBBA}" dt="2022-01-10T08:02:25.520" v="2532"/>
          <ac:inkMkLst>
            <pc:docMk/>
            <pc:sldMk cId="2858939872" sldId="349"/>
            <ac:inkMk id="123" creationId="{87058051-15ED-4A70-80F2-EE844D72700A}"/>
          </ac:inkMkLst>
        </pc:inkChg>
        <pc:inkChg chg="add del">
          <ac:chgData name="Viet Anh Nguyen" userId="b95f61ff061388d5" providerId="LiveId" clId="{2F009BA6-935D-4172-B5F2-8DDE54F1BBBA}" dt="2022-01-10T08:02:25.520" v="2532"/>
          <ac:inkMkLst>
            <pc:docMk/>
            <pc:sldMk cId="2858939872" sldId="349"/>
            <ac:inkMk id="124" creationId="{8E31308E-C689-4A8B-89BE-AEAAB39576BA}"/>
          </ac:inkMkLst>
        </pc:inkChg>
        <pc:inkChg chg="add">
          <ac:chgData name="Viet Anh Nguyen" userId="b95f61ff061388d5" providerId="LiveId" clId="{2F009BA6-935D-4172-B5F2-8DDE54F1BBBA}" dt="2022-01-10T08:02:25.520" v="2532"/>
          <ac:inkMkLst>
            <pc:docMk/>
            <pc:sldMk cId="2858939872" sldId="349"/>
            <ac:inkMk id="125" creationId="{38A95281-3F34-455D-914B-BFCE85CEED16}"/>
          </ac:inkMkLst>
        </pc:inkChg>
      </pc:sldChg>
      <pc:sldChg chg="addSp delSp new mod">
        <pc:chgData name="Viet Anh Nguyen" userId="b95f61ff061388d5" providerId="LiveId" clId="{2F009BA6-935D-4172-B5F2-8DDE54F1BBBA}" dt="2022-01-10T08:06:10.067" v="2655"/>
        <pc:sldMkLst>
          <pc:docMk/>
          <pc:sldMk cId="1670761885" sldId="350"/>
        </pc:sldMkLst>
        <pc:inkChg chg="add del">
          <ac:chgData name="Viet Anh Nguyen" userId="b95f61ff061388d5" providerId="LiveId" clId="{2F009BA6-935D-4172-B5F2-8DDE54F1BBBA}" dt="2022-01-10T08:03:44.231" v="2541"/>
          <ac:inkMkLst>
            <pc:docMk/>
            <pc:sldMk cId="1670761885" sldId="350"/>
            <ac:inkMk id="2" creationId="{78CB002F-4E27-429A-8C8E-B30E6E4B5E88}"/>
          </ac:inkMkLst>
        </pc:inkChg>
        <pc:inkChg chg="add del">
          <ac:chgData name="Viet Anh Nguyen" userId="b95f61ff061388d5" providerId="LiveId" clId="{2F009BA6-935D-4172-B5F2-8DDE54F1BBBA}" dt="2022-01-10T08:03:44.231" v="2541"/>
          <ac:inkMkLst>
            <pc:docMk/>
            <pc:sldMk cId="1670761885" sldId="350"/>
            <ac:inkMk id="3" creationId="{E7BCB625-5458-4FE2-BCC3-C33F141CCF71}"/>
          </ac:inkMkLst>
        </pc:inkChg>
        <pc:inkChg chg="add del">
          <ac:chgData name="Viet Anh Nguyen" userId="b95f61ff061388d5" providerId="LiveId" clId="{2F009BA6-935D-4172-B5F2-8DDE54F1BBBA}" dt="2022-01-10T08:03:44.231" v="2541"/>
          <ac:inkMkLst>
            <pc:docMk/>
            <pc:sldMk cId="1670761885" sldId="350"/>
            <ac:inkMk id="4" creationId="{96CA3273-50D2-4DCF-BE12-4590E00BE90C}"/>
          </ac:inkMkLst>
        </pc:inkChg>
        <pc:inkChg chg="add del">
          <ac:chgData name="Viet Anh Nguyen" userId="b95f61ff061388d5" providerId="LiveId" clId="{2F009BA6-935D-4172-B5F2-8DDE54F1BBBA}" dt="2022-01-10T08:03:44.231" v="2541"/>
          <ac:inkMkLst>
            <pc:docMk/>
            <pc:sldMk cId="1670761885" sldId="350"/>
            <ac:inkMk id="5" creationId="{F018D0A6-5FA2-4571-BE78-3DB8A96E7B65}"/>
          </ac:inkMkLst>
        </pc:inkChg>
        <pc:inkChg chg="add del">
          <ac:chgData name="Viet Anh Nguyen" userId="b95f61ff061388d5" providerId="LiveId" clId="{2F009BA6-935D-4172-B5F2-8DDE54F1BBBA}" dt="2022-01-10T08:03:54.786" v="2561"/>
          <ac:inkMkLst>
            <pc:docMk/>
            <pc:sldMk cId="1670761885" sldId="350"/>
            <ac:inkMk id="6" creationId="{4274571B-A6EB-49A1-9450-7C5EBBD0DEB3}"/>
          </ac:inkMkLst>
        </pc:inkChg>
        <pc:inkChg chg="add del">
          <ac:chgData name="Viet Anh Nguyen" userId="b95f61ff061388d5" providerId="LiveId" clId="{2F009BA6-935D-4172-B5F2-8DDE54F1BBBA}" dt="2022-01-10T08:03:54.786" v="2561"/>
          <ac:inkMkLst>
            <pc:docMk/>
            <pc:sldMk cId="1670761885" sldId="350"/>
            <ac:inkMk id="7" creationId="{AA9427B9-9C6D-4361-ADE9-B24663964760}"/>
          </ac:inkMkLst>
        </pc:inkChg>
        <pc:inkChg chg="add del">
          <ac:chgData name="Viet Anh Nguyen" userId="b95f61ff061388d5" providerId="LiveId" clId="{2F009BA6-935D-4172-B5F2-8DDE54F1BBBA}" dt="2022-01-10T08:03:54.786" v="2561"/>
          <ac:inkMkLst>
            <pc:docMk/>
            <pc:sldMk cId="1670761885" sldId="350"/>
            <ac:inkMk id="8" creationId="{D2934C1C-DE34-4A91-AF22-FF7250452991}"/>
          </ac:inkMkLst>
        </pc:inkChg>
        <pc:inkChg chg="add del">
          <ac:chgData name="Viet Anh Nguyen" userId="b95f61ff061388d5" providerId="LiveId" clId="{2F009BA6-935D-4172-B5F2-8DDE54F1BBBA}" dt="2022-01-10T08:03:54.786" v="2561"/>
          <ac:inkMkLst>
            <pc:docMk/>
            <pc:sldMk cId="1670761885" sldId="350"/>
            <ac:inkMk id="9" creationId="{7B612D7B-FC30-4B42-A2DB-741C273CD144}"/>
          </ac:inkMkLst>
        </pc:inkChg>
        <pc:inkChg chg="add del">
          <ac:chgData name="Viet Anh Nguyen" userId="b95f61ff061388d5" providerId="LiveId" clId="{2F009BA6-935D-4172-B5F2-8DDE54F1BBBA}" dt="2022-01-10T08:03:47.696" v="2549"/>
          <ac:inkMkLst>
            <pc:docMk/>
            <pc:sldMk cId="1670761885" sldId="350"/>
            <ac:inkMk id="10" creationId="{EF87DAEF-A28E-47C9-B930-CA40F8166660}"/>
          </ac:inkMkLst>
        </pc:inkChg>
        <pc:inkChg chg="add del">
          <ac:chgData name="Viet Anh Nguyen" userId="b95f61ff061388d5" providerId="LiveId" clId="{2F009BA6-935D-4172-B5F2-8DDE54F1BBBA}" dt="2022-01-10T08:03:47.696" v="2549"/>
          <ac:inkMkLst>
            <pc:docMk/>
            <pc:sldMk cId="1670761885" sldId="350"/>
            <ac:inkMk id="11" creationId="{4233C255-4FF4-4578-AF1A-B4CAFAD24554}"/>
          </ac:inkMkLst>
        </pc:inkChg>
        <pc:inkChg chg="add del">
          <ac:chgData name="Viet Anh Nguyen" userId="b95f61ff061388d5" providerId="LiveId" clId="{2F009BA6-935D-4172-B5F2-8DDE54F1BBBA}" dt="2022-01-10T08:03:47.696" v="2549"/>
          <ac:inkMkLst>
            <pc:docMk/>
            <pc:sldMk cId="1670761885" sldId="350"/>
            <ac:inkMk id="12" creationId="{FE1B8817-0517-4A33-92AA-9BF61B14F5AC}"/>
          </ac:inkMkLst>
        </pc:inkChg>
        <pc:inkChg chg="add del">
          <ac:chgData name="Viet Anh Nguyen" userId="b95f61ff061388d5" providerId="LiveId" clId="{2F009BA6-935D-4172-B5F2-8DDE54F1BBBA}" dt="2022-01-10T08:03:47.696" v="2549"/>
          <ac:inkMkLst>
            <pc:docMk/>
            <pc:sldMk cId="1670761885" sldId="350"/>
            <ac:inkMk id="13" creationId="{AF6476DB-849C-4076-B2C1-7F52AB8DC1CE}"/>
          </ac:inkMkLst>
        </pc:inkChg>
        <pc:inkChg chg="add del">
          <ac:chgData name="Viet Anh Nguyen" userId="b95f61ff061388d5" providerId="LiveId" clId="{2F009BA6-935D-4172-B5F2-8DDE54F1BBBA}" dt="2022-01-10T08:03:47.696" v="2549"/>
          <ac:inkMkLst>
            <pc:docMk/>
            <pc:sldMk cId="1670761885" sldId="350"/>
            <ac:inkMk id="14" creationId="{D6103274-CF69-4DDE-A100-3E0B24592B0D}"/>
          </ac:inkMkLst>
        </pc:inkChg>
        <pc:inkChg chg="add del">
          <ac:chgData name="Viet Anh Nguyen" userId="b95f61ff061388d5" providerId="LiveId" clId="{2F009BA6-935D-4172-B5F2-8DDE54F1BBBA}" dt="2022-01-10T08:03:47.696" v="2549"/>
          <ac:inkMkLst>
            <pc:docMk/>
            <pc:sldMk cId="1670761885" sldId="350"/>
            <ac:inkMk id="15" creationId="{BC9EF0E3-CC64-4F65-8E65-F271EA9E6DBA}"/>
          </ac:inkMkLst>
        </pc:inkChg>
        <pc:inkChg chg="add del">
          <ac:chgData name="Viet Anh Nguyen" userId="b95f61ff061388d5" providerId="LiveId" clId="{2F009BA6-935D-4172-B5F2-8DDE54F1BBBA}" dt="2022-01-10T08:03:47.696" v="2549"/>
          <ac:inkMkLst>
            <pc:docMk/>
            <pc:sldMk cId="1670761885" sldId="350"/>
            <ac:inkMk id="16" creationId="{67CDB322-A89A-4D9B-AEE7-37631436C551}"/>
          </ac:inkMkLst>
        </pc:inkChg>
        <pc:inkChg chg="add del">
          <ac:chgData name="Viet Anh Nguyen" userId="b95f61ff061388d5" providerId="LiveId" clId="{2F009BA6-935D-4172-B5F2-8DDE54F1BBBA}" dt="2022-01-10T08:03:54.786" v="2561"/>
          <ac:inkMkLst>
            <pc:docMk/>
            <pc:sldMk cId="1670761885" sldId="350"/>
            <ac:inkMk id="17" creationId="{C35751EB-DB3F-4E28-99B7-9BF070548458}"/>
          </ac:inkMkLst>
        </pc:inkChg>
        <pc:inkChg chg="add del">
          <ac:chgData name="Viet Anh Nguyen" userId="b95f61ff061388d5" providerId="LiveId" clId="{2F009BA6-935D-4172-B5F2-8DDE54F1BBBA}" dt="2022-01-10T08:03:54.786" v="2561"/>
          <ac:inkMkLst>
            <pc:docMk/>
            <pc:sldMk cId="1670761885" sldId="350"/>
            <ac:inkMk id="18" creationId="{60DCADE1-3D34-4D96-AE35-0BDE3F720478}"/>
          </ac:inkMkLst>
        </pc:inkChg>
        <pc:inkChg chg="add del">
          <ac:chgData name="Viet Anh Nguyen" userId="b95f61ff061388d5" providerId="LiveId" clId="{2F009BA6-935D-4172-B5F2-8DDE54F1BBBA}" dt="2022-01-10T08:03:54.786" v="2561"/>
          <ac:inkMkLst>
            <pc:docMk/>
            <pc:sldMk cId="1670761885" sldId="350"/>
            <ac:inkMk id="19" creationId="{F0622A00-114C-45D4-92F5-697179AFCBE2}"/>
          </ac:inkMkLst>
        </pc:inkChg>
        <pc:inkChg chg="add del">
          <ac:chgData name="Viet Anh Nguyen" userId="b95f61ff061388d5" providerId="LiveId" clId="{2F009BA6-935D-4172-B5F2-8DDE54F1BBBA}" dt="2022-01-10T08:03:54.786" v="2561"/>
          <ac:inkMkLst>
            <pc:docMk/>
            <pc:sldMk cId="1670761885" sldId="350"/>
            <ac:inkMk id="20" creationId="{DB50F3A2-8416-457C-9325-A82772955BDD}"/>
          </ac:inkMkLst>
        </pc:inkChg>
        <pc:inkChg chg="add del">
          <ac:chgData name="Viet Anh Nguyen" userId="b95f61ff061388d5" providerId="LiveId" clId="{2F009BA6-935D-4172-B5F2-8DDE54F1BBBA}" dt="2022-01-10T08:03:54.786" v="2561"/>
          <ac:inkMkLst>
            <pc:docMk/>
            <pc:sldMk cId="1670761885" sldId="350"/>
            <ac:inkMk id="21" creationId="{43670982-E754-4B91-880F-52E688C1C33E}"/>
          </ac:inkMkLst>
        </pc:inkChg>
        <pc:inkChg chg="add del">
          <ac:chgData name="Viet Anh Nguyen" userId="b95f61ff061388d5" providerId="LiveId" clId="{2F009BA6-935D-4172-B5F2-8DDE54F1BBBA}" dt="2022-01-10T08:03:54.786" v="2561"/>
          <ac:inkMkLst>
            <pc:docMk/>
            <pc:sldMk cId="1670761885" sldId="350"/>
            <ac:inkMk id="22" creationId="{F685C855-342C-49B9-931C-A4088028CADF}"/>
          </ac:inkMkLst>
        </pc:inkChg>
        <pc:inkChg chg="add del">
          <ac:chgData name="Viet Anh Nguyen" userId="b95f61ff061388d5" providerId="LiveId" clId="{2F009BA6-935D-4172-B5F2-8DDE54F1BBBA}" dt="2022-01-10T08:03:54.786" v="2561"/>
          <ac:inkMkLst>
            <pc:docMk/>
            <pc:sldMk cId="1670761885" sldId="350"/>
            <ac:inkMk id="23" creationId="{60FB0F18-2F3F-4ED0-AC79-C42CA3314837}"/>
          </ac:inkMkLst>
        </pc:inkChg>
        <pc:inkChg chg="add del">
          <ac:chgData name="Viet Anh Nguyen" userId="b95f61ff061388d5" providerId="LiveId" clId="{2F009BA6-935D-4172-B5F2-8DDE54F1BBBA}" dt="2022-01-10T08:03:54.786" v="2561"/>
          <ac:inkMkLst>
            <pc:docMk/>
            <pc:sldMk cId="1670761885" sldId="350"/>
            <ac:inkMk id="24" creationId="{0E14D213-28C8-4AF6-BA62-228C4727282C}"/>
          </ac:inkMkLst>
        </pc:inkChg>
        <pc:inkChg chg="add del">
          <ac:chgData name="Viet Anh Nguyen" userId="b95f61ff061388d5" providerId="LiveId" clId="{2F009BA6-935D-4172-B5F2-8DDE54F1BBBA}" dt="2022-01-10T08:03:54.786" v="2561"/>
          <ac:inkMkLst>
            <pc:docMk/>
            <pc:sldMk cId="1670761885" sldId="350"/>
            <ac:inkMk id="25" creationId="{E6320F8F-70D1-4C57-8BF4-151EA8BD0122}"/>
          </ac:inkMkLst>
        </pc:inkChg>
        <pc:inkChg chg="add del">
          <ac:chgData name="Viet Anh Nguyen" userId="b95f61ff061388d5" providerId="LiveId" clId="{2F009BA6-935D-4172-B5F2-8DDE54F1BBBA}" dt="2022-01-10T08:03:54.786" v="2561"/>
          <ac:inkMkLst>
            <pc:docMk/>
            <pc:sldMk cId="1670761885" sldId="350"/>
            <ac:inkMk id="26" creationId="{A580CC96-CE43-495D-846A-258A274D872E}"/>
          </ac:inkMkLst>
        </pc:inkChg>
        <pc:inkChg chg="add del">
          <ac:chgData name="Viet Anh Nguyen" userId="b95f61ff061388d5" providerId="LiveId" clId="{2F009BA6-935D-4172-B5F2-8DDE54F1BBBA}" dt="2022-01-10T08:03:54.786" v="2561"/>
          <ac:inkMkLst>
            <pc:docMk/>
            <pc:sldMk cId="1670761885" sldId="350"/>
            <ac:inkMk id="27" creationId="{E4B7F219-109F-4EB4-A3C1-577156DFDAAF}"/>
          </ac:inkMkLst>
        </pc:inkChg>
        <pc:inkChg chg="add del">
          <ac:chgData name="Viet Anh Nguyen" userId="b95f61ff061388d5" providerId="LiveId" clId="{2F009BA6-935D-4172-B5F2-8DDE54F1BBBA}" dt="2022-01-10T08:03:54.786" v="2561"/>
          <ac:inkMkLst>
            <pc:docMk/>
            <pc:sldMk cId="1670761885" sldId="350"/>
            <ac:inkMk id="28" creationId="{D044DA1F-38E9-4F6D-93D8-1EF4938E8955}"/>
          </ac:inkMkLst>
        </pc:inkChg>
        <pc:inkChg chg="add del">
          <ac:chgData name="Viet Anh Nguyen" userId="b95f61ff061388d5" providerId="LiveId" clId="{2F009BA6-935D-4172-B5F2-8DDE54F1BBBA}" dt="2022-01-10T08:03:59.542" v="2567"/>
          <ac:inkMkLst>
            <pc:docMk/>
            <pc:sldMk cId="1670761885" sldId="350"/>
            <ac:inkMk id="29" creationId="{FC8DF996-332F-464A-95F5-881FF9D39474}"/>
          </ac:inkMkLst>
        </pc:inkChg>
        <pc:inkChg chg="add del">
          <ac:chgData name="Viet Anh Nguyen" userId="b95f61ff061388d5" providerId="LiveId" clId="{2F009BA6-935D-4172-B5F2-8DDE54F1BBBA}" dt="2022-01-10T08:03:59.542" v="2567"/>
          <ac:inkMkLst>
            <pc:docMk/>
            <pc:sldMk cId="1670761885" sldId="350"/>
            <ac:inkMk id="30" creationId="{CC667627-B08B-4CD6-AC0E-8E9AB8963717}"/>
          </ac:inkMkLst>
        </pc:inkChg>
        <pc:inkChg chg="add del">
          <ac:chgData name="Viet Anh Nguyen" userId="b95f61ff061388d5" providerId="LiveId" clId="{2F009BA6-935D-4172-B5F2-8DDE54F1BBBA}" dt="2022-01-10T08:03:59.542" v="2567"/>
          <ac:inkMkLst>
            <pc:docMk/>
            <pc:sldMk cId="1670761885" sldId="350"/>
            <ac:inkMk id="31" creationId="{57E9A4C2-9F2D-4957-93FE-989CEF700737}"/>
          </ac:inkMkLst>
        </pc:inkChg>
        <pc:inkChg chg="add del">
          <ac:chgData name="Viet Anh Nguyen" userId="b95f61ff061388d5" providerId="LiveId" clId="{2F009BA6-935D-4172-B5F2-8DDE54F1BBBA}" dt="2022-01-10T08:03:59.542" v="2567"/>
          <ac:inkMkLst>
            <pc:docMk/>
            <pc:sldMk cId="1670761885" sldId="350"/>
            <ac:inkMk id="32" creationId="{EC9994F2-52D2-4DF0-9BF5-3780B7411F38}"/>
          </ac:inkMkLst>
        </pc:inkChg>
        <pc:inkChg chg="add del">
          <ac:chgData name="Viet Anh Nguyen" userId="b95f61ff061388d5" providerId="LiveId" clId="{2F009BA6-935D-4172-B5F2-8DDE54F1BBBA}" dt="2022-01-10T08:03:59.542" v="2567"/>
          <ac:inkMkLst>
            <pc:docMk/>
            <pc:sldMk cId="1670761885" sldId="350"/>
            <ac:inkMk id="33" creationId="{5F08EF27-6FDF-4794-910F-AE23DCEFE11A}"/>
          </ac:inkMkLst>
        </pc:inkChg>
        <pc:inkChg chg="add del">
          <ac:chgData name="Viet Anh Nguyen" userId="b95f61ff061388d5" providerId="LiveId" clId="{2F009BA6-935D-4172-B5F2-8DDE54F1BBBA}" dt="2022-01-10T08:03:59.542" v="2567"/>
          <ac:inkMkLst>
            <pc:docMk/>
            <pc:sldMk cId="1670761885" sldId="350"/>
            <ac:inkMk id="34" creationId="{2984D0C6-2D90-473F-9BB1-02C3570E8C21}"/>
          </ac:inkMkLst>
        </pc:inkChg>
        <pc:inkChg chg="add">
          <ac:chgData name="Viet Anh Nguyen" userId="b95f61ff061388d5" providerId="LiveId" clId="{2F009BA6-935D-4172-B5F2-8DDE54F1BBBA}" dt="2022-01-10T08:03:59.542" v="2567"/>
          <ac:inkMkLst>
            <pc:docMk/>
            <pc:sldMk cId="1670761885" sldId="350"/>
            <ac:inkMk id="35" creationId="{7F0DEE3A-06EF-476F-821A-656CCFBBBA3E}"/>
          </ac:inkMkLst>
        </pc:inkChg>
        <pc:inkChg chg="add del">
          <ac:chgData name="Viet Anh Nguyen" userId="b95f61ff061388d5" providerId="LiveId" clId="{2F009BA6-935D-4172-B5F2-8DDE54F1BBBA}" dt="2022-01-10T08:04:44.850" v="2572"/>
          <ac:inkMkLst>
            <pc:docMk/>
            <pc:sldMk cId="1670761885" sldId="350"/>
            <ac:inkMk id="36" creationId="{667DF5DC-2322-4CEC-AAE0-42EFAE898B0B}"/>
          </ac:inkMkLst>
        </pc:inkChg>
        <pc:inkChg chg="add del">
          <ac:chgData name="Viet Anh Nguyen" userId="b95f61ff061388d5" providerId="LiveId" clId="{2F009BA6-935D-4172-B5F2-8DDE54F1BBBA}" dt="2022-01-10T08:04:44.850" v="2572"/>
          <ac:inkMkLst>
            <pc:docMk/>
            <pc:sldMk cId="1670761885" sldId="350"/>
            <ac:inkMk id="37" creationId="{70FCD3D7-0FE5-4C9B-AAE3-9B94383780BA}"/>
          </ac:inkMkLst>
        </pc:inkChg>
        <pc:inkChg chg="add del">
          <ac:chgData name="Viet Anh Nguyen" userId="b95f61ff061388d5" providerId="LiveId" clId="{2F009BA6-935D-4172-B5F2-8DDE54F1BBBA}" dt="2022-01-10T08:04:44.850" v="2572"/>
          <ac:inkMkLst>
            <pc:docMk/>
            <pc:sldMk cId="1670761885" sldId="350"/>
            <ac:inkMk id="38" creationId="{9F615B5E-D64A-47D5-9509-0CCAD86DFA7D}"/>
          </ac:inkMkLst>
        </pc:inkChg>
        <pc:inkChg chg="add del">
          <ac:chgData name="Viet Anh Nguyen" userId="b95f61ff061388d5" providerId="LiveId" clId="{2F009BA6-935D-4172-B5F2-8DDE54F1BBBA}" dt="2022-01-10T08:04:44.850" v="2572"/>
          <ac:inkMkLst>
            <pc:docMk/>
            <pc:sldMk cId="1670761885" sldId="350"/>
            <ac:inkMk id="39" creationId="{EDA90A7B-7DED-4B41-9469-7F47BE203BCE}"/>
          </ac:inkMkLst>
        </pc:inkChg>
        <pc:inkChg chg="add">
          <ac:chgData name="Viet Anh Nguyen" userId="b95f61ff061388d5" providerId="LiveId" clId="{2F009BA6-935D-4172-B5F2-8DDE54F1BBBA}" dt="2022-01-10T08:04:44.850" v="2572"/>
          <ac:inkMkLst>
            <pc:docMk/>
            <pc:sldMk cId="1670761885" sldId="350"/>
            <ac:inkMk id="40" creationId="{5022E75D-89C2-48C4-A643-352C5A4777FD}"/>
          </ac:inkMkLst>
        </pc:inkChg>
        <pc:inkChg chg="add">
          <ac:chgData name="Viet Anh Nguyen" userId="b95f61ff061388d5" providerId="LiveId" clId="{2F009BA6-935D-4172-B5F2-8DDE54F1BBBA}" dt="2022-01-10T08:04:45.318" v="2573" actId="9405"/>
          <ac:inkMkLst>
            <pc:docMk/>
            <pc:sldMk cId="1670761885" sldId="350"/>
            <ac:inkMk id="41" creationId="{2E115841-9D25-4E7D-A522-6D8A4AD0A72B}"/>
          </ac:inkMkLst>
        </pc:inkChg>
        <pc:inkChg chg="add del">
          <ac:chgData name="Viet Anh Nguyen" userId="b95f61ff061388d5" providerId="LiveId" clId="{2F009BA6-935D-4172-B5F2-8DDE54F1BBBA}" dt="2022-01-10T08:04:50.301" v="2577"/>
          <ac:inkMkLst>
            <pc:docMk/>
            <pc:sldMk cId="1670761885" sldId="350"/>
            <ac:inkMk id="42" creationId="{557C490E-8E8D-4CD7-98DF-AD862434C1C9}"/>
          </ac:inkMkLst>
        </pc:inkChg>
        <pc:inkChg chg="add del">
          <ac:chgData name="Viet Anh Nguyen" userId="b95f61ff061388d5" providerId="LiveId" clId="{2F009BA6-935D-4172-B5F2-8DDE54F1BBBA}" dt="2022-01-10T08:04:50.301" v="2577"/>
          <ac:inkMkLst>
            <pc:docMk/>
            <pc:sldMk cId="1670761885" sldId="350"/>
            <ac:inkMk id="43" creationId="{BD755CA3-D1A7-434F-8B1B-06CC052D07B0}"/>
          </ac:inkMkLst>
        </pc:inkChg>
        <pc:inkChg chg="add del">
          <ac:chgData name="Viet Anh Nguyen" userId="b95f61ff061388d5" providerId="LiveId" clId="{2F009BA6-935D-4172-B5F2-8DDE54F1BBBA}" dt="2022-01-10T08:04:50.301" v="2577"/>
          <ac:inkMkLst>
            <pc:docMk/>
            <pc:sldMk cId="1670761885" sldId="350"/>
            <ac:inkMk id="44" creationId="{E38E96B3-277D-40F4-AB76-FFC27F9F54E1}"/>
          </ac:inkMkLst>
        </pc:inkChg>
        <pc:inkChg chg="add del">
          <ac:chgData name="Viet Anh Nguyen" userId="b95f61ff061388d5" providerId="LiveId" clId="{2F009BA6-935D-4172-B5F2-8DDE54F1BBBA}" dt="2022-01-10T08:04:52.423" v="2581"/>
          <ac:inkMkLst>
            <pc:docMk/>
            <pc:sldMk cId="1670761885" sldId="350"/>
            <ac:inkMk id="45" creationId="{C05B78AB-3048-467F-96D7-AA344261EE77}"/>
          </ac:inkMkLst>
        </pc:inkChg>
        <pc:inkChg chg="add del">
          <ac:chgData name="Viet Anh Nguyen" userId="b95f61ff061388d5" providerId="LiveId" clId="{2F009BA6-935D-4172-B5F2-8DDE54F1BBBA}" dt="2022-01-10T08:04:52.423" v="2581"/>
          <ac:inkMkLst>
            <pc:docMk/>
            <pc:sldMk cId="1670761885" sldId="350"/>
            <ac:inkMk id="46" creationId="{DEB33FBC-E7D2-4E2C-8D50-4174A1806911}"/>
          </ac:inkMkLst>
        </pc:inkChg>
        <pc:inkChg chg="add del">
          <ac:chgData name="Viet Anh Nguyen" userId="b95f61ff061388d5" providerId="LiveId" clId="{2F009BA6-935D-4172-B5F2-8DDE54F1BBBA}" dt="2022-01-10T08:04:52.423" v="2581"/>
          <ac:inkMkLst>
            <pc:docMk/>
            <pc:sldMk cId="1670761885" sldId="350"/>
            <ac:inkMk id="47" creationId="{BE4E98E3-6F57-4231-93AA-6C09D5414379}"/>
          </ac:inkMkLst>
        </pc:inkChg>
        <pc:inkChg chg="add del">
          <ac:chgData name="Viet Anh Nguyen" userId="b95f61ff061388d5" providerId="LiveId" clId="{2F009BA6-935D-4172-B5F2-8DDE54F1BBBA}" dt="2022-01-10T08:04:52.423" v="2581"/>
          <ac:inkMkLst>
            <pc:docMk/>
            <pc:sldMk cId="1670761885" sldId="350"/>
            <ac:inkMk id="48" creationId="{1EE48672-32FA-451A-AF6D-F2063E1191FE}"/>
          </ac:inkMkLst>
        </pc:inkChg>
        <pc:inkChg chg="add">
          <ac:chgData name="Viet Anh Nguyen" userId="b95f61ff061388d5" providerId="LiveId" clId="{2F009BA6-935D-4172-B5F2-8DDE54F1BBBA}" dt="2022-01-10T08:04:52.423" v="2581"/>
          <ac:inkMkLst>
            <pc:docMk/>
            <pc:sldMk cId="1670761885" sldId="350"/>
            <ac:inkMk id="49" creationId="{059EE126-7AD8-406B-B57E-E946F17CD75E}"/>
          </ac:inkMkLst>
        </pc:inkChg>
        <pc:inkChg chg="add del">
          <ac:chgData name="Viet Anh Nguyen" userId="b95f61ff061388d5" providerId="LiveId" clId="{2F009BA6-935D-4172-B5F2-8DDE54F1BBBA}" dt="2022-01-10T08:04:59.677" v="2587"/>
          <ac:inkMkLst>
            <pc:docMk/>
            <pc:sldMk cId="1670761885" sldId="350"/>
            <ac:inkMk id="50" creationId="{B1108FEB-A884-44F3-B1C6-1855EFFE858C}"/>
          </ac:inkMkLst>
        </pc:inkChg>
        <pc:inkChg chg="add del">
          <ac:chgData name="Viet Anh Nguyen" userId="b95f61ff061388d5" providerId="LiveId" clId="{2F009BA6-935D-4172-B5F2-8DDE54F1BBBA}" dt="2022-01-10T08:04:59.677" v="2587"/>
          <ac:inkMkLst>
            <pc:docMk/>
            <pc:sldMk cId="1670761885" sldId="350"/>
            <ac:inkMk id="51" creationId="{C201AF7B-D714-40D0-B7C1-FFD578639235}"/>
          </ac:inkMkLst>
        </pc:inkChg>
        <pc:inkChg chg="add del">
          <ac:chgData name="Viet Anh Nguyen" userId="b95f61ff061388d5" providerId="LiveId" clId="{2F009BA6-935D-4172-B5F2-8DDE54F1BBBA}" dt="2022-01-10T08:04:59.677" v="2587"/>
          <ac:inkMkLst>
            <pc:docMk/>
            <pc:sldMk cId="1670761885" sldId="350"/>
            <ac:inkMk id="52" creationId="{226DB6FF-6137-4C4D-B96E-4FF46FB46574}"/>
          </ac:inkMkLst>
        </pc:inkChg>
        <pc:inkChg chg="add del">
          <ac:chgData name="Viet Anh Nguyen" userId="b95f61ff061388d5" providerId="LiveId" clId="{2F009BA6-935D-4172-B5F2-8DDE54F1BBBA}" dt="2022-01-10T08:04:59.677" v="2587"/>
          <ac:inkMkLst>
            <pc:docMk/>
            <pc:sldMk cId="1670761885" sldId="350"/>
            <ac:inkMk id="53" creationId="{FE233E56-627D-4BC3-B0FA-FDD33A3D5A30}"/>
          </ac:inkMkLst>
        </pc:inkChg>
        <pc:inkChg chg="add del">
          <ac:chgData name="Viet Anh Nguyen" userId="b95f61ff061388d5" providerId="LiveId" clId="{2F009BA6-935D-4172-B5F2-8DDE54F1BBBA}" dt="2022-01-10T08:04:59.677" v="2587"/>
          <ac:inkMkLst>
            <pc:docMk/>
            <pc:sldMk cId="1670761885" sldId="350"/>
            <ac:inkMk id="54" creationId="{A7FB17B3-460F-4E84-B5A0-C68C07EC3E37}"/>
          </ac:inkMkLst>
        </pc:inkChg>
        <pc:inkChg chg="add">
          <ac:chgData name="Viet Anh Nguyen" userId="b95f61ff061388d5" providerId="LiveId" clId="{2F009BA6-935D-4172-B5F2-8DDE54F1BBBA}" dt="2022-01-10T08:04:59.677" v="2587"/>
          <ac:inkMkLst>
            <pc:docMk/>
            <pc:sldMk cId="1670761885" sldId="350"/>
            <ac:inkMk id="55" creationId="{745501C6-57BA-4A5F-B9D1-03529C0F801A}"/>
          </ac:inkMkLst>
        </pc:inkChg>
        <pc:inkChg chg="add del">
          <ac:chgData name="Viet Anh Nguyen" userId="b95f61ff061388d5" providerId="LiveId" clId="{2F009BA6-935D-4172-B5F2-8DDE54F1BBBA}" dt="2022-01-10T08:05:04.028" v="2595"/>
          <ac:inkMkLst>
            <pc:docMk/>
            <pc:sldMk cId="1670761885" sldId="350"/>
            <ac:inkMk id="56" creationId="{F66A5CCC-1F8A-4E4F-A507-16B937852257}"/>
          </ac:inkMkLst>
        </pc:inkChg>
        <pc:inkChg chg="add del">
          <ac:chgData name="Viet Anh Nguyen" userId="b95f61ff061388d5" providerId="LiveId" clId="{2F009BA6-935D-4172-B5F2-8DDE54F1BBBA}" dt="2022-01-10T08:05:04.028" v="2595"/>
          <ac:inkMkLst>
            <pc:docMk/>
            <pc:sldMk cId="1670761885" sldId="350"/>
            <ac:inkMk id="57" creationId="{B7251EA1-70C0-4927-9CD9-110766AEC849}"/>
          </ac:inkMkLst>
        </pc:inkChg>
        <pc:inkChg chg="add del">
          <ac:chgData name="Viet Anh Nguyen" userId="b95f61ff061388d5" providerId="LiveId" clId="{2F009BA6-935D-4172-B5F2-8DDE54F1BBBA}" dt="2022-01-10T08:05:04.028" v="2595"/>
          <ac:inkMkLst>
            <pc:docMk/>
            <pc:sldMk cId="1670761885" sldId="350"/>
            <ac:inkMk id="58" creationId="{BA1A65DE-B928-40B8-9EF4-571C812E1CCC}"/>
          </ac:inkMkLst>
        </pc:inkChg>
        <pc:inkChg chg="add del">
          <ac:chgData name="Viet Anh Nguyen" userId="b95f61ff061388d5" providerId="LiveId" clId="{2F009BA6-935D-4172-B5F2-8DDE54F1BBBA}" dt="2022-01-10T08:05:04.028" v="2595"/>
          <ac:inkMkLst>
            <pc:docMk/>
            <pc:sldMk cId="1670761885" sldId="350"/>
            <ac:inkMk id="59" creationId="{5861B20A-B731-4F4F-AF39-B5592BA71600}"/>
          </ac:inkMkLst>
        </pc:inkChg>
        <pc:inkChg chg="add del">
          <ac:chgData name="Viet Anh Nguyen" userId="b95f61ff061388d5" providerId="LiveId" clId="{2F009BA6-935D-4172-B5F2-8DDE54F1BBBA}" dt="2022-01-10T08:05:04.028" v="2595"/>
          <ac:inkMkLst>
            <pc:docMk/>
            <pc:sldMk cId="1670761885" sldId="350"/>
            <ac:inkMk id="60" creationId="{67973F48-6E31-4FF0-8DD8-A0FC93C876AB}"/>
          </ac:inkMkLst>
        </pc:inkChg>
        <pc:inkChg chg="add del">
          <ac:chgData name="Viet Anh Nguyen" userId="b95f61ff061388d5" providerId="LiveId" clId="{2F009BA6-935D-4172-B5F2-8DDE54F1BBBA}" dt="2022-01-10T08:05:04.028" v="2595"/>
          <ac:inkMkLst>
            <pc:docMk/>
            <pc:sldMk cId="1670761885" sldId="350"/>
            <ac:inkMk id="61" creationId="{3266396A-EC38-4BFC-8C61-1E4A76E92EAE}"/>
          </ac:inkMkLst>
        </pc:inkChg>
        <pc:inkChg chg="add del">
          <ac:chgData name="Viet Anh Nguyen" userId="b95f61ff061388d5" providerId="LiveId" clId="{2F009BA6-935D-4172-B5F2-8DDE54F1BBBA}" dt="2022-01-10T08:05:04.028" v="2595"/>
          <ac:inkMkLst>
            <pc:docMk/>
            <pc:sldMk cId="1670761885" sldId="350"/>
            <ac:inkMk id="62" creationId="{379C5AF5-DE69-4157-B183-73AD59DD0EC3}"/>
          </ac:inkMkLst>
        </pc:inkChg>
        <pc:inkChg chg="add">
          <ac:chgData name="Viet Anh Nguyen" userId="b95f61ff061388d5" providerId="LiveId" clId="{2F009BA6-935D-4172-B5F2-8DDE54F1BBBA}" dt="2022-01-10T08:05:04.028" v="2595"/>
          <ac:inkMkLst>
            <pc:docMk/>
            <pc:sldMk cId="1670761885" sldId="350"/>
            <ac:inkMk id="63" creationId="{BD525DED-30D0-4488-A234-E01456D0F1E9}"/>
          </ac:inkMkLst>
        </pc:inkChg>
        <pc:inkChg chg="add">
          <ac:chgData name="Viet Anh Nguyen" userId="b95f61ff061388d5" providerId="LiveId" clId="{2F009BA6-935D-4172-B5F2-8DDE54F1BBBA}" dt="2022-01-10T08:05:04.028" v="2595"/>
          <ac:inkMkLst>
            <pc:docMk/>
            <pc:sldMk cId="1670761885" sldId="350"/>
            <ac:inkMk id="64" creationId="{F93F8E53-DC96-4F04-9989-B010AEDE0FF1}"/>
          </ac:inkMkLst>
        </pc:inkChg>
        <pc:inkChg chg="add">
          <ac:chgData name="Viet Anh Nguyen" userId="b95f61ff061388d5" providerId="LiveId" clId="{2F009BA6-935D-4172-B5F2-8DDE54F1BBBA}" dt="2022-01-10T08:05:09.397" v="2596" actId="9405"/>
          <ac:inkMkLst>
            <pc:docMk/>
            <pc:sldMk cId="1670761885" sldId="350"/>
            <ac:inkMk id="65" creationId="{73547B87-CE5B-47E2-AB0B-993FA61CE4F0}"/>
          </ac:inkMkLst>
        </pc:inkChg>
        <pc:inkChg chg="add del">
          <ac:chgData name="Viet Anh Nguyen" userId="b95f61ff061388d5" providerId="LiveId" clId="{2F009BA6-935D-4172-B5F2-8DDE54F1BBBA}" dt="2022-01-10T08:05:28.588" v="2608"/>
          <ac:inkMkLst>
            <pc:docMk/>
            <pc:sldMk cId="1670761885" sldId="350"/>
            <ac:inkMk id="66" creationId="{85A0594F-E6F9-472F-AB39-F9D2C781DFEB}"/>
          </ac:inkMkLst>
        </pc:inkChg>
        <pc:inkChg chg="add del">
          <ac:chgData name="Viet Anh Nguyen" userId="b95f61ff061388d5" providerId="LiveId" clId="{2F009BA6-935D-4172-B5F2-8DDE54F1BBBA}" dt="2022-01-10T08:05:28.588" v="2608"/>
          <ac:inkMkLst>
            <pc:docMk/>
            <pc:sldMk cId="1670761885" sldId="350"/>
            <ac:inkMk id="67" creationId="{E9A683E7-5174-4577-989F-C4FAAFB04FAC}"/>
          </ac:inkMkLst>
        </pc:inkChg>
        <pc:inkChg chg="add del">
          <ac:chgData name="Viet Anh Nguyen" userId="b95f61ff061388d5" providerId="LiveId" clId="{2F009BA6-935D-4172-B5F2-8DDE54F1BBBA}" dt="2022-01-10T08:05:28.588" v="2608"/>
          <ac:inkMkLst>
            <pc:docMk/>
            <pc:sldMk cId="1670761885" sldId="350"/>
            <ac:inkMk id="68" creationId="{50C0C1C3-DC87-4C58-841E-4CD01868D9AC}"/>
          </ac:inkMkLst>
        </pc:inkChg>
        <pc:inkChg chg="add del">
          <ac:chgData name="Viet Anh Nguyen" userId="b95f61ff061388d5" providerId="LiveId" clId="{2F009BA6-935D-4172-B5F2-8DDE54F1BBBA}" dt="2022-01-10T08:05:28.588" v="2608"/>
          <ac:inkMkLst>
            <pc:docMk/>
            <pc:sldMk cId="1670761885" sldId="350"/>
            <ac:inkMk id="69" creationId="{0960564D-EF06-40AB-BC33-A057C701F391}"/>
          </ac:inkMkLst>
        </pc:inkChg>
        <pc:inkChg chg="add del">
          <ac:chgData name="Viet Anh Nguyen" userId="b95f61ff061388d5" providerId="LiveId" clId="{2F009BA6-935D-4172-B5F2-8DDE54F1BBBA}" dt="2022-01-10T08:05:28.588" v="2608"/>
          <ac:inkMkLst>
            <pc:docMk/>
            <pc:sldMk cId="1670761885" sldId="350"/>
            <ac:inkMk id="70" creationId="{7345F6BA-AF24-4E52-B391-1F13203DA7B3}"/>
          </ac:inkMkLst>
        </pc:inkChg>
        <pc:inkChg chg="add del">
          <ac:chgData name="Viet Anh Nguyen" userId="b95f61ff061388d5" providerId="LiveId" clId="{2F009BA6-935D-4172-B5F2-8DDE54F1BBBA}" dt="2022-01-10T08:05:28.588" v="2608"/>
          <ac:inkMkLst>
            <pc:docMk/>
            <pc:sldMk cId="1670761885" sldId="350"/>
            <ac:inkMk id="71" creationId="{B5BD8BDA-CF3B-44E4-BB23-D640CD5253B7}"/>
          </ac:inkMkLst>
        </pc:inkChg>
        <pc:inkChg chg="add del">
          <ac:chgData name="Viet Anh Nguyen" userId="b95f61ff061388d5" providerId="LiveId" clId="{2F009BA6-935D-4172-B5F2-8DDE54F1BBBA}" dt="2022-01-10T08:05:28.588" v="2608"/>
          <ac:inkMkLst>
            <pc:docMk/>
            <pc:sldMk cId="1670761885" sldId="350"/>
            <ac:inkMk id="72" creationId="{FADD270F-40DA-4701-AD97-6FD119F7495B}"/>
          </ac:inkMkLst>
        </pc:inkChg>
        <pc:inkChg chg="add del">
          <ac:chgData name="Viet Anh Nguyen" userId="b95f61ff061388d5" providerId="LiveId" clId="{2F009BA6-935D-4172-B5F2-8DDE54F1BBBA}" dt="2022-01-10T08:05:28.588" v="2608"/>
          <ac:inkMkLst>
            <pc:docMk/>
            <pc:sldMk cId="1670761885" sldId="350"/>
            <ac:inkMk id="73" creationId="{11FC22E4-8CC7-4FF8-8382-ED55B8E22DA0}"/>
          </ac:inkMkLst>
        </pc:inkChg>
        <pc:inkChg chg="add del">
          <ac:chgData name="Viet Anh Nguyen" userId="b95f61ff061388d5" providerId="LiveId" clId="{2F009BA6-935D-4172-B5F2-8DDE54F1BBBA}" dt="2022-01-10T08:05:28.588" v="2608"/>
          <ac:inkMkLst>
            <pc:docMk/>
            <pc:sldMk cId="1670761885" sldId="350"/>
            <ac:inkMk id="74" creationId="{DCA3E754-3E8E-46C3-A84E-45F4D0586FA3}"/>
          </ac:inkMkLst>
        </pc:inkChg>
        <pc:inkChg chg="add del">
          <ac:chgData name="Viet Anh Nguyen" userId="b95f61ff061388d5" providerId="LiveId" clId="{2F009BA6-935D-4172-B5F2-8DDE54F1BBBA}" dt="2022-01-10T08:05:28.588" v="2608"/>
          <ac:inkMkLst>
            <pc:docMk/>
            <pc:sldMk cId="1670761885" sldId="350"/>
            <ac:inkMk id="75" creationId="{0A320462-3387-4A5F-B346-5A571B1484BA}"/>
          </ac:inkMkLst>
        </pc:inkChg>
        <pc:inkChg chg="add del">
          <ac:chgData name="Viet Anh Nguyen" userId="b95f61ff061388d5" providerId="LiveId" clId="{2F009BA6-935D-4172-B5F2-8DDE54F1BBBA}" dt="2022-01-10T08:05:28.588" v="2608"/>
          <ac:inkMkLst>
            <pc:docMk/>
            <pc:sldMk cId="1670761885" sldId="350"/>
            <ac:inkMk id="76" creationId="{96C7FBBC-0DD6-417C-80A6-BA77A96D237D}"/>
          </ac:inkMkLst>
        </pc:inkChg>
        <pc:inkChg chg="add">
          <ac:chgData name="Viet Anh Nguyen" userId="b95f61ff061388d5" providerId="LiveId" clId="{2F009BA6-935D-4172-B5F2-8DDE54F1BBBA}" dt="2022-01-10T08:05:28.588" v="2608"/>
          <ac:inkMkLst>
            <pc:docMk/>
            <pc:sldMk cId="1670761885" sldId="350"/>
            <ac:inkMk id="77" creationId="{5BEF7AB0-F0C8-4537-B41E-513E17CF43A5}"/>
          </ac:inkMkLst>
        </pc:inkChg>
        <pc:inkChg chg="add del">
          <ac:chgData name="Viet Anh Nguyen" userId="b95f61ff061388d5" providerId="LiveId" clId="{2F009BA6-935D-4172-B5F2-8DDE54F1BBBA}" dt="2022-01-10T08:05:53.705" v="2616"/>
          <ac:inkMkLst>
            <pc:docMk/>
            <pc:sldMk cId="1670761885" sldId="350"/>
            <ac:inkMk id="78" creationId="{2E13BB1B-54F4-4576-8E35-468652581BF4}"/>
          </ac:inkMkLst>
        </pc:inkChg>
        <pc:inkChg chg="add del">
          <ac:chgData name="Viet Anh Nguyen" userId="b95f61ff061388d5" providerId="LiveId" clId="{2F009BA6-935D-4172-B5F2-8DDE54F1BBBA}" dt="2022-01-10T08:05:53.705" v="2616"/>
          <ac:inkMkLst>
            <pc:docMk/>
            <pc:sldMk cId="1670761885" sldId="350"/>
            <ac:inkMk id="79" creationId="{EBB4686F-FF2A-4CD2-8D76-3C8A9D8ABF09}"/>
          </ac:inkMkLst>
        </pc:inkChg>
        <pc:inkChg chg="add del">
          <ac:chgData name="Viet Anh Nguyen" userId="b95f61ff061388d5" providerId="LiveId" clId="{2F009BA6-935D-4172-B5F2-8DDE54F1BBBA}" dt="2022-01-10T08:05:53.705" v="2616"/>
          <ac:inkMkLst>
            <pc:docMk/>
            <pc:sldMk cId="1670761885" sldId="350"/>
            <ac:inkMk id="80" creationId="{753B868B-782A-41D3-8F76-F4422A14F4BD}"/>
          </ac:inkMkLst>
        </pc:inkChg>
        <pc:inkChg chg="add del">
          <ac:chgData name="Viet Anh Nguyen" userId="b95f61ff061388d5" providerId="LiveId" clId="{2F009BA6-935D-4172-B5F2-8DDE54F1BBBA}" dt="2022-01-10T08:05:53.705" v="2616"/>
          <ac:inkMkLst>
            <pc:docMk/>
            <pc:sldMk cId="1670761885" sldId="350"/>
            <ac:inkMk id="81" creationId="{962EC7C9-CA42-47CE-8CE9-F935036EAB32}"/>
          </ac:inkMkLst>
        </pc:inkChg>
        <pc:inkChg chg="add del">
          <ac:chgData name="Viet Anh Nguyen" userId="b95f61ff061388d5" providerId="LiveId" clId="{2F009BA6-935D-4172-B5F2-8DDE54F1BBBA}" dt="2022-01-10T08:05:53.705" v="2616"/>
          <ac:inkMkLst>
            <pc:docMk/>
            <pc:sldMk cId="1670761885" sldId="350"/>
            <ac:inkMk id="82" creationId="{2F11DD8C-B7A1-4E5E-9D48-7464F998D0C3}"/>
          </ac:inkMkLst>
        </pc:inkChg>
        <pc:inkChg chg="add del">
          <ac:chgData name="Viet Anh Nguyen" userId="b95f61ff061388d5" providerId="LiveId" clId="{2F009BA6-935D-4172-B5F2-8DDE54F1BBBA}" dt="2022-01-10T08:05:53.705" v="2616"/>
          <ac:inkMkLst>
            <pc:docMk/>
            <pc:sldMk cId="1670761885" sldId="350"/>
            <ac:inkMk id="83" creationId="{16132C0A-B796-4E20-A8D0-3CDD9C3CAE91}"/>
          </ac:inkMkLst>
        </pc:inkChg>
        <pc:inkChg chg="add del">
          <ac:chgData name="Viet Anh Nguyen" userId="b95f61ff061388d5" providerId="LiveId" clId="{2F009BA6-935D-4172-B5F2-8DDE54F1BBBA}" dt="2022-01-10T08:05:53.705" v="2616"/>
          <ac:inkMkLst>
            <pc:docMk/>
            <pc:sldMk cId="1670761885" sldId="350"/>
            <ac:inkMk id="84" creationId="{0E0ECD94-721A-44E3-BE8A-F97A815088A4}"/>
          </ac:inkMkLst>
        </pc:inkChg>
        <pc:inkChg chg="add">
          <ac:chgData name="Viet Anh Nguyen" userId="b95f61ff061388d5" providerId="LiveId" clId="{2F009BA6-935D-4172-B5F2-8DDE54F1BBBA}" dt="2022-01-10T08:05:53.705" v="2616"/>
          <ac:inkMkLst>
            <pc:docMk/>
            <pc:sldMk cId="1670761885" sldId="350"/>
            <ac:inkMk id="85" creationId="{A54F3D6A-E7E4-43B0-B276-037A092D2528}"/>
          </ac:inkMkLst>
        </pc:inkChg>
        <pc:inkChg chg="add del">
          <ac:chgData name="Viet Anh Nguyen" userId="b95f61ff061388d5" providerId="LiveId" clId="{2F009BA6-935D-4172-B5F2-8DDE54F1BBBA}" dt="2022-01-10T08:06:00.158" v="2637"/>
          <ac:inkMkLst>
            <pc:docMk/>
            <pc:sldMk cId="1670761885" sldId="350"/>
            <ac:inkMk id="86" creationId="{CC885C90-8481-4D52-A11E-9108FF723674}"/>
          </ac:inkMkLst>
        </pc:inkChg>
        <pc:inkChg chg="add del">
          <ac:chgData name="Viet Anh Nguyen" userId="b95f61ff061388d5" providerId="LiveId" clId="{2F009BA6-935D-4172-B5F2-8DDE54F1BBBA}" dt="2022-01-10T08:06:00.158" v="2637"/>
          <ac:inkMkLst>
            <pc:docMk/>
            <pc:sldMk cId="1670761885" sldId="350"/>
            <ac:inkMk id="87" creationId="{0F05BBB7-5FE2-4033-8848-3B6C8F33CF64}"/>
          </ac:inkMkLst>
        </pc:inkChg>
        <pc:inkChg chg="add del">
          <ac:chgData name="Viet Anh Nguyen" userId="b95f61ff061388d5" providerId="LiveId" clId="{2F009BA6-935D-4172-B5F2-8DDE54F1BBBA}" dt="2022-01-10T08:06:00.158" v="2637"/>
          <ac:inkMkLst>
            <pc:docMk/>
            <pc:sldMk cId="1670761885" sldId="350"/>
            <ac:inkMk id="88" creationId="{07128C3E-400E-444A-8839-B04AB1BF9F24}"/>
          </ac:inkMkLst>
        </pc:inkChg>
        <pc:inkChg chg="add del">
          <ac:chgData name="Viet Anh Nguyen" userId="b95f61ff061388d5" providerId="LiveId" clId="{2F009BA6-935D-4172-B5F2-8DDE54F1BBBA}" dt="2022-01-10T08:06:00.158" v="2637"/>
          <ac:inkMkLst>
            <pc:docMk/>
            <pc:sldMk cId="1670761885" sldId="350"/>
            <ac:inkMk id="89" creationId="{A107E127-D321-49D3-84E1-9FE4F94F3A3E}"/>
          </ac:inkMkLst>
        </pc:inkChg>
        <pc:inkChg chg="add del">
          <ac:chgData name="Viet Anh Nguyen" userId="b95f61ff061388d5" providerId="LiveId" clId="{2F009BA6-935D-4172-B5F2-8DDE54F1BBBA}" dt="2022-01-10T08:06:00.158" v="2637"/>
          <ac:inkMkLst>
            <pc:docMk/>
            <pc:sldMk cId="1670761885" sldId="350"/>
            <ac:inkMk id="90" creationId="{4F99D5BF-FDA6-476D-818B-2948B167D153}"/>
          </ac:inkMkLst>
        </pc:inkChg>
        <pc:inkChg chg="add del">
          <ac:chgData name="Viet Anh Nguyen" userId="b95f61ff061388d5" providerId="LiveId" clId="{2F009BA6-935D-4172-B5F2-8DDE54F1BBBA}" dt="2022-01-10T08:06:00.158" v="2637"/>
          <ac:inkMkLst>
            <pc:docMk/>
            <pc:sldMk cId="1670761885" sldId="350"/>
            <ac:inkMk id="91" creationId="{134ABA47-A2F6-4172-A0EA-D32154FFF7B4}"/>
          </ac:inkMkLst>
        </pc:inkChg>
        <pc:inkChg chg="add del">
          <ac:chgData name="Viet Anh Nguyen" userId="b95f61ff061388d5" providerId="LiveId" clId="{2F009BA6-935D-4172-B5F2-8DDE54F1BBBA}" dt="2022-01-10T08:06:00.158" v="2637"/>
          <ac:inkMkLst>
            <pc:docMk/>
            <pc:sldMk cId="1670761885" sldId="350"/>
            <ac:inkMk id="92" creationId="{A2911F01-030F-44D2-B42F-A0A3726B6480}"/>
          </ac:inkMkLst>
        </pc:inkChg>
        <pc:inkChg chg="add del">
          <ac:chgData name="Viet Anh Nguyen" userId="b95f61ff061388d5" providerId="LiveId" clId="{2F009BA6-935D-4172-B5F2-8DDE54F1BBBA}" dt="2022-01-10T08:06:00.158" v="2637"/>
          <ac:inkMkLst>
            <pc:docMk/>
            <pc:sldMk cId="1670761885" sldId="350"/>
            <ac:inkMk id="93" creationId="{57647B05-9A63-4F7E-84A7-E4CE95085A58}"/>
          </ac:inkMkLst>
        </pc:inkChg>
        <pc:inkChg chg="add del">
          <ac:chgData name="Viet Anh Nguyen" userId="b95f61ff061388d5" providerId="LiveId" clId="{2F009BA6-935D-4172-B5F2-8DDE54F1BBBA}" dt="2022-01-10T08:06:00.158" v="2637"/>
          <ac:inkMkLst>
            <pc:docMk/>
            <pc:sldMk cId="1670761885" sldId="350"/>
            <ac:inkMk id="94" creationId="{F0086F3F-935B-4EEF-A078-3736980A73BF}"/>
          </ac:inkMkLst>
        </pc:inkChg>
        <pc:inkChg chg="add del">
          <ac:chgData name="Viet Anh Nguyen" userId="b95f61ff061388d5" providerId="LiveId" clId="{2F009BA6-935D-4172-B5F2-8DDE54F1BBBA}" dt="2022-01-10T08:06:00.158" v="2637"/>
          <ac:inkMkLst>
            <pc:docMk/>
            <pc:sldMk cId="1670761885" sldId="350"/>
            <ac:inkMk id="95" creationId="{9BFFE605-E7DD-4100-A9E8-2EB6826C1989}"/>
          </ac:inkMkLst>
        </pc:inkChg>
        <pc:inkChg chg="add del">
          <ac:chgData name="Viet Anh Nguyen" userId="b95f61ff061388d5" providerId="LiveId" clId="{2F009BA6-935D-4172-B5F2-8DDE54F1BBBA}" dt="2022-01-10T08:06:00.158" v="2637"/>
          <ac:inkMkLst>
            <pc:docMk/>
            <pc:sldMk cId="1670761885" sldId="350"/>
            <ac:inkMk id="96" creationId="{57964FF7-243E-4BFA-B875-02C630AB4215}"/>
          </ac:inkMkLst>
        </pc:inkChg>
        <pc:inkChg chg="add del">
          <ac:chgData name="Viet Anh Nguyen" userId="b95f61ff061388d5" providerId="LiveId" clId="{2F009BA6-935D-4172-B5F2-8DDE54F1BBBA}" dt="2022-01-10T08:06:00.158" v="2637"/>
          <ac:inkMkLst>
            <pc:docMk/>
            <pc:sldMk cId="1670761885" sldId="350"/>
            <ac:inkMk id="97" creationId="{26687947-96E0-491F-8A81-27D608065132}"/>
          </ac:inkMkLst>
        </pc:inkChg>
        <pc:inkChg chg="add del">
          <ac:chgData name="Viet Anh Nguyen" userId="b95f61ff061388d5" providerId="LiveId" clId="{2F009BA6-935D-4172-B5F2-8DDE54F1BBBA}" dt="2022-01-10T08:06:00.158" v="2637"/>
          <ac:inkMkLst>
            <pc:docMk/>
            <pc:sldMk cId="1670761885" sldId="350"/>
            <ac:inkMk id="98" creationId="{85EF2B42-EE2E-409C-BD37-83030DE0E18E}"/>
          </ac:inkMkLst>
        </pc:inkChg>
        <pc:inkChg chg="add del">
          <ac:chgData name="Viet Anh Nguyen" userId="b95f61ff061388d5" providerId="LiveId" clId="{2F009BA6-935D-4172-B5F2-8DDE54F1BBBA}" dt="2022-01-10T08:06:00.158" v="2637"/>
          <ac:inkMkLst>
            <pc:docMk/>
            <pc:sldMk cId="1670761885" sldId="350"/>
            <ac:inkMk id="99" creationId="{602FC953-1E8A-4FE0-AA07-1002A33E4E68}"/>
          </ac:inkMkLst>
        </pc:inkChg>
        <pc:inkChg chg="add del">
          <ac:chgData name="Viet Anh Nguyen" userId="b95f61ff061388d5" providerId="LiveId" clId="{2F009BA6-935D-4172-B5F2-8DDE54F1BBBA}" dt="2022-01-10T08:06:00.158" v="2637"/>
          <ac:inkMkLst>
            <pc:docMk/>
            <pc:sldMk cId="1670761885" sldId="350"/>
            <ac:inkMk id="100" creationId="{C3831B46-401D-405D-84B4-27AFCC87A88F}"/>
          </ac:inkMkLst>
        </pc:inkChg>
        <pc:inkChg chg="add del">
          <ac:chgData name="Viet Anh Nguyen" userId="b95f61ff061388d5" providerId="LiveId" clId="{2F009BA6-935D-4172-B5F2-8DDE54F1BBBA}" dt="2022-01-10T08:06:00.158" v="2637"/>
          <ac:inkMkLst>
            <pc:docMk/>
            <pc:sldMk cId="1670761885" sldId="350"/>
            <ac:inkMk id="101" creationId="{078DF0D8-8054-40A5-B394-9B5E2BD40A0E}"/>
          </ac:inkMkLst>
        </pc:inkChg>
        <pc:inkChg chg="add del">
          <ac:chgData name="Viet Anh Nguyen" userId="b95f61ff061388d5" providerId="LiveId" clId="{2F009BA6-935D-4172-B5F2-8DDE54F1BBBA}" dt="2022-01-10T08:06:00.158" v="2637"/>
          <ac:inkMkLst>
            <pc:docMk/>
            <pc:sldMk cId="1670761885" sldId="350"/>
            <ac:inkMk id="102" creationId="{727DA1C0-E957-4C68-9C40-0CDAB57DAA5B}"/>
          </ac:inkMkLst>
        </pc:inkChg>
        <pc:inkChg chg="add del">
          <ac:chgData name="Viet Anh Nguyen" userId="b95f61ff061388d5" providerId="LiveId" clId="{2F009BA6-935D-4172-B5F2-8DDE54F1BBBA}" dt="2022-01-10T08:06:00.158" v="2637"/>
          <ac:inkMkLst>
            <pc:docMk/>
            <pc:sldMk cId="1670761885" sldId="350"/>
            <ac:inkMk id="103" creationId="{B1CF4AC4-8321-4A75-9A53-73EFEC8CE3EB}"/>
          </ac:inkMkLst>
        </pc:inkChg>
        <pc:inkChg chg="add del">
          <ac:chgData name="Viet Anh Nguyen" userId="b95f61ff061388d5" providerId="LiveId" clId="{2F009BA6-935D-4172-B5F2-8DDE54F1BBBA}" dt="2022-01-10T08:06:00.158" v="2637"/>
          <ac:inkMkLst>
            <pc:docMk/>
            <pc:sldMk cId="1670761885" sldId="350"/>
            <ac:inkMk id="104" creationId="{32A1EA87-8D2C-4549-B01D-5D3403E770DC}"/>
          </ac:inkMkLst>
        </pc:inkChg>
        <pc:inkChg chg="add del">
          <ac:chgData name="Viet Anh Nguyen" userId="b95f61ff061388d5" providerId="LiveId" clId="{2F009BA6-935D-4172-B5F2-8DDE54F1BBBA}" dt="2022-01-10T08:06:00.158" v="2637"/>
          <ac:inkMkLst>
            <pc:docMk/>
            <pc:sldMk cId="1670761885" sldId="350"/>
            <ac:inkMk id="105" creationId="{D3B65E3D-337D-4043-9482-8E1D03919E30}"/>
          </ac:inkMkLst>
        </pc:inkChg>
        <pc:inkChg chg="add">
          <ac:chgData name="Viet Anh Nguyen" userId="b95f61ff061388d5" providerId="LiveId" clId="{2F009BA6-935D-4172-B5F2-8DDE54F1BBBA}" dt="2022-01-10T08:06:00.158" v="2637"/>
          <ac:inkMkLst>
            <pc:docMk/>
            <pc:sldMk cId="1670761885" sldId="350"/>
            <ac:inkMk id="106" creationId="{080B4288-97D0-4B7A-BB3C-C44A926789EB}"/>
          </ac:inkMkLst>
        </pc:inkChg>
        <pc:inkChg chg="add">
          <ac:chgData name="Viet Anh Nguyen" userId="b95f61ff061388d5" providerId="LiveId" clId="{2F009BA6-935D-4172-B5F2-8DDE54F1BBBA}" dt="2022-01-10T08:06:00.804" v="2638" actId="9405"/>
          <ac:inkMkLst>
            <pc:docMk/>
            <pc:sldMk cId="1670761885" sldId="350"/>
            <ac:inkMk id="107" creationId="{3B121FE4-C26C-46C1-9861-A688FEB47CBB}"/>
          </ac:inkMkLst>
        </pc:inkChg>
        <pc:inkChg chg="add">
          <ac:chgData name="Viet Anh Nguyen" userId="b95f61ff061388d5" providerId="LiveId" clId="{2F009BA6-935D-4172-B5F2-8DDE54F1BBBA}" dt="2022-01-10T08:06:00.994" v="2639" actId="9405"/>
          <ac:inkMkLst>
            <pc:docMk/>
            <pc:sldMk cId="1670761885" sldId="350"/>
            <ac:inkMk id="108" creationId="{0CB6CC22-8015-4942-9722-E6A228541D83}"/>
          </ac:inkMkLst>
        </pc:inkChg>
        <pc:inkChg chg="add del">
          <ac:chgData name="Viet Anh Nguyen" userId="b95f61ff061388d5" providerId="LiveId" clId="{2F009BA6-935D-4172-B5F2-8DDE54F1BBBA}" dt="2022-01-10T08:06:01.889" v="2642"/>
          <ac:inkMkLst>
            <pc:docMk/>
            <pc:sldMk cId="1670761885" sldId="350"/>
            <ac:inkMk id="109" creationId="{39002016-02D9-4009-8F3B-9E9BBCF503C8}"/>
          </ac:inkMkLst>
        </pc:inkChg>
        <pc:inkChg chg="add del">
          <ac:chgData name="Viet Anh Nguyen" userId="b95f61ff061388d5" providerId="LiveId" clId="{2F009BA6-935D-4172-B5F2-8DDE54F1BBBA}" dt="2022-01-10T08:06:01.889" v="2642"/>
          <ac:inkMkLst>
            <pc:docMk/>
            <pc:sldMk cId="1670761885" sldId="350"/>
            <ac:inkMk id="110" creationId="{5D8676D9-936A-4C8B-9E93-B7758707CCF2}"/>
          </ac:inkMkLst>
        </pc:inkChg>
        <pc:inkChg chg="add">
          <ac:chgData name="Viet Anh Nguyen" userId="b95f61ff061388d5" providerId="LiveId" clId="{2F009BA6-935D-4172-B5F2-8DDE54F1BBBA}" dt="2022-01-10T08:06:01.889" v="2642"/>
          <ac:inkMkLst>
            <pc:docMk/>
            <pc:sldMk cId="1670761885" sldId="350"/>
            <ac:inkMk id="111" creationId="{DB759471-BB63-4276-9475-BD2EB4A47B00}"/>
          </ac:inkMkLst>
        </pc:inkChg>
        <pc:inkChg chg="add">
          <ac:chgData name="Viet Anh Nguyen" userId="b95f61ff061388d5" providerId="LiveId" clId="{2F009BA6-935D-4172-B5F2-8DDE54F1BBBA}" dt="2022-01-10T08:06:02.106" v="2643" actId="9405"/>
          <ac:inkMkLst>
            <pc:docMk/>
            <pc:sldMk cId="1670761885" sldId="350"/>
            <ac:inkMk id="112" creationId="{D760540E-6906-4E85-9FF6-3E352186556D}"/>
          </ac:inkMkLst>
        </pc:inkChg>
        <pc:inkChg chg="add">
          <ac:chgData name="Viet Anh Nguyen" userId="b95f61ff061388d5" providerId="LiveId" clId="{2F009BA6-935D-4172-B5F2-8DDE54F1BBBA}" dt="2022-01-10T08:06:02.296" v="2644" actId="9405"/>
          <ac:inkMkLst>
            <pc:docMk/>
            <pc:sldMk cId="1670761885" sldId="350"/>
            <ac:inkMk id="113" creationId="{4F6A0190-0979-4A87-8564-987AFA10663E}"/>
          </ac:inkMkLst>
        </pc:inkChg>
        <pc:inkChg chg="add">
          <ac:chgData name="Viet Anh Nguyen" userId="b95f61ff061388d5" providerId="LiveId" clId="{2F009BA6-935D-4172-B5F2-8DDE54F1BBBA}" dt="2022-01-10T08:06:02.458" v="2645" actId="9405"/>
          <ac:inkMkLst>
            <pc:docMk/>
            <pc:sldMk cId="1670761885" sldId="350"/>
            <ac:inkMk id="114" creationId="{54FC7DA1-8C60-4509-BF20-24543629AA56}"/>
          </ac:inkMkLst>
        </pc:inkChg>
        <pc:inkChg chg="add">
          <ac:chgData name="Viet Anh Nguyen" userId="b95f61ff061388d5" providerId="LiveId" clId="{2F009BA6-935D-4172-B5F2-8DDE54F1BBBA}" dt="2022-01-10T08:06:02.625" v="2646" actId="9405"/>
          <ac:inkMkLst>
            <pc:docMk/>
            <pc:sldMk cId="1670761885" sldId="350"/>
            <ac:inkMk id="115" creationId="{A99791F3-231D-44B3-8F82-0B156E5597F3}"/>
          </ac:inkMkLst>
        </pc:inkChg>
        <pc:inkChg chg="add del">
          <ac:chgData name="Viet Anh Nguyen" userId="b95f61ff061388d5" providerId="LiveId" clId="{2F009BA6-935D-4172-B5F2-8DDE54F1BBBA}" dt="2022-01-10T08:06:06.742" v="2652"/>
          <ac:inkMkLst>
            <pc:docMk/>
            <pc:sldMk cId="1670761885" sldId="350"/>
            <ac:inkMk id="116" creationId="{FCE9158E-6158-4323-A879-F0D632A95DC7}"/>
          </ac:inkMkLst>
        </pc:inkChg>
        <pc:inkChg chg="add del">
          <ac:chgData name="Viet Anh Nguyen" userId="b95f61ff061388d5" providerId="LiveId" clId="{2F009BA6-935D-4172-B5F2-8DDE54F1BBBA}" dt="2022-01-10T08:06:06.742" v="2652"/>
          <ac:inkMkLst>
            <pc:docMk/>
            <pc:sldMk cId="1670761885" sldId="350"/>
            <ac:inkMk id="117" creationId="{5EC97282-BCDC-4FBD-AF31-647D90DAC5E8}"/>
          </ac:inkMkLst>
        </pc:inkChg>
        <pc:inkChg chg="add del">
          <ac:chgData name="Viet Anh Nguyen" userId="b95f61ff061388d5" providerId="LiveId" clId="{2F009BA6-935D-4172-B5F2-8DDE54F1BBBA}" dt="2022-01-10T08:06:06.742" v="2652"/>
          <ac:inkMkLst>
            <pc:docMk/>
            <pc:sldMk cId="1670761885" sldId="350"/>
            <ac:inkMk id="118" creationId="{2EDD7FA7-FFB8-423C-B224-47508463B2A1}"/>
          </ac:inkMkLst>
        </pc:inkChg>
        <pc:inkChg chg="add del">
          <ac:chgData name="Viet Anh Nguyen" userId="b95f61ff061388d5" providerId="LiveId" clId="{2F009BA6-935D-4172-B5F2-8DDE54F1BBBA}" dt="2022-01-10T08:06:06.742" v="2652"/>
          <ac:inkMkLst>
            <pc:docMk/>
            <pc:sldMk cId="1670761885" sldId="350"/>
            <ac:inkMk id="119" creationId="{C627D7DF-9CE4-47C8-A35D-D942EADFFC49}"/>
          </ac:inkMkLst>
        </pc:inkChg>
        <pc:inkChg chg="add del">
          <ac:chgData name="Viet Anh Nguyen" userId="b95f61ff061388d5" providerId="LiveId" clId="{2F009BA6-935D-4172-B5F2-8DDE54F1BBBA}" dt="2022-01-10T08:06:06.742" v="2652"/>
          <ac:inkMkLst>
            <pc:docMk/>
            <pc:sldMk cId="1670761885" sldId="350"/>
            <ac:inkMk id="120" creationId="{2A9C4774-D8A1-44C2-AA92-C794BC7E3260}"/>
          </ac:inkMkLst>
        </pc:inkChg>
        <pc:inkChg chg="add">
          <ac:chgData name="Viet Anh Nguyen" userId="b95f61ff061388d5" providerId="LiveId" clId="{2F009BA6-935D-4172-B5F2-8DDE54F1BBBA}" dt="2022-01-10T08:06:06.742" v="2652"/>
          <ac:inkMkLst>
            <pc:docMk/>
            <pc:sldMk cId="1670761885" sldId="350"/>
            <ac:inkMk id="121" creationId="{3B0A3BE0-E519-4985-AE6C-7AACB446D60A}"/>
          </ac:inkMkLst>
        </pc:inkChg>
        <pc:inkChg chg="add del">
          <ac:chgData name="Viet Anh Nguyen" userId="b95f61ff061388d5" providerId="LiveId" clId="{2F009BA6-935D-4172-B5F2-8DDE54F1BBBA}" dt="2022-01-10T08:06:10.067" v="2655"/>
          <ac:inkMkLst>
            <pc:docMk/>
            <pc:sldMk cId="1670761885" sldId="350"/>
            <ac:inkMk id="122" creationId="{DE9C40CA-CBCC-4626-9F2C-E33178F9C733}"/>
          </ac:inkMkLst>
        </pc:inkChg>
        <pc:inkChg chg="add del">
          <ac:chgData name="Viet Anh Nguyen" userId="b95f61ff061388d5" providerId="LiveId" clId="{2F009BA6-935D-4172-B5F2-8DDE54F1BBBA}" dt="2022-01-10T08:06:10.067" v="2655"/>
          <ac:inkMkLst>
            <pc:docMk/>
            <pc:sldMk cId="1670761885" sldId="350"/>
            <ac:inkMk id="123" creationId="{8026AAA4-E461-41EC-B325-F6904C012F3A}"/>
          </ac:inkMkLst>
        </pc:inkChg>
        <pc:inkChg chg="add">
          <ac:chgData name="Viet Anh Nguyen" userId="b95f61ff061388d5" providerId="LiveId" clId="{2F009BA6-935D-4172-B5F2-8DDE54F1BBBA}" dt="2022-01-10T08:06:10.067" v="2655"/>
          <ac:inkMkLst>
            <pc:docMk/>
            <pc:sldMk cId="1670761885" sldId="350"/>
            <ac:inkMk id="124" creationId="{BA1AC5B8-B8B5-4041-AC0C-AFFDEE411218}"/>
          </ac:inkMkLst>
        </pc:inkChg>
      </pc:sldChg>
      <pc:sldChg chg="addSp delSp new mod chgLayout">
        <pc:chgData name="Viet Anh Nguyen" userId="b95f61ff061388d5" providerId="LiveId" clId="{2F009BA6-935D-4172-B5F2-8DDE54F1BBBA}" dt="2022-01-10T08:10:51.001" v="2759"/>
        <pc:sldMkLst>
          <pc:docMk/>
          <pc:sldMk cId="2878300081" sldId="351"/>
        </pc:sldMkLst>
        <pc:inkChg chg="add del">
          <ac:chgData name="Viet Anh Nguyen" userId="b95f61ff061388d5" providerId="LiveId" clId="{2F009BA6-935D-4172-B5F2-8DDE54F1BBBA}" dt="2022-01-10T08:06:37.740" v="2664"/>
          <ac:inkMkLst>
            <pc:docMk/>
            <pc:sldMk cId="2878300081" sldId="351"/>
            <ac:inkMk id="2" creationId="{33427D02-23DC-4458-AD9E-B5C89EADF5AA}"/>
          </ac:inkMkLst>
        </pc:inkChg>
        <pc:inkChg chg="add del">
          <ac:chgData name="Viet Anh Nguyen" userId="b95f61ff061388d5" providerId="LiveId" clId="{2F009BA6-935D-4172-B5F2-8DDE54F1BBBA}" dt="2022-01-10T08:06:37.740" v="2664"/>
          <ac:inkMkLst>
            <pc:docMk/>
            <pc:sldMk cId="2878300081" sldId="351"/>
            <ac:inkMk id="3" creationId="{D5A63365-7C03-4094-B0A2-907D99785B57}"/>
          </ac:inkMkLst>
        </pc:inkChg>
        <pc:inkChg chg="add del">
          <ac:chgData name="Viet Anh Nguyen" userId="b95f61ff061388d5" providerId="LiveId" clId="{2F009BA6-935D-4172-B5F2-8DDE54F1BBBA}" dt="2022-01-10T08:06:37.740" v="2664"/>
          <ac:inkMkLst>
            <pc:docMk/>
            <pc:sldMk cId="2878300081" sldId="351"/>
            <ac:inkMk id="4" creationId="{3F5772DD-3D7F-418A-AA50-44E900D32D28}"/>
          </ac:inkMkLst>
        </pc:inkChg>
        <pc:inkChg chg="add del">
          <ac:chgData name="Viet Anh Nguyen" userId="b95f61ff061388d5" providerId="LiveId" clId="{2F009BA6-935D-4172-B5F2-8DDE54F1BBBA}" dt="2022-01-10T08:06:37.740" v="2664"/>
          <ac:inkMkLst>
            <pc:docMk/>
            <pc:sldMk cId="2878300081" sldId="351"/>
            <ac:inkMk id="5" creationId="{18B5DD27-93FE-446E-8C09-B2BB9152192B}"/>
          </ac:inkMkLst>
        </pc:inkChg>
        <pc:inkChg chg="add del">
          <ac:chgData name="Viet Anh Nguyen" userId="b95f61ff061388d5" providerId="LiveId" clId="{2F009BA6-935D-4172-B5F2-8DDE54F1BBBA}" dt="2022-01-10T08:06:37.740" v="2664"/>
          <ac:inkMkLst>
            <pc:docMk/>
            <pc:sldMk cId="2878300081" sldId="351"/>
            <ac:inkMk id="6" creationId="{3FA29DF8-06FD-49C8-94B4-4CE817606DF2}"/>
          </ac:inkMkLst>
        </pc:inkChg>
        <pc:inkChg chg="add del">
          <ac:chgData name="Viet Anh Nguyen" userId="b95f61ff061388d5" providerId="LiveId" clId="{2F009BA6-935D-4172-B5F2-8DDE54F1BBBA}" dt="2022-01-10T08:06:37.740" v="2664"/>
          <ac:inkMkLst>
            <pc:docMk/>
            <pc:sldMk cId="2878300081" sldId="351"/>
            <ac:inkMk id="7" creationId="{CAF3B87F-D46B-437E-B999-52BFF18F00A8}"/>
          </ac:inkMkLst>
        </pc:inkChg>
        <pc:inkChg chg="add del">
          <ac:chgData name="Viet Anh Nguyen" userId="b95f61ff061388d5" providerId="LiveId" clId="{2F009BA6-935D-4172-B5F2-8DDE54F1BBBA}" dt="2022-01-10T08:06:51.208" v="2679"/>
          <ac:inkMkLst>
            <pc:docMk/>
            <pc:sldMk cId="2878300081" sldId="351"/>
            <ac:inkMk id="8" creationId="{2047F998-8401-4303-A0E5-92A602BDDD80}"/>
          </ac:inkMkLst>
        </pc:inkChg>
        <pc:inkChg chg="add del">
          <ac:chgData name="Viet Anh Nguyen" userId="b95f61ff061388d5" providerId="LiveId" clId="{2F009BA6-935D-4172-B5F2-8DDE54F1BBBA}" dt="2022-01-10T08:06:51.208" v="2679"/>
          <ac:inkMkLst>
            <pc:docMk/>
            <pc:sldMk cId="2878300081" sldId="351"/>
            <ac:inkMk id="9" creationId="{326C8480-4986-4205-AE8F-4711593C3B32}"/>
          </ac:inkMkLst>
        </pc:inkChg>
        <pc:inkChg chg="add del">
          <ac:chgData name="Viet Anh Nguyen" userId="b95f61ff061388d5" providerId="LiveId" clId="{2F009BA6-935D-4172-B5F2-8DDE54F1BBBA}" dt="2022-01-10T08:06:51.208" v="2679"/>
          <ac:inkMkLst>
            <pc:docMk/>
            <pc:sldMk cId="2878300081" sldId="351"/>
            <ac:inkMk id="10" creationId="{18DEBCB8-A0CE-4843-9B82-90E7C5AD2D45}"/>
          </ac:inkMkLst>
        </pc:inkChg>
        <pc:inkChg chg="add del">
          <ac:chgData name="Viet Anh Nguyen" userId="b95f61ff061388d5" providerId="LiveId" clId="{2F009BA6-935D-4172-B5F2-8DDE54F1BBBA}" dt="2022-01-10T08:06:51.208" v="2679"/>
          <ac:inkMkLst>
            <pc:docMk/>
            <pc:sldMk cId="2878300081" sldId="351"/>
            <ac:inkMk id="11" creationId="{4428F70B-2860-435D-BE93-ECFA316E273E}"/>
          </ac:inkMkLst>
        </pc:inkChg>
        <pc:inkChg chg="add del">
          <ac:chgData name="Viet Anh Nguyen" userId="b95f61ff061388d5" providerId="LiveId" clId="{2F009BA6-935D-4172-B5F2-8DDE54F1BBBA}" dt="2022-01-10T08:06:51.208" v="2679"/>
          <ac:inkMkLst>
            <pc:docMk/>
            <pc:sldMk cId="2878300081" sldId="351"/>
            <ac:inkMk id="12" creationId="{5EB36340-4F7C-4EEE-AF52-47B5CE34F927}"/>
          </ac:inkMkLst>
        </pc:inkChg>
        <pc:inkChg chg="add del">
          <ac:chgData name="Viet Anh Nguyen" userId="b95f61ff061388d5" providerId="LiveId" clId="{2F009BA6-935D-4172-B5F2-8DDE54F1BBBA}" dt="2022-01-10T08:06:49.815" v="2677"/>
          <ac:inkMkLst>
            <pc:docMk/>
            <pc:sldMk cId="2878300081" sldId="351"/>
            <ac:inkMk id="13" creationId="{CE002FAB-932D-4CBB-9244-7816C8F989AD}"/>
          </ac:inkMkLst>
        </pc:inkChg>
        <pc:inkChg chg="add del">
          <ac:chgData name="Viet Anh Nguyen" userId="b95f61ff061388d5" providerId="LiveId" clId="{2F009BA6-935D-4172-B5F2-8DDE54F1BBBA}" dt="2022-01-10T08:06:49.815" v="2677"/>
          <ac:inkMkLst>
            <pc:docMk/>
            <pc:sldMk cId="2878300081" sldId="351"/>
            <ac:inkMk id="14" creationId="{DDF3C8B3-6DBC-486B-81EC-31B492905992}"/>
          </ac:inkMkLst>
        </pc:inkChg>
        <pc:inkChg chg="add del">
          <ac:chgData name="Viet Anh Nguyen" userId="b95f61ff061388d5" providerId="LiveId" clId="{2F009BA6-935D-4172-B5F2-8DDE54F1BBBA}" dt="2022-01-10T08:06:49.815" v="2677"/>
          <ac:inkMkLst>
            <pc:docMk/>
            <pc:sldMk cId="2878300081" sldId="351"/>
            <ac:inkMk id="15" creationId="{41B8BCBA-1550-4E29-A1E6-BD57DB25A010}"/>
          </ac:inkMkLst>
        </pc:inkChg>
        <pc:inkChg chg="add del">
          <ac:chgData name="Viet Anh Nguyen" userId="b95f61ff061388d5" providerId="LiveId" clId="{2F009BA6-935D-4172-B5F2-8DDE54F1BBBA}" dt="2022-01-10T08:06:49.815" v="2677"/>
          <ac:inkMkLst>
            <pc:docMk/>
            <pc:sldMk cId="2878300081" sldId="351"/>
            <ac:inkMk id="16" creationId="{C1AC800E-6EF8-4227-861D-23552AE98BCB}"/>
          </ac:inkMkLst>
        </pc:inkChg>
        <pc:inkChg chg="add del">
          <ac:chgData name="Viet Anh Nguyen" userId="b95f61ff061388d5" providerId="LiveId" clId="{2F009BA6-935D-4172-B5F2-8DDE54F1BBBA}" dt="2022-01-10T08:06:49.815" v="2677"/>
          <ac:inkMkLst>
            <pc:docMk/>
            <pc:sldMk cId="2878300081" sldId="351"/>
            <ac:inkMk id="17" creationId="{EC7F7A3A-947F-4703-ACA3-5D6A979AE7C6}"/>
          </ac:inkMkLst>
        </pc:inkChg>
        <pc:inkChg chg="add del">
          <ac:chgData name="Viet Anh Nguyen" userId="b95f61ff061388d5" providerId="LiveId" clId="{2F009BA6-935D-4172-B5F2-8DDE54F1BBBA}" dt="2022-01-10T08:06:49.815" v="2677"/>
          <ac:inkMkLst>
            <pc:docMk/>
            <pc:sldMk cId="2878300081" sldId="351"/>
            <ac:inkMk id="18" creationId="{221EF7B8-F214-4FF1-B3C7-192087923E23}"/>
          </ac:inkMkLst>
        </pc:inkChg>
        <pc:inkChg chg="add del">
          <ac:chgData name="Viet Anh Nguyen" userId="b95f61ff061388d5" providerId="LiveId" clId="{2F009BA6-935D-4172-B5F2-8DDE54F1BBBA}" dt="2022-01-10T08:06:49.815" v="2677"/>
          <ac:inkMkLst>
            <pc:docMk/>
            <pc:sldMk cId="2878300081" sldId="351"/>
            <ac:inkMk id="19" creationId="{D688A8AE-6D26-4F74-A07C-2B1638646A25}"/>
          </ac:inkMkLst>
        </pc:inkChg>
        <pc:inkChg chg="add del">
          <ac:chgData name="Viet Anh Nguyen" userId="b95f61ff061388d5" providerId="LiveId" clId="{2F009BA6-935D-4172-B5F2-8DDE54F1BBBA}" dt="2022-01-10T08:06:49.815" v="2677"/>
          <ac:inkMkLst>
            <pc:docMk/>
            <pc:sldMk cId="2878300081" sldId="351"/>
            <ac:inkMk id="20" creationId="{4C9A1415-B23D-4228-BD2F-04264DCD4104}"/>
          </ac:inkMkLst>
        </pc:inkChg>
        <pc:inkChg chg="add del">
          <ac:chgData name="Viet Anh Nguyen" userId="b95f61ff061388d5" providerId="LiveId" clId="{2F009BA6-935D-4172-B5F2-8DDE54F1BBBA}" dt="2022-01-10T08:06:51.208" v="2679"/>
          <ac:inkMkLst>
            <pc:docMk/>
            <pc:sldMk cId="2878300081" sldId="351"/>
            <ac:inkMk id="21" creationId="{6CB5BEC1-B3C1-4F81-9287-B70D2FC12D7C}"/>
          </ac:inkMkLst>
        </pc:inkChg>
        <pc:inkChg chg="add del">
          <ac:chgData name="Viet Anh Nguyen" userId="b95f61ff061388d5" providerId="LiveId" clId="{2F009BA6-935D-4172-B5F2-8DDE54F1BBBA}" dt="2022-01-10T08:06:51.208" v="2679"/>
          <ac:inkMkLst>
            <pc:docMk/>
            <pc:sldMk cId="2878300081" sldId="351"/>
            <ac:inkMk id="22" creationId="{6BC7ABB7-B4E6-416D-97ED-CAFA3FE55578}"/>
          </ac:inkMkLst>
        </pc:inkChg>
        <pc:inkChg chg="add">
          <ac:chgData name="Viet Anh Nguyen" userId="b95f61ff061388d5" providerId="LiveId" clId="{2F009BA6-935D-4172-B5F2-8DDE54F1BBBA}" dt="2022-01-10T08:06:51.208" v="2679"/>
          <ac:inkMkLst>
            <pc:docMk/>
            <pc:sldMk cId="2878300081" sldId="351"/>
            <ac:inkMk id="23" creationId="{AAD98681-4E63-49D8-BEA5-42B2580ED8BF}"/>
          </ac:inkMkLst>
        </pc:inkChg>
        <pc:inkChg chg="add">
          <ac:chgData name="Viet Anh Nguyen" userId="b95f61ff061388d5" providerId="LiveId" clId="{2F009BA6-935D-4172-B5F2-8DDE54F1BBBA}" dt="2022-01-10T08:06:51.468" v="2680" actId="9405"/>
          <ac:inkMkLst>
            <pc:docMk/>
            <pc:sldMk cId="2878300081" sldId="351"/>
            <ac:inkMk id="24" creationId="{EF662D9C-B90A-4AEA-B726-859E52587E19}"/>
          </ac:inkMkLst>
        </pc:inkChg>
        <pc:inkChg chg="add">
          <ac:chgData name="Viet Anh Nguyen" userId="b95f61ff061388d5" providerId="LiveId" clId="{2F009BA6-935D-4172-B5F2-8DDE54F1BBBA}" dt="2022-01-10T08:06:52.538" v="2681" actId="9405"/>
          <ac:inkMkLst>
            <pc:docMk/>
            <pc:sldMk cId="2878300081" sldId="351"/>
            <ac:inkMk id="25" creationId="{82636EB3-8C81-40EE-A97C-11742AA91BC3}"/>
          </ac:inkMkLst>
        </pc:inkChg>
        <pc:inkChg chg="add del">
          <ac:chgData name="Viet Anh Nguyen" userId="b95f61ff061388d5" providerId="LiveId" clId="{2F009BA6-935D-4172-B5F2-8DDE54F1BBBA}" dt="2022-01-10T08:07:01.061" v="2684"/>
          <ac:inkMkLst>
            <pc:docMk/>
            <pc:sldMk cId="2878300081" sldId="351"/>
            <ac:inkMk id="26" creationId="{33A70F5C-A171-4350-9177-B0558C4D3673}"/>
          </ac:inkMkLst>
        </pc:inkChg>
        <pc:inkChg chg="add del">
          <ac:chgData name="Viet Anh Nguyen" userId="b95f61ff061388d5" providerId="LiveId" clId="{2F009BA6-935D-4172-B5F2-8DDE54F1BBBA}" dt="2022-01-10T08:07:01.061" v="2684"/>
          <ac:inkMkLst>
            <pc:docMk/>
            <pc:sldMk cId="2878300081" sldId="351"/>
            <ac:inkMk id="27" creationId="{1D667E2F-1559-4B94-85A2-B5CAA43FAB73}"/>
          </ac:inkMkLst>
        </pc:inkChg>
        <pc:inkChg chg="add">
          <ac:chgData name="Viet Anh Nguyen" userId="b95f61ff061388d5" providerId="LiveId" clId="{2F009BA6-935D-4172-B5F2-8DDE54F1BBBA}" dt="2022-01-10T08:07:01.061" v="2684"/>
          <ac:inkMkLst>
            <pc:docMk/>
            <pc:sldMk cId="2878300081" sldId="351"/>
            <ac:inkMk id="28" creationId="{FB067369-C835-4DDE-8634-E550AC7094CA}"/>
          </ac:inkMkLst>
        </pc:inkChg>
        <pc:inkChg chg="add del">
          <ac:chgData name="Viet Anh Nguyen" userId="b95f61ff061388d5" providerId="LiveId" clId="{2F009BA6-935D-4172-B5F2-8DDE54F1BBBA}" dt="2022-01-10T08:07:04.183" v="2688"/>
          <ac:inkMkLst>
            <pc:docMk/>
            <pc:sldMk cId="2878300081" sldId="351"/>
            <ac:inkMk id="29" creationId="{A9DD0C7B-5EBD-4045-A662-A32006344AD3}"/>
          </ac:inkMkLst>
        </pc:inkChg>
        <pc:inkChg chg="add del">
          <ac:chgData name="Viet Anh Nguyen" userId="b95f61ff061388d5" providerId="LiveId" clId="{2F009BA6-935D-4172-B5F2-8DDE54F1BBBA}" dt="2022-01-10T08:07:04.183" v="2688"/>
          <ac:inkMkLst>
            <pc:docMk/>
            <pc:sldMk cId="2878300081" sldId="351"/>
            <ac:inkMk id="30" creationId="{50C4F493-6DD9-430F-BACF-64946BF82882}"/>
          </ac:inkMkLst>
        </pc:inkChg>
        <pc:inkChg chg="add del">
          <ac:chgData name="Viet Anh Nguyen" userId="b95f61ff061388d5" providerId="LiveId" clId="{2F009BA6-935D-4172-B5F2-8DDE54F1BBBA}" dt="2022-01-10T08:07:04.183" v="2688"/>
          <ac:inkMkLst>
            <pc:docMk/>
            <pc:sldMk cId="2878300081" sldId="351"/>
            <ac:inkMk id="31" creationId="{2A340DFB-C68E-4724-B6DD-8C49E084B6D8}"/>
          </ac:inkMkLst>
        </pc:inkChg>
        <pc:inkChg chg="add">
          <ac:chgData name="Viet Anh Nguyen" userId="b95f61ff061388d5" providerId="LiveId" clId="{2F009BA6-935D-4172-B5F2-8DDE54F1BBBA}" dt="2022-01-10T08:07:04.183" v="2688"/>
          <ac:inkMkLst>
            <pc:docMk/>
            <pc:sldMk cId="2878300081" sldId="351"/>
            <ac:inkMk id="32" creationId="{9E7E69BA-9069-4676-91E8-47477DB462D3}"/>
          </ac:inkMkLst>
        </pc:inkChg>
        <pc:inkChg chg="add del">
          <ac:chgData name="Viet Anh Nguyen" userId="b95f61ff061388d5" providerId="LiveId" clId="{2F009BA6-935D-4172-B5F2-8DDE54F1BBBA}" dt="2022-01-10T08:07:07.187" v="2696"/>
          <ac:inkMkLst>
            <pc:docMk/>
            <pc:sldMk cId="2878300081" sldId="351"/>
            <ac:inkMk id="33" creationId="{071A2311-2E35-43AA-B15E-0E56DF3ED9F9}"/>
          </ac:inkMkLst>
        </pc:inkChg>
        <pc:inkChg chg="add del">
          <ac:chgData name="Viet Anh Nguyen" userId="b95f61ff061388d5" providerId="LiveId" clId="{2F009BA6-935D-4172-B5F2-8DDE54F1BBBA}" dt="2022-01-10T08:07:07.187" v="2696"/>
          <ac:inkMkLst>
            <pc:docMk/>
            <pc:sldMk cId="2878300081" sldId="351"/>
            <ac:inkMk id="34" creationId="{6B40DB9C-8757-4E54-A19B-89E3C50EF132}"/>
          </ac:inkMkLst>
        </pc:inkChg>
        <pc:inkChg chg="add del">
          <ac:chgData name="Viet Anh Nguyen" userId="b95f61ff061388d5" providerId="LiveId" clId="{2F009BA6-935D-4172-B5F2-8DDE54F1BBBA}" dt="2022-01-10T08:07:07.187" v="2696"/>
          <ac:inkMkLst>
            <pc:docMk/>
            <pc:sldMk cId="2878300081" sldId="351"/>
            <ac:inkMk id="35" creationId="{79605998-D86F-4644-987B-3B2105BF3780}"/>
          </ac:inkMkLst>
        </pc:inkChg>
        <pc:inkChg chg="add del">
          <ac:chgData name="Viet Anh Nguyen" userId="b95f61ff061388d5" providerId="LiveId" clId="{2F009BA6-935D-4172-B5F2-8DDE54F1BBBA}" dt="2022-01-10T08:07:07.187" v="2696"/>
          <ac:inkMkLst>
            <pc:docMk/>
            <pc:sldMk cId="2878300081" sldId="351"/>
            <ac:inkMk id="36" creationId="{7C286B24-8097-48CA-99A1-10BF24C89E62}"/>
          </ac:inkMkLst>
        </pc:inkChg>
        <pc:inkChg chg="add del">
          <ac:chgData name="Viet Anh Nguyen" userId="b95f61ff061388d5" providerId="LiveId" clId="{2F009BA6-935D-4172-B5F2-8DDE54F1BBBA}" dt="2022-01-10T08:07:07.187" v="2696"/>
          <ac:inkMkLst>
            <pc:docMk/>
            <pc:sldMk cId="2878300081" sldId="351"/>
            <ac:inkMk id="37" creationId="{8A62596D-2234-4E7A-A653-D6FD52FF223B}"/>
          </ac:inkMkLst>
        </pc:inkChg>
        <pc:inkChg chg="add del">
          <ac:chgData name="Viet Anh Nguyen" userId="b95f61ff061388d5" providerId="LiveId" clId="{2F009BA6-935D-4172-B5F2-8DDE54F1BBBA}" dt="2022-01-10T08:07:07.187" v="2696"/>
          <ac:inkMkLst>
            <pc:docMk/>
            <pc:sldMk cId="2878300081" sldId="351"/>
            <ac:inkMk id="38" creationId="{08FE30B6-E6A9-4FF2-AD2C-B8D8BFE99B36}"/>
          </ac:inkMkLst>
        </pc:inkChg>
        <pc:inkChg chg="add del">
          <ac:chgData name="Viet Anh Nguyen" userId="b95f61ff061388d5" providerId="LiveId" clId="{2F009BA6-935D-4172-B5F2-8DDE54F1BBBA}" dt="2022-01-10T08:07:07.187" v="2696"/>
          <ac:inkMkLst>
            <pc:docMk/>
            <pc:sldMk cId="2878300081" sldId="351"/>
            <ac:inkMk id="39" creationId="{8D402372-D041-4046-BE67-6FB42C8684D2}"/>
          </ac:inkMkLst>
        </pc:inkChg>
        <pc:inkChg chg="add">
          <ac:chgData name="Viet Anh Nguyen" userId="b95f61ff061388d5" providerId="LiveId" clId="{2F009BA6-935D-4172-B5F2-8DDE54F1BBBA}" dt="2022-01-10T08:07:07.187" v="2696"/>
          <ac:inkMkLst>
            <pc:docMk/>
            <pc:sldMk cId="2878300081" sldId="351"/>
            <ac:inkMk id="40" creationId="{06C68DA3-5F1F-4FC9-BC2C-6F55D64B5D18}"/>
          </ac:inkMkLst>
        </pc:inkChg>
        <pc:inkChg chg="add del">
          <ac:chgData name="Viet Anh Nguyen" userId="b95f61ff061388d5" providerId="LiveId" clId="{2F009BA6-935D-4172-B5F2-8DDE54F1BBBA}" dt="2022-01-10T08:07:09.359" v="2701"/>
          <ac:inkMkLst>
            <pc:docMk/>
            <pc:sldMk cId="2878300081" sldId="351"/>
            <ac:inkMk id="41" creationId="{10619807-1AE8-48A8-9FFD-F5B4F4E57975}"/>
          </ac:inkMkLst>
        </pc:inkChg>
        <pc:inkChg chg="add del">
          <ac:chgData name="Viet Anh Nguyen" userId="b95f61ff061388d5" providerId="LiveId" clId="{2F009BA6-935D-4172-B5F2-8DDE54F1BBBA}" dt="2022-01-10T08:07:09.359" v="2701"/>
          <ac:inkMkLst>
            <pc:docMk/>
            <pc:sldMk cId="2878300081" sldId="351"/>
            <ac:inkMk id="42" creationId="{3569C342-633D-43C9-B8CA-A77DB0A362B5}"/>
          </ac:inkMkLst>
        </pc:inkChg>
        <pc:inkChg chg="add del">
          <ac:chgData name="Viet Anh Nguyen" userId="b95f61ff061388d5" providerId="LiveId" clId="{2F009BA6-935D-4172-B5F2-8DDE54F1BBBA}" dt="2022-01-10T08:07:09.359" v="2701"/>
          <ac:inkMkLst>
            <pc:docMk/>
            <pc:sldMk cId="2878300081" sldId="351"/>
            <ac:inkMk id="43" creationId="{1519AC12-FC08-4ED6-BADF-1018EEBF1BEC}"/>
          </ac:inkMkLst>
        </pc:inkChg>
        <pc:inkChg chg="add del">
          <ac:chgData name="Viet Anh Nguyen" userId="b95f61ff061388d5" providerId="LiveId" clId="{2F009BA6-935D-4172-B5F2-8DDE54F1BBBA}" dt="2022-01-10T08:07:09.359" v="2701"/>
          <ac:inkMkLst>
            <pc:docMk/>
            <pc:sldMk cId="2878300081" sldId="351"/>
            <ac:inkMk id="44" creationId="{4F6DCB10-1782-4542-A16D-D05F58D1FBE2}"/>
          </ac:inkMkLst>
        </pc:inkChg>
        <pc:inkChg chg="add">
          <ac:chgData name="Viet Anh Nguyen" userId="b95f61ff061388d5" providerId="LiveId" clId="{2F009BA6-935D-4172-B5F2-8DDE54F1BBBA}" dt="2022-01-10T08:07:09.359" v="2701"/>
          <ac:inkMkLst>
            <pc:docMk/>
            <pc:sldMk cId="2878300081" sldId="351"/>
            <ac:inkMk id="45" creationId="{92BD8121-6608-4A02-886B-F5F15F6DC62E}"/>
          </ac:inkMkLst>
        </pc:inkChg>
        <pc:inkChg chg="add del">
          <ac:chgData name="Viet Anh Nguyen" userId="b95f61ff061388d5" providerId="LiveId" clId="{2F009BA6-935D-4172-B5F2-8DDE54F1BBBA}" dt="2022-01-10T08:07:12.153" v="2708"/>
          <ac:inkMkLst>
            <pc:docMk/>
            <pc:sldMk cId="2878300081" sldId="351"/>
            <ac:inkMk id="46" creationId="{A6621337-DA1C-4E85-8E4D-BD458FD21620}"/>
          </ac:inkMkLst>
        </pc:inkChg>
        <pc:inkChg chg="add del">
          <ac:chgData name="Viet Anh Nguyen" userId="b95f61ff061388d5" providerId="LiveId" clId="{2F009BA6-935D-4172-B5F2-8DDE54F1BBBA}" dt="2022-01-10T08:07:12.153" v="2708"/>
          <ac:inkMkLst>
            <pc:docMk/>
            <pc:sldMk cId="2878300081" sldId="351"/>
            <ac:inkMk id="47" creationId="{2BD9074F-75F5-4797-A18A-619F9B97A5A4}"/>
          </ac:inkMkLst>
        </pc:inkChg>
        <pc:inkChg chg="add del">
          <ac:chgData name="Viet Anh Nguyen" userId="b95f61ff061388d5" providerId="LiveId" clId="{2F009BA6-935D-4172-B5F2-8DDE54F1BBBA}" dt="2022-01-10T08:07:12.153" v="2708"/>
          <ac:inkMkLst>
            <pc:docMk/>
            <pc:sldMk cId="2878300081" sldId="351"/>
            <ac:inkMk id="48" creationId="{8F7506A9-1136-49CC-90E3-C527E9716C15}"/>
          </ac:inkMkLst>
        </pc:inkChg>
        <pc:inkChg chg="add del">
          <ac:chgData name="Viet Anh Nguyen" userId="b95f61ff061388d5" providerId="LiveId" clId="{2F009BA6-935D-4172-B5F2-8DDE54F1BBBA}" dt="2022-01-10T08:07:12.153" v="2708"/>
          <ac:inkMkLst>
            <pc:docMk/>
            <pc:sldMk cId="2878300081" sldId="351"/>
            <ac:inkMk id="49" creationId="{BBECDB42-AEFA-4629-93D4-124A15DFAAE6}"/>
          </ac:inkMkLst>
        </pc:inkChg>
        <pc:inkChg chg="add del">
          <ac:chgData name="Viet Anh Nguyen" userId="b95f61ff061388d5" providerId="LiveId" clId="{2F009BA6-935D-4172-B5F2-8DDE54F1BBBA}" dt="2022-01-10T08:07:12.153" v="2708"/>
          <ac:inkMkLst>
            <pc:docMk/>
            <pc:sldMk cId="2878300081" sldId="351"/>
            <ac:inkMk id="50" creationId="{2BD74BA1-C5F6-4C14-BC10-B83984A70C64}"/>
          </ac:inkMkLst>
        </pc:inkChg>
        <pc:inkChg chg="add del">
          <ac:chgData name="Viet Anh Nguyen" userId="b95f61ff061388d5" providerId="LiveId" clId="{2F009BA6-935D-4172-B5F2-8DDE54F1BBBA}" dt="2022-01-10T08:07:12.153" v="2708"/>
          <ac:inkMkLst>
            <pc:docMk/>
            <pc:sldMk cId="2878300081" sldId="351"/>
            <ac:inkMk id="51" creationId="{C86DF398-7D01-4F5C-B08A-8DB1E0B7F35B}"/>
          </ac:inkMkLst>
        </pc:inkChg>
        <pc:inkChg chg="add del">
          <ac:chgData name="Viet Anh Nguyen" userId="b95f61ff061388d5" providerId="LiveId" clId="{2F009BA6-935D-4172-B5F2-8DDE54F1BBBA}" dt="2022-01-10T08:07:13.552" v="2710"/>
          <ac:inkMkLst>
            <pc:docMk/>
            <pc:sldMk cId="2878300081" sldId="351"/>
            <ac:inkMk id="52" creationId="{849F971C-FCF7-4BCB-B2BB-4ED725867D54}"/>
          </ac:inkMkLst>
        </pc:inkChg>
        <pc:inkChg chg="add del">
          <ac:chgData name="Viet Anh Nguyen" userId="b95f61ff061388d5" providerId="LiveId" clId="{2F009BA6-935D-4172-B5F2-8DDE54F1BBBA}" dt="2022-01-10T08:07:13.552" v="2710"/>
          <ac:inkMkLst>
            <pc:docMk/>
            <pc:sldMk cId="2878300081" sldId="351"/>
            <ac:inkMk id="53" creationId="{79E35605-1F01-4521-B2CF-764480580534}"/>
          </ac:inkMkLst>
        </pc:inkChg>
        <pc:inkChg chg="add">
          <ac:chgData name="Viet Anh Nguyen" userId="b95f61ff061388d5" providerId="LiveId" clId="{2F009BA6-935D-4172-B5F2-8DDE54F1BBBA}" dt="2022-01-10T08:07:13.552" v="2710"/>
          <ac:inkMkLst>
            <pc:docMk/>
            <pc:sldMk cId="2878300081" sldId="351"/>
            <ac:inkMk id="54" creationId="{E748C762-D79E-498F-9C45-2725224F8172}"/>
          </ac:inkMkLst>
        </pc:inkChg>
        <pc:inkChg chg="add">
          <ac:chgData name="Viet Anh Nguyen" userId="b95f61ff061388d5" providerId="LiveId" clId="{2F009BA6-935D-4172-B5F2-8DDE54F1BBBA}" dt="2022-01-10T08:07:13.930" v="2711" actId="9405"/>
          <ac:inkMkLst>
            <pc:docMk/>
            <pc:sldMk cId="2878300081" sldId="351"/>
            <ac:inkMk id="55" creationId="{F8E56755-A3C6-4065-AD04-D7754296715B}"/>
          </ac:inkMkLst>
        </pc:inkChg>
        <pc:inkChg chg="add">
          <ac:chgData name="Viet Anh Nguyen" userId="b95f61ff061388d5" providerId="LiveId" clId="{2F009BA6-935D-4172-B5F2-8DDE54F1BBBA}" dt="2022-01-10T08:07:14.539" v="2712" actId="9405"/>
          <ac:inkMkLst>
            <pc:docMk/>
            <pc:sldMk cId="2878300081" sldId="351"/>
            <ac:inkMk id="56" creationId="{587F827E-6D82-414E-BB37-0F1B06DDE2E1}"/>
          </ac:inkMkLst>
        </pc:inkChg>
        <pc:inkChg chg="add del">
          <ac:chgData name="Viet Anh Nguyen" userId="b95f61ff061388d5" providerId="LiveId" clId="{2F009BA6-935D-4172-B5F2-8DDE54F1BBBA}" dt="2022-01-10T08:07:17.978" v="2717"/>
          <ac:inkMkLst>
            <pc:docMk/>
            <pc:sldMk cId="2878300081" sldId="351"/>
            <ac:inkMk id="57" creationId="{F5E8407B-6FEA-46B2-B0AF-2D0EACB02DCD}"/>
          </ac:inkMkLst>
        </pc:inkChg>
        <pc:inkChg chg="add del">
          <ac:chgData name="Viet Anh Nguyen" userId="b95f61ff061388d5" providerId="LiveId" clId="{2F009BA6-935D-4172-B5F2-8DDE54F1BBBA}" dt="2022-01-10T08:07:17.978" v="2717"/>
          <ac:inkMkLst>
            <pc:docMk/>
            <pc:sldMk cId="2878300081" sldId="351"/>
            <ac:inkMk id="58" creationId="{C7913DA5-048B-42E4-B82A-D37C44539702}"/>
          </ac:inkMkLst>
        </pc:inkChg>
        <pc:inkChg chg="add del">
          <ac:chgData name="Viet Anh Nguyen" userId="b95f61ff061388d5" providerId="LiveId" clId="{2F009BA6-935D-4172-B5F2-8DDE54F1BBBA}" dt="2022-01-10T08:07:17.978" v="2717"/>
          <ac:inkMkLst>
            <pc:docMk/>
            <pc:sldMk cId="2878300081" sldId="351"/>
            <ac:inkMk id="59" creationId="{7191DC58-2654-4F79-8211-A661CBB7EF22}"/>
          </ac:inkMkLst>
        </pc:inkChg>
        <pc:inkChg chg="add del">
          <ac:chgData name="Viet Anh Nguyen" userId="b95f61ff061388d5" providerId="LiveId" clId="{2F009BA6-935D-4172-B5F2-8DDE54F1BBBA}" dt="2022-01-10T08:07:17.978" v="2717"/>
          <ac:inkMkLst>
            <pc:docMk/>
            <pc:sldMk cId="2878300081" sldId="351"/>
            <ac:inkMk id="60" creationId="{E69B1E8B-80DC-4B18-A30D-5CEACAFC7567}"/>
          </ac:inkMkLst>
        </pc:inkChg>
        <pc:inkChg chg="add">
          <ac:chgData name="Viet Anh Nguyen" userId="b95f61ff061388d5" providerId="LiveId" clId="{2F009BA6-935D-4172-B5F2-8DDE54F1BBBA}" dt="2022-01-10T08:07:17.978" v="2717"/>
          <ac:inkMkLst>
            <pc:docMk/>
            <pc:sldMk cId="2878300081" sldId="351"/>
            <ac:inkMk id="61" creationId="{93368104-6062-4CF1-91A8-2278B62F621C}"/>
          </ac:inkMkLst>
        </pc:inkChg>
        <pc:inkChg chg="add del">
          <ac:chgData name="Viet Anh Nguyen" userId="b95f61ff061388d5" providerId="LiveId" clId="{2F009BA6-935D-4172-B5F2-8DDE54F1BBBA}" dt="2022-01-10T08:07:23.073" v="2720"/>
          <ac:inkMkLst>
            <pc:docMk/>
            <pc:sldMk cId="2878300081" sldId="351"/>
            <ac:inkMk id="62" creationId="{B091E6F5-AFC0-4215-8690-5FA2A2E80CF6}"/>
          </ac:inkMkLst>
        </pc:inkChg>
        <pc:inkChg chg="add del">
          <ac:chgData name="Viet Anh Nguyen" userId="b95f61ff061388d5" providerId="LiveId" clId="{2F009BA6-935D-4172-B5F2-8DDE54F1BBBA}" dt="2022-01-10T08:07:23.073" v="2720"/>
          <ac:inkMkLst>
            <pc:docMk/>
            <pc:sldMk cId="2878300081" sldId="351"/>
            <ac:inkMk id="63" creationId="{4D5D81A2-27A4-47A4-9914-D00E9DF67716}"/>
          </ac:inkMkLst>
        </pc:inkChg>
        <pc:inkChg chg="add del">
          <ac:chgData name="Viet Anh Nguyen" userId="b95f61ff061388d5" providerId="LiveId" clId="{2F009BA6-935D-4172-B5F2-8DDE54F1BBBA}" dt="2022-01-10T08:07:24.361" v="2723"/>
          <ac:inkMkLst>
            <pc:docMk/>
            <pc:sldMk cId="2878300081" sldId="351"/>
            <ac:inkMk id="64" creationId="{3614B11F-E462-4D78-B273-FB766F672529}"/>
          </ac:inkMkLst>
        </pc:inkChg>
        <pc:inkChg chg="add del">
          <ac:chgData name="Viet Anh Nguyen" userId="b95f61ff061388d5" providerId="LiveId" clId="{2F009BA6-935D-4172-B5F2-8DDE54F1BBBA}" dt="2022-01-10T08:07:24.361" v="2723"/>
          <ac:inkMkLst>
            <pc:docMk/>
            <pc:sldMk cId="2878300081" sldId="351"/>
            <ac:inkMk id="65" creationId="{5F2366F9-68F8-4912-8581-80E9600DBDF8}"/>
          </ac:inkMkLst>
        </pc:inkChg>
        <pc:inkChg chg="add del">
          <ac:chgData name="Viet Anh Nguyen" userId="b95f61ff061388d5" providerId="LiveId" clId="{2F009BA6-935D-4172-B5F2-8DDE54F1BBBA}" dt="2022-01-10T08:07:24.361" v="2723"/>
          <ac:inkMkLst>
            <pc:docMk/>
            <pc:sldMk cId="2878300081" sldId="351"/>
            <ac:inkMk id="66" creationId="{27D2CE68-CFFB-4BE4-969B-3233FB9F986E}"/>
          </ac:inkMkLst>
        </pc:inkChg>
        <pc:inkChg chg="add del">
          <ac:chgData name="Viet Anh Nguyen" userId="b95f61ff061388d5" providerId="LiveId" clId="{2F009BA6-935D-4172-B5F2-8DDE54F1BBBA}" dt="2022-01-10T08:07:25.984" v="2728"/>
          <ac:inkMkLst>
            <pc:docMk/>
            <pc:sldMk cId="2878300081" sldId="351"/>
            <ac:inkMk id="67" creationId="{127C1B54-1882-4A27-8C7F-A5F08D96B754}"/>
          </ac:inkMkLst>
        </pc:inkChg>
        <pc:inkChg chg="add del">
          <ac:chgData name="Viet Anh Nguyen" userId="b95f61ff061388d5" providerId="LiveId" clId="{2F009BA6-935D-4172-B5F2-8DDE54F1BBBA}" dt="2022-01-10T08:07:25.984" v="2728"/>
          <ac:inkMkLst>
            <pc:docMk/>
            <pc:sldMk cId="2878300081" sldId="351"/>
            <ac:inkMk id="68" creationId="{17F465DB-65C3-4FF2-9E17-57260D436EDE}"/>
          </ac:inkMkLst>
        </pc:inkChg>
        <pc:inkChg chg="add del">
          <ac:chgData name="Viet Anh Nguyen" userId="b95f61ff061388d5" providerId="LiveId" clId="{2F009BA6-935D-4172-B5F2-8DDE54F1BBBA}" dt="2022-01-10T08:07:25.984" v="2728"/>
          <ac:inkMkLst>
            <pc:docMk/>
            <pc:sldMk cId="2878300081" sldId="351"/>
            <ac:inkMk id="69" creationId="{F256676B-B557-4377-9C59-5B988DD0B0D8}"/>
          </ac:inkMkLst>
        </pc:inkChg>
        <pc:inkChg chg="add del">
          <ac:chgData name="Viet Anh Nguyen" userId="b95f61ff061388d5" providerId="LiveId" clId="{2F009BA6-935D-4172-B5F2-8DDE54F1BBBA}" dt="2022-01-10T08:07:25.984" v="2728"/>
          <ac:inkMkLst>
            <pc:docMk/>
            <pc:sldMk cId="2878300081" sldId="351"/>
            <ac:inkMk id="70" creationId="{A5DCB7B4-7DC0-4A86-B91B-D478C3DCCB98}"/>
          </ac:inkMkLst>
        </pc:inkChg>
        <pc:inkChg chg="add del">
          <ac:chgData name="Viet Anh Nguyen" userId="b95f61ff061388d5" providerId="LiveId" clId="{2F009BA6-935D-4172-B5F2-8DDE54F1BBBA}" dt="2022-01-10T08:07:25.984" v="2728"/>
          <ac:inkMkLst>
            <pc:docMk/>
            <pc:sldMk cId="2878300081" sldId="351"/>
            <ac:inkMk id="71" creationId="{B71E165A-895F-46B3-A808-61F640E0A341}"/>
          </ac:inkMkLst>
        </pc:inkChg>
        <pc:inkChg chg="add">
          <ac:chgData name="Viet Anh Nguyen" userId="b95f61ff061388d5" providerId="LiveId" clId="{2F009BA6-935D-4172-B5F2-8DDE54F1BBBA}" dt="2022-01-10T08:07:25.984" v="2728"/>
          <ac:inkMkLst>
            <pc:docMk/>
            <pc:sldMk cId="2878300081" sldId="351"/>
            <ac:inkMk id="72" creationId="{06FDA234-A387-4B12-A513-8C7B6D82A702}"/>
          </ac:inkMkLst>
        </pc:inkChg>
        <pc:inkChg chg="add del">
          <ac:chgData name="Viet Anh Nguyen" userId="b95f61ff061388d5" providerId="LiveId" clId="{2F009BA6-935D-4172-B5F2-8DDE54F1BBBA}" dt="2022-01-10T08:07:28.062" v="2733"/>
          <ac:inkMkLst>
            <pc:docMk/>
            <pc:sldMk cId="2878300081" sldId="351"/>
            <ac:inkMk id="73" creationId="{000A535C-13CD-4719-BEAA-9A0E255FFF53}"/>
          </ac:inkMkLst>
        </pc:inkChg>
        <pc:inkChg chg="add del">
          <ac:chgData name="Viet Anh Nguyen" userId="b95f61ff061388d5" providerId="LiveId" clId="{2F009BA6-935D-4172-B5F2-8DDE54F1BBBA}" dt="2022-01-10T08:07:28.062" v="2733"/>
          <ac:inkMkLst>
            <pc:docMk/>
            <pc:sldMk cId="2878300081" sldId="351"/>
            <ac:inkMk id="74" creationId="{22FC4E36-11F8-49F6-96C1-7AF8DE0AD2DE}"/>
          </ac:inkMkLst>
        </pc:inkChg>
        <pc:inkChg chg="add del">
          <ac:chgData name="Viet Anh Nguyen" userId="b95f61ff061388d5" providerId="LiveId" clId="{2F009BA6-935D-4172-B5F2-8DDE54F1BBBA}" dt="2022-01-10T08:07:28.062" v="2733"/>
          <ac:inkMkLst>
            <pc:docMk/>
            <pc:sldMk cId="2878300081" sldId="351"/>
            <ac:inkMk id="75" creationId="{3CA9C5F3-E3D6-48AE-B092-C6ABCD16C9BD}"/>
          </ac:inkMkLst>
        </pc:inkChg>
        <pc:inkChg chg="add del">
          <ac:chgData name="Viet Anh Nguyen" userId="b95f61ff061388d5" providerId="LiveId" clId="{2F009BA6-935D-4172-B5F2-8DDE54F1BBBA}" dt="2022-01-10T08:07:28.062" v="2733"/>
          <ac:inkMkLst>
            <pc:docMk/>
            <pc:sldMk cId="2878300081" sldId="351"/>
            <ac:inkMk id="76" creationId="{0EA168D5-03D9-4650-BB00-94888552E5EB}"/>
          </ac:inkMkLst>
        </pc:inkChg>
        <pc:inkChg chg="add">
          <ac:chgData name="Viet Anh Nguyen" userId="b95f61ff061388d5" providerId="LiveId" clId="{2F009BA6-935D-4172-B5F2-8DDE54F1BBBA}" dt="2022-01-10T08:07:28.062" v="2733"/>
          <ac:inkMkLst>
            <pc:docMk/>
            <pc:sldMk cId="2878300081" sldId="351"/>
            <ac:inkMk id="77" creationId="{EDA646B7-B727-4F81-8487-E86E807F68E4}"/>
          </ac:inkMkLst>
        </pc:inkChg>
        <pc:inkChg chg="add del">
          <ac:chgData name="Viet Anh Nguyen" userId="b95f61ff061388d5" providerId="LiveId" clId="{2F009BA6-935D-4172-B5F2-8DDE54F1BBBA}" dt="2022-01-10T08:07:30.648" v="2742"/>
          <ac:inkMkLst>
            <pc:docMk/>
            <pc:sldMk cId="2878300081" sldId="351"/>
            <ac:inkMk id="78" creationId="{234EFF8D-C102-4938-9E44-5E9EB7991093}"/>
          </ac:inkMkLst>
        </pc:inkChg>
        <pc:inkChg chg="add del">
          <ac:chgData name="Viet Anh Nguyen" userId="b95f61ff061388d5" providerId="LiveId" clId="{2F009BA6-935D-4172-B5F2-8DDE54F1BBBA}" dt="2022-01-10T08:07:30.648" v="2742"/>
          <ac:inkMkLst>
            <pc:docMk/>
            <pc:sldMk cId="2878300081" sldId="351"/>
            <ac:inkMk id="79" creationId="{C1741164-5456-4EB8-9D7A-BFECF2E600A9}"/>
          </ac:inkMkLst>
        </pc:inkChg>
        <pc:inkChg chg="add del">
          <ac:chgData name="Viet Anh Nguyen" userId="b95f61ff061388d5" providerId="LiveId" clId="{2F009BA6-935D-4172-B5F2-8DDE54F1BBBA}" dt="2022-01-10T08:07:30.648" v="2742"/>
          <ac:inkMkLst>
            <pc:docMk/>
            <pc:sldMk cId="2878300081" sldId="351"/>
            <ac:inkMk id="80" creationId="{023F7617-10FC-43E7-9303-72C931634C24}"/>
          </ac:inkMkLst>
        </pc:inkChg>
        <pc:inkChg chg="add del">
          <ac:chgData name="Viet Anh Nguyen" userId="b95f61ff061388d5" providerId="LiveId" clId="{2F009BA6-935D-4172-B5F2-8DDE54F1BBBA}" dt="2022-01-10T08:07:30.648" v="2742"/>
          <ac:inkMkLst>
            <pc:docMk/>
            <pc:sldMk cId="2878300081" sldId="351"/>
            <ac:inkMk id="81" creationId="{184BAF82-7C18-4EDC-ACED-8B7D7DA3265E}"/>
          </ac:inkMkLst>
        </pc:inkChg>
        <pc:inkChg chg="add del">
          <ac:chgData name="Viet Anh Nguyen" userId="b95f61ff061388d5" providerId="LiveId" clId="{2F009BA6-935D-4172-B5F2-8DDE54F1BBBA}" dt="2022-01-10T08:07:30.648" v="2742"/>
          <ac:inkMkLst>
            <pc:docMk/>
            <pc:sldMk cId="2878300081" sldId="351"/>
            <ac:inkMk id="82" creationId="{5B000AAF-3910-4BD6-93D4-2FF6FCA0D0E7}"/>
          </ac:inkMkLst>
        </pc:inkChg>
        <pc:inkChg chg="add del">
          <ac:chgData name="Viet Anh Nguyen" userId="b95f61ff061388d5" providerId="LiveId" clId="{2F009BA6-935D-4172-B5F2-8DDE54F1BBBA}" dt="2022-01-10T08:07:30.648" v="2742"/>
          <ac:inkMkLst>
            <pc:docMk/>
            <pc:sldMk cId="2878300081" sldId="351"/>
            <ac:inkMk id="83" creationId="{0A45FF78-B0CC-402A-9967-A006514C7D89}"/>
          </ac:inkMkLst>
        </pc:inkChg>
        <pc:inkChg chg="add del">
          <ac:chgData name="Viet Anh Nguyen" userId="b95f61ff061388d5" providerId="LiveId" clId="{2F009BA6-935D-4172-B5F2-8DDE54F1BBBA}" dt="2022-01-10T08:07:30.648" v="2742"/>
          <ac:inkMkLst>
            <pc:docMk/>
            <pc:sldMk cId="2878300081" sldId="351"/>
            <ac:inkMk id="84" creationId="{60727666-348D-495E-8615-16C58BD66C26}"/>
          </ac:inkMkLst>
        </pc:inkChg>
        <pc:inkChg chg="add del">
          <ac:chgData name="Viet Anh Nguyen" userId="b95f61ff061388d5" providerId="LiveId" clId="{2F009BA6-935D-4172-B5F2-8DDE54F1BBBA}" dt="2022-01-10T08:07:30.648" v="2742"/>
          <ac:inkMkLst>
            <pc:docMk/>
            <pc:sldMk cId="2878300081" sldId="351"/>
            <ac:inkMk id="85" creationId="{0D796592-C929-4757-AD83-8296EBD13EDF}"/>
          </ac:inkMkLst>
        </pc:inkChg>
        <pc:inkChg chg="add">
          <ac:chgData name="Viet Anh Nguyen" userId="b95f61ff061388d5" providerId="LiveId" clId="{2F009BA6-935D-4172-B5F2-8DDE54F1BBBA}" dt="2022-01-10T08:07:30.648" v="2742"/>
          <ac:inkMkLst>
            <pc:docMk/>
            <pc:sldMk cId="2878300081" sldId="351"/>
            <ac:inkMk id="86" creationId="{4EBE6792-41C2-48BD-9719-6142970BA2A7}"/>
          </ac:inkMkLst>
        </pc:inkChg>
        <pc:inkChg chg="add">
          <ac:chgData name="Viet Anh Nguyen" userId="b95f61ff061388d5" providerId="LiveId" clId="{2F009BA6-935D-4172-B5F2-8DDE54F1BBBA}" dt="2022-01-10T08:07:30.648" v="2742"/>
          <ac:inkMkLst>
            <pc:docMk/>
            <pc:sldMk cId="2878300081" sldId="351"/>
            <ac:inkMk id="87" creationId="{9BEFB3C0-5119-46CD-8C94-EBA2E11A662B}"/>
          </ac:inkMkLst>
        </pc:inkChg>
        <pc:inkChg chg="add del">
          <ac:chgData name="Viet Anh Nguyen" userId="b95f61ff061388d5" providerId="LiveId" clId="{2F009BA6-935D-4172-B5F2-8DDE54F1BBBA}" dt="2022-01-10T08:10:49.886" v="2757"/>
          <ac:inkMkLst>
            <pc:docMk/>
            <pc:sldMk cId="2878300081" sldId="351"/>
            <ac:inkMk id="88" creationId="{2462D794-52B3-433F-AD59-66CE155DA48C}"/>
          </ac:inkMkLst>
        </pc:inkChg>
        <pc:inkChg chg="add del">
          <ac:chgData name="Viet Anh Nguyen" userId="b95f61ff061388d5" providerId="LiveId" clId="{2F009BA6-935D-4172-B5F2-8DDE54F1BBBA}" dt="2022-01-10T08:10:49.886" v="2757"/>
          <ac:inkMkLst>
            <pc:docMk/>
            <pc:sldMk cId="2878300081" sldId="351"/>
            <ac:inkMk id="89" creationId="{E5E25652-966C-45D3-8219-B537CEF5782C}"/>
          </ac:inkMkLst>
        </pc:inkChg>
        <pc:inkChg chg="add del">
          <ac:chgData name="Viet Anh Nguyen" userId="b95f61ff061388d5" providerId="LiveId" clId="{2F009BA6-935D-4172-B5F2-8DDE54F1BBBA}" dt="2022-01-10T08:10:49.886" v="2757"/>
          <ac:inkMkLst>
            <pc:docMk/>
            <pc:sldMk cId="2878300081" sldId="351"/>
            <ac:inkMk id="90" creationId="{AD225A33-811A-4536-B02A-4B250391E6B0}"/>
          </ac:inkMkLst>
        </pc:inkChg>
        <pc:inkChg chg="add del">
          <ac:chgData name="Viet Anh Nguyen" userId="b95f61ff061388d5" providerId="LiveId" clId="{2F009BA6-935D-4172-B5F2-8DDE54F1BBBA}" dt="2022-01-10T08:10:49.886" v="2757"/>
          <ac:inkMkLst>
            <pc:docMk/>
            <pc:sldMk cId="2878300081" sldId="351"/>
            <ac:inkMk id="91" creationId="{337BEF2C-6235-4873-B564-FC1E3A461CF1}"/>
          </ac:inkMkLst>
        </pc:inkChg>
        <pc:inkChg chg="add del">
          <ac:chgData name="Viet Anh Nguyen" userId="b95f61ff061388d5" providerId="LiveId" clId="{2F009BA6-935D-4172-B5F2-8DDE54F1BBBA}" dt="2022-01-10T08:10:49.886" v="2757"/>
          <ac:inkMkLst>
            <pc:docMk/>
            <pc:sldMk cId="2878300081" sldId="351"/>
            <ac:inkMk id="92" creationId="{A5678E96-BA39-4EF9-ADA2-E9D8B859D0A2}"/>
          </ac:inkMkLst>
        </pc:inkChg>
        <pc:inkChg chg="add del">
          <ac:chgData name="Viet Anh Nguyen" userId="b95f61ff061388d5" providerId="LiveId" clId="{2F009BA6-935D-4172-B5F2-8DDE54F1BBBA}" dt="2022-01-10T08:10:51.001" v="2759"/>
          <ac:inkMkLst>
            <pc:docMk/>
            <pc:sldMk cId="2878300081" sldId="351"/>
            <ac:inkMk id="93" creationId="{A823F807-F14C-46E1-A40F-8DFAB105AEF0}"/>
          </ac:inkMkLst>
        </pc:inkChg>
        <pc:inkChg chg="add del">
          <ac:chgData name="Viet Anh Nguyen" userId="b95f61ff061388d5" providerId="LiveId" clId="{2F009BA6-935D-4172-B5F2-8DDE54F1BBBA}" dt="2022-01-10T08:10:51.001" v="2759"/>
          <ac:inkMkLst>
            <pc:docMk/>
            <pc:sldMk cId="2878300081" sldId="351"/>
            <ac:inkMk id="94" creationId="{4BD75999-3230-4068-BE89-26EA67F9B562}"/>
          </ac:inkMkLst>
        </pc:inkChg>
        <pc:inkChg chg="add">
          <ac:chgData name="Viet Anh Nguyen" userId="b95f61ff061388d5" providerId="LiveId" clId="{2F009BA6-935D-4172-B5F2-8DDE54F1BBBA}" dt="2022-01-10T08:10:51.001" v="2759"/>
          <ac:inkMkLst>
            <pc:docMk/>
            <pc:sldMk cId="2878300081" sldId="351"/>
            <ac:inkMk id="95" creationId="{93B61A4D-B4D5-414B-ADA7-6F912E596FE3}"/>
          </ac:inkMkLst>
        </pc:inkChg>
      </pc:sldChg>
      <pc:sldChg chg="addSp delSp new mod">
        <pc:chgData name="Viet Anh Nguyen" userId="b95f61ff061388d5" providerId="LiveId" clId="{2F009BA6-935D-4172-B5F2-8DDE54F1BBBA}" dt="2022-01-10T08:40:03.398" v="3482"/>
        <pc:sldMkLst>
          <pc:docMk/>
          <pc:sldMk cId="1448374830" sldId="352"/>
        </pc:sldMkLst>
        <pc:inkChg chg="add del">
          <ac:chgData name="Viet Anh Nguyen" userId="b95f61ff061388d5" providerId="LiveId" clId="{2F009BA6-935D-4172-B5F2-8DDE54F1BBBA}" dt="2022-01-10T08:07:37.905" v="2748"/>
          <ac:inkMkLst>
            <pc:docMk/>
            <pc:sldMk cId="1448374830" sldId="352"/>
            <ac:inkMk id="2" creationId="{FD58D3D9-1EA5-48E5-830D-433433D4FF40}"/>
          </ac:inkMkLst>
        </pc:inkChg>
        <pc:inkChg chg="add del">
          <ac:chgData name="Viet Anh Nguyen" userId="b95f61ff061388d5" providerId="LiveId" clId="{2F009BA6-935D-4172-B5F2-8DDE54F1BBBA}" dt="2022-01-10T08:07:37.905" v="2748"/>
          <ac:inkMkLst>
            <pc:docMk/>
            <pc:sldMk cId="1448374830" sldId="352"/>
            <ac:inkMk id="3" creationId="{E78FBA32-B187-48C1-BBFA-D687ED4FEFAC}"/>
          </ac:inkMkLst>
        </pc:inkChg>
        <pc:inkChg chg="add del">
          <ac:chgData name="Viet Anh Nguyen" userId="b95f61ff061388d5" providerId="LiveId" clId="{2F009BA6-935D-4172-B5F2-8DDE54F1BBBA}" dt="2022-01-10T08:07:37.905" v="2748"/>
          <ac:inkMkLst>
            <pc:docMk/>
            <pc:sldMk cId="1448374830" sldId="352"/>
            <ac:inkMk id="4" creationId="{5DA63A46-0D79-4B98-BF9F-36C42D11C034}"/>
          </ac:inkMkLst>
        </pc:inkChg>
        <pc:inkChg chg="add del">
          <ac:chgData name="Viet Anh Nguyen" userId="b95f61ff061388d5" providerId="LiveId" clId="{2F009BA6-935D-4172-B5F2-8DDE54F1BBBA}" dt="2022-01-10T08:07:37.905" v="2748"/>
          <ac:inkMkLst>
            <pc:docMk/>
            <pc:sldMk cId="1448374830" sldId="352"/>
            <ac:inkMk id="5" creationId="{FDD02E7C-154F-4428-AF2A-34D0F7804E8D}"/>
          </ac:inkMkLst>
        </pc:inkChg>
        <pc:inkChg chg="add">
          <ac:chgData name="Viet Anh Nguyen" userId="b95f61ff061388d5" providerId="LiveId" clId="{2F009BA6-935D-4172-B5F2-8DDE54F1BBBA}" dt="2022-01-10T08:07:37.905" v="2748"/>
          <ac:inkMkLst>
            <pc:docMk/>
            <pc:sldMk cId="1448374830" sldId="352"/>
            <ac:inkMk id="6" creationId="{AC047D7A-F44E-4EBF-8555-83365D073D8C}"/>
          </ac:inkMkLst>
        </pc:inkChg>
        <pc:inkChg chg="add">
          <ac:chgData name="Viet Anh Nguyen" userId="b95f61ff061388d5" providerId="LiveId" clId="{2F009BA6-935D-4172-B5F2-8DDE54F1BBBA}" dt="2022-01-10T08:07:38.735" v="2749" actId="9405"/>
          <ac:inkMkLst>
            <pc:docMk/>
            <pc:sldMk cId="1448374830" sldId="352"/>
            <ac:inkMk id="7" creationId="{0F72F304-0F89-44AC-A8CC-BEE1DFF537B5}"/>
          </ac:inkMkLst>
        </pc:inkChg>
        <pc:inkChg chg="add">
          <ac:chgData name="Viet Anh Nguyen" userId="b95f61ff061388d5" providerId="LiveId" clId="{2F009BA6-935D-4172-B5F2-8DDE54F1BBBA}" dt="2022-01-10T08:07:38.961" v="2750" actId="9405"/>
          <ac:inkMkLst>
            <pc:docMk/>
            <pc:sldMk cId="1448374830" sldId="352"/>
            <ac:inkMk id="8" creationId="{35A7ECA3-9FB0-4173-8D44-ED4DEAD06021}"/>
          </ac:inkMkLst>
        </pc:inkChg>
        <pc:inkChg chg="add">
          <ac:chgData name="Viet Anh Nguyen" userId="b95f61ff061388d5" providerId="LiveId" clId="{2F009BA6-935D-4172-B5F2-8DDE54F1BBBA}" dt="2022-01-10T08:07:39.085" v="2751" actId="9405"/>
          <ac:inkMkLst>
            <pc:docMk/>
            <pc:sldMk cId="1448374830" sldId="352"/>
            <ac:inkMk id="9" creationId="{0491D506-BFB1-4A49-BDAB-8A64FE081D94}"/>
          </ac:inkMkLst>
        </pc:inkChg>
        <pc:inkChg chg="add del">
          <ac:chgData name="Viet Anh Nguyen" userId="b95f61ff061388d5" providerId="LiveId" clId="{2F009BA6-935D-4172-B5F2-8DDE54F1BBBA}" dt="2022-01-10T08:11:41.599" v="2765"/>
          <ac:inkMkLst>
            <pc:docMk/>
            <pc:sldMk cId="1448374830" sldId="352"/>
            <ac:inkMk id="10" creationId="{47A8AD20-43E2-4718-B35F-0456D13FE3A8}"/>
          </ac:inkMkLst>
        </pc:inkChg>
        <pc:inkChg chg="add del">
          <ac:chgData name="Viet Anh Nguyen" userId="b95f61ff061388d5" providerId="LiveId" clId="{2F009BA6-935D-4172-B5F2-8DDE54F1BBBA}" dt="2022-01-10T08:11:41.599" v="2765"/>
          <ac:inkMkLst>
            <pc:docMk/>
            <pc:sldMk cId="1448374830" sldId="352"/>
            <ac:inkMk id="11" creationId="{2F719BF1-EBDE-4594-B6CE-FA539C3058C2}"/>
          </ac:inkMkLst>
        </pc:inkChg>
        <pc:inkChg chg="add del">
          <ac:chgData name="Viet Anh Nguyen" userId="b95f61ff061388d5" providerId="LiveId" clId="{2F009BA6-935D-4172-B5F2-8DDE54F1BBBA}" dt="2022-01-10T08:11:41.599" v="2765"/>
          <ac:inkMkLst>
            <pc:docMk/>
            <pc:sldMk cId="1448374830" sldId="352"/>
            <ac:inkMk id="12" creationId="{07545FED-B73B-4155-B591-303BD09AF919}"/>
          </ac:inkMkLst>
        </pc:inkChg>
        <pc:inkChg chg="add del">
          <ac:chgData name="Viet Anh Nguyen" userId="b95f61ff061388d5" providerId="LiveId" clId="{2F009BA6-935D-4172-B5F2-8DDE54F1BBBA}" dt="2022-01-10T08:11:41.599" v="2765"/>
          <ac:inkMkLst>
            <pc:docMk/>
            <pc:sldMk cId="1448374830" sldId="352"/>
            <ac:inkMk id="13" creationId="{75844BF7-1EFA-4C5B-817E-4F2910C46C36}"/>
          </ac:inkMkLst>
        </pc:inkChg>
        <pc:inkChg chg="add">
          <ac:chgData name="Viet Anh Nguyen" userId="b95f61ff061388d5" providerId="LiveId" clId="{2F009BA6-935D-4172-B5F2-8DDE54F1BBBA}" dt="2022-01-10T08:11:41.075" v="2764" actId="9405"/>
          <ac:inkMkLst>
            <pc:docMk/>
            <pc:sldMk cId="1448374830" sldId="352"/>
            <ac:inkMk id="14" creationId="{50240F6E-2ADC-4681-A693-D00E35BC783F}"/>
          </ac:inkMkLst>
        </pc:inkChg>
        <pc:inkChg chg="add">
          <ac:chgData name="Viet Anh Nguyen" userId="b95f61ff061388d5" providerId="LiveId" clId="{2F009BA6-935D-4172-B5F2-8DDE54F1BBBA}" dt="2022-01-10T08:11:41.599" v="2765"/>
          <ac:inkMkLst>
            <pc:docMk/>
            <pc:sldMk cId="1448374830" sldId="352"/>
            <ac:inkMk id="15" creationId="{C7A6A41B-2478-41F7-AE6E-C3DC9EA30CE4}"/>
          </ac:inkMkLst>
        </pc:inkChg>
        <pc:inkChg chg="add">
          <ac:chgData name="Viet Anh Nguyen" userId="b95f61ff061388d5" providerId="LiveId" clId="{2F009BA6-935D-4172-B5F2-8DDE54F1BBBA}" dt="2022-01-10T08:11:41.599" v="2765"/>
          <ac:inkMkLst>
            <pc:docMk/>
            <pc:sldMk cId="1448374830" sldId="352"/>
            <ac:inkMk id="16" creationId="{2C945F6C-801A-407F-ADBC-F9465F4C853A}"/>
          </ac:inkMkLst>
        </pc:inkChg>
        <pc:inkChg chg="add del">
          <ac:chgData name="Viet Anh Nguyen" userId="b95f61ff061388d5" providerId="LiveId" clId="{2F009BA6-935D-4172-B5F2-8DDE54F1BBBA}" dt="2022-01-10T08:11:43.651" v="2769"/>
          <ac:inkMkLst>
            <pc:docMk/>
            <pc:sldMk cId="1448374830" sldId="352"/>
            <ac:inkMk id="17" creationId="{30924A64-6063-40B9-BBD5-F15F8EC71555}"/>
          </ac:inkMkLst>
        </pc:inkChg>
        <pc:inkChg chg="add del">
          <ac:chgData name="Viet Anh Nguyen" userId="b95f61ff061388d5" providerId="LiveId" clId="{2F009BA6-935D-4172-B5F2-8DDE54F1BBBA}" dt="2022-01-10T08:11:43.651" v="2769"/>
          <ac:inkMkLst>
            <pc:docMk/>
            <pc:sldMk cId="1448374830" sldId="352"/>
            <ac:inkMk id="18" creationId="{23E66E35-19BA-4667-82BA-2B50588232FB}"/>
          </ac:inkMkLst>
        </pc:inkChg>
        <pc:inkChg chg="add">
          <ac:chgData name="Viet Anh Nguyen" userId="b95f61ff061388d5" providerId="LiveId" clId="{2F009BA6-935D-4172-B5F2-8DDE54F1BBBA}" dt="2022-01-10T08:11:42.720" v="2768" actId="9405"/>
          <ac:inkMkLst>
            <pc:docMk/>
            <pc:sldMk cId="1448374830" sldId="352"/>
            <ac:inkMk id="19" creationId="{A92885E4-12C9-4F20-AD5F-EADEB8460265}"/>
          </ac:inkMkLst>
        </pc:inkChg>
        <pc:inkChg chg="add">
          <ac:chgData name="Viet Anh Nguyen" userId="b95f61ff061388d5" providerId="LiveId" clId="{2F009BA6-935D-4172-B5F2-8DDE54F1BBBA}" dt="2022-01-10T08:11:43.651" v="2769"/>
          <ac:inkMkLst>
            <pc:docMk/>
            <pc:sldMk cId="1448374830" sldId="352"/>
            <ac:inkMk id="20" creationId="{6F6FDA1E-BCC6-4355-A04E-12DBD422F217}"/>
          </ac:inkMkLst>
        </pc:inkChg>
        <pc:inkChg chg="add del">
          <ac:chgData name="Viet Anh Nguyen" userId="b95f61ff061388d5" providerId="LiveId" clId="{2F009BA6-935D-4172-B5F2-8DDE54F1BBBA}" dt="2022-01-10T08:11:54.058" v="2773"/>
          <ac:inkMkLst>
            <pc:docMk/>
            <pc:sldMk cId="1448374830" sldId="352"/>
            <ac:inkMk id="21" creationId="{51FC7D28-ED6E-48FE-8A69-292C8FA21300}"/>
          </ac:inkMkLst>
        </pc:inkChg>
        <pc:inkChg chg="add del">
          <ac:chgData name="Viet Anh Nguyen" userId="b95f61ff061388d5" providerId="LiveId" clId="{2F009BA6-935D-4172-B5F2-8DDE54F1BBBA}" dt="2022-01-10T08:11:54.058" v="2773"/>
          <ac:inkMkLst>
            <pc:docMk/>
            <pc:sldMk cId="1448374830" sldId="352"/>
            <ac:inkMk id="22" creationId="{84082D61-2270-4235-81BB-FD0CCE3E0106}"/>
          </ac:inkMkLst>
        </pc:inkChg>
        <pc:inkChg chg="add del">
          <ac:chgData name="Viet Anh Nguyen" userId="b95f61ff061388d5" providerId="LiveId" clId="{2F009BA6-935D-4172-B5F2-8DDE54F1BBBA}" dt="2022-01-10T08:11:54.058" v="2773"/>
          <ac:inkMkLst>
            <pc:docMk/>
            <pc:sldMk cId="1448374830" sldId="352"/>
            <ac:inkMk id="23" creationId="{60CC04BC-FB8B-4AFD-9E1A-9B17E9AFF83E}"/>
          </ac:inkMkLst>
        </pc:inkChg>
        <pc:inkChg chg="add">
          <ac:chgData name="Viet Anh Nguyen" userId="b95f61ff061388d5" providerId="LiveId" clId="{2F009BA6-935D-4172-B5F2-8DDE54F1BBBA}" dt="2022-01-10T08:11:54.058" v="2773"/>
          <ac:inkMkLst>
            <pc:docMk/>
            <pc:sldMk cId="1448374830" sldId="352"/>
            <ac:inkMk id="24" creationId="{3A3593E9-FFF5-4FCB-BE33-51F3F692D17B}"/>
          </ac:inkMkLst>
        </pc:inkChg>
        <pc:inkChg chg="add del">
          <ac:chgData name="Viet Anh Nguyen" userId="b95f61ff061388d5" providerId="LiveId" clId="{2F009BA6-935D-4172-B5F2-8DDE54F1BBBA}" dt="2022-01-10T08:11:57.903" v="2778"/>
          <ac:inkMkLst>
            <pc:docMk/>
            <pc:sldMk cId="1448374830" sldId="352"/>
            <ac:inkMk id="25" creationId="{C7C8CCFA-F7B8-4C3D-B65E-C641F5300018}"/>
          </ac:inkMkLst>
        </pc:inkChg>
        <pc:inkChg chg="add del">
          <ac:chgData name="Viet Anh Nguyen" userId="b95f61ff061388d5" providerId="LiveId" clId="{2F009BA6-935D-4172-B5F2-8DDE54F1BBBA}" dt="2022-01-10T08:11:57.903" v="2778"/>
          <ac:inkMkLst>
            <pc:docMk/>
            <pc:sldMk cId="1448374830" sldId="352"/>
            <ac:inkMk id="26" creationId="{EEA9650B-067A-4149-B4A0-234253A22672}"/>
          </ac:inkMkLst>
        </pc:inkChg>
        <pc:inkChg chg="add del">
          <ac:chgData name="Viet Anh Nguyen" userId="b95f61ff061388d5" providerId="LiveId" clId="{2F009BA6-935D-4172-B5F2-8DDE54F1BBBA}" dt="2022-01-10T08:11:57.903" v="2778"/>
          <ac:inkMkLst>
            <pc:docMk/>
            <pc:sldMk cId="1448374830" sldId="352"/>
            <ac:inkMk id="27" creationId="{C38D6E8E-3C35-44BC-AB1E-CA54AFD98474}"/>
          </ac:inkMkLst>
        </pc:inkChg>
        <pc:inkChg chg="add del">
          <ac:chgData name="Viet Anh Nguyen" userId="b95f61ff061388d5" providerId="LiveId" clId="{2F009BA6-935D-4172-B5F2-8DDE54F1BBBA}" dt="2022-01-10T08:11:57.903" v="2778"/>
          <ac:inkMkLst>
            <pc:docMk/>
            <pc:sldMk cId="1448374830" sldId="352"/>
            <ac:inkMk id="28" creationId="{D248DF83-76C8-46CD-A209-A5C50518F585}"/>
          </ac:inkMkLst>
        </pc:inkChg>
        <pc:inkChg chg="add">
          <ac:chgData name="Viet Anh Nguyen" userId="b95f61ff061388d5" providerId="LiveId" clId="{2F009BA6-935D-4172-B5F2-8DDE54F1BBBA}" dt="2022-01-10T08:11:57.903" v="2778"/>
          <ac:inkMkLst>
            <pc:docMk/>
            <pc:sldMk cId="1448374830" sldId="352"/>
            <ac:inkMk id="29" creationId="{55E4A74A-8F67-4EA1-8D0A-38579F653C25}"/>
          </ac:inkMkLst>
        </pc:inkChg>
        <pc:inkChg chg="add del">
          <ac:chgData name="Viet Anh Nguyen" userId="b95f61ff061388d5" providerId="LiveId" clId="{2F009BA6-935D-4172-B5F2-8DDE54F1BBBA}" dt="2022-01-10T08:12:02.218" v="2782"/>
          <ac:inkMkLst>
            <pc:docMk/>
            <pc:sldMk cId="1448374830" sldId="352"/>
            <ac:inkMk id="30" creationId="{A3DF63B5-D9FD-4BBD-9DC7-BBA992951547}"/>
          </ac:inkMkLst>
        </pc:inkChg>
        <pc:inkChg chg="add del">
          <ac:chgData name="Viet Anh Nguyen" userId="b95f61ff061388d5" providerId="LiveId" clId="{2F009BA6-935D-4172-B5F2-8DDE54F1BBBA}" dt="2022-01-10T08:12:02.218" v="2782"/>
          <ac:inkMkLst>
            <pc:docMk/>
            <pc:sldMk cId="1448374830" sldId="352"/>
            <ac:inkMk id="31" creationId="{AC42C3AF-0DB4-456D-8432-574DE5D8F89C}"/>
          </ac:inkMkLst>
        </pc:inkChg>
        <pc:inkChg chg="add del">
          <ac:chgData name="Viet Anh Nguyen" userId="b95f61ff061388d5" providerId="LiveId" clId="{2F009BA6-935D-4172-B5F2-8DDE54F1BBBA}" dt="2022-01-10T08:12:02.218" v="2782"/>
          <ac:inkMkLst>
            <pc:docMk/>
            <pc:sldMk cId="1448374830" sldId="352"/>
            <ac:inkMk id="32" creationId="{53E03BF5-8F53-48FE-81DC-93F15BDE8FC2}"/>
          </ac:inkMkLst>
        </pc:inkChg>
        <pc:inkChg chg="add">
          <ac:chgData name="Viet Anh Nguyen" userId="b95f61ff061388d5" providerId="LiveId" clId="{2F009BA6-935D-4172-B5F2-8DDE54F1BBBA}" dt="2022-01-10T08:12:02.218" v="2782"/>
          <ac:inkMkLst>
            <pc:docMk/>
            <pc:sldMk cId="1448374830" sldId="352"/>
            <ac:inkMk id="33" creationId="{270D7CDE-B727-42F4-A870-A7D19FD79909}"/>
          </ac:inkMkLst>
        </pc:inkChg>
        <pc:inkChg chg="add del">
          <ac:chgData name="Viet Anh Nguyen" userId="b95f61ff061388d5" providerId="LiveId" clId="{2F009BA6-935D-4172-B5F2-8DDE54F1BBBA}" dt="2022-01-10T08:37:25.204" v="3362"/>
          <ac:inkMkLst>
            <pc:docMk/>
            <pc:sldMk cId="1448374830" sldId="352"/>
            <ac:inkMk id="34" creationId="{46329A84-A645-400F-8A1C-D0304EBCB66A}"/>
          </ac:inkMkLst>
        </pc:inkChg>
        <pc:inkChg chg="add del">
          <ac:chgData name="Viet Anh Nguyen" userId="b95f61ff061388d5" providerId="LiveId" clId="{2F009BA6-935D-4172-B5F2-8DDE54F1BBBA}" dt="2022-01-10T08:37:25.204" v="3362"/>
          <ac:inkMkLst>
            <pc:docMk/>
            <pc:sldMk cId="1448374830" sldId="352"/>
            <ac:inkMk id="35" creationId="{24D4F7B8-83F6-4761-A166-7DD6FA7A14DE}"/>
          </ac:inkMkLst>
        </pc:inkChg>
        <pc:inkChg chg="add del">
          <ac:chgData name="Viet Anh Nguyen" userId="b95f61ff061388d5" providerId="LiveId" clId="{2F009BA6-935D-4172-B5F2-8DDE54F1BBBA}" dt="2022-01-10T08:37:25.204" v="3362"/>
          <ac:inkMkLst>
            <pc:docMk/>
            <pc:sldMk cId="1448374830" sldId="352"/>
            <ac:inkMk id="36" creationId="{6C21E63E-2A63-4F4F-9445-B4174D3120C4}"/>
          </ac:inkMkLst>
        </pc:inkChg>
        <pc:inkChg chg="add del">
          <ac:chgData name="Viet Anh Nguyen" userId="b95f61ff061388d5" providerId="LiveId" clId="{2F009BA6-935D-4172-B5F2-8DDE54F1BBBA}" dt="2022-01-10T08:37:25.204" v="3362"/>
          <ac:inkMkLst>
            <pc:docMk/>
            <pc:sldMk cId="1448374830" sldId="352"/>
            <ac:inkMk id="37" creationId="{48395933-50E9-4FDC-A684-BBE5CCBA361D}"/>
          </ac:inkMkLst>
        </pc:inkChg>
        <pc:inkChg chg="add del">
          <ac:chgData name="Viet Anh Nguyen" userId="b95f61ff061388d5" providerId="LiveId" clId="{2F009BA6-935D-4172-B5F2-8DDE54F1BBBA}" dt="2022-01-10T08:37:25.204" v="3362"/>
          <ac:inkMkLst>
            <pc:docMk/>
            <pc:sldMk cId="1448374830" sldId="352"/>
            <ac:inkMk id="38" creationId="{6A47661D-4FA8-4E05-894F-D64355957291}"/>
          </ac:inkMkLst>
        </pc:inkChg>
        <pc:inkChg chg="add del">
          <ac:chgData name="Viet Anh Nguyen" userId="b95f61ff061388d5" providerId="LiveId" clId="{2F009BA6-935D-4172-B5F2-8DDE54F1BBBA}" dt="2022-01-10T08:37:25.204" v="3362"/>
          <ac:inkMkLst>
            <pc:docMk/>
            <pc:sldMk cId="1448374830" sldId="352"/>
            <ac:inkMk id="39" creationId="{2182B505-BB54-474B-AA38-D69706C0CAB3}"/>
          </ac:inkMkLst>
        </pc:inkChg>
        <pc:inkChg chg="add del">
          <ac:chgData name="Viet Anh Nguyen" userId="b95f61ff061388d5" providerId="LiveId" clId="{2F009BA6-935D-4172-B5F2-8DDE54F1BBBA}" dt="2022-01-10T08:37:25.204" v="3362"/>
          <ac:inkMkLst>
            <pc:docMk/>
            <pc:sldMk cId="1448374830" sldId="352"/>
            <ac:inkMk id="40" creationId="{C65B9647-C8A7-408B-ABB1-042E2DB39758}"/>
          </ac:inkMkLst>
        </pc:inkChg>
        <pc:inkChg chg="add del">
          <ac:chgData name="Viet Anh Nguyen" userId="b95f61ff061388d5" providerId="LiveId" clId="{2F009BA6-935D-4172-B5F2-8DDE54F1BBBA}" dt="2022-01-10T08:37:25.204" v="3362"/>
          <ac:inkMkLst>
            <pc:docMk/>
            <pc:sldMk cId="1448374830" sldId="352"/>
            <ac:inkMk id="41" creationId="{E9BF5536-8A51-4C48-8997-4EFDEA8BB458}"/>
          </ac:inkMkLst>
        </pc:inkChg>
        <pc:inkChg chg="add del">
          <ac:chgData name="Viet Anh Nguyen" userId="b95f61ff061388d5" providerId="LiveId" clId="{2F009BA6-935D-4172-B5F2-8DDE54F1BBBA}" dt="2022-01-10T08:37:25.204" v="3362"/>
          <ac:inkMkLst>
            <pc:docMk/>
            <pc:sldMk cId="1448374830" sldId="352"/>
            <ac:inkMk id="42" creationId="{9DFF8026-A05D-4DAB-877F-429C88B4E90F}"/>
          </ac:inkMkLst>
        </pc:inkChg>
        <pc:inkChg chg="add del">
          <ac:chgData name="Viet Anh Nguyen" userId="b95f61ff061388d5" providerId="LiveId" clId="{2F009BA6-935D-4172-B5F2-8DDE54F1BBBA}" dt="2022-01-10T08:37:25.204" v="3362"/>
          <ac:inkMkLst>
            <pc:docMk/>
            <pc:sldMk cId="1448374830" sldId="352"/>
            <ac:inkMk id="43" creationId="{577E0466-7DC1-46C0-9793-D9AD7961B4C3}"/>
          </ac:inkMkLst>
        </pc:inkChg>
        <pc:inkChg chg="add del">
          <ac:chgData name="Viet Anh Nguyen" userId="b95f61ff061388d5" providerId="LiveId" clId="{2F009BA6-935D-4172-B5F2-8DDE54F1BBBA}" dt="2022-01-10T08:37:25.204" v="3362"/>
          <ac:inkMkLst>
            <pc:docMk/>
            <pc:sldMk cId="1448374830" sldId="352"/>
            <ac:inkMk id="44" creationId="{E6135C43-CE54-4ED8-B230-4B3C4B581410}"/>
          </ac:inkMkLst>
        </pc:inkChg>
        <pc:inkChg chg="add del">
          <ac:chgData name="Viet Anh Nguyen" userId="b95f61ff061388d5" providerId="LiveId" clId="{2F009BA6-935D-4172-B5F2-8DDE54F1BBBA}" dt="2022-01-10T08:37:25.204" v="3362"/>
          <ac:inkMkLst>
            <pc:docMk/>
            <pc:sldMk cId="1448374830" sldId="352"/>
            <ac:inkMk id="45" creationId="{77DDE187-192F-4993-9DA1-4900823EE299}"/>
          </ac:inkMkLst>
        </pc:inkChg>
        <pc:inkChg chg="add del">
          <ac:chgData name="Viet Anh Nguyen" userId="b95f61ff061388d5" providerId="LiveId" clId="{2F009BA6-935D-4172-B5F2-8DDE54F1BBBA}" dt="2022-01-10T08:37:25.204" v="3362"/>
          <ac:inkMkLst>
            <pc:docMk/>
            <pc:sldMk cId="1448374830" sldId="352"/>
            <ac:inkMk id="46" creationId="{C998FF43-C98F-40B6-B893-8346A2BFF7C9}"/>
          </ac:inkMkLst>
        </pc:inkChg>
        <pc:inkChg chg="add">
          <ac:chgData name="Viet Anh Nguyen" userId="b95f61ff061388d5" providerId="LiveId" clId="{2F009BA6-935D-4172-B5F2-8DDE54F1BBBA}" dt="2022-01-10T08:37:25.204" v="3362"/>
          <ac:inkMkLst>
            <pc:docMk/>
            <pc:sldMk cId="1448374830" sldId="352"/>
            <ac:inkMk id="47" creationId="{90AF70AC-32AB-4F6B-803E-07C965F7905D}"/>
          </ac:inkMkLst>
        </pc:inkChg>
        <pc:inkChg chg="add">
          <ac:chgData name="Viet Anh Nguyen" userId="b95f61ff061388d5" providerId="LiveId" clId="{2F009BA6-935D-4172-B5F2-8DDE54F1BBBA}" dt="2022-01-10T08:37:25.204" v="3362"/>
          <ac:inkMkLst>
            <pc:docMk/>
            <pc:sldMk cId="1448374830" sldId="352"/>
            <ac:inkMk id="48" creationId="{E8648553-F2FA-4637-BBFC-3EBE4548DFAA}"/>
          </ac:inkMkLst>
        </pc:inkChg>
        <pc:inkChg chg="add del">
          <ac:chgData name="Viet Anh Nguyen" userId="b95f61ff061388d5" providerId="LiveId" clId="{2F009BA6-935D-4172-B5F2-8DDE54F1BBBA}" dt="2022-01-10T08:37:28.946" v="3370"/>
          <ac:inkMkLst>
            <pc:docMk/>
            <pc:sldMk cId="1448374830" sldId="352"/>
            <ac:inkMk id="49" creationId="{E76E0C60-FCE9-4904-B6D0-5B123ED566D3}"/>
          </ac:inkMkLst>
        </pc:inkChg>
        <pc:inkChg chg="add del">
          <ac:chgData name="Viet Anh Nguyen" userId="b95f61ff061388d5" providerId="LiveId" clId="{2F009BA6-935D-4172-B5F2-8DDE54F1BBBA}" dt="2022-01-10T08:37:28.946" v="3370"/>
          <ac:inkMkLst>
            <pc:docMk/>
            <pc:sldMk cId="1448374830" sldId="352"/>
            <ac:inkMk id="50" creationId="{D3E1A8DE-EF00-4748-80DD-5E56C76B4D46}"/>
          </ac:inkMkLst>
        </pc:inkChg>
        <pc:inkChg chg="add del">
          <ac:chgData name="Viet Anh Nguyen" userId="b95f61ff061388d5" providerId="LiveId" clId="{2F009BA6-935D-4172-B5F2-8DDE54F1BBBA}" dt="2022-01-10T08:37:28.946" v="3370"/>
          <ac:inkMkLst>
            <pc:docMk/>
            <pc:sldMk cId="1448374830" sldId="352"/>
            <ac:inkMk id="51" creationId="{C9AA2012-196B-4423-AEF6-2A5BA37E956D}"/>
          </ac:inkMkLst>
        </pc:inkChg>
        <pc:inkChg chg="add del">
          <ac:chgData name="Viet Anh Nguyen" userId="b95f61ff061388d5" providerId="LiveId" clId="{2F009BA6-935D-4172-B5F2-8DDE54F1BBBA}" dt="2022-01-10T08:37:28.946" v="3370"/>
          <ac:inkMkLst>
            <pc:docMk/>
            <pc:sldMk cId="1448374830" sldId="352"/>
            <ac:inkMk id="52" creationId="{7296B1DB-C805-454D-8323-B0FC688D6285}"/>
          </ac:inkMkLst>
        </pc:inkChg>
        <pc:inkChg chg="add del">
          <ac:chgData name="Viet Anh Nguyen" userId="b95f61ff061388d5" providerId="LiveId" clId="{2F009BA6-935D-4172-B5F2-8DDE54F1BBBA}" dt="2022-01-10T08:37:28.946" v="3370"/>
          <ac:inkMkLst>
            <pc:docMk/>
            <pc:sldMk cId="1448374830" sldId="352"/>
            <ac:inkMk id="53" creationId="{7C5C7C4B-DD34-4BD6-8493-3BAC2F75DAFC}"/>
          </ac:inkMkLst>
        </pc:inkChg>
        <pc:inkChg chg="add">
          <ac:chgData name="Viet Anh Nguyen" userId="b95f61ff061388d5" providerId="LiveId" clId="{2F009BA6-935D-4172-B5F2-8DDE54F1BBBA}" dt="2022-01-10T08:37:27.996" v="3368" actId="9405"/>
          <ac:inkMkLst>
            <pc:docMk/>
            <pc:sldMk cId="1448374830" sldId="352"/>
            <ac:inkMk id="54" creationId="{42A44B11-CC38-473A-907C-DFD94B2DA48B}"/>
          </ac:inkMkLst>
        </pc:inkChg>
        <pc:inkChg chg="add">
          <ac:chgData name="Viet Anh Nguyen" userId="b95f61ff061388d5" providerId="LiveId" clId="{2F009BA6-935D-4172-B5F2-8DDE54F1BBBA}" dt="2022-01-10T08:37:28.291" v="3369" actId="9405"/>
          <ac:inkMkLst>
            <pc:docMk/>
            <pc:sldMk cId="1448374830" sldId="352"/>
            <ac:inkMk id="55" creationId="{3A703332-FD57-4C88-9C30-60000ECEEA4F}"/>
          </ac:inkMkLst>
        </pc:inkChg>
        <pc:inkChg chg="add">
          <ac:chgData name="Viet Anh Nguyen" userId="b95f61ff061388d5" providerId="LiveId" clId="{2F009BA6-935D-4172-B5F2-8DDE54F1BBBA}" dt="2022-01-10T08:37:28.946" v="3370"/>
          <ac:inkMkLst>
            <pc:docMk/>
            <pc:sldMk cId="1448374830" sldId="352"/>
            <ac:inkMk id="56" creationId="{07166EC8-AA9B-4BFE-8F6F-7F71B4B2905E}"/>
          </ac:inkMkLst>
        </pc:inkChg>
        <pc:inkChg chg="add del">
          <ac:chgData name="Viet Anh Nguyen" userId="b95f61ff061388d5" providerId="LiveId" clId="{2F009BA6-935D-4172-B5F2-8DDE54F1BBBA}" dt="2022-01-10T08:38:09.576" v="3381"/>
          <ac:inkMkLst>
            <pc:docMk/>
            <pc:sldMk cId="1448374830" sldId="352"/>
            <ac:inkMk id="57" creationId="{E3EA64E3-3095-4759-AD6B-6D52D3BB4AE8}"/>
          </ac:inkMkLst>
        </pc:inkChg>
        <pc:inkChg chg="add del">
          <ac:chgData name="Viet Anh Nguyen" userId="b95f61ff061388d5" providerId="LiveId" clId="{2F009BA6-935D-4172-B5F2-8DDE54F1BBBA}" dt="2022-01-10T08:38:09.576" v="3381"/>
          <ac:inkMkLst>
            <pc:docMk/>
            <pc:sldMk cId="1448374830" sldId="352"/>
            <ac:inkMk id="58" creationId="{D30F2401-E93A-441F-B265-A5C63AB90C93}"/>
          </ac:inkMkLst>
        </pc:inkChg>
        <pc:inkChg chg="add del">
          <ac:chgData name="Viet Anh Nguyen" userId="b95f61ff061388d5" providerId="LiveId" clId="{2F009BA6-935D-4172-B5F2-8DDE54F1BBBA}" dt="2022-01-10T08:38:09.576" v="3381"/>
          <ac:inkMkLst>
            <pc:docMk/>
            <pc:sldMk cId="1448374830" sldId="352"/>
            <ac:inkMk id="59" creationId="{9E8F6CAA-ED6B-4C47-9D1A-790134497480}"/>
          </ac:inkMkLst>
        </pc:inkChg>
        <pc:inkChg chg="add del">
          <ac:chgData name="Viet Anh Nguyen" userId="b95f61ff061388d5" providerId="LiveId" clId="{2F009BA6-935D-4172-B5F2-8DDE54F1BBBA}" dt="2022-01-10T08:38:09.576" v="3381"/>
          <ac:inkMkLst>
            <pc:docMk/>
            <pc:sldMk cId="1448374830" sldId="352"/>
            <ac:inkMk id="60" creationId="{DB6A3AF4-9000-45F5-9478-F3D583057497}"/>
          </ac:inkMkLst>
        </pc:inkChg>
        <pc:inkChg chg="add del">
          <ac:chgData name="Viet Anh Nguyen" userId="b95f61ff061388d5" providerId="LiveId" clId="{2F009BA6-935D-4172-B5F2-8DDE54F1BBBA}" dt="2022-01-10T08:38:09.576" v="3381"/>
          <ac:inkMkLst>
            <pc:docMk/>
            <pc:sldMk cId="1448374830" sldId="352"/>
            <ac:inkMk id="61" creationId="{5DA9DC62-68AB-4C80-B2FC-A842C41E6F9E}"/>
          </ac:inkMkLst>
        </pc:inkChg>
        <pc:inkChg chg="add del">
          <ac:chgData name="Viet Anh Nguyen" userId="b95f61ff061388d5" providerId="LiveId" clId="{2F009BA6-935D-4172-B5F2-8DDE54F1BBBA}" dt="2022-01-10T08:38:09.576" v="3381"/>
          <ac:inkMkLst>
            <pc:docMk/>
            <pc:sldMk cId="1448374830" sldId="352"/>
            <ac:inkMk id="62" creationId="{76BEA4B7-F847-4F31-ACAF-323DE2FBA4A7}"/>
          </ac:inkMkLst>
        </pc:inkChg>
        <pc:inkChg chg="add del">
          <ac:chgData name="Viet Anh Nguyen" userId="b95f61ff061388d5" providerId="LiveId" clId="{2F009BA6-935D-4172-B5F2-8DDE54F1BBBA}" dt="2022-01-10T08:38:09.576" v="3381"/>
          <ac:inkMkLst>
            <pc:docMk/>
            <pc:sldMk cId="1448374830" sldId="352"/>
            <ac:inkMk id="63" creationId="{16DBBD8A-E3E3-4B96-B732-1B9E332FF53B}"/>
          </ac:inkMkLst>
        </pc:inkChg>
        <pc:inkChg chg="add del">
          <ac:chgData name="Viet Anh Nguyen" userId="b95f61ff061388d5" providerId="LiveId" clId="{2F009BA6-935D-4172-B5F2-8DDE54F1BBBA}" dt="2022-01-10T08:38:09.576" v="3381"/>
          <ac:inkMkLst>
            <pc:docMk/>
            <pc:sldMk cId="1448374830" sldId="352"/>
            <ac:inkMk id="64" creationId="{2F80296A-5CBC-421F-96A5-8670B99A204E}"/>
          </ac:inkMkLst>
        </pc:inkChg>
        <pc:inkChg chg="add del">
          <ac:chgData name="Viet Anh Nguyen" userId="b95f61ff061388d5" providerId="LiveId" clId="{2F009BA6-935D-4172-B5F2-8DDE54F1BBBA}" dt="2022-01-10T08:38:09.576" v="3381"/>
          <ac:inkMkLst>
            <pc:docMk/>
            <pc:sldMk cId="1448374830" sldId="352"/>
            <ac:inkMk id="65" creationId="{06278D64-D2C2-408B-9FD4-AA0A1AEC3012}"/>
          </ac:inkMkLst>
        </pc:inkChg>
        <pc:inkChg chg="add del">
          <ac:chgData name="Viet Anh Nguyen" userId="b95f61ff061388d5" providerId="LiveId" clId="{2F009BA6-935D-4172-B5F2-8DDE54F1BBBA}" dt="2022-01-10T08:38:09.576" v="3381"/>
          <ac:inkMkLst>
            <pc:docMk/>
            <pc:sldMk cId="1448374830" sldId="352"/>
            <ac:inkMk id="66" creationId="{9981D03E-3C35-4505-B336-F75C54D148F0}"/>
          </ac:inkMkLst>
        </pc:inkChg>
        <pc:inkChg chg="add">
          <ac:chgData name="Viet Anh Nguyen" userId="b95f61ff061388d5" providerId="LiveId" clId="{2F009BA6-935D-4172-B5F2-8DDE54F1BBBA}" dt="2022-01-10T08:38:09.576" v="3381"/>
          <ac:inkMkLst>
            <pc:docMk/>
            <pc:sldMk cId="1448374830" sldId="352"/>
            <ac:inkMk id="67" creationId="{66F993FD-DD49-42A8-9A3B-6FB6D856FA48}"/>
          </ac:inkMkLst>
        </pc:inkChg>
        <pc:inkChg chg="add">
          <ac:chgData name="Viet Anh Nguyen" userId="b95f61ff061388d5" providerId="LiveId" clId="{2F009BA6-935D-4172-B5F2-8DDE54F1BBBA}" dt="2022-01-10T08:38:09.576" v="3381"/>
          <ac:inkMkLst>
            <pc:docMk/>
            <pc:sldMk cId="1448374830" sldId="352"/>
            <ac:inkMk id="68" creationId="{62EFD249-F53F-418E-B7B5-D8D428457632}"/>
          </ac:inkMkLst>
        </pc:inkChg>
        <pc:inkChg chg="add del">
          <ac:chgData name="Viet Anh Nguyen" userId="b95f61ff061388d5" providerId="LiveId" clId="{2F009BA6-935D-4172-B5F2-8DDE54F1BBBA}" dt="2022-01-10T08:38:12.264" v="3385"/>
          <ac:inkMkLst>
            <pc:docMk/>
            <pc:sldMk cId="1448374830" sldId="352"/>
            <ac:inkMk id="69" creationId="{B40EC1C2-E650-4E16-A2A2-4D3698C6F9C3}"/>
          </ac:inkMkLst>
        </pc:inkChg>
        <pc:inkChg chg="add del">
          <ac:chgData name="Viet Anh Nguyen" userId="b95f61ff061388d5" providerId="LiveId" clId="{2F009BA6-935D-4172-B5F2-8DDE54F1BBBA}" dt="2022-01-10T08:38:12.264" v="3385"/>
          <ac:inkMkLst>
            <pc:docMk/>
            <pc:sldMk cId="1448374830" sldId="352"/>
            <ac:inkMk id="70" creationId="{11068EEA-405A-470D-B190-00564145E32D}"/>
          </ac:inkMkLst>
        </pc:inkChg>
        <pc:inkChg chg="add del">
          <ac:chgData name="Viet Anh Nguyen" userId="b95f61ff061388d5" providerId="LiveId" clId="{2F009BA6-935D-4172-B5F2-8DDE54F1BBBA}" dt="2022-01-10T08:38:12.264" v="3385"/>
          <ac:inkMkLst>
            <pc:docMk/>
            <pc:sldMk cId="1448374830" sldId="352"/>
            <ac:inkMk id="71" creationId="{E3EB3C8B-CE7D-46F6-92F2-7C6922FEB8D8}"/>
          </ac:inkMkLst>
        </pc:inkChg>
        <pc:inkChg chg="add">
          <ac:chgData name="Viet Anh Nguyen" userId="b95f61ff061388d5" providerId="LiveId" clId="{2F009BA6-935D-4172-B5F2-8DDE54F1BBBA}" dt="2022-01-10T08:38:12.264" v="3385"/>
          <ac:inkMkLst>
            <pc:docMk/>
            <pc:sldMk cId="1448374830" sldId="352"/>
            <ac:inkMk id="72" creationId="{F12FB84D-83EE-4A0C-8C8E-5CDCE446EAFB}"/>
          </ac:inkMkLst>
        </pc:inkChg>
        <pc:inkChg chg="add del">
          <ac:chgData name="Viet Anh Nguyen" userId="b95f61ff061388d5" providerId="LiveId" clId="{2F009BA6-935D-4172-B5F2-8DDE54F1BBBA}" dt="2022-01-10T08:39:23.223" v="3398"/>
          <ac:inkMkLst>
            <pc:docMk/>
            <pc:sldMk cId="1448374830" sldId="352"/>
            <ac:inkMk id="73" creationId="{0A10E472-A622-4C20-A377-B315EF64ADCC}"/>
          </ac:inkMkLst>
        </pc:inkChg>
        <pc:inkChg chg="add del">
          <ac:chgData name="Viet Anh Nguyen" userId="b95f61ff061388d5" providerId="LiveId" clId="{2F009BA6-935D-4172-B5F2-8DDE54F1BBBA}" dt="2022-01-10T08:39:23.223" v="3398"/>
          <ac:inkMkLst>
            <pc:docMk/>
            <pc:sldMk cId="1448374830" sldId="352"/>
            <ac:inkMk id="74" creationId="{E6973907-48FA-4063-A3D7-4B4D31B8E0D8}"/>
          </ac:inkMkLst>
        </pc:inkChg>
        <pc:inkChg chg="add del">
          <ac:chgData name="Viet Anh Nguyen" userId="b95f61ff061388d5" providerId="LiveId" clId="{2F009BA6-935D-4172-B5F2-8DDE54F1BBBA}" dt="2022-01-10T08:39:23.223" v="3398"/>
          <ac:inkMkLst>
            <pc:docMk/>
            <pc:sldMk cId="1448374830" sldId="352"/>
            <ac:inkMk id="75" creationId="{6CE6B8F7-037E-4728-B0F9-AAF83AEAEAF9}"/>
          </ac:inkMkLst>
        </pc:inkChg>
        <pc:inkChg chg="add del">
          <ac:chgData name="Viet Anh Nguyen" userId="b95f61ff061388d5" providerId="LiveId" clId="{2F009BA6-935D-4172-B5F2-8DDE54F1BBBA}" dt="2022-01-10T08:39:23.223" v="3398"/>
          <ac:inkMkLst>
            <pc:docMk/>
            <pc:sldMk cId="1448374830" sldId="352"/>
            <ac:inkMk id="76" creationId="{BD8E1487-863C-451D-B6BB-0741E30A8D97}"/>
          </ac:inkMkLst>
        </pc:inkChg>
        <pc:inkChg chg="add del">
          <ac:chgData name="Viet Anh Nguyen" userId="b95f61ff061388d5" providerId="LiveId" clId="{2F009BA6-935D-4172-B5F2-8DDE54F1BBBA}" dt="2022-01-10T08:39:23.223" v="3398"/>
          <ac:inkMkLst>
            <pc:docMk/>
            <pc:sldMk cId="1448374830" sldId="352"/>
            <ac:inkMk id="77" creationId="{891233BF-4CAB-4027-9179-779BF005D667}"/>
          </ac:inkMkLst>
        </pc:inkChg>
        <pc:inkChg chg="add del">
          <ac:chgData name="Viet Anh Nguyen" userId="b95f61ff061388d5" providerId="LiveId" clId="{2F009BA6-935D-4172-B5F2-8DDE54F1BBBA}" dt="2022-01-10T08:39:23.223" v="3398"/>
          <ac:inkMkLst>
            <pc:docMk/>
            <pc:sldMk cId="1448374830" sldId="352"/>
            <ac:inkMk id="78" creationId="{8A8CCEF2-BD12-4301-AA4B-29594F3D8E33}"/>
          </ac:inkMkLst>
        </pc:inkChg>
        <pc:inkChg chg="add del">
          <ac:chgData name="Viet Anh Nguyen" userId="b95f61ff061388d5" providerId="LiveId" clId="{2F009BA6-935D-4172-B5F2-8DDE54F1BBBA}" dt="2022-01-10T08:39:23.223" v="3398"/>
          <ac:inkMkLst>
            <pc:docMk/>
            <pc:sldMk cId="1448374830" sldId="352"/>
            <ac:inkMk id="79" creationId="{AE1105B0-9425-4310-BE74-ABF60529337B}"/>
          </ac:inkMkLst>
        </pc:inkChg>
        <pc:inkChg chg="add del">
          <ac:chgData name="Viet Anh Nguyen" userId="b95f61ff061388d5" providerId="LiveId" clId="{2F009BA6-935D-4172-B5F2-8DDE54F1BBBA}" dt="2022-01-10T08:39:23.223" v="3398"/>
          <ac:inkMkLst>
            <pc:docMk/>
            <pc:sldMk cId="1448374830" sldId="352"/>
            <ac:inkMk id="80" creationId="{9740674E-A55C-4A48-88F7-9A2279F52F48}"/>
          </ac:inkMkLst>
        </pc:inkChg>
        <pc:inkChg chg="add del">
          <ac:chgData name="Viet Anh Nguyen" userId="b95f61ff061388d5" providerId="LiveId" clId="{2F009BA6-935D-4172-B5F2-8DDE54F1BBBA}" dt="2022-01-10T08:39:23.223" v="3398"/>
          <ac:inkMkLst>
            <pc:docMk/>
            <pc:sldMk cId="1448374830" sldId="352"/>
            <ac:inkMk id="81" creationId="{17FDB3B4-8FDE-45F7-9392-EA14AF763E55}"/>
          </ac:inkMkLst>
        </pc:inkChg>
        <pc:inkChg chg="add del">
          <ac:chgData name="Viet Anh Nguyen" userId="b95f61ff061388d5" providerId="LiveId" clId="{2F009BA6-935D-4172-B5F2-8DDE54F1BBBA}" dt="2022-01-10T08:39:23.223" v="3398"/>
          <ac:inkMkLst>
            <pc:docMk/>
            <pc:sldMk cId="1448374830" sldId="352"/>
            <ac:inkMk id="82" creationId="{45DCED36-B6F1-41AC-A6C9-B1F517657B4F}"/>
          </ac:inkMkLst>
        </pc:inkChg>
        <pc:inkChg chg="add del">
          <ac:chgData name="Viet Anh Nguyen" userId="b95f61ff061388d5" providerId="LiveId" clId="{2F009BA6-935D-4172-B5F2-8DDE54F1BBBA}" dt="2022-01-10T08:39:23.223" v="3398"/>
          <ac:inkMkLst>
            <pc:docMk/>
            <pc:sldMk cId="1448374830" sldId="352"/>
            <ac:inkMk id="83" creationId="{16A4050A-69B8-4E4B-974D-DA8714C5B2A8}"/>
          </ac:inkMkLst>
        </pc:inkChg>
        <pc:inkChg chg="add del">
          <ac:chgData name="Viet Anh Nguyen" userId="b95f61ff061388d5" providerId="LiveId" clId="{2F009BA6-935D-4172-B5F2-8DDE54F1BBBA}" dt="2022-01-10T08:39:23.223" v="3398"/>
          <ac:inkMkLst>
            <pc:docMk/>
            <pc:sldMk cId="1448374830" sldId="352"/>
            <ac:inkMk id="84" creationId="{690F54C8-C1E5-4B25-83E5-DE1E1716CE6F}"/>
          </ac:inkMkLst>
        </pc:inkChg>
        <pc:inkChg chg="add del">
          <ac:chgData name="Viet Anh Nguyen" userId="b95f61ff061388d5" providerId="LiveId" clId="{2F009BA6-935D-4172-B5F2-8DDE54F1BBBA}" dt="2022-01-10T08:39:29.391" v="3415"/>
          <ac:inkMkLst>
            <pc:docMk/>
            <pc:sldMk cId="1448374830" sldId="352"/>
            <ac:inkMk id="85" creationId="{9686BC36-1D17-4D7A-B7E4-B85F8B3A3DAA}"/>
          </ac:inkMkLst>
        </pc:inkChg>
        <pc:inkChg chg="add del">
          <ac:chgData name="Viet Anh Nguyen" userId="b95f61ff061388d5" providerId="LiveId" clId="{2F009BA6-935D-4172-B5F2-8DDE54F1BBBA}" dt="2022-01-10T08:39:29.391" v="3415"/>
          <ac:inkMkLst>
            <pc:docMk/>
            <pc:sldMk cId="1448374830" sldId="352"/>
            <ac:inkMk id="86" creationId="{95B012C4-12D8-4E0C-9E78-E498FD8099B7}"/>
          </ac:inkMkLst>
        </pc:inkChg>
        <pc:inkChg chg="add del">
          <ac:chgData name="Viet Anh Nguyen" userId="b95f61ff061388d5" providerId="LiveId" clId="{2F009BA6-935D-4172-B5F2-8DDE54F1BBBA}" dt="2022-01-10T08:39:29.391" v="3415"/>
          <ac:inkMkLst>
            <pc:docMk/>
            <pc:sldMk cId="1448374830" sldId="352"/>
            <ac:inkMk id="87" creationId="{C23C1FD4-D5CE-47F4-BE28-66F2283F7CFE}"/>
          </ac:inkMkLst>
        </pc:inkChg>
        <pc:inkChg chg="add del">
          <ac:chgData name="Viet Anh Nguyen" userId="b95f61ff061388d5" providerId="LiveId" clId="{2F009BA6-935D-4172-B5F2-8DDE54F1BBBA}" dt="2022-01-10T08:39:29.391" v="3415"/>
          <ac:inkMkLst>
            <pc:docMk/>
            <pc:sldMk cId="1448374830" sldId="352"/>
            <ac:inkMk id="88" creationId="{7CDDE222-17D6-411E-BC37-C932B96FEF26}"/>
          </ac:inkMkLst>
        </pc:inkChg>
        <pc:inkChg chg="add del">
          <ac:chgData name="Viet Anh Nguyen" userId="b95f61ff061388d5" providerId="LiveId" clId="{2F009BA6-935D-4172-B5F2-8DDE54F1BBBA}" dt="2022-01-10T08:39:29.391" v="3415"/>
          <ac:inkMkLst>
            <pc:docMk/>
            <pc:sldMk cId="1448374830" sldId="352"/>
            <ac:inkMk id="89" creationId="{A00DCA88-310B-4AE1-B809-11EDF0494C07}"/>
          </ac:inkMkLst>
        </pc:inkChg>
        <pc:inkChg chg="add del">
          <ac:chgData name="Viet Anh Nguyen" userId="b95f61ff061388d5" providerId="LiveId" clId="{2F009BA6-935D-4172-B5F2-8DDE54F1BBBA}" dt="2022-01-10T08:39:29.391" v="3415"/>
          <ac:inkMkLst>
            <pc:docMk/>
            <pc:sldMk cId="1448374830" sldId="352"/>
            <ac:inkMk id="90" creationId="{E7A47D9A-278E-4FE1-9D8D-911C29B55B97}"/>
          </ac:inkMkLst>
        </pc:inkChg>
        <pc:inkChg chg="add del">
          <ac:chgData name="Viet Anh Nguyen" userId="b95f61ff061388d5" providerId="LiveId" clId="{2F009BA6-935D-4172-B5F2-8DDE54F1BBBA}" dt="2022-01-10T08:39:29.391" v="3415"/>
          <ac:inkMkLst>
            <pc:docMk/>
            <pc:sldMk cId="1448374830" sldId="352"/>
            <ac:inkMk id="91" creationId="{39550FE0-3D3A-4C28-AA16-4CDA7903CF8F}"/>
          </ac:inkMkLst>
        </pc:inkChg>
        <pc:inkChg chg="add del">
          <ac:chgData name="Viet Anh Nguyen" userId="b95f61ff061388d5" providerId="LiveId" clId="{2F009BA6-935D-4172-B5F2-8DDE54F1BBBA}" dt="2022-01-10T08:39:29.391" v="3415"/>
          <ac:inkMkLst>
            <pc:docMk/>
            <pc:sldMk cId="1448374830" sldId="352"/>
            <ac:inkMk id="92" creationId="{45E73FA7-C3ED-40CF-9D9F-02086FE797E9}"/>
          </ac:inkMkLst>
        </pc:inkChg>
        <pc:inkChg chg="add del">
          <ac:chgData name="Viet Anh Nguyen" userId="b95f61ff061388d5" providerId="LiveId" clId="{2F009BA6-935D-4172-B5F2-8DDE54F1BBBA}" dt="2022-01-10T08:39:29.391" v="3415"/>
          <ac:inkMkLst>
            <pc:docMk/>
            <pc:sldMk cId="1448374830" sldId="352"/>
            <ac:inkMk id="93" creationId="{9DCC57AB-275B-4D49-9147-9F9D511470AE}"/>
          </ac:inkMkLst>
        </pc:inkChg>
        <pc:inkChg chg="add del">
          <ac:chgData name="Viet Anh Nguyen" userId="b95f61ff061388d5" providerId="LiveId" clId="{2F009BA6-935D-4172-B5F2-8DDE54F1BBBA}" dt="2022-01-10T08:39:29.391" v="3415"/>
          <ac:inkMkLst>
            <pc:docMk/>
            <pc:sldMk cId="1448374830" sldId="352"/>
            <ac:inkMk id="94" creationId="{8EEFF4FE-5626-4FE2-A9B3-AD05F283CF61}"/>
          </ac:inkMkLst>
        </pc:inkChg>
        <pc:inkChg chg="add del">
          <ac:chgData name="Viet Anh Nguyen" userId="b95f61ff061388d5" providerId="LiveId" clId="{2F009BA6-935D-4172-B5F2-8DDE54F1BBBA}" dt="2022-01-10T08:39:29.391" v="3415"/>
          <ac:inkMkLst>
            <pc:docMk/>
            <pc:sldMk cId="1448374830" sldId="352"/>
            <ac:inkMk id="95" creationId="{27819D19-7467-4C8D-9FFE-A77988A08C7C}"/>
          </ac:inkMkLst>
        </pc:inkChg>
        <pc:inkChg chg="add del">
          <ac:chgData name="Viet Anh Nguyen" userId="b95f61ff061388d5" providerId="LiveId" clId="{2F009BA6-935D-4172-B5F2-8DDE54F1BBBA}" dt="2022-01-10T08:39:29.391" v="3415"/>
          <ac:inkMkLst>
            <pc:docMk/>
            <pc:sldMk cId="1448374830" sldId="352"/>
            <ac:inkMk id="96" creationId="{722388EF-3867-48D3-A854-A908EA72702A}"/>
          </ac:inkMkLst>
        </pc:inkChg>
        <pc:inkChg chg="add del">
          <ac:chgData name="Viet Anh Nguyen" userId="b95f61ff061388d5" providerId="LiveId" clId="{2F009BA6-935D-4172-B5F2-8DDE54F1BBBA}" dt="2022-01-10T08:39:29.391" v="3415"/>
          <ac:inkMkLst>
            <pc:docMk/>
            <pc:sldMk cId="1448374830" sldId="352"/>
            <ac:inkMk id="97" creationId="{859D71FB-77A9-4FE6-BBC4-49C0B74176BE}"/>
          </ac:inkMkLst>
        </pc:inkChg>
        <pc:inkChg chg="add del">
          <ac:chgData name="Viet Anh Nguyen" userId="b95f61ff061388d5" providerId="LiveId" clId="{2F009BA6-935D-4172-B5F2-8DDE54F1BBBA}" dt="2022-01-10T08:39:29.391" v="3415"/>
          <ac:inkMkLst>
            <pc:docMk/>
            <pc:sldMk cId="1448374830" sldId="352"/>
            <ac:inkMk id="98" creationId="{10B2C3ED-62A8-458E-9194-9A833F1DE38F}"/>
          </ac:inkMkLst>
        </pc:inkChg>
        <pc:inkChg chg="add del">
          <ac:chgData name="Viet Anh Nguyen" userId="b95f61ff061388d5" providerId="LiveId" clId="{2F009BA6-935D-4172-B5F2-8DDE54F1BBBA}" dt="2022-01-10T08:39:29.391" v="3415"/>
          <ac:inkMkLst>
            <pc:docMk/>
            <pc:sldMk cId="1448374830" sldId="352"/>
            <ac:inkMk id="99" creationId="{3E4B60FD-D6B3-42D2-81BE-F197646D2477}"/>
          </ac:inkMkLst>
        </pc:inkChg>
        <pc:inkChg chg="add del">
          <ac:chgData name="Viet Anh Nguyen" userId="b95f61ff061388d5" providerId="LiveId" clId="{2F009BA6-935D-4172-B5F2-8DDE54F1BBBA}" dt="2022-01-10T08:39:29.391" v="3415"/>
          <ac:inkMkLst>
            <pc:docMk/>
            <pc:sldMk cId="1448374830" sldId="352"/>
            <ac:inkMk id="100" creationId="{350AF03E-35D2-405B-BDE6-106560412AB9}"/>
          </ac:inkMkLst>
        </pc:inkChg>
        <pc:inkChg chg="add del">
          <ac:chgData name="Viet Anh Nguyen" userId="b95f61ff061388d5" providerId="LiveId" clId="{2F009BA6-935D-4172-B5F2-8DDE54F1BBBA}" dt="2022-01-10T08:39:29.391" v="3415"/>
          <ac:inkMkLst>
            <pc:docMk/>
            <pc:sldMk cId="1448374830" sldId="352"/>
            <ac:inkMk id="101" creationId="{29EF9303-D07F-4514-891E-F7B8A46CE5C2}"/>
          </ac:inkMkLst>
        </pc:inkChg>
        <pc:inkChg chg="add">
          <ac:chgData name="Viet Anh Nguyen" userId="b95f61ff061388d5" providerId="LiveId" clId="{2F009BA6-935D-4172-B5F2-8DDE54F1BBBA}" dt="2022-01-10T08:39:29.391" v="3415"/>
          <ac:inkMkLst>
            <pc:docMk/>
            <pc:sldMk cId="1448374830" sldId="352"/>
            <ac:inkMk id="102" creationId="{6CB162A2-028E-4D3C-8D17-1BD56C8313DE}"/>
          </ac:inkMkLst>
        </pc:inkChg>
        <pc:inkChg chg="add del">
          <ac:chgData name="Viet Anh Nguyen" userId="b95f61ff061388d5" providerId="LiveId" clId="{2F009BA6-935D-4172-B5F2-8DDE54F1BBBA}" dt="2022-01-10T08:39:31.445" v="3420"/>
          <ac:inkMkLst>
            <pc:docMk/>
            <pc:sldMk cId="1448374830" sldId="352"/>
            <ac:inkMk id="103" creationId="{416EE8B7-2F9C-4806-97CF-056E3E13A6A9}"/>
          </ac:inkMkLst>
        </pc:inkChg>
        <pc:inkChg chg="add del">
          <ac:chgData name="Viet Anh Nguyen" userId="b95f61ff061388d5" providerId="LiveId" clId="{2F009BA6-935D-4172-B5F2-8DDE54F1BBBA}" dt="2022-01-10T08:39:31.445" v="3420"/>
          <ac:inkMkLst>
            <pc:docMk/>
            <pc:sldMk cId="1448374830" sldId="352"/>
            <ac:inkMk id="104" creationId="{402FD385-99BB-4C8A-8BCA-9E5F44D5C7F7}"/>
          </ac:inkMkLst>
        </pc:inkChg>
        <pc:inkChg chg="add del">
          <ac:chgData name="Viet Anh Nguyen" userId="b95f61ff061388d5" providerId="LiveId" clId="{2F009BA6-935D-4172-B5F2-8DDE54F1BBBA}" dt="2022-01-10T08:39:31.445" v="3420"/>
          <ac:inkMkLst>
            <pc:docMk/>
            <pc:sldMk cId="1448374830" sldId="352"/>
            <ac:inkMk id="105" creationId="{D3E26F56-2C04-4E5B-87B9-5EA4ECA26301}"/>
          </ac:inkMkLst>
        </pc:inkChg>
        <pc:inkChg chg="add del">
          <ac:chgData name="Viet Anh Nguyen" userId="b95f61ff061388d5" providerId="LiveId" clId="{2F009BA6-935D-4172-B5F2-8DDE54F1BBBA}" dt="2022-01-10T08:39:31.445" v="3420"/>
          <ac:inkMkLst>
            <pc:docMk/>
            <pc:sldMk cId="1448374830" sldId="352"/>
            <ac:inkMk id="106" creationId="{57181016-E507-4DFA-A8D3-24DA9AC07344}"/>
          </ac:inkMkLst>
        </pc:inkChg>
        <pc:inkChg chg="add">
          <ac:chgData name="Viet Anh Nguyen" userId="b95f61ff061388d5" providerId="LiveId" clId="{2F009BA6-935D-4172-B5F2-8DDE54F1BBBA}" dt="2022-01-10T08:39:31.445" v="3420"/>
          <ac:inkMkLst>
            <pc:docMk/>
            <pc:sldMk cId="1448374830" sldId="352"/>
            <ac:inkMk id="107" creationId="{43AEC2FD-87DD-4819-AD02-268AE3234A10}"/>
          </ac:inkMkLst>
        </pc:inkChg>
        <pc:inkChg chg="add del">
          <ac:chgData name="Viet Anh Nguyen" userId="b95f61ff061388d5" providerId="LiveId" clId="{2F009BA6-935D-4172-B5F2-8DDE54F1BBBA}" dt="2022-01-10T08:39:32.998" v="3423"/>
          <ac:inkMkLst>
            <pc:docMk/>
            <pc:sldMk cId="1448374830" sldId="352"/>
            <ac:inkMk id="108" creationId="{3E4F00D1-5878-46F4-8365-12CEBA33678E}"/>
          </ac:inkMkLst>
        </pc:inkChg>
        <pc:inkChg chg="add del">
          <ac:chgData name="Viet Anh Nguyen" userId="b95f61ff061388d5" providerId="LiveId" clId="{2F009BA6-935D-4172-B5F2-8DDE54F1BBBA}" dt="2022-01-10T08:39:32.998" v="3423"/>
          <ac:inkMkLst>
            <pc:docMk/>
            <pc:sldMk cId="1448374830" sldId="352"/>
            <ac:inkMk id="109" creationId="{5DFD42A7-C3F8-47CA-933E-7881107B0F61}"/>
          </ac:inkMkLst>
        </pc:inkChg>
        <pc:inkChg chg="add">
          <ac:chgData name="Viet Anh Nguyen" userId="b95f61ff061388d5" providerId="LiveId" clId="{2F009BA6-935D-4172-B5F2-8DDE54F1BBBA}" dt="2022-01-10T08:39:32.998" v="3423"/>
          <ac:inkMkLst>
            <pc:docMk/>
            <pc:sldMk cId="1448374830" sldId="352"/>
            <ac:inkMk id="110" creationId="{6E9DBEC7-BE17-4342-AB10-50B2F9B125BA}"/>
          </ac:inkMkLst>
        </pc:inkChg>
        <pc:inkChg chg="add">
          <ac:chgData name="Viet Anh Nguyen" userId="b95f61ff061388d5" providerId="LiveId" clId="{2F009BA6-935D-4172-B5F2-8DDE54F1BBBA}" dt="2022-01-10T08:39:34.579" v="3424" actId="9405"/>
          <ac:inkMkLst>
            <pc:docMk/>
            <pc:sldMk cId="1448374830" sldId="352"/>
            <ac:inkMk id="111" creationId="{2534C9C7-A514-45EA-B700-549CD5AE3D9F}"/>
          </ac:inkMkLst>
        </pc:inkChg>
        <pc:inkChg chg="add del">
          <ac:chgData name="Viet Anh Nguyen" userId="b95f61ff061388d5" providerId="LiveId" clId="{2F009BA6-935D-4172-B5F2-8DDE54F1BBBA}" dt="2022-01-10T08:39:42.261" v="3432"/>
          <ac:inkMkLst>
            <pc:docMk/>
            <pc:sldMk cId="1448374830" sldId="352"/>
            <ac:inkMk id="112" creationId="{02119F32-FF3C-49BA-96D8-142E1C5C875A}"/>
          </ac:inkMkLst>
        </pc:inkChg>
        <pc:inkChg chg="add del">
          <ac:chgData name="Viet Anh Nguyen" userId="b95f61ff061388d5" providerId="LiveId" clId="{2F009BA6-935D-4172-B5F2-8DDE54F1BBBA}" dt="2022-01-10T08:39:42.261" v="3432"/>
          <ac:inkMkLst>
            <pc:docMk/>
            <pc:sldMk cId="1448374830" sldId="352"/>
            <ac:inkMk id="113" creationId="{5D6C9ECC-983B-468D-90DF-A7D0E66F3979}"/>
          </ac:inkMkLst>
        </pc:inkChg>
        <pc:inkChg chg="add del">
          <ac:chgData name="Viet Anh Nguyen" userId="b95f61ff061388d5" providerId="LiveId" clId="{2F009BA6-935D-4172-B5F2-8DDE54F1BBBA}" dt="2022-01-10T08:39:42.261" v="3432"/>
          <ac:inkMkLst>
            <pc:docMk/>
            <pc:sldMk cId="1448374830" sldId="352"/>
            <ac:inkMk id="114" creationId="{6D332F75-F072-4459-9E28-89CB2B913308}"/>
          </ac:inkMkLst>
        </pc:inkChg>
        <pc:inkChg chg="add del">
          <ac:chgData name="Viet Anh Nguyen" userId="b95f61ff061388d5" providerId="LiveId" clId="{2F009BA6-935D-4172-B5F2-8DDE54F1BBBA}" dt="2022-01-10T08:39:42.261" v="3432"/>
          <ac:inkMkLst>
            <pc:docMk/>
            <pc:sldMk cId="1448374830" sldId="352"/>
            <ac:inkMk id="115" creationId="{239EE26C-E105-455F-A5BB-9ACA843D2371}"/>
          </ac:inkMkLst>
        </pc:inkChg>
        <pc:inkChg chg="add del">
          <ac:chgData name="Viet Anh Nguyen" userId="b95f61ff061388d5" providerId="LiveId" clId="{2F009BA6-935D-4172-B5F2-8DDE54F1BBBA}" dt="2022-01-10T08:39:42.261" v="3432"/>
          <ac:inkMkLst>
            <pc:docMk/>
            <pc:sldMk cId="1448374830" sldId="352"/>
            <ac:inkMk id="116" creationId="{E782A433-2959-47DB-ABF0-BD3E78AB58F2}"/>
          </ac:inkMkLst>
        </pc:inkChg>
        <pc:inkChg chg="add del">
          <ac:chgData name="Viet Anh Nguyen" userId="b95f61ff061388d5" providerId="LiveId" clId="{2F009BA6-935D-4172-B5F2-8DDE54F1BBBA}" dt="2022-01-10T08:39:42.261" v="3432"/>
          <ac:inkMkLst>
            <pc:docMk/>
            <pc:sldMk cId="1448374830" sldId="352"/>
            <ac:inkMk id="117" creationId="{0DB41E02-F8E5-4856-B373-818F720D3EC1}"/>
          </ac:inkMkLst>
        </pc:inkChg>
        <pc:inkChg chg="add">
          <ac:chgData name="Viet Anh Nguyen" userId="b95f61ff061388d5" providerId="LiveId" clId="{2F009BA6-935D-4172-B5F2-8DDE54F1BBBA}" dt="2022-01-10T08:39:41.551" v="3431" actId="9405"/>
          <ac:inkMkLst>
            <pc:docMk/>
            <pc:sldMk cId="1448374830" sldId="352"/>
            <ac:inkMk id="118" creationId="{CF1D5784-FB28-4DF7-95D4-ABFCD477D863}"/>
          </ac:inkMkLst>
        </pc:inkChg>
        <pc:inkChg chg="add del">
          <ac:chgData name="Viet Anh Nguyen" userId="b95f61ff061388d5" providerId="LiveId" clId="{2F009BA6-935D-4172-B5F2-8DDE54F1BBBA}" dt="2022-01-10T08:39:45.331" v="3441"/>
          <ac:inkMkLst>
            <pc:docMk/>
            <pc:sldMk cId="1448374830" sldId="352"/>
            <ac:inkMk id="119" creationId="{200A4679-816B-430A-850F-73B2A7D88E03}"/>
          </ac:inkMkLst>
        </pc:inkChg>
        <pc:inkChg chg="add del">
          <ac:chgData name="Viet Anh Nguyen" userId="b95f61ff061388d5" providerId="LiveId" clId="{2F009BA6-935D-4172-B5F2-8DDE54F1BBBA}" dt="2022-01-10T08:39:45.331" v="3441"/>
          <ac:inkMkLst>
            <pc:docMk/>
            <pc:sldMk cId="1448374830" sldId="352"/>
            <ac:inkMk id="120" creationId="{3E64FB6F-2CAD-4042-8297-ADD5EA68A0A4}"/>
          </ac:inkMkLst>
        </pc:inkChg>
        <pc:inkChg chg="add del">
          <ac:chgData name="Viet Anh Nguyen" userId="b95f61ff061388d5" providerId="LiveId" clId="{2F009BA6-935D-4172-B5F2-8DDE54F1BBBA}" dt="2022-01-10T08:39:45.331" v="3441"/>
          <ac:inkMkLst>
            <pc:docMk/>
            <pc:sldMk cId="1448374830" sldId="352"/>
            <ac:inkMk id="121" creationId="{E12135F7-2617-49C2-AF95-BE9D2F172B09}"/>
          </ac:inkMkLst>
        </pc:inkChg>
        <pc:inkChg chg="add del">
          <ac:chgData name="Viet Anh Nguyen" userId="b95f61ff061388d5" providerId="LiveId" clId="{2F009BA6-935D-4172-B5F2-8DDE54F1BBBA}" dt="2022-01-10T08:39:45.331" v="3441"/>
          <ac:inkMkLst>
            <pc:docMk/>
            <pc:sldMk cId="1448374830" sldId="352"/>
            <ac:inkMk id="122" creationId="{168CD68B-F0AD-48DF-8247-74478C49CD64}"/>
          </ac:inkMkLst>
        </pc:inkChg>
        <pc:inkChg chg="add del">
          <ac:chgData name="Viet Anh Nguyen" userId="b95f61ff061388d5" providerId="LiveId" clId="{2F009BA6-935D-4172-B5F2-8DDE54F1BBBA}" dt="2022-01-10T08:39:45.331" v="3441"/>
          <ac:inkMkLst>
            <pc:docMk/>
            <pc:sldMk cId="1448374830" sldId="352"/>
            <ac:inkMk id="123" creationId="{0B113ADF-0192-4DCB-A6E7-773CA0A41F26}"/>
          </ac:inkMkLst>
        </pc:inkChg>
        <pc:inkChg chg="add del">
          <ac:chgData name="Viet Anh Nguyen" userId="b95f61ff061388d5" providerId="LiveId" clId="{2F009BA6-935D-4172-B5F2-8DDE54F1BBBA}" dt="2022-01-10T08:39:45.331" v="3441"/>
          <ac:inkMkLst>
            <pc:docMk/>
            <pc:sldMk cId="1448374830" sldId="352"/>
            <ac:inkMk id="124" creationId="{062661D5-F7C4-49D5-B38B-0F86002F7260}"/>
          </ac:inkMkLst>
        </pc:inkChg>
        <pc:inkChg chg="add del">
          <ac:chgData name="Viet Anh Nguyen" userId="b95f61ff061388d5" providerId="LiveId" clId="{2F009BA6-935D-4172-B5F2-8DDE54F1BBBA}" dt="2022-01-10T08:39:45.331" v="3441"/>
          <ac:inkMkLst>
            <pc:docMk/>
            <pc:sldMk cId="1448374830" sldId="352"/>
            <ac:inkMk id="125" creationId="{8CE4CC37-7BDE-4541-B066-DB99CA55502C}"/>
          </ac:inkMkLst>
        </pc:inkChg>
        <pc:inkChg chg="add del">
          <ac:chgData name="Viet Anh Nguyen" userId="b95f61ff061388d5" providerId="LiveId" clId="{2F009BA6-935D-4172-B5F2-8DDE54F1BBBA}" dt="2022-01-10T08:39:45.331" v="3441"/>
          <ac:inkMkLst>
            <pc:docMk/>
            <pc:sldMk cId="1448374830" sldId="352"/>
            <ac:inkMk id="126" creationId="{9FE03F6E-5475-447D-A950-8521556DC330}"/>
          </ac:inkMkLst>
        </pc:inkChg>
        <pc:inkChg chg="add del">
          <ac:chgData name="Viet Anh Nguyen" userId="b95f61ff061388d5" providerId="LiveId" clId="{2F009BA6-935D-4172-B5F2-8DDE54F1BBBA}" dt="2022-01-10T08:39:45.331" v="3441"/>
          <ac:inkMkLst>
            <pc:docMk/>
            <pc:sldMk cId="1448374830" sldId="352"/>
            <ac:inkMk id="127" creationId="{39895BF8-EC94-4EF1-855B-195164024256}"/>
          </ac:inkMkLst>
        </pc:inkChg>
        <pc:inkChg chg="add">
          <ac:chgData name="Viet Anh Nguyen" userId="b95f61ff061388d5" providerId="LiveId" clId="{2F009BA6-935D-4172-B5F2-8DDE54F1BBBA}" dt="2022-01-10T08:39:45.331" v="3441"/>
          <ac:inkMkLst>
            <pc:docMk/>
            <pc:sldMk cId="1448374830" sldId="352"/>
            <ac:inkMk id="128" creationId="{B32A3776-3D14-4478-9F79-D03057ED8C45}"/>
          </ac:inkMkLst>
        </pc:inkChg>
        <pc:inkChg chg="add">
          <ac:chgData name="Viet Anh Nguyen" userId="b95f61ff061388d5" providerId="LiveId" clId="{2F009BA6-935D-4172-B5F2-8DDE54F1BBBA}" dt="2022-01-10T08:39:45.331" v="3441"/>
          <ac:inkMkLst>
            <pc:docMk/>
            <pc:sldMk cId="1448374830" sldId="352"/>
            <ac:inkMk id="129" creationId="{4C6BCED5-95EA-40E6-BFA7-E8780F6EB625}"/>
          </ac:inkMkLst>
        </pc:inkChg>
        <pc:inkChg chg="add del">
          <ac:chgData name="Viet Anh Nguyen" userId="b95f61ff061388d5" providerId="LiveId" clId="{2F009BA6-935D-4172-B5F2-8DDE54F1BBBA}" dt="2022-01-10T08:39:47.693" v="3444"/>
          <ac:inkMkLst>
            <pc:docMk/>
            <pc:sldMk cId="1448374830" sldId="352"/>
            <ac:inkMk id="130" creationId="{CEF495F8-96A0-4AA3-BA61-EF7D7A2B11C6}"/>
          </ac:inkMkLst>
        </pc:inkChg>
        <pc:inkChg chg="add del">
          <ac:chgData name="Viet Anh Nguyen" userId="b95f61ff061388d5" providerId="LiveId" clId="{2F009BA6-935D-4172-B5F2-8DDE54F1BBBA}" dt="2022-01-10T08:39:47.693" v="3444"/>
          <ac:inkMkLst>
            <pc:docMk/>
            <pc:sldMk cId="1448374830" sldId="352"/>
            <ac:inkMk id="131" creationId="{731FA759-2B89-486F-AC73-A72FA788F515}"/>
          </ac:inkMkLst>
        </pc:inkChg>
        <pc:inkChg chg="add del">
          <ac:chgData name="Viet Anh Nguyen" userId="b95f61ff061388d5" providerId="LiveId" clId="{2F009BA6-935D-4172-B5F2-8DDE54F1BBBA}" dt="2022-01-10T08:39:50.371" v="3448"/>
          <ac:inkMkLst>
            <pc:docMk/>
            <pc:sldMk cId="1448374830" sldId="352"/>
            <ac:inkMk id="132" creationId="{CCFE8716-E645-445C-A5BE-BBCED436856C}"/>
          </ac:inkMkLst>
        </pc:inkChg>
        <pc:inkChg chg="add del">
          <ac:chgData name="Viet Anh Nguyen" userId="b95f61ff061388d5" providerId="LiveId" clId="{2F009BA6-935D-4172-B5F2-8DDE54F1BBBA}" dt="2022-01-10T08:39:50.371" v="3448"/>
          <ac:inkMkLst>
            <pc:docMk/>
            <pc:sldMk cId="1448374830" sldId="352"/>
            <ac:inkMk id="133" creationId="{E8B55C30-896F-45DC-BD91-3EA2EA8C091B}"/>
          </ac:inkMkLst>
        </pc:inkChg>
        <pc:inkChg chg="add del">
          <ac:chgData name="Viet Anh Nguyen" userId="b95f61ff061388d5" providerId="LiveId" clId="{2F009BA6-935D-4172-B5F2-8DDE54F1BBBA}" dt="2022-01-10T08:39:50.371" v="3448"/>
          <ac:inkMkLst>
            <pc:docMk/>
            <pc:sldMk cId="1448374830" sldId="352"/>
            <ac:inkMk id="134" creationId="{A67D4FEF-7FFF-464C-9AA7-069AC2CD7921}"/>
          </ac:inkMkLst>
        </pc:inkChg>
        <pc:inkChg chg="add del">
          <ac:chgData name="Viet Anh Nguyen" userId="b95f61ff061388d5" providerId="LiveId" clId="{2F009BA6-935D-4172-B5F2-8DDE54F1BBBA}" dt="2022-01-10T08:39:50.371" v="3448"/>
          <ac:inkMkLst>
            <pc:docMk/>
            <pc:sldMk cId="1448374830" sldId="352"/>
            <ac:inkMk id="135" creationId="{AC0F3C82-087A-480F-8423-3129BACFA85D}"/>
          </ac:inkMkLst>
        </pc:inkChg>
        <pc:inkChg chg="add del">
          <ac:chgData name="Viet Anh Nguyen" userId="b95f61ff061388d5" providerId="LiveId" clId="{2F009BA6-935D-4172-B5F2-8DDE54F1BBBA}" dt="2022-01-10T08:39:51.345" v="3452"/>
          <ac:inkMkLst>
            <pc:docMk/>
            <pc:sldMk cId="1448374830" sldId="352"/>
            <ac:inkMk id="136" creationId="{6D73BFF1-6AF5-4A9E-B2D7-7FD64B8BCBC1}"/>
          </ac:inkMkLst>
        </pc:inkChg>
        <pc:inkChg chg="add del">
          <ac:chgData name="Viet Anh Nguyen" userId="b95f61ff061388d5" providerId="LiveId" clId="{2F009BA6-935D-4172-B5F2-8DDE54F1BBBA}" dt="2022-01-10T08:39:51.345" v="3452"/>
          <ac:inkMkLst>
            <pc:docMk/>
            <pc:sldMk cId="1448374830" sldId="352"/>
            <ac:inkMk id="137" creationId="{71414A2B-6125-4321-8D99-D65CC45AC41B}"/>
          </ac:inkMkLst>
        </pc:inkChg>
        <pc:inkChg chg="add del">
          <ac:chgData name="Viet Anh Nguyen" userId="b95f61ff061388d5" providerId="LiveId" clId="{2F009BA6-935D-4172-B5F2-8DDE54F1BBBA}" dt="2022-01-10T08:39:51.345" v="3452"/>
          <ac:inkMkLst>
            <pc:docMk/>
            <pc:sldMk cId="1448374830" sldId="352"/>
            <ac:inkMk id="138" creationId="{76DAD47B-4FFE-43D1-AD1F-DDFB0690E12B}"/>
          </ac:inkMkLst>
        </pc:inkChg>
        <pc:inkChg chg="add del">
          <ac:chgData name="Viet Anh Nguyen" userId="b95f61ff061388d5" providerId="LiveId" clId="{2F009BA6-935D-4172-B5F2-8DDE54F1BBBA}" dt="2022-01-10T08:39:51.345" v="3452"/>
          <ac:inkMkLst>
            <pc:docMk/>
            <pc:sldMk cId="1448374830" sldId="352"/>
            <ac:inkMk id="139" creationId="{AA4BDCF6-8E29-43D0-89DA-78EB91D3D89A}"/>
          </ac:inkMkLst>
        </pc:inkChg>
        <pc:inkChg chg="add del">
          <ac:chgData name="Viet Anh Nguyen" userId="b95f61ff061388d5" providerId="LiveId" clId="{2F009BA6-935D-4172-B5F2-8DDE54F1BBBA}" dt="2022-01-10T08:39:52.828" v="3455"/>
          <ac:inkMkLst>
            <pc:docMk/>
            <pc:sldMk cId="1448374830" sldId="352"/>
            <ac:inkMk id="140" creationId="{D326C88E-0D09-4DFF-B51F-35C492F5A513}"/>
          </ac:inkMkLst>
        </pc:inkChg>
        <pc:inkChg chg="add del">
          <ac:chgData name="Viet Anh Nguyen" userId="b95f61ff061388d5" providerId="LiveId" clId="{2F009BA6-935D-4172-B5F2-8DDE54F1BBBA}" dt="2022-01-10T08:39:52.828" v="3455"/>
          <ac:inkMkLst>
            <pc:docMk/>
            <pc:sldMk cId="1448374830" sldId="352"/>
            <ac:inkMk id="141" creationId="{3EAA13BF-F938-49FD-9DFC-4C5C9FB49A79}"/>
          </ac:inkMkLst>
        </pc:inkChg>
        <pc:inkChg chg="add del">
          <ac:chgData name="Viet Anh Nguyen" userId="b95f61ff061388d5" providerId="LiveId" clId="{2F009BA6-935D-4172-B5F2-8DDE54F1BBBA}" dt="2022-01-10T08:39:52.828" v="3455"/>
          <ac:inkMkLst>
            <pc:docMk/>
            <pc:sldMk cId="1448374830" sldId="352"/>
            <ac:inkMk id="142" creationId="{A5449216-4B58-4449-800B-42B8CD3B8FB4}"/>
          </ac:inkMkLst>
        </pc:inkChg>
        <pc:inkChg chg="add del">
          <ac:chgData name="Viet Anh Nguyen" userId="b95f61ff061388d5" providerId="LiveId" clId="{2F009BA6-935D-4172-B5F2-8DDE54F1BBBA}" dt="2022-01-10T08:39:54.993" v="3462"/>
          <ac:inkMkLst>
            <pc:docMk/>
            <pc:sldMk cId="1448374830" sldId="352"/>
            <ac:inkMk id="143" creationId="{63D2BDB8-D673-42CC-8F0A-BB2CA636F53B}"/>
          </ac:inkMkLst>
        </pc:inkChg>
        <pc:inkChg chg="add del">
          <ac:chgData name="Viet Anh Nguyen" userId="b95f61ff061388d5" providerId="LiveId" clId="{2F009BA6-935D-4172-B5F2-8DDE54F1BBBA}" dt="2022-01-10T08:39:54.993" v="3462"/>
          <ac:inkMkLst>
            <pc:docMk/>
            <pc:sldMk cId="1448374830" sldId="352"/>
            <ac:inkMk id="144" creationId="{142A240E-855F-44E5-B00B-3559CD5035EF}"/>
          </ac:inkMkLst>
        </pc:inkChg>
        <pc:inkChg chg="add del">
          <ac:chgData name="Viet Anh Nguyen" userId="b95f61ff061388d5" providerId="LiveId" clId="{2F009BA6-935D-4172-B5F2-8DDE54F1BBBA}" dt="2022-01-10T08:39:54.993" v="3462"/>
          <ac:inkMkLst>
            <pc:docMk/>
            <pc:sldMk cId="1448374830" sldId="352"/>
            <ac:inkMk id="145" creationId="{4EDC7A8B-E66B-45D8-A837-E56FDB71E08F}"/>
          </ac:inkMkLst>
        </pc:inkChg>
        <pc:inkChg chg="add del">
          <ac:chgData name="Viet Anh Nguyen" userId="b95f61ff061388d5" providerId="LiveId" clId="{2F009BA6-935D-4172-B5F2-8DDE54F1BBBA}" dt="2022-01-10T08:39:54.993" v="3462"/>
          <ac:inkMkLst>
            <pc:docMk/>
            <pc:sldMk cId="1448374830" sldId="352"/>
            <ac:inkMk id="146" creationId="{C820BD21-D5B3-463C-952F-6B529F39D19F}"/>
          </ac:inkMkLst>
        </pc:inkChg>
        <pc:inkChg chg="add del">
          <ac:chgData name="Viet Anh Nguyen" userId="b95f61ff061388d5" providerId="LiveId" clId="{2F009BA6-935D-4172-B5F2-8DDE54F1BBBA}" dt="2022-01-10T08:39:54.993" v="3462"/>
          <ac:inkMkLst>
            <pc:docMk/>
            <pc:sldMk cId="1448374830" sldId="352"/>
            <ac:inkMk id="147" creationId="{413AE91F-DCBF-49E6-A59C-6A22EB2FCAE1}"/>
          </ac:inkMkLst>
        </pc:inkChg>
        <pc:inkChg chg="add del">
          <ac:chgData name="Viet Anh Nguyen" userId="b95f61ff061388d5" providerId="LiveId" clId="{2F009BA6-935D-4172-B5F2-8DDE54F1BBBA}" dt="2022-01-10T08:39:54.993" v="3462"/>
          <ac:inkMkLst>
            <pc:docMk/>
            <pc:sldMk cId="1448374830" sldId="352"/>
            <ac:inkMk id="148" creationId="{6FFECA05-CB30-450C-AA3F-1B71F817602B}"/>
          </ac:inkMkLst>
        </pc:inkChg>
        <pc:inkChg chg="add del">
          <ac:chgData name="Viet Anh Nguyen" userId="b95f61ff061388d5" providerId="LiveId" clId="{2F009BA6-935D-4172-B5F2-8DDE54F1BBBA}" dt="2022-01-10T08:39:54.993" v="3462"/>
          <ac:inkMkLst>
            <pc:docMk/>
            <pc:sldMk cId="1448374830" sldId="352"/>
            <ac:inkMk id="149" creationId="{57C64CFF-B523-4F37-AC93-3AEBF16CB484}"/>
          </ac:inkMkLst>
        </pc:inkChg>
        <pc:inkChg chg="add">
          <ac:chgData name="Viet Anh Nguyen" userId="b95f61ff061388d5" providerId="LiveId" clId="{2F009BA6-935D-4172-B5F2-8DDE54F1BBBA}" dt="2022-01-10T08:39:54.993" v="3462"/>
          <ac:inkMkLst>
            <pc:docMk/>
            <pc:sldMk cId="1448374830" sldId="352"/>
            <ac:inkMk id="150" creationId="{1E75C4A9-5AEA-4F5D-9C4A-CDA1B4D17DF0}"/>
          </ac:inkMkLst>
        </pc:inkChg>
        <pc:inkChg chg="add del">
          <ac:chgData name="Viet Anh Nguyen" userId="b95f61ff061388d5" providerId="LiveId" clId="{2F009BA6-935D-4172-B5F2-8DDE54F1BBBA}" dt="2022-01-10T08:39:56.136" v="3465"/>
          <ac:inkMkLst>
            <pc:docMk/>
            <pc:sldMk cId="1448374830" sldId="352"/>
            <ac:inkMk id="151" creationId="{6B9A47D7-C908-4157-8D13-BA3ACAEEC982}"/>
          </ac:inkMkLst>
        </pc:inkChg>
        <pc:inkChg chg="add del">
          <ac:chgData name="Viet Anh Nguyen" userId="b95f61ff061388d5" providerId="LiveId" clId="{2F009BA6-935D-4172-B5F2-8DDE54F1BBBA}" dt="2022-01-10T08:39:56.136" v="3465"/>
          <ac:inkMkLst>
            <pc:docMk/>
            <pc:sldMk cId="1448374830" sldId="352"/>
            <ac:inkMk id="152" creationId="{0BDAB674-F38A-4CAD-9889-91D04C41A937}"/>
          </ac:inkMkLst>
        </pc:inkChg>
        <pc:inkChg chg="add">
          <ac:chgData name="Viet Anh Nguyen" userId="b95f61ff061388d5" providerId="LiveId" clId="{2F009BA6-935D-4172-B5F2-8DDE54F1BBBA}" dt="2022-01-10T08:39:56.136" v="3465"/>
          <ac:inkMkLst>
            <pc:docMk/>
            <pc:sldMk cId="1448374830" sldId="352"/>
            <ac:inkMk id="153" creationId="{D480F701-BEC2-4903-934D-32B8450CB152}"/>
          </ac:inkMkLst>
        </pc:inkChg>
        <pc:inkChg chg="add del">
          <ac:chgData name="Viet Anh Nguyen" userId="b95f61ff061388d5" providerId="LiveId" clId="{2F009BA6-935D-4172-B5F2-8DDE54F1BBBA}" dt="2022-01-10T08:39:59.917" v="3474"/>
          <ac:inkMkLst>
            <pc:docMk/>
            <pc:sldMk cId="1448374830" sldId="352"/>
            <ac:inkMk id="154" creationId="{68741F35-7616-4518-B21F-ECC3BB771E1F}"/>
          </ac:inkMkLst>
        </pc:inkChg>
        <pc:inkChg chg="add del">
          <ac:chgData name="Viet Anh Nguyen" userId="b95f61ff061388d5" providerId="LiveId" clId="{2F009BA6-935D-4172-B5F2-8DDE54F1BBBA}" dt="2022-01-10T08:39:59.917" v="3474"/>
          <ac:inkMkLst>
            <pc:docMk/>
            <pc:sldMk cId="1448374830" sldId="352"/>
            <ac:inkMk id="155" creationId="{BD6ADA97-88AE-4F1D-BC49-98AD608410F5}"/>
          </ac:inkMkLst>
        </pc:inkChg>
        <pc:inkChg chg="add del">
          <ac:chgData name="Viet Anh Nguyen" userId="b95f61ff061388d5" providerId="LiveId" clId="{2F009BA6-935D-4172-B5F2-8DDE54F1BBBA}" dt="2022-01-10T08:39:59.917" v="3474"/>
          <ac:inkMkLst>
            <pc:docMk/>
            <pc:sldMk cId="1448374830" sldId="352"/>
            <ac:inkMk id="156" creationId="{E580548F-47F2-4BCB-87D8-A50D9BBF681B}"/>
          </ac:inkMkLst>
        </pc:inkChg>
        <pc:inkChg chg="add del">
          <ac:chgData name="Viet Anh Nguyen" userId="b95f61ff061388d5" providerId="LiveId" clId="{2F009BA6-935D-4172-B5F2-8DDE54F1BBBA}" dt="2022-01-10T08:39:59.917" v="3474"/>
          <ac:inkMkLst>
            <pc:docMk/>
            <pc:sldMk cId="1448374830" sldId="352"/>
            <ac:inkMk id="157" creationId="{639985C2-A1DD-464F-BBAA-74D6E9BAFB3F}"/>
          </ac:inkMkLst>
        </pc:inkChg>
        <pc:inkChg chg="add del">
          <ac:chgData name="Viet Anh Nguyen" userId="b95f61ff061388d5" providerId="LiveId" clId="{2F009BA6-935D-4172-B5F2-8DDE54F1BBBA}" dt="2022-01-10T08:39:59.917" v="3474"/>
          <ac:inkMkLst>
            <pc:docMk/>
            <pc:sldMk cId="1448374830" sldId="352"/>
            <ac:inkMk id="158" creationId="{71AED5B8-8851-4E5F-8978-D5911D96BD84}"/>
          </ac:inkMkLst>
        </pc:inkChg>
        <pc:inkChg chg="add del">
          <ac:chgData name="Viet Anh Nguyen" userId="b95f61ff061388d5" providerId="LiveId" clId="{2F009BA6-935D-4172-B5F2-8DDE54F1BBBA}" dt="2022-01-10T08:39:59.917" v="3474"/>
          <ac:inkMkLst>
            <pc:docMk/>
            <pc:sldMk cId="1448374830" sldId="352"/>
            <ac:inkMk id="159" creationId="{FF8E3E98-8B26-4C5B-841B-A7727097808A}"/>
          </ac:inkMkLst>
        </pc:inkChg>
        <pc:inkChg chg="add del">
          <ac:chgData name="Viet Anh Nguyen" userId="b95f61ff061388d5" providerId="LiveId" clId="{2F009BA6-935D-4172-B5F2-8DDE54F1BBBA}" dt="2022-01-10T08:39:59.917" v="3474"/>
          <ac:inkMkLst>
            <pc:docMk/>
            <pc:sldMk cId="1448374830" sldId="352"/>
            <ac:inkMk id="160" creationId="{2385EDBA-52BA-4B89-8756-7EFB2F79B408}"/>
          </ac:inkMkLst>
        </pc:inkChg>
        <pc:inkChg chg="add del">
          <ac:chgData name="Viet Anh Nguyen" userId="b95f61ff061388d5" providerId="LiveId" clId="{2F009BA6-935D-4172-B5F2-8DDE54F1BBBA}" dt="2022-01-10T08:39:59.917" v="3474"/>
          <ac:inkMkLst>
            <pc:docMk/>
            <pc:sldMk cId="1448374830" sldId="352"/>
            <ac:inkMk id="161" creationId="{2E97625F-BF17-4E60-A8E3-A7D6E3DE8128}"/>
          </ac:inkMkLst>
        </pc:inkChg>
        <pc:inkChg chg="add del">
          <ac:chgData name="Viet Anh Nguyen" userId="b95f61ff061388d5" providerId="LiveId" clId="{2F009BA6-935D-4172-B5F2-8DDE54F1BBBA}" dt="2022-01-10T08:40:01.059" v="3476"/>
          <ac:inkMkLst>
            <pc:docMk/>
            <pc:sldMk cId="1448374830" sldId="352"/>
            <ac:inkMk id="162" creationId="{726976C4-648B-438A-A1A3-F84CD6CE5785}"/>
          </ac:inkMkLst>
        </pc:inkChg>
        <pc:inkChg chg="add del">
          <ac:chgData name="Viet Anh Nguyen" userId="b95f61ff061388d5" providerId="LiveId" clId="{2F009BA6-935D-4172-B5F2-8DDE54F1BBBA}" dt="2022-01-10T08:40:01.059" v="3476"/>
          <ac:inkMkLst>
            <pc:docMk/>
            <pc:sldMk cId="1448374830" sldId="352"/>
            <ac:inkMk id="163" creationId="{337115A8-E7F2-4D6D-A74F-1E698B977B59}"/>
          </ac:inkMkLst>
        </pc:inkChg>
        <pc:inkChg chg="add del">
          <ac:chgData name="Viet Anh Nguyen" userId="b95f61ff061388d5" providerId="LiveId" clId="{2F009BA6-935D-4172-B5F2-8DDE54F1BBBA}" dt="2022-01-10T08:40:03.398" v="3482"/>
          <ac:inkMkLst>
            <pc:docMk/>
            <pc:sldMk cId="1448374830" sldId="352"/>
            <ac:inkMk id="164" creationId="{D0A8E1D5-CEC9-489B-8BCE-C6AA4433F0DD}"/>
          </ac:inkMkLst>
        </pc:inkChg>
        <pc:inkChg chg="add del">
          <ac:chgData name="Viet Anh Nguyen" userId="b95f61ff061388d5" providerId="LiveId" clId="{2F009BA6-935D-4172-B5F2-8DDE54F1BBBA}" dt="2022-01-10T08:40:03.398" v="3482"/>
          <ac:inkMkLst>
            <pc:docMk/>
            <pc:sldMk cId="1448374830" sldId="352"/>
            <ac:inkMk id="165" creationId="{4A2A6C9F-F7D5-4DC0-BBFD-03024B3A3000}"/>
          </ac:inkMkLst>
        </pc:inkChg>
        <pc:inkChg chg="add del">
          <ac:chgData name="Viet Anh Nguyen" userId="b95f61ff061388d5" providerId="LiveId" clId="{2F009BA6-935D-4172-B5F2-8DDE54F1BBBA}" dt="2022-01-10T08:40:03.398" v="3482"/>
          <ac:inkMkLst>
            <pc:docMk/>
            <pc:sldMk cId="1448374830" sldId="352"/>
            <ac:inkMk id="166" creationId="{98C8FA5F-7EFB-4740-9687-1EBBADE32639}"/>
          </ac:inkMkLst>
        </pc:inkChg>
        <pc:inkChg chg="add del">
          <ac:chgData name="Viet Anh Nguyen" userId="b95f61ff061388d5" providerId="LiveId" clId="{2F009BA6-935D-4172-B5F2-8DDE54F1BBBA}" dt="2022-01-10T08:40:03.398" v="3482"/>
          <ac:inkMkLst>
            <pc:docMk/>
            <pc:sldMk cId="1448374830" sldId="352"/>
            <ac:inkMk id="167" creationId="{4E150A5C-AA37-427A-93A0-564A245E48DB}"/>
          </ac:inkMkLst>
        </pc:inkChg>
        <pc:inkChg chg="add del">
          <ac:chgData name="Viet Anh Nguyen" userId="b95f61ff061388d5" providerId="LiveId" clId="{2F009BA6-935D-4172-B5F2-8DDE54F1BBBA}" dt="2022-01-10T08:40:03.398" v="3482"/>
          <ac:inkMkLst>
            <pc:docMk/>
            <pc:sldMk cId="1448374830" sldId="352"/>
            <ac:inkMk id="168" creationId="{85CD4557-771D-4A55-9C98-CDE1CBF35A3A}"/>
          </ac:inkMkLst>
        </pc:inkChg>
        <pc:inkChg chg="add del">
          <ac:chgData name="Viet Anh Nguyen" userId="b95f61ff061388d5" providerId="LiveId" clId="{2F009BA6-935D-4172-B5F2-8DDE54F1BBBA}" dt="2022-01-10T08:40:03.398" v="3482"/>
          <ac:inkMkLst>
            <pc:docMk/>
            <pc:sldMk cId="1448374830" sldId="352"/>
            <ac:inkMk id="169" creationId="{3DEA31EC-EF09-42C0-B0E8-FBF2CFF24B1C}"/>
          </ac:inkMkLst>
        </pc:inkChg>
        <pc:inkChg chg="add">
          <ac:chgData name="Viet Anh Nguyen" userId="b95f61ff061388d5" providerId="LiveId" clId="{2F009BA6-935D-4172-B5F2-8DDE54F1BBBA}" dt="2022-01-10T08:40:03.398" v="3482"/>
          <ac:inkMkLst>
            <pc:docMk/>
            <pc:sldMk cId="1448374830" sldId="352"/>
            <ac:inkMk id="170" creationId="{535F2868-9D4A-4485-A144-65F6D5DDC8C0}"/>
          </ac:inkMkLst>
        </pc:inkChg>
      </pc:sldChg>
      <pc:sldChg chg="addSp delSp new mod">
        <pc:chgData name="Viet Anh Nguyen" userId="b95f61ff061388d5" providerId="LiveId" clId="{2F009BA6-935D-4172-B5F2-8DDE54F1BBBA}" dt="2022-01-10T08:19:55.603" v="2937"/>
        <pc:sldMkLst>
          <pc:docMk/>
          <pc:sldMk cId="360937962" sldId="353"/>
        </pc:sldMkLst>
        <pc:inkChg chg="add del">
          <ac:chgData name="Viet Anh Nguyen" userId="b95f61ff061388d5" providerId="LiveId" clId="{2F009BA6-935D-4172-B5F2-8DDE54F1BBBA}" dt="2022-01-10T08:12:13.908" v="2793"/>
          <ac:inkMkLst>
            <pc:docMk/>
            <pc:sldMk cId="360937962" sldId="353"/>
            <ac:inkMk id="2" creationId="{0472C53C-7A92-4B2F-A901-456BB3495DC2}"/>
          </ac:inkMkLst>
        </pc:inkChg>
        <pc:inkChg chg="add del">
          <ac:chgData name="Viet Anh Nguyen" userId="b95f61ff061388d5" providerId="LiveId" clId="{2F009BA6-935D-4172-B5F2-8DDE54F1BBBA}" dt="2022-01-10T08:12:13.908" v="2793"/>
          <ac:inkMkLst>
            <pc:docMk/>
            <pc:sldMk cId="360937962" sldId="353"/>
            <ac:inkMk id="3" creationId="{CF62C68F-3355-4D85-86F9-41CC58FC308A}"/>
          </ac:inkMkLst>
        </pc:inkChg>
        <pc:inkChg chg="add del">
          <ac:chgData name="Viet Anh Nguyen" userId="b95f61ff061388d5" providerId="LiveId" clId="{2F009BA6-935D-4172-B5F2-8DDE54F1BBBA}" dt="2022-01-10T08:12:13.908" v="2793"/>
          <ac:inkMkLst>
            <pc:docMk/>
            <pc:sldMk cId="360937962" sldId="353"/>
            <ac:inkMk id="4" creationId="{163FB5BA-A949-476C-B1F4-0DAE3B15CDEA}"/>
          </ac:inkMkLst>
        </pc:inkChg>
        <pc:inkChg chg="add del">
          <ac:chgData name="Viet Anh Nguyen" userId="b95f61ff061388d5" providerId="LiveId" clId="{2F009BA6-935D-4172-B5F2-8DDE54F1BBBA}" dt="2022-01-10T08:12:13.908" v="2793"/>
          <ac:inkMkLst>
            <pc:docMk/>
            <pc:sldMk cId="360937962" sldId="353"/>
            <ac:inkMk id="5" creationId="{3D49855C-438C-484D-A1D4-6CB65596CEC9}"/>
          </ac:inkMkLst>
        </pc:inkChg>
        <pc:inkChg chg="add del">
          <ac:chgData name="Viet Anh Nguyen" userId="b95f61ff061388d5" providerId="LiveId" clId="{2F009BA6-935D-4172-B5F2-8DDE54F1BBBA}" dt="2022-01-10T08:12:13.908" v="2793"/>
          <ac:inkMkLst>
            <pc:docMk/>
            <pc:sldMk cId="360937962" sldId="353"/>
            <ac:inkMk id="6" creationId="{1AC3F792-2EC0-4BE7-A5F6-10B4EC1AA615}"/>
          </ac:inkMkLst>
        </pc:inkChg>
        <pc:inkChg chg="add del">
          <ac:chgData name="Viet Anh Nguyen" userId="b95f61ff061388d5" providerId="LiveId" clId="{2F009BA6-935D-4172-B5F2-8DDE54F1BBBA}" dt="2022-01-10T08:12:13.908" v="2793"/>
          <ac:inkMkLst>
            <pc:docMk/>
            <pc:sldMk cId="360937962" sldId="353"/>
            <ac:inkMk id="7" creationId="{0EB130F5-8FDD-4F05-9B94-13267F12920B}"/>
          </ac:inkMkLst>
        </pc:inkChg>
        <pc:inkChg chg="add del">
          <ac:chgData name="Viet Anh Nguyen" userId="b95f61ff061388d5" providerId="LiveId" clId="{2F009BA6-935D-4172-B5F2-8DDE54F1BBBA}" dt="2022-01-10T08:12:40.573" v="2828"/>
          <ac:inkMkLst>
            <pc:docMk/>
            <pc:sldMk cId="360937962" sldId="353"/>
            <ac:inkMk id="8" creationId="{C916A910-31FD-4A76-B4D8-9D35B6AF04ED}"/>
          </ac:inkMkLst>
        </pc:inkChg>
        <pc:inkChg chg="add del">
          <ac:chgData name="Viet Anh Nguyen" userId="b95f61ff061388d5" providerId="LiveId" clId="{2F009BA6-935D-4172-B5F2-8DDE54F1BBBA}" dt="2022-01-10T08:12:40.573" v="2828"/>
          <ac:inkMkLst>
            <pc:docMk/>
            <pc:sldMk cId="360937962" sldId="353"/>
            <ac:inkMk id="9" creationId="{71C1CAFD-E4A1-46F2-AFDB-1E211638B7EE}"/>
          </ac:inkMkLst>
        </pc:inkChg>
        <pc:inkChg chg="add del">
          <ac:chgData name="Viet Anh Nguyen" userId="b95f61ff061388d5" providerId="LiveId" clId="{2F009BA6-935D-4172-B5F2-8DDE54F1BBBA}" dt="2022-01-10T08:12:40.573" v="2828"/>
          <ac:inkMkLst>
            <pc:docMk/>
            <pc:sldMk cId="360937962" sldId="353"/>
            <ac:inkMk id="10" creationId="{3D95D3A1-6A0D-43AC-8587-D27A825C5324}"/>
          </ac:inkMkLst>
        </pc:inkChg>
        <pc:inkChg chg="add del">
          <ac:chgData name="Viet Anh Nguyen" userId="b95f61ff061388d5" providerId="LiveId" clId="{2F009BA6-935D-4172-B5F2-8DDE54F1BBBA}" dt="2022-01-10T08:12:40.573" v="2828"/>
          <ac:inkMkLst>
            <pc:docMk/>
            <pc:sldMk cId="360937962" sldId="353"/>
            <ac:inkMk id="11" creationId="{A5226076-A9BF-4200-8C9E-A3DC273FD8EE}"/>
          </ac:inkMkLst>
        </pc:inkChg>
        <pc:inkChg chg="add del">
          <ac:chgData name="Viet Anh Nguyen" userId="b95f61ff061388d5" providerId="LiveId" clId="{2F009BA6-935D-4172-B5F2-8DDE54F1BBBA}" dt="2022-01-10T08:12:22.396" v="2796"/>
          <ac:inkMkLst>
            <pc:docMk/>
            <pc:sldMk cId="360937962" sldId="353"/>
            <ac:inkMk id="12" creationId="{4192C8E0-FDA8-4343-B0D9-71BAA7E29516}"/>
          </ac:inkMkLst>
        </pc:inkChg>
        <pc:inkChg chg="add del">
          <ac:chgData name="Viet Anh Nguyen" userId="b95f61ff061388d5" providerId="LiveId" clId="{2F009BA6-935D-4172-B5F2-8DDE54F1BBBA}" dt="2022-01-10T08:12:22.396" v="2796"/>
          <ac:inkMkLst>
            <pc:docMk/>
            <pc:sldMk cId="360937962" sldId="353"/>
            <ac:inkMk id="13" creationId="{69328436-5F99-4520-B018-D7C1CA4EEE52}"/>
          </ac:inkMkLst>
        </pc:inkChg>
        <pc:inkChg chg="add del">
          <ac:chgData name="Viet Anh Nguyen" userId="b95f61ff061388d5" providerId="LiveId" clId="{2F009BA6-935D-4172-B5F2-8DDE54F1BBBA}" dt="2022-01-10T08:12:25.427" v="2804"/>
          <ac:inkMkLst>
            <pc:docMk/>
            <pc:sldMk cId="360937962" sldId="353"/>
            <ac:inkMk id="14" creationId="{21DD918B-CC35-455A-BA0C-28C4CF1A0D70}"/>
          </ac:inkMkLst>
        </pc:inkChg>
        <pc:inkChg chg="add del">
          <ac:chgData name="Viet Anh Nguyen" userId="b95f61ff061388d5" providerId="LiveId" clId="{2F009BA6-935D-4172-B5F2-8DDE54F1BBBA}" dt="2022-01-10T08:12:25.427" v="2804"/>
          <ac:inkMkLst>
            <pc:docMk/>
            <pc:sldMk cId="360937962" sldId="353"/>
            <ac:inkMk id="15" creationId="{5038C744-70F3-4653-ACF1-BED952CD9C46}"/>
          </ac:inkMkLst>
        </pc:inkChg>
        <pc:inkChg chg="add del">
          <ac:chgData name="Viet Anh Nguyen" userId="b95f61ff061388d5" providerId="LiveId" clId="{2F009BA6-935D-4172-B5F2-8DDE54F1BBBA}" dt="2022-01-10T08:12:25.427" v="2804"/>
          <ac:inkMkLst>
            <pc:docMk/>
            <pc:sldMk cId="360937962" sldId="353"/>
            <ac:inkMk id="16" creationId="{10D3D49A-2EA6-4412-8B97-B87FEACB3A5A}"/>
          </ac:inkMkLst>
        </pc:inkChg>
        <pc:inkChg chg="add del">
          <ac:chgData name="Viet Anh Nguyen" userId="b95f61ff061388d5" providerId="LiveId" clId="{2F009BA6-935D-4172-B5F2-8DDE54F1BBBA}" dt="2022-01-10T08:12:25.427" v="2804"/>
          <ac:inkMkLst>
            <pc:docMk/>
            <pc:sldMk cId="360937962" sldId="353"/>
            <ac:inkMk id="17" creationId="{7A7E9B73-3875-4309-816B-F4C5F648D396}"/>
          </ac:inkMkLst>
        </pc:inkChg>
        <pc:inkChg chg="add del">
          <ac:chgData name="Viet Anh Nguyen" userId="b95f61ff061388d5" providerId="LiveId" clId="{2F009BA6-935D-4172-B5F2-8DDE54F1BBBA}" dt="2022-01-10T08:12:25.427" v="2804"/>
          <ac:inkMkLst>
            <pc:docMk/>
            <pc:sldMk cId="360937962" sldId="353"/>
            <ac:inkMk id="18" creationId="{C18FC9A6-5A04-4F73-ABC2-19E724B5B1F1}"/>
          </ac:inkMkLst>
        </pc:inkChg>
        <pc:inkChg chg="add del">
          <ac:chgData name="Viet Anh Nguyen" userId="b95f61ff061388d5" providerId="LiveId" clId="{2F009BA6-935D-4172-B5F2-8DDE54F1BBBA}" dt="2022-01-10T08:12:25.427" v="2804"/>
          <ac:inkMkLst>
            <pc:docMk/>
            <pc:sldMk cId="360937962" sldId="353"/>
            <ac:inkMk id="19" creationId="{D297ACCB-1947-4659-94ED-CDCE0705E1B8}"/>
          </ac:inkMkLst>
        </pc:inkChg>
        <pc:inkChg chg="add del">
          <ac:chgData name="Viet Anh Nguyen" userId="b95f61ff061388d5" providerId="LiveId" clId="{2F009BA6-935D-4172-B5F2-8DDE54F1BBBA}" dt="2022-01-10T08:12:25.427" v="2804"/>
          <ac:inkMkLst>
            <pc:docMk/>
            <pc:sldMk cId="360937962" sldId="353"/>
            <ac:inkMk id="20" creationId="{48E79566-4CCF-4B4D-8C33-465A5AF9BF97}"/>
          </ac:inkMkLst>
        </pc:inkChg>
        <pc:inkChg chg="add del">
          <ac:chgData name="Viet Anh Nguyen" userId="b95f61ff061388d5" providerId="LiveId" clId="{2F009BA6-935D-4172-B5F2-8DDE54F1BBBA}" dt="2022-01-10T08:12:25.427" v="2804"/>
          <ac:inkMkLst>
            <pc:docMk/>
            <pc:sldMk cId="360937962" sldId="353"/>
            <ac:inkMk id="21" creationId="{DF63645D-69AD-4476-89AA-1B587D1591A2}"/>
          </ac:inkMkLst>
        </pc:inkChg>
        <pc:inkChg chg="add">
          <ac:chgData name="Viet Anh Nguyen" userId="b95f61ff061388d5" providerId="LiveId" clId="{2F009BA6-935D-4172-B5F2-8DDE54F1BBBA}" dt="2022-01-10T08:12:25.427" v="2804"/>
          <ac:inkMkLst>
            <pc:docMk/>
            <pc:sldMk cId="360937962" sldId="353"/>
            <ac:inkMk id="22" creationId="{A911C5C6-041A-4D9C-B3D0-25ACDA72163D}"/>
          </ac:inkMkLst>
        </pc:inkChg>
        <pc:inkChg chg="add">
          <ac:chgData name="Viet Anh Nguyen" userId="b95f61ff061388d5" providerId="LiveId" clId="{2F009BA6-935D-4172-B5F2-8DDE54F1BBBA}" dt="2022-01-10T08:12:25.427" v="2804"/>
          <ac:inkMkLst>
            <pc:docMk/>
            <pc:sldMk cId="360937962" sldId="353"/>
            <ac:inkMk id="23" creationId="{85D50B41-FCCE-4179-A2AE-944C27BE9B41}"/>
          </ac:inkMkLst>
        </pc:inkChg>
        <pc:inkChg chg="add del">
          <ac:chgData name="Viet Anh Nguyen" userId="b95f61ff061388d5" providerId="LiveId" clId="{2F009BA6-935D-4172-B5F2-8DDE54F1BBBA}" dt="2022-01-10T08:12:29.444" v="2806"/>
          <ac:inkMkLst>
            <pc:docMk/>
            <pc:sldMk cId="360937962" sldId="353"/>
            <ac:inkMk id="24" creationId="{150F3374-3C45-4A51-9313-6BC1D282BFCB}"/>
          </ac:inkMkLst>
        </pc:inkChg>
        <pc:inkChg chg="add del">
          <ac:chgData name="Viet Anh Nguyen" userId="b95f61ff061388d5" providerId="LiveId" clId="{2F009BA6-935D-4172-B5F2-8DDE54F1BBBA}" dt="2022-01-10T08:12:34.849" v="2813"/>
          <ac:inkMkLst>
            <pc:docMk/>
            <pc:sldMk cId="360937962" sldId="353"/>
            <ac:inkMk id="25" creationId="{4ACF0285-270C-4D16-B759-75D52B84624C}"/>
          </ac:inkMkLst>
        </pc:inkChg>
        <pc:inkChg chg="add del">
          <ac:chgData name="Viet Anh Nguyen" userId="b95f61ff061388d5" providerId="LiveId" clId="{2F009BA6-935D-4172-B5F2-8DDE54F1BBBA}" dt="2022-01-10T08:12:34.849" v="2813"/>
          <ac:inkMkLst>
            <pc:docMk/>
            <pc:sldMk cId="360937962" sldId="353"/>
            <ac:inkMk id="26" creationId="{93FC1A2B-9764-4780-88E5-02C0EE378848}"/>
          </ac:inkMkLst>
        </pc:inkChg>
        <pc:inkChg chg="add del">
          <ac:chgData name="Viet Anh Nguyen" userId="b95f61ff061388d5" providerId="LiveId" clId="{2F009BA6-935D-4172-B5F2-8DDE54F1BBBA}" dt="2022-01-10T08:12:34.849" v="2813"/>
          <ac:inkMkLst>
            <pc:docMk/>
            <pc:sldMk cId="360937962" sldId="353"/>
            <ac:inkMk id="27" creationId="{FB6FD186-9DD6-478C-B41A-66CAEF8A90C4}"/>
          </ac:inkMkLst>
        </pc:inkChg>
        <pc:inkChg chg="add del">
          <ac:chgData name="Viet Anh Nguyen" userId="b95f61ff061388d5" providerId="LiveId" clId="{2F009BA6-935D-4172-B5F2-8DDE54F1BBBA}" dt="2022-01-10T08:12:34.849" v="2813"/>
          <ac:inkMkLst>
            <pc:docMk/>
            <pc:sldMk cId="360937962" sldId="353"/>
            <ac:inkMk id="28" creationId="{94628696-CE12-4B7D-880E-2B8EA7D8BFF8}"/>
          </ac:inkMkLst>
        </pc:inkChg>
        <pc:inkChg chg="add del">
          <ac:chgData name="Viet Anh Nguyen" userId="b95f61ff061388d5" providerId="LiveId" clId="{2F009BA6-935D-4172-B5F2-8DDE54F1BBBA}" dt="2022-01-10T08:12:34.849" v="2813"/>
          <ac:inkMkLst>
            <pc:docMk/>
            <pc:sldMk cId="360937962" sldId="353"/>
            <ac:inkMk id="29" creationId="{4E1FD239-3A9E-4E5F-A61A-04F4D59A856A}"/>
          </ac:inkMkLst>
        </pc:inkChg>
        <pc:inkChg chg="add del">
          <ac:chgData name="Viet Anh Nguyen" userId="b95f61ff061388d5" providerId="LiveId" clId="{2F009BA6-935D-4172-B5F2-8DDE54F1BBBA}" dt="2022-01-10T08:12:34.849" v="2813"/>
          <ac:inkMkLst>
            <pc:docMk/>
            <pc:sldMk cId="360937962" sldId="353"/>
            <ac:inkMk id="30" creationId="{55D3AADB-BF4B-4530-A383-D85F1DD13C69}"/>
          </ac:inkMkLst>
        </pc:inkChg>
        <pc:inkChg chg="add">
          <ac:chgData name="Viet Anh Nguyen" userId="b95f61ff061388d5" providerId="LiveId" clId="{2F009BA6-935D-4172-B5F2-8DDE54F1BBBA}" dt="2022-01-10T08:12:34.849" v="2813"/>
          <ac:inkMkLst>
            <pc:docMk/>
            <pc:sldMk cId="360937962" sldId="353"/>
            <ac:inkMk id="31" creationId="{37F3EE16-876C-44E9-AAE8-0C386ABEA3E1}"/>
          </ac:inkMkLst>
        </pc:inkChg>
        <pc:inkChg chg="add">
          <ac:chgData name="Viet Anh Nguyen" userId="b95f61ff061388d5" providerId="LiveId" clId="{2F009BA6-935D-4172-B5F2-8DDE54F1BBBA}" dt="2022-01-10T08:12:34.849" v="2813"/>
          <ac:inkMkLst>
            <pc:docMk/>
            <pc:sldMk cId="360937962" sldId="353"/>
            <ac:inkMk id="32" creationId="{651AE384-317E-46F5-BB86-57829B1C1E50}"/>
          </ac:inkMkLst>
        </pc:inkChg>
        <pc:inkChg chg="add del">
          <ac:chgData name="Viet Anh Nguyen" userId="b95f61ff061388d5" providerId="LiveId" clId="{2F009BA6-935D-4172-B5F2-8DDE54F1BBBA}" dt="2022-01-10T08:12:37.071" v="2818"/>
          <ac:inkMkLst>
            <pc:docMk/>
            <pc:sldMk cId="360937962" sldId="353"/>
            <ac:inkMk id="33" creationId="{A448C7AC-D575-4328-9D67-3E6F4C324619}"/>
          </ac:inkMkLst>
        </pc:inkChg>
        <pc:inkChg chg="add del">
          <ac:chgData name="Viet Anh Nguyen" userId="b95f61ff061388d5" providerId="LiveId" clId="{2F009BA6-935D-4172-B5F2-8DDE54F1BBBA}" dt="2022-01-10T08:12:37.071" v="2818"/>
          <ac:inkMkLst>
            <pc:docMk/>
            <pc:sldMk cId="360937962" sldId="353"/>
            <ac:inkMk id="34" creationId="{C6F908F6-0C51-4338-9E11-3DAEE35A18B3}"/>
          </ac:inkMkLst>
        </pc:inkChg>
        <pc:inkChg chg="add del">
          <ac:chgData name="Viet Anh Nguyen" userId="b95f61ff061388d5" providerId="LiveId" clId="{2F009BA6-935D-4172-B5F2-8DDE54F1BBBA}" dt="2022-01-10T08:12:37.071" v="2818"/>
          <ac:inkMkLst>
            <pc:docMk/>
            <pc:sldMk cId="360937962" sldId="353"/>
            <ac:inkMk id="35" creationId="{9F8AFC88-DB48-4A89-AEED-9EC77C403369}"/>
          </ac:inkMkLst>
        </pc:inkChg>
        <pc:inkChg chg="add del">
          <ac:chgData name="Viet Anh Nguyen" userId="b95f61ff061388d5" providerId="LiveId" clId="{2F009BA6-935D-4172-B5F2-8DDE54F1BBBA}" dt="2022-01-10T08:12:37.071" v="2818"/>
          <ac:inkMkLst>
            <pc:docMk/>
            <pc:sldMk cId="360937962" sldId="353"/>
            <ac:inkMk id="36" creationId="{998C3124-B687-4F64-AAA4-1A51EC1202FC}"/>
          </ac:inkMkLst>
        </pc:inkChg>
        <pc:inkChg chg="add del">
          <ac:chgData name="Viet Anh Nguyen" userId="b95f61ff061388d5" providerId="LiveId" clId="{2F009BA6-935D-4172-B5F2-8DDE54F1BBBA}" dt="2022-01-10T08:12:40.573" v="2828"/>
          <ac:inkMkLst>
            <pc:docMk/>
            <pc:sldMk cId="360937962" sldId="353"/>
            <ac:inkMk id="37" creationId="{76D35809-CBC2-433E-818C-65C4BF66D449}"/>
          </ac:inkMkLst>
        </pc:inkChg>
        <pc:inkChg chg="add del">
          <ac:chgData name="Viet Anh Nguyen" userId="b95f61ff061388d5" providerId="LiveId" clId="{2F009BA6-935D-4172-B5F2-8DDE54F1BBBA}" dt="2022-01-10T08:12:40.573" v="2828"/>
          <ac:inkMkLst>
            <pc:docMk/>
            <pc:sldMk cId="360937962" sldId="353"/>
            <ac:inkMk id="38" creationId="{0C76F4FD-4112-4E20-92A8-9CA45AF4774E}"/>
          </ac:inkMkLst>
        </pc:inkChg>
        <pc:inkChg chg="add del">
          <ac:chgData name="Viet Anh Nguyen" userId="b95f61ff061388d5" providerId="LiveId" clId="{2F009BA6-935D-4172-B5F2-8DDE54F1BBBA}" dt="2022-01-10T08:12:40.573" v="2828"/>
          <ac:inkMkLst>
            <pc:docMk/>
            <pc:sldMk cId="360937962" sldId="353"/>
            <ac:inkMk id="39" creationId="{F83D6FE5-8952-4129-B513-343B25EAA899}"/>
          </ac:inkMkLst>
        </pc:inkChg>
        <pc:inkChg chg="add del">
          <ac:chgData name="Viet Anh Nguyen" userId="b95f61ff061388d5" providerId="LiveId" clId="{2F009BA6-935D-4172-B5F2-8DDE54F1BBBA}" dt="2022-01-10T08:12:40.573" v="2828"/>
          <ac:inkMkLst>
            <pc:docMk/>
            <pc:sldMk cId="360937962" sldId="353"/>
            <ac:inkMk id="40" creationId="{AEA47CEF-0D94-488F-A2FA-0DBE17231D10}"/>
          </ac:inkMkLst>
        </pc:inkChg>
        <pc:inkChg chg="add del">
          <ac:chgData name="Viet Anh Nguyen" userId="b95f61ff061388d5" providerId="LiveId" clId="{2F009BA6-935D-4172-B5F2-8DDE54F1BBBA}" dt="2022-01-10T08:12:40.573" v="2828"/>
          <ac:inkMkLst>
            <pc:docMk/>
            <pc:sldMk cId="360937962" sldId="353"/>
            <ac:inkMk id="41" creationId="{4CC3F8B3-30EC-4B74-9E67-7767B6A0B561}"/>
          </ac:inkMkLst>
        </pc:inkChg>
        <pc:inkChg chg="add del">
          <ac:chgData name="Viet Anh Nguyen" userId="b95f61ff061388d5" providerId="LiveId" clId="{2F009BA6-935D-4172-B5F2-8DDE54F1BBBA}" dt="2022-01-10T08:12:40.573" v="2828"/>
          <ac:inkMkLst>
            <pc:docMk/>
            <pc:sldMk cId="360937962" sldId="353"/>
            <ac:inkMk id="42" creationId="{F5EB662D-260B-4BC6-8333-93D7A1D288D8}"/>
          </ac:inkMkLst>
        </pc:inkChg>
        <pc:inkChg chg="add del">
          <ac:chgData name="Viet Anh Nguyen" userId="b95f61ff061388d5" providerId="LiveId" clId="{2F009BA6-935D-4172-B5F2-8DDE54F1BBBA}" dt="2022-01-10T08:12:40.573" v="2828"/>
          <ac:inkMkLst>
            <pc:docMk/>
            <pc:sldMk cId="360937962" sldId="353"/>
            <ac:inkMk id="43" creationId="{3B15C330-9AD5-46EF-9749-02FB81E30B52}"/>
          </ac:inkMkLst>
        </pc:inkChg>
        <pc:inkChg chg="add del">
          <ac:chgData name="Viet Anh Nguyen" userId="b95f61ff061388d5" providerId="LiveId" clId="{2F009BA6-935D-4172-B5F2-8DDE54F1BBBA}" dt="2022-01-10T08:12:40.573" v="2828"/>
          <ac:inkMkLst>
            <pc:docMk/>
            <pc:sldMk cId="360937962" sldId="353"/>
            <ac:inkMk id="44" creationId="{5668A457-88BD-4C61-BB6F-1C4D7BC52F6E}"/>
          </ac:inkMkLst>
        </pc:inkChg>
        <pc:inkChg chg="add del">
          <ac:chgData name="Viet Anh Nguyen" userId="b95f61ff061388d5" providerId="LiveId" clId="{2F009BA6-935D-4172-B5F2-8DDE54F1BBBA}" dt="2022-01-10T08:12:40.573" v="2828"/>
          <ac:inkMkLst>
            <pc:docMk/>
            <pc:sldMk cId="360937962" sldId="353"/>
            <ac:inkMk id="45" creationId="{6472A56A-042A-4340-8F71-6FAAE22B1B6C}"/>
          </ac:inkMkLst>
        </pc:inkChg>
        <pc:inkChg chg="add del">
          <ac:chgData name="Viet Anh Nguyen" userId="b95f61ff061388d5" providerId="LiveId" clId="{2F009BA6-935D-4172-B5F2-8DDE54F1BBBA}" dt="2022-01-10T08:12:40.573" v="2828"/>
          <ac:inkMkLst>
            <pc:docMk/>
            <pc:sldMk cId="360937962" sldId="353"/>
            <ac:inkMk id="46" creationId="{76AEF2FC-5F4A-49A8-BC26-53D9951498DA}"/>
          </ac:inkMkLst>
        </pc:inkChg>
        <pc:inkChg chg="add">
          <ac:chgData name="Viet Anh Nguyen" userId="b95f61ff061388d5" providerId="LiveId" clId="{2F009BA6-935D-4172-B5F2-8DDE54F1BBBA}" dt="2022-01-10T08:12:40.573" v="2828"/>
          <ac:inkMkLst>
            <pc:docMk/>
            <pc:sldMk cId="360937962" sldId="353"/>
            <ac:inkMk id="47" creationId="{25EDACE3-EBC6-43AD-A7D5-23B3C2D733FC}"/>
          </ac:inkMkLst>
        </pc:inkChg>
        <pc:inkChg chg="add">
          <ac:chgData name="Viet Anh Nguyen" userId="b95f61ff061388d5" providerId="LiveId" clId="{2F009BA6-935D-4172-B5F2-8DDE54F1BBBA}" dt="2022-01-10T08:12:40.573" v="2828"/>
          <ac:inkMkLst>
            <pc:docMk/>
            <pc:sldMk cId="360937962" sldId="353"/>
            <ac:inkMk id="48" creationId="{A03CFD2D-A5D4-4872-BCE4-FDC747BD1974}"/>
          </ac:inkMkLst>
        </pc:inkChg>
        <pc:inkChg chg="add del">
          <ac:chgData name="Viet Anh Nguyen" userId="b95f61ff061388d5" providerId="LiveId" clId="{2F009BA6-935D-4172-B5F2-8DDE54F1BBBA}" dt="2022-01-10T08:12:43.149" v="2834"/>
          <ac:inkMkLst>
            <pc:docMk/>
            <pc:sldMk cId="360937962" sldId="353"/>
            <ac:inkMk id="49" creationId="{529AF71A-5E20-410B-B88F-1BAD23587C23}"/>
          </ac:inkMkLst>
        </pc:inkChg>
        <pc:inkChg chg="add del">
          <ac:chgData name="Viet Anh Nguyen" userId="b95f61ff061388d5" providerId="LiveId" clId="{2F009BA6-935D-4172-B5F2-8DDE54F1BBBA}" dt="2022-01-10T08:12:43.149" v="2834"/>
          <ac:inkMkLst>
            <pc:docMk/>
            <pc:sldMk cId="360937962" sldId="353"/>
            <ac:inkMk id="50" creationId="{2E628C11-D211-45A5-A074-55ABE80AD0E2}"/>
          </ac:inkMkLst>
        </pc:inkChg>
        <pc:inkChg chg="add del">
          <ac:chgData name="Viet Anh Nguyen" userId="b95f61ff061388d5" providerId="LiveId" clId="{2F009BA6-935D-4172-B5F2-8DDE54F1BBBA}" dt="2022-01-10T08:12:43.149" v="2834"/>
          <ac:inkMkLst>
            <pc:docMk/>
            <pc:sldMk cId="360937962" sldId="353"/>
            <ac:inkMk id="51" creationId="{CC106345-3FA8-4B9A-9DA2-ADE36BEABAED}"/>
          </ac:inkMkLst>
        </pc:inkChg>
        <pc:inkChg chg="add del">
          <ac:chgData name="Viet Anh Nguyen" userId="b95f61ff061388d5" providerId="LiveId" clId="{2F009BA6-935D-4172-B5F2-8DDE54F1BBBA}" dt="2022-01-10T08:12:43.149" v="2834"/>
          <ac:inkMkLst>
            <pc:docMk/>
            <pc:sldMk cId="360937962" sldId="353"/>
            <ac:inkMk id="52" creationId="{0C5A5E99-BE33-45A9-AF7A-97B0A5E661BF}"/>
          </ac:inkMkLst>
        </pc:inkChg>
        <pc:inkChg chg="add del">
          <ac:chgData name="Viet Anh Nguyen" userId="b95f61ff061388d5" providerId="LiveId" clId="{2F009BA6-935D-4172-B5F2-8DDE54F1BBBA}" dt="2022-01-10T08:12:43.149" v="2834"/>
          <ac:inkMkLst>
            <pc:docMk/>
            <pc:sldMk cId="360937962" sldId="353"/>
            <ac:inkMk id="53" creationId="{1FF8DFE2-11DC-420C-903B-105FD4475EC3}"/>
          </ac:inkMkLst>
        </pc:inkChg>
        <pc:inkChg chg="add">
          <ac:chgData name="Viet Anh Nguyen" userId="b95f61ff061388d5" providerId="LiveId" clId="{2F009BA6-935D-4172-B5F2-8DDE54F1BBBA}" dt="2022-01-10T08:12:43.149" v="2834"/>
          <ac:inkMkLst>
            <pc:docMk/>
            <pc:sldMk cId="360937962" sldId="353"/>
            <ac:inkMk id="54" creationId="{D01CA081-08DF-4858-9D58-D2A4F8478BAE}"/>
          </ac:inkMkLst>
        </pc:inkChg>
        <pc:inkChg chg="add del">
          <ac:chgData name="Viet Anh Nguyen" userId="b95f61ff061388d5" providerId="LiveId" clId="{2F009BA6-935D-4172-B5F2-8DDE54F1BBBA}" dt="2022-01-10T08:12:48.546" v="2837"/>
          <ac:inkMkLst>
            <pc:docMk/>
            <pc:sldMk cId="360937962" sldId="353"/>
            <ac:inkMk id="55" creationId="{C14461C1-2945-495E-97E1-BB9DE8CFDDD0}"/>
          </ac:inkMkLst>
        </pc:inkChg>
        <pc:inkChg chg="add del">
          <ac:chgData name="Viet Anh Nguyen" userId="b95f61ff061388d5" providerId="LiveId" clId="{2F009BA6-935D-4172-B5F2-8DDE54F1BBBA}" dt="2022-01-10T08:12:48.546" v="2837"/>
          <ac:inkMkLst>
            <pc:docMk/>
            <pc:sldMk cId="360937962" sldId="353"/>
            <ac:inkMk id="56" creationId="{A8CF73FA-CA4A-4572-9176-844B4A80A215}"/>
          </ac:inkMkLst>
        </pc:inkChg>
        <pc:inkChg chg="add">
          <ac:chgData name="Viet Anh Nguyen" userId="b95f61ff061388d5" providerId="LiveId" clId="{2F009BA6-935D-4172-B5F2-8DDE54F1BBBA}" dt="2022-01-10T08:12:48.546" v="2837"/>
          <ac:inkMkLst>
            <pc:docMk/>
            <pc:sldMk cId="360937962" sldId="353"/>
            <ac:inkMk id="57" creationId="{92552920-A162-4C32-BCFB-1AAE1BB28910}"/>
          </ac:inkMkLst>
        </pc:inkChg>
        <pc:inkChg chg="add del">
          <ac:chgData name="Viet Anh Nguyen" userId="b95f61ff061388d5" providerId="LiveId" clId="{2F009BA6-935D-4172-B5F2-8DDE54F1BBBA}" dt="2022-01-10T08:12:51.305" v="2842"/>
          <ac:inkMkLst>
            <pc:docMk/>
            <pc:sldMk cId="360937962" sldId="353"/>
            <ac:inkMk id="58" creationId="{A15B6B6B-4EC0-4775-81F3-04D35D40F689}"/>
          </ac:inkMkLst>
        </pc:inkChg>
        <pc:inkChg chg="add del">
          <ac:chgData name="Viet Anh Nguyen" userId="b95f61ff061388d5" providerId="LiveId" clId="{2F009BA6-935D-4172-B5F2-8DDE54F1BBBA}" dt="2022-01-10T08:12:51.305" v="2842"/>
          <ac:inkMkLst>
            <pc:docMk/>
            <pc:sldMk cId="360937962" sldId="353"/>
            <ac:inkMk id="59" creationId="{2DC56973-BDD0-460A-83E6-BED0630009D4}"/>
          </ac:inkMkLst>
        </pc:inkChg>
        <pc:inkChg chg="add del">
          <ac:chgData name="Viet Anh Nguyen" userId="b95f61ff061388d5" providerId="LiveId" clId="{2F009BA6-935D-4172-B5F2-8DDE54F1BBBA}" dt="2022-01-10T08:12:51.305" v="2842"/>
          <ac:inkMkLst>
            <pc:docMk/>
            <pc:sldMk cId="360937962" sldId="353"/>
            <ac:inkMk id="60" creationId="{E02B37BC-C3C6-4DAF-AC61-174856BB7B7B}"/>
          </ac:inkMkLst>
        </pc:inkChg>
        <pc:inkChg chg="add">
          <ac:chgData name="Viet Anh Nguyen" userId="b95f61ff061388d5" providerId="LiveId" clId="{2F009BA6-935D-4172-B5F2-8DDE54F1BBBA}" dt="2022-01-10T08:12:50.353" v="2841" actId="9405"/>
          <ac:inkMkLst>
            <pc:docMk/>
            <pc:sldMk cId="360937962" sldId="353"/>
            <ac:inkMk id="61" creationId="{DF916684-A63E-4AB1-9C09-B2F4D16DFB1C}"/>
          </ac:inkMkLst>
        </pc:inkChg>
        <pc:inkChg chg="add">
          <ac:chgData name="Viet Anh Nguyen" userId="b95f61ff061388d5" providerId="LiveId" clId="{2F009BA6-935D-4172-B5F2-8DDE54F1BBBA}" dt="2022-01-10T08:12:51.305" v="2842"/>
          <ac:inkMkLst>
            <pc:docMk/>
            <pc:sldMk cId="360937962" sldId="353"/>
            <ac:inkMk id="62" creationId="{4C29B72F-BB8C-4742-922A-B6BF0991C9B1}"/>
          </ac:inkMkLst>
        </pc:inkChg>
        <pc:inkChg chg="add del">
          <ac:chgData name="Viet Anh Nguyen" userId="b95f61ff061388d5" providerId="LiveId" clId="{2F009BA6-935D-4172-B5F2-8DDE54F1BBBA}" dt="2022-01-10T08:12:53.979" v="2851"/>
          <ac:inkMkLst>
            <pc:docMk/>
            <pc:sldMk cId="360937962" sldId="353"/>
            <ac:inkMk id="63" creationId="{58032259-6934-42B3-BCF3-BCD8E2F0E658}"/>
          </ac:inkMkLst>
        </pc:inkChg>
        <pc:inkChg chg="add del">
          <ac:chgData name="Viet Anh Nguyen" userId="b95f61ff061388d5" providerId="LiveId" clId="{2F009BA6-935D-4172-B5F2-8DDE54F1BBBA}" dt="2022-01-10T08:12:53.979" v="2851"/>
          <ac:inkMkLst>
            <pc:docMk/>
            <pc:sldMk cId="360937962" sldId="353"/>
            <ac:inkMk id="64" creationId="{767A6C82-27C4-4729-A066-83B4F15AFA69}"/>
          </ac:inkMkLst>
        </pc:inkChg>
        <pc:inkChg chg="add del">
          <ac:chgData name="Viet Anh Nguyen" userId="b95f61ff061388d5" providerId="LiveId" clId="{2F009BA6-935D-4172-B5F2-8DDE54F1BBBA}" dt="2022-01-10T08:12:53.979" v="2851"/>
          <ac:inkMkLst>
            <pc:docMk/>
            <pc:sldMk cId="360937962" sldId="353"/>
            <ac:inkMk id="65" creationId="{F164EAE3-E084-4434-920A-D63E28262145}"/>
          </ac:inkMkLst>
        </pc:inkChg>
        <pc:inkChg chg="add del">
          <ac:chgData name="Viet Anh Nguyen" userId="b95f61ff061388d5" providerId="LiveId" clId="{2F009BA6-935D-4172-B5F2-8DDE54F1BBBA}" dt="2022-01-10T08:12:53.979" v="2851"/>
          <ac:inkMkLst>
            <pc:docMk/>
            <pc:sldMk cId="360937962" sldId="353"/>
            <ac:inkMk id="66" creationId="{A74E456D-0111-47A1-ADEA-752A1DDED491}"/>
          </ac:inkMkLst>
        </pc:inkChg>
        <pc:inkChg chg="add del">
          <ac:chgData name="Viet Anh Nguyen" userId="b95f61ff061388d5" providerId="LiveId" clId="{2F009BA6-935D-4172-B5F2-8DDE54F1BBBA}" dt="2022-01-10T08:12:53.979" v="2851"/>
          <ac:inkMkLst>
            <pc:docMk/>
            <pc:sldMk cId="360937962" sldId="353"/>
            <ac:inkMk id="67" creationId="{8E982470-E51F-4FF3-9832-DAADA1775C92}"/>
          </ac:inkMkLst>
        </pc:inkChg>
        <pc:inkChg chg="add del">
          <ac:chgData name="Viet Anh Nguyen" userId="b95f61ff061388d5" providerId="LiveId" clId="{2F009BA6-935D-4172-B5F2-8DDE54F1BBBA}" dt="2022-01-10T08:12:53.979" v="2851"/>
          <ac:inkMkLst>
            <pc:docMk/>
            <pc:sldMk cId="360937962" sldId="353"/>
            <ac:inkMk id="68" creationId="{87835522-2C80-4B1B-AF56-1AD27FDA4A8E}"/>
          </ac:inkMkLst>
        </pc:inkChg>
        <pc:inkChg chg="add">
          <ac:chgData name="Viet Anh Nguyen" userId="b95f61ff061388d5" providerId="LiveId" clId="{2F009BA6-935D-4172-B5F2-8DDE54F1BBBA}" dt="2022-01-10T08:12:52.941" v="2849" actId="9405"/>
          <ac:inkMkLst>
            <pc:docMk/>
            <pc:sldMk cId="360937962" sldId="353"/>
            <ac:inkMk id="69" creationId="{BF88DDBB-9372-4A85-9820-9382AEA83517}"/>
          </ac:inkMkLst>
        </pc:inkChg>
        <pc:inkChg chg="add">
          <ac:chgData name="Viet Anh Nguyen" userId="b95f61ff061388d5" providerId="LiveId" clId="{2F009BA6-935D-4172-B5F2-8DDE54F1BBBA}" dt="2022-01-10T08:12:53.083" v="2850" actId="9405"/>
          <ac:inkMkLst>
            <pc:docMk/>
            <pc:sldMk cId="360937962" sldId="353"/>
            <ac:inkMk id="70" creationId="{44A88134-F072-473B-BF2E-07B62E318083}"/>
          </ac:inkMkLst>
        </pc:inkChg>
        <pc:inkChg chg="add">
          <ac:chgData name="Viet Anh Nguyen" userId="b95f61ff061388d5" providerId="LiveId" clId="{2F009BA6-935D-4172-B5F2-8DDE54F1BBBA}" dt="2022-01-10T08:12:53.979" v="2851"/>
          <ac:inkMkLst>
            <pc:docMk/>
            <pc:sldMk cId="360937962" sldId="353"/>
            <ac:inkMk id="71" creationId="{291B5F4F-E1EF-40CF-B958-9B9591FE85D5}"/>
          </ac:inkMkLst>
        </pc:inkChg>
        <pc:inkChg chg="add del">
          <ac:chgData name="Viet Anh Nguyen" userId="b95f61ff061388d5" providerId="LiveId" clId="{2F009BA6-935D-4172-B5F2-8DDE54F1BBBA}" dt="2022-01-10T08:12:59.026" v="2861"/>
          <ac:inkMkLst>
            <pc:docMk/>
            <pc:sldMk cId="360937962" sldId="353"/>
            <ac:inkMk id="72" creationId="{8D559CDA-368A-4145-BE5D-F10441663C22}"/>
          </ac:inkMkLst>
        </pc:inkChg>
        <pc:inkChg chg="add del">
          <ac:chgData name="Viet Anh Nguyen" userId="b95f61ff061388d5" providerId="LiveId" clId="{2F009BA6-935D-4172-B5F2-8DDE54F1BBBA}" dt="2022-01-10T08:12:59.026" v="2861"/>
          <ac:inkMkLst>
            <pc:docMk/>
            <pc:sldMk cId="360937962" sldId="353"/>
            <ac:inkMk id="73" creationId="{D9624E56-BDFC-4BE1-8BC8-56623CE47355}"/>
          </ac:inkMkLst>
        </pc:inkChg>
        <pc:inkChg chg="add del">
          <ac:chgData name="Viet Anh Nguyen" userId="b95f61ff061388d5" providerId="LiveId" clId="{2F009BA6-935D-4172-B5F2-8DDE54F1BBBA}" dt="2022-01-10T08:12:59.026" v="2861"/>
          <ac:inkMkLst>
            <pc:docMk/>
            <pc:sldMk cId="360937962" sldId="353"/>
            <ac:inkMk id="74" creationId="{15DD9ADE-48E8-496C-BC59-1DE5A1E76CD5}"/>
          </ac:inkMkLst>
        </pc:inkChg>
        <pc:inkChg chg="add del">
          <ac:chgData name="Viet Anh Nguyen" userId="b95f61ff061388d5" providerId="LiveId" clId="{2F009BA6-935D-4172-B5F2-8DDE54F1BBBA}" dt="2022-01-10T08:12:59.026" v="2861"/>
          <ac:inkMkLst>
            <pc:docMk/>
            <pc:sldMk cId="360937962" sldId="353"/>
            <ac:inkMk id="75" creationId="{F7181B30-626F-4035-99CA-C200424591E9}"/>
          </ac:inkMkLst>
        </pc:inkChg>
        <pc:inkChg chg="add del">
          <ac:chgData name="Viet Anh Nguyen" userId="b95f61ff061388d5" providerId="LiveId" clId="{2F009BA6-935D-4172-B5F2-8DDE54F1BBBA}" dt="2022-01-10T08:12:59.026" v="2861"/>
          <ac:inkMkLst>
            <pc:docMk/>
            <pc:sldMk cId="360937962" sldId="353"/>
            <ac:inkMk id="76" creationId="{4073F681-3A5A-47AB-8512-009D3517C0B2}"/>
          </ac:inkMkLst>
        </pc:inkChg>
        <pc:inkChg chg="add del">
          <ac:chgData name="Viet Anh Nguyen" userId="b95f61ff061388d5" providerId="LiveId" clId="{2F009BA6-935D-4172-B5F2-8DDE54F1BBBA}" dt="2022-01-10T08:12:59.026" v="2861"/>
          <ac:inkMkLst>
            <pc:docMk/>
            <pc:sldMk cId="360937962" sldId="353"/>
            <ac:inkMk id="77" creationId="{01C11815-9291-45B6-9A4F-00A4375039BF}"/>
          </ac:inkMkLst>
        </pc:inkChg>
        <pc:inkChg chg="add del">
          <ac:chgData name="Viet Anh Nguyen" userId="b95f61ff061388d5" providerId="LiveId" clId="{2F009BA6-935D-4172-B5F2-8DDE54F1BBBA}" dt="2022-01-10T08:12:59.026" v="2861"/>
          <ac:inkMkLst>
            <pc:docMk/>
            <pc:sldMk cId="360937962" sldId="353"/>
            <ac:inkMk id="78" creationId="{92ECD6C1-BB30-4DA7-BEEC-FB0DBA3511FD}"/>
          </ac:inkMkLst>
        </pc:inkChg>
        <pc:inkChg chg="add del">
          <ac:chgData name="Viet Anh Nguyen" userId="b95f61ff061388d5" providerId="LiveId" clId="{2F009BA6-935D-4172-B5F2-8DDE54F1BBBA}" dt="2022-01-10T08:12:59.026" v="2861"/>
          <ac:inkMkLst>
            <pc:docMk/>
            <pc:sldMk cId="360937962" sldId="353"/>
            <ac:inkMk id="79" creationId="{A0578E3A-BFE0-4147-850E-D231830A9BE0}"/>
          </ac:inkMkLst>
        </pc:inkChg>
        <pc:inkChg chg="add del">
          <ac:chgData name="Viet Anh Nguyen" userId="b95f61ff061388d5" providerId="LiveId" clId="{2F009BA6-935D-4172-B5F2-8DDE54F1BBBA}" dt="2022-01-10T08:12:59.026" v="2861"/>
          <ac:inkMkLst>
            <pc:docMk/>
            <pc:sldMk cId="360937962" sldId="353"/>
            <ac:inkMk id="80" creationId="{33E890A2-5446-4701-96F7-7BA9F65F6AFB}"/>
          </ac:inkMkLst>
        </pc:inkChg>
        <pc:inkChg chg="add">
          <ac:chgData name="Viet Anh Nguyen" userId="b95f61ff061388d5" providerId="LiveId" clId="{2F009BA6-935D-4172-B5F2-8DDE54F1BBBA}" dt="2022-01-10T08:12:59.026" v="2861"/>
          <ac:inkMkLst>
            <pc:docMk/>
            <pc:sldMk cId="360937962" sldId="353"/>
            <ac:inkMk id="81" creationId="{F2338697-9CE5-462C-A0E6-6CE1A4AE5892}"/>
          </ac:inkMkLst>
        </pc:inkChg>
        <pc:inkChg chg="add">
          <ac:chgData name="Viet Anh Nguyen" userId="b95f61ff061388d5" providerId="LiveId" clId="{2F009BA6-935D-4172-B5F2-8DDE54F1BBBA}" dt="2022-01-10T08:12:59.026" v="2861"/>
          <ac:inkMkLst>
            <pc:docMk/>
            <pc:sldMk cId="360937962" sldId="353"/>
            <ac:inkMk id="82" creationId="{57F65805-7533-4B9F-B076-8E5165738317}"/>
          </ac:inkMkLst>
        </pc:inkChg>
        <pc:inkChg chg="add del">
          <ac:chgData name="Viet Anh Nguyen" userId="b95f61ff061388d5" providerId="LiveId" clId="{2F009BA6-935D-4172-B5F2-8DDE54F1BBBA}" dt="2022-01-10T08:14:08.802" v="2872"/>
          <ac:inkMkLst>
            <pc:docMk/>
            <pc:sldMk cId="360937962" sldId="353"/>
            <ac:inkMk id="83" creationId="{18C2443D-55B0-4F23-9C90-F7926B6E470E}"/>
          </ac:inkMkLst>
        </pc:inkChg>
        <pc:inkChg chg="add del">
          <ac:chgData name="Viet Anh Nguyen" userId="b95f61ff061388d5" providerId="LiveId" clId="{2F009BA6-935D-4172-B5F2-8DDE54F1BBBA}" dt="2022-01-10T08:14:08.802" v="2872"/>
          <ac:inkMkLst>
            <pc:docMk/>
            <pc:sldMk cId="360937962" sldId="353"/>
            <ac:inkMk id="84" creationId="{75CEC5B1-775C-4119-9C76-754A3D756CE9}"/>
          </ac:inkMkLst>
        </pc:inkChg>
        <pc:inkChg chg="add del">
          <ac:chgData name="Viet Anh Nguyen" userId="b95f61ff061388d5" providerId="LiveId" clId="{2F009BA6-935D-4172-B5F2-8DDE54F1BBBA}" dt="2022-01-10T08:14:08.802" v="2872"/>
          <ac:inkMkLst>
            <pc:docMk/>
            <pc:sldMk cId="360937962" sldId="353"/>
            <ac:inkMk id="85" creationId="{9790BF5F-99E6-4738-8269-A001EECC21AA}"/>
          </ac:inkMkLst>
        </pc:inkChg>
        <pc:inkChg chg="add del">
          <ac:chgData name="Viet Anh Nguyen" userId="b95f61ff061388d5" providerId="LiveId" clId="{2F009BA6-935D-4172-B5F2-8DDE54F1BBBA}" dt="2022-01-10T08:14:08.802" v="2872"/>
          <ac:inkMkLst>
            <pc:docMk/>
            <pc:sldMk cId="360937962" sldId="353"/>
            <ac:inkMk id="86" creationId="{A8ACF7C8-6680-4890-B98C-916614E51AF6}"/>
          </ac:inkMkLst>
        </pc:inkChg>
        <pc:inkChg chg="add del">
          <ac:chgData name="Viet Anh Nguyen" userId="b95f61ff061388d5" providerId="LiveId" clId="{2F009BA6-935D-4172-B5F2-8DDE54F1BBBA}" dt="2022-01-10T08:14:08.802" v="2872"/>
          <ac:inkMkLst>
            <pc:docMk/>
            <pc:sldMk cId="360937962" sldId="353"/>
            <ac:inkMk id="87" creationId="{91BB654A-1C0B-48AC-B7EF-AB5C232687DC}"/>
          </ac:inkMkLst>
        </pc:inkChg>
        <pc:inkChg chg="add del">
          <ac:chgData name="Viet Anh Nguyen" userId="b95f61ff061388d5" providerId="LiveId" clId="{2F009BA6-935D-4172-B5F2-8DDE54F1BBBA}" dt="2022-01-10T08:14:08.802" v="2872"/>
          <ac:inkMkLst>
            <pc:docMk/>
            <pc:sldMk cId="360937962" sldId="353"/>
            <ac:inkMk id="88" creationId="{2AE355EB-45CC-4541-9A0A-B1B750E56AEB}"/>
          </ac:inkMkLst>
        </pc:inkChg>
        <pc:inkChg chg="add del">
          <ac:chgData name="Viet Anh Nguyen" userId="b95f61ff061388d5" providerId="LiveId" clId="{2F009BA6-935D-4172-B5F2-8DDE54F1BBBA}" dt="2022-01-10T08:14:08.802" v="2872"/>
          <ac:inkMkLst>
            <pc:docMk/>
            <pc:sldMk cId="360937962" sldId="353"/>
            <ac:inkMk id="89" creationId="{FEA85101-90D7-4317-BFA9-A3C306203768}"/>
          </ac:inkMkLst>
        </pc:inkChg>
        <pc:inkChg chg="add del">
          <ac:chgData name="Viet Anh Nguyen" userId="b95f61ff061388d5" providerId="LiveId" clId="{2F009BA6-935D-4172-B5F2-8DDE54F1BBBA}" dt="2022-01-10T08:14:08.802" v="2872"/>
          <ac:inkMkLst>
            <pc:docMk/>
            <pc:sldMk cId="360937962" sldId="353"/>
            <ac:inkMk id="90" creationId="{C1A5F435-09AF-4117-9B7E-06892EE12365}"/>
          </ac:inkMkLst>
        </pc:inkChg>
        <pc:inkChg chg="add del">
          <ac:chgData name="Viet Anh Nguyen" userId="b95f61ff061388d5" providerId="LiveId" clId="{2F009BA6-935D-4172-B5F2-8DDE54F1BBBA}" dt="2022-01-10T08:14:08.802" v="2872"/>
          <ac:inkMkLst>
            <pc:docMk/>
            <pc:sldMk cId="360937962" sldId="353"/>
            <ac:inkMk id="91" creationId="{4C09E4E1-A1E9-4985-B292-2A4FFF69576E}"/>
          </ac:inkMkLst>
        </pc:inkChg>
        <pc:inkChg chg="add del">
          <ac:chgData name="Viet Anh Nguyen" userId="b95f61ff061388d5" providerId="LiveId" clId="{2F009BA6-935D-4172-B5F2-8DDE54F1BBBA}" dt="2022-01-10T08:14:08.802" v="2872"/>
          <ac:inkMkLst>
            <pc:docMk/>
            <pc:sldMk cId="360937962" sldId="353"/>
            <ac:inkMk id="92" creationId="{4C0063D6-F0A2-4FDE-AEC8-7C34ABB1E833}"/>
          </ac:inkMkLst>
        </pc:inkChg>
        <pc:inkChg chg="add">
          <ac:chgData name="Viet Anh Nguyen" userId="b95f61ff061388d5" providerId="LiveId" clId="{2F009BA6-935D-4172-B5F2-8DDE54F1BBBA}" dt="2022-01-10T08:14:08.802" v="2872"/>
          <ac:inkMkLst>
            <pc:docMk/>
            <pc:sldMk cId="360937962" sldId="353"/>
            <ac:inkMk id="93" creationId="{9E3EB848-FC2B-484F-AD8D-5AA6AFAECC51}"/>
          </ac:inkMkLst>
        </pc:inkChg>
        <pc:inkChg chg="add">
          <ac:chgData name="Viet Anh Nguyen" userId="b95f61ff061388d5" providerId="LiveId" clId="{2F009BA6-935D-4172-B5F2-8DDE54F1BBBA}" dt="2022-01-10T08:14:08.802" v="2872"/>
          <ac:inkMkLst>
            <pc:docMk/>
            <pc:sldMk cId="360937962" sldId="353"/>
            <ac:inkMk id="94" creationId="{D5646697-8B2D-4A34-AD39-17B4F025242B}"/>
          </ac:inkMkLst>
        </pc:inkChg>
        <pc:inkChg chg="add del">
          <ac:chgData name="Viet Anh Nguyen" userId="b95f61ff061388d5" providerId="LiveId" clId="{2F009BA6-935D-4172-B5F2-8DDE54F1BBBA}" dt="2022-01-10T08:14:12.387" v="2877"/>
          <ac:inkMkLst>
            <pc:docMk/>
            <pc:sldMk cId="360937962" sldId="353"/>
            <ac:inkMk id="95" creationId="{FFFAE499-C1A2-4709-9535-24DA398D885B}"/>
          </ac:inkMkLst>
        </pc:inkChg>
        <pc:inkChg chg="add del">
          <ac:chgData name="Viet Anh Nguyen" userId="b95f61ff061388d5" providerId="LiveId" clId="{2F009BA6-935D-4172-B5F2-8DDE54F1BBBA}" dt="2022-01-10T08:14:12.387" v="2877"/>
          <ac:inkMkLst>
            <pc:docMk/>
            <pc:sldMk cId="360937962" sldId="353"/>
            <ac:inkMk id="96" creationId="{3434D4E5-8D22-4025-97B3-B80F2DE5B51F}"/>
          </ac:inkMkLst>
        </pc:inkChg>
        <pc:inkChg chg="add del">
          <ac:chgData name="Viet Anh Nguyen" userId="b95f61ff061388d5" providerId="LiveId" clId="{2F009BA6-935D-4172-B5F2-8DDE54F1BBBA}" dt="2022-01-10T08:14:12.387" v="2877"/>
          <ac:inkMkLst>
            <pc:docMk/>
            <pc:sldMk cId="360937962" sldId="353"/>
            <ac:inkMk id="97" creationId="{8A33D65C-45C0-417F-B82E-1ED48616C559}"/>
          </ac:inkMkLst>
        </pc:inkChg>
        <pc:inkChg chg="add del">
          <ac:chgData name="Viet Anh Nguyen" userId="b95f61ff061388d5" providerId="LiveId" clId="{2F009BA6-935D-4172-B5F2-8DDE54F1BBBA}" dt="2022-01-10T08:14:12.387" v="2877"/>
          <ac:inkMkLst>
            <pc:docMk/>
            <pc:sldMk cId="360937962" sldId="353"/>
            <ac:inkMk id="98" creationId="{8B59C448-A4FF-4877-9173-766CC3C6CA35}"/>
          </ac:inkMkLst>
        </pc:inkChg>
        <pc:inkChg chg="add">
          <ac:chgData name="Viet Anh Nguyen" userId="b95f61ff061388d5" providerId="LiveId" clId="{2F009BA6-935D-4172-B5F2-8DDE54F1BBBA}" dt="2022-01-10T08:14:12.387" v="2877"/>
          <ac:inkMkLst>
            <pc:docMk/>
            <pc:sldMk cId="360937962" sldId="353"/>
            <ac:inkMk id="99" creationId="{995FB6BD-C073-47CF-A14F-EB23A78BD756}"/>
          </ac:inkMkLst>
        </pc:inkChg>
        <pc:inkChg chg="add">
          <ac:chgData name="Viet Anh Nguyen" userId="b95f61ff061388d5" providerId="LiveId" clId="{2F009BA6-935D-4172-B5F2-8DDE54F1BBBA}" dt="2022-01-10T08:14:12.387" v="2877"/>
          <ac:inkMkLst>
            <pc:docMk/>
            <pc:sldMk cId="360937962" sldId="353"/>
            <ac:inkMk id="100" creationId="{905B18D1-2D1F-4DEC-8288-587E59C56233}"/>
          </ac:inkMkLst>
        </pc:inkChg>
        <pc:inkChg chg="add">
          <ac:chgData name="Viet Anh Nguyen" userId="b95f61ff061388d5" providerId="LiveId" clId="{2F009BA6-935D-4172-B5F2-8DDE54F1BBBA}" dt="2022-01-10T08:14:12.965" v="2878" actId="9405"/>
          <ac:inkMkLst>
            <pc:docMk/>
            <pc:sldMk cId="360937962" sldId="353"/>
            <ac:inkMk id="101" creationId="{DDBA1640-9707-4B90-9B8F-C020C03A1661}"/>
          </ac:inkMkLst>
        </pc:inkChg>
        <pc:inkChg chg="add">
          <ac:chgData name="Viet Anh Nguyen" userId="b95f61ff061388d5" providerId="LiveId" clId="{2F009BA6-935D-4172-B5F2-8DDE54F1BBBA}" dt="2022-01-10T08:14:14.112" v="2879" actId="9405"/>
          <ac:inkMkLst>
            <pc:docMk/>
            <pc:sldMk cId="360937962" sldId="353"/>
            <ac:inkMk id="102" creationId="{093C15F5-C405-480D-9A4F-905521A0B930}"/>
          </ac:inkMkLst>
        </pc:inkChg>
        <pc:inkChg chg="add">
          <ac:chgData name="Viet Anh Nguyen" userId="b95f61ff061388d5" providerId="LiveId" clId="{2F009BA6-935D-4172-B5F2-8DDE54F1BBBA}" dt="2022-01-10T08:14:15.070" v="2880" actId="9405"/>
          <ac:inkMkLst>
            <pc:docMk/>
            <pc:sldMk cId="360937962" sldId="353"/>
            <ac:inkMk id="103" creationId="{D9CDAA88-E1A6-446B-8063-6E91C1682453}"/>
          </ac:inkMkLst>
        </pc:inkChg>
        <pc:inkChg chg="add">
          <ac:chgData name="Viet Anh Nguyen" userId="b95f61ff061388d5" providerId="LiveId" clId="{2F009BA6-935D-4172-B5F2-8DDE54F1BBBA}" dt="2022-01-10T08:14:15.981" v="2881" actId="9405"/>
          <ac:inkMkLst>
            <pc:docMk/>
            <pc:sldMk cId="360937962" sldId="353"/>
            <ac:inkMk id="104" creationId="{999B1833-8F90-41C5-8356-DFC34C120A46}"/>
          </ac:inkMkLst>
        </pc:inkChg>
        <pc:inkChg chg="add del">
          <ac:chgData name="Viet Anh Nguyen" userId="b95f61ff061388d5" providerId="LiveId" clId="{2F009BA6-935D-4172-B5F2-8DDE54F1BBBA}" dt="2022-01-10T08:14:17.700" v="2884"/>
          <ac:inkMkLst>
            <pc:docMk/>
            <pc:sldMk cId="360937962" sldId="353"/>
            <ac:inkMk id="105" creationId="{E6626838-8343-4389-BE90-356F7378336F}"/>
          </ac:inkMkLst>
        </pc:inkChg>
        <pc:inkChg chg="add del">
          <ac:chgData name="Viet Anh Nguyen" userId="b95f61ff061388d5" providerId="LiveId" clId="{2F009BA6-935D-4172-B5F2-8DDE54F1BBBA}" dt="2022-01-10T08:14:17.700" v="2884"/>
          <ac:inkMkLst>
            <pc:docMk/>
            <pc:sldMk cId="360937962" sldId="353"/>
            <ac:inkMk id="106" creationId="{BF659F0D-B7B5-4CD5-8E7D-1B01BC10E61B}"/>
          </ac:inkMkLst>
        </pc:inkChg>
        <pc:inkChg chg="add">
          <ac:chgData name="Viet Anh Nguyen" userId="b95f61ff061388d5" providerId="LiveId" clId="{2F009BA6-935D-4172-B5F2-8DDE54F1BBBA}" dt="2022-01-10T08:14:17.700" v="2884"/>
          <ac:inkMkLst>
            <pc:docMk/>
            <pc:sldMk cId="360937962" sldId="353"/>
            <ac:inkMk id="107" creationId="{EB4768D8-99A1-4F92-AEFE-7D01ABD2C7CA}"/>
          </ac:inkMkLst>
        </pc:inkChg>
        <pc:inkChg chg="add del">
          <ac:chgData name="Viet Anh Nguyen" userId="b95f61ff061388d5" providerId="LiveId" clId="{2F009BA6-935D-4172-B5F2-8DDE54F1BBBA}" dt="2022-01-10T08:14:46.979" v="2889"/>
          <ac:inkMkLst>
            <pc:docMk/>
            <pc:sldMk cId="360937962" sldId="353"/>
            <ac:inkMk id="108" creationId="{45113203-B2BC-48CE-9F8D-02E54EE63D75}"/>
          </ac:inkMkLst>
        </pc:inkChg>
        <pc:inkChg chg="add del">
          <ac:chgData name="Viet Anh Nguyen" userId="b95f61ff061388d5" providerId="LiveId" clId="{2F009BA6-935D-4172-B5F2-8DDE54F1BBBA}" dt="2022-01-10T08:14:46.979" v="2889"/>
          <ac:inkMkLst>
            <pc:docMk/>
            <pc:sldMk cId="360937962" sldId="353"/>
            <ac:inkMk id="109" creationId="{1BF04908-28CD-434C-AF5D-79B543D9B694}"/>
          </ac:inkMkLst>
        </pc:inkChg>
        <pc:inkChg chg="add del">
          <ac:chgData name="Viet Anh Nguyen" userId="b95f61ff061388d5" providerId="LiveId" clId="{2F009BA6-935D-4172-B5F2-8DDE54F1BBBA}" dt="2022-01-10T08:14:46.979" v="2889"/>
          <ac:inkMkLst>
            <pc:docMk/>
            <pc:sldMk cId="360937962" sldId="353"/>
            <ac:inkMk id="110" creationId="{BEC01D0B-980C-4932-9F3A-EEB44ACDD3F0}"/>
          </ac:inkMkLst>
        </pc:inkChg>
        <pc:inkChg chg="add del">
          <ac:chgData name="Viet Anh Nguyen" userId="b95f61ff061388d5" providerId="LiveId" clId="{2F009BA6-935D-4172-B5F2-8DDE54F1BBBA}" dt="2022-01-10T08:14:46.979" v="2889"/>
          <ac:inkMkLst>
            <pc:docMk/>
            <pc:sldMk cId="360937962" sldId="353"/>
            <ac:inkMk id="111" creationId="{0B2964B7-32C9-473A-801B-BA47EE30784E}"/>
          </ac:inkMkLst>
        </pc:inkChg>
        <pc:inkChg chg="add del">
          <ac:chgData name="Viet Anh Nguyen" userId="b95f61ff061388d5" providerId="LiveId" clId="{2F009BA6-935D-4172-B5F2-8DDE54F1BBBA}" dt="2022-01-10T08:14:48.944" v="2892"/>
          <ac:inkMkLst>
            <pc:docMk/>
            <pc:sldMk cId="360937962" sldId="353"/>
            <ac:inkMk id="112" creationId="{44C3CCE6-83CF-402E-8F25-CB25C4B9A8C2}"/>
          </ac:inkMkLst>
        </pc:inkChg>
        <pc:inkChg chg="add del">
          <ac:chgData name="Viet Anh Nguyen" userId="b95f61ff061388d5" providerId="LiveId" clId="{2F009BA6-935D-4172-B5F2-8DDE54F1BBBA}" dt="2022-01-10T08:14:48.944" v="2892"/>
          <ac:inkMkLst>
            <pc:docMk/>
            <pc:sldMk cId="360937962" sldId="353"/>
            <ac:inkMk id="113" creationId="{FC1A9028-C81B-4A11-831B-49F632E06F18}"/>
          </ac:inkMkLst>
        </pc:inkChg>
        <pc:inkChg chg="add del">
          <ac:chgData name="Viet Anh Nguyen" userId="b95f61ff061388d5" providerId="LiveId" clId="{2F009BA6-935D-4172-B5F2-8DDE54F1BBBA}" dt="2022-01-10T08:14:48.944" v="2892"/>
          <ac:inkMkLst>
            <pc:docMk/>
            <pc:sldMk cId="360937962" sldId="353"/>
            <ac:inkMk id="114" creationId="{A52C3981-74D3-40FD-8D1B-5C013CC5A0F3}"/>
          </ac:inkMkLst>
        </pc:inkChg>
        <pc:inkChg chg="add">
          <ac:chgData name="Viet Anh Nguyen" userId="b95f61ff061388d5" providerId="LiveId" clId="{2F009BA6-935D-4172-B5F2-8DDE54F1BBBA}" dt="2022-01-10T08:14:48.944" v="2892"/>
          <ac:inkMkLst>
            <pc:docMk/>
            <pc:sldMk cId="360937962" sldId="353"/>
            <ac:inkMk id="115" creationId="{48CA477E-C2F1-4E50-A7EB-3FC06D8F1746}"/>
          </ac:inkMkLst>
        </pc:inkChg>
        <pc:inkChg chg="add del">
          <ac:chgData name="Viet Anh Nguyen" userId="b95f61ff061388d5" providerId="LiveId" clId="{2F009BA6-935D-4172-B5F2-8DDE54F1BBBA}" dt="2022-01-10T08:19:10.204" v="2904"/>
          <ac:inkMkLst>
            <pc:docMk/>
            <pc:sldMk cId="360937962" sldId="353"/>
            <ac:inkMk id="116" creationId="{940B195D-99F2-44DB-9D23-F100F6980765}"/>
          </ac:inkMkLst>
        </pc:inkChg>
        <pc:inkChg chg="add del">
          <ac:chgData name="Viet Anh Nguyen" userId="b95f61ff061388d5" providerId="LiveId" clId="{2F009BA6-935D-4172-B5F2-8DDE54F1BBBA}" dt="2022-01-10T08:19:10.204" v="2904"/>
          <ac:inkMkLst>
            <pc:docMk/>
            <pc:sldMk cId="360937962" sldId="353"/>
            <ac:inkMk id="117" creationId="{F2709997-A0E9-4180-8BB8-14CCC4444CBD}"/>
          </ac:inkMkLst>
        </pc:inkChg>
        <pc:inkChg chg="add del">
          <ac:chgData name="Viet Anh Nguyen" userId="b95f61ff061388d5" providerId="LiveId" clId="{2F009BA6-935D-4172-B5F2-8DDE54F1BBBA}" dt="2022-01-10T08:19:10.204" v="2904"/>
          <ac:inkMkLst>
            <pc:docMk/>
            <pc:sldMk cId="360937962" sldId="353"/>
            <ac:inkMk id="118" creationId="{7FA6A235-3090-4654-B17C-46DA7671846C}"/>
          </ac:inkMkLst>
        </pc:inkChg>
        <pc:inkChg chg="add del">
          <ac:chgData name="Viet Anh Nguyen" userId="b95f61ff061388d5" providerId="LiveId" clId="{2F009BA6-935D-4172-B5F2-8DDE54F1BBBA}" dt="2022-01-10T08:19:10.204" v="2904"/>
          <ac:inkMkLst>
            <pc:docMk/>
            <pc:sldMk cId="360937962" sldId="353"/>
            <ac:inkMk id="119" creationId="{D6581D0B-0666-4CBB-9637-B378093343EE}"/>
          </ac:inkMkLst>
        </pc:inkChg>
        <pc:inkChg chg="add del">
          <ac:chgData name="Viet Anh Nguyen" userId="b95f61ff061388d5" providerId="LiveId" clId="{2F009BA6-935D-4172-B5F2-8DDE54F1BBBA}" dt="2022-01-10T08:19:10.204" v="2904"/>
          <ac:inkMkLst>
            <pc:docMk/>
            <pc:sldMk cId="360937962" sldId="353"/>
            <ac:inkMk id="120" creationId="{978D0974-C333-4138-810C-A51D64D17CD5}"/>
          </ac:inkMkLst>
        </pc:inkChg>
        <pc:inkChg chg="add del">
          <ac:chgData name="Viet Anh Nguyen" userId="b95f61ff061388d5" providerId="LiveId" clId="{2F009BA6-935D-4172-B5F2-8DDE54F1BBBA}" dt="2022-01-10T08:19:10.204" v="2904"/>
          <ac:inkMkLst>
            <pc:docMk/>
            <pc:sldMk cId="360937962" sldId="353"/>
            <ac:inkMk id="121" creationId="{B8EC40B0-D3D8-4E03-AE9C-E1E8FE69DBEB}"/>
          </ac:inkMkLst>
        </pc:inkChg>
        <pc:inkChg chg="add del">
          <ac:chgData name="Viet Anh Nguyen" userId="b95f61ff061388d5" providerId="LiveId" clId="{2F009BA6-935D-4172-B5F2-8DDE54F1BBBA}" dt="2022-01-10T08:19:10.204" v="2904"/>
          <ac:inkMkLst>
            <pc:docMk/>
            <pc:sldMk cId="360937962" sldId="353"/>
            <ac:inkMk id="122" creationId="{A7E83765-818C-4A8D-BF18-60DA48A2A765}"/>
          </ac:inkMkLst>
        </pc:inkChg>
        <pc:inkChg chg="add del">
          <ac:chgData name="Viet Anh Nguyen" userId="b95f61ff061388d5" providerId="LiveId" clId="{2F009BA6-935D-4172-B5F2-8DDE54F1BBBA}" dt="2022-01-10T08:19:10.204" v="2904"/>
          <ac:inkMkLst>
            <pc:docMk/>
            <pc:sldMk cId="360937962" sldId="353"/>
            <ac:inkMk id="123" creationId="{FEA02358-4DAC-471E-9FCF-26F6DC4F805F}"/>
          </ac:inkMkLst>
        </pc:inkChg>
        <pc:inkChg chg="add del">
          <ac:chgData name="Viet Anh Nguyen" userId="b95f61ff061388d5" providerId="LiveId" clId="{2F009BA6-935D-4172-B5F2-8DDE54F1BBBA}" dt="2022-01-10T08:19:10.204" v="2904"/>
          <ac:inkMkLst>
            <pc:docMk/>
            <pc:sldMk cId="360937962" sldId="353"/>
            <ac:inkMk id="124" creationId="{A5CD8453-56EC-4289-8A0C-CFD8E7D107B0}"/>
          </ac:inkMkLst>
        </pc:inkChg>
        <pc:inkChg chg="add del">
          <ac:chgData name="Viet Anh Nguyen" userId="b95f61ff061388d5" providerId="LiveId" clId="{2F009BA6-935D-4172-B5F2-8DDE54F1BBBA}" dt="2022-01-10T08:19:10.204" v="2904"/>
          <ac:inkMkLst>
            <pc:docMk/>
            <pc:sldMk cId="360937962" sldId="353"/>
            <ac:inkMk id="125" creationId="{E97F1EC8-A401-44C6-8CC2-E87EF0C3EA60}"/>
          </ac:inkMkLst>
        </pc:inkChg>
        <pc:inkChg chg="add del">
          <ac:chgData name="Viet Anh Nguyen" userId="b95f61ff061388d5" providerId="LiveId" clId="{2F009BA6-935D-4172-B5F2-8DDE54F1BBBA}" dt="2022-01-10T08:19:10.204" v="2904"/>
          <ac:inkMkLst>
            <pc:docMk/>
            <pc:sldMk cId="360937962" sldId="353"/>
            <ac:inkMk id="126" creationId="{D2B62A44-AF60-4C75-BB05-786571DBFCF2}"/>
          </ac:inkMkLst>
        </pc:inkChg>
        <pc:inkChg chg="add">
          <ac:chgData name="Viet Anh Nguyen" userId="b95f61ff061388d5" providerId="LiveId" clId="{2F009BA6-935D-4172-B5F2-8DDE54F1BBBA}" dt="2022-01-10T08:19:10.204" v="2904"/>
          <ac:inkMkLst>
            <pc:docMk/>
            <pc:sldMk cId="360937962" sldId="353"/>
            <ac:inkMk id="127" creationId="{536692E0-8E04-4C8C-9612-3E59D5220982}"/>
          </ac:inkMkLst>
        </pc:inkChg>
        <pc:inkChg chg="add del">
          <ac:chgData name="Viet Anh Nguyen" userId="b95f61ff061388d5" providerId="LiveId" clId="{2F009BA6-935D-4172-B5F2-8DDE54F1BBBA}" dt="2022-01-10T08:19:48.733" v="2920"/>
          <ac:inkMkLst>
            <pc:docMk/>
            <pc:sldMk cId="360937962" sldId="353"/>
            <ac:inkMk id="128" creationId="{039F0069-6F7F-4983-9FC1-B15AA42B6EA8}"/>
          </ac:inkMkLst>
        </pc:inkChg>
        <pc:inkChg chg="add del">
          <ac:chgData name="Viet Anh Nguyen" userId="b95f61ff061388d5" providerId="LiveId" clId="{2F009BA6-935D-4172-B5F2-8DDE54F1BBBA}" dt="2022-01-10T08:19:48.733" v="2920"/>
          <ac:inkMkLst>
            <pc:docMk/>
            <pc:sldMk cId="360937962" sldId="353"/>
            <ac:inkMk id="129" creationId="{DC624C3E-2BEC-4236-8511-935E97C5E893}"/>
          </ac:inkMkLst>
        </pc:inkChg>
        <pc:inkChg chg="add del">
          <ac:chgData name="Viet Anh Nguyen" userId="b95f61ff061388d5" providerId="LiveId" clId="{2F009BA6-935D-4172-B5F2-8DDE54F1BBBA}" dt="2022-01-10T08:19:48.733" v="2920"/>
          <ac:inkMkLst>
            <pc:docMk/>
            <pc:sldMk cId="360937962" sldId="353"/>
            <ac:inkMk id="130" creationId="{2840EA8C-C300-4807-9286-33D10453ADFA}"/>
          </ac:inkMkLst>
        </pc:inkChg>
        <pc:inkChg chg="add del">
          <ac:chgData name="Viet Anh Nguyen" userId="b95f61ff061388d5" providerId="LiveId" clId="{2F009BA6-935D-4172-B5F2-8DDE54F1BBBA}" dt="2022-01-10T08:19:48.733" v="2920"/>
          <ac:inkMkLst>
            <pc:docMk/>
            <pc:sldMk cId="360937962" sldId="353"/>
            <ac:inkMk id="131" creationId="{3EB2B2A5-8FCD-4D70-898B-D1EB0890825A}"/>
          </ac:inkMkLst>
        </pc:inkChg>
        <pc:inkChg chg="add del">
          <ac:chgData name="Viet Anh Nguyen" userId="b95f61ff061388d5" providerId="LiveId" clId="{2F009BA6-935D-4172-B5F2-8DDE54F1BBBA}" dt="2022-01-10T08:19:48.733" v="2920"/>
          <ac:inkMkLst>
            <pc:docMk/>
            <pc:sldMk cId="360937962" sldId="353"/>
            <ac:inkMk id="132" creationId="{FD507D5E-FD09-4F0C-952E-DD9367D7F1D6}"/>
          </ac:inkMkLst>
        </pc:inkChg>
        <pc:inkChg chg="add del">
          <ac:chgData name="Viet Anh Nguyen" userId="b95f61ff061388d5" providerId="LiveId" clId="{2F009BA6-935D-4172-B5F2-8DDE54F1BBBA}" dt="2022-01-10T08:19:48.733" v="2920"/>
          <ac:inkMkLst>
            <pc:docMk/>
            <pc:sldMk cId="360937962" sldId="353"/>
            <ac:inkMk id="133" creationId="{2E7BC882-4735-47DD-9E1B-19DEAD696442}"/>
          </ac:inkMkLst>
        </pc:inkChg>
        <pc:inkChg chg="add del">
          <ac:chgData name="Viet Anh Nguyen" userId="b95f61ff061388d5" providerId="LiveId" clId="{2F009BA6-935D-4172-B5F2-8DDE54F1BBBA}" dt="2022-01-10T08:19:48.733" v="2920"/>
          <ac:inkMkLst>
            <pc:docMk/>
            <pc:sldMk cId="360937962" sldId="353"/>
            <ac:inkMk id="134" creationId="{223399A0-4080-43DD-B867-D62CB8FAACA1}"/>
          </ac:inkMkLst>
        </pc:inkChg>
        <pc:inkChg chg="add del">
          <ac:chgData name="Viet Anh Nguyen" userId="b95f61ff061388d5" providerId="LiveId" clId="{2F009BA6-935D-4172-B5F2-8DDE54F1BBBA}" dt="2022-01-10T08:19:48.733" v="2920"/>
          <ac:inkMkLst>
            <pc:docMk/>
            <pc:sldMk cId="360937962" sldId="353"/>
            <ac:inkMk id="135" creationId="{875D3ADC-472E-4C72-A422-45B65DE47D20}"/>
          </ac:inkMkLst>
        </pc:inkChg>
        <pc:inkChg chg="add del">
          <ac:chgData name="Viet Anh Nguyen" userId="b95f61ff061388d5" providerId="LiveId" clId="{2F009BA6-935D-4172-B5F2-8DDE54F1BBBA}" dt="2022-01-10T08:19:48.733" v="2920"/>
          <ac:inkMkLst>
            <pc:docMk/>
            <pc:sldMk cId="360937962" sldId="353"/>
            <ac:inkMk id="136" creationId="{182A772C-27A1-4331-84A4-14F9D636E0F9}"/>
          </ac:inkMkLst>
        </pc:inkChg>
        <pc:inkChg chg="add del">
          <ac:chgData name="Viet Anh Nguyen" userId="b95f61ff061388d5" providerId="LiveId" clId="{2F009BA6-935D-4172-B5F2-8DDE54F1BBBA}" dt="2022-01-10T08:19:48.733" v="2920"/>
          <ac:inkMkLst>
            <pc:docMk/>
            <pc:sldMk cId="360937962" sldId="353"/>
            <ac:inkMk id="137" creationId="{D6DADEDC-60CD-4A4B-8F84-71ABBD2F6024}"/>
          </ac:inkMkLst>
        </pc:inkChg>
        <pc:inkChg chg="add del">
          <ac:chgData name="Viet Anh Nguyen" userId="b95f61ff061388d5" providerId="LiveId" clId="{2F009BA6-935D-4172-B5F2-8DDE54F1BBBA}" dt="2022-01-10T08:19:48.733" v="2920"/>
          <ac:inkMkLst>
            <pc:docMk/>
            <pc:sldMk cId="360937962" sldId="353"/>
            <ac:inkMk id="138" creationId="{ABF41C91-0D05-4496-B103-37D2267DB505}"/>
          </ac:inkMkLst>
        </pc:inkChg>
        <pc:inkChg chg="add del">
          <ac:chgData name="Viet Anh Nguyen" userId="b95f61ff061388d5" providerId="LiveId" clId="{2F009BA6-935D-4172-B5F2-8DDE54F1BBBA}" dt="2022-01-10T08:19:48.733" v="2920"/>
          <ac:inkMkLst>
            <pc:docMk/>
            <pc:sldMk cId="360937962" sldId="353"/>
            <ac:inkMk id="139" creationId="{59DD03BE-E28B-4A93-9A0C-2B6137D69845}"/>
          </ac:inkMkLst>
        </pc:inkChg>
        <pc:inkChg chg="add del">
          <ac:chgData name="Viet Anh Nguyen" userId="b95f61ff061388d5" providerId="LiveId" clId="{2F009BA6-935D-4172-B5F2-8DDE54F1BBBA}" dt="2022-01-10T08:19:48.733" v="2920"/>
          <ac:inkMkLst>
            <pc:docMk/>
            <pc:sldMk cId="360937962" sldId="353"/>
            <ac:inkMk id="140" creationId="{1C56BFC7-E288-4F91-A51B-B32980ED421A}"/>
          </ac:inkMkLst>
        </pc:inkChg>
        <pc:inkChg chg="add del">
          <ac:chgData name="Viet Anh Nguyen" userId="b95f61ff061388d5" providerId="LiveId" clId="{2F009BA6-935D-4172-B5F2-8DDE54F1BBBA}" dt="2022-01-10T08:19:48.733" v="2920"/>
          <ac:inkMkLst>
            <pc:docMk/>
            <pc:sldMk cId="360937962" sldId="353"/>
            <ac:inkMk id="141" creationId="{28B37795-AE57-47EB-8802-D85B12180684}"/>
          </ac:inkMkLst>
        </pc:inkChg>
        <pc:inkChg chg="add del">
          <ac:chgData name="Viet Anh Nguyen" userId="b95f61ff061388d5" providerId="LiveId" clId="{2F009BA6-935D-4172-B5F2-8DDE54F1BBBA}" dt="2022-01-10T08:19:48.733" v="2920"/>
          <ac:inkMkLst>
            <pc:docMk/>
            <pc:sldMk cId="360937962" sldId="353"/>
            <ac:inkMk id="142" creationId="{45614CB6-0C38-43CF-A4AA-59D8452DABEF}"/>
          </ac:inkMkLst>
        </pc:inkChg>
        <pc:inkChg chg="add">
          <ac:chgData name="Viet Anh Nguyen" userId="b95f61ff061388d5" providerId="LiveId" clId="{2F009BA6-935D-4172-B5F2-8DDE54F1BBBA}" dt="2022-01-10T08:19:48.733" v="2920"/>
          <ac:inkMkLst>
            <pc:docMk/>
            <pc:sldMk cId="360937962" sldId="353"/>
            <ac:inkMk id="143" creationId="{C784CA14-383F-4D17-A8AD-4C7FE1B5395A}"/>
          </ac:inkMkLst>
        </pc:inkChg>
        <pc:inkChg chg="add">
          <ac:chgData name="Viet Anh Nguyen" userId="b95f61ff061388d5" providerId="LiveId" clId="{2F009BA6-935D-4172-B5F2-8DDE54F1BBBA}" dt="2022-01-10T08:19:48.733" v="2920"/>
          <ac:inkMkLst>
            <pc:docMk/>
            <pc:sldMk cId="360937962" sldId="353"/>
            <ac:inkMk id="144" creationId="{DBC88295-491B-4F97-ACDB-4A0E40C492E8}"/>
          </ac:inkMkLst>
        </pc:inkChg>
        <pc:inkChg chg="add del">
          <ac:chgData name="Viet Anh Nguyen" userId="b95f61ff061388d5" providerId="LiveId" clId="{2F009BA6-935D-4172-B5F2-8DDE54F1BBBA}" dt="2022-01-10T08:19:51.352" v="2928"/>
          <ac:inkMkLst>
            <pc:docMk/>
            <pc:sldMk cId="360937962" sldId="353"/>
            <ac:inkMk id="145" creationId="{8FBA3C8E-5DA8-4584-AD1D-E3570CE0E65D}"/>
          </ac:inkMkLst>
        </pc:inkChg>
        <pc:inkChg chg="add del">
          <ac:chgData name="Viet Anh Nguyen" userId="b95f61ff061388d5" providerId="LiveId" clId="{2F009BA6-935D-4172-B5F2-8DDE54F1BBBA}" dt="2022-01-10T08:19:51.352" v="2928"/>
          <ac:inkMkLst>
            <pc:docMk/>
            <pc:sldMk cId="360937962" sldId="353"/>
            <ac:inkMk id="146" creationId="{4005DBE2-6C3F-41BB-9204-91175BDF8B4A}"/>
          </ac:inkMkLst>
        </pc:inkChg>
        <pc:inkChg chg="add del">
          <ac:chgData name="Viet Anh Nguyen" userId="b95f61ff061388d5" providerId="LiveId" clId="{2F009BA6-935D-4172-B5F2-8DDE54F1BBBA}" dt="2022-01-10T08:19:51.352" v="2928"/>
          <ac:inkMkLst>
            <pc:docMk/>
            <pc:sldMk cId="360937962" sldId="353"/>
            <ac:inkMk id="147" creationId="{8590B759-020B-4068-9492-B33C2DCAE297}"/>
          </ac:inkMkLst>
        </pc:inkChg>
        <pc:inkChg chg="add del">
          <ac:chgData name="Viet Anh Nguyen" userId="b95f61ff061388d5" providerId="LiveId" clId="{2F009BA6-935D-4172-B5F2-8DDE54F1BBBA}" dt="2022-01-10T08:19:51.352" v="2928"/>
          <ac:inkMkLst>
            <pc:docMk/>
            <pc:sldMk cId="360937962" sldId="353"/>
            <ac:inkMk id="148" creationId="{A44A0FB9-2A01-4D5C-8510-A9198174B0EB}"/>
          </ac:inkMkLst>
        </pc:inkChg>
        <pc:inkChg chg="add del">
          <ac:chgData name="Viet Anh Nguyen" userId="b95f61ff061388d5" providerId="LiveId" clId="{2F009BA6-935D-4172-B5F2-8DDE54F1BBBA}" dt="2022-01-10T08:19:51.352" v="2928"/>
          <ac:inkMkLst>
            <pc:docMk/>
            <pc:sldMk cId="360937962" sldId="353"/>
            <ac:inkMk id="149" creationId="{5573D163-8F20-47EB-B82F-2AF90C45054D}"/>
          </ac:inkMkLst>
        </pc:inkChg>
        <pc:inkChg chg="add del">
          <ac:chgData name="Viet Anh Nguyen" userId="b95f61ff061388d5" providerId="LiveId" clId="{2F009BA6-935D-4172-B5F2-8DDE54F1BBBA}" dt="2022-01-10T08:19:51.352" v="2928"/>
          <ac:inkMkLst>
            <pc:docMk/>
            <pc:sldMk cId="360937962" sldId="353"/>
            <ac:inkMk id="150" creationId="{BAA848E1-E26D-42EE-927B-99492EAB0BE2}"/>
          </ac:inkMkLst>
        </pc:inkChg>
        <pc:inkChg chg="add del">
          <ac:chgData name="Viet Anh Nguyen" userId="b95f61ff061388d5" providerId="LiveId" clId="{2F009BA6-935D-4172-B5F2-8DDE54F1BBBA}" dt="2022-01-10T08:19:51.352" v="2928"/>
          <ac:inkMkLst>
            <pc:docMk/>
            <pc:sldMk cId="360937962" sldId="353"/>
            <ac:inkMk id="151" creationId="{6A59FDF8-D7A3-4B64-80B1-217965C66A2A}"/>
          </ac:inkMkLst>
        </pc:inkChg>
        <pc:inkChg chg="add">
          <ac:chgData name="Viet Anh Nguyen" userId="b95f61ff061388d5" providerId="LiveId" clId="{2F009BA6-935D-4172-B5F2-8DDE54F1BBBA}" dt="2022-01-10T08:19:51.352" v="2928"/>
          <ac:inkMkLst>
            <pc:docMk/>
            <pc:sldMk cId="360937962" sldId="353"/>
            <ac:inkMk id="152" creationId="{DECA8F80-E1DA-454D-823D-4A34009B107B}"/>
          </ac:inkMkLst>
        </pc:inkChg>
        <pc:inkChg chg="add del">
          <ac:chgData name="Viet Anh Nguyen" userId="b95f61ff061388d5" providerId="LiveId" clId="{2F009BA6-935D-4172-B5F2-8DDE54F1BBBA}" dt="2022-01-10T08:19:53.820" v="2933"/>
          <ac:inkMkLst>
            <pc:docMk/>
            <pc:sldMk cId="360937962" sldId="353"/>
            <ac:inkMk id="153" creationId="{58E6F63D-1F23-4503-A294-D097A0137C61}"/>
          </ac:inkMkLst>
        </pc:inkChg>
        <pc:inkChg chg="add del">
          <ac:chgData name="Viet Anh Nguyen" userId="b95f61ff061388d5" providerId="LiveId" clId="{2F009BA6-935D-4172-B5F2-8DDE54F1BBBA}" dt="2022-01-10T08:19:53.820" v="2933"/>
          <ac:inkMkLst>
            <pc:docMk/>
            <pc:sldMk cId="360937962" sldId="353"/>
            <ac:inkMk id="154" creationId="{A45E759D-AF52-4917-BBFD-6C97052F96EB}"/>
          </ac:inkMkLst>
        </pc:inkChg>
        <pc:inkChg chg="add del">
          <ac:chgData name="Viet Anh Nguyen" userId="b95f61ff061388d5" providerId="LiveId" clId="{2F009BA6-935D-4172-B5F2-8DDE54F1BBBA}" dt="2022-01-10T08:19:53.820" v="2933"/>
          <ac:inkMkLst>
            <pc:docMk/>
            <pc:sldMk cId="360937962" sldId="353"/>
            <ac:inkMk id="155" creationId="{4B3605FD-4882-43AD-B93C-E207782637E3}"/>
          </ac:inkMkLst>
        </pc:inkChg>
        <pc:inkChg chg="add del">
          <ac:chgData name="Viet Anh Nguyen" userId="b95f61ff061388d5" providerId="LiveId" clId="{2F009BA6-935D-4172-B5F2-8DDE54F1BBBA}" dt="2022-01-10T08:19:53.820" v="2933"/>
          <ac:inkMkLst>
            <pc:docMk/>
            <pc:sldMk cId="360937962" sldId="353"/>
            <ac:inkMk id="156" creationId="{79B6930C-DED4-445E-8D68-FAB798F937F9}"/>
          </ac:inkMkLst>
        </pc:inkChg>
        <pc:inkChg chg="add del">
          <ac:chgData name="Viet Anh Nguyen" userId="b95f61ff061388d5" providerId="LiveId" clId="{2F009BA6-935D-4172-B5F2-8DDE54F1BBBA}" dt="2022-01-10T08:19:55.603" v="2937"/>
          <ac:inkMkLst>
            <pc:docMk/>
            <pc:sldMk cId="360937962" sldId="353"/>
            <ac:inkMk id="157" creationId="{6C8AAF61-D27F-47DA-B877-222B752969AF}"/>
          </ac:inkMkLst>
        </pc:inkChg>
        <pc:inkChg chg="add del">
          <ac:chgData name="Viet Anh Nguyen" userId="b95f61ff061388d5" providerId="LiveId" clId="{2F009BA6-935D-4172-B5F2-8DDE54F1BBBA}" dt="2022-01-10T08:19:55.603" v="2937"/>
          <ac:inkMkLst>
            <pc:docMk/>
            <pc:sldMk cId="360937962" sldId="353"/>
            <ac:inkMk id="158" creationId="{47AD7EDD-667B-4DDD-BA5C-E65C514CED98}"/>
          </ac:inkMkLst>
        </pc:inkChg>
        <pc:inkChg chg="add del">
          <ac:chgData name="Viet Anh Nguyen" userId="b95f61ff061388d5" providerId="LiveId" clId="{2F009BA6-935D-4172-B5F2-8DDE54F1BBBA}" dt="2022-01-10T08:19:55.603" v="2937"/>
          <ac:inkMkLst>
            <pc:docMk/>
            <pc:sldMk cId="360937962" sldId="353"/>
            <ac:inkMk id="159" creationId="{D78F126D-89DA-4A6A-993A-6B8111C9FA91}"/>
          </ac:inkMkLst>
        </pc:inkChg>
        <pc:inkChg chg="add del">
          <ac:chgData name="Viet Anh Nguyen" userId="b95f61ff061388d5" providerId="LiveId" clId="{2F009BA6-935D-4172-B5F2-8DDE54F1BBBA}" dt="2022-01-10T08:19:55.603" v="2937"/>
          <ac:inkMkLst>
            <pc:docMk/>
            <pc:sldMk cId="360937962" sldId="353"/>
            <ac:inkMk id="160" creationId="{4978994C-01ED-4CAA-9C4C-8261AEFE6DDB}"/>
          </ac:inkMkLst>
        </pc:inkChg>
        <pc:inkChg chg="add">
          <ac:chgData name="Viet Anh Nguyen" userId="b95f61ff061388d5" providerId="LiveId" clId="{2F009BA6-935D-4172-B5F2-8DDE54F1BBBA}" dt="2022-01-10T08:19:55.603" v="2937"/>
          <ac:inkMkLst>
            <pc:docMk/>
            <pc:sldMk cId="360937962" sldId="353"/>
            <ac:inkMk id="161" creationId="{3E2F7F36-DD4F-4298-93BF-4C87B930A732}"/>
          </ac:inkMkLst>
        </pc:inkChg>
      </pc:sldChg>
      <pc:sldChg chg="addSp delSp new mod">
        <pc:chgData name="Viet Anh Nguyen" userId="b95f61ff061388d5" providerId="LiveId" clId="{2F009BA6-935D-4172-B5F2-8DDE54F1BBBA}" dt="2022-01-10T08:23:18.320" v="3078"/>
        <pc:sldMkLst>
          <pc:docMk/>
          <pc:sldMk cId="103610768" sldId="354"/>
        </pc:sldMkLst>
        <pc:inkChg chg="add del">
          <ac:chgData name="Viet Anh Nguyen" userId="b95f61ff061388d5" providerId="LiveId" clId="{2F009BA6-935D-4172-B5F2-8DDE54F1BBBA}" dt="2022-01-10T08:20:17.514" v="2944"/>
          <ac:inkMkLst>
            <pc:docMk/>
            <pc:sldMk cId="103610768" sldId="354"/>
            <ac:inkMk id="2" creationId="{12CBC770-D26C-4A55-90EC-D873EDF2260E}"/>
          </ac:inkMkLst>
        </pc:inkChg>
        <pc:inkChg chg="add del">
          <ac:chgData name="Viet Anh Nguyen" userId="b95f61ff061388d5" providerId="LiveId" clId="{2F009BA6-935D-4172-B5F2-8DDE54F1BBBA}" dt="2022-01-10T08:20:17.514" v="2944"/>
          <ac:inkMkLst>
            <pc:docMk/>
            <pc:sldMk cId="103610768" sldId="354"/>
            <ac:inkMk id="3" creationId="{C61E3233-2702-488F-A717-2B654083AC51}"/>
          </ac:inkMkLst>
        </pc:inkChg>
        <pc:inkChg chg="add del">
          <ac:chgData name="Viet Anh Nguyen" userId="b95f61ff061388d5" providerId="LiveId" clId="{2F009BA6-935D-4172-B5F2-8DDE54F1BBBA}" dt="2022-01-10T08:20:17.514" v="2944"/>
          <ac:inkMkLst>
            <pc:docMk/>
            <pc:sldMk cId="103610768" sldId="354"/>
            <ac:inkMk id="4" creationId="{C9660E83-2CCD-422A-A697-089BDE81690D}"/>
          </ac:inkMkLst>
        </pc:inkChg>
        <pc:inkChg chg="add del">
          <ac:chgData name="Viet Anh Nguyen" userId="b95f61ff061388d5" providerId="LiveId" clId="{2F009BA6-935D-4172-B5F2-8DDE54F1BBBA}" dt="2022-01-10T08:20:17.514" v="2944"/>
          <ac:inkMkLst>
            <pc:docMk/>
            <pc:sldMk cId="103610768" sldId="354"/>
            <ac:inkMk id="5" creationId="{DF6A05E9-2C99-4A36-981A-0942C54F07AF}"/>
          </ac:inkMkLst>
        </pc:inkChg>
        <pc:inkChg chg="add del">
          <ac:chgData name="Viet Anh Nguyen" userId="b95f61ff061388d5" providerId="LiveId" clId="{2F009BA6-935D-4172-B5F2-8DDE54F1BBBA}" dt="2022-01-10T08:20:17.514" v="2944"/>
          <ac:inkMkLst>
            <pc:docMk/>
            <pc:sldMk cId="103610768" sldId="354"/>
            <ac:inkMk id="6" creationId="{750BB54A-BAEA-47A8-B459-BCF8A099F70D}"/>
          </ac:inkMkLst>
        </pc:inkChg>
        <pc:inkChg chg="add del">
          <ac:chgData name="Viet Anh Nguyen" userId="b95f61ff061388d5" providerId="LiveId" clId="{2F009BA6-935D-4172-B5F2-8DDE54F1BBBA}" dt="2022-01-10T08:20:21.523" v="2951"/>
          <ac:inkMkLst>
            <pc:docMk/>
            <pc:sldMk cId="103610768" sldId="354"/>
            <ac:inkMk id="7" creationId="{3C3C6510-0E32-402B-8813-A647B16346EC}"/>
          </ac:inkMkLst>
        </pc:inkChg>
        <pc:inkChg chg="add del">
          <ac:chgData name="Viet Anh Nguyen" userId="b95f61ff061388d5" providerId="LiveId" clId="{2F009BA6-935D-4172-B5F2-8DDE54F1BBBA}" dt="2022-01-10T08:20:21.523" v="2951"/>
          <ac:inkMkLst>
            <pc:docMk/>
            <pc:sldMk cId="103610768" sldId="354"/>
            <ac:inkMk id="8" creationId="{341904D7-AF86-464A-B5E3-1B76C99862F9}"/>
          </ac:inkMkLst>
        </pc:inkChg>
        <pc:inkChg chg="add del">
          <ac:chgData name="Viet Anh Nguyen" userId="b95f61ff061388d5" providerId="LiveId" clId="{2F009BA6-935D-4172-B5F2-8DDE54F1BBBA}" dt="2022-01-10T08:20:21.523" v="2951"/>
          <ac:inkMkLst>
            <pc:docMk/>
            <pc:sldMk cId="103610768" sldId="354"/>
            <ac:inkMk id="9" creationId="{41443B25-9D54-4828-9BF5-C42E94452A9C}"/>
          </ac:inkMkLst>
        </pc:inkChg>
        <pc:inkChg chg="add del">
          <ac:chgData name="Viet Anh Nguyen" userId="b95f61ff061388d5" providerId="LiveId" clId="{2F009BA6-935D-4172-B5F2-8DDE54F1BBBA}" dt="2022-01-10T08:20:21.523" v="2951"/>
          <ac:inkMkLst>
            <pc:docMk/>
            <pc:sldMk cId="103610768" sldId="354"/>
            <ac:inkMk id="10" creationId="{0909B0D6-25A0-4DD4-9048-CB5AD95193B3}"/>
          </ac:inkMkLst>
        </pc:inkChg>
        <pc:inkChg chg="add del">
          <ac:chgData name="Viet Anh Nguyen" userId="b95f61ff061388d5" providerId="LiveId" clId="{2F009BA6-935D-4172-B5F2-8DDE54F1BBBA}" dt="2022-01-10T08:20:21.523" v="2951"/>
          <ac:inkMkLst>
            <pc:docMk/>
            <pc:sldMk cId="103610768" sldId="354"/>
            <ac:inkMk id="11" creationId="{6C6FEC6F-096D-435D-9073-2D981A538E30}"/>
          </ac:inkMkLst>
        </pc:inkChg>
        <pc:inkChg chg="add">
          <ac:chgData name="Viet Anh Nguyen" userId="b95f61ff061388d5" providerId="LiveId" clId="{2F009BA6-935D-4172-B5F2-8DDE54F1BBBA}" dt="2022-01-10T08:20:20.746" v="2949" actId="9405"/>
          <ac:inkMkLst>
            <pc:docMk/>
            <pc:sldMk cId="103610768" sldId="354"/>
            <ac:inkMk id="12" creationId="{BCDF4BF1-3014-4AF0-A82F-E6C500159F61}"/>
          </ac:inkMkLst>
        </pc:inkChg>
        <pc:inkChg chg="add">
          <ac:chgData name="Viet Anh Nguyen" userId="b95f61ff061388d5" providerId="LiveId" clId="{2F009BA6-935D-4172-B5F2-8DDE54F1BBBA}" dt="2022-01-10T08:20:20.907" v="2950" actId="9405"/>
          <ac:inkMkLst>
            <pc:docMk/>
            <pc:sldMk cId="103610768" sldId="354"/>
            <ac:inkMk id="13" creationId="{6F9EE009-300A-49FB-8C94-97761032AE76}"/>
          </ac:inkMkLst>
        </pc:inkChg>
        <pc:inkChg chg="add">
          <ac:chgData name="Viet Anh Nguyen" userId="b95f61ff061388d5" providerId="LiveId" clId="{2F009BA6-935D-4172-B5F2-8DDE54F1BBBA}" dt="2022-01-10T08:20:21.523" v="2951"/>
          <ac:inkMkLst>
            <pc:docMk/>
            <pc:sldMk cId="103610768" sldId="354"/>
            <ac:inkMk id="14" creationId="{F725DB46-D30D-4237-9CBD-57B4220D10AD}"/>
          </ac:inkMkLst>
        </pc:inkChg>
        <pc:inkChg chg="add del">
          <ac:chgData name="Viet Anh Nguyen" userId="b95f61ff061388d5" providerId="LiveId" clId="{2F009BA6-935D-4172-B5F2-8DDE54F1BBBA}" dt="2022-01-10T08:20:24.758" v="2956"/>
          <ac:inkMkLst>
            <pc:docMk/>
            <pc:sldMk cId="103610768" sldId="354"/>
            <ac:inkMk id="15" creationId="{7BA362D9-98ED-49C8-A47E-7162A73922AD}"/>
          </ac:inkMkLst>
        </pc:inkChg>
        <pc:inkChg chg="add del">
          <ac:chgData name="Viet Anh Nguyen" userId="b95f61ff061388d5" providerId="LiveId" clId="{2F009BA6-935D-4172-B5F2-8DDE54F1BBBA}" dt="2022-01-10T08:20:24.758" v="2956"/>
          <ac:inkMkLst>
            <pc:docMk/>
            <pc:sldMk cId="103610768" sldId="354"/>
            <ac:inkMk id="16" creationId="{6CB913D8-84F2-485B-ABA7-966D411D39D5}"/>
          </ac:inkMkLst>
        </pc:inkChg>
        <pc:inkChg chg="add del">
          <ac:chgData name="Viet Anh Nguyen" userId="b95f61ff061388d5" providerId="LiveId" clId="{2F009BA6-935D-4172-B5F2-8DDE54F1BBBA}" dt="2022-01-10T08:20:24.758" v="2956"/>
          <ac:inkMkLst>
            <pc:docMk/>
            <pc:sldMk cId="103610768" sldId="354"/>
            <ac:inkMk id="17" creationId="{5FD01197-3668-413C-A7DA-DD4D237E445A}"/>
          </ac:inkMkLst>
        </pc:inkChg>
        <pc:inkChg chg="add del">
          <ac:chgData name="Viet Anh Nguyen" userId="b95f61ff061388d5" providerId="LiveId" clId="{2F009BA6-935D-4172-B5F2-8DDE54F1BBBA}" dt="2022-01-10T08:20:24.758" v="2956"/>
          <ac:inkMkLst>
            <pc:docMk/>
            <pc:sldMk cId="103610768" sldId="354"/>
            <ac:inkMk id="18" creationId="{C498E4E8-E4E9-4C32-9222-18DAE4B2569E}"/>
          </ac:inkMkLst>
        </pc:inkChg>
        <pc:inkChg chg="add">
          <ac:chgData name="Viet Anh Nguyen" userId="b95f61ff061388d5" providerId="LiveId" clId="{2F009BA6-935D-4172-B5F2-8DDE54F1BBBA}" dt="2022-01-10T08:20:24.758" v="2956"/>
          <ac:inkMkLst>
            <pc:docMk/>
            <pc:sldMk cId="103610768" sldId="354"/>
            <ac:inkMk id="19" creationId="{EA97A995-E761-465F-89C6-352653DE92DF}"/>
          </ac:inkMkLst>
        </pc:inkChg>
        <pc:inkChg chg="add">
          <ac:chgData name="Viet Anh Nguyen" userId="b95f61ff061388d5" providerId="LiveId" clId="{2F009BA6-935D-4172-B5F2-8DDE54F1BBBA}" dt="2022-01-10T08:20:24.951" v="2957" actId="9405"/>
          <ac:inkMkLst>
            <pc:docMk/>
            <pc:sldMk cId="103610768" sldId="354"/>
            <ac:inkMk id="20" creationId="{21A3CC9E-81F1-43A5-8239-584F50C3F911}"/>
          </ac:inkMkLst>
        </pc:inkChg>
        <pc:inkChg chg="add del">
          <ac:chgData name="Viet Anh Nguyen" userId="b95f61ff061388d5" providerId="LiveId" clId="{2F009BA6-935D-4172-B5F2-8DDE54F1BBBA}" dt="2022-01-10T08:20:28.551" v="2963"/>
          <ac:inkMkLst>
            <pc:docMk/>
            <pc:sldMk cId="103610768" sldId="354"/>
            <ac:inkMk id="21" creationId="{34A188B8-47EA-48DC-AB18-2145B6238D74}"/>
          </ac:inkMkLst>
        </pc:inkChg>
        <pc:inkChg chg="add del">
          <ac:chgData name="Viet Anh Nguyen" userId="b95f61ff061388d5" providerId="LiveId" clId="{2F009BA6-935D-4172-B5F2-8DDE54F1BBBA}" dt="2022-01-10T08:20:28.551" v="2963"/>
          <ac:inkMkLst>
            <pc:docMk/>
            <pc:sldMk cId="103610768" sldId="354"/>
            <ac:inkMk id="22" creationId="{2F88F35D-1515-4A92-A428-7594F5711AC5}"/>
          </ac:inkMkLst>
        </pc:inkChg>
        <pc:inkChg chg="add del">
          <ac:chgData name="Viet Anh Nguyen" userId="b95f61ff061388d5" providerId="LiveId" clId="{2F009BA6-935D-4172-B5F2-8DDE54F1BBBA}" dt="2022-01-10T08:20:28.551" v="2963"/>
          <ac:inkMkLst>
            <pc:docMk/>
            <pc:sldMk cId="103610768" sldId="354"/>
            <ac:inkMk id="23" creationId="{F936A649-79F8-4C32-A96C-806E77F416E3}"/>
          </ac:inkMkLst>
        </pc:inkChg>
        <pc:inkChg chg="add del">
          <ac:chgData name="Viet Anh Nguyen" userId="b95f61ff061388d5" providerId="LiveId" clId="{2F009BA6-935D-4172-B5F2-8DDE54F1BBBA}" dt="2022-01-10T08:20:28.551" v="2963"/>
          <ac:inkMkLst>
            <pc:docMk/>
            <pc:sldMk cId="103610768" sldId="354"/>
            <ac:inkMk id="24" creationId="{EBE25633-CCDA-4488-85B7-150FF8A80595}"/>
          </ac:inkMkLst>
        </pc:inkChg>
        <pc:inkChg chg="add del">
          <ac:chgData name="Viet Anh Nguyen" userId="b95f61ff061388d5" providerId="LiveId" clId="{2F009BA6-935D-4172-B5F2-8DDE54F1BBBA}" dt="2022-01-10T08:20:28.551" v="2963"/>
          <ac:inkMkLst>
            <pc:docMk/>
            <pc:sldMk cId="103610768" sldId="354"/>
            <ac:inkMk id="25" creationId="{42C67434-D8B3-4915-932D-F468DF2C3E1F}"/>
          </ac:inkMkLst>
        </pc:inkChg>
        <pc:inkChg chg="add">
          <ac:chgData name="Viet Anh Nguyen" userId="b95f61ff061388d5" providerId="LiveId" clId="{2F009BA6-935D-4172-B5F2-8DDE54F1BBBA}" dt="2022-01-10T08:20:28.551" v="2963"/>
          <ac:inkMkLst>
            <pc:docMk/>
            <pc:sldMk cId="103610768" sldId="354"/>
            <ac:inkMk id="26" creationId="{F92DA3C5-8E09-4CF3-B6FA-DC2E76995C92}"/>
          </ac:inkMkLst>
        </pc:inkChg>
        <pc:inkChg chg="add del">
          <ac:chgData name="Viet Anh Nguyen" userId="b95f61ff061388d5" providerId="LiveId" clId="{2F009BA6-935D-4172-B5F2-8DDE54F1BBBA}" dt="2022-01-10T08:20:31.076" v="2970"/>
          <ac:inkMkLst>
            <pc:docMk/>
            <pc:sldMk cId="103610768" sldId="354"/>
            <ac:inkMk id="27" creationId="{C489D498-466F-43DF-A668-2B2DC080FD0D}"/>
          </ac:inkMkLst>
        </pc:inkChg>
        <pc:inkChg chg="add del">
          <ac:chgData name="Viet Anh Nguyen" userId="b95f61ff061388d5" providerId="LiveId" clId="{2F009BA6-935D-4172-B5F2-8DDE54F1BBBA}" dt="2022-01-10T08:20:31.076" v="2970"/>
          <ac:inkMkLst>
            <pc:docMk/>
            <pc:sldMk cId="103610768" sldId="354"/>
            <ac:inkMk id="28" creationId="{AFFF3336-818F-4091-AB0A-5F753CEC2B2B}"/>
          </ac:inkMkLst>
        </pc:inkChg>
        <pc:inkChg chg="add del">
          <ac:chgData name="Viet Anh Nguyen" userId="b95f61ff061388d5" providerId="LiveId" clId="{2F009BA6-935D-4172-B5F2-8DDE54F1BBBA}" dt="2022-01-10T08:20:31.076" v="2970"/>
          <ac:inkMkLst>
            <pc:docMk/>
            <pc:sldMk cId="103610768" sldId="354"/>
            <ac:inkMk id="29" creationId="{6088E557-724D-48D3-8B03-2972722FB4CE}"/>
          </ac:inkMkLst>
        </pc:inkChg>
        <pc:inkChg chg="add del">
          <ac:chgData name="Viet Anh Nguyen" userId="b95f61ff061388d5" providerId="LiveId" clId="{2F009BA6-935D-4172-B5F2-8DDE54F1BBBA}" dt="2022-01-10T08:20:31.076" v="2970"/>
          <ac:inkMkLst>
            <pc:docMk/>
            <pc:sldMk cId="103610768" sldId="354"/>
            <ac:inkMk id="30" creationId="{93A69E53-2368-460B-842A-216DE220DBF9}"/>
          </ac:inkMkLst>
        </pc:inkChg>
        <pc:inkChg chg="add del">
          <ac:chgData name="Viet Anh Nguyen" userId="b95f61ff061388d5" providerId="LiveId" clId="{2F009BA6-935D-4172-B5F2-8DDE54F1BBBA}" dt="2022-01-10T08:20:31.076" v="2970"/>
          <ac:inkMkLst>
            <pc:docMk/>
            <pc:sldMk cId="103610768" sldId="354"/>
            <ac:inkMk id="31" creationId="{9E9EC89D-C18A-4849-8DA7-394A88DB9639}"/>
          </ac:inkMkLst>
        </pc:inkChg>
        <pc:inkChg chg="add del">
          <ac:chgData name="Viet Anh Nguyen" userId="b95f61ff061388d5" providerId="LiveId" clId="{2F009BA6-935D-4172-B5F2-8DDE54F1BBBA}" dt="2022-01-10T08:20:31.076" v="2970"/>
          <ac:inkMkLst>
            <pc:docMk/>
            <pc:sldMk cId="103610768" sldId="354"/>
            <ac:inkMk id="32" creationId="{B79342B6-A375-41E1-A6DD-57A94FA666EC}"/>
          </ac:inkMkLst>
        </pc:inkChg>
        <pc:inkChg chg="add del">
          <ac:chgData name="Viet Anh Nguyen" userId="b95f61ff061388d5" providerId="LiveId" clId="{2F009BA6-935D-4172-B5F2-8DDE54F1BBBA}" dt="2022-01-10T08:20:34.613" v="2980"/>
          <ac:inkMkLst>
            <pc:docMk/>
            <pc:sldMk cId="103610768" sldId="354"/>
            <ac:inkMk id="33" creationId="{41F411DD-D124-4F62-8CDB-FCD4143296C8}"/>
          </ac:inkMkLst>
        </pc:inkChg>
        <pc:inkChg chg="add">
          <ac:chgData name="Viet Anh Nguyen" userId="b95f61ff061388d5" providerId="LiveId" clId="{2F009BA6-935D-4172-B5F2-8DDE54F1BBBA}" dt="2022-01-10T08:20:31.076" v="2970"/>
          <ac:inkMkLst>
            <pc:docMk/>
            <pc:sldMk cId="103610768" sldId="354"/>
            <ac:inkMk id="34" creationId="{1A86A1EA-CD3F-4BB6-8B65-969BDDF7069F}"/>
          </ac:inkMkLst>
        </pc:inkChg>
        <pc:inkChg chg="add del">
          <ac:chgData name="Viet Anh Nguyen" userId="b95f61ff061388d5" providerId="LiveId" clId="{2F009BA6-935D-4172-B5F2-8DDE54F1BBBA}" dt="2022-01-10T08:20:34.613" v="2980"/>
          <ac:inkMkLst>
            <pc:docMk/>
            <pc:sldMk cId="103610768" sldId="354"/>
            <ac:inkMk id="35" creationId="{EB9E2BBD-85DC-47ED-86E4-2A14BCE81B5C}"/>
          </ac:inkMkLst>
        </pc:inkChg>
        <pc:inkChg chg="add del">
          <ac:chgData name="Viet Anh Nguyen" userId="b95f61ff061388d5" providerId="LiveId" clId="{2F009BA6-935D-4172-B5F2-8DDE54F1BBBA}" dt="2022-01-10T08:20:34.613" v="2980"/>
          <ac:inkMkLst>
            <pc:docMk/>
            <pc:sldMk cId="103610768" sldId="354"/>
            <ac:inkMk id="36" creationId="{3310AF0B-A5FB-4B9C-90EF-049E459DF346}"/>
          </ac:inkMkLst>
        </pc:inkChg>
        <pc:inkChg chg="add del">
          <ac:chgData name="Viet Anh Nguyen" userId="b95f61ff061388d5" providerId="LiveId" clId="{2F009BA6-935D-4172-B5F2-8DDE54F1BBBA}" dt="2022-01-10T08:20:34.613" v="2980"/>
          <ac:inkMkLst>
            <pc:docMk/>
            <pc:sldMk cId="103610768" sldId="354"/>
            <ac:inkMk id="37" creationId="{D8908BFD-651D-4647-9DE0-26F3CE04C3FC}"/>
          </ac:inkMkLst>
        </pc:inkChg>
        <pc:inkChg chg="add del">
          <ac:chgData name="Viet Anh Nguyen" userId="b95f61ff061388d5" providerId="LiveId" clId="{2F009BA6-935D-4172-B5F2-8DDE54F1BBBA}" dt="2022-01-10T08:20:34.613" v="2980"/>
          <ac:inkMkLst>
            <pc:docMk/>
            <pc:sldMk cId="103610768" sldId="354"/>
            <ac:inkMk id="38" creationId="{3F6BBA81-3F7D-44D7-AAC1-C0D8181CA364}"/>
          </ac:inkMkLst>
        </pc:inkChg>
        <pc:inkChg chg="add del">
          <ac:chgData name="Viet Anh Nguyen" userId="b95f61ff061388d5" providerId="LiveId" clId="{2F009BA6-935D-4172-B5F2-8DDE54F1BBBA}" dt="2022-01-10T08:20:34.613" v="2980"/>
          <ac:inkMkLst>
            <pc:docMk/>
            <pc:sldMk cId="103610768" sldId="354"/>
            <ac:inkMk id="39" creationId="{C1E281C5-5D8D-4DFA-927C-5B6500F6D66B}"/>
          </ac:inkMkLst>
        </pc:inkChg>
        <pc:inkChg chg="add del">
          <ac:chgData name="Viet Anh Nguyen" userId="b95f61ff061388d5" providerId="LiveId" clId="{2F009BA6-935D-4172-B5F2-8DDE54F1BBBA}" dt="2022-01-10T08:20:34.613" v="2980"/>
          <ac:inkMkLst>
            <pc:docMk/>
            <pc:sldMk cId="103610768" sldId="354"/>
            <ac:inkMk id="40" creationId="{1E41873E-8691-4DD6-BF3F-DD234487F73A}"/>
          </ac:inkMkLst>
        </pc:inkChg>
        <pc:inkChg chg="add del">
          <ac:chgData name="Viet Anh Nguyen" userId="b95f61ff061388d5" providerId="LiveId" clId="{2F009BA6-935D-4172-B5F2-8DDE54F1BBBA}" dt="2022-01-10T08:20:34.613" v="2980"/>
          <ac:inkMkLst>
            <pc:docMk/>
            <pc:sldMk cId="103610768" sldId="354"/>
            <ac:inkMk id="41" creationId="{0F98EDD7-2E17-4A19-BDC9-1D3EF58C1DC3}"/>
          </ac:inkMkLst>
        </pc:inkChg>
        <pc:inkChg chg="add del">
          <ac:chgData name="Viet Anh Nguyen" userId="b95f61ff061388d5" providerId="LiveId" clId="{2F009BA6-935D-4172-B5F2-8DDE54F1BBBA}" dt="2022-01-10T08:20:34.613" v="2980"/>
          <ac:inkMkLst>
            <pc:docMk/>
            <pc:sldMk cId="103610768" sldId="354"/>
            <ac:inkMk id="42" creationId="{930BE8BC-4020-4559-A61D-00EE8FB980E7}"/>
          </ac:inkMkLst>
        </pc:inkChg>
        <pc:inkChg chg="add del">
          <ac:chgData name="Viet Anh Nguyen" userId="b95f61ff061388d5" providerId="LiveId" clId="{2F009BA6-935D-4172-B5F2-8DDE54F1BBBA}" dt="2022-01-10T08:20:34.613" v="2980"/>
          <ac:inkMkLst>
            <pc:docMk/>
            <pc:sldMk cId="103610768" sldId="354"/>
            <ac:inkMk id="43" creationId="{194ABDE8-A33E-4AA8-8EAA-B1A802E842B8}"/>
          </ac:inkMkLst>
        </pc:inkChg>
        <pc:inkChg chg="add">
          <ac:chgData name="Viet Anh Nguyen" userId="b95f61ff061388d5" providerId="LiveId" clId="{2F009BA6-935D-4172-B5F2-8DDE54F1BBBA}" dt="2022-01-10T08:20:34.613" v="2980"/>
          <ac:inkMkLst>
            <pc:docMk/>
            <pc:sldMk cId="103610768" sldId="354"/>
            <ac:inkMk id="44" creationId="{1F39ECAE-0DCB-4C32-BA63-B8B671324CFA}"/>
          </ac:inkMkLst>
        </pc:inkChg>
        <pc:inkChg chg="add">
          <ac:chgData name="Viet Anh Nguyen" userId="b95f61ff061388d5" providerId="LiveId" clId="{2F009BA6-935D-4172-B5F2-8DDE54F1BBBA}" dt="2022-01-10T08:20:34.613" v="2980"/>
          <ac:inkMkLst>
            <pc:docMk/>
            <pc:sldMk cId="103610768" sldId="354"/>
            <ac:inkMk id="45" creationId="{FC1AC960-5379-4E39-B9B6-01D26CE0454B}"/>
          </ac:inkMkLst>
        </pc:inkChg>
        <pc:inkChg chg="add">
          <ac:chgData name="Viet Anh Nguyen" userId="b95f61ff061388d5" providerId="LiveId" clId="{2F009BA6-935D-4172-B5F2-8DDE54F1BBBA}" dt="2022-01-10T08:20:35.584" v="2981" actId="9405"/>
          <ac:inkMkLst>
            <pc:docMk/>
            <pc:sldMk cId="103610768" sldId="354"/>
            <ac:inkMk id="46" creationId="{62B0D650-818B-4283-AF3B-3D55EB33C1AE}"/>
          </ac:inkMkLst>
        </pc:inkChg>
        <pc:inkChg chg="add del">
          <ac:chgData name="Viet Anh Nguyen" userId="b95f61ff061388d5" providerId="LiveId" clId="{2F009BA6-935D-4172-B5F2-8DDE54F1BBBA}" dt="2022-01-10T08:20:40.699" v="2990"/>
          <ac:inkMkLst>
            <pc:docMk/>
            <pc:sldMk cId="103610768" sldId="354"/>
            <ac:inkMk id="47" creationId="{D9A33062-E695-4C10-BD16-E342D6593E0A}"/>
          </ac:inkMkLst>
        </pc:inkChg>
        <pc:inkChg chg="add del">
          <ac:chgData name="Viet Anh Nguyen" userId="b95f61ff061388d5" providerId="LiveId" clId="{2F009BA6-935D-4172-B5F2-8DDE54F1BBBA}" dt="2022-01-10T08:20:40.699" v="2990"/>
          <ac:inkMkLst>
            <pc:docMk/>
            <pc:sldMk cId="103610768" sldId="354"/>
            <ac:inkMk id="48" creationId="{0B5C50C2-6ABF-4260-A52D-4A093964F2FA}"/>
          </ac:inkMkLst>
        </pc:inkChg>
        <pc:inkChg chg="add del">
          <ac:chgData name="Viet Anh Nguyen" userId="b95f61ff061388d5" providerId="LiveId" clId="{2F009BA6-935D-4172-B5F2-8DDE54F1BBBA}" dt="2022-01-10T08:20:40.699" v="2990"/>
          <ac:inkMkLst>
            <pc:docMk/>
            <pc:sldMk cId="103610768" sldId="354"/>
            <ac:inkMk id="49" creationId="{DC58E381-0C0F-4286-88C6-EB354DB0D74D}"/>
          </ac:inkMkLst>
        </pc:inkChg>
        <pc:inkChg chg="add del">
          <ac:chgData name="Viet Anh Nguyen" userId="b95f61ff061388d5" providerId="LiveId" clId="{2F009BA6-935D-4172-B5F2-8DDE54F1BBBA}" dt="2022-01-10T08:20:40.699" v="2990"/>
          <ac:inkMkLst>
            <pc:docMk/>
            <pc:sldMk cId="103610768" sldId="354"/>
            <ac:inkMk id="50" creationId="{CE48AB99-24A0-4B46-964F-EF92A9D1965E}"/>
          </ac:inkMkLst>
        </pc:inkChg>
        <pc:inkChg chg="add del">
          <ac:chgData name="Viet Anh Nguyen" userId="b95f61ff061388d5" providerId="LiveId" clId="{2F009BA6-935D-4172-B5F2-8DDE54F1BBBA}" dt="2022-01-10T08:20:40.699" v="2990"/>
          <ac:inkMkLst>
            <pc:docMk/>
            <pc:sldMk cId="103610768" sldId="354"/>
            <ac:inkMk id="51" creationId="{2F57A6D2-498D-4C8E-98B8-90DE6AA2764F}"/>
          </ac:inkMkLst>
        </pc:inkChg>
        <pc:inkChg chg="add del">
          <ac:chgData name="Viet Anh Nguyen" userId="b95f61ff061388d5" providerId="LiveId" clId="{2F009BA6-935D-4172-B5F2-8DDE54F1BBBA}" dt="2022-01-10T08:20:40.699" v="2990"/>
          <ac:inkMkLst>
            <pc:docMk/>
            <pc:sldMk cId="103610768" sldId="354"/>
            <ac:inkMk id="52" creationId="{C91637EC-B72D-4461-A156-326591EA40A9}"/>
          </ac:inkMkLst>
        </pc:inkChg>
        <pc:inkChg chg="add del">
          <ac:chgData name="Viet Anh Nguyen" userId="b95f61ff061388d5" providerId="LiveId" clId="{2F009BA6-935D-4172-B5F2-8DDE54F1BBBA}" dt="2022-01-10T08:20:40.699" v="2990"/>
          <ac:inkMkLst>
            <pc:docMk/>
            <pc:sldMk cId="103610768" sldId="354"/>
            <ac:inkMk id="53" creationId="{84C1A9EB-1F58-4A1E-9F01-47F75D267697}"/>
          </ac:inkMkLst>
        </pc:inkChg>
        <pc:inkChg chg="add del">
          <ac:chgData name="Viet Anh Nguyen" userId="b95f61ff061388d5" providerId="LiveId" clId="{2F009BA6-935D-4172-B5F2-8DDE54F1BBBA}" dt="2022-01-10T08:20:40.699" v="2990"/>
          <ac:inkMkLst>
            <pc:docMk/>
            <pc:sldMk cId="103610768" sldId="354"/>
            <ac:inkMk id="54" creationId="{72CD0470-809E-4390-B17E-DE4C4D9E5E65}"/>
          </ac:inkMkLst>
        </pc:inkChg>
        <pc:inkChg chg="add del">
          <ac:chgData name="Viet Anh Nguyen" userId="b95f61ff061388d5" providerId="LiveId" clId="{2F009BA6-935D-4172-B5F2-8DDE54F1BBBA}" dt="2022-01-10T08:20:40.699" v="2990"/>
          <ac:inkMkLst>
            <pc:docMk/>
            <pc:sldMk cId="103610768" sldId="354"/>
            <ac:inkMk id="55" creationId="{BAE2EBD6-D7BB-4E7B-B1C1-5CAB02CD68DE}"/>
          </ac:inkMkLst>
        </pc:inkChg>
        <pc:inkChg chg="add">
          <ac:chgData name="Viet Anh Nguyen" userId="b95f61ff061388d5" providerId="LiveId" clId="{2F009BA6-935D-4172-B5F2-8DDE54F1BBBA}" dt="2022-01-10T08:20:40.699" v="2990"/>
          <ac:inkMkLst>
            <pc:docMk/>
            <pc:sldMk cId="103610768" sldId="354"/>
            <ac:inkMk id="56" creationId="{D2CEEACD-1A54-49C0-A715-DCA947CE6431}"/>
          </ac:inkMkLst>
        </pc:inkChg>
        <pc:inkChg chg="add del">
          <ac:chgData name="Viet Anh Nguyen" userId="b95f61ff061388d5" providerId="LiveId" clId="{2F009BA6-935D-4172-B5F2-8DDE54F1BBBA}" dt="2022-01-10T08:20:50.100" v="2996"/>
          <ac:inkMkLst>
            <pc:docMk/>
            <pc:sldMk cId="103610768" sldId="354"/>
            <ac:inkMk id="57" creationId="{7E4D826C-7AB4-45C9-81C3-7991BF2778E4}"/>
          </ac:inkMkLst>
        </pc:inkChg>
        <pc:inkChg chg="add del">
          <ac:chgData name="Viet Anh Nguyen" userId="b95f61ff061388d5" providerId="LiveId" clId="{2F009BA6-935D-4172-B5F2-8DDE54F1BBBA}" dt="2022-01-10T08:20:50.100" v="2996"/>
          <ac:inkMkLst>
            <pc:docMk/>
            <pc:sldMk cId="103610768" sldId="354"/>
            <ac:inkMk id="58" creationId="{E638D2F5-953F-427F-8ED4-7C6C79BADC20}"/>
          </ac:inkMkLst>
        </pc:inkChg>
        <pc:inkChg chg="add del">
          <ac:chgData name="Viet Anh Nguyen" userId="b95f61ff061388d5" providerId="LiveId" clId="{2F009BA6-935D-4172-B5F2-8DDE54F1BBBA}" dt="2022-01-10T08:20:50.100" v="2996"/>
          <ac:inkMkLst>
            <pc:docMk/>
            <pc:sldMk cId="103610768" sldId="354"/>
            <ac:inkMk id="59" creationId="{5D3C5AAF-F447-4EC1-977D-8F64A54505FC}"/>
          </ac:inkMkLst>
        </pc:inkChg>
        <pc:inkChg chg="add del">
          <ac:chgData name="Viet Anh Nguyen" userId="b95f61ff061388d5" providerId="LiveId" clId="{2F009BA6-935D-4172-B5F2-8DDE54F1BBBA}" dt="2022-01-10T08:20:50.100" v="2996"/>
          <ac:inkMkLst>
            <pc:docMk/>
            <pc:sldMk cId="103610768" sldId="354"/>
            <ac:inkMk id="60" creationId="{55F2968E-0861-4D79-94CB-1DD23D7DBFD8}"/>
          </ac:inkMkLst>
        </pc:inkChg>
        <pc:inkChg chg="add del">
          <ac:chgData name="Viet Anh Nguyen" userId="b95f61ff061388d5" providerId="LiveId" clId="{2F009BA6-935D-4172-B5F2-8DDE54F1BBBA}" dt="2022-01-10T08:20:52.251" v="3001"/>
          <ac:inkMkLst>
            <pc:docMk/>
            <pc:sldMk cId="103610768" sldId="354"/>
            <ac:inkMk id="61" creationId="{AE39A421-A1CB-47C1-A72B-A96E8A281E8B}"/>
          </ac:inkMkLst>
        </pc:inkChg>
        <pc:inkChg chg="add">
          <ac:chgData name="Viet Anh Nguyen" userId="b95f61ff061388d5" providerId="LiveId" clId="{2F009BA6-935D-4172-B5F2-8DDE54F1BBBA}" dt="2022-01-10T08:20:50.100" v="2996"/>
          <ac:inkMkLst>
            <pc:docMk/>
            <pc:sldMk cId="103610768" sldId="354"/>
            <ac:inkMk id="62" creationId="{82CC8C63-FB55-439E-8D04-9FC5E6CD76A6}"/>
          </ac:inkMkLst>
        </pc:inkChg>
        <pc:inkChg chg="add del">
          <ac:chgData name="Viet Anh Nguyen" userId="b95f61ff061388d5" providerId="LiveId" clId="{2F009BA6-935D-4172-B5F2-8DDE54F1BBBA}" dt="2022-01-10T08:20:52.251" v="3001"/>
          <ac:inkMkLst>
            <pc:docMk/>
            <pc:sldMk cId="103610768" sldId="354"/>
            <ac:inkMk id="63" creationId="{8441DC52-FBDE-4D06-BF08-D0363F542A45}"/>
          </ac:inkMkLst>
        </pc:inkChg>
        <pc:inkChg chg="add del">
          <ac:chgData name="Viet Anh Nguyen" userId="b95f61ff061388d5" providerId="LiveId" clId="{2F009BA6-935D-4172-B5F2-8DDE54F1BBBA}" dt="2022-01-10T08:20:52.251" v="3001"/>
          <ac:inkMkLst>
            <pc:docMk/>
            <pc:sldMk cId="103610768" sldId="354"/>
            <ac:inkMk id="64" creationId="{1B8BDCA8-00BC-40D1-B6EE-D33C3E140D6F}"/>
          </ac:inkMkLst>
        </pc:inkChg>
        <pc:inkChg chg="add del">
          <ac:chgData name="Viet Anh Nguyen" userId="b95f61ff061388d5" providerId="LiveId" clId="{2F009BA6-935D-4172-B5F2-8DDE54F1BBBA}" dt="2022-01-10T08:20:52.251" v="3001"/>
          <ac:inkMkLst>
            <pc:docMk/>
            <pc:sldMk cId="103610768" sldId="354"/>
            <ac:inkMk id="65" creationId="{073A78D6-C87B-40D6-92C2-5D5F76649A30}"/>
          </ac:inkMkLst>
        </pc:inkChg>
        <pc:inkChg chg="add del">
          <ac:chgData name="Viet Anh Nguyen" userId="b95f61ff061388d5" providerId="LiveId" clId="{2F009BA6-935D-4172-B5F2-8DDE54F1BBBA}" dt="2022-01-10T08:20:52.251" v="3001"/>
          <ac:inkMkLst>
            <pc:docMk/>
            <pc:sldMk cId="103610768" sldId="354"/>
            <ac:inkMk id="66" creationId="{DB0B7980-0B23-4289-B9C9-DDF43CD12D7C}"/>
          </ac:inkMkLst>
        </pc:inkChg>
        <pc:inkChg chg="add">
          <ac:chgData name="Viet Anh Nguyen" userId="b95f61ff061388d5" providerId="LiveId" clId="{2F009BA6-935D-4172-B5F2-8DDE54F1BBBA}" dt="2022-01-10T08:20:52.251" v="3001"/>
          <ac:inkMkLst>
            <pc:docMk/>
            <pc:sldMk cId="103610768" sldId="354"/>
            <ac:inkMk id="67" creationId="{35326225-8F91-4AD3-98E5-CDFD1C11566E}"/>
          </ac:inkMkLst>
        </pc:inkChg>
        <pc:inkChg chg="add del">
          <ac:chgData name="Viet Anh Nguyen" userId="b95f61ff061388d5" providerId="LiveId" clId="{2F009BA6-935D-4172-B5F2-8DDE54F1BBBA}" dt="2022-01-10T08:20:55.113" v="3004"/>
          <ac:inkMkLst>
            <pc:docMk/>
            <pc:sldMk cId="103610768" sldId="354"/>
            <ac:inkMk id="68" creationId="{9958B393-0FCA-4802-A275-4F2DC11E5E10}"/>
          </ac:inkMkLst>
        </pc:inkChg>
        <pc:inkChg chg="add del">
          <ac:chgData name="Viet Anh Nguyen" userId="b95f61ff061388d5" providerId="LiveId" clId="{2F009BA6-935D-4172-B5F2-8DDE54F1BBBA}" dt="2022-01-10T08:20:55.113" v="3004"/>
          <ac:inkMkLst>
            <pc:docMk/>
            <pc:sldMk cId="103610768" sldId="354"/>
            <ac:inkMk id="69" creationId="{14A6B2E0-3F67-4842-9C1F-6F9A3668C46D}"/>
          </ac:inkMkLst>
        </pc:inkChg>
        <pc:inkChg chg="add del">
          <ac:chgData name="Viet Anh Nguyen" userId="b95f61ff061388d5" providerId="LiveId" clId="{2F009BA6-935D-4172-B5F2-8DDE54F1BBBA}" dt="2022-01-10T08:20:56.272" v="3007"/>
          <ac:inkMkLst>
            <pc:docMk/>
            <pc:sldMk cId="103610768" sldId="354"/>
            <ac:inkMk id="70" creationId="{CF3EFFE3-ECED-4229-997B-B6E328B7843D}"/>
          </ac:inkMkLst>
        </pc:inkChg>
        <pc:inkChg chg="add del">
          <ac:chgData name="Viet Anh Nguyen" userId="b95f61ff061388d5" providerId="LiveId" clId="{2F009BA6-935D-4172-B5F2-8DDE54F1BBBA}" dt="2022-01-10T08:20:56.272" v="3007"/>
          <ac:inkMkLst>
            <pc:docMk/>
            <pc:sldMk cId="103610768" sldId="354"/>
            <ac:inkMk id="71" creationId="{96B39F35-A37C-4E7B-97B5-2AAF6F56EA8E}"/>
          </ac:inkMkLst>
        </pc:inkChg>
        <pc:inkChg chg="add del">
          <ac:chgData name="Viet Anh Nguyen" userId="b95f61ff061388d5" providerId="LiveId" clId="{2F009BA6-935D-4172-B5F2-8DDE54F1BBBA}" dt="2022-01-10T08:20:56.272" v="3007"/>
          <ac:inkMkLst>
            <pc:docMk/>
            <pc:sldMk cId="103610768" sldId="354"/>
            <ac:inkMk id="72" creationId="{755FDAB5-5D17-4229-88E8-1DAEE3A08FA2}"/>
          </ac:inkMkLst>
        </pc:inkChg>
        <pc:inkChg chg="add del">
          <ac:chgData name="Viet Anh Nguyen" userId="b95f61ff061388d5" providerId="LiveId" clId="{2F009BA6-935D-4172-B5F2-8DDE54F1BBBA}" dt="2022-01-10T08:20:57.806" v="3012"/>
          <ac:inkMkLst>
            <pc:docMk/>
            <pc:sldMk cId="103610768" sldId="354"/>
            <ac:inkMk id="73" creationId="{FF4ECC74-A6E5-483C-A4F2-E98C47EB809D}"/>
          </ac:inkMkLst>
        </pc:inkChg>
        <pc:inkChg chg="add del">
          <ac:chgData name="Viet Anh Nguyen" userId="b95f61ff061388d5" providerId="LiveId" clId="{2F009BA6-935D-4172-B5F2-8DDE54F1BBBA}" dt="2022-01-10T08:20:57.806" v="3012"/>
          <ac:inkMkLst>
            <pc:docMk/>
            <pc:sldMk cId="103610768" sldId="354"/>
            <ac:inkMk id="74" creationId="{939F1B1E-BFD0-4D61-8C9B-E9EAF4F3FED3}"/>
          </ac:inkMkLst>
        </pc:inkChg>
        <pc:inkChg chg="add del">
          <ac:chgData name="Viet Anh Nguyen" userId="b95f61ff061388d5" providerId="LiveId" clId="{2F009BA6-935D-4172-B5F2-8DDE54F1BBBA}" dt="2022-01-10T08:20:57.806" v="3012"/>
          <ac:inkMkLst>
            <pc:docMk/>
            <pc:sldMk cId="103610768" sldId="354"/>
            <ac:inkMk id="75" creationId="{69A85A64-D6AF-43EC-8F84-96D7F5EF3DA2}"/>
          </ac:inkMkLst>
        </pc:inkChg>
        <pc:inkChg chg="add del">
          <ac:chgData name="Viet Anh Nguyen" userId="b95f61ff061388d5" providerId="LiveId" clId="{2F009BA6-935D-4172-B5F2-8DDE54F1BBBA}" dt="2022-01-10T08:20:57.806" v="3012"/>
          <ac:inkMkLst>
            <pc:docMk/>
            <pc:sldMk cId="103610768" sldId="354"/>
            <ac:inkMk id="76" creationId="{D040549E-FB69-403B-9424-80AC7724092A}"/>
          </ac:inkMkLst>
        </pc:inkChg>
        <pc:inkChg chg="add del">
          <ac:chgData name="Viet Anh Nguyen" userId="b95f61ff061388d5" providerId="LiveId" clId="{2F009BA6-935D-4172-B5F2-8DDE54F1BBBA}" dt="2022-01-10T08:20:57.806" v="3012"/>
          <ac:inkMkLst>
            <pc:docMk/>
            <pc:sldMk cId="103610768" sldId="354"/>
            <ac:inkMk id="77" creationId="{56B8EC4D-8362-4294-BE1E-EE6F20115F21}"/>
          </ac:inkMkLst>
        </pc:inkChg>
        <pc:inkChg chg="add">
          <ac:chgData name="Viet Anh Nguyen" userId="b95f61ff061388d5" providerId="LiveId" clId="{2F009BA6-935D-4172-B5F2-8DDE54F1BBBA}" dt="2022-01-10T08:20:57.806" v="3012"/>
          <ac:inkMkLst>
            <pc:docMk/>
            <pc:sldMk cId="103610768" sldId="354"/>
            <ac:inkMk id="78" creationId="{8592108D-2206-4CC9-9E1E-B965DF823B53}"/>
          </ac:inkMkLst>
        </pc:inkChg>
        <pc:inkChg chg="add del">
          <ac:chgData name="Viet Anh Nguyen" userId="b95f61ff061388d5" providerId="LiveId" clId="{2F009BA6-935D-4172-B5F2-8DDE54F1BBBA}" dt="2022-01-10T08:21:01.901" v="3025"/>
          <ac:inkMkLst>
            <pc:docMk/>
            <pc:sldMk cId="103610768" sldId="354"/>
            <ac:inkMk id="79" creationId="{CB0A9B75-1A15-4D98-BC13-ABA96A2F891D}"/>
          </ac:inkMkLst>
        </pc:inkChg>
        <pc:inkChg chg="add del">
          <ac:chgData name="Viet Anh Nguyen" userId="b95f61ff061388d5" providerId="LiveId" clId="{2F009BA6-935D-4172-B5F2-8DDE54F1BBBA}" dt="2022-01-10T08:21:01.901" v="3025"/>
          <ac:inkMkLst>
            <pc:docMk/>
            <pc:sldMk cId="103610768" sldId="354"/>
            <ac:inkMk id="80" creationId="{9A5028CD-C782-4EA9-A8A5-D27835F4638C}"/>
          </ac:inkMkLst>
        </pc:inkChg>
        <pc:inkChg chg="add del">
          <ac:chgData name="Viet Anh Nguyen" userId="b95f61ff061388d5" providerId="LiveId" clId="{2F009BA6-935D-4172-B5F2-8DDE54F1BBBA}" dt="2022-01-10T08:21:01.901" v="3025"/>
          <ac:inkMkLst>
            <pc:docMk/>
            <pc:sldMk cId="103610768" sldId="354"/>
            <ac:inkMk id="81" creationId="{F0449ED3-D896-4253-BC75-CBD76B78A5E8}"/>
          </ac:inkMkLst>
        </pc:inkChg>
        <pc:inkChg chg="add">
          <ac:chgData name="Viet Anh Nguyen" userId="b95f61ff061388d5" providerId="LiveId" clId="{2F009BA6-935D-4172-B5F2-8DDE54F1BBBA}" dt="2022-01-10T08:20:59.071" v="3016" actId="9405"/>
          <ac:inkMkLst>
            <pc:docMk/>
            <pc:sldMk cId="103610768" sldId="354"/>
            <ac:inkMk id="82" creationId="{56741195-A6B5-488C-B7D0-00AE74126721}"/>
          </ac:inkMkLst>
        </pc:inkChg>
        <pc:inkChg chg="add del">
          <ac:chgData name="Viet Anh Nguyen" userId="b95f61ff061388d5" providerId="LiveId" clId="{2F009BA6-935D-4172-B5F2-8DDE54F1BBBA}" dt="2022-01-10T08:21:01.901" v="3025"/>
          <ac:inkMkLst>
            <pc:docMk/>
            <pc:sldMk cId="103610768" sldId="354"/>
            <ac:inkMk id="83" creationId="{FF76CDEF-56D6-4B4A-903A-972D0A8ABC75}"/>
          </ac:inkMkLst>
        </pc:inkChg>
        <pc:inkChg chg="add del">
          <ac:chgData name="Viet Anh Nguyen" userId="b95f61ff061388d5" providerId="LiveId" clId="{2F009BA6-935D-4172-B5F2-8DDE54F1BBBA}" dt="2022-01-10T08:21:01.901" v="3025"/>
          <ac:inkMkLst>
            <pc:docMk/>
            <pc:sldMk cId="103610768" sldId="354"/>
            <ac:inkMk id="84" creationId="{EEE8ACFC-2B37-40DA-85FB-C7569E963454}"/>
          </ac:inkMkLst>
        </pc:inkChg>
        <pc:inkChg chg="add del">
          <ac:chgData name="Viet Anh Nguyen" userId="b95f61ff061388d5" providerId="LiveId" clId="{2F009BA6-935D-4172-B5F2-8DDE54F1BBBA}" dt="2022-01-10T08:21:01.901" v="3025"/>
          <ac:inkMkLst>
            <pc:docMk/>
            <pc:sldMk cId="103610768" sldId="354"/>
            <ac:inkMk id="85" creationId="{F9E55094-1736-472E-9B5F-CC4FDFE48A68}"/>
          </ac:inkMkLst>
        </pc:inkChg>
        <pc:inkChg chg="add del">
          <ac:chgData name="Viet Anh Nguyen" userId="b95f61ff061388d5" providerId="LiveId" clId="{2F009BA6-935D-4172-B5F2-8DDE54F1BBBA}" dt="2022-01-10T08:21:01.901" v="3025"/>
          <ac:inkMkLst>
            <pc:docMk/>
            <pc:sldMk cId="103610768" sldId="354"/>
            <ac:inkMk id="86" creationId="{43491A66-6B24-4E11-AD5A-54D83E3B2B19}"/>
          </ac:inkMkLst>
        </pc:inkChg>
        <pc:inkChg chg="add del">
          <ac:chgData name="Viet Anh Nguyen" userId="b95f61ff061388d5" providerId="LiveId" clId="{2F009BA6-935D-4172-B5F2-8DDE54F1BBBA}" dt="2022-01-10T08:21:01.901" v="3025"/>
          <ac:inkMkLst>
            <pc:docMk/>
            <pc:sldMk cId="103610768" sldId="354"/>
            <ac:inkMk id="87" creationId="{F111DC05-11A6-4BFF-B300-EA1BD218C83B}"/>
          </ac:inkMkLst>
        </pc:inkChg>
        <pc:inkChg chg="add del">
          <ac:chgData name="Viet Anh Nguyen" userId="b95f61ff061388d5" providerId="LiveId" clId="{2F009BA6-935D-4172-B5F2-8DDE54F1BBBA}" dt="2022-01-10T08:21:01.901" v="3025"/>
          <ac:inkMkLst>
            <pc:docMk/>
            <pc:sldMk cId="103610768" sldId="354"/>
            <ac:inkMk id="88" creationId="{C0B1A378-B44F-4BDC-873C-5C0C2B934E7E}"/>
          </ac:inkMkLst>
        </pc:inkChg>
        <pc:inkChg chg="add">
          <ac:chgData name="Viet Anh Nguyen" userId="b95f61ff061388d5" providerId="LiveId" clId="{2F009BA6-935D-4172-B5F2-8DDE54F1BBBA}" dt="2022-01-10T08:21:01.242" v="3023" actId="9405"/>
          <ac:inkMkLst>
            <pc:docMk/>
            <pc:sldMk cId="103610768" sldId="354"/>
            <ac:inkMk id="89" creationId="{A4233970-FB35-4A81-9961-206A1AC5A74A}"/>
          </ac:inkMkLst>
        </pc:inkChg>
        <pc:inkChg chg="add">
          <ac:chgData name="Viet Anh Nguyen" userId="b95f61ff061388d5" providerId="LiveId" clId="{2F009BA6-935D-4172-B5F2-8DDE54F1BBBA}" dt="2022-01-10T08:21:01.366" v="3024" actId="9405"/>
          <ac:inkMkLst>
            <pc:docMk/>
            <pc:sldMk cId="103610768" sldId="354"/>
            <ac:inkMk id="90" creationId="{F303E6A8-CFC7-451E-BD98-26BA17E09D81}"/>
          </ac:inkMkLst>
        </pc:inkChg>
        <pc:inkChg chg="add">
          <ac:chgData name="Viet Anh Nguyen" userId="b95f61ff061388d5" providerId="LiveId" clId="{2F009BA6-935D-4172-B5F2-8DDE54F1BBBA}" dt="2022-01-10T08:21:01.901" v="3025"/>
          <ac:inkMkLst>
            <pc:docMk/>
            <pc:sldMk cId="103610768" sldId="354"/>
            <ac:inkMk id="91" creationId="{BC5BC3B6-DE09-4995-B5B0-B587E9CFD871}"/>
          </ac:inkMkLst>
        </pc:inkChg>
        <pc:inkChg chg="add">
          <ac:chgData name="Viet Anh Nguyen" userId="b95f61ff061388d5" providerId="LiveId" clId="{2F009BA6-935D-4172-B5F2-8DDE54F1BBBA}" dt="2022-01-10T08:21:01.901" v="3025"/>
          <ac:inkMkLst>
            <pc:docMk/>
            <pc:sldMk cId="103610768" sldId="354"/>
            <ac:inkMk id="92" creationId="{370FB662-6BA6-45C1-A339-3326BC1C925F}"/>
          </ac:inkMkLst>
        </pc:inkChg>
        <pc:inkChg chg="add del">
          <ac:chgData name="Viet Anh Nguyen" userId="b95f61ff061388d5" providerId="LiveId" clId="{2F009BA6-935D-4172-B5F2-8DDE54F1BBBA}" dt="2022-01-10T08:21:05.015" v="3030"/>
          <ac:inkMkLst>
            <pc:docMk/>
            <pc:sldMk cId="103610768" sldId="354"/>
            <ac:inkMk id="93" creationId="{F4F3A804-17D9-4564-B3BB-7A88AA82C9A8}"/>
          </ac:inkMkLst>
        </pc:inkChg>
        <pc:inkChg chg="add del">
          <ac:chgData name="Viet Anh Nguyen" userId="b95f61ff061388d5" providerId="LiveId" clId="{2F009BA6-935D-4172-B5F2-8DDE54F1BBBA}" dt="2022-01-10T08:21:05.015" v="3030"/>
          <ac:inkMkLst>
            <pc:docMk/>
            <pc:sldMk cId="103610768" sldId="354"/>
            <ac:inkMk id="94" creationId="{59367225-B612-44B6-825A-63BF5A09C4CF}"/>
          </ac:inkMkLst>
        </pc:inkChg>
        <pc:inkChg chg="add del">
          <ac:chgData name="Viet Anh Nguyen" userId="b95f61ff061388d5" providerId="LiveId" clId="{2F009BA6-935D-4172-B5F2-8DDE54F1BBBA}" dt="2022-01-10T08:21:05.015" v="3030"/>
          <ac:inkMkLst>
            <pc:docMk/>
            <pc:sldMk cId="103610768" sldId="354"/>
            <ac:inkMk id="95" creationId="{E6C2E595-FFF7-4DD0-BB21-0AB23FB093ED}"/>
          </ac:inkMkLst>
        </pc:inkChg>
        <pc:inkChg chg="add del">
          <ac:chgData name="Viet Anh Nguyen" userId="b95f61ff061388d5" providerId="LiveId" clId="{2F009BA6-935D-4172-B5F2-8DDE54F1BBBA}" dt="2022-01-10T08:21:05.015" v="3030"/>
          <ac:inkMkLst>
            <pc:docMk/>
            <pc:sldMk cId="103610768" sldId="354"/>
            <ac:inkMk id="96" creationId="{AC190D0D-91E9-489E-88E6-0512A0235EC8}"/>
          </ac:inkMkLst>
        </pc:inkChg>
        <pc:inkChg chg="add del">
          <ac:chgData name="Viet Anh Nguyen" userId="b95f61ff061388d5" providerId="LiveId" clId="{2F009BA6-935D-4172-B5F2-8DDE54F1BBBA}" dt="2022-01-10T08:21:07.240" v="3033"/>
          <ac:inkMkLst>
            <pc:docMk/>
            <pc:sldMk cId="103610768" sldId="354"/>
            <ac:inkMk id="97" creationId="{ECA90355-E897-4FC0-BA6C-BAFF6E8D7F90}"/>
          </ac:inkMkLst>
        </pc:inkChg>
        <pc:inkChg chg="add del">
          <ac:chgData name="Viet Anh Nguyen" userId="b95f61ff061388d5" providerId="LiveId" clId="{2F009BA6-935D-4172-B5F2-8DDE54F1BBBA}" dt="2022-01-10T08:21:07.240" v="3033"/>
          <ac:inkMkLst>
            <pc:docMk/>
            <pc:sldMk cId="103610768" sldId="354"/>
            <ac:inkMk id="98" creationId="{1C94733E-F9B6-4D76-9130-1D649702555A}"/>
          </ac:inkMkLst>
        </pc:inkChg>
        <pc:inkChg chg="add del">
          <ac:chgData name="Viet Anh Nguyen" userId="b95f61ff061388d5" providerId="LiveId" clId="{2F009BA6-935D-4172-B5F2-8DDE54F1BBBA}" dt="2022-01-10T08:21:07.240" v="3033"/>
          <ac:inkMkLst>
            <pc:docMk/>
            <pc:sldMk cId="103610768" sldId="354"/>
            <ac:inkMk id="99" creationId="{3A35296F-C767-4371-AD8C-9A13F24ACAA6}"/>
          </ac:inkMkLst>
        </pc:inkChg>
        <pc:inkChg chg="add">
          <ac:chgData name="Viet Anh Nguyen" userId="b95f61ff061388d5" providerId="LiveId" clId="{2F009BA6-935D-4172-B5F2-8DDE54F1BBBA}" dt="2022-01-10T08:21:07.240" v="3033"/>
          <ac:inkMkLst>
            <pc:docMk/>
            <pc:sldMk cId="103610768" sldId="354"/>
            <ac:inkMk id="100" creationId="{29DA3F73-50A0-454B-80AB-6589412C286E}"/>
          </ac:inkMkLst>
        </pc:inkChg>
        <pc:inkChg chg="add del">
          <ac:chgData name="Viet Anh Nguyen" userId="b95f61ff061388d5" providerId="LiveId" clId="{2F009BA6-935D-4172-B5F2-8DDE54F1BBBA}" dt="2022-01-10T08:22:20.022" v="3040"/>
          <ac:inkMkLst>
            <pc:docMk/>
            <pc:sldMk cId="103610768" sldId="354"/>
            <ac:inkMk id="101" creationId="{2122215A-D2ED-4C26-8009-3224155C1A38}"/>
          </ac:inkMkLst>
        </pc:inkChg>
        <pc:inkChg chg="add del">
          <ac:chgData name="Viet Anh Nguyen" userId="b95f61ff061388d5" providerId="LiveId" clId="{2F009BA6-935D-4172-B5F2-8DDE54F1BBBA}" dt="2022-01-10T08:22:20.022" v="3040"/>
          <ac:inkMkLst>
            <pc:docMk/>
            <pc:sldMk cId="103610768" sldId="354"/>
            <ac:inkMk id="102" creationId="{AC2A481D-BE56-4DFD-A13F-572F9316FD24}"/>
          </ac:inkMkLst>
        </pc:inkChg>
        <pc:inkChg chg="add del">
          <ac:chgData name="Viet Anh Nguyen" userId="b95f61ff061388d5" providerId="LiveId" clId="{2F009BA6-935D-4172-B5F2-8DDE54F1BBBA}" dt="2022-01-10T08:22:20.022" v="3040"/>
          <ac:inkMkLst>
            <pc:docMk/>
            <pc:sldMk cId="103610768" sldId="354"/>
            <ac:inkMk id="103" creationId="{9A2B96A6-0312-4E3D-B271-D1C4EE39CFDD}"/>
          </ac:inkMkLst>
        </pc:inkChg>
        <pc:inkChg chg="add del">
          <ac:chgData name="Viet Anh Nguyen" userId="b95f61ff061388d5" providerId="LiveId" clId="{2F009BA6-935D-4172-B5F2-8DDE54F1BBBA}" dt="2022-01-10T08:22:20.022" v="3040"/>
          <ac:inkMkLst>
            <pc:docMk/>
            <pc:sldMk cId="103610768" sldId="354"/>
            <ac:inkMk id="104" creationId="{4F98EC4C-0E1B-4977-A239-E1ED5F0CBB1E}"/>
          </ac:inkMkLst>
        </pc:inkChg>
        <pc:inkChg chg="add del">
          <ac:chgData name="Viet Anh Nguyen" userId="b95f61ff061388d5" providerId="LiveId" clId="{2F009BA6-935D-4172-B5F2-8DDE54F1BBBA}" dt="2022-01-10T08:22:20.022" v="3040"/>
          <ac:inkMkLst>
            <pc:docMk/>
            <pc:sldMk cId="103610768" sldId="354"/>
            <ac:inkMk id="105" creationId="{596D7F3A-876D-4C76-8ACA-CB6566475C33}"/>
          </ac:inkMkLst>
        </pc:inkChg>
        <pc:inkChg chg="add del">
          <ac:chgData name="Viet Anh Nguyen" userId="b95f61ff061388d5" providerId="LiveId" clId="{2F009BA6-935D-4172-B5F2-8DDE54F1BBBA}" dt="2022-01-10T08:22:20.022" v="3040"/>
          <ac:inkMkLst>
            <pc:docMk/>
            <pc:sldMk cId="103610768" sldId="354"/>
            <ac:inkMk id="106" creationId="{83D513AE-9749-4526-BCB5-89B69659C07F}"/>
          </ac:inkMkLst>
        </pc:inkChg>
        <pc:inkChg chg="add del">
          <ac:chgData name="Viet Anh Nguyen" userId="b95f61ff061388d5" providerId="LiveId" clId="{2F009BA6-935D-4172-B5F2-8DDE54F1BBBA}" dt="2022-01-10T08:22:21.102" v="3042"/>
          <ac:inkMkLst>
            <pc:docMk/>
            <pc:sldMk cId="103610768" sldId="354"/>
            <ac:inkMk id="107" creationId="{3CDA8F5B-7A12-45C7-9520-51CBE8A289DB}"/>
          </ac:inkMkLst>
        </pc:inkChg>
        <pc:inkChg chg="add del">
          <ac:chgData name="Viet Anh Nguyen" userId="b95f61ff061388d5" providerId="LiveId" clId="{2F009BA6-935D-4172-B5F2-8DDE54F1BBBA}" dt="2022-01-10T08:22:21.102" v="3042"/>
          <ac:inkMkLst>
            <pc:docMk/>
            <pc:sldMk cId="103610768" sldId="354"/>
            <ac:inkMk id="108" creationId="{54E2FC45-A4AC-4A49-9046-997DBA413B11}"/>
          </ac:inkMkLst>
        </pc:inkChg>
        <pc:inkChg chg="add">
          <ac:chgData name="Viet Anh Nguyen" userId="b95f61ff061388d5" providerId="LiveId" clId="{2F009BA6-935D-4172-B5F2-8DDE54F1BBBA}" dt="2022-01-10T08:22:21.102" v="3042"/>
          <ac:inkMkLst>
            <pc:docMk/>
            <pc:sldMk cId="103610768" sldId="354"/>
            <ac:inkMk id="109" creationId="{4DD40493-EFD0-4102-B60A-F2498451BFA5}"/>
          </ac:inkMkLst>
        </pc:inkChg>
        <pc:inkChg chg="add del">
          <ac:chgData name="Viet Anh Nguyen" userId="b95f61ff061388d5" providerId="LiveId" clId="{2F009BA6-935D-4172-B5F2-8DDE54F1BBBA}" dt="2022-01-10T08:22:25.396" v="3045"/>
          <ac:inkMkLst>
            <pc:docMk/>
            <pc:sldMk cId="103610768" sldId="354"/>
            <ac:inkMk id="110" creationId="{CAE1D01B-5CAF-4507-A0A8-2D8CC4564B24}"/>
          </ac:inkMkLst>
        </pc:inkChg>
        <pc:inkChg chg="add del">
          <ac:chgData name="Viet Anh Nguyen" userId="b95f61ff061388d5" providerId="LiveId" clId="{2F009BA6-935D-4172-B5F2-8DDE54F1BBBA}" dt="2022-01-10T08:22:25.396" v="3045"/>
          <ac:inkMkLst>
            <pc:docMk/>
            <pc:sldMk cId="103610768" sldId="354"/>
            <ac:inkMk id="111" creationId="{82F6D91E-C479-4F44-BC39-1D554E8C78EA}"/>
          </ac:inkMkLst>
        </pc:inkChg>
        <pc:inkChg chg="add">
          <ac:chgData name="Viet Anh Nguyen" userId="b95f61ff061388d5" providerId="LiveId" clId="{2F009BA6-935D-4172-B5F2-8DDE54F1BBBA}" dt="2022-01-10T08:22:25.396" v="3045"/>
          <ac:inkMkLst>
            <pc:docMk/>
            <pc:sldMk cId="103610768" sldId="354"/>
            <ac:inkMk id="112" creationId="{F7622A54-F19A-48C0-A700-831CEF16D5B3}"/>
          </ac:inkMkLst>
        </pc:inkChg>
        <pc:inkChg chg="add">
          <ac:chgData name="Viet Anh Nguyen" userId="b95f61ff061388d5" providerId="LiveId" clId="{2F009BA6-935D-4172-B5F2-8DDE54F1BBBA}" dt="2022-01-10T08:22:25.776" v="3046" actId="9405"/>
          <ac:inkMkLst>
            <pc:docMk/>
            <pc:sldMk cId="103610768" sldId="354"/>
            <ac:inkMk id="113" creationId="{D061209F-A980-4D8B-8DA9-2D830F1F4A58}"/>
          </ac:inkMkLst>
        </pc:inkChg>
        <pc:inkChg chg="add">
          <ac:chgData name="Viet Anh Nguyen" userId="b95f61ff061388d5" providerId="LiveId" clId="{2F009BA6-935D-4172-B5F2-8DDE54F1BBBA}" dt="2022-01-10T08:22:26.489" v="3047" actId="9405"/>
          <ac:inkMkLst>
            <pc:docMk/>
            <pc:sldMk cId="103610768" sldId="354"/>
            <ac:inkMk id="114" creationId="{C6205AF1-27AF-4DD0-8872-B7FDD9435CCC}"/>
          </ac:inkMkLst>
        </pc:inkChg>
        <pc:inkChg chg="add">
          <ac:chgData name="Viet Anh Nguyen" userId="b95f61ff061388d5" providerId="LiveId" clId="{2F009BA6-935D-4172-B5F2-8DDE54F1BBBA}" dt="2022-01-10T08:22:27.196" v="3048" actId="9405"/>
          <ac:inkMkLst>
            <pc:docMk/>
            <pc:sldMk cId="103610768" sldId="354"/>
            <ac:inkMk id="115" creationId="{4712E70B-F932-491A-A4A6-435B4D84C68A}"/>
          </ac:inkMkLst>
        </pc:inkChg>
        <pc:inkChg chg="add">
          <ac:chgData name="Viet Anh Nguyen" userId="b95f61ff061388d5" providerId="LiveId" clId="{2F009BA6-935D-4172-B5F2-8DDE54F1BBBA}" dt="2022-01-10T08:22:28.108" v="3049" actId="9405"/>
          <ac:inkMkLst>
            <pc:docMk/>
            <pc:sldMk cId="103610768" sldId="354"/>
            <ac:inkMk id="116" creationId="{7F14FA4D-7A76-4360-86C8-6D6A52474F7A}"/>
          </ac:inkMkLst>
        </pc:inkChg>
        <pc:inkChg chg="add del">
          <ac:chgData name="Viet Anh Nguyen" userId="b95f61ff061388d5" providerId="LiveId" clId="{2F009BA6-935D-4172-B5F2-8DDE54F1BBBA}" dt="2022-01-10T08:22:31.766" v="3055"/>
          <ac:inkMkLst>
            <pc:docMk/>
            <pc:sldMk cId="103610768" sldId="354"/>
            <ac:inkMk id="117" creationId="{D1D5727D-E906-49AC-B8A4-610FF03BCC0D}"/>
          </ac:inkMkLst>
        </pc:inkChg>
        <pc:inkChg chg="add del">
          <ac:chgData name="Viet Anh Nguyen" userId="b95f61ff061388d5" providerId="LiveId" clId="{2F009BA6-935D-4172-B5F2-8DDE54F1BBBA}" dt="2022-01-10T08:22:31.766" v="3055"/>
          <ac:inkMkLst>
            <pc:docMk/>
            <pc:sldMk cId="103610768" sldId="354"/>
            <ac:inkMk id="118" creationId="{0D85409C-B3F4-43C5-8213-112A33BFFC9A}"/>
          </ac:inkMkLst>
        </pc:inkChg>
        <pc:inkChg chg="add del">
          <ac:chgData name="Viet Anh Nguyen" userId="b95f61ff061388d5" providerId="LiveId" clId="{2F009BA6-935D-4172-B5F2-8DDE54F1BBBA}" dt="2022-01-10T08:22:31.766" v="3055"/>
          <ac:inkMkLst>
            <pc:docMk/>
            <pc:sldMk cId="103610768" sldId="354"/>
            <ac:inkMk id="119" creationId="{19AB8543-CBE5-42A3-A62D-0737F485F94D}"/>
          </ac:inkMkLst>
        </pc:inkChg>
        <pc:inkChg chg="add del">
          <ac:chgData name="Viet Anh Nguyen" userId="b95f61ff061388d5" providerId="LiveId" clId="{2F009BA6-935D-4172-B5F2-8DDE54F1BBBA}" dt="2022-01-10T08:22:31.766" v="3055"/>
          <ac:inkMkLst>
            <pc:docMk/>
            <pc:sldMk cId="103610768" sldId="354"/>
            <ac:inkMk id="120" creationId="{C84B29B0-C619-4726-AF12-410A35D7B664}"/>
          </ac:inkMkLst>
        </pc:inkChg>
        <pc:inkChg chg="add del">
          <ac:chgData name="Viet Anh Nguyen" userId="b95f61ff061388d5" providerId="LiveId" clId="{2F009BA6-935D-4172-B5F2-8DDE54F1BBBA}" dt="2022-01-10T08:22:31.766" v="3055"/>
          <ac:inkMkLst>
            <pc:docMk/>
            <pc:sldMk cId="103610768" sldId="354"/>
            <ac:inkMk id="121" creationId="{6ACC9788-A4BE-4D73-8AB1-09C32EFFD65B}"/>
          </ac:inkMkLst>
        </pc:inkChg>
        <pc:inkChg chg="add">
          <ac:chgData name="Viet Anh Nguyen" userId="b95f61ff061388d5" providerId="LiveId" clId="{2F009BA6-935D-4172-B5F2-8DDE54F1BBBA}" dt="2022-01-10T08:22:31.766" v="3055"/>
          <ac:inkMkLst>
            <pc:docMk/>
            <pc:sldMk cId="103610768" sldId="354"/>
            <ac:inkMk id="122" creationId="{A282D7E6-2562-4ADD-9482-4B4DE6948976}"/>
          </ac:inkMkLst>
        </pc:inkChg>
        <pc:inkChg chg="add del">
          <ac:chgData name="Viet Anh Nguyen" userId="b95f61ff061388d5" providerId="LiveId" clId="{2F009BA6-935D-4172-B5F2-8DDE54F1BBBA}" dt="2022-01-10T08:22:45.823" v="3061"/>
          <ac:inkMkLst>
            <pc:docMk/>
            <pc:sldMk cId="103610768" sldId="354"/>
            <ac:inkMk id="123" creationId="{AD4E89F1-29A4-402A-A0DB-893DBFA6FA91}"/>
          </ac:inkMkLst>
        </pc:inkChg>
        <pc:inkChg chg="add del">
          <ac:chgData name="Viet Anh Nguyen" userId="b95f61ff061388d5" providerId="LiveId" clId="{2F009BA6-935D-4172-B5F2-8DDE54F1BBBA}" dt="2022-01-10T08:22:45.823" v="3061"/>
          <ac:inkMkLst>
            <pc:docMk/>
            <pc:sldMk cId="103610768" sldId="354"/>
            <ac:inkMk id="124" creationId="{51C10051-6C15-4973-9889-753C1DAEC364}"/>
          </ac:inkMkLst>
        </pc:inkChg>
        <pc:inkChg chg="add del">
          <ac:chgData name="Viet Anh Nguyen" userId="b95f61ff061388d5" providerId="LiveId" clId="{2F009BA6-935D-4172-B5F2-8DDE54F1BBBA}" dt="2022-01-10T08:22:45.823" v="3061"/>
          <ac:inkMkLst>
            <pc:docMk/>
            <pc:sldMk cId="103610768" sldId="354"/>
            <ac:inkMk id="125" creationId="{E3AFE017-A172-4574-986B-28F2DE12F7A4}"/>
          </ac:inkMkLst>
        </pc:inkChg>
        <pc:inkChg chg="add del">
          <ac:chgData name="Viet Anh Nguyen" userId="b95f61ff061388d5" providerId="LiveId" clId="{2F009BA6-935D-4172-B5F2-8DDE54F1BBBA}" dt="2022-01-10T08:22:45.823" v="3061"/>
          <ac:inkMkLst>
            <pc:docMk/>
            <pc:sldMk cId="103610768" sldId="354"/>
            <ac:inkMk id="126" creationId="{42794BF6-1B77-46D1-885D-7A26737437C7}"/>
          </ac:inkMkLst>
        </pc:inkChg>
        <pc:inkChg chg="add del">
          <ac:chgData name="Viet Anh Nguyen" userId="b95f61ff061388d5" providerId="LiveId" clId="{2F009BA6-935D-4172-B5F2-8DDE54F1BBBA}" dt="2022-01-10T08:22:45.823" v="3061"/>
          <ac:inkMkLst>
            <pc:docMk/>
            <pc:sldMk cId="103610768" sldId="354"/>
            <ac:inkMk id="127" creationId="{ABB88E40-14CC-43E2-9E55-E979DEDEA5C0}"/>
          </ac:inkMkLst>
        </pc:inkChg>
        <pc:inkChg chg="add">
          <ac:chgData name="Viet Anh Nguyen" userId="b95f61ff061388d5" providerId="LiveId" clId="{2F009BA6-935D-4172-B5F2-8DDE54F1BBBA}" dt="2022-01-10T08:22:45.823" v="3061"/>
          <ac:inkMkLst>
            <pc:docMk/>
            <pc:sldMk cId="103610768" sldId="354"/>
            <ac:inkMk id="128" creationId="{733D7DAF-A245-4343-AB7F-4812630E6DAB}"/>
          </ac:inkMkLst>
        </pc:inkChg>
        <pc:inkChg chg="add del">
          <ac:chgData name="Viet Anh Nguyen" userId="b95f61ff061388d5" providerId="LiveId" clId="{2F009BA6-935D-4172-B5F2-8DDE54F1BBBA}" dt="2022-01-10T08:22:57.263" v="3064"/>
          <ac:inkMkLst>
            <pc:docMk/>
            <pc:sldMk cId="103610768" sldId="354"/>
            <ac:inkMk id="129" creationId="{A34BDA66-0983-4DFF-A406-6F1BFD4BAB05}"/>
          </ac:inkMkLst>
        </pc:inkChg>
        <pc:inkChg chg="add del">
          <ac:chgData name="Viet Anh Nguyen" userId="b95f61ff061388d5" providerId="LiveId" clId="{2F009BA6-935D-4172-B5F2-8DDE54F1BBBA}" dt="2022-01-10T08:22:57.263" v="3064"/>
          <ac:inkMkLst>
            <pc:docMk/>
            <pc:sldMk cId="103610768" sldId="354"/>
            <ac:inkMk id="130" creationId="{B7E67B3B-F965-4F6C-B39E-C983FC83BB01}"/>
          </ac:inkMkLst>
        </pc:inkChg>
        <pc:inkChg chg="add">
          <ac:chgData name="Viet Anh Nguyen" userId="b95f61ff061388d5" providerId="LiveId" clId="{2F009BA6-935D-4172-B5F2-8DDE54F1BBBA}" dt="2022-01-10T08:22:57.263" v="3064"/>
          <ac:inkMkLst>
            <pc:docMk/>
            <pc:sldMk cId="103610768" sldId="354"/>
            <ac:inkMk id="131" creationId="{34B5A5A2-7953-4A61-B143-4F6C92652881}"/>
          </ac:inkMkLst>
        </pc:inkChg>
        <pc:inkChg chg="add del">
          <ac:chgData name="Viet Anh Nguyen" userId="b95f61ff061388d5" providerId="LiveId" clId="{2F009BA6-935D-4172-B5F2-8DDE54F1BBBA}" dt="2022-01-10T08:22:58.876" v="3067"/>
          <ac:inkMkLst>
            <pc:docMk/>
            <pc:sldMk cId="103610768" sldId="354"/>
            <ac:inkMk id="132" creationId="{1D4F5771-1467-4736-B8C6-4587FB83A87A}"/>
          </ac:inkMkLst>
        </pc:inkChg>
        <pc:inkChg chg="add del">
          <ac:chgData name="Viet Anh Nguyen" userId="b95f61ff061388d5" providerId="LiveId" clId="{2F009BA6-935D-4172-B5F2-8DDE54F1BBBA}" dt="2022-01-10T08:22:58.876" v="3067"/>
          <ac:inkMkLst>
            <pc:docMk/>
            <pc:sldMk cId="103610768" sldId="354"/>
            <ac:inkMk id="133" creationId="{3D30B5E9-1D0D-4773-B904-1683FD7B9F1B}"/>
          </ac:inkMkLst>
        </pc:inkChg>
        <pc:inkChg chg="add">
          <ac:chgData name="Viet Anh Nguyen" userId="b95f61ff061388d5" providerId="LiveId" clId="{2F009BA6-935D-4172-B5F2-8DDE54F1BBBA}" dt="2022-01-10T08:22:58.876" v="3067"/>
          <ac:inkMkLst>
            <pc:docMk/>
            <pc:sldMk cId="103610768" sldId="354"/>
            <ac:inkMk id="134" creationId="{289BCA91-C86F-425F-AF02-71D334685A59}"/>
          </ac:inkMkLst>
        </pc:inkChg>
        <pc:inkChg chg="add del">
          <ac:chgData name="Viet Anh Nguyen" userId="b95f61ff061388d5" providerId="LiveId" clId="{2F009BA6-935D-4172-B5F2-8DDE54F1BBBA}" dt="2022-01-10T08:23:04.063" v="3073"/>
          <ac:inkMkLst>
            <pc:docMk/>
            <pc:sldMk cId="103610768" sldId="354"/>
            <ac:inkMk id="135" creationId="{3BE08B17-32B9-48B8-BB89-F3AF60005955}"/>
          </ac:inkMkLst>
        </pc:inkChg>
        <pc:inkChg chg="add del">
          <ac:chgData name="Viet Anh Nguyen" userId="b95f61ff061388d5" providerId="LiveId" clId="{2F009BA6-935D-4172-B5F2-8DDE54F1BBBA}" dt="2022-01-10T08:23:04.063" v="3073"/>
          <ac:inkMkLst>
            <pc:docMk/>
            <pc:sldMk cId="103610768" sldId="354"/>
            <ac:inkMk id="136" creationId="{7E0BF1B0-66F5-44E1-B7EE-A282A683B2DF}"/>
          </ac:inkMkLst>
        </pc:inkChg>
        <pc:inkChg chg="add del">
          <ac:chgData name="Viet Anh Nguyen" userId="b95f61ff061388d5" providerId="LiveId" clId="{2F009BA6-935D-4172-B5F2-8DDE54F1BBBA}" dt="2022-01-10T08:23:04.063" v="3073"/>
          <ac:inkMkLst>
            <pc:docMk/>
            <pc:sldMk cId="103610768" sldId="354"/>
            <ac:inkMk id="137" creationId="{255A80A5-14DB-442E-AA66-37B651C3BB2E}"/>
          </ac:inkMkLst>
        </pc:inkChg>
        <pc:inkChg chg="add del">
          <ac:chgData name="Viet Anh Nguyen" userId="b95f61ff061388d5" providerId="LiveId" clId="{2F009BA6-935D-4172-B5F2-8DDE54F1BBBA}" dt="2022-01-10T08:23:04.063" v="3073"/>
          <ac:inkMkLst>
            <pc:docMk/>
            <pc:sldMk cId="103610768" sldId="354"/>
            <ac:inkMk id="138" creationId="{6F87C370-8A7E-41D4-8F09-2591615D1015}"/>
          </ac:inkMkLst>
        </pc:inkChg>
        <pc:inkChg chg="add del">
          <ac:chgData name="Viet Anh Nguyen" userId="b95f61ff061388d5" providerId="LiveId" clId="{2F009BA6-935D-4172-B5F2-8DDE54F1BBBA}" dt="2022-01-10T08:23:04.063" v="3073"/>
          <ac:inkMkLst>
            <pc:docMk/>
            <pc:sldMk cId="103610768" sldId="354"/>
            <ac:inkMk id="139" creationId="{294184FB-CF41-4E10-A44D-39720C03CF37}"/>
          </ac:inkMkLst>
        </pc:inkChg>
        <pc:inkChg chg="add">
          <ac:chgData name="Viet Anh Nguyen" userId="b95f61ff061388d5" providerId="LiveId" clId="{2F009BA6-935D-4172-B5F2-8DDE54F1BBBA}" dt="2022-01-10T08:23:04.063" v="3073"/>
          <ac:inkMkLst>
            <pc:docMk/>
            <pc:sldMk cId="103610768" sldId="354"/>
            <ac:inkMk id="140" creationId="{C8D02BA2-36FB-4CC6-96B9-B51D932901ED}"/>
          </ac:inkMkLst>
        </pc:inkChg>
        <pc:inkChg chg="add">
          <ac:chgData name="Viet Anh Nguyen" userId="b95f61ff061388d5" providerId="LiveId" clId="{2F009BA6-935D-4172-B5F2-8DDE54F1BBBA}" dt="2022-01-10T08:23:04.063" v="3073"/>
          <ac:inkMkLst>
            <pc:docMk/>
            <pc:sldMk cId="103610768" sldId="354"/>
            <ac:inkMk id="141" creationId="{BC43E205-79C7-41F5-8ABC-3AE9C400AABD}"/>
          </ac:inkMkLst>
        </pc:inkChg>
        <pc:inkChg chg="add">
          <ac:chgData name="Viet Anh Nguyen" userId="b95f61ff061388d5" providerId="LiveId" clId="{2F009BA6-935D-4172-B5F2-8DDE54F1BBBA}" dt="2022-01-10T08:23:16.359" v="3074" actId="9405"/>
          <ac:inkMkLst>
            <pc:docMk/>
            <pc:sldMk cId="103610768" sldId="354"/>
            <ac:inkMk id="142" creationId="{F8F14A10-ADF8-4293-B945-362F2BDC356A}"/>
          </ac:inkMkLst>
        </pc:inkChg>
        <pc:inkChg chg="add del">
          <ac:chgData name="Viet Anh Nguyen" userId="b95f61ff061388d5" providerId="LiveId" clId="{2F009BA6-935D-4172-B5F2-8DDE54F1BBBA}" dt="2022-01-10T08:23:18.320" v="3078"/>
          <ac:inkMkLst>
            <pc:docMk/>
            <pc:sldMk cId="103610768" sldId="354"/>
            <ac:inkMk id="143" creationId="{AA195F80-09F2-41B1-9418-1DB3FEF21B73}"/>
          </ac:inkMkLst>
        </pc:inkChg>
        <pc:inkChg chg="add del">
          <ac:chgData name="Viet Anh Nguyen" userId="b95f61ff061388d5" providerId="LiveId" clId="{2F009BA6-935D-4172-B5F2-8DDE54F1BBBA}" dt="2022-01-10T08:23:18.320" v="3078"/>
          <ac:inkMkLst>
            <pc:docMk/>
            <pc:sldMk cId="103610768" sldId="354"/>
            <ac:inkMk id="144" creationId="{43B8F6ED-6BDD-4235-B996-AE5A3D55D048}"/>
          </ac:inkMkLst>
        </pc:inkChg>
        <pc:inkChg chg="add del">
          <ac:chgData name="Viet Anh Nguyen" userId="b95f61ff061388d5" providerId="LiveId" clId="{2F009BA6-935D-4172-B5F2-8DDE54F1BBBA}" dt="2022-01-10T08:23:18.320" v="3078"/>
          <ac:inkMkLst>
            <pc:docMk/>
            <pc:sldMk cId="103610768" sldId="354"/>
            <ac:inkMk id="145" creationId="{383D9C1E-2FD6-4C15-8C16-366690B7F095}"/>
          </ac:inkMkLst>
        </pc:inkChg>
        <pc:inkChg chg="add">
          <ac:chgData name="Viet Anh Nguyen" userId="b95f61ff061388d5" providerId="LiveId" clId="{2F009BA6-935D-4172-B5F2-8DDE54F1BBBA}" dt="2022-01-10T08:23:18.320" v="3078"/>
          <ac:inkMkLst>
            <pc:docMk/>
            <pc:sldMk cId="103610768" sldId="354"/>
            <ac:inkMk id="146" creationId="{3AB4CB6E-761A-48DB-B968-3ADE9FC0F863}"/>
          </ac:inkMkLst>
        </pc:inkChg>
      </pc:sldChg>
      <pc:sldChg chg="addSp delSp new mod">
        <pc:chgData name="Viet Anh Nguyen" userId="b95f61ff061388d5" providerId="LiveId" clId="{2F009BA6-935D-4172-B5F2-8DDE54F1BBBA}" dt="2022-01-10T08:29:24.241" v="3261"/>
        <pc:sldMkLst>
          <pc:docMk/>
          <pc:sldMk cId="3135647540" sldId="355"/>
        </pc:sldMkLst>
        <pc:inkChg chg="add del">
          <ac:chgData name="Viet Anh Nguyen" userId="b95f61ff061388d5" providerId="LiveId" clId="{2F009BA6-935D-4172-B5F2-8DDE54F1BBBA}" dt="2022-01-10T08:23:37.294" v="3085"/>
          <ac:inkMkLst>
            <pc:docMk/>
            <pc:sldMk cId="3135647540" sldId="355"/>
            <ac:inkMk id="2" creationId="{531357AA-D73F-4125-A378-3A0676F32CA0}"/>
          </ac:inkMkLst>
        </pc:inkChg>
        <pc:inkChg chg="add del">
          <ac:chgData name="Viet Anh Nguyen" userId="b95f61ff061388d5" providerId="LiveId" clId="{2F009BA6-935D-4172-B5F2-8DDE54F1BBBA}" dt="2022-01-10T08:23:37.294" v="3085"/>
          <ac:inkMkLst>
            <pc:docMk/>
            <pc:sldMk cId="3135647540" sldId="355"/>
            <ac:inkMk id="3" creationId="{77032CBE-33D8-49ED-8C6A-97A27CB2409B}"/>
          </ac:inkMkLst>
        </pc:inkChg>
        <pc:inkChg chg="add del">
          <ac:chgData name="Viet Anh Nguyen" userId="b95f61ff061388d5" providerId="LiveId" clId="{2F009BA6-935D-4172-B5F2-8DDE54F1BBBA}" dt="2022-01-10T08:23:37.294" v="3085"/>
          <ac:inkMkLst>
            <pc:docMk/>
            <pc:sldMk cId="3135647540" sldId="355"/>
            <ac:inkMk id="4" creationId="{69A3C817-569A-4117-8607-D2E79282B54B}"/>
          </ac:inkMkLst>
        </pc:inkChg>
        <pc:inkChg chg="add del">
          <ac:chgData name="Viet Anh Nguyen" userId="b95f61ff061388d5" providerId="LiveId" clId="{2F009BA6-935D-4172-B5F2-8DDE54F1BBBA}" dt="2022-01-10T08:23:37.294" v="3085"/>
          <ac:inkMkLst>
            <pc:docMk/>
            <pc:sldMk cId="3135647540" sldId="355"/>
            <ac:inkMk id="5" creationId="{7E2B7382-0CDC-4F7E-B5F9-C50966620E74}"/>
          </ac:inkMkLst>
        </pc:inkChg>
        <pc:inkChg chg="add del">
          <ac:chgData name="Viet Anh Nguyen" userId="b95f61ff061388d5" providerId="LiveId" clId="{2F009BA6-935D-4172-B5F2-8DDE54F1BBBA}" dt="2022-01-10T08:23:37.294" v="3085"/>
          <ac:inkMkLst>
            <pc:docMk/>
            <pc:sldMk cId="3135647540" sldId="355"/>
            <ac:inkMk id="6" creationId="{3ADEF201-A4F6-4034-B28E-14648111B76A}"/>
          </ac:inkMkLst>
        </pc:inkChg>
        <pc:inkChg chg="add">
          <ac:chgData name="Viet Anh Nguyen" userId="b95f61ff061388d5" providerId="LiveId" clId="{2F009BA6-935D-4172-B5F2-8DDE54F1BBBA}" dt="2022-01-10T08:23:37.294" v="3085"/>
          <ac:inkMkLst>
            <pc:docMk/>
            <pc:sldMk cId="3135647540" sldId="355"/>
            <ac:inkMk id="7" creationId="{46C61024-8DF6-4760-9A5A-D18167D3FDDA}"/>
          </ac:inkMkLst>
        </pc:inkChg>
        <pc:inkChg chg="add">
          <ac:chgData name="Viet Anh Nguyen" userId="b95f61ff061388d5" providerId="LiveId" clId="{2F009BA6-935D-4172-B5F2-8DDE54F1BBBA}" dt="2022-01-10T08:23:48.850" v="3086" actId="9405"/>
          <ac:inkMkLst>
            <pc:docMk/>
            <pc:sldMk cId="3135647540" sldId="355"/>
            <ac:inkMk id="8" creationId="{1727DE4D-B6F8-429E-86CB-1440C0791BFF}"/>
          </ac:inkMkLst>
        </pc:inkChg>
        <pc:inkChg chg="add">
          <ac:chgData name="Viet Anh Nguyen" userId="b95f61ff061388d5" providerId="LiveId" clId="{2F009BA6-935D-4172-B5F2-8DDE54F1BBBA}" dt="2022-01-10T08:23:49.615" v="3087" actId="9405"/>
          <ac:inkMkLst>
            <pc:docMk/>
            <pc:sldMk cId="3135647540" sldId="355"/>
            <ac:inkMk id="9" creationId="{E252CF95-26FD-47B2-9343-31783BB9800A}"/>
          </ac:inkMkLst>
        </pc:inkChg>
        <pc:inkChg chg="add del">
          <ac:chgData name="Viet Anh Nguyen" userId="b95f61ff061388d5" providerId="LiveId" clId="{2F009BA6-935D-4172-B5F2-8DDE54F1BBBA}" dt="2022-01-10T08:23:54.988" v="3094"/>
          <ac:inkMkLst>
            <pc:docMk/>
            <pc:sldMk cId="3135647540" sldId="355"/>
            <ac:inkMk id="10" creationId="{077B64A7-9FE9-4752-9946-BFBC1D8C12D5}"/>
          </ac:inkMkLst>
        </pc:inkChg>
        <pc:inkChg chg="add del">
          <ac:chgData name="Viet Anh Nguyen" userId="b95f61ff061388d5" providerId="LiveId" clId="{2F009BA6-935D-4172-B5F2-8DDE54F1BBBA}" dt="2022-01-10T08:23:54.988" v="3094"/>
          <ac:inkMkLst>
            <pc:docMk/>
            <pc:sldMk cId="3135647540" sldId="355"/>
            <ac:inkMk id="11" creationId="{B413A1F5-1B3F-4C32-8848-0739FE40E221}"/>
          </ac:inkMkLst>
        </pc:inkChg>
        <pc:inkChg chg="add del">
          <ac:chgData name="Viet Anh Nguyen" userId="b95f61ff061388d5" providerId="LiveId" clId="{2F009BA6-935D-4172-B5F2-8DDE54F1BBBA}" dt="2022-01-10T08:23:54.988" v="3094"/>
          <ac:inkMkLst>
            <pc:docMk/>
            <pc:sldMk cId="3135647540" sldId="355"/>
            <ac:inkMk id="12" creationId="{8C441CA1-54B9-4599-8F9F-149821E05D88}"/>
          </ac:inkMkLst>
        </pc:inkChg>
        <pc:inkChg chg="add del">
          <ac:chgData name="Viet Anh Nguyen" userId="b95f61ff061388d5" providerId="LiveId" clId="{2F009BA6-935D-4172-B5F2-8DDE54F1BBBA}" dt="2022-01-10T08:23:54.988" v="3094"/>
          <ac:inkMkLst>
            <pc:docMk/>
            <pc:sldMk cId="3135647540" sldId="355"/>
            <ac:inkMk id="13" creationId="{7587BD7B-8F9D-45DC-94D2-CE30E10CF170}"/>
          </ac:inkMkLst>
        </pc:inkChg>
        <pc:inkChg chg="add del">
          <ac:chgData name="Viet Anh Nguyen" userId="b95f61ff061388d5" providerId="LiveId" clId="{2F009BA6-935D-4172-B5F2-8DDE54F1BBBA}" dt="2022-01-10T08:23:54.988" v="3094"/>
          <ac:inkMkLst>
            <pc:docMk/>
            <pc:sldMk cId="3135647540" sldId="355"/>
            <ac:inkMk id="14" creationId="{31A87861-4786-45C1-8A38-CAD9EB422320}"/>
          </ac:inkMkLst>
        </pc:inkChg>
        <pc:inkChg chg="add del">
          <ac:chgData name="Viet Anh Nguyen" userId="b95f61ff061388d5" providerId="LiveId" clId="{2F009BA6-935D-4172-B5F2-8DDE54F1BBBA}" dt="2022-01-10T08:23:54.988" v="3094"/>
          <ac:inkMkLst>
            <pc:docMk/>
            <pc:sldMk cId="3135647540" sldId="355"/>
            <ac:inkMk id="15" creationId="{3F0B4F39-194B-402D-B04E-A89109C7F137}"/>
          </ac:inkMkLst>
        </pc:inkChg>
        <pc:inkChg chg="add del">
          <ac:chgData name="Viet Anh Nguyen" userId="b95f61ff061388d5" providerId="LiveId" clId="{2F009BA6-935D-4172-B5F2-8DDE54F1BBBA}" dt="2022-01-10T08:23:56.236" v="3097"/>
          <ac:inkMkLst>
            <pc:docMk/>
            <pc:sldMk cId="3135647540" sldId="355"/>
            <ac:inkMk id="16" creationId="{D5C7CFED-74A6-48EC-A301-BCE87B57F42C}"/>
          </ac:inkMkLst>
        </pc:inkChg>
        <pc:inkChg chg="add del">
          <ac:chgData name="Viet Anh Nguyen" userId="b95f61ff061388d5" providerId="LiveId" clId="{2F009BA6-935D-4172-B5F2-8DDE54F1BBBA}" dt="2022-01-10T08:23:56.236" v="3097"/>
          <ac:inkMkLst>
            <pc:docMk/>
            <pc:sldMk cId="3135647540" sldId="355"/>
            <ac:inkMk id="17" creationId="{C2B6902B-FDCC-401B-80F0-6BA37D1711F9}"/>
          </ac:inkMkLst>
        </pc:inkChg>
        <pc:inkChg chg="add del">
          <ac:chgData name="Viet Anh Nguyen" userId="b95f61ff061388d5" providerId="LiveId" clId="{2F009BA6-935D-4172-B5F2-8DDE54F1BBBA}" dt="2022-01-10T08:23:56.236" v="3097"/>
          <ac:inkMkLst>
            <pc:docMk/>
            <pc:sldMk cId="3135647540" sldId="355"/>
            <ac:inkMk id="18" creationId="{B36A5CDD-7171-4217-9E29-B602C700AD06}"/>
          </ac:inkMkLst>
        </pc:inkChg>
        <pc:inkChg chg="add del">
          <ac:chgData name="Viet Anh Nguyen" userId="b95f61ff061388d5" providerId="LiveId" clId="{2F009BA6-935D-4172-B5F2-8DDE54F1BBBA}" dt="2022-01-10T08:23:56.236" v="3097"/>
          <ac:inkMkLst>
            <pc:docMk/>
            <pc:sldMk cId="3135647540" sldId="355"/>
            <ac:inkMk id="19" creationId="{011F72B9-0CD8-446C-81AA-1FAB2D2A1934}"/>
          </ac:inkMkLst>
        </pc:inkChg>
        <pc:inkChg chg="add">
          <ac:chgData name="Viet Anh Nguyen" userId="b95f61ff061388d5" providerId="LiveId" clId="{2F009BA6-935D-4172-B5F2-8DDE54F1BBBA}" dt="2022-01-10T08:23:56.236" v="3097"/>
          <ac:inkMkLst>
            <pc:docMk/>
            <pc:sldMk cId="3135647540" sldId="355"/>
            <ac:inkMk id="20" creationId="{9E9B57A1-4401-4881-B89D-B733C946CB43}"/>
          </ac:inkMkLst>
        </pc:inkChg>
        <pc:inkChg chg="add">
          <ac:chgData name="Viet Anh Nguyen" userId="b95f61ff061388d5" providerId="LiveId" clId="{2F009BA6-935D-4172-B5F2-8DDE54F1BBBA}" dt="2022-01-10T08:23:56.236" v="3097"/>
          <ac:inkMkLst>
            <pc:docMk/>
            <pc:sldMk cId="3135647540" sldId="355"/>
            <ac:inkMk id="21" creationId="{A434E35F-EC22-419C-AA41-E7B794CBD44A}"/>
          </ac:inkMkLst>
        </pc:inkChg>
        <pc:inkChg chg="add">
          <ac:chgData name="Viet Anh Nguyen" userId="b95f61ff061388d5" providerId="LiveId" clId="{2F009BA6-935D-4172-B5F2-8DDE54F1BBBA}" dt="2022-01-10T08:23:59.972" v="3098" actId="9405"/>
          <ac:inkMkLst>
            <pc:docMk/>
            <pc:sldMk cId="3135647540" sldId="355"/>
            <ac:inkMk id="22" creationId="{ED5EE9F1-6925-4A8D-BAF3-C7A2AA749109}"/>
          </ac:inkMkLst>
        </pc:inkChg>
        <pc:inkChg chg="add del">
          <ac:chgData name="Viet Anh Nguyen" userId="b95f61ff061388d5" providerId="LiveId" clId="{2F009BA6-935D-4172-B5F2-8DDE54F1BBBA}" dt="2022-01-10T08:24:02.931" v="3106"/>
          <ac:inkMkLst>
            <pc:docMk/>
            <pc:sldMk cId="3135647540" sldId="355"/>
            <ac:inkMk id="23" creationId="{51667E12-0A6C-4523-B3AE-0C6C00E2B839}"/>
          </ac:inkMkLst>
        </pc:inkChg>
        <pc:inkChg chg="add del">
          <ac:chgData name="Viet Anh Nguyen" userId="b95f61ff061388d5" providerId="LiveId" clId="{2F009BA6-935D-4172-B5F2-8DDE54F1BBBA}" dt="2022-01-10T08:24:02.931" v="3106"/>
          <ac:inkMkLst>
            <pc:docMk/>
            <pc:sldMk cId="3135647540" sldId="355"/>
            <ac:inkMk id="24" creationId="{99CC5906-4D19-4525-8CCF-1D0B46DC1854}"/>
          </ac:inkMkLst>
        </pc:inkChg>
        <pc:inkChg chg="add del">
          <ac:chgData name="Viet Anh Nguyen" userId="b95f61ff061388d5" providerId="LiveId" clId="{2F009BA6-935D-4172-B5F2-8DDE54F1BBBA}" dt="2022-01-10T08:24:02.931" v="3106"/>
          <ac:inkMkLst>
            <pc:docMk/>
            <pc:sldMk cId="3135647540" sldId="355"/>
            <ac:inkMk id="25" creationId="{315A24AB-D5EF-42B0-8B15-BDFDF7ECDC66}"/>
          </ac:inkMkLst>
        </pc:inkChg>
        <pc:inkChg chg="add del">
          <ac:chgData name="Viet Anh Nguyen" userId="b95f61ff061388d5" providerId="LiveId" clId="{2F009BA6-935D-4172-B5F2-8DDE54F1BBBA}" dt="2022-01-10T08:24:02.931" v="3106"/>
          <ac:inkMkLst>
            <pc:docMk/>
            <pc:sldMk cId="3135647540" sldId="355"/>
            <ac:inkMk id="26" creationId="{2A848596-9529-4254-A404-3106AA23E781}"/>
          </ac:inkMkLst>
        </pc:inkChg>
        <pc:inkChg chg="add del">
          <ac:chgData name="Viet Anh Nguyen" userId="b95f61ff061388d5" providerId="LiveId" clId="{2F009BA6-935D-4172-B5F2-8DDE54F1BBBA}" dt="2022-01-10T08:24:02.931" v="3106"/>
          <ac:inkMkLst>
            <pc:docMk/>
            <pc:sldMk cId="3135647540" sldId="355"/>
            <ac:inkMk id="27" creationId="{2E7E88FF-3E14-4406-BB70-68179BEE01A1}"/>
          </ac:inkMkLst>
        </pc:inkChg>
        <pc:inkChg chg="add del">
          <ac:chgData name="Viet Anh Nguyen" userId="b95f61ff061388d5" providerId="LiveId" clId="{2F009BA6-935D-4172-B5F2-8DDE54F1BBBA}" dt="2022-01-10T08:24:02.931" v="3106"/>
          <ac:inkMkLst>
            <pc:docMk/>
            <pc:sldMk cId="3135647540" sldId="355"/>
            <ac:inkMk id="28" creationId="{670FF42B-6185-4B24-8E8E-5E4DDC75649A}"/>
          </ac:inkMkLst>
        </pc:inkChg>
        <pc:inkChg chg="add del">
          <ac:chgData name="Viet Anh Nguyen" userId="b95f61ff061388d5" providerId="LiveId" clId="{2F009BA6-935D-4172-B5F2-8DDE54F1BBBA}" dt="2022-01-10T08:24:02.931" v="3106"/>
          <ac:inkMkLst>
            <pc:docMk/>
            <pc:sldMk cId="3135647540" sldId="355"/>
            <ac:inkMk id="29" creationId="{78A4D056-99AA-43ED-BDB2-955C55B44634}"/>
          </ac:inkMkLst>
        </pc:inkChg>
        <pc:inkChg chg="add">
          <ac:chgData name="Viet Anh Nguyen" userId="b95f61ff061388d5" providerId="LiveId" clId="{2F009BA6-935D-4172-B5F2-8DDE54F1BBBA}" dt="2022-01-10T08:24:02.931" v="3106"/>
          <ac:inkMkLst>
            <pc:docMk/>
            <pc:sldMk cId="3135647540" sldId="355"/>
            <ac:inkMk id="30" creationId="{DC69FF1A-A765-4AFE-8E5A-A5E972C1EC0A}"/>
          </ac:inkMkLst>
        </pc:inkChg>
        <pc:inkChg chg="add del">
          <ac:chgData name="Viet Anh Nguyen" userId="b95f61ff061388d5" providerId="LiveId" clId="{2F009BA6-935D-4172-B5F2-8DDE54F1BBBA}" dt="2022-01-10T08:24:12.971" v="3109"/>
          <ac:inkMkLst>
            <pc:docMk/>
            <pc:sldMk cId="3135647540" sldId="355"/>
            <ac:inkMk id="31" creationId="{548F5393-D876-4CB1-9FC8-87CFA5513E56}"/>
          </ac:inkMkLst>
        </pc:inkChg>
        <pc:inkChg chg="add del">
          <ac:chgData name="Viet Anh Nguyen" userId="b95f61ff061388d5" providerId="LiveId" clId="{2F009BA6-935D-4172-B5F2-8DDE54F1BBBA}" dt="2022-01-10T08:24:12.971" v="3109"/>
          <ac:inkMkLst>
            <pc:docMk/>
            <pc:sldMk cId="3135647540" sldId="355"/>
            <ac:inkMk id="32" creationId="{17F56CC7-0209-421A-BCEC-9DADD0A4A17E}"/>
          </ac:inkMkLst>
        </pc:inkChg>
        <pc:inkChg chg="add del">
          <ac:chgData name="Viet Anh Nguyen" userId="b95f61ff061388d5" providerId="LiveId" clId="{2F009BA6-935D-4172-B5F2-8DDE54F1BBBA}" dt="2022-01-10T08:24:15.305" v="3112"/>
          <ac:inkMkLst>
            <pc:docMk/>
            <pc:sldMk cId="3135647540" sldId="355"/>
            <ac:inkMk id="33" creationId="{F66AD3E8-CED0-4291-9503-5EBB97C47F3B}"/>
          </ac:inkMkLst>
        </pc:inkChg>
        <pc:inkChg chg="add del">
          <ac:chgData name="Viet Anh Nguyen" userId="b95f61ff061388d5" providerId="LiveId" clId="{2F009BA6-935D-4172-B5F2-8DDE54F1BBBA}" dt="2022-01-10T08:24:15.305" v="3112"/>
          <ac:inkMkLst>
            <pc:docMk/>
            <pc:sldMk cId="3135647540" sldId="355"/>
            <ac:inkMk id="34" creationId="{6878FC54-7C91-4764-9A02-547283BAF98D}"/>
          </ac:inkMkLst>
        </pc:inkChg>
        <pc:inkChg chg="add del">
          <ac:chgData name="Viet Anh Nguyen" userId="b95f61ff061388d5" providerId="LiveId" clId="{2F009BA6-935D-4172-B5F2-8DDE54F1BBBA}" dt="2022-01-10T08:24:15.305" v="3112"/>
          <ac:inkMkLst>
            <pc:docMk/>
            <pc:sldMk cId="3135647540" sldId="355"/>
            <ac:inkMk id="35" creationId="{3BCF9406-7FD5-42AD-B791-BD2A97C38F05}"/>
          </ac:inkMkLst>
        </pc:inkChg>
        <pc:inkChg chg="add">
          <ac:chgData name="Viet Anh Nguyen" userId="b95f61ff061388d5" providerId="LiveId" clId="{2F009BA6-935D-4172-B5F2-8DDE54F1BBBA}" dt="2022-01-10T08:24:15.305" v="3112"/>
          <ac:inkMkLst>
            <pc:docMk/>
            <pc:sldMk cId="3135647540" sldId="355"/>
            <ac:inkMk id="36" creationId="{6DAE1549-388B-4417-A374-AC0964ED1774}"/>
          </ac:inkMkLst>
        </pc:inkChg>
        <pc:inkChg chg="add">
          <ac:chgData name="Viet Anh Nguyen" userId="b95f61ff061388d5" providerId="LiveId" clId="{2F009BA6-935D-4172-B5F2-8DDE54F1BBBA}" dt="2022-01-10T08:24:20.095" v="3113" actId="9405"/>
          <ac:inkMkLst>
            <pc:docMk/>
            <pc:sldMk cId="3135647540" sldId="355"/>
            <ac:inkMk id="37" creationId="{E6C1EFB2-DD38-4D39-A4CE-0573CA25033E}"/>
          </ac:inkMkLst>
        </pc:inkChg>
        <pc:inkChg chg="add del">
          <ac:chgData name="Viet Anh Nguyen" userId="b95f61ff061388d5" providerId="LiveId" clId="{2F009BA6-935D-4172-B5F2-8DDE54F1BBBA}" dt="2022-01-10T08:24:24.613" v="3119"/>
          <ac:inkMkLst>
            <pc:docMk/>
            <pc:sldMk cId="3135647540" sldId="355"/>
            <ac:inkMk id="38" creationId="{6BBF21F1-091E-489F-BE8D-CEEBB9966CA5}"/>
          </ac:inkMkLst>
        </pc:inkChg>
        <pc:inkChg chg="add del">
          <ac:chgData name="Viet Anh Nguyen" userId="b95f61ff061388d5" providerId="LiveId" clId="{2F009BA6-935D-4172-B5F2-8DDE54F1BBBA}" dt="2022-01-10T08:24:24.613" v="3119"/>
          <ac:inkMkLst>
            <pc:docMk/>
            <pc:sldMk cId="3135647540" sldId="355"/>
            <ac:inkMk id="39" creationId="{DBFAC457-010E-46D2-9C12-68BD1BFB8B67}"/>
          </ac:inkMkLst>
        </pc:inkChg>
        <pc:inkChg chg="add del">
          <ac:chgData name="Viet Anh Nguyen" userId="b95f61ff061388d5" providerId="LiveId" clId="{2F009BA6-935D-4172-B5F2-8DDE54F1BBBA}" dt="2022-01-10T08:24:24.613" v="3119"/>
          <ac:inkMkLst>
            <pc:docMk/>
            <pc:sldMk cId="3135647540" sldId="355"/>
            <ac:inkMk id="40" creationId="{1152A65F-C62E-4212-B1A1-EF9AE445436D}"/>
          </ac:inkMkLst>
        </pc:inkChg>
        <pc:inkChg chg="add del">
          <ac:chgData name="Viet Anh Nguyen" userId="b95f61ff061388d5" providerId="LiveId" clId="{2F009BA6-935D-4172-B5F2-8DDE54F1BBBA}" dt="2022-01-10T08:24:24.613" v="3119"/>
          <ac:inkMkLst>
            <pc:docMk/>
            <pc:sldMk cId="3135647540" sldId="355"/>
            <ac:inkMk id="41" creationId="{A2E16424-A359-4BEF-ADFE-700902DA682E}"/>
          </ac:inkMkLst>
        </pc:inkChg>
        <pc:inkChg chg="add del">
          <ac:chgData name="Viet Anh Nguyen" userId="b95f61ff061388d5" providerId="LiveId" clId="{2F009BA6-935D-4172-B5F2-8DDE54F1BBBA}" dt="2022-01-10T08:24:24.613" v="3119"/>
          <ac:inkMkLst>
            <pc:docMk/>
            <pc:sldMk cId="3135647540" sldId="355"/>
            <ac:inkMk id="42" creationId="{80B50E6C-BC6B-4DB2-8EC1-0B8672AF481E}"/>
          </ac:inkMkLst>
        </pc:inkChg>
        <pc:inkChg chg="add del">
          <ac:chgData name="Viet Anh Nguyen" userId="b95f61ff061388d5" providerId="LiveId" clId="{2F009BA6-935D-4172-B5F2-8DDE54F1BBBA}" dt="2022-01-10T08:24:24.613" v="3119"/>
          <ac:inkMkLst>
            <pc:docMk/>
            <pc:sldMk cId="3135647540" sldId="355"/>
            <ac:inkMk id="43" creationId="{892AF3BD-04AA-41DB-B04F-78EC30DCD253}"/>
          </ac:inkMkLst>
        </pc:inkChg>
        <pc:inkChg chg="add del">
          <ac:chgData name="Viet Anh Nguyen" userId="b95f61ff061388d5" providerId="LiveId" clId="{2F009BA6-935D-4172-B5F2-8DDE54F1BBBA}" dt="2022-01-10T08:24:27.680" v="3126"/>
          <ac:inkMkLst>
            <pc:docMk/>
            <pc:sldMk cId="3135647540" sldId="355"/>
            <ac:inkMk id="44" creationId="{20A6CF50-522C-4CA9-B9D5-6CD6FA79BF44}"/>
          </ac:inkMkLst>
        </pc:inkChg>
        <pc:inkChg chg="add del">
          <ac:chgData name="Viet Anh Nguyen" userId="b95f61ff061388d5" providerId="LiveId" clId="{2F009BA6-935D-4172-B5F2-8DDE54F1BBBA}" dt="2022-01-10T08:24:27.680" v="3126"/>
          <ac:inkMkLst>
            <pc:docMk/>
            <pc:sldMk cId="3135647540" sldId="355"/>
            <ac:inkMk id="45" creationId="{D67427C3-8684-441D-8BEE-F95AAA84508D}"/>
          </ac:inkMkLst>
        </pc:inkChg>
        <pc:inkChg chg="add del">
          <ac:chgData name="Viet Anh Nguyen" userId="b95f61ff061388d5" providerId="LiveId" clId="{2F009BA6-935D-4172-B5F2-8DDE54F1BBBA}" dt="2022-01-10T08:24:27.680" v="3126"/>
          <ac:inkMkLst>
            <pc:docMk/>
            <pc:sldMk cId="3135647540" sldId="355"/>
            <ac:inkMk id="46" creationId="{573548E2-7249-4555-BC07-8153DB0EB8FE}"/>
          </ac:inkMkLst>
        </pc:inkChg>
        <pc:inkChg chg="add del">
          <ac:chgData name="Viet Anh Nguyen" userId="b95f61ff061388d5" providerId="LiveId" clId="{2F009BA6-935D-4172-B5F2-8DDE54F1BBBA}" dt="2022-01-10T08:24:27.680" v="3126"/>
          <ac:inkMkLst>
            <pc:docMk/>
            <pc:sldMk cId="3135647540" sldId="355"/>
            <ac:inkMk id="47" creationId="{45AC3F51-DF58-488B-995F-DF25464F54B6}"/>
          </ac:inkMkLst>
        </pc:inkChg>
        <pc:inkChg chg="add del">
          <ac:chgData name="Viet Anh Nguyen" userId="b95f61ff061388d5" providerId="LiveId" clId="{2F009BA6-935D-4172-B5F2-8DDE54F1BBBA}" dt="2022-01-10T08:24:27.680" v="3126"/>
          <ac:inkMkLst>
            <pc:docMk/>
            <pc:sldMk cId="3135647540" sldId="355"/>
            <ac:inkMk id="48" creationId="{F964026D-71AA-4C28-B5AC-509EF23FE7C9}"/>
          </ac:inkMkLst>
        </pc:inkChg>
        <pc:inkChg chg="add del">
          <ac:chgData name="Viet Anh Nguyen" userId="b95f61ff061388d5" providerId="LiveId" clId="{2F009BA6-935D-4172-B5F2-8DDE54F1BBBA}" dt="2022-01-10T08:24:27.680" v="3126"/>
          <ac:inkMkLst>
            <pc:docMk/>
            <pc:sldMk cId="3135647540" sldId="355"/>
            <ac:inkMk id="49" creationId="{62B054E0-84F9-47B6-A964-F208751D2262}"/>
          </ac:inkMkLst>
        </pc:inkChg>
        <pc:inkChg chg="add del">
          <ac:chgData name="Viet Anh Nguyen" userId="b95f61ff061388d5" providerId="LiveId" clId="{2F009BA6-935D-4172-B5F2-8DDE54F1BBBA}" dt="2022-01-10T08:24:27.680" v="3126"/>
          <ac:inkMkLst>
            <pc:docMk/>
            <pc:sldMk cId="3135647540" sldId="355"/>
            <ac:inkMk id="50" creationId="{8A55B1CF-4B4E-4BFD-8127-9F85A98991C7}"/>
          </ac:inkMkLst>
        </pc:inkChg>
        <pc:inkChg chg="add">
          <ac:chgData name="Viet Anh Nguyen" userId="b95f61ff061388d5" providerId="LiveId" clId="{2F009BA6-935D-4172-B5F2-8DDE54F1BBBA}" dt="2022-01-10T08:24:27.680" v="3126"/>
          <ac:inkMkLst>
            <pc:docMk/>
            <pc:sldMk cId="3135647540" sldId="355"/>
            <ac:inkMk id="51" creationId="{294C3589-37AB-4A59-A546-57A062D8F36F}"/>
          </ac:inkMkLst>
        </pc:inkChg>
        <pc:inkChg chg="add del">
          <ac:chgData name="Viet Anh Nguyen" userId="b95f61ff061388d5" providerId="LiveId" clId="{2F009BA6-935D-4172-B5F2-8DDE54F1BBBA}" dt="2022-01-10T08:24:37.769" v="3147"/>
          <ac:inkMkLst>
            <pc:docMk/>
            <pc:sldMk cId="3135647540" sldId="355"/>
            <ac:inkMk id="52" creationId="{4850B8FD-C22A-431F-9590-7954C72CA653}"/>
          </ac:inkMkLst>
        </pc:inkChg>
        <pc:inkChg chg="add del">
          <ac:chgData name="Viet Anh Nguyen" userId="b95f61ff061388d5" providerId="LiveId" clId="{2F009BA6-935D-4172-B5F2-8DDE54F1BBBA}" dt="2022-01-10T08:24:37.769" v="3147"/>
          <ac:inkMkLst>
            <pc:docMk/>
            <pc:sldMk cId="3135647540" sldId="355"/>
            <ac:inkMk id="53" creationId="{C4982B75-00D0-44C4-A4D2-2C4964B77B22}"/>
          </ac:inkMkLst>
        </pc:inkChg>
        <pc:inkChg chg="add del">
          <ac:chgData name="Viet Anh Nguyen" userId="b95f61ff061388d5" providerId="LiveId" clId="{2F009BA6-935D-4172-B5F2-8DDE54F1BBBA}" dt="2022-01-10T08:24:37.769" v="3147"/>
          <ac:inkMkLst>
            <pc:docMk/>
            <pc:sldMk cId="3135647540" sldId="355"/>
            <ac:inkMk id="54" creationId="{4991EEA6-6FC8-4E37-949C-B22E44A9B1F0}"/>
          </ac:inkMkLst>
        </pc:inkChg>
        <pc:inkChg chg="add del">
          <ac:chgData name="Viet Anh Nguyen" userId="b95f61ff061388d5" providerId="LiveId" clId="{2F009BA6-935D-4172-B5F2-8DDE54F1BBBA}" dt="2022-01-10T08:24:37.769" v="3147"/>
          <ac:inkMkLst>
            <pc:docMk/>
            <pc:sldMk cId="3135647540" sldId="355"/>
            <ac:inkMk id="55" creationId="{E5701CC0-B111-4AAF-8729-EA44055B6C0A}"/>
          </ac:inkMkLst>
        </pc:inkChg>
        <pc:inkChg chg="add del">
          <ac:chgData name="Viet Anh Nguyen" userId="b95f61ff061388d5" providerId="LiveId" clId="{2F009BA6-935D-4172-B5F2-8DDE54F1BBBA}" dt="2022-01-10T08:24:37.769" v="3147"/>
          <ac:inkMkLst>
            <pc:docMk/>
            <pc:sldMk cId="3135647540" sldId="355"/>
            <ac:inkMk id="56" creationId="{F5C2ECD9-831C-4B5A-9A04-E4011F0B5D1E}"/>
          </ac:inkMkLst>
        </pc:inkChg>
        <pc:inkChg chg="add del">
          <ac:chgData name="Viet Anh Nguyen" userId="b95f61ff061388d5" providerId="LiveId" clId="{2F009BA6-935D-4172-B5F2-8DDE54F1BBBA}" dt="2022-01-10T08:24:37.769" v="3147"/>
          <ac:inkMkLst>
            <pc:docMk/>
            <pc:sldMk cId="3135647540" sldId="355"/>
            <ac:inkMk id="57" creationId="{8657AA63-7036-4D37-8EBD-314422BC6436}"/>
          </ac:inkMkLst>
        </pc:inkChg>
        <pc:inkChg chg="add">
          <ac:chgData name="Viet Anh Nguyen" userId="b95f61ff061388d5" providerId="LiveId" clId="{2F009BA6-935D-4172-B5F2-8DDE54F1BBBA}" dt="2022-01-10T08:24:32.704" v="3133" actId="9405"/>
          <ac:inkMkLst>
            <pc:docMk/>
            <pc:sldMk cId="3135647540" sldId="355"/>
            <ac:inkMk id="58" creationId="{6B6DE1B8-7D51-4913-ADB6-62E00EBA08DD}"/>
          </ac:inkMkLst>
        </pc:inkChg>
        <pc:inkChg chg="add del">
          <ac:chgData name="Viet Anh Nguyen" userId="b95f61ff061388d5" providerId="LiveId" clId="{2F009BA6-935D-4172-B5F2-8DDE54F1BBBA}" dt="2022-01-10T08:24:37.769" v="3147"/>
          <ac:inkMkLst>
            <pc:docMk/>
            <pc:sldMk cId="3135647540" sldId="355"/>
            <ac:inkMk id="59" creationId="{142C8662-B975-4D70-9FCB-02C53209EBAB}"/>
          </ac:inkMkLst>
        </pc:inkChg>
        <pc:inkChg chg="add del">
          <ac:chgData name="Viet Anh Nguyen" userId="b95f61ff061388d5" providerId="LiveId" clId="{2F009BA6-935D-4172-B5F2-8DDE54F1BBBA}" dt="2022-01-10T08:24:37.769" v="3147"/>
          <ac:inkMkLst>
            <pc:docMk/>
            <pc:sldMk cId="3135647540" sldId="355"/>
            <ac:inkMk id="60" creationId="{0C800103-1B9D-4130-9C8D-A7EB2DCE8E6F}"/>
          </ac:inkMkLst>
        </pc:inkChg>
        <pc:inkChg chg="add del">
          <ac:chgData name="Viet Anh Nguyen" userId="b95f61ff061388d5" providerId="LiveId" clId="{2F009BA6-935D-4172-B5F2-8DDE54F1BBBA}" dt="2022-01-10T08:24:37.769" v="3147"/>
          <ac:inkMkLst>
            <pc:docMk/>
            <pc:sldMk cId="3135647540" sldId="355"/>
            <ac:inkMk id="61" creationId="{2B8B44B1-926D-47A6-8603-CAAACB193356}"/>
          </ac:inkMkLst>
        </pc:inkChg>
        <pc:inkChg chg="add del">
          <ac:chgData name="Viet Anh Nguyen" userId="b95f61ff061388d5" providerId="LiveId" clId="{2F009BA6-935D-4172-B5F2-8DDE54F1BBBA}" dt="2022-01-10T08:24:37.769" v="3147"/>
          <ac:inkMkLst>
            <pc:docMk/>
            <pc:sldMk cId="3135647540" sldId="355"/>
            <ac:inkMk id="62" creationId="{9057F19C-AF55-4253-8BB4-4705466CB32E}"/>
          </ac:inkMkLst>
        </pc:inkChg>
        <pc:inkChg chg="add del">
          <ac:chgData name="Viet Anh Nguyen" userId="b95f61ff061388d5" providerId="LiveId" clId="{2F009BA6-935D-4172-B5F2-8DDE54F1BBBA}" dt="2022-01-10T08:24:37.769" v="3147"/>
          <ac:inkMkLst>
            <pc:docMk/>
            <pc:sldMk cId="3135647540" sldId="355"/>
            <ac:inkMk id="63" creationId="{16A2919D-4882-460F-9EA9-8BBBE41AB561}"/>
          </ac:inkMkLst>
        </pc:inkChg>
        <pc:inkChg chg="add del">
          <ac:chgData name="Viet Anh Nguyen" userId="b95f61ff061388d5" providerId="LiveId" clId="{2F009BA6-935D-4172-B5F2-8DDE54F1BBBA}" dt="2022-01-10T08:24:37.769" v="3147"/>
          <ac:inkMkLst>
            <pc:docMk/>
            <pc:sldMk cId="3135647540" sldId="355"/>
            <ac:inkMk id="64" creationId="{537F646E-1C8D-42BE-9913-15BFC5FD7870}"/>
          </ac:inkMkLst>
        </pc:inkChg>
        <pc:inkChg chg="add del">
          <ac:chgData name="Viet Anh Nguyen" userId="b95f61ff061388d5" providerId="LiveId" clId="{2F009BA6-935D-4172-B5F2-8DDE54F1BBBA}" dt="2022-01-10T08:24:37.769" v="3147"/>
          <ac:inkMkLst>
            <pc:docMk/>
            <pc:sldMk cId="3135647540" sldId="355"/>
            <ac:inkMk id="65" creationId="{8A498D11-7B59-4B54-87F0-4C6343C31750}"/>
          </ac:inkMkLst>
        </pc:inkChg>
        <pc:inkChg chg="add del">
          <ac:chgData name="Viet Anh Nguyen" userId="b95f61ff061388d5" providerId="LiveId" clId="{2F009BA6-935D-4172-B5F2-8DDE54F1BBBA}" dt="2022-01-10T08:24:37.769" v="3147"/>
          <ac:inkMkLst>
            <pc:docMk/>
            <pc:sldMk cId="3135647540" sldId="355"/>
            <ac:inkMk id="66" creationId="{99AF931F-F435-4F3C-8BA5-D10CEE174BD9}"/>
          </ac:inkMkLst>
        </pc:inkChg>
        <pc:inkChg chg="add del">
          <ac:chgData name="Viet Anh Nguyen" userId="b95f61ff061388d5" providerId="LiveId" clId="{2F009BA6-935D-4172-B5F2-8DDE54F1BBBA}" dt="2022-01-10T08:24:37.769" v="3147"/>
          <ac:inkMkLst>
            <pc:docMk/>
            <pc:sldMk cId="3135647540" sldId="355"/>
            <ac:inkMk id="67" creationId="{26F69DE0-BA6E-475E-9E22-9A34D369DD8E}"/>
          </ac:inkMkLst>
        </pc:inkChg>
        <pc:inkChg chg="add del">
          <ac:chgData name="Viet Anh Nguyen" userId="b95f61ff061388d5" providerId="LiveId" clId="{2F009BA6-935D-4172-B5F2-8DDE54F1BBBA}" dt="2022-01-10T08:24:37.769" v="3147"/>
          <ac:inkMkLst>
            <pc:docMk/>
            <pc:sldMk cId="3135647540" sldId="355"/>
            <ac:inkMk id="68" creationId="{8604F468-6863-4A41-91AF-2A2B892C7139}"/>
          </ac:inkMkLst>
        </pc:inkChg>
        <pc:inkChg chg="add del">
          <ac:chgData name="Viet Anh Nguyen" userId="b95f61ff061388d5" providerId="LiveId" clId="{2F009BA6-935D-4172-B5F2-8DDE54F1BBBA}" dt="2022-01-10T08:24:37.769" v="3147"/>
          <ac:inkMkLst>
            <pc:docMk/>
            <pc:sldMk cId="3135647540" sldId="355"/>
            <ac:inkMk id="69" creationId="{4E4F9AE5-370D-443C-ADC9-95E38D3B5147}"/>
          </ac:inkMkLst>
        </pc:inkChg>
        <pc:inkChg chg="add del">
          <ac:chgData name="Viet Anh Nguyen" userId="b95f61ff061388d5" providerId="LiveId" clId="{2F009BA6-935D-4172-B5F2-8DDE54F1BBBA}" dt="2022-01-10T08:24:37.769" v="3147"/>
          <ac:inkMkLst>
            <pc:docMk/>
            <pc:sldMk cId="3135647540" sldId="355"/>
            <ac:inkMk id="70" creationId="{054F5A98-43B3-4F2C-B7E7-79DE757F87AF}"/>
          </ac:inkMkLst>
        </pc:inkChg>
        <pc:inkChg chg="add">
          <ac:chgData name="Viet Anh Nguyen" userId="b95f61ff061388d5" providerId="LiveId" clId="{2F009BA6-935D-4172-B5F2-8DDE54F1BBBA}" dt="2022-01-10T08:24:37.152" v="3146" actId="9405"/>
          <ac:inkMkLst>
            <pc:docMk/>
            <pc:sldMk cId="3135647540" sldId="355"/>
            <ac:inkMk id="71" creationId="{333FC5FD-A5A0-457F-B452-E68B5ED18DD5}"/>
          </ac:inkMkLst>
        </pc:inkChg>
        <pc:inkChg chg="add">
          <ac:chgData name="Viet Anh Nguyen" userId="b95f61ff061388d5" providerId="LiveId" clId="{2F009BA6-935D-4172-B5F2-8DDE54F1BBBA}" dt="2022-01-10T08:24:37.769" v="3147"/>
          <ac:inkMkLst>
            <pc:docMk/>
            <pc:sldMk cId="3135647540" sldId="355"/>
            <ac:inkMk id="72" creationId="{19BC9CAE-E5EB-405E-B633-24E142E8E943}"/>
          </ac:inkMkLst>
        </pc:inkChg>
        <pc:inkChg chg="add">
          <ac:chgData name="Viet Anh Nguyen" userId="b95f61ff061388d5" providerId="LiveId" clId="{2F009BA6-935D-4172-B5F2-8DDE54F1BBBA}" dt="2022-01-10T08:24:37.769" v="3147"/>
          <ac:inkMkLst>
            <pc:docMk/>
            <pc:sldMk cId="3135647540" sldId="355"/>
            <ac:inkMk id="73" creationId="{89D7B78C-EBB9-491E-A10B-CA4A4B3A1B4D}"/>
          </ac:inkMkLst>
        </pc:inkChg>
        <pc:inkChg chg="add">
          <ac:chgData name="Viet Anh Nguyen" userId="b95f61ff061388d5" providerId="LiveId" clId="{2F009BA6-935D-4172-B5F2-8DDE54F1BBBA}" dt="2022-01-10T08:24:37.769" v="3147"/>
          <ac:inkMkLst>
            <pc:docMk/>
            <pc:sldMk cId="3135647540" sldId="355"/>
            <ac:inkMk id="74" creationId="{FEE324EB-04A0-4D87-B6A8-F3DB82A3A889}"/>
          </ac:inkMkLst>
        </pc:inkChg>
        <pc:inkChg chg="add">
          <ac:chgData name="Viet Anh Nguyen" userId="b95f61ff061388d5" providerId="LiveId" clId="{2F009BA6-935D-4172-B5F2-8DDE54F1BBBA}" dt="2022-01-10T08:24:37.769" v="3147"/>
          <ac:inkMkLst>
            <pc:docMk/>
            <pc:sldMk cId="3135647540" sldId="355"/>
            <ac:inkMk id="75" creationId="{C6017EFA-4650-4A35-BD3D-F1C6DE67E7A7}"/>
          </ac:inkMkLst>
        </pc:inkChg>
        <pc:inkChg chg="add del">
          <ac:chgData name="Viet Anh Nguyen" userId="b95f61ff061388d5" providerId="LiveId" clId="{2F009BA6-935D-4172-B5F2-8DDE54F1BBBA}" dt="2022-01-10T08:24:40.767" v="3153"/>
          <ac:inkMkLst>
            <pc:docMk/>
            <pc:sldMk cId="3135647540" sldId="355"/>
            <ac:inkMk id="76" creationId="{897A1579-1A7D-4B22-841F-60C1C79652B0}"/>
          </ac:inkMkLst>
        </pc:inkChg>
        <pc:inkChg chg="add del">
          <ac:chgData name="Viet Anh Nguyen" userId="b95f61ff061388d5" providerId="LiveId" clId="{2F009BA6-935D-4172-B5F2-8DDE54F1BBBA}" dt="2022-01-10T08:24:40.767" v="3153"/>
          <ac:inkMkLst>
            <pc:docMk/>
            <pc:sldMk cId="3135647540" sldId="355"/>
            <ac:inkMk id="77" creationId="{165E42B0-4D5C-405E-B83C-2EBF616F2AB0}"/>
          </ac:inkMkLst>
        </pc:inkChg>
        <pc:inkChg chg="add del">
          <ac:chgData name="Viet Anh Nguyen" userId="b95f61ff061388d5" providerId="LiveId" clId="{2F009BA6-935D-4172-B5F2-8DDE54F1BBBA}" dt="2022-01-10T08:24:40.767" v="3153"/>
          <ac:inkMkLst>
            <pc:docMk/>
            <pc:sldMk cId="3135647540" sldId="355"/>
            <ac:inkMk id="78" creationId="{E1D2B7D2-C1AE-4ACB-9468-F719A6214127}"/>
          </ac:inkMkLst>
        </pc:inkChg>
        <pc:inkChg chg="add del">
          <ac:chgData name="Viet Anh Nguyen" userId="b95f61ff061388d5" providerId="LiveId" clId="{2F009BA6-935D-4172-B5F2-8DDE54F1BBBA}" dt="2022-01-10T08:24:40.767" v="3153"/>
          <ac:inkMkLst>
            <pc:docMk/>
            <pc:sldMk cId="3135647540" sldId="355"/>
            <ac:inkMk id="79" creationId="{5A39C47D-91C6-4062-8EBC-1DCC73B09819}"/>
          </ac:inkMkLst>
        </pc:inkChg>
        <pc:inkChg chg="add del">
          <ac:chgData name="Viet Anh Nguyen" userId="b95f61ff061388d5" providerId="LiveId" clId="{2F009BA6-935D-4172-B5F2-8DDE54F1BBBA}" dt="2022-01-10T08:24:40.767" v="3153"/>
          <ac:inkMkLst>
            <pc:docMk/>
            <pc:sldMk cId="3135647540" sldId="355"/>
            <ac:inkMk id="80" creationId="{3263FBCB-09DC-4242-A2E8-6518BA203C8C}"/>
          </ac:inkMkLst>
        </pc:inkChg>
        <pc:inkChg chg="add">
          <ac:chgData name="Viet Anh Nguyen" userId="b95f61ff061388d5" providerId="LiveId" clId="{2F009BA6-935D-4172-B5F2-8DDE54F1BBBA}" dt="2022-01-10T08:24:40.767" v="3153"/>
          <ac:inkMkLst>
            <pc:docMk/>
            <pc:sldMk cId="3135647540" sldId="355"/>
            <ac:inkMk id="81" creationId="{AC8161D7-7800-4A2F-8F7E-9C532E7BE5F6}"/>
          </ac:inkMkLst>
        </pc:inkChg>
        <pc:inkChg chg="add del">
          <ac:chgData name="Viet Anh Nguyen" userId="b95f61ff061388d5" providerId="LiveId" clId="{2F009BA6-935D-4172-B5F2-8DDE54F1BBBA}" dt="2022-01-10T08:28:29.318" v="3167"/>
          <ac:inkMkLst>
            <pc:docMk/>
            <pc:sldMk cId="3135647540" sldId="355"/>
            <ac:inkMk id="82" creationId="{801B71B0-B1F2-446A-A277-806D9299C7A7}"/>
          </ac:inkMkLst>
        </pc:inkChg>
        <pc:inkChg chg="add del">
          <ac:chgData name="Viet Anh Nguyen" userId="b95f61ff061388d5" providerId="LiveId" clId="{2F009BA6-935D-4172-B5F2-8DDE54F1BBBA}" dt="2022-01-10T08:28:29.318" v="3167"/>
          <ac:inkMkLst>
            <pc:docMk/>
            <pc:sldMk cId="3135647540" sldId="355"/>
            <ac:inkMk id="83" creationId="{6495C34A-61E4-49BD-B6C5-BA80E96A5B72}"/>
          </ac:inkMkLst>
        </pc:inkChg>
        <pc:inkChg chg="add del">
          <ac:chgData name="Viet Anh Nguyen" userId="b95f61ff061388d5" providerId="LiveId" clId="{2F009BA6-935D-4172-B5F2-8DDE54F1BBBA}" dt="2022-01-10T08:28:29.318" v="3167"/>
          <ac:inkMkLst>
            <pc:docMk/>
            <pc:sldMk cId="3135647540" sldId="355"/>
            <ac:inkMk id="84" creationId="{29544683-3925-4034-8F52-B88555A7E73B}"/>
          </ac:inkMkLst>
        </pc:inkChg>
        <pc:inkChg chg="add del">
          <ac:chgData name="Viet Anh Nguyen" userId="b95f61ff061388d5" providerId="LiveId" clId="{2F009BA6-935D-4172-B5F2-8DDE54F1BBBA}" dt="2022-01-10T08:28:29.318" v="3167"/>
          <ac:inkMkLst>
            <pc:docMk/>
            <pc:sldMk cId="3135647540" sldId="355"/>
            <ac:inkMk id="85" creationId="{1E4D57D9-72AC-445F-9804-67C3197247D3}"/>
          </ac:inkMkLst>
        </pc:inkChg>
        <pc:inkChg chg="add del">
          <ac:chgData name="Viet Anh Nguyen" userId="b95f61ff061388d5" providerId="LiveId" clId="{2F009BA6-935D-4172-B5F2-8DDE54F1BBBA}" dt="2022-01-10T08:28:29.318" v="3167"/>
          <ac:inkMkLst>
            <pc:docMk/>
            <pc:sldMk cId="3135647540" sldId="355"/>
            <ac:inkMk id="86" creationId="{261550BE-BA64-4BFF-B703-3B42FA4825DE}"/>
          </ac:inkMkLst>
        </pc:inkChg>
        <pc:inkChg chg="add del">
          <ac:chgData name="Viet Anh Nguyen" userId="b95f61ff061388d5" providerId="LiveId" clId="{2F009BA6-935D-4172-B5F2-8DDE54F1BBBA}" dt="2022-01-10T08:28:29.318" v="3167"/>
          <ac:inkMkLst>
            <pc:docMk/>
            <pc:sldMk cId="3135647540" sldId="355"/>
            <ac:inkMk id="87" creationId="{A84DF711-2420-4660-8A01-12B27B15100D}"/>
          </ac:inkMkLst>
        </pc:inkChg>
        <pc:inkChg chg="add del">
          <ac:chgData name="Viet Anh Nguyen" userId="b95f61ff061388d5" providerId="LiveId" clId="{2F009BA6-935D-4172-B5F2-8DDE54F1BBBA}" dt="2022-01-10T08:28:29.318" v="3167"/>
          <ac:inkMkLst>
            <pc:docMk/>
            <pc:sldMk cId="3135647540" sldId="355"/>
            <ac:inkMk id="88" creationId="{B930E462-65C7-40D1-92A3-0B4040D062B3}"/>
          </ac:inkMkLst>
        </pc:inkChg>
        <pc:inkChg chg="add del">
          <ac:chgData name="Viet Anh Nguyen" userId="b95f61ff061388d5" providerId="LiveId" clId="{2F009BA6-935D-4172-B5F2-8DDE54F1BBBA}" dt="2022-01-10T08:28:29.318" v="3167"/>
          <ac:inkMkLst>
            <pc:docMk/>
            <pc:sldMk cId="3135647540" sldId="355"/>
            <ac:inkMk id="89" creationId="{53A7F454-2804-4336-AF35-AA6C86B44126}"/>
          </ac:inkMkLst>
        </pc:inkChg>
        <pc:inkChg chg="add del">
          <ac:chgData name="Viet Anh Nguyen" userId="b95f61ff061388d5" providerId="LiveId" clId="{2F009BA6-935D-4172-B5F2-8DDE54F1BBBA}" dt="2022-01-10T08:28:29.318" v="3167"/>
          <ac:inkMkLst>
            <pc:docMk/>
            <pc:sldMk cId="3135647540" sldId="355"/>
            <ac:inkMk id="90" creationId="{1FDAF597-F49D-4859-B7C8-00969AC5EBDB}"/>
          </ac:inkMkLst>
        </pc:inkChg>
        <pc:inkChg chg="add del">
          <ac:chgData name="Viet Anh Nguyen" userId="b95f61ff061388d5" providerId="LiveId" clId="{2F009BA6-935D-4172-B5F2-8DDE54F1BBBA}" dt="2022-01-10T08:28:29.318" v="3167"/>
          <ac:inkMkLst>
            <pc:docMk/>
            <pc:sldMk cId="3135647540" sldId="355"/>
            <ac:inkMk id="91" creationId="{178BB8E1-FCE1-4ECE-9ABB-3FDB84A992A0}"/>
          </ac:inkMkLst>
        </pc:inkChg>
        <pc:inkChg chg="add del">
          <ac:chgData name="Viet Anh Nguyen" userId="b95f61ff061388d5" providerId="LiveId" clId="{2F009BA6-935D-4172-B5F2-8DDE54F1BBBA}" dt="2022-01-10T08:28:29.318" v="3167"/>
          <ac:inkMkLst>
            <pc:docMk/>
            <pc:sldMk cId="3135647540" sldId="355"/>
            <ac:inkMk id="92" creationId="{53FB7AE3-922F-4632-973D-EF76FB5DBF37}"/>
          </ac:inkMkLst>
        </pc:inkChg>
        <pc:inkChg chg="add del">
          <ac:chgData name="Viet Anh Nguyen" userId="b95f61ff061388d5" providerId="LiveId" clId="{2F009BA6-935D-4172-B5F2-8DDE54F1BBBA}" dt="2022-01-10T08:28:29.318" v="3167"/>
          <ac:inkMkLst>
            <pc:docMk/>
            <pc:sldMk cId="3135647540" sldId="355"/>
            <ac:inkMk id="93" creationId="{9C002302-3EA0-46C8-9C74-FADB38607004}"/>
          </ac:inkMkLst>
        </pc:inkChg>
        <pc:inkChg chg="add del">
          <ac:chgData name="Viet Anh Nguyen" userId="b95f61ff061388d5" providerId="LiveId" clId="{2F009BA6-935D-4172-B5F2-8DDE54F1BBBA}" dt="2022-01-10T08:28:29.318" v="3167"/>
          <ac:inkMkLst>
            <pc:docMk/>
            <pc:sldMk cId="3135647540" sldId="355"/>
            <ac:inkMk id="94" creationId="{4FE8553F-3FBD-4947-9A91-348587E84191}"/>
          </ac:inkMkLst>
        </pc:inkChg>
        <pc:inkChg chg="add del">
          <ac:chgData name="Viet Anh Nguyen" userId="b95f61ff061388d5" providerId="LiveId" clId="{2F009BA6-935D-4172-B5F2-8DDE54F1BBBA}" dt="2022-01-10T08:28:30.304" v="3171"/>
          <ac:inkMkLst>
            <pc:docMk/>
            <pc:sldMk cId="3135647540" sldId="355"/>
            <ac:inkMk id="95" creationId="{80874563-1744-427D-B678-1827A5096CD0}"/>
          </ac:inkMkLst>
        </pc:inkChg>
        <pc:inkChg chg="add del">
          <ac:chgData name="Viet Anh Nguyen" userId="b95f61ff061388d5" providerId="LiveId" clId="{2F009BA6-935D-4172-B5F2-8DDE54F1BBBA}" dt="2022-01-10T08:28:30.304" v="3171"/>
          <ac:inkMkLst>
            <pc:docMk/>
            <pc:sldMk cId="3135647540" sldId="355"/>
            <ac:inkMk id="96" creationId="{C7EF465D-0F07-45C3-89D9-B7C8A1F84D12}"/>
          </ac:inkMkLst>
        </pc:inkChg>
        <pc:inkChg chg="add del">
          <ac:chgData name="Viet Anh Nguyen" userId="b95f61ff061388d5" providerId="LiveId" clId="{2F009BA6-935D-4172-B5F2-8DDE54F1BBBA}" dt="2022-01-10T08:28:30.304" v="3171"/>
          <ac:inkMkLst>
            <pc:docMk/>
            <pc:sldMk cId="3135647540" sldId="355"/>
            <ac:inkMk id="97" creationId="{C7B55C1F-6058-4C25-AB67-82EC62D809A4}"/>
          </ac:inkMkLst>
        </pc:inkChg>
        <pc:inkChg chg="add del">
          <ac:chgData name="Viet Anh Nguyen" userId="b95f61ff061388d5" providerId="LiveId" clId="{2F009BA6-935D-4172-B5F2-8DDE54F1BBBA}" dt="2022-01-10T08:28:30.304" v="3171"/>
          <ac:inkMkLst>
            <pc:docMk/>
            <pc:sldMk cId="3135647540" sldId="355"/>
            <ac:inkMk id="98" creationId="{2BEB0363-68CB-44CB-8542-0EA9C07AE5EB}"/>
          </ac:inkMkLst>
        </pc:inkChg>
        <pc:inkChg chg="add del">
          <ac:chgData name="Viet Anh Nguyen" userId="b95f61ff061388d5" providerId="LiveId" clId="{2F009BA6-935D-4172-B5F2-8DDE54F1BBBA}" dt="2022-01-10T08:28:46.525" v="3199"/>
          <ac:inkMkLst>
            <pc:docMk/>
            <pc:sldMk cId="3135647540" sldId="355"/>
            <ac:inkMk id="99" creationId="{7CFD2947-55B5-4E67-A314-B49D9D203366}"/>
          </ac:inkMkLst>
        </pc:inkChg>
        <pc:inkChg chg="add del">
          <ac:chgData name="Viet Anh Nguyen" userId="b95f61ff061388d5" providerId="LiveId" clId="{2F009BA6-935D-4172-B5F2-8DDE54F1BBBA}" dt="2022-01-10T08:28:46.525" v="3199"/>
          <ac:inkMkLst>
            <pc:docMk/>
            <pc:sldMk cId="3135647540" sldId="355"/>
            <ac:inkMk id="100" creationId="{2FC39262-3B13-41D2-B3E8-D6DF411F16C5}"/>
          </ac:inkMkLst>
        </pc:inkChg>
        <pc:inkChg chg="add">
          <ac:chgData name="Viet Anh Nguyen" userId="b95f61ff061388d5" providerId="LiveId" clId="{2F009BA6-935D-4172-B5F2-8DDE54F1BBBA}" dt="2022-01-10T08:28:30.304" v="3171"/>
          <ac:inkMkLst>
            <pc:docMk/>
            <pc:sldMk cId="3135647540" sldId="355"/>
            <ac:inkMk id="101" creationId="{19B4B0DA-F2F0-4130-826E-A5A3F05D5BFC}"/>
          </ac:inkMkLst>
        </pc:inkChg>
        <pc:inkChg chg="add del">
          <ac:chgData name="Viet Anh Nguyen" userId="b95f61ff061388d5" providerId="LiveId" clId="{2F009BA6-935D-4172-B5F2-8DDE54F1BBBA}" dt="2022-01-10T08:28:35.325" v="3180"/>
          <ac:inkMkLst>
            <pc:docMk/>
            <pc:sldMk cId="3135647540" sldId="355"/>
            <ac:inkMk id="102" creationId="{FD648D94-3648-4863-BA81-C9D6AC0000A1}"/>
          </ac:inkMkLst>
        </pc:inkChg>
        <pc:inkChg chg="add del">
          <ac:chgData name="Viet Anh Nguyen" userId="b95f61ff061388d5" providerId="LiveId" clId="{2F009BA6-935D-4172-B5F2-8DDE54F1BBBA}" dt="2022-01-10T08:28:35.325" v="3180"/>
          <ac:inkMkLst>
            <pc:docMk/>
            <pc:sldMk cId="3135647540" sldId="355"/>
            <ac:inkMk id="103" creationId="{5700A9AB-0513-47FE-A149-908D1C0EB6F7}"/>
          </ac:inkMkLst>
        </pc:inkChg>
        <pc:inkChg chg="add del">
          <ac:chgData name="Viet Anh Nguyen" userId="b95f61ff061388d5" providerId="LiveId" clId="{2F009BA6-935D-4172-B5F2-8DDE54F1BBBA}" dt="2022-01-10T08:28:35.325" v="3180"/>
          <ac:inkMkLst>
            <pc:docMk/>
            <pc:sldMk cId="3135647540" sldId="355"/>
            <ac:inkMk id="104" creationId="{65DF0AF0-AA9F-408F-A7ED-8311A25966C3}"/>
          </ac:inkMkLst>
        </pc:inkChg>
        <pc:inkChg chg="add del">
          <ac:chgData name="Viet Anh Nguyen" userId="b95f61ff061388d5" providerId="LiveId" clId="{2F009BA6-935D-4172-B5F2-8DDE54F1BBBA}" dt="2022-01-10T08:28:35.325" v="3180"/>
          <ac:inkMkLst>
            <pc:docMk/>
            <pc:sldMk cId="3135647540" sldId="355"/>
            <ac:inkMk id="105" creationId="{AF485DFD-4A75-433F-84F7-FD0C9A9865A9}"/>
          </ac:inkMkLst>
        </pc:inkChg>
        <pc:inkChg chg="add del">
          <ac:chgData name="Viet Anh Nguyen" userId="b95f61ff061388d5" providerId="LiveId" clId="{2F009BA6-935D-4172-B5F2-8DDE54F1BBBA}" dt="2022-01-10T08:28:35.325" v="3180"/>
          <ac:inkMkLst>
            <pc:docMk/>
            <pc:sldMk cId="3135647540" sldId="355"/>
            <ac:inkMk id="106" creationId="{EE93344C-0909-486E-B0F8-A03199C6CDCF}"/>
          </ac:inkMkLst>
        </pc:inkChg>
        <pc:inkChg chg="add del">
          <ac:chgData name="Viet Anh Nguyen" userId="b95f61ff061388d5" providerId="LiveId" clId="{2F009BA6-935D-4172-B5F2-8DDE54F1BBBA}" dt="2022-01-10T08:28:35.325" v="3180"/>
          <ac:inkMkLst>
            <pc:docMk/>
            <pc:sldMk cId="3135647540" sldId="355"/>
            <ac:inkMk id="107" creationId="{91C4090D-32AD-46F6-86B9-83E5EEB32792}"/>
          </ac:inkMkLst>
        </pc:inkChg>
        <pc:inkChg chg="add del">
          <ac:chgData name="Viet Anh Nguyen" userId="b95f61ff061388d5" providerId="LiveId" clId="{2F009BA6-935D-4172-B5F2-8DDE54F1BBBA}" dt="2022-01-10T08:28:35.325" v="3180"/>
          <ac:inkMkLst>
            <pc:docMk/>
            <pc:sldMk cId="3135647540" sldId="355"/>
            <ac:inkMk id="108" creationId="{E52ADF9D-FB17-4750-B7F9-4E36BE20527C}"/>
          </ac:inkMkLst>
        </pc:inkChg>
        <pc:inkChg chg="add del">
          <ac:chgData name="Viet Anh Nguyen" userId="b95f61ff061388d5" providerId="LiveId" clId="{2F009BA6-935D-4172-B5F2-8DDE54F1BBBA}" dt="2022-01-10T08:28:35.325" v="3180"/>
          <ac:inkMkLst>
            <pc:docMk/>
            <pc:sldMk cId="3135647540" sldId="355"/>
            <ac:inkMk id="109" creationId="{1B19BA92-576E-4A5A-9B08-95EE8AE678C7}"/>
          </ac:inkMkLst>
        </pc:inkChg>
        <pc:inkChg chg="add">
          <ac:chgData name="Viet Anh Nguyen" userId="b95f61ff061388d5" providerId="LiveId" clId="{2F009BA6-935D-4172-B5F2-8DDE54F1BBBA}" dt="2022-01-10T08:28:35.325" v="3180"/>
          <ac:inkMkLst>
            <pc:docMk/>
            <pc:sldMk cId="3135647540" sldId="355"/>
            <ac:inkMk id="110" creationId="{5A0D00EE-FD39-40DD-AA58-96FEEDAECFDA}"/>
          </ac:inkMkLst>
        </pc:inkChg>
        <pc:inkChg chg="add del">
          <ac:chgData name="Viet Anh Nguyen" userId="b95f61ff061388d5" providerId="LiveId" clId="{2F009BA6-935D-4172-B5F2-8DDE54F1BBBA}" dt="2022-01-10T08:28:37.410" v="3186"/>
          <ac:inkMkLst>
            <pc:docMk/>
            <pc:sldMk cId="3135647540" sldId="355"/>
            <ac:inkMk id="111" creationId="{F29B9499-45F7-4364-B718-5BB1D5C2CA89}"/>
          </ac:inkMkLst>
        </pc:inkChg>
        <pc:inkChg chg="add del">
          <ac:chgData name="Viet Anh Nguyen" userId="b95f61ff061388d5" providerId="LiveId" clId="{2F009BA6-935D-4172-B5F2-8DDE54F1BBBA}" dt="2022-01-10T08:28:37.410" v="3186"/>
          <ac:inkMkLst>
            <pc:docMk/>
            <pc:sldMk cId="3135647540" sldId="355"/>
            <ac:inkMk id="112" creationId="{06A53960-7D52-4C19-A82F-865824BAAFC2}"/>
          </ac:inkMkLst>
        </pc:inkChg>
        <pc:inkChg chg="add del">
          <ac:chgData name="Viet Anh Nguyen" userId="b95f61ff061388d5" providerId="LiveId" clId="{2F009BA6-935D-4172-B5F2-8DDE54F1BBBA}" dt="2022-01-10T08:28:37.410" v="3186"/>
          <ac:inkMkLst>
            <pc:docMk/>
            <pc:sldMk cId="3135647540" sldId="355"/>
            <ac:inkMk id="113" creationId="{F97A0728-4063-4D69-B9DE-3113711B92C2}"/>
          </ac:inkMkLst>
        </pc:inkChg>
        <pc:inkChg chg="add del">
          <ac:chgData name="Viet Anh Nguyen" userId="b95f61ff061388d5" providerId="LiveId" clId="{2F009BA6-935D-4172-B5F2-8DDE54F1BBBA}" dt="2022-01-10T08:28:37.410" v="3186"/>
          <ac:inkMkLst>
            <pc:docMk/>
            <pc:sldMk cId="3135647540" sldId="355"/>
            <ac:inkMk id="114" creationId="{3E1F9378-0B62-452A-8FB1-727139E79AD9}"/>
          </ac:inkMkLst>
        </pc:inkChg>
        <pc:inkChg chg="add del">
          <ac:chgData name="Viet Anh Nguyen" userId="b95f61ff061388d5" providerId="LiveId" clId="{2F009BA6-935D-4172-B5F2-8DDE54F1BBBA}" dt="2022-01-10T08:28:37.410" v="3186"/>
          <ac:inkMkLst>
            <pc:docMk/>
            <pc:sldMk cId="3135647540" sldId="355"/>
            <ac:inkMk id="115" creationId="{5BE23AB6-D350-48E9-B3A4-311FA983543C}"/>
          </ac:inkMkLst>
        </pc:inkChg>
        <pc:inkChg chg="add del">
          <ac:chgData name="Viet Anh Nguyen" userId="b95f61ff061388d5" providerId="LiveId" clId="{2F009BA6-935D-4172-B5F2-8DDE54F1BBBA}" dt="2022-01-10T08:28:40.756" v="3194"/>
          <ac:inkMkLst>
            <pc:docMk/>
            <pc:sldMk cId="3135647540" sldId="355"/>
            <ac:inkMk id="116" creationId="{878B0C60-37A5-4A50-8616-71724A2331AF}"/>
          </ac:inkMkLst>
        </pc:inkChg>
        <pc:inkChg chg="add del">
          <ac:chgData name="Viet Anh Nguyen" userId="b95f61ff061388d5" providerId="LiveId" clId="{2F009BA6-935D-4172-B5F2-8DDE54F1BBBA}" dt="2022-01-10T08:28:40.756" v="3194"/>
          <ac:inkMkLst>
            <pc:docMk/>
            <pc:sldMk cId="3135647540" sldId="355"/>
            <ac:inkMk id="117" creationId="{AA78C855-3403-4C43-B864-D2ABC0CCD612}"/>
          </ac:inkMkLst>
        </pc:inkChg>
        <pc:inkChg chg="add del">
          <ac:chgData name="Viet Anh Nguyen" userId="b95f61ff061388d5" providerId="LiveId" clId="{2F009BA6-935D-4172-B5F2-8DDE54F1BBBA}" dt="2022-01-10T08:28:40.756" v="3194"/>
          <ac:inkMkLst>
            <pc:docMk/>
            <pc:sldMk cId="3135647540" sldId="355"/>
            <ac:inkMk id="118" creationId="{33AA8E4F-FC16-4D6B-8B6C-C582C60A99D6}"/>
          </ac:inkMkLst>
        </pc:inkChg>
        <pc:inkChg chg="add del">
          <ac:chgData name="Viet Anh Nguyen" userId="b95f61ff061388d5" providerId="LiveId" clId="{2F009BA6-935D-4172-B5F2-8DDE54F1BBBA}" dt="2022-01-10T08:28:40.756" v="3194"/>
          <ac:inkMkLst>
            <pc:docMk/>
            <pc:sldMk cId="3135647540" sldId="355"/>
            <ac:inkMk id="119" creationId="{B50D4252-B35D-46D3-8D27-8C98083A3FCD}"/>
          </ac:inkMkLst>
        </pc:inkChg>
        <pc:inkChg chg="add del">
          <ac:chgData name="Viet Anh Nguyen" userId="b95f61ff061388d5" providerId="LiveId" clId="{2F009BA6-935D-4172-B5F2-8DDE54F1BBBA}" dt="2022-01-10T08:28:40.756" v="3194"/>
          <ac:inkMkLst>
            <pc:docMk/>
            <pc:sldMk cId="3135647540" sldId="355"/>
            <ac:inkMk id="120" creationId="{8056F307-9134-4563-B860-6B76436C9141}"/>
          </ac:inkMkLst>
        </pc:inkChg>
        <pc:inkChg chg="add del">
          <ac:chgData name="Viet Anh Nguyen" userId="b95f61ff061388d5" providerId="LiveId" clId="{2F009BA6-935D-4172-B5F2-8DDE54F1BBBA}" dt="2022-01-10T08:28:40.756" v="3194"/>
          <ac:inkMkLst>
            <pc:docMk/>
            <pc:sldMk cId="3135647540" sldId="355"/>
            <ac:inkMk id="121" creationId="{15BBDB4B-8B66-4EF2-979D-1BA48B13AD04}"/>
          </ac:inkMkLst>
        </pc:inkChg>
        <pc:inkChg chg="add del">
          <ac:chgData name="Viet Anh Nguyen" userId="b95f61ff061388d5" providerId="LiveId" clId="{2F009BA6-935D-4172-B5F2-8DDE54F1BBBA}" dt="2022-01-10T08:28:40.756" v="3194"/>
          <ac:inkMkLst>
            <pc:docMk/>
            <pc:sldMk cId="3135647540" sldId="355"/>
            <ac:inkMk id="122" creationId="{F18798A7-C036-411B-8E97-0755E763D320}"/>
          </ac:inkMkLst>
        </pc:inkChg>
        <pc:inkChg chg="add del">
          <ac:chgData name="Viet Anh Nguyen" userId="b95f61ff061388d5" providerId="LiveId" clId="{2F009BA6-935D-4172-B5F2-8DDE54F1BBBA}" dt="2022-01-10T08:28:40.756" v="3194"/>
          <ac:inkMkLst>
            <pc:docMk/>
            <pc:sldMk cId="3135647540" sldId="355"/>
            <ac:inkMk id="123" creationId="{85B60510-C972-4A64-BC85-6F62F429FE02}"/>
          </ac:inkMkLst>
        </pc:inkChg>
        <pc:inkChg chg="add">
          <ac:chgData name="Viet Anh Nguyen" userId="b95f61ff061388d5" providerId="LiveId" clId="{2F009BA6-935D-4172-B5F2-8DDE54F1BBBA}" dt="2022-01-10T08:28:40.756" v="3194"/>
          <ac:inkMkLst>
            <pc:docMk/>
            <pc:sldMk cId="3135647540" sldId="355"/>
            <ac:inkMk id="124" creationId="{69B163D2-311C-4D79-8C52-786C3C62921B}"/>
          </ac:inkMkLst>
        </pc:inkChg>
        <pc:inkChg chg="add">
          <ac:chgData name="Viet Anh Nguyen" userId="b95f61ff061388d5" providerId="LiveId" clId="{2F009BA6-935D-4172-B5F2-8DDE54F1BBBA}" dt="2022-01-10T08:28:40.756" v="3194"/>
          <ac:inkMkLst>
            <pc:docMk/>
            <pc:sldMk cId="3135647540" sldId="355"/>
            <ac:inkMk id="125" creationId="{D9126C89-0D95-4C77-92E7-8310C5E14D4E}"/>
          </ac:inkMkLst>
        </pc:inkChg>
        <pc:inkChg chg="add del">
          <ac:chgData name="Viet Anh Nguyen" userId="b95f61ff061388d5" providerId="LiveId" clId="{2F009BA6-935D-4172-B5F2-8DDE54F1BBBA}" dt="2022-01-10T08:28:46.525" v="3199"/>
          <ac:inkMkLst>
            <pc:docMk/>
            <pc:sldMk cId="3135647540" sldId="355"/>
            <ac:inkMk id="126" creationId="{4CA9F291-BE13-4DD8-8DCD-D938A79FC86A}"/>
          </ac:inkMkLst>
        </pc:inkChg>
        <pc:inkChg chg="add del">
          <ac:chgData name="Viet Anh Nguyen" userId="b95f61ff061388d5" providerId="LiveId" clId="{2F009BA6-935D-4172-B5F2-8DDE54F1BBBA}" dt="2022-01-10T08:28:46.525" v="3199"/>
          <ac:inkMkLst>
            <pc:docMk/>
            <pc:sldMk cId="3135647540" sldId="355"/>
            <ac:inkMk id="127" creationId="{F7FAE762-F699-4FFE-BDDD-C752B2E9D6F6}"/>
          </ac:inkMkLst>
        </pc:inkChg>
        <pc:inkChg chg="add del">
          <ac:chgData name="Viet Anh Nguyen" userId="b95f61ff061388d5" providerId="LiveId" clId="{2F009BA6-935D-4172-B5F2-8DDE54F1BBBA}" dt="2022-01-10T08:28:46.525" v="3199"/>
          <ac:inkMkLst>
            <pc:docMk/>
            <pc:sldMk cId="3135647540" sldId="355"/>
            <ac:inkMk id="128" creationId="{40891219-E7CA-4DBF-BB59-A522E8F7715A}"/>
          </ac:inkMkLst>
        </pc:inkChg>
        <pc:inkChg chg="add del">
          <ac:chgData name="Viet Anh Nguyen" userId="b95f61ff061388d5" providerId="LiveId" clId="{2F009BA6-935D-4172-B5F2-8DDE54F1BBBA}" dt="2022-01-10T08:28:46.525" v="3199"/>
          <ac:inkMkLst>
            <pc:docMk/>
            <pc:sldMk cId="3135647540" sldId="355"/>
            <ac:inkMk id="129" creationId="{61188DBC-B179-464E-B9B2-B0ED2F479132}"/>
          </ac:inkMkLst>
        </pc:inkChg>
        <pc:inkChg chg="add">
          <ac:chgData name="Viet Anh Nguyen" userId="b95f61ff061388d5" providerId="LiveId" clId="{2F009BA6-935D-4172-B5F2-8DDE54F1BBBA}" dt="2022-01-10T08:28:46.525" v="3199"/>
          <ac:inkMkLst>
            <pc:docMk/>
            <pc:sldMk cId="3135647540" sldId="355"/>
            <ac:inkMk id="130" creationId="{548DB07E-DD57-492D-8C34-C74370A123CE}"/>
          </ac:inkMkLst>
        </pc:inkChg>
        <pc:inkChg chg="add del">
          <ac:chgData name="Viet Anh Nguyen" userId="b95f61ff061388d5" providerId="LiveId" clId="{2F009BA6-935D-4172-B5F2-8DDE54F1BBBA}" dt="2022-01-10T08:28:48.936" v="3206"/>
          <ac:inkMkLst>
            <pc:docMk/>
            <pc:sldMk cId="3135647540" sldId="355"/>
            <ac:inkMk id="131" creationId="{97F0FBA8-C698-4816-A093-2F5EE38FD445}"/>
          </ac:inkMkLst>
        </pc:inkChg>
        <pc:inkChg chg="add del">
          <ac:chgData name="Viet Anh Nguyen" userId="b95f61ff061388d5" providerId="LiveId" clId="{2F009BA6-935D-4172-B5F2-8DDE54F1BBBA}" dt="2022-01-10T08:28:48.936" v="3206"/>
          <ac:inkMkLst>
            <pc:docMk/>
            <pc:sldMk cId="3135647540" sldId="355"/>
            <ac:inkMk id="132" creationId="{792147AB-43E6-4192-9164-5D4FFD4EA806}"/>
          </ac:inkMkLst>
        </pc:inkChg>
        <pc:inkChg chg="add del">
          <ac:chgData name="Viet Anh Nguyen" userId="b95f61ff061388d5" providerId="LiveId" clId="{2F009BA6-935D-4172-B5F2-8DDE54F1BBBA}" dt="2022-01-10T08:28:48.936" v="3206"/>
          <ac:inkMkLst>
            <pc:docMk/>
            <pc:sldMk cId="3135647540" sldId="355"/>
            <ac:inkMk id="133" creationId="{D7AC9752-578D-4F63-840E-D9E3A8305AB3}"/>
          </ac:inkMkLst>
        </pc:inkChg>
        <pc:inkChg chg="add del">
          <ac:chgData name="Viet Anh Nguyen" userId="b95f61ff061388d5" providerId="LiveId" clId="{2F009BA6-935D-4172-B5F2-8DDE54F1BBBA}" dt="2022-01-10T08:28:48.936" v="3206"/>
          <ac:inkMkLst>
            <pc:docMk/>
            <pc:sldMk cId="3135647540" sldId="355"/>
            <ac:inkMk id="134" creationId="{82107E30-4DE5-488D-9FCE-3C97AEC55162}"/>
          </ac:inkMkLst>
        </pc:inkChg>
        <pc:inkChg chg="add del">
          <ac:chgData name="Viet Anh Nguyen" userId="b95f61ff061388d5" providerId="LiveId" clId="{2F009BA6-935D-4172-B5F2-8DDE54F1BBBA}" dt="2022-01-10T08:28:48.936" v="3206"/>
          <ac:inkMkLst>
            <pc:docMk/>
            <pc:sldMk cId="3135647540" sldId="355"/>
            <ac:inkMk id="135" creationId="{60976E1F-A8B5-4569-B8C4-584D989AD5B2}"/>
          </ac:inkMkLst>
        </pc:inkChg>
        <pc:inkChg chg="add del">
          <ac:chgData name="Viet Anh Nguyen" userId="b95f61ff061388d5" providerId="LiveId" clId="{2F009BA6-935D-4172-B5F2-8DDE54F1BBBA}" dt="2022-01-10T08:28:48.936" v="3206"/>
          <ac:inkMkLst>
            <pc:docMk/>
            <pc:sldMk cId="3135647540" sldId="355"/>
            <ac:inkMk id="136" creationId="{740D6901-6389-4E24-85FB-5A3FFCC784A8}"/>
          </ac:inkMkLst>
        </pc:inkChg>
        <pc:inkChg chg="add">
          <ac:chgData name="Viet Anh Nguyen" userId="b95f61ff061388d5" providerId="LiveId" clId="{2F009BA6-935D-4172-B5F2-8DDE54F1BBBA}" dt="2022-01-10T08:28:48.936" v="3206"/>
          <ac:inkMkLst>
            <pc:docMk/>
            <pc:sldMk cId="3135647540" sldId="355"/>
            <ac:inkMk id="137" creationId="{7C503369-C701-4F61-B570-5770A28757DB}"/>
          </ac:inkMkLst>
        </pc:inkChg>
        <pc:inkChg chg="add del">
          <ac:chgData name="Viet Anh Nguyen" userId="b95f61ff061388d5" providerId="LiveId" clId="{2F009BA6-935D-4172-B5F2-8DDE54F1BBBA}" dt="2022-01-10T08:29:04.126" v="3237"/>
          <ac:inkMkLst>
            <pc:docMk/>
            <pc:sldMk cId="3135647540" sldId="355"/>
            <ac:inkMk id="138" creationId="{4FB462D2-6CC0-4CDD-A385-5D367F756960}"/>
          </ac:inkMkLst>
        </pc:inkChg>
        <pc:inkChg chg="add del">
          <ac:chgData name="Viet Anh Nguyen" userId="b95f61ff061388d5" providerId="LiveId" clId="{2F009BA6-935D-4172-B5F2-8DDE54F1BBBA}" dt="2022-01-10T08:29:04.126" v="3237"/>
          <ac:inkMkLst>
            <pc:docMk/>
            <pc:sldMk cId="3135647540" sldId="355"/>
            <ac:inkMk id="139" creationId="{9642816E-DA35-4B4F-801D-4F70C324331C}"/>
          </ac:inkMkLst>
        </pc:inkChg>
        <pc:inkChg chg="add del">
          <ac:chgData name="Viet Anh Nguyen" userId="b95f61ff061388d5" providerId="LiveId" clId="{2F009BA6-935D-4172-B5F2-8DDE54F1BBBA}" dt="2022-01-10T08:29:04.126" v="3237"/>
          <ac:inkMkLst>
            <pc:docMk/>
            <pc:sldMk cId="3135647540" sldId="355"/>
            <ac:inkMk id="140" creationId="{84BA113A-86B3-409A-9CED-140E0F3E83A5}"/>
          </ac:inkMkLst>
        </pc:inkChg>
        <pc:inkChg chg="add del">
          <ac:chgData name="Viet Anh Nguyen" userId="b95f61ff061388d5" providerId="LiveId" clId="{2F009BA6-935D-4172-B5F2-8DDE54F1BBBA}" dt="2022-01-10T08:29:04.126" v="3237"/>
          <ac:inkMkLst>
            <pc:docMk/>
            <pc:sldMk cId="3135647540" sldId="355"/>
            <ac:inkMk id="141" creationId="{0A1F44B5-796E-43ED-A100-5CA65B32E6E6}"/>
          </ac:inkMkLst>
        </pc:inkChg>
        <pc:inkChg chg="add del">
          <ac:chgData name="Viet Anh Nguyen" userId="b95f61ff061388d5" providerId="LiveId" clId="{2F009BA6-935D-4172-B5F2-8DDE54F1BBBA}" dt="2022-01-10T08:29:04.126" v="3237"/>
          <ac:inkMkLst>
            <pc:docMk/>
            <pc:sldMk cId="3135647540" sldId="355"/>
            <ac:inkMk id="142" creationId="{990AC9CC-46B1-43C8-AE7D-4CC09C97A66F}"/>
          </ac:inkMkLst>
        </pc:inkChg>
        <pc:inkChg chg="add del">
          <ac:chgData name="Viet Anh Nguyen" userId="b95f61ff061388d5" providerId="LiveId" clId="{2F009BA6-935D-4172-B5F2-8DDE54F1BBBA}" dt="2022-01-10T08:29:04.126" v="3237"/>
          <ac:inkMkLst>
            <pc:docMk/>
            <pc:sldMk cId="3135647540" sldId="355"/>
            <ac:inkMk id="143" creationId="{C0409512-0960-4F23-B59F-4EE077BDBF8E}"/>
          </ac:inkMkLst>
        </pc:inkChg>
        <pc:inkChg chg="add del">
          <ac:chgData name="Viet Anh Nguyen" userId="b95f61ff061388d5" providerId="LiveId" clId="{2F009BA6-935D-4172-B5F2-8DDE54F1BBBA}" dt="2022-01-10T08:29:04.126" v="3237"/>
          <ac:inkMkLst>
            <pc:docMk/>
            <pc:sldMk cId="3135647540" sldId="355"/>
            <ac:inkMk id="144" creationId="{222E42B9-A78F-4878-A8F4-B5F4C3989B7A}"/>
          </ac:inkMkLst>
        </pc:inkChg>
        <pc:inkChg chg="add del">
          <ac:chgData name="Viet Anh Nguyen" userId="b95f61ff061388d5" providerId="LiveId" clId="{2F009BA6-935D-4172-B5F2-8DDE54F1BBBA}" dt="2022-01-10T08:29:04.126" v="3237"/>
          <ac:inkMkLst>
            <pc:docMk/>
            <pc:sldMk cId="3135647540" sldId="355"/>
            <ac:inkMk id="145" creationId="{61FD0C39-304E-4403-AB96-9F909D24B93F}"/>
          </ac:inkMkLst>
        </pc:inkChg>
        <pc:inkChg chg="add del">
          <ac:chgData name="Viet Anh Nguyen" userId="b95f61ff061388d5" providerId="LiveId" clId="{2F009BA6-935D-4172-B5F2-8DDE54F1BBBA}" dt="2022-01-10T08:29:04.126" v="3237"/>
          <ac:inkMkLst>
            <pc:docMk/>
            <pc:sldMk cId="3135647540" sldId="355"/>
            <ac:inkMk id="146" creationId="{AA87B3A7-4A0C-4B19-8A4C-784FBDD01123}"/>
          </ac:inkMkLst>
        </pc:inkChg>
        <pc:inkChg chg="add del">
          <ac:chgData name="Viet Anh Nguyen" userId="b95f61ff061388d5" providerId="LiveId" clId="{2F009BA6-935D-4172-B5F2-8DDE54F1BBBA}" dt="2022-01-10T08:29:04.126" v="3237"/>
          <ac:inkMkLst>
            <pc:docMk/>
            <pc:sldMk cId="3135647540" sldId="355"/>
            <ac:inkMk id="147" creationId="{9BD68948-86A9-4B54-B87A-D3C51284762A}"/>
          </ac:inkMkLst>
        </pc:inkChg>
        <pc:inkChg chg="add del">
          <ac:chgData name="Viet Anh Nguyen" userId="b95f61ff061388d5" providerId="LiveId" clId="{2F009BA6-935D-4172-B5F2-8DDE54F1BBBA}" dt="2022-01-10T08:29:04.126" v="3237"/>
          <ac:inkMkLst>
            <pc:docMk/>
            <pc:sldMk cId="3135647540" sldId="355"/>
            <ac:inkMk id="148" creationId="{D806BE24-BC81-404A-9D59-1882E02762A7}"/>
          </ac:inkMkLst>
        </pc:inkChg>
        <pc:inkChg chg="add del">
          <ac:chgData name="Viet Anh Nguyen" userId="b95f61ff061388d5" providerId="LiveId" clId="{2F009BA6-935D-4172-B5F2-8DDE54F1BBBA}" dt="2022-01-10T08:29:04.126" v="3237"/>
          <ac:inkMkLst>
            <pc:docMk/>
            <pc:sldMk cId="3135647540" sldId="355"/>
            <ac:inkMk id="149" creationId="{8B68C089-98DB-4B07-B097-AA72FDD2F28C}"/>
          </ac:inkMkLst>
        </pc:inkChg>
        <pc:inkChg chg="add del">
          <ac:chgData name="Viet Anh Nguyen" userId="b95f61ff061388d5" providerId="LiveId" clId="{2F009BA6-935D-4172-B5F2-8DDE54F1BBBA}" dt="2022-01-10T08:29:04.126" v="3237"/>
          <ac:inkMkLst>
            <pc:docMk/>
            <pc:sldMk cId="3135647540" sldId="355"/>
            <ac:inkMk id="150" creationId="{E8268647-C551-41E6-8DC4-695E6CDB3856}"/>
          </ac:inkMkLst>
        </pc:inkChg>
        <pc:inkChg chg="add del">
          <ac:chgData name="Viet Anh Nguyen" userId="b95f61ff061388d5" providerId="LiveId" clId="{2F009BA6-935D-4172-B5F2-8DDE54F1BBBA}" dt="2022-01-10T08:29:04.126" v="3237"/>
          <ac:inkMkLst>
            <pc:docMk/>
            <pc:sldMk cId="3135647540" sldId="355"/>
            <ac:inkMk id="151" creationId="{EADF850B-535F-4CFC-B3F7-1B352C99B3ED}"/>
          </ac:inkMkLst>
        </pc:inkChg>
        <pc:inkChg chg="add del">
          <ac:chgData name="Viet Anh Nguyen" userId="b95f61ff061388d5" providerId="LiveId" clId="{2F009BA6-935D-4172-B5F2-8DDE54F1BBBA}" dt="2022-01-10T08:29:04.126" v="3237"/>
          <ac:inkMkLst>
            <pc:docMk/>
            <pc:sldMk cId="3135647540" sldId="355"/>
            <ac:inkMk id="152" creationId="{F4D7B337-319B-4CCC-B56A-40A088C2C296}"/>
          </ac:inkMkLst>
        </pc:inkChg>
        <pc:inkChg chg="add del">
          <ac:chgData name="Viet Anh Nguyen" userId="b95f61ff061388d5" providerId="LiveId" clId="{2F009BA6-935D-4172-B5F2-8DDE54F1BBBA}" dt="2022-01-10T08:29:04.126" v="3237"/>
          <ac:inkMkLst>
            <pc:docMk/>
            <pc:sldMk cId="3135647540" sldId="355"/>
            <ac:inkMk id="153" creationId="{72C7F73E-815A-4AFC-9D7D-2708C64424FF}"/>
          </ac:inkMkLst>
        </pc:inkChg>
        <pc:inkChg chg="add del">
          <ac:chgData name="Viet Anh Nguyen" userId="b95f61ff061388d5" providerId="LiveId" clId="{2F009BA6-935D-4172-B5F2-8DDE54F1BBBA}" dt="2022-01-10T08:29:04.126" v="3237"/>
          <ac:inkMkLst>
            <pc:docMk/>
            <pc:sldMk cId="3135647540" sldId="355"/>
            <ac:inkMk id="154" creationId="{E9F7FE4F-979F-4081-9ACC-676125145196}"/>
          </ac:inkMkLst>
        </pc:inkChg>
        <pc:inkChg chg="add del">
          <ac:chgData name="Viet Anh Nguyen" userId="b95f61ff061388d5" providerId="LiveId" clId="{2F009BA6-935D-4172-B5F2-8DDE54F1BBBA}" dt="2022-01-10T08:29:04.126" v="3237"/>
          <ac:inkMkLst>
            <pc:docMk/>
            <pc:sldMk cId="3135647540" sldId="355"/>
            <ac:inkMk id="155" creationId="{EE4FB59F-839A-4FE3-976A-FB972E64977F}"/>
          </ac:inkMkLst>
        </pc:inkChg>
        <pc:inkChg chg="add del">
          <ac:chgData name="Viet Anh Nguyen" userId="b95f61ff061388d5" providerId="LiveId" clId="{2F009BA6-935D-4172-B5F2-8DDE54F1BBBA}" dt="2022-01-10T08:29:04.126" v="3237"/>
          <ac:inkMkLst>
            <pc:docMk/>
            <pc:sldMk cId="3135647540" sldId="355"/>
            <ac:inkMk id="156" creationId="{59774136-9E13-41BE-99A5-DDBB1F3C2E63}"/>
          </ac:inkMkLst>
        </pc:inkChg>
        <pc:inkChg chg="add del">
          <ac:chgData name="Viet Anh Nguyen" userId="b95f61ff061388d5" providerId="LiveId" clId="{2F009BA6-935D-4172-B5F2-8DDE54F1BBBA}" dt="2022-01-10T08:29:04.126" v="3237"/>
          <ac:inkMkLst>
            <pc:docMk/>
            <pc:sldMk cId="3135647540" sldId="355"/>
            <ac:inkMk id="157" creationId="{D2430B96-149A-4630-B8F9-82E2FAE82941}"/>
          </ac:inkMkLst>
        </pc:inkChg>
        <pc:inkChg chg="add del">
          <ac:chgData name="Viet Anh Nguyen" userId="b95f61ff061388d5" providerId="LiveId" clId="{2F009BA6-935D-4172-B5F2-8DDE54F1BBBA}" dt="2022-01-10T08:29:04.126" v="3237"/>
          <ac:inkMkLst>
            <pc:docMk/>
            <pc:sldMk cId="3135647540" sldId="355"/>
            <ac:inkMk id="158" creationId="{57E6090B-4E6A-4479-8A61-336F6699CE42}"/>
          </ac:inkMkLst>
        </pc:inkChg>
        <pc:inkChg chg="add del">
          <ac:chgData name="Viet Anh Nguyen" userId="b95f61ff061388d5" providerId="LiveId" clId="{2F009BA6-935D-4172-B5F2-8DDE54F1BBBA}" dt="2022-01-10T08:29:04.126" v="3237"/>
          <ac:inkMkLst>
            <pc:docMk/>
            <pc:sldMk cId="3135647540" sldId="355"/>
            <ac:inkMk id="159" creationId="{E34743DA-6313-4949-B6F9-A7AE42E4BA69}"/>
          </ac:inkMkLst>
        </pc:inkChg>
        <pc:inkChg chg="add del">
          <ac:chgData name="Viet Anh Nguyen" userId="b95f61ff061388d5" providerId="LiveId" clId="{2F009BA6-935D-4172-B5F2-8DDE54F1BBBA}" dt="2022-01-10T08:29:04.126" v="3237"/>
          <ac:inkMkLst>
            <pc:docMk/>
            <pc:sldMk cId="3135647540" sldId="355"/>
            <ac:inkMk id="160" creationId="{5270887D-44C4-4DF9-9824-DBA8DF7749ED}"/>
          </ac:inkMkLst>
        </pc:inkChg>
        <pc:inkChg chg="add del">
          <ac:chgData name="Viet Anh Nguyen" userId="b95f61ff061388d5" providerId="LiveId" clId="{2F009BA6-935D-4172-B5F2-8DDE54F1BBBA}" dt="2022-01-10T08:29:04.126" v="3237"/>
          <ac:inkMkLst>
            <pc:docMk/>
            <pc:sldMk cId="3135647540" sldId="355"/>
            <ac:inkMk id="161" creationId="{0BE24653-F28D-4EB3-99CF-A9871A144881}"/>
          </ac:inkMkLst>
        </pc:inkChg>
        <pc:inkChg chg="add del">
          <ac:chgData name="Viet Anh Nguyen" userId="b95f61ff061388d5" providerId="LiveId" clId="{2F009BA6-935D-4172-B5F2-8DDE54F1BBBA}" dt="2022-01-10T08:29:04.126" v="3237"/>
          <ac:inkMkLst>
            <pc:docMk/>
            <pc:sldMk cId="3135647540" sldId="355"/>
            <ac:inkMk id="162" creationId="{068C2DB1-4BD1-4819-8F8B-F79E966A4EF4}"/>
          </ac:inkMkLst>
        </pc:inkChg>
        <pc:inkChg chg="add del">
          <ac:chgData name="Viet Anh Nguyen" userId="b95f61ff061388d5" providerId="LiveId" clId="{2F009BA6-935D-4172-B5F2-8DDE54F1BBBA}" dt="2022-01-10T08:29:04.126" v="3237"/>
          <ac:inkMkLst>
            <pc:docMk/>
            <pc:sldMk cId="3135647540" sldId="355"/>
            <ac:inkMk id="163" creationId="{F4277928-5B09-42E3-85A8-9C194452335B}"/>
          </ac:inkMkLst>
        </pc:inkChg>
        <pc:inkChg chg="add del">
          <ac:chgData name="Viet Anh Nguyen" userId="b95f61ff061388d5" providerId="LiveId" clId="{2F009BA6-935D-4172-B5F2-8DDE54F1BBBA}" dt="2022-01-10T08:29:04.126" v="3237"/>
          <ac:inkMkLst>
            <pc:docMk/>
            <pc:sldMk cId="3135647540" sldId="355"/>
            <ac:inkMk id="164" creationId="{C85A79F5-338A-496C-94E5-4426F818D7E7}"/>
          </ac:inkMkLst>
        </pc:inkChg>
        <pc:inkChg chg="add del">
          <ac:chgData name="Viet Anh Nguyen" userId="b95f61ff061388d5" providerId="LiveId" clId="{2F009BA6-935D-4172-B5F2-8DDE54F1BBBA}" dt="2022-01-10T08:29:04.126" v="3237"/>
          <ac:inkMkLst>
            <pc:docMk/>
            <pc:sldMk cId="3135647540" sldId="355"/>
            <ac:inkMk id="165" creationId="{6AE29E8B-A2AA-46E8-ADEE-BBD1FAAF012D}"/>
          </ac:inkMkLst>
        </pc:inkChg>
        <pc:inkChg chg="add del">
          <ac:chgData name="Viet Anh Nguyen" userId="b95f61ff061388d5" providerId="LiveId" clId="{2F009BA6-935D-4172-B5F2-8DDE54F1BBBA}" dt="2022-01-10T08:29:04.126" v="3237"/>
          <ac:inkMkLst>
            <pc:docMk/>
            <pc:sldMk cId="3135647540" sldId="355"/>
            <ac:inkMk id="166" creationId="{B56EB315-2938-4C7C-89C7-40FA8F6BC29F}"/>
          </ac:inkMkLst>
        </pc:inkChg>
        <pc:inkChg chg="add">
          <ac:chgData name="Viet Anh Nguyen" userId="b95f61ff061388d5" providerId="LiveId" clId="{2F009BA6-935D-4172-B5F2-8DDE54F1BBBA}" dt="2022-01-10T08:29:03.463" v="3236" actId="9405"/>
          <ac:inkMkLst>
            <pc:docMk/>
            <pc:sldMk cId="3135647540" sldId="355"/>
            <ac:inkMk id="167" creationId="{F77BE005-B617-4DF0-8599-540ACC6D6E91}"/>
          </ac:inkMkLst>
        </pc:inkChg>
        <pc:inkChg chg="add">
          <ac:chgData name="Viet Anh Nguyen" userId="b95f61ff061388d5" providerId="LiveId" clId="{2F009BA6-935D-4172-B5F2-8DDE54F1BBBA}" dt="2022-01-10T08:29:04.126" v="3237"/>
          <ac:inkMkLst>
            <pc:docMk/>
            <pc:sldMk cId="3135647540" sldId="355"/>
            <ac:inkMk id="168" creationId="{8AF87F36-083A-4009-BAF9-3105A2B04D4E}"/>
          </ac:inkMkLst>
        </pc:inkChg>
        <pc:inkChg chg="add">
          <ac:chgData name="Viet Anh Nguyen" userId="b95f61ff061388d5" providerId="LiveId" clId="{2F009BA6-935D-4172-B5F2-8DDE54F1BBBA}" dt="2022-01-10T08:29:04.126" v="3237"/>
          <ac:inkMkLst>
            <pc:docMk/>
            <pc:sldMk cId="3135647540" sldId="355"/>
            <ac:inkMk id="169" creationId="{122E9F27-A9A5-448D-AF03-20D1EF7F5A89}"/>
          </ac:inkMkLst>
        </pc:inkChg>
        <pc:inkChg chg="add del">
          <ac:chgData name="Viet Anh Nguyen" userId="b95f61ff061388d5" providerId="LiveId" clId="{2F009BA6-935D-4172-B5F2-8DDE54F1BBBA}" dt="2022-01-10T08:29:08.143" v="3241"/>
          <ac:inkMkLst>
            <pc:docMk/>
            <pc:sldMk cId="3135647540" sldId="355"/>
            <ac:inkMk id="170" creationId="{9E835F9C-CD6A-4D97-A9A0-9463AA7E61D7}"/>
          </ac:inkMkLst>
        </pc:inkChg>
        <pc:inkChg chg="add del">
          <ac:chgData name="Viet Anh Nguyen" userId="b95f61ff061388d5" providerId="LiveId" clId="{2F009BA6-935D-4172-B5F2-8DDE54F1BBBA}" dt="2022-01-10T08:29:08.143" v="3241"/>
          <ac:inkMkLst>
            <pc:docMk/>
            <pc:sldMk cId="3135647540" sldId="355"/>
            <ac:inkMk id="171" creationId="{B5D849DF-7F27-4C0B-872C-C733B5FDDE69}"/>
          </ac:inkMkLst>
        </pc:inkChg>
        <pc:inkChg chg="add del">
          <ac:chgData name="Viet Anh Nguyen" userId="b95f61ff061388d5" providerId="LiveId" clId="{2F009BA6-935D-4172-B5F2-8DDE54F1BBBA}" dt="2022-01-10T08:29:08.143" v="3241"/>
          <ac:inkMkLst>
            <pc:docMk/>
            <pc:sldMk cId="3135647540" sldId="355"/>
            <ac:inkMk id="172" creationId="{9B7B7B9A-4E07-4946-9476-554BD725F0AF}"/>
          </ac:inkMkLst>
        </pc:inkChg>
        <pc:inkChg chg="add">
          <ac:chgData name="Viet Anh Nguyen" userId="b95f61ff061388d5" providerId="LiveId" clId="{2F009BA6-935D-4172-B5F2-8DDE54F1BBBA}" dt="2022-01-10T08:29:08.143" v="3241"/>
          <ac:inkMkLst>
            <pc:docMk/>
            <pc:sldMk cId="3135647540" sldId="355"/>
            <ac:inkMk id="173" creationId="{0745F469-961A-4500-838F-84FD334CB0CC}"/>
          </ac:inkMkLst>
        </pc:inkChg>
        <pc:inkChg chg="add del">
          <ac:chgData name="Viet Anh Nguyen" userId="b95f61ff061388d5" providerId="LiveId" clId="{2F009BA6-935D-4172-B5F2-8DDE54F1BBBA}" dt="2022-01-10T08:29:17.176" v="3246"/>
          <ac:inkMkLst>
            <pc:docMk/>
            <pc:sldMk cId="3135647540" sldId="355"/>
            <ac:inkMk id="174" creationId="{FFFA5642-352E-4604-9AC0-70DD080F4DCA}"/>
          </ac:inkMkLst>
        </pc:inkChg>
        <pc:inkChg chg="add del">
          <ac:chgData name="Viet Anh Nguyen" userId="b95f61ff061388d5" providerId="LiveId" clId="{2F009BA6-935D-4172-B5F2-8DDE54F1BBBA}" dt="2022-01-10T08:29:17.176" v="3246"/>
          <ac:inkMkLst>
            <pc:docMk/>
            <pc:sldMk cId="3135647540" sldId="355"/>
            <ac:inkMk id="175" creationId="{9AC0E247-1655-472E-B557-D7382E0D7740}"/>
          </ac:inkMkLst>
        </pc:inkChg>
        <pc:inkChg chg="add del">
          <ac:chgData name="Viet Anh Nguyen" userId="b95f61ff061388d5" providerId="LiveId" clId="{2F009BA6-935D-4172-B5F2-8DDE54F1BBBA}" dt="2022-01-10T08:29:17.176" v="3246"/>
          <ac:inkMkLst>
            <pc:docMk/>
            <pc:sldMk cId="3135647540" sldId="355"/>
            <ac:inkMk id="176" creationId="{08B9348A-2E1E-4DF7-AF92-8CE00873959E}"/>
          </ac:inkMkLst>
        </pc:inkChg>
        <pc:inkChg chg="add del">
          <ac:chgData name="Viet Anh Nguyen" userId="b95f61ff061388d5" providerId="LiveId" clId="{2F009BA6-935D-4172-B5F2-8DDE54F1BBBA}" dt="2022-01-10T08:29:17.176" v="3246"/>
          <ac:inkMkLst>
            <pc:docMk/>
            <pc:sldMk cId="3135647540" sldId="355"/>
            <ac:inkMk id="177" creationId="{145DAE7C-8077-4F2B-ACBD-39C0CCB0290F}"/>
          </ac:inkMkLst>
        </pc:inkChg>
        <pc:inkChg chg="add">
          <ac:chgData name="Viet Anh Nguyen" userId="b95f61ff061388d5" providerId="LiveId" clId="{2F009BA6-935D-4172-B5F2-8DDE54F1BBBA}" dt="2022-01-10T08:29:17.176" v="3246"/>
          <ac:inkMkLst>
            <pc:docMk/>
            <pc:sldMk cId="3135647540" sldId="355"/>
            <ac:inkMk id="178" creationId="{27E7FC97-6945-40F1-ADBF-7BBD3DEE1B70}"/>
          </ac:inkMkLst>
        </pc:inkChg>
        <pc:inkChg chg="add">
          <ac:chgData name="Viet Anh Nguyen" userId="b95f61ff061388d5" providerId="LiveId" clId="{2F009BA6-935D-4172-B5F2-8DDE54F1BBBA}" dt="2022-01-10T08:29:17.176" v="3246"/>
          <ac:inkMkLst>
            <pc:docMk/>
            <pc:sldMk cId="3135647540" sldId="355"/>
            <ac:inkMk id="179" creationId="{8D03F152-16D1-461E-B4AA-861A9C94A126}"/>
          </ac:inkMkLst>
        </pc:inkChg>
        <pc:inkChg chg="add">
          <ac:chgData name="Viet Anh Nguyen" userId="b95f61ff061388d5" providerId="LiveId" clId="{2F009BA6-935D-4172-B5F2-8DDE54F1BBBA}" dt="2022-01-10T08:29:17.950" v="3247" actId="9405"/>
          <ac:inkMkLst>
            <pc:docMk/>
            <pc:sldMk cId="3135647540" sldId="355"/>
            <ac:inkMk id="180" creationId="{EA8964FF-00AB-4DAC-8770-79FCB539DDD4}"/>
          </ac:inkMkLst>
        </pc:inkChg>
        <pc:inkChg chg="add del">
          <ac:chgData name="Viet Anh Nguyen" userId="b95f61ff061388d5" providerId="LiveId" clId="{2F009BA6-935D-4172-B5F2-8DDE54F1BBBA}" dt="2022-01-10T08:29:20.403" v="3251"/>
          <ac:inkMkLst>
            <pc:docMk/>
            <pc:sldMk cId="3135647540" sldId="355"/>
            <ac:inkMk id="181" creationId="{FBFAFA9F-8452-448C-AA5B-A38C8B855AD4}"/>
          </ac:inkMkLst>
        </pc:inkChg>
        <pc:inkChg chg="add del">
          <ac:chgData name="Viet Anh Nguyen" userId="b95f61ff061388d5" providerId="LiveId" clId="{2F009BA6-935D-4172-B5F2-8DDE54F1BBBA}" dt="2022-01-10T08:29:20.403" v="3251"/>
          <ac:inkMkLst>
            <pc:docMk/>
            <pc:sldMk cId="3135647540" sldId="355"/>
            <ac:inkMk id="182" creationId="{C54479BD-FD94-49B6-860E-40866436FB54}"/>
          </ac:inkMkLst>
        </pc:inkChg>
        <pc:inkChg chg="add">
          <ac:chgData name="Viet Anh Nguyen" userId="b95f61ff061388d5" providerId="LiveId" clId="{2F009BA6-935D-4172-B5F2-8DDE54F1BBBA}" dt="2022-01-10T08:29:19.419" v="3250" actId="9405"/>
          <ac:inkMkLst>
            <pc:docMk/>
            <pc:sldMk cId="3135647540" sldId="355"/>
            <ac:inkMk id="183" creationId="{C7DCFAD0-E132-4777-8899-6CC6886538E9}"/>
          </ac:inkMkLst>
        </pc:inkChg>
        <pc:inkChg chg="add">
          <ac:chgData name="Viet Anh Nguyen" userId="b95f61ff061388d5" providerId="LiveId" clId="{2F009BA6-935D-4172-B5F2-8DDE54F1BBBA}" dt="2022-01-10T08:29:20.403" v="3251"/>
          <ac:inkMkLst>
            <pc:docMk/>
            <pc:sldMk cId="3135647540" sldId="355"/>
            <ac:inkMk id="184" creationId="{C2816982-C96C-46BE-A144-69EF2E7AA404}"/>
          </ac:inkMkLst>
        </pc:inkChg>
        <pc:inkChg chg="add">
          <ac:chgData name="Viet Anh Nguyen" userId="b95f61ff061388d5" providerId="LiveId" clId="{2F009BA6-935D-4172-B5F2-8DDE54F1BBBA}" dt="2022-01-10T08:29:20.705" v="3252" actId="9405"/>
          <ac:inkMkLst>
            <pc:docMk/>
            <pc:sldMk cId="3135647540" sldId="355"/>
            <ac:inkMk id="185" creationId="{7A013D11-BFB8-45E5-9E48-F35E59BE32D0}"/>
          </ac:inkMkLst>
        </pc:inkChg>
        <pc:inkChg chg="add del">
          <ac:chgData name="Viet Anh Nguyen" userId="b95f61ff061388d5" providerId="LiveId" clId="{2F009BA6-935D-4172-B5F2-8DDE54F1BBBA}" dt="2022-01-10T08:29:24.241" v="3261"/>
          <ac:inkMkLst>
            <pc:docMk/>
            <pc:sldMk cId="3135647540" sldId="355"/>
            <ac:inkMk id="186" creationId="{9F31C250-E907-41F8-8876-6C1876F1BD82}"/>
          </ac:inkMkLst>
        </pc:inkChg>
        <pc:inkChg chg="add del">
          <ac:chgData name="Viet Anh Nguyen" userId="b95f61ff061388d5" providerId="LiveId" clId="{2F009BA6-935D-4172-B5F2-8DDE54F1BBBA}" dt="2022-01-10T08:29:24.241" v="3261"/>
          <ac:inkMkLst>
            <pc:docMk/>
            <pc:sldMk cId="3135647540" sldId="355"/>
            <ac:inkMk id="187" creationId="{35B269B9-0D49-416E-91D2-DEDB6FCB71B2}"/>
          </ac:inkMkLst>
        </pc:inkChg>
        <pc:inkChg chg="add">
          <ac:chgData name="Viet Anh Nguyen" userId="b95f61ff061388d5" providerId="LiveId" clId="{2F009BA6-935D-4172-B5F2-8DDE54F1BBBA}" dt="2022-01-10T08:29:21.752" v="3255" actId="9405"/>
          <ac:inkMkLst>
            <pc:docMk/>
            <pc:sldMk cId="3135647540" sldId="355"/>
            <ac:inkMk id="188" creationId="{B36B7902-1EA4-4FB3-B8D9-863969B79246}"/>
          </ac:inkMkLst>
        </pc:inkChg>
        <pc:inkChg chg="add del">
          <ac:chgData name="Viet Anh Nguyen" userId="b95f61ff061388d5" providerId="LiveId" clId="{2F009BA6-935D-4172-B5F2-8DDE54F1BBBA}" dt="2022-01-10T08:29:24.241" v="3261"/>
          <ac:inkMkLst>
            <pc:docMk/>
            <pc:sldMk cId="3135647540" sldId="355"/>
            <ac:inkMk id="189" creationId="{BB03F425-3222-4B28-A6FF-E7F6510F7A31}"/>
          </ac:inkMkLst>
        </pc:inkChg>
        <pc:inkChg chg="add del">
          <ac:chgData name="Viet Anh Nguyen" userId="b95f61ff061388d5" providerId="LiveId" clId="{2F009BA6-935D-4172-B5F2-8DDE54F1BBBA}" dt="2022-01-10T08:29:24.241" v="3261"/>
          <ac:inkMkLst>
            <pc:docMk/>
            <pc:sldMk cId="3135647540" sldId="355"/>
            <ac:inkMk id="190" creationId="{5187F188-746E-4BA9-9C2F-CEC52CA92F52}"/>
          </ac:inkMkLst>
        </pc:inkChg>
        <pc:inkChg chg="add del">
          <ac:chgData name="Viet Anh Nguyen" userId="b95f61ff061388d5" providerId="LiveId" clId="{2F009BA6-935D-4172-B5F2-8DDE54F1BBBA}" dt="2022-01-10T08:29:24.241" v="3261"/>
          <ac:inkMkLst>
            <pc:docMk/>
            <pc:sldMk cId="3135647540" sldId="355"/>
            <ac:inkMk id="191" creationId="{9C6B2ACD-5DAA-4D8D-9AAE-ADA386FB1E8A}"/>
          </ac:inkMkLst>
        </pc:inkChg>
        <pc:inkChg chg="add del">
          <ac:chgData name="Viet Anh Nguyen" userId="b95f61ff061388d5" providerId="LiveId" clId="{2F009BA6-935D-4172-B5F2-8DDE54F1BBBA}" dt="2022-01-10T08:29:24.241" v="3261"/>
          <ac:inkMkLst>
            <pc:docMk/>
            <pc:sldMk cId="3135647540" sldId="355"/>
            <ac:inkMk id="192" creationId="{7511DBD7-A770-4676-87CF-5C9C842DE975}"/>
          </ac:inkMkLst>
        </pc:inkChg>
        <pc:inkChg chg="add del">
          <ac:chgData name="Viet Anh Nguyen" userId="b95f61ff061388d5" providerId="LiveId" clId="{2F009BA6-935D-4172-B5F2-8DDE54F1BBBA}" dt="2022-01-10T08:29:24.241" v="3261"/>
          <ac:inkMkLst>
            <pc:docMk/>
            <pc:sldMk cId="3135647540" sldId="355"/>
            <ac:inkMk id="193" creationId="{BDA0CB75-F4EA-4DA1-A0F2-AF886C727BE6}"/>
          </ac:inkMkLst>
        </pc:inkChg>
        <pc:inkChg chg="add">
          <ac:chgData name="Viet Anh Nguyen" userId="b95f61ff061388d5" providerId="LiveId" clId="{2F009BA6-935D-4172-B5F2-8DDE54F1BBBA}" dt="2022-01-10T08:29:24.241" v="3261"/>
          <ac:inkMkLst>
            <pc:docMk/>
            <pc:sldMk cId="3135647540" sldId="355"/>
            <ac:inkMk id="194" creationId="{55C6BAAC-4597-4C32-85BA-64AF8C84E973}"/>
          </ac:inkMkLst>
        </pc:inkChg>
        <pc:inkChg chg="add">
          <ac:chgData name="Viet Anh Nguyen" userId="b95f61ff061388d5" providerId="LiveId" clId="{2F009BA6-935D-4172-B5F2-8DDE54F1BBBA}" dt="2022-01-10T08:29:24.241" v="3261"/>
          <ac:inkMkLst>
            <pc:docMk/>
            <pc:sldMk cId="3135647540" sldId="355"/>
            <ac:inkMk id="195" creationId="{944AFF84-D004-4175-B192-84DFC02976EB}"/>
          </ac:inkMkLst>
        </pc:inkChg>
      </pc:sldChg>
      <pc:sldChg chg="addSp delSp new mod">
        <pc:chgData name="Viet Anh Nguyen" userId="b95f61ff061388d5" providerId="LiveId" clId="{2F009BA6-935D-4172-B5F2-8DDE54F1BBBA}" dt="2022-01-10T08:30:44.299" v="3348"/>
        <pc:sldMkLst>
          <pc:docMk/>
          <pc:sldMk cId="3683938016" sldId="356"/>
        </pc:sldMkLst>
        <pc:inkChg chg="add del">
          <ac:chgData name="Viet Anh Nguyen" userId="b95f61ff061388d5" providerId="LiveId" clId="{2F009BA6-935D-4172-B5F2-8DDE54F1BBBA}" dt="2022-01-10T08:29:36.850" v="3271"/>
          <ac:inkMkLst>
            <pc:docMk/>
            <pc:sldMk cId="3683938016" sldId="356"/>
            <ac:inkMk id="2" creationId="{F574D9CD-9D2D-4167-A71C-E4979A4809A4}"/>
          </ac:inkMkLst>
        </pc:inkChg>
        <pc:inkChg chg="add del">
          <ac:chgData name="Viet Anh Nguyen" userId="b95f61ff061388d5" providerId="LiveId" clId="{2F009BA6-935D-4172-B5F2-8DDE54F1BBBA}" dt="2022-01-10T08:29:36.850" v="3271"/>
          <ac:inkMkLst>
            <pc:docMk/>
            <pc:sldMk cId="3683938016" sldId="356"/>
            <ac:inkMk id="3" creationId="{9F7AE6CC-095A-44F7-B81C-570FCAC00A3E}"/>
          </ac:inkMkLst>
        </pc:inkChg>
        <pc:inkChg chg="add del">
          <ac:chgData name="Viet Anh Nguyen" userId="b95f61ff061388d5" providerId="LiveId" clId="{2F009BA6-935D-4172-B5F2-8DDE54F1BBBA}" dt="2022-01-10T08:29:36.850" v="3271"/>
          <ac:inkMkLst>
            <pc:docMk/>
            <pc:sldMk cId="3683938016" sldId="356"/>
            <ac:inkMk id="4" creationId="{5D1DAC89-3649-4100-B287-938B5CFDA6FF}"/>
          </ac:inkMkLst>
        </pc:inkChg>
        <pc:inkChg chg="add del">
          <ac:chgData name="Viet Anh Nguyen" userId="b95f61ff061388d5" providerId="LiveId" clId="{2F009BA6-935D-4172-B5F2-8DDE54F1BBBA}" dt="2022-01-10T08:29:36.850" v="3271"/>
          <ac:inkMkLst>
            <pc:docMk/>
            <pc:sldMk cId="3683938016" sldId="356"/>
            <ac:inkMk id="5" creationId="{08AD3738-B90B-4F0B-96BB-5939D2D44B1F}"/>
          </ac:inkMkLst>
        </pc:inkChg>
        <pc:inkChg chg="add del">
          <ac:chgData name="Viet Anh Nguyen" userId="b95f61ff061388d5" providerId="LiveId" clId="{2F009BA6-935D-4172-B5F2-8DDE54F1BBBA}" dt="2022-01-10T08:29:36.850" v="3271"/>
          <ac:inkMkLst>
            <pc:docMk/>
            <pc:sldMk cId="3683938016" sldId="356"/>
            <ac:inkMk id="6" creationId="{92E1E922-3354-47D2-ADC7-76AB0B575D5E}"/>
          </ac:inkMkLst>
        </pc:inkChg>
        <pc:inkChg chg="add del">
          <ac:chgData name="Viet Anh Nguyen" userId="b95f61ff061388d5" providerId="LiveId" clId="{2F009BA6-935D-4172-B5F2-8DDE54F1BBBA}" dt="2022-01-10T08:29:36.850" v="3271"/>
          <ac:inkMkLst>
            <pc:docMk/>
            <pc:sldMk cId="3683938016" sldId="356"/>
            <ac:inkMk id="7" creationId="{BD84B3DE-523C-4B40-8DC1-E326D763F4F3}"/>
          </ac:inkMkLst>
        </pc:inkChg>
        <pc:inkChg chg="add del">
          <ac:chgData name="Viet Anh Nguyen" userId="b95f61ff061388d5" providerId="LiveId" clId="{2F009BA6-935D-4172-B5F2-8DDE54F1BBBA}" dt="2022-01-10T08:29:36.850" v="3271"/>
          <ac:inkMkLst>
            <pc:docMk/>
            <pc:sldMk cId="3683938016" sldId="356"/>
            <ac:inkMk id="8" creationId="{8D543F3B-C1DA-4C78-BBE3-946A21F813BB}"/>
          </ac:inkMkLst>
        </pc:inkChg>
        <pc:inkChg chg="add del">
          <ac:chgData name="Viet Anh Nguyen" userId="b95f61ff061388d5" providerId="LiveId" clId="{2F009BA6-935D-4172-B5F2-8DDE54F1BBBA}" dt="2022-01-10T08:29:36.850" v="3271"/>
          <ac:inkMkLst>
            <pc:docMk/>
            <pc:sldMk cId="3683938016" sldId="356"/>
            <ac:inkMk id="9" creationId="{2EA229D0-1B5A-4352-A1E3-8F40C4A94A65}"/>
          </ac:inkMkLst>
        </pc:inkChg>
        <pc:inkChg chg="add">
          <ac:chgData name="Viet Anh Nguyen" userId="b95f61ff061388d5" providerId="LiveId" clId="{2F009BA6-935D-4172-B5F2-8DDE54F1BBBA}" dt="2022-01-10T08:29:36.850" v="3271"/>
          <ac:inkMkLst>
            <pc:docMk/>
            <pc:sldMk cId="3683938016" sldId="356"/>
            <ac:inkMk id="10" creationId="{B62E3804-9F79-492C-B36A-BB48247F03C6}"/>
          </ac:inkMkLst>
        </pc:inkChg>
        <pc:inkChg chg="add del">
          <ac:chgData name="Viet Anh Nguyen" userId="b95f61ff061388d5" providerId="LiveId" clId="{2F009BA6-935D-4172-B5F2-8DDE54F1BBBA}" dt="2022-01-10T08:29:40.625" v="3282"/>
          <ac:inkMkLst>
            <pc:docMk/>
            <pc:sldMk cId="3683938016" sldId="356"/>
            <ac:inkMk id="11" creationId="{344C6019-C59F-436B-9849-B5EE96C589FB}"/>
          </ac:inkMkLst>
        </pc:inkChg>
        <pc:inkChg chg="add del">
          <ac:chgData name="Viet Anh Nguyen" userId="b95f61ff061388d5" providerId="LiveId" clId="{2F009BA6-935D-4172-B5F2-8DDE54F1BBBA}" dt="2022-01-10T08:29:40.625" v="3282"/>
          <ac:inkMkLst>
            <pc:docMk/>
            <pc:sldMk cId="3683938016" sldId="356"/>
            <ac:inkMk id="12" creationId="{B2BE5661-41B6-437E-8AE5-80980A6ADD76}"/>
          </ac:inkMkLst>
        </pc:inkChg>
        <pc:inkChg chg="add del">
          <ac:chgData name="Viet Anh Nguyen" userId="b95f61ff061388d5" providerId="LiveId" clId="{2F009BA6-935D-4172-B5F2-8DDE54F1BBBA}" dt="2022-01-10T08:29:40.625" v="3282"/>
          <ac:inkMkLst>
            <pc:docMk/>
            <pc:sldMk cId="3683938016" sldId="356"/>
            <ac:inkMk id="13" creationId="{579EA0EA-50C8-4478-901C-FE13B80E7E66}"/>
          </ac:inkMkLst>
        </pc:inkChg>
        <pc:inkChg chg="add del">
          <ac:chgData name="Viet Anh Nguyen" userId="b95f61ff061388d5" providerId="LiveId" clId="{2F009BA6-935D-4172-B5F2-8DDE54F1BBBA}" dt="2022-01-10T08:29:40.625" v="3282"/>
          <ac:inkMkLst>
            <pc:docMk/>
            <pc:sldMk cId="3683938016" sldId="356"/>
            <ac:inkMk id="14" creationId="{7A8B36BA-6F81-4EE8-AD6D-18443C6231F5}"/>
          </ac:inkMkLst>
        </pc:inkChg>
        <pc:inkChg chg="add del">
          <ac:chgData name="Viet Anh Nguyen" userId="b95f61ff061388d5" providerId="LiveId" clId="{2F009BA6-935D-4172-B5F2-8DDE54F1BBBA}" dt="2022-01-10T08:29:40.625" v="3282"/>
          <ac:inkMkLst>
            <pc:docMk/>
            <pc:sldMk cId="3683938016" sldId="356"/>
            <ac:inkMk id="15" creationId="{EBFB695D-AD9A-4037-A35F-B75D9EC0994B}"/>
          </ac:inkMkLst>
        </pc:inkChg>
        <pc:inkChg chg="add del">
          <ac:chgData name="Viet Anh Nguyen" userId="b95f61ff061388d5" providerId="LiveId" clId="{2F009BA6-935D-4172-B5F2-8DDE54F1BBBA}" dt="2022-01-10T08:29:40.625" v="3282"/>
          <ac:inkMkLst>
            <pc:docMk/>
            <pc:sldMk cId="3683938016" sldId="356"/>
            <ac:inkMk id="16" creationId="{A6E16E7E-375A-4367-8928-060B14680C44}"/>
          </ac:inkMkLst>
        </pc:inkChg>
        <pc:inkChg chg="add del">
          <ac:chgData name="Viet Anh Nguyen" userId="b95f61ff061388d5" providerId="LiveId" clId="{2F009BA6-935D-4172-B5F2-8DDE54F1BBBA}" dt="2022-01-10T08:29:40.625" v="3282"/>
          <ac:inkMkLst>
            <pc:docMk/>
            <pc:sldMk cId="3683938016" sldId="356"/>
            <ac:inkMk id="17" creationId="{365FF746-45FC-4DBB-946D-6A80D40752C1}"/>
          </ac:inkMkLst>
        </pc:inkChg>
        <pc:inkChg chg="add del">
          <ac:chgData name="Viet Anh Nguyen" userId="b95f61ff061388d5" providerId="LiveId" clId="{2F009BA6-935D-4172-B5F2-8DDE54F1BBBA}" dt="2022-01-10T08:29:40.625" v="3282"/>
          <ac:inkMkLst>
            <pc:docMk/>
            <pc:sldMk cId="3683938016" sldId="356"/>
            <ac:inkMk id="18" creationId="{5D5F7492-4F06-48E9-B1AB-2374C79AE091}"/>
          </ac:inkMkLst>
        </pc:inkChg>
        <pc:inkChg chg="add del">
          <ac:chgData name="Viet Anh Nguyen" userId="b95f61ff061388d5" providerId="LiveId" clId="{2F009BA6-935D-4172-B5F2-8DDE54F1BBBA}" dt="2022-01-10T08:29:40.625" v="3282"/>
          <ac:inkMkLst>
            <pc:docMk/>
            <pc:sldMk cId="3683938016" sldId="356"/>
            <ac:inkMk id="19" creationId="{C8181680-DFD2-4777-9978-9D0D59D02E5A}"/>
          </ac:inkMkLst>
        </pc:inkChg>
        <pc:inkChg chg="add del">
          <ac:chgData name="Viet Anh Nguyen" userId="b95f61ff061388d5" providerId="LiveId" clId="{2F009BA6-935D-4172-B5F2-8DDE54F1BBBA}" dt="2022-01-10T08:29:40.625" v="3282"/>
          <ac:inkMkLst>
            <pc:docMk/>
            <pc:sldMk cId="3683938016" sldId="356"/>
            <ac:inkMk id="20" creationId="{7A884236-5291-4E46-B634-B9D3AFC06594}"/>
          </ac:inkMkLst>
        </pc:inkChg>
        <pc:inkChg chg="add">
          <ac:chgData name="Viet Anh Nguyen" userId="b95f61ff061388d5" providerId="LiveId" clId="{2F009BA6-935D-4172-B5F2-8DDE54F1BBBA}" dt="2022-01-10T08:29:40.625" v="3282"/>
          <ac:inkMkLst>
            <pc:docMk/>
            <pc:sldMk cId="3683938016" sldId="356"/>
            <ac:inkMk id="21" creationId="{6AF2CE99-466B-45DA-8E8D-0DED83EE5662}"/>
          </ac:inkMkLst>
        </pc:inkChg>
        <pc:inkChg chg="add del">
          <ac:chgData name="Viet Anh Nguyen" userId="b95f61ff061388d5" providerId="LiveId" clId="{2F009BA6-935D-4172-B5F2-8DDE54F1BBBA}" dt="2022-01-10T08:29:43.159" v="3287"/>
          <ac:inkMkLst>
            <pc:docMk/>
            <pc:sldMk cId="3683938016" sldId="356"/>
            <ac:inkMk id="22" creationId="{E7D2A0BC-A5EE-4C6D-B3DB-3B6CC70864F1}"/>
          </ac:inkMkLst>
        </pc:inkChg>
        <pc:inkChg chg="add del">
          <ac:chgData name="Viet Anh Nguyen" userId="b95f61ff061388d5" providerId="LiveId" clId="{2F009BA6-935D-4172-B5F2-8DDE54F1BBBA}" dt="2022-01-10T08:29:43.159" v="3287"/>
          <ac:inkMkLst>
            <pc:docMk/>
            <pc:sldMk cId="3683938016" sldId="356"/>
            <ac:inkMk id="23" creationId="{E2E14CF2-C6CA-4C5D-80B5-BBF8E9827856}"/>
          </ac:inkMkLst>
        </pc:inkChg>
        <pc:inkChg chg="add del">
          <ac:chgData name="Viet Anh Nguyen" userId="b95f61ff061388d5" providerId="LiveId" clId="{2F009BA6-935D-4172-B5F2-8DDE54F1BBBA}" dt="2022-01-10T08:29:43.159" v="3287"/>
          <ac:inkMkLst>
            <pc:docMk/>
            <pc:sldMk cId="3683938016" sldId="356"/>
            <ac:inkMk id="24" creationId="{9EA52331-3E30-4214-AF71-E581FC314FC8}"/>
          </ac:inkMkLst>
        </pc:inkChg>
        <pc:inkChg chg="add del">
          <ac:chgData name="Viet Anh Nguyen" userId="b95f61ff061388d5" providerId="LiveId" clId="{2F009BA6-935D-4172-B5F2-8DDE54F1BBBA}" dt="2022-01-10T08:29:43.159" v="3287"/>
          <ac:inkMkLst>
            <pc:docMk/>
            <pc:sldMk cId="3683938016" sldId="356"/>
            <ac:inkMk id="25" creationId="{21A53F06-8CDF-40C2-9920-0B8B92545831}"/>
          </ac:inkMkLst>
        </pc:inkChg>
        <pc:inkChg chg="add">
          <ac:chgData name="Viet Anh Nguyen" userId="b95f61ff061388d5" providerId="LiveId" clId="{2F009BA6-935D-4172-B5F2-8DDE54F1BBBA}" dt="2022-01-10T08:29:43.159" v="3287"/>
          <ac:inkMkLst>
            <pc:docMk/>
            <pc:sldMk cId="3683938016" sldId="356"/>
            <ac:inkMk id="26" creationId="{1DBDD1C7-C190-4557-9991-5B9D84F37924}"/>
          </ac:inkMkLst>
        </pc:inkChg>
        <pc:inkChg chg="add del">
          <ac:chgData name="Viet Anh Nguyen" userId="b95f61ff061388d5" providerId="LiveId" clId="{2F009BA6-935D-4172-B5F2-8DDE54F1BBBA}" dt="2022-01-10T08:29:45.051" v="3292"/>
          <ac:inkMkLst>
            <pc:docMk/>
            <pc:sldMk cId="3683938016" sldId="356"/>
            <ac:inkMk id="27" creationId="{1AE6A932-8C71-4645-BD52-9C25D3E02E2F}"/>
          </ac:inkMkLst>
        </pc:inkChg>
        <pc:inkChg chg="add del">
          <ac:chgData name="Viet Anh Nguyen" userId="b95f61ff061388d5" providerId="LiveId" clId="{2F009BA6-935D-4172-B5F2-8DDE54F1BBBA}" dt="2022-01-10T08:29:45.051" v="3292"/>
          <ac:inkMkLst>
            <pc:docMk/>
            <pc:sldMk cId="3683938016" sldId="356"/>
            <ac:inkMk id="28" creationId="{77F39DAF-61BC-4F59-8EA5-DE9F737277CD}"/>
          </ac:inkMkLst>
        </pc:inkChg>
        <pc:inkChg chg="add del">
          <ac:chgData name="Viet Anh Nguyen" userId="b95f61ff061388d5" providerId="LiveId" clId="{2F009BA6-935D-4172-B5F2-8DDE54F1BBBA}" dt="2022-01-10T08:29:45.051" v="3292"/>
          <ac:inkMkLst>
            <pc:docMk/>
            <pc:sldMk cId="3683938016" sldId="356"/>
            <ac:inkMk id="29" creationId="{B17D5DB8-35A4-4A82-9373-87F63E55D016}"/>
          </ac:inkMkLst>
        </pc:inkChg>
        <pc:inkChg chg="add">
          <ac:chgData name="Viet Anh Nguyen" userId="b95f61ff061388d5" providerId="LiveId" clId="{2F009BA6-935D-4172-B5F2-8DDE54F1BBBA}" dt="2022-01-10T08:29:44.454" v="3291" actId="9405"/>
          <ac:inkMkLst>
            <pc:docMk/>
            <pc:sldMk cId="3683938016" sldId="356"/>
            <ac:inkMk id="30" creationId="{567E7672-D933-4825-A9B7-E37E1AFFCE8F}"/>
          </ac:inkMkLst>
        </pc:inkChg>
        <pc:inkChg chg="add">
          <ac:chgData name="Viet Anh Nguyen" userId="b95f61ff061388d5" providerId="LiveId" clId="{2F009BA6-935D-4172-B5F2-8DDE54F1BBBA}" dt="2022-01-10T08:29:45.051" v="3292"/>
          <ac:inkMkLst>
            <pc:docMk/>
            <pc:sldMk cId="3683938016" sldId="356"/>
            <ac:inkMk id="31" creationId="{4C275034-693D-42EC-8E9A-09328E3873FC}"/>
          </ac:inkMkLst>
        </pc:inkChg>
        <pc:inkChg chg="add del">
          <ac:chgData name="Viet Anh Nguyen" userId="b95f61ff061388d5" providerId="LiveId" clId="{2F009BA6-935D-4172-B5F2-8DDE54F1BBBA}" dt="2022-01-10T08:29:55.579" v="3324"/>
          <ac:inkMkLst>
            <pc:docMk/>
            <pc:sldMk cId="3683938016" sldId="356"/>
            <ac:inkMk id="32" creationId="{D768F8CA-CED0-4E5A-BA53-A94A38406706}"/>
          </ac:inkMkLst>
        </pc:inkChg>
        <pc:inkChg chg="add del">
          <ac:chgData name="Viet Anh Nguyen" userId="b95f61ff061388d5" providerId="LiveId" clId="{2F009BA6-935D-4172-B5F2-8DDE54F1BBBA}" dt="2022-01-10T08:29:55.579" v="3324"/>
          <ac:inkMkLst>
            <pc:docMk/>
            <pc:sldMk cId="3683938016" sldId="356"/>
            <ac:inkMk id="33" creationId="{49CBE52F-640D-44DA-B79F-86067B9E8D0E}"/>
          </ac:inkMkLst>
        </pc:inkChg>
        <pc:inkChg chg="add del">
          <ac:chgData name="Viet Anh Nguyen" userId="b95f61ff061388d5" providerId="LiveId" clId="{2F009BA6-935D-4172-B5F2-8DDE54F1BBBA}" dt="2022-01-10T08:29:55.579" v="3324"/>
          <ac:inkMkLst>
            <pc:docMk/>
            <pc:sldMk cId="3683938016" sldId="356"/>
            <ac:inkMk id="34" creationId="{C73F1F02-A9F6-4573-B8BB-3F2BDA882AC0}"/>
          </ac:inkMkLst>
        </pc:inkChg>
        <pc:inkChg chg="add del">
          <ac:chgData name="Viet Anh Nguyen" userId="b95f61ff061388d5" providerId="LiveId" clId="{2F009BA6-935D-4172-B5F2-8DDE54F1BBBA}" dt="2022-01-10T08:29:55.579" v="3324"/>
          <ac:inkMkLst>
            <pc:docMk/>
            <pc:sldMk cId="3683938016" sldId="356"/>
            <ac:inkMk id="35" creationId="{D162E89A-F0AE-4D34-AFAC-6D22347FAE25}"/>
          </ac:inkMkLst>
        </pc:inkChg>
        <pc:inkChg chg="add del">
          <ac:chgData name="Viet Anh Nguyen" userId="b95f61ff061388d5" providerId="LiveId" clId="{2F009BA6-935D-4172-B5F2-8DDE54F1BBBA}" dt="2022-01-10T08:29:55.579" v="3324"/>
          <ac:inkMkLst>
            <pc:docMk/>
            <pc:sldMk cId="3683938016" sldId="356"/>
            <ac:inkMk id="36" creationId="{0F14CC65-D98D-4707-9EE8-1C91CAC63790}"/>
          </ac:inkMkLst>
        </pc:inkChg>
        <pc:inkChg chg="add del">
          <ac:chgData name="Viet Anh Nguyen" userId="b95f61ff061388d5" providerId="LiveId" clId="{2F009BA6-935D-4172-B5F2-8DDE54F1BBBA}" dt="2022-01-10T08:29:55.579" v="3324"/>
          <ac:inkMkLst>
            <pc:docMk/>
            <pc:sldMk cId="3683938016" sldId="356"/>
            <ac:inkMk id="37" creationId="{FB0CDB36-A1FB-4DFD-95DE-E71B62EED06A}"/>
          </ac:inkMkLst>
        </pc:inkChg>
        <pc:inkChg chg="add del">
          <ac:chgData name="Viet Anh Nguyen" userId="b95f61ff061388d5" providerId="LiveId" clId="{2F009BA6-935D-4172-B5F2-8DDE54F1BBBA}" dt="2022-01-10T08:29:55.579" v="3324"/>
          <ac:inkMkLst>
            <pc:docMk/>
            <pc:sldMk cId="3683938016" sldId="356"/>
            <ac:inkMk id="38" creationId="{1982802D-FEC6-4D7A-89DB-B53A5FE56B30}"/>
          </ac:inkMkLst>
        </pc:inkChg>
        <pc:inkChg chg="add del">
          <ac:chgData name="Viet Anh Nguyen" userId="b95f61ff061388d5" providerId="LiveId" clId="{2F009BA6-935D-4172-B5F2-8DDE54F1BBBA}" dt="2022-01-10T08:29:55.579" v="3324"/>
          <ac:inkMkLst>
            <pc:docMk/>
            <pc:sldMk cId="3683938016" sldId="356"/>
            <ac:inkMk id="39" creationId="{114E7819-3A4E-42DC-AFAC-58E90347A5E0}"/>
          </ac:inkMkLst>
        </pc:inkChg>
        <pc:inkChg chg="add del">
          <ac:chgData name="Viet Anh Nguyen" userId="b95f61ff061388d5" providerId="LiveId" clId="{2F009BA6-935D-4172-B5F2-8DDE54F1BBBA}" dt="2022-01-10T08:29:55.579" v="3324"/>
          <ac:inkMkLst>
            <pc:docMk/>
            <pc:sldMk cId="3683938016" sldId="356"/>
            <ac:inkMk id="40" creationId="{3B84AE98-C7A9-4FC0-8F22-F369A0A6292A}"/>
          </ac:inkMkLst>
        </pc:inkChg>
        <pc:inkChg chg="add del">
          <ac:chgData name="Viet Anh Nguyen" userId="b95f61ff061388d5" providerId="LiveId" clId="{2F009BA6-935D-4172-B5F2-8DDE54F1BBBA}" dt="2022-01-10T08:29:55.579" v="3324"/>
          <ac:inkMkLst>
            <pc:docMk/>
            <pc:sldMk cId="3683938016" sldId="356"/>
            <ac:inkMk id="41" creationId="{4321114E-F73A-4C4A-B6DE-C7EB52863795}"/>
          </ac:inkMkLst>
        </pc:inkChg>
        <pc:inkChg chg="add del">
          <ac:chgData name="Viet Anh Nguyen" userId="b95f61ff061388d5" providerId="LiveId" clId="{2F009BA6-935D-4172-B5F2-8DDE54F1BBBA}" dt="2022-01-10T08:29:55.579" v="3324"/>
          <ac:inkMkLst>
            <pc:docMk/>
            <pc:sldMk cId="3683938016" sldId="356"/>
            <ac:inkMk id="42" creationId="{83118382-321C-4991-A78F-32C44C4B2DFD}"/>
          </ac:inkMkLst>
        </pc:inkChg>
        <pc:inkChg chg="add del">
          <ac:chgData name="Viet Anh Nguyen" userId="b95f61ff061388d5" providerId="LiveId" clId="{2F009BA6-935D-4172-B5F2-8DDE54F1BBBA}" dt="2022-01-10T08:29:55.579" v="3324"/>
          <ac:inkMkLst>
            <pc:docMk/>
            <pc:sldMk cId="3683938016" sldId="356"/>
            <ac:inkMk id="43" creationId="{D22585B4-4990-44D4-984F-062E7EB3F4ED}"/>
          </ac:inkMkLst>
        </pc:inkChg>
        <pc:inkChg chg="add del">
          <ac:chgData name="Viet Anh Nguyen" userId="b95f61ff061388d5" providerId="LiveId" clId="{2F009BA6-935D-4172-B5F2-8DDE54F1BBBA}" dt="2022-01-10T08:29:55.579" v="3324"/>
          <ac:inkMkLst>
            <pc:docMk/>
            <pc:sldMk cId="3683938016" sldId="356"/>
            <ac:inkMk id="44" creationId="{BAEDFF69-F31B-41AA-B234-3AC6E2C7AF04}"/>
          </ac:inkMkLst>
        </pc:inkChg>
        <pc:inkChg chg="add del">
          <ac:chgData name="Viet Anh Nguyen" userId="b95f61ff061388d5" providerId="LiveId" clId="{2F009BA6-935D-4172-B5F2-8DDE54F1BBBA}" dt="2022-01-10T08:29:55.579" v="3324"/>
          <ac:inkMkLst>
            <pc:docMk/>
            <pc:sldMk cId="3683938016" sldId="356"/>
            <ac:inkMk id="45" creationId="{DBA23F3E-1C08-4E91-96D0-9530B401C74D}"/>
          </ac:inkMkLst>
        </pc:inkChg>
        <pc:inkChg chg="add del">
          <ac:chgData name="Viet Anh Nguyen" userId="b95f61ff061388d5" providerId="LiveId" clId="{2F009BA6-935D-4172-B5F2-8DDE54F1BBBA}" dt="2022-01-10T08:29:55.579" v="3324"/>
          <ac:inkMkLst>
            <pc:docMk/>
            <pc:sldMk cId="3683938016" sldId="356"/>
            <ac:inkMk id="46" creationId="{69307045-2F66-4CCC-B880-E1BDBB0286FD}"/>
          </ac:inkMkLst>
        </pc:inkChg>
        <pc:inkChg chg="add del">
          <ac:chgData name="Viet Anh Nguyen" userId="b95f61ff061388d5" providerId="LiveId" clId="{2F009BA6-935D-4172-B5F2-8DDE54F1BBBA}" dt="2022-01-10T08:29:55.579" v="3324"/>
          <ac:inkMkLst>
            <pc:docMk/>
            <pc:sldMk cId="3683938016" sldId="356"/>
            <ac:inkMk id="47" creationId="{4791F7D1-A4C7-42BD-9BBF-FB738EDE10B1}"/>
          </ac:inkMkLst>
        </pc:inkChg>
        <pc:inkChg chg="add del">
          <ac:chgData name="Viet Anh Nguyen" userId="b95f61ff061388d5" providerId="LiveId" clId="{2F009BA6-935D-4172-B5F2-8DDE54F1BBBA}" dt="2022-01-10T08:29:55.579" v="3324"/>
          <ac:inkMkLst>
            <pc:docMk/>
            <pc:sldMk cId="3683938016" sldId="356"/>
            <ac:inkMk id="48" creationId="{96A02CE8-00D0-4BD7-A5FA-145128D8A327}"/>
          </ac:inkMkLst>
        </pc:inkChg>
        <pc:inkChg chg="add del">
          <ac:chgData name="Viet Anh Nguyen" userId="b95f61ff061388d5" providerId="LiveId" clId="{2F009BA6-935D-4172-B5F2-8DDE54F1BBBA}" dt="2022-01-10T08:29:55.579" v="3324"/>
          <ac:inkMkLst>
            <pc:docMk/>
            <pc:sldMk cId="3683938016" sldId="356"/>
            <ac:inkMk id="49" creationId="{B5F599CF-CFF5-4F74-AA73-772DD0A3B3DE}"/>
          </ac:inkMkLst>
        </pc:inkChg>
        <pc:inkChg chg="add del">
          <ac:chgData name="Viet Anh Nguyen" userId="b95f61ff061388d5" providerId="LiveId" clId="{2F009BA6-935D-4172-B5F2-8DDE54F1BBBA}" dt="2022-01-10T08:29:55.579" v="3324"/>
          <ac:inkMkLst>
            <pc:docMk/>
            <pc:sldMk cId="3683938016" sldId="356"/>
            <ac:inkMk id="50" creationId="{CA2D3613-2860-46F8-ACC5-F689B19D6935}"/>
          </ac:inkMkLst>
        </pc:inkChg>
        <pc:inkChg chg="add del">
          <ac:chgData name="Viet Anh Nguyen" userId="b95f61ff061388d5" providerId="LiveId" clId="{2F009BA6-935D-4172-B5F2-8DDE54F1BBBA}" dt="2022-01-10T08:29:55.579" v="3324"/>
          <ac:inkMkLst>
            <pc:docMk/>
            <pc:sldMk cId="3683938016" sldId="356"/>
            <ac:inkMk id="51" creationId="{CFCCEBFB-CF41-4580-A148-E70CA5000BE4}"/>
          </ac:inkMkLst>
        </pc:inkChg>
        <pc:inkChg chg="add del">
          <ac:chgData name="Viet Anh Nguyen" userId="b95f61ff061388d5" providerId="LiveId" clId="{2F009BA6-935D-4172-B5F2-8DDE54F1BBBA}" dt="2022-01-10T08:29:55.579" v="3324"/>
          <ac:inkMkLst>
            <pc:docMk/>
            <pc:sldMk cId="3683938016" sldId="356"/>
            <ac:inkMk id="52" creationId="{823F5243-198B-4016-A341-589BEC1CE07C}"/>
          </ac:inkMkLst>
        </pc:inkChg>
        <pc:inkChg chg="add del">
          <ac:chgData name="Viet Anh Nguyen" userId="b95f61ff061388d5" providerId="LiveId" clId="{2F009BA6-935D-4172-B5F2-8DDE54F1BBBA}" dt="2022-01-10T08:29:55.579" v="3324"/>
          <ac:inkMkLst>
            <pc:docMk/>
            <pc:sldMk cId="3683938016" sldId="356"/>
            <ac:inkMk id="53" creationId="{0857B8B5-5862-4E6F-A501-6F0F41C790B2}"/>
          </ac:inkMkLst>
        </pc:inkChg>
        <pc:inkChg chg="add del">
          <ac:chgData name="Viet Anh Nguyen" userId="b95f61ff061388d5" providerId="LiveId" clId="{2F009BA6-935D-4172-B5F2-8DDE54F1BBBA}" dt="2022-01-10T08:29:55.579" v="3324"/>
          <ac:inkMkLst>
            <pc:docMk/>
            <pc:sldMk cId="3683938016" sldId="356"/>
            <ac:inkMk id="54" creationId="{9C1E24B9-7B64-4C16-B670-C096C5A97394}"/>
          </ac:inkMkLst>
        </pc:inkChg>
        <pc:inkChg chg="add del">
          <ac:chgData name="Viet Anh Nguyen" userId="b95f61ff061388d5" providerId="LiveId" clId="{2F009BA6-935D-4172-B5F2-8DDE54F1BBBA}" dt="2022-01-10T08:29:55.579" v="3324"/>
          <ac:inkMkLst>
            <pc:docMk/>
            <pc:sldMk cId="3683938016" sldId="356"/>
            <ac:inkMk id="55" creationId="{B53E7350-8B30-44FC-A5EB-C575ED2B5C83}"/>
          </ac:inkMkLst>
        </pc:inkChg>
        <pc:inkChg chg="add del">
          <ac:chgData name="Viet Anh Nguyen" userId="b95f61ff061388d5" providerId="LiveId" clId="{2F009BA6-935D-4172-B5F2-8DDE54F1BBBA}" dt="2022-01-10T08:29:55.579" v="3324"/>
          <ac:inkMkLst>
            <pc:docMk/>
            <pc:sldMk cId="3683938016" sldId="356"/>
            <ac:inkMk id="56" creationId="{E59FB4BB-529F-41DF-B91C-F14D0EB75B86}"/>
          </ac:inkMkLst>
        </pc:inkChg>
        <pc:inkChg chg="add del">
          <ac:chgData name="Viet Anh Nguyen" userId="b95f61ff061388d5" providerId="LiveId" clId="{2F009BA6-935D-4172-B5F2-8DDE54F1BBBA}" dt="2022-01-10T08:29:55.579" v="3324"/>
          <ac:inkMkLst>
            <pc:docMk/>
            <pc:sldMk cId="3683938016" sldId="356"/>
            <ac:inkMk id="57" creationId="{23AA54E9-6DA0-4754-9D64-7DAB762AFF15}"/>
          </ac:inkMkLst>
        </pc:inkChg>
        <pc:inkChg chg="add del">
          <ac:chgData name="Viet Anh Nguyen" userId="b95f61ff061388d5" providerId="LiveId" clId="{2F009BA6-935D-4172-B5F2-8DDE54F1BBBA}" dt="2022-01-10T08:29:55.579" v="3324"/>
          <ac:inkMkLst>
            <pc:docMk/>
            <pc:sldMk cId="3683938016" sldId="356"/>
            <ac:inkMk id="58" creationId="{83B7998E-BC57-4E4E-9B4E-D64366494DC6}"/>
          </ac:inkMkLst>
        </pc:inkChg>
        <pc:inkChg chg="add del">
          <ac:chgData name="Viet Anh Nguyen" userId="b95f61ff061388d5" providerId="LiveId" clId="{2F009BA6-935D-4172-B5F2-8DDE54F1BBBA}" dt="2022-01-10T08:29:55.579" v="3324"/>
          <ac:inkMkLst>
            <pc:docMk/>
            <pc:sldMk cId="3683938016" sldId="356"/>
            <ac:inkMk id="59" creationId="{00372003-3F91-47F1-83E1-7CE261A2532B}"/>
          </ac:inkMkLst>
        </pc:inkChg>
        <pc:inkChg chg="add del">
          <ac:chgData name="Viet Anh Nguyen" userId="b95f61ff061388d5" providerId="LiveId" clId="{2F009BA6-935D-4172-B5F2-8DDE54F1BBBA}" dt="2022-01-10T08:29:55.579" v="3324"/>
          <ac:inkMkLst>
            <pc:docMk/>
            <pc:sldMk cId="3683938016" sldId="356"/>
            <ac:inkMk id="60" creationId="{67A334C5-B619-4F91-8704-0F4960609A5D}"/>
          </ac:inkMkLst>
        </pc:inkChg>
        <pc:inkChg chg="add del">
          <ac:chgData name="Viet Anh Nguyen" userId="b95f61ff061388d5" providerId="LiveId" clId="{2F009BA6-935D-4172-B5F2-8DDE54F1BBBA}" dt="2022-01-10T08:29:55.579" v="3324"/>
          <ac:inkMkLst>
            <pc:docMk/>
            <pc:sldMk cId="3683938016" sldId="356"/>
            <ac:inkMk id="61" creationId="{A029897A-EC3E-400A-8C23-0D79EE17CB42}"/>
          </ac:inkMkLst>
        </pc:inkChg>
        <pc:inkChg chg="add del">
          <ac:chgData name="Viet Anh Nguyen" userId="b95f61ff061388d5" providerId="LiveId" clId="{2F009BA6-935D-4172-B5F2-8DDE54F1BBBA}" dt="2022-01-10T08:29:55.579" v="3324"/>
          <ac:inkMkLst>
            <pc:docMk/>
            <pc:sldMk cId="3683938016" sldId="356"/>
            <ac:inkMk id="62" creationId="{F38645E2-3D18-4660-8B10-2D8C6E20A90A}"/>
          </ac:inkMkLst>
        </pc:inkChg>
        <pc:inkChg chg="add">
          <ac:chgData name="Viet Anh Nguyen" userId="b95f61ff061388d5" providerId="LiveId" clId="{2F009BA6-935D-4172-B5F2-8DDE54F1BBBA}" dt="2022-01-10T08:29:55.579" v="3324"/>
          <ac:inkMkLst>
            <pc:docMk/>
            <pc:sldMk cId="3683938016" sldId="356"/>
            <ac:inkMk id="63" creationId="{AE263683-5312-452B-8FC3-32A7D5471CE0}"/>
          </ac:inkMkLst>
        </pc:inkChg>
        <pc:inkChg chg="add">
          <ac:chgData name="Viet Anh Nguyen" userId="b95f61ff061388d5" providerId="LiveId" clId="{2F009BA6-935D-4172-B5F2-8DDE54F1BBBA}" dt="2022-01-10T08:29:55.579" v="3324"/>
          <ac:inkMkLst>
            <pc:docMk/>
            <pc:sldMk cId="3683938016" sldId="356"/>
            <ac:inkMk id="64" creationId="{DA0C0B94-412B-4B48-A6BD-BA0220AC98E7}"/>
          </ac:inkMkLst>
        </pc:inkChg>
        <pc:inkChg chg="add">
          <ac:chgData name="Viet Anh Nguyen" userId="b95f61ff061388d5" providerId="LiveId" clId="{2F009BA6-935D-4172-B5F2-8DDE54F1BBBA}" dt="2022-01-10T08:29:55.579" v="3324"/>
          <ac:inkMkLst>
            <pc:docMk/>
            <pc:sldMk cId="3683938016" sldId="356"/>
            <ac:inkMk id="65" creationId="{BFD4D227-1AA8-4061-BAFF-0B180B033CF1}"/>
          </ac:inkMkLst>
        </pc:inkChg>
        <pc:inkChg chg="add">
          <ac:chgData name="Viet Anh Nguyen" userId="b95f61ff061388d5" providerId="LiveId" clId="{2F009BA6-935D-4172-B5F2-8DDE54F1BBBA}" dt="2022-01-10T08:29:55.579" v="3324"/>
          <ac:inkMkLst>
            <pc:docMk/>
            <pc:sldMk cId="3683938016" sldId="356"/>
            <ac:inkMk id="66" creationId="{F0587D41-D921-410C-9259-96D7B1D7DC46}"/>
          </ac:inkMkLst>
        </pc:inkChg>
        <pc:inkChg chg="add">
          <ac:chgData name="Viet Anh Nguyen" userId="b95f61ff061388d5" providerId="LiveId" clId="{2F009BA6-935D-4172-B5F2-8DDE54F1BBBA}" dt="2022-01-10T08:29:55.579" v="3324"/>
          <ac:inkMkLst>
            <pc:docMk/>
            <pc:sldMk cId="3683938016" sldId="356"/>
            <ac:inkMk id="67" creationId="{2F241B43-A92A-45BF-9A3D-493FBC149B5E}"/>
          </ac:inkMkLst>
        </pc:inkChg>
        <pc:inkChg chg="add">
          <ac:chgData name="Viet Anh Nguyen" userId="b95f61ff061388d5" providerId="LiveId" clId="{2F009BA6-935D-4172-B5F2-8DDE54F1BBBA}" dt="2022-01-10T08:29:55.579" v="3324"/>
          <ac:inkMkLst>
            <pc:docMk/>
            <pc:sldMk cId="3683938016" sldId="356"/>
            <ac:inkMk id="68" creationId="{8C07F618-FFB7-41D1-97F0-2C779E522A49}"/>
          </ac:inkMkLst>
        </pc:inkChg>
        <pc:inkChg chg="add">
          <ac:chgData name="Viet Anh Nguyen" userId="b95f61ff061388d5" providerId="LiveId" clId="{2F009BA6-935D-4172-B5F2-8DDE54F1BBBA}" dt="2022-01-10T08:29:55.579" v="3324"/>
          <ac:inkMkLst>
            <pc:docMk/>
            <pc:sldMk cId="3683938016" sldId="356"/>
            <ac:inkMk id="69" creationId="{FBCF5D43-4687-45F4-9772-510DFEF5EEFA}"/>
          </ac:inkMkLst>
        </pc:inkChg>
        <pc:inkChg chg="add">
          <ac:chgData name="Viet Anh Nguyen" userId="b95f61ff061388d5" providerId="LiveId" clId="{2F009BA6-935D-4172-B5F2-8DDE54F1BBBA}" dt="2022-01-10T08:30:33.246" v="3325" actId="9405"/>
          <ac:inkMkLst>
            <pc:docMk/>
            <pc:sldMk cId="3683938016" sldId="356"/>
            <ac:inkMk id="70" creationId="{64A26B9C-1DC1-40DC-9F4B-120BDED68E29}"/>
          </ac:inkMkLst>
        </pc:inkChg>
        <pc:inkChg chg="add del">
          <ac:chgData name="Viet Anh Nguyen" userId="b95f61ff061388d5" providerId="LiveId" clId="{2F009BA6-935D-4172-B5F2-8DDE54F1BBBA}" dt="2022-01-10T08:30:35.738" v="3330"/>
          <ac:inkMkLst>
            <pc:docMk/>
            <pc:sldMk cId="3683938016" sldId="356"/>
            <ac:inkMk id="71" creationId="{4E3D1781-A98D-4FCD-8D06-423970CECB7A}"/>
          </ac:inkMkLst>
        </pc:inkChg>
        <pc:inkChg chg="add del">
          <ac:chgData name="Viet Anh Nguyen" userId="b95f61ff061388d5" providerId="LiveId" clId="{2F009BA6-935D-4172-B5F2-8DDE54F1BBBA}" dt="2022-01-10T08:30:35.738" v="3330"/>
          <ac:inkMkLst>
            <pc:docMk/>
            <pc:sldMk cId="3683938016" sldId="356"/>
            <ac:inkMk id="72" creationId="{1BCE7ABD-90C2-450C-8DA2-2ACF14D821B4}"/>
          </ac:inkMkLst>
        </pc:inkChg>
        <pc:inkChg chg="add del">
          <ac:chgData name="Viet Anh Nguyen" userId="b95f61ff061388d5" providerId="LiveId" clId="{2F009BA6-935D-4172-B5F2-8DDE54F1BBBA}" dt="2022-01-10T08:30:35.738" v="3330"/>
          <ac:inkMkLst>
            <pc:docMk/>
            <pc:sldMk cId="3683938016" sldId="356"/>
            <ac:inkMk id="73" creationId="{2723F6EA-B7E8-4D56-8AF2-D248BA930758}"/>
          </ac:inkMkLst>
        </pc:inkChg>
        <pc:inkChg chg="add del">
          <ac:chgData name="Viet Anh Nguyen" userId="b95f61ff061388d5" providerId="LiveId" clId="{2F009BA6-935D-4172-B5F2-8DDE54F1BBBA}" dt="2022-01-10T08:30:35.738" v="3330"/>
          <ac:inkMkLst>
            <pc:docMk/>
            <pc:sldMk cId="3683938016" sldId="356"/>
            <ac:inkMk id="74" creationId="{62170BC8-B918-41FC-A95C-50E67A9FC8ED}"/>
          </ac:inkMkLst>
        </pc:inkChg>
        <pc:inkChg chg="add del">
          <ac:chgData name="Viet Anh Nguyen" userId="b95f61ff061388d5" providerId="LiveId" clId="{2F009BA6-935D-4172-B5F2-8DDE54F1BBBA}" dt="2022-01-10T08:30:37.197" v="3334"/>
          <ac:inkMkLst>
            <pc:docMk/>
            <pc:sldMk cId="3683938016" sldId="356"/>
            <ac:inkMk id="75" creationId="{1DA21AEB-B408-4E83-8CFF-E05F802B3A5A}"/>
          </ac:inkMkLst>
        </pc:inkChg>
        <pc:inkChg chg="add">
          <ac:chgData name="Viet Anh Nguyen" userId="b95f61ff061388d5" providerId="LiveId" clId="{2F009BA6-935D-4172-B5F2-8DDE54F1BBBA}" dt="2022-01-10T08:30:35.738" v="3330"/>
          <ac:inkMkLst>
            <pc:docMk/>
            <pc:sldMk cId="3683938016" sldId="356"/>
            <ac:inkMk id="76" creationId="{F30F688A-6AA0-48DA-9D01-EDD957CE7710}"/>
          </ac:inkMkLst>
        </pc:inkChg>
        <pc:inkChg chg="add del">
          <ac:chgData name="Viet Anh Nguyen" userId="b95f61ff061388d5" providerId="LiveId" clId="{2F009BA6-935D-4172-B5F2-8DDE54F1BBBA}" dt="2022-01-10T08:30:37.197" v="3334"/>
          <ac:inkMkLst>
            <pc:docMk/>
            <pc:sldMk cId="3683938016" sldId="356"/>
            <ac:inkMk id="77" creationId="{5104B2A5-1751-4C26-B25C-C15954CD4189}"/>
          </ac:inkMkLst>
        </pc:inkChg>
        <pc:inkChg chg="add del">
          <ac:chgData name="Viet Anh Nguyen" userId="b95f61ff061388d5" providerId="LiveId" clId="{2F009BA6-935D-4172-B5F2-8DDE54F1BBBA}" dt="2022-01-10T08:30:37.197" v="3334"/>
          <ac:inkMkLst>
            <pc:docMk/>
            <pc:sldMk cId="3683938016" sldId="356"/>
            <ac:inkMk id="78" creationId="{D7037110-C792-4A5B-9005-922409012D78}"/>
          </ac:inkMkLst>
        </pc:inkChg>
        <pc:inkChg chg="add del">
          <ac:chgData name="Viet Anh Nguyen" userId="b95f61ff061388d5" providerId="LiveId" clId="{2F009BA6-935D-4172-B5F2-8DDE54F1BBBA}" dt="2022-01-10T08:30:37.197" v="3334"/>
          <ac:inkMkLst>
            <pc:docMk/>
            <pc:sldMk cId="3683938016" sldId="356"/>
            <ac:inkMk id="79" creationId="{34F8D0AD-C2B7-486D-8836-043E1BD41036}"/>
          </ac:inkMkLst>
        </pc:inkChg>
        <pc:inkChg chg="add">
          <ac:chgData name="Viet Anh Nguyen" userId="b95f61ff061388d5" providerId="LiveId" clId="{2F009BA6-935D-4172-B5F2-8DDE54F1BBBA}" dt="2022-01-10T08:30:37.197" v="3334"/>
          <ac:inkMkLst>
            <pc:docMk/>
            <pc:sldMk cId="3683938016" sldId="356"/>
            <ac:inkMk id="80" creationId="{1811EDA1-6069-4B3D-9E87-CD5472B9D678}"/>
          </ac:inkMkLst>
        </pc:inkChg>
        <pc:inkChg chg="add del">
          <ac:chgData name="Viet Anh Nguyen" userId="b95f61ff061388d5" providerId="LiveId" clId="{2F009BA6-935D-4172-B5F2-8DDE54F1BBBA}" dt="2022-01-10T08:30:43.208" v="3345"/>
          <ac:inkMkLst>
            <pc:docMk/>
            <pc:sldMk cId="3683938016" sldId="356"/>
            <ac:inkMk id="81" creationId="{DB1DB719-A6EE-43EB-B02E-E795782F63F0}"/>
          </ac:inkMkLst>
        </pc:inkChg>
        <pc:inkChg chg="add del">
          <ac:chgData name="Viet Anh Nguyen" userId="b95f61ff061388d5" providerId="LiveId" clId="{2F009BA6-935D-4172-B5F2-8DDE54F1BBBA}" dt="2022-01-10T08:30:43.208" v="3345"/>
          <ac:inkMkLst>
            <pc:docMk/>
            <pc:sldMk cId="3683938016" sldId="356"/>
            <ac:inkMk id="82" creationId="{155F2853-1D79-4826-B4A8-73F1C2C26A96}"/>
          </ac:inkMkLst>
        </pc:inkChg>
        <pc:inkChg chg="add del">
          <ac:chgData name="Viet Anh Nguyen" userId="b95f61ff061388d5" providerId="LiveId" clId="{2F009BA6-935D-4172-B5F2-8DDE54F1BBBA}" dt="2022-01-10T08:30:43.208" v="3345"/>
          <ac:inkMkLst>
            <pc:docMk/>
            <pc:sldMk cId="3683938016" sldId="356"/>
            <ac:inkMk id="83" creationId="{A10AE512-FC45-440F-B27B-F65BA0863E87}"/>
          </ac:inkMkLst>
        </pc:inkChg>
        <pc:inkChg chg="add del">
          <ac:chgData name="Viet Anh Nguyen" userId="b95f61ff061388d5" providerId="LiveId" clId="{2F009BA6-935D-4172-B5F2-8DDE54F1BBBA}" dt="2022-01-10T08:30:43.208" v="3345"/>
          <ac:inkMkLst>
            <pc:docMk/>
            <pc:sldMk cId="3683938016" sldId="356"/>
            <ac:inkMk id="84" creationId="{81E51AE6-3B0B-4886-A92F-E1051B747AEB}"/>
          </ac:inkMkLst>
        </pc:inkChg>
        <pc:inkChg chg="add del">
          <ac:chgData name="Viet Anh Nguyen" userId="b95f61ff061388d5" providerId="LiveId" clId="{2F009BA6-935D-4172-B5F2-8DDE54F1BBBA}" dt="2022-01-10T08:30:43.208" v="3345"/>
          <ac:inkMkLst>
            <pc:docMk/>
            <pc:sldMk cId="3683938016" sldId="356"/>
            <ac:inkMk id="85" creationId="{7F23057E-69E3-43B4-B9AC-376B85CE2330}"/>
          </ac:inkMkLst>
        </pc:inkChg>
        <pc:inkChg chg="add del">
          <ac:chgData name="Viet Anh Nguyen" userId="b95f61ff061388d5" providerId="LiveId" clId="{2F009BA6-935D-4172-B5F2-8DDE54F1BBBA}" dt="2022-01-10T08:30:43.208" v="3345"/>
          <ac:inkMkLst>
            <pc:docMk/>
            <pc:sldMk cId="3683938016" sldId="356"/>
            <ac:inkMk id="86" creationId="{705368CD-5078-4FA3-B25F-ABEEAA001109}"/>
          </ac:inkMkLst>
        </pc:inkChg>
        <pc:inkChg chg="add">
          <ac:chgData name="Viet Anh Nguyen" userId="b95f61ff061388d5" providerId="LiveId" clId="{2F009BA6-935D-4172-B5F2-8DDE54F1BBBA}" dt="2022-01-10T08:30:41.820" v="3341" actId="9405"/>
          <ac:inkMkLst>
            <pc:docMk/>
            <pc:sldMk cId="3683938016" sldId="356"/>
            <ac:inkMk id="87" creationId="{B72D9F47-1529-4E1A-A507-C608F38F8659}"/>
          </ac:inkMkLst>
        </pc:inkChg>
        <pc:inkChg chg="add del">
          <ac:chgData name="Viet Anh Nguyen" userId="b95f61ff061388d5" providerId="LiveId" clId="{2F009BA6-935D-4172-B5F2-8DDE54F1BBBA}" dt="2022-01-10T08:30:43.208" v="3345"/>
          <ac:inkMkLst>
            <pc:docMk/>
            <pc:sldMk cId="3683938016" sldId="356"/>
            <ac:inkMk id="88" creationId="{7102A035-C5E9-4573-9116-F2E6DC332005}"/>
          </ac:inkMkLst>
        </pc:inkChg>
        <pc:inkChg chg="add del">
          <ac:chgData name="Viet Anh Nguyen" userId="b95f61ff061388d5" providerId="LiveId" clId="{2F009BA6-935D-4172-B5F2-8DDE54F1BBBA}" dt="2022-01-10T08:30:43.208" v="3345"/>
          <ac:inkMkLst>
            <pc:docMk/>
            <pc:sldMk cId="3683938016" sldId="356"/>
            <ac:inkMk id="89" creationId="{6FE35E86-56D7-4215-B6C6-F78E66B49488}"/>
          </ac:inkMkLst>
        </pc:inkChg>
        <pc:inkChg chg="add del">
          <ac:chgData name="Viet Anh Nguyen" userId="b95f61ff061388d5" providerId="LiveId" clId="{2F009BA6-935D-4172-B5F2-8DDE54F1BBBA}" dt="2022-01-10T08:30:43.208" v="3345"/>
          <ac:inkMkLst>
            <pc:docMk/>
            <pc:sldMk cId="3683938016" sldId="356"/>
            <ac:inkMk id="90" creationId="{E77F960F-F968-475E-9F56-5BABF37A2428}"/>
          </ac:inkMkLst>
        </pc:inkChg>
        <pc:inkChg chg="add del">
          <ac:chgData name="Viet Anh Nguyen" userId="b95f61ff061388d5" providerId="LiveId" clId="{2F009BA6-935D-4172-B5F2-8DDE54F1BBBA}" dt="2022-01-10T08:30:44.299" v="3348"/>
          <ac:inkMkLst>
            <pc:docMk/>
            <pc:sldMk cId="3683938016" sldId="356"/>
            <ac:inkMk id="91" creationId="{45E80F6B-F088-4A24-AC79-348033331A72}"/>
          </ac:inkMkLst>
        </pc:inkChg>
        <pc:inkChg chg="add">
          <ac:chgData name="Viet Anh Nguyen" userId="b95f61ff061388d5" providerId="LiveId" clId="{2F009BA6-935D-4172-B5F2-8DDE54F1BBBA}" dt="2022-01-10T08:30:43.208" v="3345"/>
          <ac:inkMkLst>
            <pc:docMk/>
            <pc:sldMk cId="3683938016" sldId="356"/>
            <ac:inkMk id="92" creationId="{7E883769-F812-4158-A213-49593BD3580C}"/>
          </ac:inkMkLst>
        </pc:inkChg>
        <pc:inkChg chg="add">
          <ac:chgData name="Viet Anh Nguyen" userId="b95f61ff061388d5" providerId="LiveId" clId="{2F009BA6-935D-4172-B5F2-8DDE54F1BBBA}" dt="2022-01-10T08:30:43.208" v="3345"/>
          <ac:inkMkLst>
            <pc:docMk/>
            <pc:sldMk cId="3683938016" sldId="356"/>
            <ac:inkMk id="93" creationId="{B75A8520-AE43-4439-9BE0-AAC715D8C6E3}"/>
          </ac:inkMkLst>
        </pc:inkChg>
        <pc:inkChg chg="add del">
          <ac:chgData name="Viet Anh Nguyen" userId="b95f61ff061388d5" providerId="LiveId" clId="{2F009BA6-935D-4172-B5F2-8DDE54F1BBBA}" dt="2022-01-10T08:30:44.299" v="3348"/>
          <ac:inkMkLst>
            <pc:docMk/>
            <pc:sldMk cId="3683938016" sldId="356"/>
            <ac:inkMk id="94" creationId="{418E9554-3753-4821-8A1E-829ECDF4BA9B}"/>
          </ac:inkMkLst>
        </pc:inkChg>
        <pc:inkChg chg="add">
          <ac:chgData name="Viet Anh Nguyen" userId="b95f61ff061388d5" providerId="LiveId" clId="{2F009BA6-935D-4172-B5F2-8DDE54F1BBBA}" dt="2022-01-10T08:30:43.394" v="3347" actId="9405"/>
          <ac:inkMkLst>
            <pc:docMk/>
            <pc:sldMk cId="3683938016" sldId="356"/>
            <ac:inkMk id="95" creationId="{3AECFC5F-EEB4-4B06-B8C4-661C6B7E0CCC}"/>
          </ac:inkMkLst>
        </pc:inkChg>
        <pc:inkChg chg="add">
          <ac:chgData name="Viet Anh Nguyen" userId="b95f61ff061388d5" providerId="LiveId" clId="{2F009BA6-935D-4172-B5F2-8DDE54F1BBBA}" dt="2022-01-10T08:30:44.299" v="3348"/>
          <ac:inkMkLst>
            <pc:docMk/>
            <pc:sldMk cId="3683938016" sldId="356"/>
            <ac:inkMk id="96" creationId="{69F33A0B-E78C-40E5-98FB-B916A04EBE8E}"/>
          </ac:inkMkLst>
        </pc:inkChg>
      </pc:sldChg>
      <pc:sldChg chg="addSp delSp new mod">
        <pc:chgData name="Viet Anh Nguyen" userId="b95f61ff061388d5" providerId="LiveId" clId="{2F009BA6-935D-4172-B5F2-8DDE54F1BBBA}" dt="2022-01-10T08:40:30.736" v="3522"/>
        <pc:sldMkLst>
          <pc:docMk/>
          <pc:sldMk cId="3378748147" sldId="357"/>
        </pc:sldMkLst>
        <pc:inkChg chg="add">
          <ac:chgData name="Viet Anh Nguyen" userId="b95f61ff061388d5" providerId="LiveId" clId="{2F009BA6-935D-4172-B5F2-8DDE54F1BBBA}" dt="2022-01-10T08:40:11.409" v="3484" actId="9405"/>
          <ac:inkMkLst>
            <pc:docMk/>
            <pc:sldMk cId="3378748147" sldId="357"/>
            <ac:inkMk id="2" creationId="{30C70D17-174D-4194-89D0-659A37DE9A9D}"/>
          </ac:inkMkLst>
        </pc:inkChg>
        <pc:inkChg chg="add">
          <ac:chgData name="Viet Anh Nguyen" userId="b95f61ff061388d5" providerId="LiveId" clId="{2F009BA6-935D-4172-B5F2-8DDE54F1BBBA}" dt="2022-01-10T08:40:11.631" v="3485" actId="9405"/>
          <ac:inkMkLst>
            <pc:docMk/>
            <pc:sldMk cId="3378748147" sldId="357"/>
            <ac:inkMk id="3" creationId="{E9BB656E-E733-40CB-B95B-14162B9F9C9F}"/>
          </ac:inkMkLst>
        </pc:inkChg>
        <pc:inkChg chg="add del">
          <ac:chgData name="Viet Anh Nguyen" userId="b95f61ff061388d5" providerId="LiveId" clId="{2F009BA6-935D-4172-B5F2-8DDE54F1BBBA}" dt="2022-01-10T08:40:16.396" v="3495"/>
          <ac:inkMkLst>
            <pc:docMk/>
            <pc:sldMk cId="3378748147" sldId="357"/>
            <ac:inkMk id="4" creationId="{9CA21FAE-F3A4-472F-8763-25E847ECD098}"/>
          </ac:inkMkLst>
        </pc:inkChg>
        <pc:inkChg chg="add del">
          <ac:chgData name="Viet Anh Nguyen" userId="b95f61ff061388d5" providerId="LiveId" clId="{2F009BA6-935D-4172-B5F2-8DDE54F1BBBA}" dt="2022-01-10T08:40:16.396" v="3495"/>
          <ac:inkMkLst>
            <pc:docMk/>
            <pc:sldMk cId="3378748147" sldId="357"/>
            <ac:inkMk id="5" creationId="{E6D16691-DE06-488A-BE87-AB8365783232}"/>
          </ac:inkMkLst>
        </pc:inkChg>
        <pc:inkChg chg="add del">
          <ac:chgData name="Viet Anh Nguyen" userId="b95f61ff061388d5" providerId="LiveId" clId="{2F009BA6-935D-4172-B5F2-8DDE54F1BBBA}" dt="2022-01-10T08:40:16.396" v="3495"/>
          <ac:inkMkLst>
            <pc:docMk/>
            <pc:sldMk cId="3378748147" sldId="357"/>
            <ac:inkMk id="6" creationId="{A2F3C9DB-DC7E-4DC8-910D-188371997D51}"/>
          </ac:inkMkLst>
        </pc:inkChg>
        <pc:inkChg chg="add del">
          <ac:chgData name="Viet Anh Nguyen" userId="b95f61ff061388d5" providerId="LiveId" clId="{2F009BA6-935D-4172-B5F2-8DDE54F1BBBA}" dt="2022-01-10T08:40:16.396" v="3495"/>
          <ac:inkMkLst>
            <pc:docMk/>
            <pc:sldMk cId="3378748147" sldId="357"/>
            <ac:inkMk id="7" creationId="{5951C802-220A-4ECE-9AFF-E04680F7547B}"/>
          </ac:inkMkLst>
        </pc:inkChg>
        <pc:inkChg chg="add del">
          <ac:chgData name="Viet Anh Nguyen" userId="b95f61ff061388d5" providerId="LiveId" clId="{2F009BA6-935D-4172-B5F2-8DDE54F1BBBA}" dt="2022-01-10T08:40:16.396" v="3495"/>
          <ac:inkMkLst>
            <pc:docMk/>
            <pc:sldMk cId="3378748147" sldId="357"/>
            <ac:inkMk id="8" creationId="{509A01B3-4A90-4A81-90CA-FF375B7B3F53}"/>
          </ac:inkMkLst>
        </pc:inkChg>
        <pc:inkChg chg="add del">
          <ac:chgData name="Viet Anh Nguyen" userId="b95f61ff061388d5" providerId="LiveId" clId="{2F009BA6-935D-4172-B5F2-8DDE54F1BBBA}" dt="2022-01-10T08:40:16.396" v="3495"/>
          <ac:inkMkLst>
            <pc:docMk/>
            <pc:sldMk cId="3378748147" sldId="357"/>
            <ac:inkMk id="9" creationId="{C3E4CE47-BEBA-4BB8-B460-55971FD01AB0}"/>
          </ac:inkMkLst>
        </pc:inkChg>
        <pc:inkChg chg="add del">
          <ac:chgData name="Viet Anh Nguyen" userId="b95f61ff061388d5" providerId="LiveId" clId="{2F009BA6-935D-4172-B5F2-8DDE54F1BBBA}" dt="2022-01-10T08:40:16.396" v="3495"/>
          <ac:inkMkLst>
            <pc:docMk/>
            <pc:sldMk cId="3378748147" sldId="357"/>
            <ac:inkMk id="10" creationId="{213BD3E4-1DF2-4DB9-85A7-13B0E59726F7}"/>
          </ac:inkMkLst>
        </pc:inkChg>
        <pc:inkChg chg="add del">
          <ac:chgData name="Viet Anh Nguyen" userId="b95f61ff061388d5" providerId="LiveId" clId="{2F009BA6-935D-4172-B5F2-8DDE54F1BBBA}" dt="2022-01-10T08:40:16.396" v="3495"/>
          <ac:inkMkLst>
            <pc:docMk/>
            <pc:sldMk cId="3378748147" sldId="357"/>
            <ac:inkMk id="11" creationId="{DC956066-CD4F-4321-8562-A31166995996}"/>
          </ac:inkMkLst>
        </pc:inkChg>
        <pc:inkChg chg="add del">
          <ac:chgData name="Viet Anh Nguyen" userId="b95f61ff061388d5" providerId="LiveId" clId="{2F009BA6-935D-4172-B5F2-8DDE54F1BBBA}" dt="2022-01-10T08:40:16.396" v="3495"/>
          <ac:inkMkLst>
            <pc:docMk/>
            <pc:sldMk cId="3378748147" sldId="357"/>
            <ac:inkMk id="12" creationId="{BA7F9431-F00B-4631-A91E-EEC22C4C1A51}"/>
          </ac:inkMkLst>
        </pc:inkChg>
        <pc:inkChg chg="add">
          <ac:chgData name="Viet Anh Nguyen" userId="b95f61ff061388d5" providerId="LiveId" clId="{2F009BA6-935D-4172-B5F2-8DDE54F1BBBA}" dt="2022-01-10T08:40:16.396" v="3495"/>
          <ac:inkMkLst>
            <pc:docMk/>
            <pc:sldMk cId="3378748147" sldId="357"/>
            <ac:inkMk id="13" creationId="{56F871E2-7297-470A-915C-C0D0E8C0AE66}"/>
          </ac:inkMkLst>
        </pc:inkChg>
        <pc:inkChg chg="add del">
          <ac:chgData name="Viet Anh Nguyen" userId="b95f61ff061388d5" providerId="LiveId" clId="{2F009BA6-935D-4172-B5F2-8DDE54F1BBBA}" dt="2022-01-10T08:40:25.304" v="3507"/>
          <ac:inkMkLst>
            <pc:docMk/>
            <pc:sldMk cId="3378748147" sldId="357"/>
            <ac:inkMk id="14" creationId="{5BBBC41D-9BF3-4310-8724-6DF6D4FA70C4}"/>
          </ac:inkMkLst>
        </pc:inkChg>
        <pc:inkChg chg="add del">
          <ac:chgData name="Viet Anh Nguyen" userId="b95f61ff061388d5" providerId="LiveId" clId="{2F009BA6-935D-4172-B5F2-8DDE54F1BBBA}" dt="2022-01-10T08:40:25.304" v="3507"/>
          <ac:inkMkLst>
            <pc:docMk/>
            <pc:sldMk cId="3378748147" sldId="357"/>
            <ac:inkMk id="15" creationId="{EB892EA8-DF87-4F53-9B58-0D80DC0AAEA4}"/>
          </ac:inkMkLst>
        </pc:inkChg>
        <pc:inkChg chg="add del">
          <ac:chgData name="Viet Anh Nguyen" userId="b95f61ff061388d5" providerId="LiveId" clId="{2F009BA6-935D-4172-B5F2-8DDE54F1BBBA}" dt="2022-01-10T08:40:25.304" v="3507"/>
          <ac:inkMkLst>
            <pc:docMk/>
            <pc:sldMk cId="3378748147" sldId="357"/>
            <ac:inkMk id="16" creationId="{B0928791-3393-486C-9683-67CEA3F8580D}"/>
          </ac:inkMkLst>
        </pc:inkChg>
        <pc:inkChg chg="add del">
          <ac:chgData name="Viet Anh Nguyen" userId="b95f61ff061388d5" providerId="LiveId" clId="{2F009BA6-935D-4172-B5F2-8DDE54F1BBBA}" dt="2022-01-10T08:40:25.304" v="3507"/>
          <ac:inkMkLst>
            <pc:docMk/>
            <pc:sldMk cId="3378748147" sldId="357"/>
            <ac:inkMk id="17" creationId="{CB2122A4-5596-49D3-B776-C7F80CB2477A}"/>
          </ac:inkMkLst>
        </pc:inkChg>
        <pc:inkChg chg="add del">
          <ac:chgData name="Viet Anh Nguyen" userId="b95f61ff061388d5" providerId="LiveId" clId="{2F009BA6-935D-4172-B5F2-8DDE54F1BBBA}" dt="2022-01-10T08:40:25.304" v="3507"/>
          <ac:inkMkLst>
            <pc:docMk/>
            <pc:sldMk cId="3378748147" sldId="357"/>
            <ac:inkMk id="18" creationId="{FC787FB6-9F06-48CD-B1EF-0CA06998E268}"/>
          </ac:inkMkLst>
        </pc:inkChg>
        <pc:inkChg chg="add del">
          <ac:chgData name="Viet Anh Nguyen" userId="b95f61ff061388d5" providerId="LiveId" clId="{2F009BA6-935D-4172-B5F2-8DDE54F1BBBA}" dt="2022-01-10T08:40:25.304" v="3507"/>
          <ac:inkMkLst>
            <pc:docMk/>
            <pc:sldMk cId="3378748147" sldId="357"/>
            <ac:inkMk id="19" creationId="{3BBB9B5E-2EBA-43B9-B71A-704FCA9D8BD6}"/>
          </ac:inkMkLst>
        </pc:inkChg>
        <pc:inkChg chg="add del">
          <ac:chgData name="Viet Anh Nguyen" userId="b95f61ff061388d5" providerId="LiveId" clId="{2F009BA6-935D-4172-B5F2-8DDE54F1BBBA}" dt="2022-01-10T08:40:25.304" v="3507"/>
          <ac:inkMkLst>
            <pc:docMk/>
            <pc:sldMk cId="3378748147" sldId="357"/>
            <ac:inkMk id="20" creationId="{FB3D5100-C458-49FB-8308-6CA529FE9468}"/>
          </ac:inkMkLst>
        </pc:inkChg>
        <pc:inkChg chg="add del">
          <ac:chgData name="Viet Anh Nguyen" userId="b95f61ff061388d5" providerId="LiveId" clId="{2F009BA6-935D-4172-B5F2-8DDE54F1BBBA}" dt="2022-01-10T08:40:25.304" v="3507"/>
          <ac:inkMkLst>
            <pc:docMk/>
            <pc:sldMk cId="3378748147" sldId="357"/>
            <ac:inkMk id="21" creationId="{1CB3809F-D1A7-4B29-9B99-AC2C30066378}"/>
          </ac:inkMkLst>
        </pc:inkChg>
        <pc:inkChg chg="add del">
          <ac:chgData name="Viet Anh Nguyen" userId="b95f61ff061388d5" providerId="LiveId" clId="{2F009BA6-935D-4172-B5F2-8DDE54F1BBBA}" dt="2022-01-10T08:40:25.304" v="3507"/>
          <ac:inkMkLst>
            <pc:docMk/>
            <pc:sldMk cId="3378748147" sldId="357"/>
            <ac:inkMk id="22" creationId="{15A4ED60-2749-4315-9D2F-66DE1EF58DD6}"/>
          </ac:inkMkLst>
        </pc:inkChg>
        <pc:inkChg chg="add del">
          <ac:chgData name="Viet Anh Nguyen" userId="b95f61ff061388d5" providerId="LiveId" clId="{2F009BA6-935D-4172-B5F2-8DDE54F1BBBA}" dt="2022-01-10T08:40:25.304" v="3507"/>
          <ac:inkMkLst>
            <pc:docMk/>
            <pc:sldMk cId="3378748147" sldId="357"/>
            <ac:inkMk id="23" creationId="{0DAEE6DD-F7B4-4246-894F-8429BA9EF942}"/>
          </ac:inkMkLst>
        </pc:inkChg>
        <pc:inkChg chg="add del">
          <ac:chgData name="Viet Anh Nguyen" userId="b95f61ff061388d5" providerId="LiveId" clId="{2F009BA6-935D-4172-B5F2-8DDE54F1BBBA}" dt="2022-01-10T08:40:25.304" v="3507"/>
          <ac:inkMkLst>
            <pc:docMk/>
            <pc:sldMk cId="3378748147" sldId="357"/>
            <ac:inkMk id="24" creationId="{4DEA90E8-612D-412D-84FE-436B69429651}"/>
          </ac:inkMkLst>
        </pc:inkChg>
        <pc:inkChg chg="add">
          <ac:chgData name="Viet Anh Nguyen" userId="b95f61ff061388d5" providerId="LiveId" clId="{2F009BA6-935D-4172-B5F2-8DDE54F1BBBA}" dt="2022-01-10T08:40:25.304" v="3507"/>
          <ac:inkMkLst>
            <pc:docMk/>
            <pc:sldMk cId="3378748147" sldId="357"/>
            <ac:inkMk id="25" creationId="{2CBBAB49-18EE-4734-B693-58CFA0AB1564}"/>
          </ac:inkMkLst>
        </pc:inkChg>
        <pc:inkChg chg="add">
          <ac:chgData name="Viet Anh Nguyen" userId="b95f61ff061388d5" providerId="LiveId" clId="{2F009BA6-935D-4172-B5F2-8DDE54F1BBBA}" dt="2022-01-10T08:40:25.304" v="3507"/>
          <ac:inkMkLst>
            <pc:docMk/>
            <pc:sldMk cId="3378748147" sldId="357"/>
            <ac:inkMk id="26" creationId="{2CA4FE91-4476-4F0F-8F05-25BCEA49ACD1}"/>
          </ac:inkMkLst>
        </pc:inkChg>
        <pc:inkChg chg="add del">
          <ac:chgData name="Viet Anh Nguyen" userId="b95f61ff061388d5" providerId="LiveId" clId="{2F009BA6-935D-4172-B5F2-8DDE54F1BBBA}" dt="2022-01-10T08:40:27.778" v="3515"/>
          <ac:inkMkLst>
            <pc:docMk/>
            <pc:sldMk cId="3378748147" sldId="357"/>
            <ac:inkMk id="27" creationId="{560881B1-9B9C-4E63-9D92-7598D4EB2A1A}"/>
          </ac:inkMkLst>
        </pc:inkChg>
        <pc:inkChg chg="add del">
          <ac:chgData name="Viet Anh Nguyen" userId="b95f61ff061388d5" providerId="LiveId" clId="{2F009BA6-935D-4172-B5F2-8DDE54F1BBBA}" dt="2022-01-10T08:40:27.778" v="3515"/>
          <ac:inkMkLst>
            <pc:docMk/>
            <pc:sldMk cId="3378748147" sldId="357"/>
            <ac:inkMk id="28" creationId="{4CD5439C-2998-4588-9550-60A1199716BB}"/>
          </ac:inkMkLst>
        </pc:inkChg>
        <pc:inkChg chg="add del">
          <ac:chgData name="Viet Anh Nguyen" userId="b95f61ff061388d5" providerId="LiveId" clId="{2F009BA6-935D-4172-B5F2-8DDE54F1BBBA}" dt="2022-01-10T08:40:27.778" v="3515"/>
          <ac:inkMkLst>
            <pc:docMk/>
            <pc:sldMk cId="3378748147" sldId="357"/>
            <ac:inkMk id="29" creationId="{4C389633-9D4F-4D65-8E95-35D934B5C956}"/>
          </ac:inkMkLst>
        </pc:inkChg>
        <pc:inkChg chg="add del">
          <ac:chgData name="Viet Anh Nguyen" userId="b95f61ff061388d5" providerId="LiveId" clId="{2F009BA6-935D-4172-B5F2-8DDE54F1BBBA}" dt="2022-01-10T08:40:27.778" v="3515"/>
          <ac:inkMkLst>
            <pc:docMk/>
            <pc:sldMk cId="3378748147" sldId="357"/>
            <ac:inkMk id="30" creationId="{8F22DEF4-C493-49C5-BDC9-A1BC53953B68}"/>
          </ac:inkMkLst>
        </pc:inkChg>
        <pc:inkChg chg="add del">
          <ac:chgData name="Viet Anh Nguyen" userId="b95f61ff061388d5" providerId="LiveId" clId="{2F009BA6-935D-4172-B5F2-8DDE54F1BBBA}" dt="2022-01-10T08:40:27.778" v="3515"/>
          <ac:inkMkLst>
            <pc:docMk/>
            <pc:sldMk cId="3378748147" sldId="357"/>
            <ac:inkMk id="31" creationId="{F46B717B-068C-4B5E-B464-7A4E5153A4E3}"/>
          </ac:inkMkLst>
        </pc:inkChg>
        <pc:inkChg chg="add del">
          <ac:chgData name="Viet Anh Nguyen" userId="b95f61ff061388d5" providerId="LiveId" clId="{2F009BA6-935D-4172-B5F2-8DDE54F1BBBA}" dt="2022-01-10T08:40:27.778" v="3515"/>
          <ac:inkMkLst>
            <pc:docMk/>
            <pc:sldMk cId="3378748147" sldId="357"/>
            <ac:inkMk id="32" creationId="{DC3DDAD8-B359-480B-ADF8-686C6E0E68EA}"/>
          </ac:inkMkLst>
        </pc:inkChg>
        <pc:inkChg chg="add del">
          <ac:chgData name="Viet Anh Nguyen" userId="b95f61ff061388d5" providerId="LiveId" clId="{2F009BA6-935D-4172-B5F2-8DDE54F1BBBA}" dt="2022-01-10T08:40:27.778" v="3515"/>
          <ac:inkMkLst>
            <pc:docMk/>
            <pc:sldMk cId="3378748147" sldId="357"/>
            <ac:inkMk id="33" creationId="{4FDDCE34-36A6-4C94-95BD-845EBA0CB379}"/>
          </ac:inkMkLst>
        </pc:inkChg>
        <pc:inkChg chg="add">
          <ac:chgData name="Viet Anh Nguyen" userId="b95f61ff061388d5" providerId="LiveId" clId="{2F009BA6-935D-4172-B5F2-8DDE54F1BBBA}" dt="2022-01-10T08:40:27.778" v="3515"/>
          <ac:inkMkLst>
            <pc:docMk/>
            <pc:sldMk cId="3378748147" sldId="357"/>
            <ac:inkMk id="34" creationId="{827CCE02-E30A-42D0-930D-B7F7B6612060}"/>
          </ac:inkMkLst>
        </pc:inkChg>
        <pc:inkChg chg="add">
          <ac:chgData name="Viet Anh Nguyen" userId="b95f61ff061388d5" providerId="LiveId" clId="{2F009BA6-935D-4172-B5F2-8DDE54F1BBBA}" dt="2022-01-10T08:40:28.220" v="3516" actId="9405"/>
          <ac:inkMkLst>
            <pc:docMk/>
            <pc:sldMk cId="3378748147" sldId="357"/>
            <ac:inkMk id="35" creationId="{CEEBE767-AB7F-4A86-9195-3BD01DE3A3A4}"/>
          </ac:inkMkLst>
        </pc:inkChg>
        <pc:inkChg chg="add del">
          <ac:chgData name="Viet Anh Nguyen" userId="b95f61ff061388d5" providerId="LiveId" clId="{2F009BA6-935D-4172-B5F2-8DDE54F1BBBA}" dt="2022-01-10T08:40:30.736" v="3522"/>
          <ac:inkMkLst>
            <pc:docMk/>
            <pc:sldMk cId="3378748147" sldId="357"/>
            <ac:inkMk id="36" creationId="{D6054CDC-2040-447D-8FBC-B5E949833980}"/>
          </ac:inkMkLst>
        </pc:inkChg>
        <pc:inkChg chg="add del">
          <ac:chgData name="Viet Anh Nguyen" userId="b95f61ff061388d5" providerId="LiveId" clId="{2F009BA6-935D-4172-B5F2-8DDE54F1BBBA}" dt="2022-01-10T08:40:30.736" v="3522"/>
          <ac:inkMkLst>
            <pc:docMk/>
            <pc:sldMk cId="3378748147" sldId="357"/>
            <ac:inkMk id="37" creationId="{32A1B541-DD6E-4243-875F-65E3C06CC85C}"/>
          </ac:inkMkLst>
        </pc:inkChg>
        <pc:inkChg chg="add del">
          <ac:chgData name="Viet Anh Nguyen" userId="b95f61ff061388d5" providerId="LiveId" clId="{2F009BA6-935D-4172-B5F2-8DDE54F1BBBA}" dt="2022-01-10T08:40:30.736" v="3522"/>
          <ac:inkMkLst>
            <pc:docMk/>
            <pc:sldMk cId="3378748147" sldId="357"/>
            <ac:inkMk id="38" creationId="{F6E42B93-0AD0-4B57-B77C-4988DD19B1B1}"/>
          </ac:inkMkLst>
        </pc:inkChg>
        <pc:inkChg chg="add del">
          <ac:chgData name="Viet Anh Nguyen" userId="b95f61ff061388d5" providerId="LiveId" clId="{2F009BA6-935D-4172-B5F2-8DDE54F1BBBA}" dt="2022-01-10T08:40:30.736" v="3522"/>
          <ac:inkMkLst>
            <pc:docMk/>
            <pc:sldMk cId="3378748147" sldId="357"/>
            <ac:inkMk id="39" creationId="{E90E3497-3E86-4A1F-A72C-0F5948A06806}"/>
          </ac:inkMkLst>
        </pc:inkChg>
        <pc:inkChg chg="add del">
          <ac:chgData name="Viet Anh Nguyen" userId="b95f61ff061388d5" providerId="LiveId" clId="{2F009BA6-935D-4172-B5F2-8DDE54F1BBBA}" dt="2022-01-10T08:40:30.736" v="3522"/>
          <ac:inkMkLst>
            <pc:docMk/>
            <pc:sldMk cId="3378748147" sldId="357"/>
            <ac:inkMk id="40" creationId="{F3A07C3D-3BCE-4B96-BD80-765024331468}"/>
          </ac:inkMkLst>
        </pc:inkChg>
        <pc:inkChg chg="add">
          <ac:chgData name="Viet Anh Nguyen" userId="b95f61ff061388d5" providerId="LiveId" clId="{2F009BA6-935D-4172-B5F2-8DDE54F1BBBA}" dt="2022-01-10T08:40:30.736" v="3522"/>
          <ac:inkMkLst>
            <pc:docMk/>
            <pc:sldMk cId="3378748147" sldId="357"/>
            <ac:inkMk id="41" creationId="{2EB62304-C398-4A64-871A-F85644384225}"/>
          </ac:inkMkLst>
        </pc:inkChg>
      </pc:sldChg>
      <pc:sldChg chg="addSp delSp new mod">
        <pc:chgData name="Viet Anh Nguyen" userId="b95f61ff061388d5" providerId="LiveId" clId="{2F009BA6-935D-4172-B5F2-8DDE54F1BBBA}" dt="2022-01-10T08:43:30.571" v="3655"/>
        <pc:sldMkLst>
          <pc:docMk/>
          <pc:sldMk cId="2367521852" sldId="358"/>
        </pc:sldMkLst>
        <pc:inkChg chg="add del">
          <ac:chgData name="Viet Anh Nguyen" userId="b95f61ff061388d5" providerId="LiveId" clId="{2F009BA6-935D-4172-B5F2-8DDE54F1BBBA}" dt="2022-01-10T08:41:17.249" v="3533"/>
          <ac:inkMkLst>
            <pc:docMk/>
            <pc:sldMk cId="2367521852" sldId="358"/>
            <ac:inkMk id="2" creationId="{62E2F776-50F2-45FD-BB3A-A7CC32BE72C8}"/>
          </ac:inkMkLst>
        </pc:inkChg>
        <pc:inkChg chg="add del">
          <ac:chgData name="Viet Anh Nguyen" userId="b95f61ff061388d5" providerId="LiveId" clId="{2F009BA6-935D-4172-B5F2-8DDE54F1BBBA}" dt="2022-01-10T08:41:17.249" v="3533"/>
          <ac:inkMkLst>
            <pc:docMk/>
            <pc:sldMk cId="2367521852" sldId="358"/>
            <ac:inkMk id="3" creationId="{FDB2940B-FE3D-40F0-8457-FCB7871C66B2}"/>
          </ac:inkMkLst>
        </pc:inkChg>
        <pc:inkChg chg="add del">
          <ac:chgData name="Viet Anh Nguyen" userId="b95f61ff061388d5" providerId="LiveId" clId="{2F009BA6-935D-4172-B5F2-8DDE54F1BBBA}" dt="2022-01-10T08:41:17.249" v="3533"/>
          <ac:inkMkLst>
            <pc:docMk/>
            <pc:sldMk cId="2367521852" sldId="358"/>
            <ac:inkMk id="4" creationId="{C093614A-943F-40CF-88F2-2676DAC2BBF1}"/>
          </ac:inkMkLst>
        </pc:inkChg>
        <pc:inkChg chg="add del">
          <ac:chgData name="Viet Anh Nguyen" userId="b95f61ff061388d5" providerId="LiveId" clId="{2F009BA6-935D-4172-B5F2-8DDE54F1BBBA}" dt="2022-01-10T08:41:17.249" v="3533"/>
          <ac:inkMkLst>
            <pc:docMk/>
            <pc:sldMk cId="2367521852" sldId="358"/>
            <ac:inkMk id="5" creationId="{DF204487-1758-48E3-9E91-56E20019D528}"/>
          </ac:inkMkLst>
        </pc:inkChg>
        <pc:inkChg chg="add del">
          <ac:chgData name="Viet Anh Nguyen" userId="b95f61ff061388d5" providerId="LiveId" clId="{2F009BA6-935D-4172-B5F2-8DDE54F1BBBA}" dt="2022-01-10T08:41:17.249" v="3533"/>
          <ac:inkMkLst>
            <pc:docMk/>
            <pc:sldMk cId="2367521852" sldId="358"/>
            <ac:inkMk id="6" creationId="{B76DFD7A-93EC-43EE-B15B-4C2A59453018}"/>
          </ac:inkMkLst>
        </pc:inkChg>
        <pc:inkChg chg="add del">
          <ac:chgData name="Viet Anh Nguyen" userId="b95f61ff061388d5" providerId="LiveId" clId="{2F009BA6-935D-4172-B5F2-8DDE54F1BBBA}" dt="2022-01-10T08:41:17.249" v="3533"/>
          <ac:inkMkLst>
            <pc:docMk/>
            <pc:sldMk cId="2367521852" sldId="358"/>
            <ac:inkMk id="7" creationId="{CCE3683F-B891-4DA3-9E31-44611FFA934B}"/>
          </ac:inkMkLst>
        </pc:inkChg>
        <pc:inkChg chg="add del">
          <ac:chgData name="Viet Anh Nguyen" userId="b95f61ff061388d5" providerId="LiveId" clId="{2F009BA6-935D-4172-B5F2-8DDE54F1BBBA}" dt="2022-01-10T08:41:17.249" v="3533"/>
          <ac:inkMkLst>
            <pc:docMk/>
            <pc:sldMk cId="2367521852" sldId="358"/>
            <ac:inkMk id="8" creationId="{9C62E2BC-F9DF-4F62-8019-CC3D82FA6182}"/>
          </ac:inkMkLst>
        </pc:inkChg>
        <pc:inkChg chg="add del">
          <ac:chgData name="Viet Anh Nguyen" userId="b95f61ff061388d5" providerId="LiveId" clId="{2F009BA6-935D-4172-B5F2-8DDE54F1BBBA}" dt="2022-01-10T08:41:17.249" v="3533"/>
          <ac:inkMkLst>
            <pc:docMk/>
            <pc:sldMk cId="2367521852" sldId="358"/>
            <ac:inkMk id="9" creationId="{B433609D-B344-4C33-BC71-BA7950DFAA8D}"/>
          </ac:inkMkLst>
        </pc:inkChg>
        <pc:inkChg chg="add del">
          <ac:chgData name="Viet Anh Nguyen" userId="b95f61ff061388d5" providerId="LiveId" clId="{2F009BA6-935D-4172-B5F2-8DDE54F1BBBA}" dt="2022-01-10T08:41:17.249" v="3533"/>
          <ac:inkMkLst>
            <pc:docMk/>
            <pc:sldMk cId="2367521852" sldId="358"/>
            <ac:inkMk id="10" creationId="{0E8A626D-651D-4990-81F9-E7E939C64DEC}"/>
          </ac:inkMkLst>
        </pc:inkChg>
        <pc:inkChg chg="add">
          <ac:chgData name="Viet Anh Nguyen" userId="b95f61ff061388d5" providerId="LiveId" clId="{2F009BA6-935D-4172-B5F2-8DDE54F1BBBA}" dt="2022-01-10T08:41:17.249" v="3533"/>
          <ac:inkMkLst>
            <pc:docMk/>
            <pc:sldMk cId="2367521852" sldId="358"/>
            <ac:inkMk id="11" creationId="{BBE7DD38-A0E4-474E-BBDB-9B95FA1D37B1}"/>
          </ac:inkMkLst>
        </pc:inkChg>
        <pc:inkChg chg="add del">
          <ac:chgData name="Viet Anh Nguyen" userId="b95f61ff061388d5" providerId="LiveId" clId="{2F009BA6-935D-4172-B5F2-8DDE54F1BBBA}" dt="2022-01-10T08:42:13.557" v="3547"/>
          <ac:inkMkLst>
            <pc:docMk/>
            <pc:sldMk cId="2367521852" sldId="358"/>
            <ac:inkMk id="12" creationId="{FB3CE3B7-ED3F-45A1-A982-ADA448453F66}"/>
          </ac:inkMkLst>
        </pc:inkChg>
        <pc:inkChg chg="add del">
          <ac:chgData name="Viet Anh Nguyen" userId="b95f61ff061388d5" providerId="LiveId" clId="{2F009BA6-935D-4172-B5F2-8DDE54F1BBBA}" dt="2022-01-10T08:42:13.557" v="3547"/>
          <ac:inkMkLst>
            <pc:docMk/>
            <pc:sldMk cId="2367521852" sldId="358"/>
            <ac:inkMk id="13" creationId="{8E8A401B-EB86-4983-A83B-902B97F45B31}"/>
          </ac:inkMkLst>
        </pc:inkChg>
        <pc:inkChg chg="add del">
          <ac:chgData name="Viet Anh Nguyen" userId="b95f61ff061388d5" providerId="LiveId" clId="{2F009BA6-935D-4172-B5F2-8DDE54F1BBBA}" dt="2022-01-10T08:42:13.557" v="3547"/>
          <ac:inkMkLst>
            <pc:docMk/>
            <pc:sldMk cId="2367521852" sldId="358"/>
            <ac:inkMk id="14" creationId="{81E41F3B-1A94-4F19-803D-AFC21F7F7029}"/>
          </ac:inkMkLst>
        </pc:inkChg>
        <pc:inkChg chg="add del">
          <ac:chgData name="Viet Anh Nguyen" userId="b95f61ff061388d5" providerId="LiveId" clId="{2F009BA6-935D-4172-B5F2-8DDE54F1BBBA}" dt="2022-01-10T08:42:13.557" v="3547"/>
          <ac:inkMkLst>
            <pc:docMk/>
            <pc:sldMk cId="2367521852" sldId="358"/>
            <ac:inkMk id="15" creationId="{3CD464A0-E367-46A1-A6E6-859941D3FDA3}"/>
          </ac:inkMkLst>
        </pc:inkChg>
        <pc:inkChg chg="add del">
          <ac:chgData name="Viet Anh Nguyen" userId="b95f61ff061388d5" providerId="LiveId" clId="{2F009BA6-935D-4172-B5F2-8DDE54F1BBBA}" dt="2022-01-10T08:42:13.557" v="3547"/>
          <ac:inkMkLst>
            <pc:docMk/>
            <pc:sldMk cId="2367521852" sldId="358"/>
            <ac:inkMk id="16" creationId="{A76B956B-E83B-4749-861B-FC45519C625E}"/>
          </ac:inkMkLst>
        </pc:inkChg>
        <pc:inkChg chg="add del">
          <ac:chgData name="Viet Anh Nguyen" userId="b95f61ff061388d5" providerId="LiveId" clId="{2F009BA6-935D-4172-B5F2-8DDE54F1BBBA}" dt="2022-01-10T08:42:13.557" v="3547"/>
          <ac:inkMkLst>
            <pc:docMk/>
            <pc:sldMk cId="2367521852" sldId="358"/>
            <ac:inkMk id="17" creationId="{19118235-32EB-40F1-A9A1-6ABAC9287BD7}"/>
          </ac:inkMkLst>
        </pc:inkChg>
        <pc:inkChg chg="add del">
          <ac:chgData name="Viet Anh Nguyen" userId="b95f61ff061388d5" providerId="LiveId" clId="{2F009BA6-935D-4172-B5F2-8DDE54F1BBBA}" dt="2022-01-10T08:42:13.557" v="3547"/>
          <ac:inkMkLst>
            <pc:docMk/>
            <pc:sldMk cId="2367521852" sldId="358"/>
            <ac:inkMk id="18" creationId="{03DCAB44-6D5E-4AC7-A500-19D2C2B94409}"/>
          </ac:inkMkLst>
        </pc:inkChg>
        <pc:inkChg chg="add del">
          <ac:chgData name="Viet Anh Nguyen" userId="b95f61ff061388d5" providerId="LiveId" clId="{2F009BA6-935D-4172-B5F2-8DDE54F1BBBA}" dt="2022-01-10T08:42:13.557" v="3547"/>
          <ac:inkMkLst>
            <pc:docMk/>
            <pc:sldMk cId="2367521852" sldId="358"/>
            <ac:inkMk id="19" creationId="{647AFE85-D354-48D3-99AE-FB105E661173}"/>
          </ac:inkMkLst>
        </pc:inkChg>
        <pc:inkChg chg="add del">
          <ac:chgData name="Viet Anh Nguyen" userId="b95f61ff061388d5" providerId="LiveId" clId="{2F009BA6-935D-4172-B5F2-8DDE54F1BBBA}" dt="2022-01-10T08:42:13.557" v="3547"/>
          <ac:inkMkLst>
            <pc:docMk/>
            <pc:sldMk cId="2367521852" sldId="358"/>
            <ac:inkMk id="20" creationId="{A6091729-7065-497F-AB38-4CCA6574E599}"/>
          </ac:inkMkLst>
        </pc:inkChg>
        <pc:inkChg chg="add del">
          <ac:chgData name="Viet Anh Nguyen" userId="b95f61ff061388d5" providerId="LiveId" clId="{2F009BA6-935D-4172-B5F2-8DDE54F1BBBA}" dt="2022-01-10T08:42:13.557" v="3547"/>
          <ac:inkMkLst>
            <pc:docMk/>
            <pc:sldMk cId="2367521852" sldId="358"/>
            <ac:inkMk id="21" creationId="{437024F7-8E81-4D14-A1C2-5DDD478B6F4D}"/>
          </ac:inkMkLst>
        </pc:inkChg>
        <pc:inkChg chg="add del">
          <ac:chgData name="Viet Anh Nguyen" userId="b95f61ff061388d5" providerId="LiveId" clId="{2F009BA6-935D-4172-B5F2-8DDE54F1BBBA}" dt="2022-01-10T08:42:15.886" v="3552"/>
          <ac:inkMkLst>
            <pc:docMk/>
            <pc:sldMk cId="2367521852" sldId="358"/>
            <ac:inkMk id="22" creationId="{6D68B3A3-8B0D-406F-8739-B0F07C430E0F}"/>
          </ac:inkMkLst>
        </pc:inkChg>
        <pc:inkChg chg="add del">
          <ac:chgData name="Viet Anh Nguyen" userId="b95f61ff061388d5" providerId="LiveId" clId="{2F009BA6-935D-4172-B5F2-8DDE54F1BBBA}" dt="2022-01-10T08:42:13.557" v="3547"/>
          <ac:inkMkLst>
            <pc:docMk/>
            <pc:sldMk cId="2367521852" sldId="358"/>
            <ac:inkMk id="23" creationId="{A3A8C860-50FD-4F32-BA05-F07C41365E9D}"/>
          </ac:inkMkLst>
        </pc:inkChg>
        <pc:inkChg chg="add del">
          <ac:chgData name="Viet Anh Nguyen" userId="b95f61ff061388d5" providerId="LiveId" clId="{2F009BA6-935D-4172-B5F2-8DDE54F1BBBA}" dt="2022-01-10T08:42:13.557" v="3547"/>
          <ac:inkMkLst>
            <pc:docMk/>
            <pc:sldMk cId="2367521852" sldId="358"/>
            <ac:inkMk id="24" creationId="{32FE7B38-E470-4C2A-8C2E-AE4B1EA3A17A}"/>
          </ac:inkMkLst>
        </pc:inkChg>
        <pc:inkChg chg="add del">
          <ac:chgData name="Viet Anh Nguyen" userId="b95f61ff061388d5" providerId="LiveId" clId="{2F009BA6-935D-4172-B5F2-8DDE54F1BBBA}" dt="2022-01-10T08:42:15.886" v="3552"/>
          <ac:inkMkLst>
            <pc:docMk/>
            <pc:sldMk cId="2367521852" sldId="358"/>
            <ac:inkMk id="25" creationId="{6B7314FB-A434-4113-A065-E65463711F42}"/>
          </ac:inkMkLst>
        </pc:inkChg>
        <pc:inkChg chg="add del">
          <ac:chgData name="Viet Anh Nguyen" userId="b95f61ff061388d5" providerId="LiveId" clId="{2F009BA6-935D-4172-B5F2-8DDE54F1BBBA}" dt="2022-01-10T08:42:15.886" v="3552"/>
          <ac:inkMkLst>
            <pc:docMk/>
            <pc:sldMk cId="2367521852" sldId="358"/>
            <ac:inkMk id="26" creationId="{9D9B6AEE-69C9-46CA-90EF-0F28A08FD03F}"/>
          </ac:inkMkLst>
        </pc:inkChg>
        <pc:inkChg chg="add del">
          <ac:chgData name="Viet Anh Nguyen" userId="b95f61ff061388d5" providerId="LiveId" clId="{2F009BA6-935D-4172-B5F2-8DDE54F1BBBA}" dt="2022-01-10T08:42:15.886" v="3552"/>
          <ac:inkMkLst>
            <pc:docMk/>
            <pc:sldMk cId="2367521852" sldId="358"/>
            <ac:inkMk id="27" creationId="{926112FC-1E0F-4E3A-8ACA-D265BF956FAB}"/>
          </ac:inkMkLst>
        </pc:inkChg>
        <pc:inkChg chg="add del">
          <ac:chgData name="Viet Anh Nguyen" userId="b95f61ff061388d5" providerId="LiveId" clId="{2F009BA6-935D-4172-B5F2-8DDE54F1BBBA}" dt="2022-01-10T08:42:15.886" v="3552"/>
          <ac:inkMkLst>
            <pc:docMk/>
            <pc:sldMk cId="2367521852" sldId="358"/>
            <ac:inkMk id="28" creationId="{48646B4A-E802-4DA4-B113-E6A6D2EDE4EE}"/>
          </ac:inkMkLst>
        </pc:inkChg>
        <pc:inkChg chg="add del">
          <ac:chgData name="Viet Anh Nguyen" userId="b95f61ff061388d5" providerId="LiveId" clId="{2F009BA6-935D-4172-B5F2-8DDE54F1BBBA}" dt="2022-01-10T08:42:15.886" v="3552"/>
          <ac:inkMkLst>
            <pc:docMk/>
            <pc:sldMk cId="2367521852" sldId="358"/>
            <ac:inkMk id="29" creationId="{63EF7142-7515-416D-8348-34EDA3A2AC71}"/>
          </ac:inkMkLst>
        </pc:inkChg>
        <pc:inkChg chg="add del">
          <ac:chgData name="Viet Anh Nguyen" userId="b95f61ff061388d5" providerId="LiveId" clId="{2F009BA6-935D-4172-B5F2-8DDE54F1BBBA}" dt="2022-01-10T08:42:15.886" v="3552"/>
          <ac:inkMkLst>
            <pc:docMk/>
            <pc:sldMk cId="2367521852" sldId="358"/>
            <ac:inkMk id="30" creationId="{EC5BD811-B919-4B6D-BF19-30DEA0AA5060}"/>
          </ac:inkMkLst>
        </pc:inkChg>
        <pc:inkChg chg="add del">
          <ac:chgData name="Viet Anh Nguyen" userId="b95f61ff061388d5" providerId="LiveId" clId="{2F009BA6-935D-4172-B5F2-8DDE54F1BBBA}" dt="2022-01-10T08:42:15.886" v="3552"/>
          <ac:inkMkLst>
            <pc:docMk/>
            <pc:sldMk cId="2367521852" sldId="358"/>
            <ac:inkMk id="31" creationId="{CA5E4A83-2BFF-4E67-BE14-97B411AE2DF2}"/>
          </ac:inkMkLst>
        </pc:inkChg>
        <pc:inkChg chg="add">
          <ac:chgData name="Viet Anh Nguyen" userId="b95f61ff061388d5" providerId="LiveId" clId="{2F009BA6-935D-4172-B5F2-8DDE54F1BBBA}" dt="2022-01-10T08:42:15.886" v="3552"/>
          <ac:inkMkLst>
            <pc:docMk/>
            <pc:sldMk cId="2367521852" sldId="358"/>
            <ac:inkMk id="32" creationId="{060C3EA4-F7DC-4B70-B538-8722F24ACEF8}"/>
          </ac:inkMkLst>
        </pc:inkChg>
        <pc:inkChg chg="add del">
          <ac:chgData name="Viet Anh Nguyen" userId="b95f61ff061388d5" providerId="LiveId" clId="{2F009BA6-935D-4172-B5F2-8DDE54F1BBBA}" dt="2022-01-10T08:42:17.281" v="3555"/>
          <ac:inkMkLst>
            <pc:docMk/>
            <pc:sldMk cId="2367521852" sldId="358"/>
            <ac:inkMk id="33" creationId="{B285324D-C67A-4788-B09E-9C3D7C8D1D79}"/>
          </ac:inkMkLst>
        </pc:inkChg>
        <pc:inkChg chg="add del">
          <ac:chgData name="Viet Anh Nguyen" userId="b95f61ff061388d5" providerId="LiveId" clId="{2F009BA6-935D-4172-B5F2-8DDE54F1BBBA}" dt="2022-01-10T08:42:17.281" v="3555"/>
          <ac:inkMkLst>
            <pc:docMk/>
            <pc:sldMk cId="2367521852" sldId="358"/>
            <ac:inkMk id="34" creationId="{DA842236-0546-470A-9054-506E370891A3}"/>
          </ac:inkMkLst>
        </pc:inkChg>
        <pc:inkChg chg="add">
          <ac:chgData name="Viet Anh Nguyen" userId="b95f61ff061388d5" providerId="LiveId" clId="{2F009BA6-935D-4172-B5F2-8DDE54F1BBBA}" dt="2022-01-10T08:42:17.281" v="3555"/>
          <ac:inkMkLst>
            <pc:docMk/>
            <pc:sldMk cId="2367521852" sldId="358"/>
            <ac:inkMk id="35" creationId="{71645F21-BEAC-40EE-9D67-FBFBA0C9988D}"/>
          </ac:inkMkLst>
        </pc:inkChg>
        <pc:inkChg chg="add del">
          <ac:chgData name="Viet Anh Nguyen" userId="b95f61ff061388d5" providerId="LiveId" clId="{2F009BA6-935D-4172-B5F2-8DDE54F1BBBA}" dt="2022-01-10T08:42:22.020" v="3566"/>
          <ac:inkMkLst>
            <pc:docMk/>
            <pc:sldMk cId="2367521852" sldId="358"/>
            <ac:inkMk id="36" creationId="{E1DF657C-CCFA-4117-9C83-1E3C7EA03128}"/>
          </ac:inkMkLst>
        </pc:inkChg>
        <pc:inkChg chg="add del">
          <ac:chgData name="Viet Anh Nguyen" userId="b95f61ff061388d5" providerId="LiveId" clId="{2F009BA6-935D-4172-B5F2-8DDE54F1BBBA}" dt="2022-01-10T08:42:22.020" v="3566"/>
          <ac:inkMkLst>
            <pc:docMk/>
            <pc:sldMk cId="2367521852" sldId="358"/>
            <ac:inkMk id="37" creationId="{7CD46258-BD68-4215-B81F-B79D08601B11}"/>
          </ac:inkMkLst>
        </pc:inkChg>
        <pc:inkChg chg="add del">
          <ac:chgData name="Viet Anh Nguyen" userId="b95f61ff061388d5" providerId="LiveId" clId="{2F009BA6-935D-4172-B5F2-8DDE54F1BBBA}" dt="2022-01-10T08:42:22.020" v="3566"/>
          <ac:inkMkLst>
            <pc:docMk/>
            <pc:sldMk cId="2367521852" sldId="358"/>
            <ac:inkMk id="38" creationId="{19020CE8-FEF5-40AB-B209-B528173DEB56}"/>
          </ac:inkMkLst>
        </pc:inkChg>
        <pc:inkChg chg="add del">
          <ac:chgData name="Viet Anh Nguyen" userId="b95f61ff061388d5" providerId="LiveId" clId="{2F009BA6-935D-4172-B5F2-8DDE54F1BBBA}" dt="2022-01-10T08:42:22.020" v="3566"/>
          <ac:inkMkLst>
            <pc:docMk/>
            <pc:sldMk cId="2367521852" sldId="358"/>
            <ac:inkMk id="39" creationId="{C5901D68-BFD8-4EE5-AC5D-5F56407DA214}"/>
          </ac:inkMkLst>
        </pc:inkChg>
        <pc:inkChg chg="add del">
          <ac:chgData name="Viet Anh Nguyen" userId="b95f61ff061388d5" providerId="LiveId" clId="{2F009BA6-935D-4172-B5F2-8DDE54F1BBBA}" dt="2022-01-10T08:42:22.020" v="3566"/>
          <ac:inkMkLst>
            <pc:docMk/>
            <pc:sldMk cId="2367521852" sldId="358"/>
            <ac:inkMk id="40" creationId="{71C5D7FE-DEA7-4049-B372-BBCC607C71E4}"/>
          </ac:inkMkLst>
        </pc:inkChg>
        <pc:inkChg chg="add del">
          <ac:chgData name="Viet Anh Nguyen" userId="b95f61ff061388d5" providerId="LiveId" clId="{2F009BA6-935D-4172-B5F2-8DDE54F1BBBA}" dt="2022-01-10T08:42:22.020" v="3566"/>
          <ac:inkMkLst>
            <pc:docMk/>
            <pc:sldMk cId="2367521852" sldId="358"/>
            <ac:inkMk id="41" creationId="{79D9A942-C6CD-475A-B330-289E57A79C01}"/>
          </ac:inkMkLst>
        </pc:inkChg>
        <pc:inkChg chg="add del">
          <ac:chgData name="Viet Anh Nguyen" userId="b95f61ff061388d5" providerId="LiveId" clId="{2F009BA6-935D-4172-B5F2-8DDE54F1BBBA}" dt="2022-01-10T08:42:22.020" v="3566"/>
          <ac:inkMkLst>
            <pc:docMk/>
            <pc:sldMk cId="2367521852" sldId="358"/>
            <ac:inkMk id="42" creationId="{7CC76A26-1995-4983-A25C-92EA9ED0DB1C}"/>
          </ac:inkMkLst>
        </pc:inkChg>
        <pc:inkChg chg="add del">
          <ac:chgData name="Viet Anh Nguyen" userId="b95f61ff061388d5" providerId="LiveId" clId="{2F009BA6-935D-4172-B5F2-8DDE54F1BBBA}" dt="2022-01-10T08:42:22.020" v="3566"/>
          <ac:inkMkLst>
            <pc:docMk/>
            <pc:sldMk cId="2367521852" sldId="358"/>
            <ac:inkMk id="43" creationId="{52069D0A-D400-47AB-9C54-3F33438F330D}"/>
          </ac:inkMkLst>
        </pc:inkChg>
        <pc:inkChg chg="add del">
          <ac:chgData name="Viet Anh Nguyen" userId="b95f61ff061388d5" providerId="LiveId" clId="{2F009BA6-935D-4172-B5F2-8DDE54F1BBBA}" dt="2022-01-10T08:42:22.020" v="3566"/>
          <ac:inkMkLst>
            <pc:docMk/>
            <pc:sldMk cId="2367521852" sldId="358"/>
            <ac:inkMk id="44" creationId="{957A8E31-246A-455C-9016-9C5828DF4C4C}"/>
          </ac:inkMkLst>
        </pc:inkChg>
        <pc:inkChg chg="add del">
          <ac:chgData name="Viet Anh Nguyen" userId="b95f61ff061388d5" providerId="LiveId" clId="{2F009BA6-935D-4172-B5F2-8DDE54F1BBBA}" dt="2022-01-10T08:42:22.020" v="3566"/>
          <ac:inkMkLst>
            <pc:docMk/>
            <pc:sldMk cId="2367521852" sldId="358"/>
            <ac:inkMk id="45" creationId="{1C08C9A9-3D4D-45B8-977B-C23849BF7EFF}"/>
          </ac:inkMkLst>
        </pc:inkChg>
        <pc:inkChg chg="add">
          <ac:chgData name="Viet Anh Nguyen" userId="b95f61ff061388d5" providerId="LiveId" clId="{2F009BA6-935D-4172-B5F2-8DDE54F1BBBA}" dt="2022-01-10T08:42:22.020" v="3566"/>
          <ac:inkMkLst>
            <pc:docMk/>
            <pc:sldMk cId="2367521852" sldId="358"/>
            <ac:inkMk id="46" creationId="{87826548-6E88-4E63-A266-C2F7F0F8249F}"/>
          </ac:inkMkLst>
        </pc:inkChg>
        <pc:inkChg chg="add">
          <ac:chgData name="Viet Anh Nguyen" userId="b95f61ff061388d5" providerId="LiveId" clId="{2F009BA6-935D-4172-B5F2-8DDE54F1BBBA}" dt="2022-01-10T08:42:22.020" v="3566"/>
          <ac:inkMkLst>
            <pc:docMk/>
            <pc:sldMk cId="2367521852" sldId="358"/>
            <ac:inkMk id="47" creationId="{62132C2B-50FD-4D2E-8E73-DD80D3595D0A}"/>
          </ac:inkMkLst>
        </pc:inkChg>
        <pc:inkChg chg="add del">
          <ac:chgData name="Viet Anh Nguyen" userId="b95f61ff061388d5" providerId="LiveId" clId="{2F009BA6-935D-4172-B5F2-8DDE54F1BBBA}" dt="2022-01-10T08:42:25.455" v="3574"/>
          <ac:inkMkLst>
            <pc:docMk/>
            <pc:sldMk cId="2367521852" sldId="358"/>
            <ac:inkMk id="48" creationId="{6D1D522D-757C-42C8-834D-31C7089C8373}"/>
          </ac:inkMkLst>
        </pc:inkChg>
        <pc:inkChg chg="add del">
          <ac:chgData name="Viet Anh Nguyen" userId="b95f61ff061388d5" providerId="LiveId" clId="{2F009BA6-935D-4172-B5F2-8DDE54F1BBBA}" dt="2022-01-10T08:42:25.455" v="3574"/>
          <ac:inkMkLst>
            <pc:docMk/>
            <pc:sldMk cId="2367521852" sldId="358"/>
            <ac:inkMk id="49" creationId="{719ABF6C-0240-413B-A1C5-F5AF31702C4D}"/>
          </ac:inkMkLst>
        </pc:inkChg>
        <pc:inkChg chg="add del">
          <ac:chgData name="Viet Anh Nguyen" userId="b95f61ff061388d5" providerId="LiveId" clId="{2F009BA6-935D-4172-B5F2-8DDE54F1BBBA}" dt="2022-01-10T08:42:25.455" v="3574"/>
          <ac:inkMkLst>
            <pc:docMk/>
            <pc:sldMk cId="2367521852" sldId="358"/>
            <ac:inkMk id="50" creationId="{E96E75D1-D991-4D8D-AC5B-B1B0AEDB09A8}"/>
          </ac:inkMkLst>
        </pc:inkChg>
        <pc:inkChg chg="add del">
          <ac:chgData name="Viet Anh Nguyen" userId="b95f61ff061388d5" providerId="LiveId" clId="{2F009BA6-935D-4172-B5F2-8DDE54F1BBBA}" dt="2022-01-10T08:42:25.455" v="3574"/>
          <ac:inkMkLst>
            <pc:docMk/>
            <pc:sldMk cId="2367521852" sldId="358"/>
            <ac:inkMk id="51" creationId="{F750364D-0A01-42C9-87AF-F6F6CC73CBA8}"/>
          </ac:inkMkLst>
        </pc:inkChg>
        <pc:inkChg chg="add del">
          <ac:chgData name="Viet Anh Nguyen" userId="b95f61ff061388d5" providerId="LiveId" clId="{2F009BA6-935D-4172-B5F2-8DDE54F1BBBA}" dt="2022-01-10T08:42:25.455" v="3574"/>
          <ac:inkMkLst>
            <pc:docMk/>
            <pc:sldMk cId="2367521852" sldId="358"/>
            <ac:inkMk id="52" creationId="{AEAF99A8-81B2-4E8B-A676-3B211E76B6F4}"/>
          </ac:inkMkLst>
        </pc:inkChg>
        <pc:inkChg chg="add del">
          <ac:chgData name="Viet Anh Nguyen" userId="b95f61ff061388d5" providerId="LiveId" clId="{2F009BA6-935D-4172-B5F2-8DDE54F1BBBA}" dt="2022-01-10T08:42:25.455" v="3574"/>
          <ac:inkMkLst>
            <pc:docMk/>
            <pc:sldMk cId="2367521852" sldId="358"/>
            <ac:inkMk id="53" creationId="{09BCF2F3-3CA3-4470-868B-28EB4D381B86}"/>
          </ac:inkMkLst>
        </pc:inkChg>
        <pc:inkChg chg="add del">
          <ac:chgData name="Viet Anh Nguyen" userId="b95f61ff061388d5" providerId="LiveId" clId="{2F009BA6-935D-4172-B5F2-8DDE54F1BBBA}" dt="2022-01-10T08:42:25.455" v="3574"/>
          <ac:inkMkLst>
            <pc:docMk/>
            <pc:sldMk cId="2367521852" sldId="358"/>
            <ac:inkMk id="54" creationId="{0B631975-15EB-474E-94DC-2E6D3FCDEA29}"/>
          </ac:inkMkLst>
        </pc:inkChg>
        <pc:inkChg chg="add">
          <ac:chgData name="Viet Anh Nguyen" userId="b95f61ff061388d5" providerId="LiveId" clId="{2F009BA6-935D-4172-B5F2-8DDE54F1BBBA}" dt="2022-01-10T08:42:25.455" v="3574"/>
          <ac:inkMkLst>
            <pc:docMk/>
            <pc:sldMk cId="2367521852" sldId="358"/>
            <ac:inkMk id="55" creationId="{0D9F4F36-ACF0-4D09-AFAE-545DD91B97BA}"/>
          </ac:inkMkLst>
        </pc:inkChg>
        <pc:inkChg chg="add del">
          <ac:chgData name="Viet Anh Nguyen" userId="b95f61ff061388d5" providerId="LiveId" clId="{2F009BA6-935D-4172-B5F2-8DDE54F1BBBA}" dt="2022-01-10T08:42:26.730" v="3577"/>
          <ac:inkMkLst>
            <pc:docMk/>
            <pc:sldMk cId="2367521852" sldId="358"/>
            <ac:inkMk id="56" creationId="{E11D9EB9-82A8-4BEE-8E48-64AB98DD2F14}"/>
          </ac:inkMkLst>
        </pc:inkChg>
        <pc:inkChg chg="add del">
          <ac:chgData name="Viet Anh Nguyen" userId="b95f61ff061388d5" providerId="LiveId" clId="{2F009BA6-935D-4172-B5F2-8DDE54F1BBBA}" dt="2022-01-10T08:42:26.730" v="3577"/>
          <ac:inkMkLst>
            <pc:docMk/>
            <pc:sldMk cId="2367521852" sldId="358"/>
            <ac:inkMk id="57" creationId="{32705E7B-40E7-4CF0-B209-1F3CA3703264}"/>
          </ac:inkMkLst>
        </pc:inkChg>
        <pc:inkChg chg="add">
          <ac:chgData name="Viet Anh Nguyen" userId="b95f61ff061388d5" providerId="LiveId" clId="{2F009BA6-935D-4172-B5F2-8DDE54F1BBBA}" dt="2022-01-10T08:42:26.730" v="3577"/>
          <ac:inkMkLst>
            <pc:docMk/>
            <pc:sldMk cId="2367521852" sldId="358"/>
            <ac:inkMk id="58" creationId="{706AA953-C35A-4362-91D3-5BA376DBBE33}"/>
          </ac:inkMkLst>
        </pc:inkChg>
        <pc:inkChg chg="add del">
          <ac:chgData name="Viet Anh Nguyen" userId="b95f61ff061388d5" providerId="LiveId" clId="{2F009BA6-935D-4172-B5F2-8DDE54F1BBBA}" dt="2022-01-10T08:42:37.170" v="3582"/>
          <ac:inkMkLst>
            <pc:docMk/>
            <pc:sldMk cId="2367521852" sldId="358"/>
            <ac:inkMk id="59" creationId="{683D5B42-9356-44E1-B49A-362920F85251}"/>
          </ac:inkMkLst>
        </pc:inkChg>
        <pc:inkChg chg="add del">
          <ac:chgData name="Viet Anh Nguyen" userId="b95f61ff061388d5" providerId="LiveId" clId="{2F009BA6-935D-4172-B5F2-8DDE54F1BBBA}" dt="2022-01-10T08:42:37.170" v="3582"/>
          <ac:inkMkLst>
            <pc:docMk/>
            <pc:sldMk cId="2367521852" sldId="358"/>
            <ac:inkMk id="60" creationId="{2B97C5EE-F9FB-482F-919E-B0C102A44CF1}"/>
          </ac:inkMkLst>
        </pc:inkChg>
        <pc:inkChg chg="add del">
          <ac:chgData name="Viet Anh Nguyen" userId="b95f61ff061388d5" providerId="LiveId" clId="{2F009BA6-935D-4172-B5F2-8DDE54F1BBBA}" dt="2022-01-10T08:42:37.170" v="3582"/>
          <ac:inkMkLst>
            <pc:docMk/>
            <pc:sldMk cId="2367521852" sldId="358"/>
            <ac:inkMk id="61" creationId="{07D74B11-8CA5-4A99-8D19-DB470FDFC417}"/>
          </ac:inkMkLst>
        </pc:inkChg>
        <pc:inkChg chg="add del">
          <ac:chgData name="Viet Anh Nguyen" userId="b95f61ff061388d5" providerId="LiveId" clId="{2F009BA6-935D-4172-B5F2-8DDE54F1BBBA}" dt="2022-01-10T08:42:37.170" v="3582"/>
          <ac:inkMkLst>
            <pc:docMk/>
            <pc:sldMk cId="2367521852" sldId="358"/>
            <ac:inkMk id="62" creationId="{A24EF279-E78E-4C5E-BC20-18C908D39798}"/>
          </ac:inkMkLst>
        </pc:inkChg>
        <pc:inkChg chg="add del">
          <ac:chgData name="Viet Anh Nguyen" userId="b95f61ff061388d5" providerId="LiveId" clId="{2F009BA6-935D-4172-B5F2-8DDE54F1BBBA}" dt="2022-01-10T08:42:39.352" v="3584"/>
          <ac:inkMkLst>
            <pc:docMk/>
            <pc:sldMk cId="2367521852" sldId="358"/>
            <ac:inkMk id="63" creationId="{40AEB8A9-B216-48D4-90FE-26C1361B488A}"/>
          </ac:inkMkLst>
        </pc:inkChg>
        <pc:inkChg chg="add del">
          <ac:chgData name="Viet Anh Nguyen" userId="b95f61ff061388d5" providerId="LiveId" clId="{2F009BA6-935D-4172-B5F2-8DDE54F1BBBA}" dt="2022-01-10T08:42:39.352" v="3584"/>
          <ac:inkMkLst>
            <pc:docMk/>
            <pc:sldMk cId="2367521852" sldId="358"/>
            <ac:inkMk id="64" creationId="{46C06E0C-4178-49EE-A99F-654EC199CCC7}"/>
          </ac:inkMkLst>
        </pc:inkChg>
        <pc:inkChg chg="add">
          <ac:chgData name="Viet Anh Nguyen" userId="b95f61ff061388d5" providerId="LiveId" clId="{2F009BA6-935D-4172-B5F2-8DDE54F1BBBA}" dt="2022-01-10T08:42:39.352" v="3584"/>
          <ac:inkMkLst>
            <pc:docMk/>
            <pc:sldMk cId="2367521852" sldId="358"/>
            <ac:inkMk id="65" creationId="{C941BA9F-BC5D-4B6F-B4CA-6E01A424E2BC}"/>
          </ac:inkMkLst>
        </pc:inkChg>
        <pc:inkChg chg="add del">
          <ac:chgData name="Viet Anh Nguyen" userId="b95f61ff061388d5" providerId="LiveId" clId="{2F009BA6-935D-4172-B5F2-8DDE54F1BBBA}" dt="2022-01-10T08:42:47.586" v="3592"/>
          <ac:inkMkLst>
            <pc:docMk/>
            <pc:sldMk cId="2367521852" sldId="358"/>
            <ac:inkMk id="66" creationId="{E0EFA416-A7B8-4BAE-ACC5-E24863D51BBF}"/>
          </ac:inkMkLst>
        </pc:inkChg>
        <pc:inkChg chg="add del">
          <ac:chgData name="Viet Anh Nguyen" userId="b95f61ff061388d5" providerId="LiveId" clId="{2F009BA6-935D-4172-B5F2-8DDE54F1BBBA}" dt="2022-01-10T08:42:47.586" v="3592"/>
          <ac:inkMkLst>
            <pc:docMk/>
            <pc:sldMk cId="2367521852" sldId="358"/>
            <ac:inkMk id="67" creationId="{C1152631-EEE9-4138-B40D-65C36C829C3D}"/>
          </ac:inkMkLst>
        </pc:inkChg>
        <pc:inkChg chg="add del">
          <ac:chgData name="Viet Anh Nguyen" userId="b95f61ff061388d5" providerId="LiveId" clId="{2F009BA6-935D-4172-B5F2-8DDE54F1BBBA}" dt="2022-01-10T08:42:47.586" v="3592"/>
          <ac:inkMkLst>
            <pc:docMk/>
            <pc:sldMk cId="2367521852" sldId="358"/>
            <ac:inkMk id="68" creationId="{FB04E543-9CF7-41DC-BEC1-3197BD24E4F2}"/>
          </ac:inkMkLst>
        </pc:inkChg>
        <pc:inkChg chg="add del">
          <ac:chgData name="Viet Anh Nguyen" userId="b95f61ff061388d5" providerId="LiveId" clId="{2F009BA6-935D-4172-B5F2-8DDE54F1BBBA}" dt="2022-01-10T08:42:47.586" v="3592"/>
          <ac:inkMkLst>
            <pc:docMk/>
            <pc:sldMk cId="2367521852" sldId="358"/>
            <ac:inkMk id="69" creationId="{AB828606-3A69-4394-9804-5733372D73AE}"/>
          </ac:inkMkLst>
        </pc:inkChg>
        <pc:inkChg chg="add del">
          <ac:chgData name="Viet Anh Nguyen" userId="b95f61ff061388d5" providerId="LiveId" clId="{2F009BA6-935D-4172-B5F2-8DDE54F1BBBA}" dt="2022-01-10T08:42:47.586" v="3592"/>
          <ac:inkMkLst>
            <pc:docMk/>
            <pc:sldMk cId="2367521852" sldId="358"/>
            <ac:inkMk id="70" creationId="{96F9A989-C605-4FCE-A326-85711596D0EA}"/>
          </ac:inkMkLst>
        </pc:inkChg>
        <pc:inkChg chg="add del">
          <ac:chgData name="Viet Anh Nguyen" userId="b95f61ff061388d5" providerId="LiveId" clId="{2F009BA6-935D-4172-B5F2-8DDE54F1BBBA}" dt="2022-01-10T08:42:47.586" v="3592"/>
          <ac:inkMkLst>
            <pc:docMk/>
            <pc:sldMk cId="2367521852" sldId="358"/>
            <ac:inkMk id="71" creationId="{0E59AFAB-DF2B-4567-8B4C-446D5DB63011}"/>
          </ac:inkMkLst>
        </pc:inkChg>
        <pc:inkChg chg="add del">
          <ac:chgData name="Viet Anh Nguyen" userId="b95f61ff061388d5" providerId="LiveId" clId="{2F009BA6-935D-4172-B5F2-8DDE54F1BBBA}" dt="2022-01-10T08:42:47.586" v="3592"/>
          <ac:inkMkLst>
            <pc:docMk/>
            <pc:sldMk cId="2367521852" sldId="358"/>
            <ac:inkMk id="72" creationId="{45C2E2EF-C3DA-49FE-ABB9-BB7267F7C7CA}"/>
          </ac:inkMkLst>
        </pc:inkChg>
        <pc:inkChg chg="add">
          <ac:chgData name="Viet Anh Nguyen" userId="b95f61ff061388d5" providerId="LiveId" clId="{2F009BA6-935D-4172-B5F2-8DDE54F1BBBA}" dt="2022-01-10T08:42:47.586" v="3592"/>
          <ac:inkMkLst>
            <pc:docMk/>
            <pc:sldMk cId="2367521852" sldId="358"/>
            <ac:inkMk id="73" creationId="{65CFED94-B099-4764-8F00-E4D5BCF2CC77}"/>
          </ac:inkMkLst>
        </pc:inkChg>
        <pc:inkChg chg="add del">
          <ac:chgData name="Viet Anh Nguyen" userId="b95f61ff061388d5" providerId="LiveId" clId="{2F009BA6-935D-4172-B5F2-8DDE54F1BBBA}" dt="2022-01-10T08:42:54.843" v="3604"/>
          <ac:inkMkLst>
            <pc:docMk/>
            <pc:sldMk cId="2367521852" sldId="358"/>
            <ac:inkMk id="74" creationId="{0320E788-D78C-46DF-A80F-570C3D971798}"/>
          </ac:inkMkLst>
        </pc:inkChg>
        <pc:inkChg chg="add del">
          <ac:chgData name="Viet Anh Nguyen" userId="b95f61ff061388d5" providerId="LiveId" clId="{2F009BA6-935D-4172-B5F2-8DDE54F1BBBA}" dt="2022-01-10T08:42:54.843" v="3604"/>
          <ac:inkMkLst>
            <pc:docMk/>
            <pc:sldMk cId="2367521852" sldId="358"/>
            <ac:inkMk id="75" creationId="{C5AA1A91-84ED-4A42-A74A-3C9DDA1948C1}"/>
          </ac:inkMkLst>
        </pc:inkChg>
        <pc:inkChg chg="add del">
          <ac:chgData name="Viet Anh Nguyen" userId="b95f61ff061388d5" providerId="LiveId" clId="{2F009BA6-935D-4172-B5F2-8DDE54F1BBBA}" dt="2022-01-10T08:42:54.843" v="3604"/>
          <ac:inkMkLst>
            <pc:docMk/>
            <pc:sldMk cId="2367521852" sldId="358"/>
            <ac:inkMk id="76" creationId="{19343BF9-1633-435E-9A2F-D20B2C5F335E}"/>
          </ac:inkMkLst>
        </pc:inkChg>
        <pc:inkChg chg="add del">
          <ac:chgData name="Viet Anh Nguyen" userId="b95f61ff061388d5" providerId="LiveId" clId="{2F009BA6-935D-4172-B5F2-8DDE54F1BBBA}" dt="2022-01-10T08:42:54.843" v="3604"/>
          <ac:inkMkLst>
            <pc:docMk/>
            <pc:sldMk cId="2367521852" sldId="358"/>
            <ac:inkMk id="77" creationId="{50E686F9-47CB-48C0-A502-CD24D3C1A834}"/>
          </ac:inkMkLst>
        </pc:inkChg>
        <pc:inkChg chg="add del">
          <ac:chgData name="Viet Anh Nguyen" userId="b95f61ff061388d5" providerId="LiveId" clId="{2F009BA6-935D-4172-B5F2-8DDE54F1BBBA}" dt="2022-01-10T08:42:54.843" v="3604"/>
          <ac:inkMkLst>
            <pc:docMk/>
            <pc:sldMk cId="2367521852" sldId="358"/>
            <ac:inkMk id="78" creationId="{C6F96D3F-6925-436D-90D4-FCD54F63C04D}"/>
          </ac:inkMkLst>
        </pc:inkChg>
        <pc:inkChg chg="add del">
          <ac:chgData name="Viet Anh Nguyen" userId="b95f61ff061388d5" providerId="LiveId" clId="{2F009BA6-935D-4172-B5F2-8DDE54F1BBBA}" dt="2022-01-10T08:42:54.843" v="3604"/>
          <ac:inkMkLst>
            <pc:docMk/>
            <pc:sldMk cId="2367521852" sldId="358"/>
            <ac:inkMk id="79" creationId="{0ABABC96-73C8-421E-B1E6-FFDBF7069FF6}"/>
          </ac:inkMkLst>
        </pc:inkChg>
        <pc:inkChg chg="add del">
          <ac:chgData name="Viet Anh Nguyen" userId="b95f61ff061388d5" providerId="LiveId" clId="{2F009BA6-935D-4172-B5F2-8DDE54F1BBBA}" dt="2022-01-10T08:42:54.843" v="3604"/>
          <ac:inkMkLst>
            <pc:docMk/>
            <pc:sldMk cId="2367521852" sldId="358"/>
            <ac:inkMk id="80" creationId="{9E54E3B3-2EE6-4B57-B4D8-0FA976BFD845}"/>
          </ac:inkMkLst>
        </pc:inkChg>
        <pc:inkChg chg="add del">
          <ac:chgData name="Viet Anh Nguyen" userId="b95f61ff061388d5" providerId="LiveId" clId="{2F009BA6-935D-4172-B5F2-8DDE54F1BBBA}" dt="2022-01-10T08:42:54.843" v="3604"/>
          <ac:inkMkLst>
            <pc:docMk/>
            <pc:sldMk cId="2367521852" sldId="358"/>
            <ac:inkMk id="81" creationId="{EBFDCB6C-F388-43AC-844B-9542EBB6DD23}"/>
          </ac:inkMkLst>
        </pc:inkChg>
        <pc:inkChg chg="add del">
          <ac:chgData name="Viet Anh Nguyen" userId="b95f61ff061388d5" providerId="LiveId" clId="{2F009BA6-935D-4172-B5F2-8DDE54F1BBBA}" dt="2022-01-10T08:42:54.843" v="3604"/>
          <ac:inkMkLst>
            <pc:docMk/>
            <pc:sldMk cId="2367521852" sldId="358"/>
            <ac:inkMk id="82" creationId="{8592D0AC-4877-4030-A4E7-C421526EEBAC}"/>
          </ac:inkMkLst>
        </pc:inkChg>
        <pc:inkChg chg="add del">
          <ac:chgData name="Viet Anh Nguyen" userId="b95f61ff061388d5" providerId="LiveId" clId="{2F009BA6-935D-4172-B5F2-8DDE54F1BBBA}" dt="2022-01-10T08:42:54.843" v="3604"/>
          <ac:inkMkLst>
            <pc:docMk/>
            <pc:sldMk cId="2367521852" sldId="358"/>
            <ac:inkMk id="83" creationId="{31EB4098-B183-45E0-8553-C1B96900C3C5}"/>
          </ac:inkMkLst>
        </pc:inkChg>
        <pc:inkChg chg="add del">
          <ac:chgData name="Viet Anh Nguyen" userId="b95f61ff061388d5" providerId="LiveId" clId="{2F009BA6-935D-4172-B5F2-8DDE54F1BBBA}" dt="2022-01-10T08:42:54.843" v="3604"/>
          <ac:inkMkLst>
            <pc:docMk/>
            <pc:sldMk cId="2367521852" sldId="358"/>
            <ac:inkMk id="84" creationId="{4E2F0940-10D4-49AD-B14B-19E025DEA2D4}"/>
          </ac:inkMkLst>
        </pc:inkChg>
        <pc:inkChg chg="add">
          <ac:chgData name="Viet Anh Nguyen" userId="b95f61ff061388d5" providerId="LiveId" clId="{2F009BA6-935D-4172-B5F2-8DDE54F1BBBA}" dt="2022-01-10T08:42:54.843" v="3604"/>
          <ac:inkMkLst>
            <pc:docMk/>
            <pc:sldMk cId="2367521852" sldId="358"/>
            <ac:inkMk id="85" creationId="{027A8719-09B2-4011-91BE-8687C3DBB894}"/>
          </ac:inkMkLst>
        </pc:inkChg>
        <pc:inkChg chg="add del">
          <ac:chgData name="Viet Anh Nguyen" userId="b95f61ff061388d5" providerId="LiveId" clId="{2F009BA6-935D-4172-B5F2-8DDE54F1BBBA}" dt="2022-01-10T08:42:58.151" v="3613"/>
          <ac:inkMkLst>
            <pc:docMk/>
            <pc:sldMk cId="2367521852" sldId="358"/>
            <ac:inkMk id="86" creationId="{FF8F08DE-900E-4B3D-B7F4-1E20985BD956}"/>
          </ac:inkMkLst>
        </pc:inkChg>
        <pc:inkChg chg="add del">
          <ac:chgData name="Viet Anh Nguyen" userId="b95f61ff061388d5" providerId="LiveId" clId="{2F009BA6-935D-4172-B5F2-8DDE54F1BBBA}" dt="2022-01-10T08:42:58.151" v="3613"/>
          <ac:inkMkLst>
            <pc:docMk/>
            <pc:sldMk cId="2367521852" sldId="358"/>
            <ac:inkMk id="87" creationId="{B9732372-E71D-4DF2-93E4-86B764970497}"/>
          </ac:inkMkLst>
        </pc:inkChg>
        <pc:inkChg chg="add del">
          <ac:chgData name="Viet Anh Nguyen" userId="b95f61ff061388d5" providerId="LiveId" clId="{2F009BA6-935D-4172-B5F2-8DDE54F1BBBA}" dt="2022-01-10T08:42:58.151" v="3613"/>
          <ac:inkMkLst>
            <pc:docMk/>
            <pc:sldMk cId="2367521852" sldId="358"/>
            <ac:inkMk id="88" creationId="{DE0DBFF1-8851-4362-9666-14004F0364D4}"/>
          </ac:inkMkLst>
        </pc:inkChg>
        <pc:inkChg chg="add del">
          <ac:chgData name="Viet Anh Nguyen" userId="b95f61ff061388d5" providerId="LiveId" clId="{2F009BA6-935D-4172-B5F2-8DDE54F1BBBA}" dt="2022-01-10T08:42:58.151" v="3613"/>
          <ac:inkMkLst>
            <pc:docMk/>
            <pc:sldMk cId="2367521852" sldId="358"/>
            <ac:inkMk id="89" creationId="{72F1544C-0B15-4707-A838-C99974398AA7}"/>
          </ac:inkMkLst>
        </pc:inkChg>
        <pc:inkChg chg="add del">
          <ac:chgData name="Viet Anh Nguyen" userId="b95f61ff061388d5" providerId="LiveId" clId="{2F009BA6-935D-4172-B5F2-8DDE54F1BBBA}" dt="2022-01-10T08:42:58.151" v="3613"/>
          <ac:inkMkLst>
            <pc:docMk/>
            <pc:sldMk cId="2367521852" sldId="358"/>
            <ac:inkMk id="90" creationId="{FEBD1EA2-43E4-422F-9F2B-CDE87D88A4D9}"/>
          </ac:inkMkLst>
        </pc:inkChg>
        <pc:inkChg chg="add del">
          <ac:chgData name="Viet Anh Nguyen" userId="b95f61ff061388d5" providerId="LiveId" clId="{2F009BA6-935D-4172-B5F2-8DDE54F1BBBA}" dt="2022-01-10T08:42:58.151" v="3613"/>
          <ac:inkMkLst>
            <pc:docMk/>
            <pc:sldMk cId="2367521852" sldId="358"/>
            <ac:inkMk id="91" creationId="{A6BEB492-83E3-4D96-9678-E74F76E54966}"/>
          </ac:inkMkLst>
        </pc:inkChg>
        <pc:inkChg chg="add del">
          <ac:chgData name="Viet Anh Nguyen" userId="b95f61ff061388d5" providerId="LiveId" clId="{2F009BA6-935D-4172-B5F2-8DDE54F1BBBA}" dt="2022-01-10T08:42:58.151" v="3613"/>
          <ac:inkMkLst>
            <pc:docMk/>
            <pc:sldMk cId="2367521852" sldId="358"/>
            <ac:inkMk id="92" creationId="{AA258AE8-AFC6-41D3-863F-79EC6C8EF835}"/>
          </ac:inkMkLst>
        </pc:inkChg>
        <pc:inkChg chg="add del">
          <ac:chgData name="Viet Anh Nguyen" userId="b95f61ff061388d5" providerId="LiveId" clId="{2F009BA6-935D-4172-B5F2-8DDE54F1BBBA}" dt="2022-01-10T08:42:58.151" v="3613"/>
          <ac:inkMkLst>
            <pc:docMk/>
            <pc:sldMk cId="2367521852" sldId="358"/>
            <ac:inkMk id="93" creationId="{ED7A196A-8392-4194-BF6F-B75FBC754288}"/>
          </ac:inkMkLst>
        </pc:inkChg>
        <pc:inkChg chg="add">
          <ac:chgData name="Viet Anh Nguyen" userId="b95f61ff061388d5" providerId="LiveId" clId="{2F009BA6-935D-4172-B5F2-8DDE54F1BBBA}" dt="2022-01-10T08:42:58.151" v="3613"/>
          <ac:inkMkLst>
            <pc:docMk/>
            <pc:sldMk cId="2367521852" sldId="358"/>
            <ac:inkMk id="94" creationId="{72FC98F7-0AC6-4F47-93B2-9D7B3C9C44DD}"/>
          </ac:inkMkLst>
        </pc:inkChg>
        <pc:inkChg chg="add del">
          <ac:chgData name="Viet Anh Nguyen" userId="b95f61ff061388d5" providerId="LiveId" clId="{2F009BA6-935D-4172-B5F2-8DDE54F1BBBA}" dt="2022-01-10T08:42:59.257" v="3616"/>
          <ac:inkMkLst>
            <pc:docMk/>
            <pc:sldMk cId="2367521852" sldId="358"/>
            <ac:inkMk id="95" creationId="{DAE0B0E2-DE1B-4537-8D69-19C5735253DC}"/>
          </ac:inkMkLst>
        </pc:inkChg>
        <pc:inkChg chg="add del">
          <ac:chgData name="Viet Anh Nguyen" userId="b95f61ff061388d5" providerId="LiveId" clId="{2F009BA6-935D-4172-B5F2-8DDE54F1BBBA}" dt="2022-01-10T08:42:59.257" v="3616"/>
          <ac:inkMkLst>
            <pc:docMk/>
            <pc:sldMk cId="2367521852" sldId="358"/>
            <ac:inkMk id="96" creationId="{E5CCD6B6-61B5-4AA9-8E7E-2F05E28DC990}"/>
          </ac:inkMkLst>
        </pc:inkChg>
        <pc:inkChg chg="add del">
          <ac:chgData name="Viet Anh Nguyen" userId="b95f61ff061388d5" providerId="LiveId" clId="{2F009BA6-935D-4172-B5F2-8DDE54F1BBBA}" dt="2022-01-10T08:43:04.846" v="3628"/>
          <ac:inkMkLst>
            <pc:docMk/>
            <pc:sldMk cId="2367521852" sldId="358"/>
            <ac:inkMk id="97" creationId="{35AFDA33-A716-4F09-9D44-ECE353AC782F}"/>
          </ac:inkMkLst>
        </pc:inkChg>
        <pc:inkChg chg="add del">
          <ac:chgData name="Viet Anh Nguyen" userId="b95f61ff061388d5" providerId="LiveId" clId="{2F009BA6-935D-4172-B5F2-8DDE54F1BBBA}" dt="2022-01-10T08:43:04.846" v="3628"/>
          <ac:inkMkLst>
            <pc:docMk/>
            <pc:sldMk cId="2367521852" sldId="358"/>
            <ac:inkMk id="98" creationId="{85873D77-CBBA-4B9D-81C8-9F6BD544503D}"/>
          </ac:inkMkLst>
        </pc:inkChg>
        <pc:inkChg chg="add del">
          <ac:chgData name="Viet Anh Nguyen" userId="b95f61ff061388d5" providerId="LiveId" clId="{2F009BA6-935D-4172-B5F2-8DDE54F1BBBA}" dt="2022-01-10T08:43:04.846" v="3628"/>
          <ac:inkMkLst>
            <pc:docMk/>
            <pc:sldMk cId="2367521852" sldId="358"/>
            <ac:inkMk id="99" creationId="{B5FC7B26-E3E7-472B-8B36-086F7F28B458}"/>
          </ac:inkMkLst>
        </pc:inkChg>
        <pc:inkChg chg="add del">
          <ac:chgData name="Viet Anh Nguyen" userId="b95f61ff061388d5" providerId="LiveId" clId="{2F009BA6-935D-4172-B5F2-8DDE54F1BBBA}" dt="2022-01-10T08:43:04.846" v="3628"/>
          <ac:inkMkLst>
            <pc:docMk/>
            <pc:sldMk cId="2367521852" sldId="358"/>
            <ac:inkMk id="100" creationId="{55488093-033E-4961-93FD-0D635E221D0B}"/>
          </ac:inkMkLst>
        </pc:inkChg>
        <pc:inkChg chg="add del">
          <ac:chgData name="Viet Anh Nguyen" userId="b95f61ff061388d5" providerId="LiveId" clId="{2F009BA6-935D-4172-B5F2-8DDE54F1BBBA}" dt="2022-01-10T08:43:04.846" v="3628"/>
          <ac:inkMkLst>
            <pc:docMk/>
            <pc:sldMk cId="2367521852" sldId="358"/>
            <ac:inkMk id="101" creationId="{49CBD479-F6D1-4EB0-851D-2B88A7BD24FB}"/>
          </ac:inkMkLst>
        </pc:inkChg>
        <pc:inkChg chg="add del">
          <ac:chgData name="Viet Anh Nguyen" userId="b95f61ff061388d5" providerId="LiveId" clId="{2F009BA6-935D-4172-B5F2-8DDE54F1BBBA}" dt="2022-01-10T08:43:04.846" v="3628"/>
          <ac:inkMkLst>
            <pc:docMk/>
            <pc:sldMk cId="2367521852" sldId="358"/>
            <ac:inkMk id="102" creationId="{B499D72C-822A-4EC6-8CF0-0DC6246786A8}"/>
          </ac:inkMkLst>
        </pc:inkChg>
        <pc:inkChg chg="add del">
          <ac:chgData name="Viet Anh Nguyen" userId="b95f61ff061388d5" providerId="LiveId" clId="{2F009BA6-935D-4172-B5F2-8DDE54F1BBBA}" dt="2022-01-10T08:43:04.846" v="3628"/>
          <ac:inkMkLst>
            <pc:docMk/>
            <pc:sldMk cId="2367521852" sldId="358"/>
            <ac:inkMk id="103" creationId="{801519EC-F3CA-4032-82CD-855DCB3DD928}"/>
          </ac:inkMkLst>
        </pc:inkChg>
        <pc:inkChg chg="add del">
          <ac:chgData name="Viet Anh Nguyen" userId="b95f61ff061388d5" providerId="LiveId" clId="{2F009BA6-935D-4172-B5F2-8DDE54F1BBBA}" dt="2022-01-10T08:43:04.846" v="3628"/>
          <ac:inkMkLst>
            <pc:docMk/>
            <pc:sldMk cId="2367521852" sldId="358"/>
            <ac:inkMk id="104" creationId="{C0A021A1-428B-4D4E-BAD3-90E8F0F42792}"/>
          </ac:inkMkLst>
        </pc:inkChg>
        <pc:inkChg chg="add del">
          <ac:chgData name="Viet Anh Nguyen" userId="b95f61ff061388d5" providerId="LiveId" clId="{2F009BA6-935D-4172-B5F2-8DDE54F1BBBA}" dt="2022-01-10T08:43:04.846" v="3628"/>
          <ac:inkMkLst>
            <pc:docMk/>
            <pc:sldMk cId="2367521852" sldId="358"/>
            <ac:inkMk id="105" creationId="{5150502F-4329-41BE-AE8F-E852F62E4265}"/>
          </ac:inkMkLst>
        </pc:inkChg>
        <pc:inkChg chg="add del">
          <ac:chgData name="Viet Anh Nguyen" userId="b95f61ff061388d5" providerId="LiveId" clId="{2F009BA6-935D-4172-B5F2-8DDE54F1BBBA}" dt="2022-01-10T08:43:04.846" v="3628"/>
          <ac:inkMkLst>
            <pc:docMk/>
            <pc:sldMk cId="2367521852" sldId="358"/>
            <ac:inkMk id="106" creationId="{4601B522-8A2A-4679-89C0-0065AF7764C5}"/>
          </ac:inkMkLst>
        </pc:inkChg>
        <pc:inkChg chg="add del">
          <ac:chgData name="Viet Anh Nguyen" userId="b95f61ff061388d5" providerId="LiveId" clId="{2F009BA6-935D-4172-B5F2-8DDE54F1BBBA}" dt="2022-01-10T08:43:04.846" v="3628"/>
          <ac:inkMkLst>
            <pc:docMk/>
            <pc:sldMk cId="2367521852" sldId="358"/>
            <ac:inkMk id="107" creationId="{DE6EE62F-97B0-4B8D-ACEC-FED6630846BE}"/>
          </ac:inkMkLst>
        </pc:inkChg>
        <pc:inkChg chg="add del">
          <ac:chgData name="Viet Anh Nguyen" userId="b95f61ff061388d5" providerId="LiveId" clId="{2F009BA6-935D-4172-B5F2-8DDE54F1BBBA}" dt="2022-01-10T08:43:04.846" v="3628"/>
          <ac:inkMkLst>
            <pc:docMk/>
            <pc:sldMk cId="2367521852" sldId="358"/>
            <ac:inkMk id="108" creationId="{97F0CFCF-8081-477A-AC27-758264BD3FAF}"/>
          </ac:inkMkLst>
        </pc:inkChg>
        <pc:inkChg chg="add">
          <ac:chgData name="Viet Anh Nguyen" userId="b95f61ff061388d5" providerId="LiveId" clId="{2F009BA6-935D-4172-B5F2-8DDE54F1BBBA}" dt="2022-01-10T08:43:04.846" v="3628"/>
          <ac:inkMkLst>
            <pc:docMk/>
            <pc:sldMk cId="2367521852" sldId="358"/>
            <ac:inkMk id="109" creationId="{5E7AFBA2-4060-405D-88BD-C041CE8A370A}"/>
          </ac:inkMkLst>
        </pc:inkChg>
        <pc:inkChg chg="add del">
          <ac:chgData name="Viet Anh Nguyen" userId="b95f61ff061388d5" providerId="LiveId" clId="{2F009BA6-935D-4172-B5F2-8DDE54F1BBBA}" dt="2022-01-10T08:43:07.903" v="3637"/>
          <ac:inkMkLst>
            <pc:docMk/>
            <pc:sldMk cId="2367521852" sldId="358"/>
            <ac:inkMk id="110" creationId="{652C4C58-2BF9-4BA7-932A-0B4744DAE8D2}"/>
          </ac:inkMkLst>
        </pc:inkChg>
        <pc:inkChg chg="add del">
          <ac:chgData name="Viet Anh Nguyen" userId="b95f61ff061388d5" providerId="LiveId" clId="{2F009BA6-935D-4172-B5F2-8DDE54F1BBBA}" dt="2022-01-10T08:43:07.903" v="3637"/>
          <ac:inkMkLst>
            <pc:docMk/>
            <pc:sldMk cId="2367521852" sldId="358"/>
            <ac:inkMk id="111" creationId="{FF8F3E8D-1930-4854-95A8-869D7F9C127B}"/>
          </ac:inkMkLst>
        </pc:inkChg>
        <pc:inkChg chg="add del">
          <ac:chgData name="Viet Anh Nguyen" userId="b95f61ff061388d5" providerId="LiveId" clId="{2F009BA6-935D-4172-B5F2-8DDE54F1BBBA}" dt="2022-01-10T08:43:07.903" v="3637"/>
          <ac:inkMkLst>
            <pc:docMk/>
            <pc:sldMk cId="2367521852" sldId="358"/>
            <ac:inkMk id="112" creationId="{16E49B9D-5472-449C-B691-83E0CCC684FD}"/>
          </ac:inkMkLst>
        </pc:inkChg>
        <pc:inkChg chg="add del">
          <ac:chgData name="Viet Anh Nguyen" userId="b95f61ff061388d5" providerId="LiveId" clId="{2F009BA6-935D-4172-B5F2-8DDE54F1BBBA}" dt="2022-01-10T08:43:07.903" v="3637"/>
          <ac:inkMkLst>
            <pc:docMk/>
            <pc:sldMk cId="2367521852" sldId="358"/>
            <ac:inkMk id="113" creationId="{1A807E66-C282-49E5-A4E1-5F915A9C053A}"/>
          </ac:inkMkLst>
        </pc:inkChg>
        <pc:inkChg chg="add del">
          <ac:chgData name="Viet Anh Nguyen" userId="b95f61ff061388d5" providerId="LiveId" clId="{2F009BA6-935D-4172-B5F2-8DDE54F1BBBA}" dt="2022-01-10T08:43:07.903" v="3637"/>
          <ac:inkMkLst>
            <pc:docMk/>
            <pc:sldMk cId="2367521852" sldId="358"/>
            <ac:inkMk id="114" creationId="{5E55FB77-4936-433C-A0F8-C0F0742B9CEA}"/>
          </ac:inkMkLst>
        </pc:inkChg>
        <pc:inkChg chg="add del">
          <ac:chgData name="Viet Anh Nguyen" userId="b95f61ff061388d5" providerId="LiveId" clId="{2F009BA6-935D-4172-B5F2-8DDE54F1BBBA}" dt="2022-01-10T08:43:07.903" v="3637"/>
          <ac:inkMkLst>
            <pc:docMk/>
            <pc:sldMk cId="2367521852" sldId="358"/>
            <ac:inkMk id="115" creationId="{FE4049E8-998C-4537-B7BE-91E9F0A429F0}"/>
          </ac:inkMkLst>
        </pc:inkChg>
        <pc:inkChg chg="add del">
          <ac:chgData name="Viet Anh Nguyen" userId="b95f61ff061388d5" providerId="LiveId" clId="{2F009BA6-935D-4172-B5F2-8DDE54F1BBBA}" dt="2022-01-10T08:43:07.903" v="3637"/>
          <ac:inkMkLst>
            <pc:docMk/>
            <pc:sldMk cId="2367521852" sldId="358"/>
            <ac:inkMk id="116" creationId="{BE25135D-D712-428B-A3A2-A648B250BD0C}"/>
          </ac:inkMkLst>
        </pc:inkChg>
        <pc:inkChg chg="add del">
          <ac:chgData name="Viet Anh Nguyen" userId="b95f61ff061388d5" providerId="LiveId" clId="{2F009BA6-935D-4172-B5F2-8DDE54F1BBBA}" dt="2022-01-10T08:43:07.903" v="3637"/>
          <ac:inkMkLst>
            <pc:docMk/>
            <pc:sldMk cId="2367521852" sldId="358"/>
            <ac:inkMk id="117" creationId="{00CE7891-66B1-464B-9F4C-F31CA533A259}"/>
          </ac:inkMkLst>
        </pc:inkChg>
        <pc:inkChg chg="add">
          <ac:chgData name="Viet Anh Nguyen" userId="b95f61ff061388d5" providerId="LiveId" clId="{2F009BA6-935D-4172-B5F2-8DDE54F1BBBA}" dt="2022-01-10T08:43:07.903" v="3637"/>
          <ac:inkMkLst>
            <pc:docMk/>
            <pc:sldMk cId="2367521852" sldId="358"/>
            <ac:inkMk id="118" creationId="{1FD0B0C9-73B2-4403-9CDA-AD76458765BA}"/>
          </ac:inkMkLst>
        </pc:inkChg>
        <pc:inkChg chg="add del">
          <ac:chgData name="Viet Anh Nguyen" userId="b95f61ff061388d5" providerId="LiveId" clId="{2F009BA6-935D-4172-B5F2-8DDE54F1BBBA}" dt="2022-01-10T08:43:11.275" v="3644"/>
          <ac:inkMkLst>
            <pc:docMk/>
            <pc:sldMk cId="2367521852" sldId="358"/>
            <ac:inkMk id="119" creationId="{3B15DE1E-BE00-4B0C-A635-52CCD479A78C}"/>
          </ac:inkMkLst>
        </pc:inkChg>
        <pc:inkChg chg="add del">
          <ac:chgData name="Viet Anh Nguyen" userId="b95f61ff061388d5" providerId="LiveId" clId="{2F009BA6-935D-4172-B5F2-8DDE54F1BBBA}" dt="2022-01-10T08:43:11.275" v="3644"/>
          <ac:inkMkLst>
            <pc:docMk/>
            <pc:sldMk cId="2367521852" sldId="358"/>
            <ac:inkMk id="120" creationId="{EF8C1D81-FE3F-4E02-8D31-CFC223803E97}"/>
          </ac:inkMkLst>
        </pc:inkChg>
        <pc:inkChg chg="add del">
          <ac:chgData name="Viet Anh Nguyen" userId="b95f61ff061388d5" providerId="LiveId" clId="{2F009BA6-935D-4172-B5F2-8DDE54F1BBBA}" dt="2022-01-10T08:43:11.275" v="3644"/>
          <ac:inkMkLst>
            <pc:docMk/>
            <pc:sldMk cId="2367521852" sldId="358"/>
            <ac:inkMk id="121" creationId="{4B8A6D2D-B00E-469C-94BA-4C350FCF4AA7}"/>
          </ac:inkMkLst>
        </pc:inkChg>
        <pc:inkChg chg="add del">
          <ac:chgData name="Viet Anh Nguyen" userId="b95f61ff061388d5" providerId="LiveId" clId="{2F009BA6-935D-4172-B5F2-8DDE54F1BBBA}" dt="2022-01-10T08:43:11.275" v="3644"/>
          <ac:inkMkLst>
            <pc:docMk/>
            <pc:sldMk cId="2367521852" sldId="358"/>
            <ac:inkMk id="122" creationId="{3F9725C5-82BE-4CA5-8B2D-39A81D31941E}"/>
          </ac:inkMkLst>
        </pc:inkChg>
        <pc:inkChg chg="add del">
          <ac:chgData name="Viet Anh Nguyen" userId="b95f61ff061388d5" providerId="LiveId" clId="{2F009BA6-935D-4172-B5F2-8DDE54F1BBBA}" dt="2022-01-10T08:43:11.275" v="3644"/>
          <ac:inkMkLst>
            <pc:docMk/>
            <pc:sldMk cId="2367521852" sldId="358"/>
            <ac:inkMk id="123" creationId="{3A5DEDD1-4278-4754-921D-5A3355BACAD2}"/>
          </ac:inkMkLst>
        </pc:inkChg>
        <pc:inkChg chg="add del">
          <ac:chgData name="Viet Anh Nguyen" userId="b95f61ff061388d5" providerId="LiveId" clId="{2F009BA6-935D-4172-B5F2-8DDE54F1BBBA}" dt="2022-01-10T08:43:11.275" v="3644"/>
          <ac:inkMkLst>
            <pc:docMk/>
            <pc:sldMk cId="2367521852" sldId="358"/>
            <ac:inkMk id="124" creationId="{BB429E5B-9606-4060-BF0D-2FF5A2AB06DA}"/>
          </ac:inkMkLst>
        </pc:inkChg>
        <pc:inkChg chg="add">
          <ac:chgData name="Viet Anh Nguyen" userId="b95f61ff061388d5" providerId="LiveId" clId="{2F009BA6-935D-4172-B5F2-8DDE54F1BBBA}" dt="2022-01-10T08:43:11.275" v="3644"/>
          <ac:inkMkLst>
            <pc:docMk/>
            <pc:sldMk cId="2367521852" sldId="358"/>
            <ac:inkMk id="125" creationId="{FDA50FED-6195-4AFE-92CA-81DF2CD5BE5E}"/>
          </ac:inkMkLst>
        </pc:inkChg>
        <pc:inkChg chg="add del">
          <ac:chgData name="Viet Anh Nguyen" userId="b95f61ff061388d5" providerId="LiveId" clId="{2F009BA6-935D-4172-B5F2-8DDE54F1BBBA}" dt="2022-01-10T08:43:12.690" v="3647"/>
          <ac:inkMkLst>
            <pc:docMk/>
            <pc:sldMk cId="2367521852" sldId="358"/>
            <ac:inkMk id="126" creationId="{8528B00C-96FF-44AA-9AD8-C2075E63D3C3}"/>
          </ac:inkMkLst>
        </pc:inkChg>
        <pc:inkChg chg="add del">
          <ac:chgData name="Viet Anh Nguyen" userId="b95f61ff061388d5" providerId="LiveId" clId="{2F009BA6-935D-4172-B5F2-8DDE54F1BBBA}" dt="2022-01-10T08:43:12.690" v="3647"/>
          <ac:inkMkLst>
            <pc:docMk/>
            <pc:sldMk cId="2367521852" sldId="358"/>
            <ac:inkMk id="127" creationId="{D9DE72CB-552F-4223-9E72-6D3A3D6D16E1}"/>
          </ac:inkMkLst>
        </pc:inkChg>
        <pc:inkChg chg="add">
          <ac:chgData name="Viet Anh Nguyen" userId="b95f61ff061388d5" providerId="LiveId" clId="{2F009BA6-935D-4172-B5F2-8DDE54F1BBBA}" dt="2022-01-10T08:43:12.690" v="3647"/>
          <ac:inkMkLst>
            <pc:docMk/>
            <pc:sldMk cId="2367521852" sldId="358"/>
            <ac:inkMk id="128" creationId="{18E1869B-36EA-4650-B12A-FEB751FA3969}"/>
          </ac:inkMkLst>
        </pc:inkChg>
        <pc:inkChg chg="add del">
          <ac:chgData name="Viet Anh Nguyen" userId="b95f61ff061388d5" providerId="LiveId" clId="{2F009BA6-935D-4172-B5F2-8DDE54F1BBBA}" dt="2022-01-10T08:43:27.699" v="3650"/>
          <ac:inkMkLst>
            <pc:docMk/>
            <pc:sldMk cId="2367521852" sldId="358"/>
            <ac:inkMk id="129" creationId="{7B6856E3-2812-4875-98E2-CF7958FAC9CE}"/>
          </ac:inkMkLst>
        </pc:inkChg>
        <pc:inkChg chg="add del">
          <ac:chgData name="Viet Anh Nguyen" userId="b95f61ff061388d5" providerId="LiveId" clId="{2F009BA6-935D-4172-B5F2-8DDE54F1BBBA}" dt="2022-01-10T08:43:27.699" v="3650"/>
          <ac:inkMkLst>
            <pc:docMk/>
            <pc:sldMk cId="2367521852" sldId="358"/>
            <ac:inkMk id="130" creationId="{E88A756F-B133-4D58-8DFD-242A5893854A}"/>
          </ac:inkMkLst>
        </pc:inkChg>
        <pc:inkChg chg="add">
          <ac:chgData name="Viet Anh Nguyen" userId="b95f61ff061388d5" providerId="LiveId" clId="{2F009BA6-935D-4172-B5F2-8DDE54F1BBBA}" dt="2022-01-10T08:43:27.699" v="3650"/>
          <ac:inkMkLst>
            <pc:docMk/>
            <pc:sldMk cId="2367521852" sldId="358"/>
            <ac:inkMk id="131" creationId="{DFB8F943-48F2-46EE-A32D-E16355636526}"/>
          </ac:inkMkLst>
        </pc:inkChg>
        <pc:inkChg chg="add del">
          <ac:chgData name="Viet Anh Nguyen" userId="b95f61ff061388d5" providerId="LiveId" clId="{2F009BA6-935D-4172-B5F2-8DDE54F1BBBA}" dt="2022-01-10T08:43:29.295" v="3653"/>
          <ac:inkMkLst>
            <pc:docMk/>
            <pc:sldMk cId="2367521852" sldId="358"/>
            <ac:inkMk id="132" creationId="{9AC6E196-FFA9-45B9-A7FB-AFCBD1532709}"/>
          </ac:inkMkLst>
        </pc:inkChg>
        <pc:inkChg chg="add del">
          <ac:chgData name="Viet Anh Nguyen" userId="b95f61ff061388d5" providerId="LiveId" clId="{2F009BA6-935D-4172-B5F2-8DDE54F1BBBA}" dt="2022-01-10T08:43:29.295" v="3653"/>
          <ac:inkMkLst>
            <pc:docMk/>
            <pc:sldMk cId="2367521852" sldId="358"/>
            <ac:inkMk id="133" creationId="{1CF6341A-A92C-4C9B-98A6-13584E417E36}"/>
          </ac:inkMkLst>
        </pc:inkChg>
        <pc:inkChg chg="add del">
          <ac:chgData name="Viet Anh Nguyen" userId="b95f61ff061388d5" providerId="LiveId" clId="{2F009BA6-935D-4172-B5F2-8DDE54F1BBBA}" dt="2022-01-10T08:43:30.571" v="3655"/>
          <ac:inkMkLst>
            <pc:docMk/>
            <pc:sldMk cId="2367521852" sldId="358"/>
            <ac:inkMk id="134" creationId="{3A40FCD2-F0F9-4E39-AD1F-F6304D7FEFE3}"/>
          </ac:inkMkLst>
        </pc:inkChg>
        <pc:inkChg chg="add del">
          <ac:chgData name="Viet Anh Nguyen" userId="b95f61ff061388d5" providerId="LiveId" clId="{2F009BA6-935D-4172-B5F2-8DDE54F1BBBA}" dt="2022-01-10T08:43:30.571" v="3655"/>
          <ac:inkMkLst>
            <pc:docMk/>
            <pc:sldMk cId="2367521852" sldId="358"/>
            <ac:inkMk id="135" creationId="{7A2D8AE9-E0F7-4CDB-A471-6C383ED56772}"/>
          </ac:inkMkLst>
        </pc:inkChg>
        <pc:inkChg chg="add">
          <ac:chgData name="Viet Anh Nguyen" userId="b95f61ff061388d5" providerId="LiveId" clId="{2F009BA6-935D-4172-B5F2-8DDE54F1BBBA}" dt="2022-01-10T08:43:30.571" v="3655"/>
          <ac:inkMkLst>
            <pc:docMk/>
            <pc:sldMk cId="2367521852" sldId="358"/>
            <ac:inkMk id="136" creationId="{F2CC5398-0B09-48E8-AB8E-EFCBDDBC3C6D}"/>
          </ac:inkMkLst>
        </pc:inkChg>
      </pc:sldChg>
      <pc:sldChg chg="addSp delSp modSp new mod modClrScheme chgLayout">
        <pc:chgData name="Viet Anh Nguyen" userId="b95f61ff061388d5" providerId="LiveId" clId="{2F009BA6-935D-4172-B5F2-8DDE54F1BBBA}" dt="2022-01-10T08:48:15.665" v="3797"/>
        <pc:sldMkLst>
          <pc:docMk/>
          <pc:sldMk cId="589336378" sldId="359"/>
        </pc:sldMkLst>
        <pc:spChg chg="del">
          <ac:chgData name="Viet Anh Nguyen" userId="b95f61ff061388d5" providerId="LiveId" clId="{2F009BA6-935D-4172-B5F2-8DDE54F1BBBA}" dt="2022-01-10T08:47:36.477" v="3717" actId="700"/>
          <ac:spMkLst>
            <pc:docMk/>
            <pc:sldMk cId="589336378" sldId="359"/>
            <ac:spMk id="2" creationId="{3565DB7B-D96A-47B8-80B7-9B1DEA0FDF29}"/>
          </ac:spMkLst>
        </pc:spChg>
        <pc:spChg chg="del">
          <ac:chgData name="Viet Anh Nguyen" userId="b95f61ff061388d5" providerId="LiveId" clId="{2F009BA6-935D-4172-B5F2-8DDE54F1BBBA}" dt="2022-01-10T08:47:36.477" v="3717" actId="700"/>
          <ac:spMkLst>
            <pc:docMk/>
            <pc:sldMk cId="589336378" sldId="359"/>
            <ac:spMk id="3" creationId="{28113B5B-EEAA-4B44-B6FF-99F24BD59B9D}"/>
          </ac:spMkLst>
        </pc:spChg>
        <pc:inkChg chg="add del">
          <ac:chgData name="Viet Anh Nguyen" userId="b95f61ff061388d5" providerId="LiveId" clId="{2F009BA6-935D-4172-B5F2-8DDE54F1BBBA}" dt="2022-01-10T08:47:44.476" v="3731"/>
          <ac:inkMkLst>
            <pc:docMk/>
            <pc:sldMk cId="589336378" sldId="359"/>
            <ac:inkMk id="4" creationId="{89EA005D-B3A9-494A-880C-E89000E21CC4}"/>
          </ac:inkMkLst>
        </pc:inkChg>
        <pc:inkChg chg="add del">
          <ac:chgData name="Viet Anh Nguyen" userId="b95f61ff061388d5" providerId="LiveId" clId="{2F009BA6-935D-4172-B5F2-8DDE54F1BBBA}" dt="2022-01-10T08:47:44.476" v="3731"/>
          <ac:inkMkLst>
            <pc:docMk/>
            <pc:sldMk cId="589336378" sldId="359"/>
            <ac:inkMk id="5" creationId="{6D6E4E90-B498-474C-B4B1-0A059901697D}"/>
          </ac:inkMkLst>
        </pc:inkChg>
        <pc:inkChg chg="add del">
          <ac:chgData name="Viet Anh Nguyen" userId="b95f61ff061388d5" providerId="LiveId" clId="{2F009BA6-935D-4172-B5F2-8DDE54F1BBBA}" dt="2022-01-10T08:47:44.476" v="3731"/>
          <ac:inkMkLst>
            <pc:docMk/>
            <pc:sldMk cId="589336378" sldId="359"/>
            <ac:inkMk id="6" creationId="{87409C1D-57C8-4BE4-AB01-9891D4DC2C85}"/>
          </ac:inkMkLst>
        </pc:inkChg>
        <pc:inkChg chg="add del">
          <ac:chgData name="Viet Anh Nguyen" userId="b95f61ff061388d5" providerId="LiveId" clId="{2F009BA6-935D-4172-B5F2-8DDE54F1BBBA}" dt="2022-01-10T08:47:44.476" v="3731"/>
          <ac:inkMkLst>
            <pc:docMk/>
            <pc:sldMk cId="589336378" sldId="359"/>
            <ac:inkMk id="7" creationId="{46E7BFEE-3CB7-4A4A-A892-B7C0A9DA0CA8}"/>
          </ac:inkMkLst>
        </pc:inkChg>
        <pc:inkChg chg="add del">
          <ac:chgData name="Viet Anh Nguyen" userId="b95f61ff061388d5" providerId="LiveId" clId="{2F009BA6-935D-4172-B5F2-8DDE54F1BBBA}" dt="2022-01-10T08:47:44.476" v="3731"/>
          <ac:inkMkLst>
            <pc:docMk/>
            <pc:sldMk cId="589336378" sldId="359"/>
            <ac:inkMk id="8" creationId="{1FC4B9F9-184F-498D-A169-E23748DF4511}"/>
          </ac:inkMkLst>
        </pc:inkChg>
        <pc:inkChg chg="add del">
          <ac:chgData name="Viet Anh Nguyen" userId="b95f61ff061388d5" providerId="LiveId" clId="{2F009BA6-935D-4172-B5F2-8DDE54F1BBBA}" dt="2022-01-10T08:47:44.476" v="3731"/>
          <ac:inkMkLst>
            <pc:docMk/>
            <pc:sldMk cId="589336378" sldId="359"/>
            <ac:inkMk id="9" creationId="{E9B3A788-CB1E-4454-B966-2FAD5B693B6C}"/>
          </ac:inkMkLst>
        </pc:inkChg>
        <pc:inkChg chg="add del">
          <ac:chgData name="Viet Anh Nguyen" userId="b95f61ff061388d5" providerId="LiveId" clId="{2F009BA6-935D-4172-B5F2-8DDE54F1BBBA}" dt="2022-01-10T08:47:44.476" v="3731"/>
          <ac:inkMkLst>
            <pc:docMk/>
            <pc:sldMk cId="589336378" sldId="359"/>
            <ac:inkMk id="10" creationId="{02DDCF2B-CA25-4DB8-964E-CDCBE7F71C3F}"/>
          </ac:inkMkLst>
        </pc:inkChg>
        <pc:inkChg chg="add del">
          <ac:chgData name="Viet Anh Nguyen" userId="b95f61ff061388d5" providerId="LiveId" clId="{2F009BA6-935D-4172-B5F2-8DDE54F1BBBA}" dt="2022-01-10T08:47:44.476" v="3731"/>
          <ac:inkMkLst>
            <pc:docMk/>
            <pc:sldMk cId="589336378" sldId="359"/>
            <ac:inkMk id="11" creationId="{7BF2FE31-2340-4699-AD81-9D3F78A17DEE}"/>
          </ac:inkMkLst>
        </pc:inkChg>
        <pc:inkChg chg="add del">
          <ac:chgData name="Viet Anh Nguyen" userId="b95f61ff061388d5" providerId="LiveId" clId="{2F009BA6-935D-4172-B5F2-8DDE54F1BBBA}" dt="2022-01-10T08:47:44.476" v="3731"/>
          <ac:inkMkLst>
            <pc:docMk/>
            <pc:sldMk cId="589336378" sldId="359"/>
            <ac:inkMk id="12" creationId="{53D89AB4-44B4-4B82-BF7A-DA20FDE4DCF5}"/>
          </ac:inkMkLst>
        </pc:inkChg>
        <pc:inkChg chg="add del">
          <ac:chgData name="Viet Anh Nguyen" userId="b95f61ff061388d5" providerId="LiveId" clId="{2F009BA6-935D-4172-B5F2-8DDE54F1BBBA}" dt="2022-01-10T08:47:44.476" v="3731"/>
          <ac:inkMkLst>
            <pc:docMk/>
            <pc:sldMk cId="589336378" sldId="359"/>
            <ac:inkMk id="13" creationId="{A76750D9-0C0F-4475-8923-E6F031D16CAE}"/>
          </ac:inkMkLst>
        </pc:inkChg>
        <pc:inkChg chg="add del">
          <ac:chgData name="Viet Anh Nguyen" userId="b95f61ff061388d5" providerId="LiveId" clId="{2F009BA6-935D-4172-B5F2-8DDE54F1BBBA}" dt="2022-01-10T08:47:44.476" v="3731"/>
          <ac:inkMkLst>
            <pc:docMk/>
            <pc:sldMk cId="589336378" sldId="359"/>
            <ac:inkMk id="14" creationId="{08669F2F-E8F8-4C04-8F75-27D084E0D3D0}"/>
          </ac:inkMkLst>
        </pc:inkChg>
        <pc:inkChg chg="add del">
          <ac:chgData name="Viet Anh Nguyen" userId="b95f61ff061388d5" providerId="LiveId" clId="{2F009BA6-935D-4172-B5F2-8DDE54F1BBBA}" dt="2022-01-10T08:47:44.476" v="3731"/>
          <ac:inkMkLst>
            <pc:docMk/>
            <pc:sldMk cId="589336378" sldId="359"/>
            <ac:inkMk id="15" creationId="{935DE432-2262-496E-A335-E07DF0AA2FB8}"/>
          </ac:inkMkLst>
        </pc:inkChg>
        <pc:inkChg chg="add del">
          <ac:chgData name="Viet Anh Nguyen" userId="b95f61ff061388d5" providerId="LiveId" clId="{2F009BA6-935D-4172-B5F2-8DDE54F1BBBA}" dt="2022-01-10T08:47:44.476" v="3731"/>
          <ac:inkMkLst>
            <pc:docMk/>
            <pc:sldMk cId="589336378" sldId="359"/>
            <ac:inkMk id="16" creationId="{335EEFE8-011A-41CE-8FF7-7962D542DF41}"/>
          </ac:inkMkLst>
        </pc:inkChg>
        <pc:inkChg chg="add del">
          <ac:chgData name="Viet Anh Nguyen" userId="b95f61ff061388d5" providerId="LiveId" clId="{2F009BA6-935D-4172-B5F2-8DDE54F1BBBA}" dt="2022-01-10T08:47:44.981" v="3733"/>
          <ac:inkMkLst>
            <pc:docMk/>
            <pc:sldMk cId="589336378" sldId="359"/>
            <ac:inkMk id="17" creationId="{D3C9E861-1F60-4459-8512-B61876F2DF19}"/>
          </ac:inkMkLst>
        </pc:inkChg>
        <pc:inkChg chg="add">
          <ac:chgData name="Viet Anh Nguyen" userId="b95f61ff061388d5" providerId="LiveId" clId="{2F009BA6-935D-4172-B5F2-8DDE54F1BBBA}" dt="2022-01-10T08:47:44.476" v="3731"/>
          <ac:inkMkLst>
            <pc:docMk/>
            <pc:sldMk cId="589336378" sldId="359"/>
            <ac:inkMk id="18" creationId="{9D9C0056-0ED3-45E4-BD2D-4333C8DC5DED}"/>
          </ac:inkMkLst>
        </pc:inkChg>
        <pc:inkChg chg="add del">
          <ac:chgData name="Viet Anh Nguyen" userId="b95f61ff061388d5" providerId="LiveId" clId="{2F009BA6-935D-4172-B5F2-8DDE54F1BBBA}" dt="2022-01-10T08:47:44.981" v="3733"/>
          <ac:inkMkLst>
            <pc:docMk/>
            <pc:sldMk cId="589336378" sldId="359"/>
            <ac:inkMk id="19" creationId="{066DEF54-6F83-494E-B869-A34136141B56}"/>
          </ac:inkMkLst>
        </pc:inkChg>
        <pc:inkChg chg="add del">
          <ac:chgData name="Viet Anh Nguyen" userId="b95f61ff061388d5" providerId="LiveId" clId="{2F009BA6-935D-4172-B5F2-8DDE54F1BBBA}" dt="2022-01-10T08:47:47.600" v="3740"/>
          <ac:inkMkLst>
            <pc:docMk/>
            <pc:sldMk cId="589336378" sldId="359"/>
            <ac:inkMk id="20" creationId="{D593B814-36A5-4F7F-8A13-CC62022D97BA}"/>
          </ac:inkMkLst>
        </pc:inkChg>
        <pc:inkChg chg="add del">
          <ac:chgData name="Viet Anh Nguyen" userId="b95f61ff061388d5" providerId="LiveId" clId="{2F009BA6-935D-4172-B5F2-8DDE54F1BBBA}" dt="2022-01-10T08:47:47.600" v="3740"/>
          <ac:inkMkLst>
            <pc:docMk/>
            <pc:sldMk cId="589336378" sldId="359"/>
            <ac:inkMk id="21" creationId="{9D3875DB-E3C4-49CE-B1BA-6CD907FE9B48}"/>
          </ac:inkMkLst>
        </pc:inkChg>
        <pc:inkChg chg="add del">
          <ac:chgData name="Viet Anh Nguyen" userId="b95f61ff061388d5" providerId="LiveId" clId="{2F009BA6-935D-4172-B5F2-8DDE54F1BBBA}" dt="2022-01-10T08:47:47.600" v="3740"/>
          <ac:inkMkLst>
            <pc:docMk/>
            <pc:sldMk cId="589336378" sldId="359"/>
            <ac:inkMk id="22" creationId="{9D5BE5D8-E7A0-49E9-A4D7-025DCF57C16F}"/>
          </ac:inkMkLst>
        </pc:inkChg>
        <pc:inkChg chg="add del">
          <ac:chgData name="Viet Anh Nguyen" userId="b95f61ff061388d5" providerId="LiveId" clId="{2F009BA6-935D-4172-B5F2-8DDE54F1BBBA}" dt="2022-01-10T08:47:47.600" v="3740"/>
          <ac:inkMkLst>
            <pc:docMk/>
            <pc:sldMk cId="589336378" sldId="359"/>
            <ac:inkMk id="23" creationId="{DFC298AA-FACE-4CAB-A04E-0A2DF8E2DEA2}"/>
          </ac:inkMkLst>
        </pc:inkChg>
        <pc:inkChg chg="add del">
          <ac:chgData name="Viet Anh Nguyen" userId="b95f61ff061388d5" providerId="LiveId" clId="{2F009BA6-935D-4172-B5F2-8DDE54F1BBBA}" dt="2022-01-10T08:47:47.600" v="3740"/>
          <ac:inkMkLst>
            <pc:docMk/>
            <pc:sldMk cId="589336378" sldId="359"/>
            <ac:inkMk id="24" creationId="{9B227847-0EC2-4B6C-90F9-C907948DC6A1}"/>
          </ac:inkMkLst>
        </pc:inkChg>
        <pc:inkChg chg="add del">
          <ac:chgData name="Viet Anh Nguyen" userId="b95f61ff061388d5" providerId="LiveId" clId="{2F009BA6-935D-4172-B5F2-8DDE54F1BBBA}" dt="2022-01-10T08:47:47.600" v="3740"/>
          <ac:inkMkLst>
            <pc:docMk/>
            <pc:sldMk cId="589336378" sldId="359"/>
            <ac:inkMk id="25" creationId="{29E0CC40-00FC-4DC0-91F5-B6B734C5413B}"/>
          </ac:inkMkLst>
        </pc:inkChg>
        <pc:inkChg chg="add del">
          <ac:chgData name="Viet Anh Nguyen" userId="b95f61ff061388d5" providerId="LiveId" clId="{2F009BA6-935D-4172-B5F2-8DDE54F1BBBA}" dt="2022-01-10T08:47:47.600" v="3740"/>
          <ac:inkMkLst>
            <pc:docMk/>
            <pc:sldMk cId="589336378" sldId="359"/>
            <ac:inkMk id="26" creationId="{20C30FB5-0100-4DD4-A552-AFB7CFEEDF23}"/>
          </ac:inkMkLst>
        </pc:inkChg>
        <pc:inkChg chg="add">
          <ac:chgData name="Viet Anh Nguyen" userId="b95f61ff061388d5" providerId="LiveId" clId="{2F009BA6-935D-4172-B5F2-8DDE54F1BBBA}" dt="2022-01-10T08:47:47.600" v="3740"/>
          <ac:inkMkLst>
            <pc:docMk/>
            <pc:sldMk cId="589336378" sldId="359"/>
            <ac:inkMk id="27" creationId="{B14B8A38-516C-48A5-987F-09428BEB8893}"/>
          </ac:inkMkLst>
        </pc:inkChg>
        <pc:inkChg chg="add del">
          <ac:chgData name="Viet Anh Nguyen" userId="b95f61ff061388d5" providerId="LiveId" clId="{2F009BA6-935D-4172-B5F2-8DDE54F1BBBA}" dt="2022-01-10T08:47:50.200" v="3747"/>
          <ac:inkMkLst>
            <pc:docMk/>
            <pc:sldMk cId="589336378" sldId="359"/>
            <ac:inkMk id="28" creationId="{AEBCAA61-D734-4F0F-894F-2362F2D8D31B}"/>
          </ac:inkMkLst>
        </pc:inkChg>
        <pc:inkChg chg="add del">
          <ac:chgData name="Viet Anh Nguyen" userId="b95f61ff061388d5" providerId="LiveId" clId="{2F009BA6-935D-4172-B5F2-8DDE54F1BBBA}" dt="2022-01-10T08:47:50.200" v="3747"/>
          <ac:inkMkLst>
            <pc:docMk/>
            <pc:sldMk cId="589336378" sldId="359"/>
            <ac:inkMk id="29" creationId="{6A8312C8-33CD-4473-8481-946507C8420D}"/>
          </ac:inkMkLst>
        </pc:inkChg>
        <pc:inkChg chg="add del">
          <ac:chgData name="Viet Anh Nguyen" userId="b95f61ff061388d5" providerId="LiveId" clId="{2F009BA6-935D-4172-B5F2-8DDE54F1BBBA}" dt="2022-01-10T08:47:50.200" v="3747"/>
          <ac:inkMkLst>
            <pc:docMk/>
            <pc:sldMk cId="589336378" sldId="359"/>
            <ac:inkMk id="30" creationId="{06A1A93B-1194-4317-8DC6-70E3F6A71E5E}"/>
          </ac:inkMkLst>
        </pc:inkChg>
        <pc:inkChg chg="add del">
          <ac:chgData name="Viet Anh Nguyen" userId="b95f61ff061388d5" providerId="LiveId" clId="{2F009BA6-935D-4172-B5F2-8DDE54F1BBBA}" dt="2022-01-10T08:47:50.200" v="3747"/>
          <ac:inkMkLst>
            <pc:docMk/>
            <pc:sldMk cId="589336378" sldId="359"/>
            <ac:inkMk id="31" creationId="{C5710347-90B5-4A34-9A4D-6C3BABFAA2C6}"/>
          </ac:inkMkLst>
        </pc:inkChg>
        <pc:inkChg chg="add del">
          <ac:chgData name="Viet Anh Nguyen" userId="b95f61ff061388d5" providerId="LiveId" clId="{2F009BA6-935D-4172-B5F2-8DDE54F1BBBA}" dt="2022-01-10T08:47:50.200" v="3747"/>
          <ac:inkMkLst>
            <pc:docMk/>
            <pc:sldMk cId="589336378" sldId="359"/>
            <ac:inkMk id="32" creationId="{04D2C8CE-B3CA-42F0-96FB-A2FEFB85CFDB}"/>
          </ac:inkMkLst>
        </pc:inkChg>
        <pc:inkChg chg="add del">
          <ac:chgData name="Viet Anh Nguyen" userId="b95f61ff061388d5" providerId="LiveId" clId="{2F009BA6-935D-4172-B5F2-8DDE54F1BBBA}" dt="2022-01-10T08:47:50.200" v="3747"/>
          <ac:inkMkLst>
            <pc:docMk/>
            <pc:sldMk cId="589336378" sldId="359"/>
            <ac:inkMk id="33" creationId="{C3AC478A-EDDE-4E67-8B1B-7283FBF874A4}"/>
          </ac:inkMkLst>
        </pc:inkChg>
        <pc:inkChg chg="add">
          <ac:chgData name="Viet Anh Nguyen" userId="b95f61ff061388d5" providerId="LiveId" clId="{2F009BA6-935D-4172-B5F2-8DDE54F1BBBA}" dt="2022-01-10T08:47:50.200" v="3747"/>
          <ac:inkMkLst>
            <pc:docMk/>
            <pc:sldMk cId="589336378" sldId="359"/>
            <ac:inkMk id="34" creationId="{93337560-C1FE-42EA-8F51-F49B8727AFC9}"/>
          </ac:inkMkLst>
        </pc:inkChg>
        <pc:inkChg chg="add del">
          <ac:chgData name="Viet Anh Nguyen" userId="b95f61ff061388d5" providerId="LiveId" clId="{2F009BA6-935D-4172-B5F2-8DDE54F1BBBA}" dt="2022-01-10T08:47:55.190" v="3754"/>
          <ac:inkMkLst>
            <pc:docMk/>
            <pc:sldMk cId="589336378" sldId="359"/>
            <ac:inkMk id="35" creationId="{42C44BC0-5408-4BEF-813C-7934E72D4A0F}"/>
          </ac:inkMkLst>
        </pc:inkChg>
        <pc:inkChg chg="add del">
          <ac:chgData name="Viet Anh Nguyen" userId="b95f61ff061388d5" providerId="LiveId" clId="{2F009BA6-935D-4172-B5F2-8DDE54F1BBBA}" dt="2022-01-10T08:47:55.190" v="3754"/>
          <ac:inkMkLst>
            <pc:docMk/>
            <pc:sldMk cId="589336378" sldId="359"/>
            <ac:inkMk id="36" creationId="{F92BE691-E191-4CD8-8A62-1738C3CC8C32}"/>
          </ac:inkMkLst>
        </pc:inkChg>
        <pc:inkChg chg="add del">
          <ac:chgData name="Viet Anh Nguyen" userId="b95f61ff061388d5" providerId="LiveId" clId="{2F009BA6-935D-4172-B5F2-8DDE54F1BBBA}" dt="2022-01-10T08:47:55.190" v="3754"/>
          <ac:inkMkLst>
            <pc:docMk/>
            <pc:sldMk cId="589336378" sldId="359"/>
            <ac:inkMk id="37" creationId="{93DC878B-FFA8-4295-9626-351A72D00E29}"/>
          </ac:inkMkLst>
        </pc:inkChg>
        <pc:inkChg chg="add del">
          <ac:chgData name="Viet Anh Nguyen" userId="b95f61ff061388d5" providerId="LiveId" clId="{2F009BA6-935D-4172-B5F2-8DDE54F1BBBA}" dt="2022-01-10T08:47:55.190" v="3754"/>
          <ac:inkMkLst>
            <pc:docMk/>
            <pc:sldMk cId="589336378" sldId="359"/>
            <ac:inkMk id="38" creationId="{F91E6731-4059-4773-B8E5-1D36ECF776BC}"/>
          </ac:inkMkLst>
        </pc:inkChg>
        <pc:inkChg chg="add del">
          <ac:chgData name="Viet Anh Nguyen" userId="b95f61ff061388d5" providerId="LiveId" clId="{2F009BA6-935D-4172-B5F2-8DDE54F1BBBA}" dt="2022-01-10T08:47:55.190" v="3754"/>
          <ac:inkMkLst>
            <pc:docMk/>
            <pc:sldMk cId="589336378" sldId="359"/>
            <ac:inkMk id="39" creationId="{540D41DE-B12A-4BA5-BB4C-C2F9EEF259B3}"/>
          </ac:inkMkLst>
        </pc:inkChg>
        <pc:inkChg chg="add del">
          <ac:chgData name="Viet Anh Nguyen" userId="b95f61ff061388d5" providerId="LiveId" clId="{2F009BA6-935D-4172-B5F2-8DDE54F1BBBA}" dt="2022-01-10T08:47:55.190" v="3754"/>
          <ac:inkMkLst>
            <pc:docMk/>
            <pc:sldMk cId="589336378" sldId="359"/>
            <ac:inkMk id="40" creationId="{AD4B6954-DB2F-4C06-B9C1-0289F0CF06A4}"/>
          </ac:inkMkLst>
        </pc:inkChg>
        <pc:inkChg chg="add del">
          <ac:chgData name="Viet Anh Nguyen" userId="b95f61ff061388d5" providerId="LiveId" clId="{2F009BA6-935D-4172-B5F2-8DDE54F1BBBA}" dt="2022-01-10T08:47:58.865" v="3762"/>
          <ac:inkMkLst>
            <pc:docMk/>
            <pc:sldMk cId="589336378" sldId="359"/>
            <ac:inkMk id="41" creationId="{8BF515A9-E709-4CB6-BCF4-FD6B19E3EEED}"/>
          </ac:inkMkLst>
        </pc:inkChg>
        <pc:inkChg chg="add">
          <ac:chgData name="Viet Anh Nguyen" userId="b95f61ff061388d5" providerId="LiveId" clId="{2F009BA6-935D-4172-B5F2-8DDE54F1BBBA}" dt="2022-01-10T08:47:55.190" v="3754"/>
          <ac:inkMkLst>
            <pc:docMk/>
            <pc:sldMk cId="589336378" sldId="359"/>
            <ac:inkMk id="42" creationId="{694646FD-E136-4FBA-A4E7-35115B12B21A}"/>
          </ac:inkMkLst>
        </pc:inkChg>
        <pc:inkChg chg="add">
          <ac:chgData name="Viet Anh Nguyen" userId="b95f61ff061388d5" providerId="LiveId" clId="{2F009BA6-935D-4172-B5F2-8DDE54F1BBBA}" dt="2022-01-10T08:47:55.190" v="3754"/>
          <ac:inkMkLst>
            <pc:docMk/>
            <pc:sldMk cId="589336378" sldId="359"/>
            <ac:inkMk id="43" creationId="{3680A315-A85A-43C9-AB5E-B4CC51BD184D}"/>
          </ac:inkMkLst>
        </pc:inkChg>
        <pc:inkChg chg="add del">
          <ac:chgData name="Viet Anh Nguyen" userId="b95f61ff061388d5" providerId="LiveId" clId="{2F009BA6-935D-4172-B5F2-8DDE54F1BBBA}" dt="2022-01-10T08:47:58.865" v="3762"/>
          <ac:inkMkLst>
            <pc:docMk/>
            <pc:sldMk cId="589336378" sldId="359"/>
            <ac:inkMk id="44" creationId="{D3FE3630-530B-4560-8D6C-1767215C558F}"/>
          </ac:inkMkLst>
        </pc:inkChg>
        <pc:inkChg chg="add del">
          <ac:chgData name="Viet Anh Nguyen" userId="b95f61ff061388d5" providerId="LiveId" clId="{2F009BA6-935D-4172-B5F2-8DDE54F1BBBA}" dt="2022-01-10T08:47:58.865" v="3762"/>
          <ac:inkMkLst>
            <pc:docMk/>
            <pc:sldMk cId="589336378" sldId="359"/>
            <ac:inkMk id="45" creationId="{4FB12032-2D44-4421-B2F7-C227F47A3D0D}"/>
          </ac:inkMkLst>
        </pc:inkChg>
        <pc:inkChg chg="add del">
          <ac:chgData name="Viet Anh Nguyen" userId="b95f61ff061388d5" providerId="LiveId" clId="{2F009BA6-935D-4172-B5F2-8DDE54F1BBBA}" dt="2022-01-10T08:47:58.865" v="3762"/>
          <ac:inkMkLst>
            <pc:docMk/>
            <pc:sldMk cId="589336378" sldId="359"/>
            <ac:inkMk id="46" creationId="{12E27918-14C6-4DF2-992D-7DA9CA10FCA8}"/>
          </ac:inkMkLst>
        </pc:inkChg>
        <pc:inkChg chg="add del">
          <ac:chgData name="Viet Anh Nguyen" userId="b95f61ff061388d5" providerId="LiveId" clId="{2F009BA6-935D-4172-B5F2-8DDE54F1BBBA}" dt="2022-01-10T08:47:58.865" v="3762"/>
          <ac:inkMkLst>
            <pc:docMk/>
            <pc:sldMk cId="589336378" sldId="359"/>
            <ac:inkMk id="47" creationId="{17AEB91E-BA54-4D01-AB9B-C6AB578C67E7}"/>
          </ac:inkMkLst>
        </pc:inkChg>
        <pc:inkChg chg="add del">
          <ac:chgData name="Viet Anh Nguyen" userId="b95f61ff061388d5" providerId="LiveId" clId="{2F009BA6-935D-4172-B5F2-8DDE54F1BBBA}" dt="2022-01-10T08:47:58.865" v="3762"/>
          <ac:inkMkLst>
            <pc:docMk/>
            <pc:sldMk cId="589336378" sldId="359"/>
            <ac:inkMk id="48" creationId="{C09CC3EC-145D-4B14-9644-066200F2030F}"/>
          </ac:inkMkLst>
        </pc:inkChg>
        <pc:inkChg chg="add del">
          <ac:chgData name="Viet Anh Nguyen" userId="b95f61ff061388d5" providerId="LiveId" clId="{2F009BA6-935D-4172-B5F2-8DDE54F1BBBA}" dt="2022-01-10T08:47:58.865" v="3762"/>
          <ac:inkMkLst>
            <pc:docMk/>
            <pc:sldMk cId="589336378" sldId="359"/>
            <ac:inkMk id="49" creationId="{F0B59291-3743-46DD-9C71-EEC50A36FD47}"/>
          </ac:inkMkLst>
        </pc:inkChg>
        <pc:inkChg chg="add del">
          <ac:chgData name="Viet Anh Nguyen" userId="b95f61ff061388d5" providerId="LiveId" clId="{2F009BA6-935D-4172-B5F2-8DDE54F1BBBA}" dt="2022-01-10T08:47:58.865" v="3762"/>
          <ac:inkMkLst>
            <pc:docMk/>
            <pc:sldMk cId="589336378" sldId="359"/>
            <ac:inkMk id="50" creationId="{E7725C3B-ED99-44F2-8365-C52282B358DB}"/>
          </ac:inkMkLst>
        </pc:inkChg>
        <pc:inkChg chg="add">
          <ac:chgData name="Viet Anh Nguyen" userId="b95f61ff061388d5" providerId="LiveId" clId="{2F009BA6-935D-4172-B5F2-8DDE54F1BBBA}" dt="2022-01-10T08:47:58.865" v="3762"/>
          <ac:inkMkLst>
            <pc:docMk/>
            <pc:sldMk cId="589336378" sldId="359"/>
            <ac:inkMk id="51" creationId="{56B8A8FD-20B8-45D9-A59E-435559525C04}"/>
          </ac:inkMkLst>
        </pc:inkChg>
        <pc:inkChg chg="add del">
          <ac:chgData name="Viet Anh Nguyen" userId="b95f61ff061388d5" providerId="LiveId" clId="{2F009BA6-935D-4172-B5F2-8DDE54F1BBBA}" dt="2022-01-10T08:48:01.413" v="3769"/>
          <ac:inkMkLst>
            <pc:docMk/>
            <pc:sldMk cId="589336378" sldId="359"/>
            <ac:inkMk id="52" creationId="{241B725C-CB98-42BC-9A00-1AE65D07421C}"/>
          </ac:inkMkLst>
        </pc:inkChg>
        <pc:inkChg chg="add del">
          <ac:chgData name="Viet Anh Nguyen" userId="b95f61ff061388d5" providerId="LiveId" clId="{2F009BA6-935D-4172-B5F2-8DDE54F1BBBA}" dt="2022-01-10T08:48:01.413" v="3769"/>
          <ac:inkMkLst>
            <pc:docMk/>
            <pc:sldMk cId="589336378" sldId="359"/>
            <ac:inkMk id="53" creationId="{2BABC24D-9BAD-4220-A376-471BFA339FBE}"/>
          </ac:inkMkLst>
        </pc:inkChg>
        <pc:inkChg chg="add del">
          <ac:chgData name="Viet Anh Nguyen" userId="b95f61ff061388d5" providerId="LiveId" clId="{2F009BA6-935D-4172-B5F2-8DDE54F1BBBA}" dt="2022-01-10T08:48:01.413" v="3769"/>
          <ac:inkMkLst>
            <pc:docMk/>
            <pc:sldMk cId="589336378" sldId="359"/>
            <ac:inkMk id="54" creationId="{C8B5EA46-FE22-4330-A12C-27A99E6B1A3E}"/>
          </ac:inkMkLst>
        </pc:inkChg>
        <pc:inkChg chg="add del">
          <ac:chgData name="Viet Anh Nguyen" userId="b95f61ff061388d5" providerId="LiveId" clId="{2F009BA6-935D-4172-B5F2-8DDE54F1BBBA}" dt="2022-01-10T08:48:01.413" v="3769"/>
          <ac:inkMkLst>
            <pc:docMk/>
            <pc:sldMk cId="589336378" sldId="359"/>
            <ac:inkMk id="55" creationId="{DFEC1CC6-B692-4EDA-8516-A88EFC89F329}"/>
          </ac:inkMkLst>
        </pc:inkChg>
        <pc:inkChg chg="add del">
          <ac:chgData name="Viet Anh Nguyen" userId="b95f61ff061388d5" providerId="LiveId" clId="{2F009BA6-935D-4172-B5F2-8DDE54F1BBBA}" dt="2022-01-10T08:48:01.413" v="3769"/>
          <ac:inkMkLst>
            <pc:docMk/>
            <pc:sldMk cId="589336378" sldId="359"/>
            <ac:inkMk id="56" creationId="{0B98A231-CBE4-4753-BCC9-A8279E905B29}"/>
          </ac:inkMkLst>
        </pc:inkChg>
        <pc:inkChg chg="add del">
          <ac:chgData name="Viet Anh Nguyen" userId="b95f61ff061388d5" providerId="LiveId" clId="{2F009BA6-935D-4172-B5F2-8DDE54F1BBBA}" dt="2022-01-10T08:48:01.413" v="3769"/>
          <ac:inkMkLst>
            <pc:docMk/>
            <pc:sldMk cId="589336378" sldId="359"/>
            <ac:inkMk id="57" creationId="{790B9E61-68A2-4B0F-AF03-8D28EA63CC9C}"/>
          </ac:inkMkLst>
        </pc:inkChg>
        <pc:inkChg chg="add del">
          <ac:chgData name="Viet Anh Nguyen" userId="b95f61ff061388d5" providerId="LiveId" clId="{2F009BA6-935D-4172-B5F2-8DDE54F1BBBA}" dt="2022-01-10T08:48:02.962" v="3774"/>
          <ac:inkMkLst>
            <pc:docMk/>
            <pc:sldMk cId="589336378" sldId="359"/>
            <ac:inkMk id="58" creationId="{19431710-DCC1-4F11-A59D-3A0682D3F17F}"/>
          </ac:inkMkLst>
        </pc:inkChg>
        <pc:inkChg chg="add del">
          <ac:chgData name="Viet Anh Nguyen" userId="b95f61ff061388d5" providerId="LiveId" clId="{2F009BA6-935D-4172-B5F2-8DDE54F1BBBA}" dt="2022-01-10T08:48:02.962" v="3774"/>
          <ac:inkMkLst>
            <pc:docMk/>
            <pc:sldMk cId="589336378" sldId="359"/>
            <ac:inkMk id="59" creationId="{6F08E24E-8CC3-4D94-9969-ECC25404310D}"/>
          </ac:inkMkLst>
        </pc:inkChg>
        <pc:inkChg chg="add del">
          <ac:chgData name="Viet Anh Nguyen" userId="b95f61ff061388d5" providerId="LiveId" clId="{2F009BA6-935D-4172-B5F2-8DDE54F1BBBA}" dt="2022-01-10T08:48:02.962" v="3774"/>
          <ac:inkMkLst>
            <pc:docMk/>
            <pc:sldMk cId="589336378" sldId="359"/>
            <ac:inkMk id="60" creationId="{D416C0F7-5F95-4D63-BE86-0A877F0F487B}"/>
          </ac:inkMkLst>
        </pc:inkChg>
        <pc:inkChg chg="add del">
          <ac:chgData name="Viet Anh Nguyen" userId="b95f61ff061388d5" providerId="LiveId" clId="{2F009BA6-935D-4172-B5F2-8DDE54F1BBBA}" dt="2022-01-10T08:48:02.962" v="3774"/>
          <ac:inkMkLst>
            <pc:docMk/>
            <pc:sldMk cId="589336378" sldId="359"/>
            <ac:inkMk id="61" creationId="{120E8BB7-FD4A-414D-B105-1F599B087BEF}"/>
          </ac:inkMkLst>
        </pc:inkChg>
        <pc:inkChg chg="add del">
          <ac:chgData name="Viet Anh Nguyen" userId="b95f61ff061388d5" providerId="LiveId" clId="{2F009BA6-935D-4172-B5F2-8DDE54F1BBBA}" dt="2022-01-10T08:48:02.962" v="3774"/>
          <ac:inkMkLst>
            <pc:docMk/>
            <pc:sldMk cId="589336378" sldId="359"/>
            <ac:inkMk id="62" creationId="{518BEEBE-0907-4CB1-A4F2-687DB7C15CF7}"/>
          </ac:inkMkLst>
        </pc:inkChg>
        <pc:inkChg chg="add del mod">
          <ac:chgData name="Viet Anh Nguyen" userId="b95f61ff061388d5" providerId="LiveId" clId="{2F009BA6-935D-4172-B5F2-8DDE54F1BBBA}" dt="2022-01-10T08:48:08.693" v="3778"/>
          <ac:inkMkLst>
            <pc:docMk/>
            <pc:sldMk cId="589336378" sldId="359"/>
            <ac:inkMk id="63" creationId="{DA66D24E-E441-4CA3-82E0-0E1AC2E65683}"/>
          </ac:inkMkLst>
        </pc:inkChg>
        <pc:inkChg chg="add del">
          <ac:chgData name="Viet Anh Nguyen" userId="b95f61ff061388d5" providerId="LiveId" clId="{2F009BA6-935D-4172-B5F2-8DDE54F1BBBA}" dt="2022-01-10T08:48:08.693" v="3778"/>
          <ac:inkMkLst>
            <pc:docMk/>
            <pc:sldMk cId="589336378" sldId="359"/>
            <ac:inkMk id="64" creationId="{91E92E24-35B9-4B88-AE43-CB2AB83DE03D}"/>
          </ac:inkMkLst>
        </pc:inkChg>
        <pc:inkChg chg="add del">
          <ac:chgData name="Viet Anh Nguyen" userId="b95f61ff061388d5" providerId="LiveId" clId="{2F009BA6-935D-4172-B5F2-8DDE54F1BBBA}" dt="2022-01-10T08:48:08.693" v="3778"/>
          <ac:inkMkLst>
            <pc:docMk/>
            <pc:sldMk cId="589336378" sldId="359"/>
            <ac:inkMk id="65" creationId="{0513DA67-C832-4F18-9CFA-012C5290AA5A}"/>
          </ac:inkMkLst>
        </pc:inkChg>
        <pc:inkChg chg="add del">
          <ac:chgData name="Viet Anh Nguyen" userId="b95f61ff061388d5" providerId="LiveId" clId="{2F009BA6-935D-4172-B5F2-8DDE54F1BBBA}" dt="2022-01-10T08:48:10.217" v="3783"/>
          <ac:inkMkLst>
            <pc:docMk/>
            <pc:sldMk cId="589336378" sldId="359"/>
            <ac:inkMk id="66" creationId="{F7649BCC-10B0-4689-8407-DAD9DA041714}"/>
          </ac:inkMkLst>
        </pc:inkChg>
        <pc:inkChg chg="add del">
          <ac:chgData name="Viet Anh Nguyen" userId="b95f61ff061388d5" providerId="LiveId" clId="{2F009BA6-935D-4172-B5F2-8DDE54F1BBBA}" dt="2022-01-10T08:48:10.217" v="3783"/>
          <ac:inkMkLst>
            <pc:docMk/>
            <pc:sldMk cId="589336378" sldId="359"/>
            <ac:inkMk id="67" creationId="{4BB9BD86-7356-43A6-A3E5-8B8C7AEB3C23}"/>
          </ac:inkMkLst>
        </pc:inkChg>
        <pc:inkChg chg="add del">
          <ac:chgData name="Viet Anh Nguyen" userId="b95f61ff061388d5" providerId="LiveId" clId="{2F009BA6-935D-4172-B5F2-8DDE54F1BBBA}" dt="2022-01-10T08:48:10.217" v="3783"/>
          <ac:inkMkLst>
            <pc:docMk/>
            <pc:sldMk cId="589336378" sldId="359"/>
            <ac:inkMk id="68" creationId="{C69405B5-D21E-4E70-96CE-90627030D16C}"/>
          </ac:inkMkLst>
        </pc:inkChg>
        <pc:inkChg chg="add del">
          <ac:chgData name="Viet Anh Nguyen" userId="b95f61ff061388d5" providerId="LiveId" clId="{2F009BA6-935D-4172-B5F2-8DDE54F1BBBA}" dt="2022-01-10T08:48:10.217" v="3783"/>
          <ac:inkMkLst>
            <pc:docMk/>
            <pc:sldMk cId="589336378" sldId="359"/>
            <ac:inkMk id="69" creationId="{571E9931-6A1C-4A53-96A8-EB650A167797}"/>
          </ac:inkMkLst>
        </pc:inkChg>
        <pc:inkChg chg="add del">
          <ac:chgData name="Viet Anh Nguyen" userId="b95f61ff061388d5" providerId="LiveId" clId="{2F009BA6-935D-4172-B5F2-8DDE54F1BBBA}" dt="2022-01-10T08:48:13.195" v="3791"/>
          <ac:inkMkLst>
            <pc:docMk/>
            <pc:sldMk cId="589336378" sldId="359"/>
            <ac:inkMk id="70" creationId="{9AAE6A63-3CF4-4142-AA52-A895BEE24AD6}"/>
          </ac:inkMkLst>
        </pc:inkChg>
        <pc:inkChg chg="add">
          <ac:chgData name="Viet Anh Nguyen" userId="b95f61ff061388d5" providerId="LiveId" clId="{2F009BA6-935D-4172-B5F2-8DDE54F1BBBA}" dt="2022-01-10T08:48:10.217" v="3783"/>
          <ac:inkMkLst>
            <pc:docMk/>
            <pc:sldMk cId="589336378" sldId="359"/>
            <ac:inkMk id="71" creationId="{2A3A22C2-AACB-47BB-AC0C-356952B46DED}"/>
          </ac:inkMkLst>
        </pc:inkChg>
        <pc:inkChg chg="add del">
          <ac:chgData name="Viet Anh Nguyen" userId="b95f61ff061388d5" providerId="LiveId" clId="{2F009BA6-935D-4172-B5F2-8DDE54F1BBBA}" dt="2022-01-10T08:48:13.195" v="3791"/>
          <ac:inkMkLst>
            <pc:docMk/>
            <pc:sldMk cId="589336378" sldId="359"/>
            <ac:inkMk id="72" creationId="{6BF16857-49D7-44E7-A1AF-7F27F250D738}"/>
          </ac:inkMkLst>
        </pc:inkChg>
        <pc:inkChg chg="add del">
          <ac:chgData name="Viet Anh Nguyen" userId="b95f61ff061388d5" providerId="LiveId" clId="{2F009BA6-935D-4172-B5F2-8DDE54F1BBBA}" dt="2022-01-10T08:48:13.195" v="3791"/>
          <ac:inkMkLst>
            <pc:docMk/>
            <pc:sldMk cId="589336378" sldId="359"/>
            <ac:inkMk id="73" creationId="{643CB42A-03D3-4C5F-8A15-F91C12A8F654}"/>
          </ac:inkMkLst>
        </pc:inkChg>
        <pc:inkChg chg="add del">
          <ac:chgData name="Viet Anh Nguyen" userId="b95f61ff061388d5" providerId="LiveId" clId="{2F009BA6-935D-4172-B5F2-8DDE54F1BBBA}" dt="2022-01-10T08:48:13.195" v="3791"/>
          <ac:inkMkLst>
            <pc:docMk/>
            <pc:sldMk cId="589336378" sldId="359"/>
            <ac:inkMk id="74" creationId="{A607CFBB-7F83-41B0-8B4D-8A0B4845A2CA}"/>
          </ac:inkMkLst>
        </pc:inkChg>
        <pc:inkChg chg="add del">
          <ac:chgData name="Viet Anh Nguyen" userId="b95f61ff061388d5" providerId="LiveId" clId="{2F009BA6-935D-4172-B5F2-8DDE54F1BBBA}" dt="2022-01-10T08:48:13.195" v="3791"/>
          <ac:inkMkLst>
            <pc:docMk/>
            <pc:sldMk cId="589336378" sldId="359"/>
            <ac:inkMk id="75" creationId="{EAE80441-C3C9-4BCF-861E-B44CCB6897FB}"/>
          </ac:inkMkLst>
        </pc:inkChg>
        <pc:inkChg chg="add del">
          <ac:chgData name="Viet Anh Nguyen" userId="b95f61ff061388d5" providerId="LiveId" clId="{2F009BA6-935D-4172-B5F2-8DDE54F1BBBA}" dt="2022-01-10T08:48:13.195" v="3791"/>
          <ac:inkMkLst>
            <pc:docMk/>
            <pc:sldMk cId="589336378" sldId="359"/>
            <ac:inkMk id="76" creationId="{E3876F6D-F330-4D99-B6AC-0FC3CE42BF08}"/>
          </ac:inkMkLst>
        </pc:inkChg>
        <pc:inkChg chg="add del">
          <ac:chgData name="Viet Anh Nguyen" userId="b95f61ff061388d5" providerId="LiveId" clId="{2F009BA6-935D-4172-B5F2-8DDE54F1BBBA}" dt="2022-01-10T08:48:13.195" v="3791"/>
          <ac:inkMkLst>
            <pc:docMk/>
            <pc:sldMk cId="589336378" sldId="359"/>
            <ac:inkMk id="77" creationId="{3CF750BD-308B-44A0-93CC-C78DBB97A635}"/>
          </ac:inkMkLst>
        </pc:inkChg>
        <pc:inkChg chg="add del">
          <ac:chgData name="Viet Anh Nguyen" userId="b95f61ff061388d5" providerId="LiveId" clId="{2F009BA6-935D-4172-B5F2-8DDE54F1BBBA}" dt="2022-01-10T08:48:13.195" v="3791"/>
          <ac:inkMkLst>
            <pc:docMk/>
            <pc:sldMk cId="589336378" sldId="359"/>
            <ac:inkMk id="78" creationId="{D1A41E7A-5605-4F5C-B274-254D795EA73A}"/>
          </ac:inkMkLst>
        </pc:inkChg>
        <pc:inkChg chg="add">
          <ac:chgData name="Viet Anh Nguyen" userId="b95f61ff061388d5" providerId="LiveId" clId="{2F009BA6-935D-4172-B5F2-8DDE54F1BBBA}" dt="2022-01-10T08:48:13.195" v="3791"/>
          <ac:inkMkLst>
            <pc:docMk/>
            <pc:sldMk cId="589336378" sldId="359"/>
            <ac:inkMk id="79" creationId="{C6C67016-623B-43C4-8492-222A968469F3}"/>
          </ac:inkMkLst>
        </pc:inkChg>
        <pc:inkChg chg="add">
          <ac:chgData name="Viet Anh Nguyen" userId="b95f61ff061388d5" providerId="LiveId" clId="{2F009BA6-935D-4172-B5F2-8DDE54F1BBBA}" dt="2022-01-10T08:48:13.195" v="3791"/>
          <ac:inkMkLst>
            <pc:docMk/>
            <pc:sldMk cId="589336378" sldId="359"/>
            <ac:inkMk id="80" creationId="{1750CB72-ADDF-4A34-9369-1ECC849BD789}"/>
          </ac:inkMkLst>
        </pc:inkChg>
        <pc:inkChg chg="add">
          <ac:chgData name="Viet Anh Nguyen" userId="b95f61ff061388d5" providerId="LiveId" clId="{2F009BA6-935D-4172-B5F2-8DDE54F1BBBA}" dt="2022-01-10T08:48:13.195" v="3791"/>
          <ac:inkMkLst>
            <pc:docMk/>
            <pc:sldMk cId="589336378" sldId="359"/>
            <ac:inkMk id="81" creationId="{C1BA2EB0-6028-4B2E-BCAB-DED924FF36AD}"/>
          </ac:inkMkLst>
        </pc:inkChg>
        <pc:inkChg chg="add del">
          <ac:chgData name="Viet Anh Nguyen" userId="b95f61ff061388d5" providerId="LiveId" clId="{2F009BA6-935D-4172-B5F2-8DDE54F1BBBA}" dt="2022-01-10T08:48:15.665" v="3797"/>
          <ac:inkMkLst>
            <pc:docMk/>
            <pc:sldMk cId="589336378" sldId="359"/>
            <ac:inkMk id="82" creationId="{A5A68072-B1C7-47BB-B123-84F66F85A602}"/>
          </ac:inkMkLst>
        </pc:inkChg>
        <pc:inkChg chg="add del">
          <ac:chgData name="Viet Anh Nguyen" userId="b95f61ff061388d5" providerId="LiveId" clId="{2F009BA6-935D-4172-B5F2-8DDE54F1BBBA}" dt="2022-01-10T08:48:15.665" v="3797"/>
          <ac:inkMkLst>
            <pc:docMk/>
            <pc:sldMk cId="589336378" sldId="359"/>
            <ac:inkMk id="83" creationId="{A5BD64CB-3871-4372-BD03-299AD1EC425E}"/>
          </ac:inkMkLst>
        </pc:inkChg>
        <pc:inkChg chg="add del">
          <ac:chgData name="Viet Anh Nguyen" userId="b95f61ff061388d5" providerId="LiveId" clId="{2F009BA6-935D-4172-B5F2-8DDE54F1BBBA}" dt="2022-01-10T08:48:15.665" v="3797"/>
          <ac:inkMkLst>
            <pc:docMk/>
            <pc:sldMk cId="589336378" sldId="359"/>
            <ac:inkMk id="84" creationId="{4AB310EF-1E51-4D25-B50A-F1EA856FBFDD}"/>
          </ac:inkMkLst>
        </pc:inkChg>
        <pc:inkChg chg="add del">
          <ac:chgData name="Viet Anh Nguyen" userId="b95f61ff061388d5" providerId="LiveId" clId="{2F009BA6-935D-4172-B5F2-8DDE54F1BBBA}" dt="2022-01-10T08:48:15.665" v="3797"/>
          <ac:inkMkLst>
            <pc:docMk/>
            <pc:sldMk cId="589336378" sldId="359"/>
            <ac:inkMk id="85" creationId="{230BC6E2-AE18-47B5-8A97-C1683F286487}"/>
          </ac:inkMkLst>
        </pc:inkChg>
        <pc:inkChg chg="add del">
          <ac:chgData name="Viet Anh Nguyen" userId="b95f61ff061388d5" providerId="LiveId" clId="{2F009BA6-935D-4172-B5F2-8DDE54F1BBBA}" dt="2022-01-10T08:48:15.665" v="3797"/>
          <ac:inkMkLst>
            <pc:docMk/>
            <pc:sldMk cId="589336378" sldId="359"/>
            <ac:inkMk id="86" creationId="{D6D3C331-3385-4467-8D8E-CFD253209F64}"/>
          </ac:inkMkLst>
        </pc:inkChg>
        <pc:inkChg chg="add">
          <ac:chgData name="Viet Anh Nguyen" userId="b95f61ff061388d5" providerId="LiveId" clId="{2F009BA6-935D-4172-B5F2-8DDE54F1BBBA}" dt="2022-01-10T08:48:15.665" v="3797"/>
          <ac:inkMkLst>
            <pc:docMk/>
            <pc:sldMk cId="589336378" sldId="359"/>
            <ac:inkMk id="87" creationId="{9B191019-C428-47C5-BB18-85E9FEEDE33F}"/>
          </ac:inkMkLst>
        </pc:inkChg>
      </pc:sldChg>
      <pc:sldChg chg="addSp delSp new mod">
        <pc:chgData name="Viet Anh Nguyen" userId="b95f61ff061388d5" providerId="LiveId" clId="{2F009BA6-935D-4172-B5F2-8DDE54F1BBBA}" dt="2022-01-10T09:39:36.828" v="4005"/>
        <pc:sldMkLst>
          <pc:docMk/>
          <pc:sldMk cId="1506056283" sldId="360"/>
        </pc:sldMkLst>
        <pc:inkChg chg="add del">
          <ac:chgData name="Viet Anh Nguyen" userId="b95f61ff061388d5" providerId="LiveId" clId="{2F009BA6-935D-4172-B5F2-8DDE54F1BBBA}" dt="2022-01-10T09:33:25.505" v="3814"/>
          <ac:inkMkLst>
            <pc:docMk/>
            <pc:sldMk cId="1506056283" sldId="360"/>
            <ac:inkMk id="2" creationId="{971C25E0-C527-4BE6-8E98-B9287505E7A1}"/>
          </ac:inkMkLst>
        </pc:inkChg>
        <pc:inkChg chg="add del">
          <ac:chgData name="Viet Anh Nguyen" userId="b95f61ff061388d5" providerId="LiveId" clId="{2F009BA6-935D-4172-B5F2-8DDE54F1BBBA}" dt="2022-01-10T09:33:25.505" v="3814"/>
          <ac:inkMkLst>
            <pc:docMk/>
            <pc:sldMk cId="1506056283" sldId="360"/>
            <ac:inkMk id="3" creationId="{BDDEE363-71FC-4575-BCD7-593AE7E6D456}"/>
          </ac:inkMkLst>
        </pc:inkChg>
        <pc:inkChg chg="add">
          <ac:chgData name="Viet Anh Nguyen" userId="b95f61ff061388d5" providerId="LiveId" clId="{2F009BA6-935D-4172-B5F2-8DDE54F1BBBA}" dt="2022-01-10T09:33:23.904" v="3811" actId="9405"/>
          <ac:inkMkLst>
            <pc:docMk/>
            <pc:sldMk cId="1506056283" sldId="360"/>
            <ac:inkMk id="4" creationId="{9103E346-3D61-4626-8DD8-DB88C4125172}"/>
          </ac:inkMkLst>
        </pc:inkChg>
        <pc:inkChg chg="add">
          <ac:chgData name="Viet Anh Nguyen" userId="b95f61ff061388d5" providerId="LiveId" clId="{2F009BA6-935D-4172-B5F2-8DDE54F1BBBA}" dt="2022-01-10T09:33:24.291" v="3812" actId="9405"/>
          <ac:inkMkLst>
            <pc:docMk/>
            <pc:sldMk cId="1506056283" sldId="360"/>
            <ac:inkMk id="5" creationId="{EA930649-54FF-49C3-91B7-527AA8FA26DD}"/>
          </ac:inkMkLst>
        </pc:inkChg>
        <pc:inkChg chg="add">
          <ac:chgData name="Viet Anh Nguyen" userId="b95f61ff061388d5" providerId="LiveId" clId="{2F009BA6-935D-4172-B5F2-8DDE54F1BBBA}" dt="2022-01-10T09:33:24.514" v="3813" actId="9405"/>
          <ac:inkMkLst>
            <pc:docMk/>
            <pc:sldMk cId="1506056283" sldId="360"/>
            <ac:inkMk id="6" creationId="{56D56E72-FEBA-44DF-89EA-3937F0AEE1C7}"/>
          </ac:inkMkLst>
        </pc:inkChg>
        <pc:inkChg chg="add">
          <ac:chgData name="Viet Anh Nguyen" userId="b95f61ff061388d5" providerId="LiveId" clId="{2F009BA6-935D-4172-B5F2-8DDE54F1BBBA}" dt="2022-01-10T09:33:25.505" v="3814"/>
          <ac:inkMkLst>
            <pc:docMk/>
            <pc:sldMk cId="1506056283" sldId="360"/>
            <ac:inkMk id="7" creationId="{01ABBDAE-E1D8-406E-86EE-462ABAFC082A}"/>
          </ac:inkMkLst>
        </pc:inkChg>
        <pc:inkChg chg="add del">
          <ac:chgData name="Viet Anh Nguyen" userId="b95f61ff061388d5" providerId="LiveId" clId="{2F009BA6-935D-4172-B5F2-8DDE54F1BBBA}" dt="2022-01-10T09:33:31.255" v="3817"/>
          <ac:inkMkLst>
            <pc:docMk/>
            <pc:sldMk cId="1506056283" sldId="360"/>
            <ac:inkMk id="8" creationId="{AD22358E-D2B6-4891-87FB-FCCAFBE6FFA6}"/>
          </ac:inkMkLst>
        </pc:inkChg>
        <pc:inkChg chg="add del">
          <ac:chgData name="Viet Anh Nguyen" userId="b95f61ff061388d5" providerId="LiveId" clId="{2F009BA6-935D-4172-B5F2-8DDE54F1BBBA}" dt="2022-01-10T09:33:31.255" v="3817"/>
          <ac:inkMkLst>
            <pc:docMk/>
            <pc:sldMk cId="1506056283" sldId="360"/>
            <ac:inkMk id="9" creationId="{4F1EF262-16F8-46B6-A485-FF7514EC93A5}"/>
          </ac:inkMkLst>
        </pc:inkChg>
        <pc:inkChg chg="add del">
          <ac:chgData name="Viet Anh Nguyen" userId="b95f61ff061388d5" providerId="LiveId" clId="{2F009BA6-935D-4172-B5F2-8DDE54F1BBBA}" dt="2022-01-10T09:33:33.863" v="3824"/>
          <ac:inkMkLst>
            <pc:docMk/>
            <pc:sldMk cId="1506056283" sldId="360"/>
            <ac:inkMk id="10" creationId="{1102910E-6CDA-4B8A-A8DC-BF984F5569DC}"/>
          </ac:inkMkLst>
        </pc:inkChg>
        <pc:inkChg chg="add del">
          <ac:chgData name="Viet Anh Nguyen" userId="b95f61ff061388d5" providerId="LiveId" clId="{2F009BA6-935D-4172-B5F2-8DDE54F1BBBA}" dt="2022-01-10T09:33:33.863" v="3824"/>
          <ac:inkMkLst>
            <pc:docMk/>
            <pc:sldMk cId="1506056283" sldId="360"/>
            <ac:inkMk id="11" creationId="{ED3DD81A-889D-42E6-8326-3FFA4B9071BA}"/>
          </ac:inkMkLst>
        </pc:inkChg>
        <pc:inkChg chg="add del">
          <ac:chgData name="Viet Anh Nguyen" userId="b95f61ff061388d5" providerId="LiveId" clId="{2F009BA6-935D-4172-B5F2-8DDE54F1BBBA}" dt="2022-01-10T09:33:33.863" v="3824"/>
          <ac:inkMkLst>
            <pc:docMk/>
            <pc:sldMk cId="1506056283" sldId="360"/>
            <ac:inkMk id="12" creationId="{B1330FB8-D840-4EF5-B840-4241F249B154}"/>
          </ac:inkMkLst>
        </pc:inkChg>
        <pc:inkChg chg="add del">
          <ac:chgData name="Viet Anh Nguyen" userId="b95f61ff061388d5" providerId="LiveId" clId="{2F009BA6-935D-4172-B5F2-8DDE54F1BBBA}" dt="2022-01-10T09:33:33.863" v="3824"/>
          <ac:inkMkLst>
            <pc:docMk/>
            <pc:sldMk cId="1506056283" sldId="360"/>
            <ac:inkMk id="13" creationId="{9F381017-9F58-486D-A244-84323C32929E}"/>
          </ac:inkMkLst>
        </pc:inkChg>
        <pc:inkChg chg="add del">
          <ac:chgData name="Viet Anh Nguyen" userId="b95f61ff061388d5" providerId="LiveId" clId="{2F009BA6-935D-4172-B5F2-8DDE54F1BBBA}" dt="2022-01-10T09:33:33.863" v="3824"/>
          <ac:inkMkLst>
            <pc:docMk/>
            <pc:sldMk cId="1506056283" sldId="360"/>
            <ac:inkMk id="14" creationId="{6155B95E-6505-499B-BEE7-E5D294506806}"/>
          </ac:inkMkLst>
        </pc:inkChg>
        <pc:inkChg chg="add del">
          <ac:chgData name="Viet Anh Nguyen" userId="b95f61ff061388d5" providerId="LiveId" clId="{2F009BA6-935D-4172-B5F2-8DDE54F1BBBA}" dt="2022-01-10T09:33:33.863" v="3824"/>
          <ac:inkMkLst>
            <pc:docMk/>
            <pc:sldMk cId="1506056283" sldId="360"/>
            <ac:inkMk id="15" creationId="{80CA9822-386B-4781-A8EC-3F5637D2912A}"/>
          </ac:inkMkLst>
        </pc:inkChg>
        <pc:inkChg chg="add del">
          <ac:chgData name="Viet Anh Nguyen" userId="b95f61ff061388d5" providerId="LiveId" clId="{2F009BA6-935D-4172-B5F2-8DDE54F1BBBA}" dt="2022-01-10T09:33:33.863" v="3824"/>
          <ac:inkMkLst>
            <pc:docMk/>
            <pc:sldMk cId="1506056283" sldId="360"/>
            <ac:inkMk id="16" creationId="{9F48D5D9-2D21-48BD-A76A-84DB4F0B6038}"/>
          </ac:inkMkLst>
        </pc:inkChg>
        <pc:inkChg chg="add">
          <ac:chgData name="Viet Anh Nguyen" userId="b95f61ff061388d5" providerId="LiveId" clId="{2F009BA6-935D-4172-B5F2-8DDE54F1BBBA}" dt="2022-01-10T09:33:33.863" v="3824"/>
          <ac:inkMkLst>
            <pc:docMk/>
            <pc:sldMk cId="1506056283" sldId="360"/>
            <ac:inkMk id="17" creationId="{8D6FC812-F1EB-4A1E-9DD3-49799288F333}"/>
          </ac:inkMkLst>
        </pc:inkChg>
        <pc:inkChg chg="add">
          <ac:chgData name="Viet Anh Nguyen" userId="b95f61ff061388d5" providerId="LiveId" clId="{2F009BA6-935D-4172-B5F2-8DDE54F1BBBA}" dt="2022-01-10T09:33:33.863" v="3824"/>
          <ac:inkMkLst>
            <pc:docMk/>
            <pc:sldMk cId="1506056283" sldId="360"/>
            <ac:inkMk id="18" creationId="{F38C8A06-5727-41B9-B711-3D0C91485C4A}"/>
          </ac:inkMkLst>
        </pc:inkChg>
        <pc:inkChg chg="add del">
          <ac:chgData name="Viet Anh Nguyen" userId="b95f61ff061388d5" providerId="LiveId" clId="{2F009BA6-935D-4172-B5F2-8DDE54F1BBBA}" dt="2022-01-10T09:33:35.844" v="3827"/>
          <ac:inkMkLst>
            <pc:docMk/>
            <pc:sldMk cId="1506056283" sldId="360"/>
            <ac:inkMk id="19" creationId="{0070C0A2-3D14-4C98-9388-7CB6B079A452}"/>
          </ac:inkMkLst>
        </pc:inkChg>
        <pc:inkChg chg="add del">
          <ac:chgData name="Viet Anh Nguyen" userId="b95f61ff061388d5" providerId="LiveId" clId="{2F009BA6-935D-4172-B5F2-8DDE54F1BBBA}" dt="2022-01-10T09:33:35.844" v="3827"/>
          <ac:inkMkLst>
            <pc:docMk/>
            <pc:sldMk cId="1506056283" sldId="360"/>
            <ac:inkMk id="20" creationId="{F12700FF-56F0-46A6-A97F-91B523680577}"/>
          </ac:inkMkLst>
        </pc:inkChg>
        <pc:inkChg chg="add del">
          <ac:chgData name="Viet Anh Nguyen" userId="b95f61ff061388d5" providerId="LiveId" clId="{2F009BA6-935D-4172-B5F2-8DDE54F1BBBA}" dt="2022-01-10T09:33:37.379" v="3831"/>
          <ac:inkMkLst>
            <pc:docMk/>
            <pc:sldMk cId="1506056283" sldId="360"/>
            <ac:inkMk id="21" creationId="{82C7A139-F4D1-40AB-BEBF-E9DE38295EA2}"/>
          </ac:inkMkLst>
        </pc:inkChg>
        <pc:inkChg chg="add del">
          <ac:chgData name="Viet Anh Nguyen" userId="b95f61ff061388d5" providerId="LiveId" clId="{2F009BA6-935D-4172-B5F2-8DDE54F1BBBA}" dt="2022-01-10T09:33:37.379" v="3831"/>
          <ac:inkMkLst>
            <pc:docMk/>
            <pc:sldMk cId="1506056283" sldId="360"/>
            <ac:inkMk id="22" creationId="{E5EA9884-9EBB-436D-BD34-5BE39A272948}"/>
          </ac:inkMkLst>
        </pc:inkChg>
        <pc:inkChg chg="add del">
          <ac:chgData name="Viet Anh Nguyen" userId="b95f61ff061388d5" providerId="LiveId" clId="{2F009BA6-935D-4172-B5F2-8DDE54F1BBBA}" dt="2022-01-10T09:33:37.379" v="3831"/>
          <ac:inkMkLst>
            <pc:docMk/>
            <pc:sldMk cId="1506056283" sldId="360"/>
            <ac:inkMk id="23" creationId="{A81DE892-9969-4273-B31D-DF5C78ADEC3F}"/>
          </ac:inkMkLst>
        </pc:inkChg>
        <pc:inkChg chg="add del">
          <ac:chgData name="Viet Anh Nguyen" userId="b95f61ff061388d5" providerId="LiveId" clId="{2F009BA6-935D-4172-B5F2-8DDE54F1BBBA}" dt="2022-01-10T09:33:37.379" v="3831"/>
          <ac:inkMkLst>
            <pc:docMk/>
            <pc:sldMk cId="1506056283" sldId="360"/>
            <ac:inkMk id="24" creationId="{3079C7DB-2823-4F27-86DE-FCB7B640AEB1}"/>
          </ac:inkMkLst>
        </pc:inkChg>
        <pc:inkChg chg="add">
          <ac:chgData name="Viet Anh Nguyen" userId="b95f61ff061388d5" providerId="LiveId" clId="{2F009BA6-935D-4172-B5F2-8DDE54F1BBBA}" dt="2022-01-10T09:33:37.379" v="3831"/>
          <ac:inkMkLst>
            <pc:docMk/>
            <pc:sldMk cId="1506056283" sldId="360"/>
            <ac:inkMk id="25" creationId="{B2CBD413-7FFD-48B6-BAE5-2BB8865271AD}"/>
          </ac:inkMkLst>
        </pc:inkChg>
        <pc:inkChg chg="add del">
          <ac:chgData name="Viet Anh Nguyen" userId="b95f61ff061388d5" providerId="LiveId" clId="{2F009BA6-935D-4172-B5F2-8DDE54F1BBBA}" dt="2022-01-10T09:33:43.234" v="3836"/>
          <ac:inkMkLst>
            <pc:docMk/>
            <pc:sldMk cId="1506056283" sldId="360"/>
            <ac:inkMk id="26" creationId="{DBD39C16-8698-4A0D-860D-33F1D6C94371}"/>
          </ac:inkMkLst>
        </pc:inkChg>
        <pc:inkChg chg="add del">
          <ac:chgData name="Viet Anh Nguyen" userId="b95f61ff061388d5" providerId="LiveId" clId="{2F009BA6-935D-4172-B5F2-8DDE54F1BBBA}" dt="2022-01-10T09:33:43.234" v="3836"/>
          <ac:inkMkLst>
            <pc:docMk/>
            <pc:sldMk cId="1506056283" sldId="360"/>
            <ac:inkMk id="27" creationId="{3151EDAE-6B47-4477-8858-71F90F515D37}"/>
          </ac:inkMkLst>
        </pc:inkChg>
        <pc:inkChg chg="add del">
          <ac:chgData name="Viet Anh Nguyen" userId="b95f61ff061388d5" providerId="LiveId" clId="{2F009BA6-935D-4172-B5F2-8DDE54F1BBBA}" dt="2022-01-10T09:33:43.234" v="3836"/>
          <ac:inkMkLst>
            <pc:docMk/>
            <pc:sldMk cId="1506056283" sldId="360"/>
            <ac:inkMk id="28" creationId="{F6BE6912-EFCE-4821-B1B8-3284DA7A99D9}"/>
          </ac:inkMkLst>
        </pc:inkChg>
        <pc:inkChg chg="add del">
          <ac:chgData name="Viet Anh Nguyen" userId="b95f61ff061388d5" providerId="LiveId" clId="{2F009BA6-935D-4172-B5F2-8DDE54F1BBBA}" dt="2022-01-10T09:33:43.234" v="3836"/>
          <ac:inkMkLst>
            <pc:docMk/>
            <pc:sldMk cId="1506056283" sldId="360"/>
            <ac:inkMk id="29" creationId="{804986F3-E48D-4528-BC5B-D5C17660F88B}"/>
          </ac:inkMkLst>
        </pc:inkChg>
        <pc:inkChg chg="add">
          <ac:chgData name="Viet Anh Nguyen" userId="b95f61ff061388d5" providerId="LiveId" clId="{2F009BA6-935D-4172-B5F2-8DDE54F1BBBA}" dt="2022-01-10T09:33:43.234" v="3836"/>
          <ac:inkMkLst>
            <pc:docMk/>
            <pc:sldMk cId="1506056283" sldId="360"/>
            <ac:inkMk id="30" creationId="{E9FBA7F8-7C54-465E-9FDC-2727CF63CD87}"/>
          </ac:inkMkLst>
        </pc:inkChg>
        <pc:inkChg chg="add del">
          <ac:chgData name="Viet Anh Nguyen" userId="b95f61ff061388d5" providerId="LiveId" clId="{2F009BA6-935D-4172-B5F2-8DDE54F1BBBA}" dt="2022-01-10T09:33:48.049" v="3846"/>
          <ac:inkMkLst>
            <pc:docMk/>
            <pc:sldMk cId="1506056283" sldId="360"/>
            <ac:inkMk id="31" creationId="{A2C979DC-0CA5-4930-8D60-1DF0801D712C}"/>
          </ac:inkMkLst>
        </pc:inkChg>
        <pc:inkChg chg="add del">
          <ac:chgData name="Viet Anh Nguyen" userId="b95f61ff061388d5" providerId="LiveId" clId="{2F009BA6-935D-4172-B5F2-8DDE54F1BBBA}" dt="2022-01-10T09:33:48.049" v="3846"/>
          <ac:inkMkLst>
            <pc:docMk/>
            <pc:sldMk cId="1506056283" sldId="360"/>
            <ac:inkMk id="32" creationId="{5DD7A937-08A7-4A29-8ADC-5A3D0E821E87}"/>
          </ac:inkMkLst>
        </pc:inkChg>
        <pc:inkChg chg="add del">
          <ac:chgData name="Viet Anh Nguyen" userId="b95f61ff061388d5" providerId="LiveId" clId="{2F009BA6-935D-4172-B5F2-8DDE54F1BBBA}" dt="2022-01-10T09:33:48.049" v="3846"/>
          <ac:inkMkLst>
            <pc:docMk/>
            <pc:sldMk cId="1506056283" sldId="360"/>
            <ac:inkMk id="33" creationId="{3CBAF724-2838-432C-8348-EE6E874AE275}"/>
          </ac:inkMkLst>
        </pc:inkChg>
        <pc:inkChg chg="add del">
          <ac:chgData name="Viet Anh Nguyen" userId="b95f61ff061388d5" providerId="LiveId" clId="{2F009BA6-935D-4172-B5F2-8DDE54F1BBBA}" dt="2022-01-10T09:33:48.049" v="3846"/>
          <ac:inkMkLst>
            <pc:docMk/>
            <pc:sldMk cId="1506056283" sldId="360"/>
            <ac:inkMk id="34" creationId="{F1A25379-98A9-4B7F-98C7-80A1450F3ADF}"/>
          </ac:inkMkLst>
        </pc:inkChg>
        <pc:inkChg chg="add del">
          <ac:chgData name="Viet Anh Nguyen" userId="b95f61ff061388d5" providerId="LiveId" clId="{2F009BA6-935D-4172-B5F2-8DDE54F1BBBA}" dt="2022-01-10T09:33:48.049" v="3846"/>
          <ac:inkMkLst>
            <pc:docMk/>
            <pc:sldMk cId="1506056283" sldId="360"/>
            <ac:inkMk id="35" creationId="{E24B9C9F-B8CB-4095-8AAD-9DC32B377C69}"/>
          </ac:inkMkLst>
        </pc:inkChg>
        <pc:inkChg chg="add del">
          <ac:chgData name="Viet Anh Nguyen" userId="b95f61ff061388d5" providerId="LiveId" clId="{2F009BA6-935D-4172-B5F2-8DDE54F1BBBA}" dt="2022-01-10T09:33:48.049" v="3846"/>
          <ac:inkMkLst>
            <pc:docMk/>
            <pc:sldMk cId="1506056283" sldId="360"/>
            <ac:inkMk id="36" creationId="{0B1A97A4-3CB0-4F24-AE84-DD3FAA44485B}"/>
          </ac:inkMkLst>
        </pc:inkChg>
        <pc:inkChg chg="add del">
          <ac:chgData name="Viet Anh Nguyen" userId="b95f61ff061388d5" providerId="LiveId" clId="{2F009BA6-935D-4172-B5F2-8DDE54F1BBBA}" dt="2022-01-10T09:33:48.049" v="3846"/>
          <ac:inkMkLst>
            <pc:docMk/>
            <pc:sldMk cId="1506056283" sldId="360"/>
            <ac:inkMk id="37" creationId="{B4E454B2-3B00-4B62-85C5-13D083379373}"/>
          </ac:inkMkLst>
        </pc:inkChg>
        <pc:inkChg chg="add del">
          <ac:chgData name="Viet Anh Nguyen" userId="b95f61ff061388d5" providerId="LiveId" clId="{2F009BA6-935D-4172-B5F2-8DDE54F1BBBA}" dt="2022-01-10T09:33:48.049" v="3846"/>
          <ac:inkMkLst>
            <pc:docMk/>
            <pc:sldMk cId="1506056283" sldId="360"/>
            <ac:inkMk id="38" creationId="{EF068D60-B61A-4D79-B86C-0F7FE7DC6854}"/>
          </ac:inkMkLst>
        </pc:inkChg>
        <pc:inkChg chg="add del">
          <ac:chgData name="Viet Anh Nguyen" userId="b95f61ff061388d5" providerId="LiveId" clId="{2F009BA6-935D-4172-B5F2-8DDE54F1BBBA}" dt="2022-01-10T09:33:48.049" v="3846"/>
          <ac:inkMkLst>
            <pc:docMk/>
            <pc:sldMk cId="1506056283" sldId="360"/>
            <ac:inkMk id="39" creationId="{78A3F6CB-09F4-45D0-A580-FB1D1FE5FC93}"/>
          </ac:inkMkLst>
        </pc:inkChg>
        <pc:inkChg chg="add">
          <ac:chgData name="Viet Anh Nguyen" userId="b95f61ff061388d5" providerId="LiveId" clId="{2F009BA6-935D-4172-B5F2-8DDE54F1BBBA}" dt="2022-01-10T09:33:48.049" v="3846"/>
          <ac:inkMkLst>
            <pc:docMk/>
            <pc:sldMk cId="1506056283" sldId="360"/>
            <ac:inkMk id="40" creationId="{BD30DBE9-07A2-4829-A152-AB2E99D6433F}"/>
          </ac:inkMkLst>
        </pc:inkChg>
        <pc:inkChg chg="add">
          <ac:chgData name="Viet Anh Nguyen" userId="b95f61ff061388d5" providerId="LiveId" clId="{2F009BA6-935D-4172-B5F2-8DDE54F1BBBA}" dt="2022-01-10T09:33:48.049" v="3846"/>
          <ac:inkMkLst>
            <pc:docMk/>
            <pc:sldMk cId="1506056283" sldId="360"/>
            <ac:inkMk id="41" creationId="{6E76ED08-C587-474E-8255-34E7C8CA16E8}"/>
          </ac:inkMkLst>
        </pc:inkChg>
        <pc:inkChg chg="add del">
          <ac:chgData name="Viet Anh Nguyen" userId="b95f61ff061388d5" providerId="LiveId" clId="{2F009BA6-935D-4172-B5F2-8DDE54F1BBBA}" dt="2022-01-10T09:33:51.843" v="3853"/>
          <ac:inkMkLst>
            <pc:docMk/>
            <pc:sldMk cId="1506056283" sldId="360"/>
            <ac:inkMk id="42" creationId="{464A5454-67F8-4609-B15F-E7F6F9C2A2DA}"/>
          </ac:inkMkLst>
        </pc:inkChg>
        <pc:inkChg chg="add del">
          <ac:chgData name="Viet Anh Nguyen" userId="b95f61ff061388d5" providerId="LiveId" clId="{2F009BA6-935D-4172-B5F2-8DDE54F1BBBA}" dt="2022-01-10T09:33:51.843" v="3853"/>
          <ac:inkMkLst>
            <pc:docMk/>
            <pc:sldMk cId="1506056283" sldId="360"/>
            <ac:inkMk id="43" creationId="{178DF371-CC23-498F-87B8-F955E1C2710B}"/>
          </ac:inkMkLst>
        </pc:inkChg>
        <pc:inkChg chg="add del">
          <ac:chgData name="Viet Anh Nguyen" userId="b95f61ff061388d5" providerId="LiveId" clId="{2F009BA6-935D-4172-B5F2-8DDE54F1BBBA}" dt="2022-01-10T09:33:51.843" v="3853"/>
          <ac:inkMkLst>
            <pc:docMk/>
            <pc:sldMk cId="1506056283" sldId="360"/>
            <ac:inkMk id="44" creationId="{98A8B1A3-F2D3-447B-B049-6499375BD70F}"/>
          </ac:inkMkLst>
        </pc:inkChg>
        <pc:inkChg chg="add del">
          <ac:chgData name="Viet Anh Nguyen" userId="b95f61ff061388d5" providerId="LiveId" clId="{2F009BA6-935D-4172-B5F2-8DDE54F1BBBA}" dt="2022-01-10T09:33:51.843" v="3853"/>
          <ac:inkMkLst>
            <pc:docMk/>
            <pc:sldMk cId="1506056283" sldId="360"/>
            <ac:inkMk id="45" creationId="{FE4DDE82-5270-4FAB-9654-A3D4DC936AAD}"/>
          </ac:inkMkLst>
        </pc:inkChg>
        <pc:inkChg chg="add del">
          <ac:chgData name="Viet Anh Nguyen" userId="b95f61ff061388d5" providerId="LiveId" clId="{2F009BA6-935D-4172-B5F2-8DDE54F1BBBA}" dt="2022-01-10T09:33:51.843" v="3853"/>
          <ac:inkMkLst>
            <pc:docMk/>
            <pc:sldMk cId="1506056283" sldId="360"/>
            <ac:inkMk id="46" creationId="{786FD13E-CB86-403D-A01B-0E59860029BD}"/>
          </ac:inkMkLst>
        </pc:inkChg>
        <pc:inkChg chg="add">
          <ac:chgData name="Viet Anh Nguyen" userId="b95f61ff061388d5" providerId="LiveId" clId="{2F009BA6-935D-4172-B5F2-8DDE54F1BBBA}" dt="2022-01-10T09:33:50.869" v="3852" actId="9405"/>
          <ac:inkMkLst>
            <pc:docMk/>
            <pc:sldMk cId="1506056283" sldId="360"/>
            <ac:inkMk id="47" creationId="{A9DEF3C7-1788-4D2C-98CA-ACE47E6DA154}"/>
          </ac:inkMkLst>
        </pc:inkChg>
        <pc:inkChg chg="add">
          <ac:chgData name="Viet Anh Nguyen" userId="b95f61ff061388d5" providerId="LiveId" clId="{2F009BA6-935D-4172-B5F2-8DDE54F1BBBA}" dt="2022-01-10T09:33:51.843" v="3853"/>
          <ac:inkMkLst>
            <pc:docMk/>
            <pc:sldMk cId="1506056283" sldId="360"/>
            <ac:inkMk id="48" creationId="{99496508-957F-44A0-92B5-88AE681A0AB9}"/>
          </ac:inkMkLst>
        </pc:inkChg>
        <pc:inkChg chg="add del">
          <ac:chgData name="Viet Anh Nguyen" userId="b95f61ff061388d5" providerId="LiveId" clId="{2F009BA6-935D-4172-B5F2-8DDE54F1BBBA}" dt="2022-01-10T09:33:56.973" v="3856"/>
          <ac:inkMkLst>
            <pc:docMk/>
            <pc:sldMk cId="1506056283" sldId="360"/>
            <ac:inkMk id="49" creationId="{618F18C0-5782-460E-A31C-AF98263FCD35}"/>
          </ac:inkMkLst>
        </pc:inkChg>
        <pc:inkChg chg="add del">
          <ac:chgData name="Viet Anh Nguyen" userId="b95f61ff061388d5" providerId="LiveId" clId="{2F009BA6-935D-4172-B5F2-8DDE54F1BBBA}" dt="2022-01-10T09:33:56.973" v="3856"/>
          <ac:inkMkLst>
            <pc:docMk/>
            <pc:sldMk cId="1506056283" sldId="360"/>
            <ac:inkMk id="50" creationId="{27A4BE25-F3CF-4C92-886A-133A340A6E9E}"/>
          </ac:inkMkLst>
        </pc:inkChg>
        <pc:inkChg chg="add del">
          <ac:chgData name="Viet Anh Nguyen" userId="b95f61ff061388d5" providerId="LiveId" clId="{2F009BA6-935D-4172-B5F2-8DDE54F1BBBA}" dt="2022-01-10T09:33:58.334" v="3859"/>
          <ac:inkMkLst>
            <pc:docMk/>
            <pc:sldMk cId="1506056283" sldId="360"/>
            <ac:inkMk id="51" creationId="{A0A84AB5-BFC1-494D-ABC8-FF06AC85713E}"/>
          </ac:inkMkLst>
        </pc:inkChg>
        <pc:inkChg chg="add del">
          <ac:chgData name="Viet Anh Nguyen" userId="b95f61ff061388d5" providerId="LiveId" clId="{2F009BA6-935D-4172-B5F2-8DDE54F1BBBA}" dt="2022-01-10T09:33:58.334" v="3859"/>
          <ac:inkMkLst>
            <pc:docMk/>
            <pc:sldMk cId="1506056283" sldId="360"/>
            <ac:inkMk id="52" creationId="{4AE8499E-0421-4EFE-B905-16A4B440F6F0}"/>
          </ac:inkMkLst>
        </pc:inkChg>
        <pc:inkChg chg="add del">
          <ac:chgData name="Viet Anh Nguyen" userId="b95f61ff061388d5" providerId="LiveId" clId="{2F009BA6-935D-4172-B5F2-8DDE54F1BBBA}" dt="2022-01-10T09:33:58.334" v="3859"/>
          <ac:inkMkLst>
            <pc:docMk/>
            <pc:sldMk cId="1506056283" sldId="360"/>
            <ac:inkMk id="53" creationId="{F9A7860D-512C-4B88-94A8-077685F5050A}"/>
          </ac:inkMkLst>
        </pc:inkChg>
        <pc:inkChg chg="add del">
          <ac:chgData name="Viet Anh Nguyen" userId="b95f61ff061388d5" providerId="LiveId" clId="{2F009BA6-935D-4172-B5F2-8DDE54F1BBBA}" dt="2022-01-10T09:34:00.181" v="3864"/>
          <ac:inkMkLst>
            <pc:docMk/>
            <pc:sldMk cId="1506056283" sldId="360"/>
            <ac:inkMk id="54" creationId="{60B1EC61-3206-4D98-BF4C-0BF101F555C3}"/>
          </ac:inkMkLst>
        </pc:inkChg>
        <pc:inkChg chg="add del">
          <ac:chgData name="Viet Anh Nguyen" userId="b95f61ff061388d5" providerId="LiveId" clId="{2F009BA6-935D-4172-B5F2-8DDE54F1BBBA}" dt="2022-01-10T09:34:00.181" v="3864"/>
          <ac:inkMkLst>
            <pc:docMk/>
            <pc:sldMk cId="1506056283" sldId="360"/>
            <ac:inkMk id="55" creationId="{C0EC212B-5C24-47F0-9A44-CC1EAC4F418D}"/>
          </ac:inkMkLst>
        </pc:inkChg>
        <pc:inkChg chg="add del">
          <ac:chgData name="Viet Anh Nguyen" userId="b95f61ff061388d5" providerId="LiveId" clId="{2F009BA6-935D-4172-B5F2-8DDE54F1BBBA}" dt="2022-01-10T09:34:00.181" v="3864"/>
          <ac:inkMkLst>
            <pc:docMk/>
            <pc:sldMk cId="1506056283" sldId="360"/>
            <ac:inkMk id="56" creationId="{DB6A56CC-2D69-4772-A125-2DDB6FF9944B}"/>
          </ac:inkMkLst>
        </pc:inkChg>
        <pc:inkChg chg="add del">
          <ac:chgData name="Viet Anh Nguyen" userId="b95f61ff061388d5" providerId="LiveId" clId="{2F009BA6-935D-4172-B5F2-8DDE54F1BBBA}" dt="2022-01-10T09:34:00.181" v="3864"/>
          <ac:inkMkLst>
            <pc:docMk/>
            <pc:sldMk cId="1506056283" sldId="360"/>
            <ac:inkMk id="57" creationId="{234E4A44-617D-4450-A806-38F0C499D1E2}"/>
          </ac:inkMkLst>
        </pc:inkChg>
        <pc:inkChg chg="add del">
          <ac:chgData name="Viet Anh Nguyen" userId="b95f61ff061388d5" providerId="LiveId" clId="{2F009BA6-935D-4172-B5F2-8DDE54F1BBBA}" dt="2022-01-10T09:34:00.181" v="3864"/>
          <ac:inkMkLst>
            <pc:docMk/>
            <pc:sldMk cId="1506056283" sldId="360"/>
            <ac:inkMk id="58" creationId="{5F7FAA05-B848-4809-842B-B995C17EF49C}"/>
          </ac:inkMkLst>
        </pc:inkChg>
        <pc:inkChg chg="add del">
          <ac:chgData name="Viet Anh Nguyen" userId="b95f61ff061388d5" providerId="LiveId" clId="{2F009BA6-935D-4172-B5F2-8DDE54F1BBBA}" dt="2022-01-10T09:34:01.917" v="3869"/>
          <ac:inkMkLst>
            <pc:docMk/>
            <pc:sldMk cId="1506056283" sldId="360"/>
            <ac:inkMk id="59" creationId="{67DEBCCF-EE77-4839-B5C7-3A16DCE4AE65}"/>
          </ac:inkMkLst>
        </pc:inkChg>
        <pc:inkChg chg="add del">
          <ac:chgData name="Viet Anh Nguyen" userId="b95f61ff061388d5" providerId="LiveId" clId="{2F009BA6-935D-4172-B5F2-8DDE54F1BBBA}" dt="2022-01-10T09:34:01.917" v="3869"/>
          <ac:inkMkLst>
            <pc:docMk/>
            <pc:sldMk cId="1506056283" sldId="360"/>
            <ac:inkMk id="60" creationId="{E7D3E46D-B1C0-4C82-92CA-64A285C7F378}"/>
          </ac:inkMkLst>
        </pc:inkChg>
        <pc:inkChg chg="add del">
          <ac:chgData name="Viet Anh Nguyen" userId="b95f61ff061388d5" providerId="LiveId" clId="{2F009BA6-935D-4172-B5F2-8DDE54F1BBBA}" dt="2022-01-10T09:34:01.917" v="3869"/>
          <ac:inkMkLst>
            <pc:docMk/>
            <pc:sldMk cId="1506056283" sldId="360"/>
            <ac:inkMk id="61" creationId="{739DCAB3-B30D-402D-95BC-A48B48DBDFD6}"/>
          </ac:inkMkLst>
        </pc:inkChg>
        <pc:inkChg chg="add del">
          <ac:chgData name="Viet Anh Nguyen" userId="b95f61ff061388d5" providerId="LiveId" clId="{2F009BA6-935D-4172-B5F2-8DDE54F1BBBA}" dt="2022-01-10T09:34:01.917" v="3869"/>
          <ac:inkMkLst>
            <pc:docMk/>
            <pc:sldMk cId="1506056283" sldId="360"/>
            <ac:inkMk id="62" creationId="{9FEED2FC-E368-4FBB-8EF1-36B3BD74CF9F}"/>
          </ac:inkMkLst>
        </pc:inkChg>
        <pc:inkChg chg="add del">
          <ac:chgData name="Viet Anh Nguyen" userId="b95f61ff061388d5" providerId="LiveId" clId="{2F009BA6-935D-4172-B5F2-8DDE54F1BBBA}" dt="2022-01-10T09:34:04.545" v="3878"/>
          <ac:inkMkLst>
            <pc:docMk/>
            <pc:sldMk cId="1506056283" sldId="360"/>
            <ac:inkMk id="63" creationId="{C09060A2-D362-45F8-8B97-DB63824DC56E}"/>
          </ac:inkMkLst>
        </pc:inkChg>
        <pc:inkChg chg="add del">
          <ac:chgData name="Viet Anh Nguyen" userId="b95f61ff061388d5" providerId="LiveId" clId="{2F009BA6-935D-4172-B5F2-8DDE54F1BBBA}" dt="2022-01-10T09:34:04.545" v="3878"/>
          <ac:inkMkLst>
            <pc:docMk/>
            <pc:sldMk cId="1506056283" sldId="360"/>
            <ac:inkMk id="64" creationId="{F81698D8-AFCB-44D6-979B-AAC6B3427009}"/>
          </ac:inkMkLst>
        </pc:inkChg>
        <pc:inkChg chg="add del">
          <ac:chgData name="Viet Anh Nguyen" userId="b95f61ff061388d5" providerId="LiveId" clId="{2F009BA6-935D-4172-B5F2-8DDE54F1BBBA}" dt="2022-01-10T09:34:04.545" v="3878"/>
          <ac:inkMkLst>
            <pc:docMk/>
            <pc:sldMk cId="1506056283" sldId="360"/>
            <ac:inkMk id="65" creationId="{6BF1628A-0277-459F-BE29-0AE202121163}"/>
          </ac:inkMkLst>
        </pc:inkChg>
        <pc:inkChg chg="add del">
          <ac:chgData name="Viet Anh Nguyen" userId="b95f61ff061388d5" providerId="LiveId" clId="{2F009BA6-935D-4172-B5F2-8DDE54F1BBBA}" dt="2022-01-10T09:34:04.545" v="3878"/>
          <ac:inkMkLst>
            <pc:docMk/>
            <pc:sldMk cId="1506056283" sldId="360"/>
            <ac:inkMk id="66" creationId="{C3F5D8D1-A2CF-4CA4-A5C2-7EDE37038299}"/>
          </ac:inkMkLst>
        </pc:inkChg>
        <pc:inkChg chg="add del">
          <ac:chgData name="Viet Anh Nguyen" userId="b95f61ff061388d5" providerId="LiveId" clId="{2F009BA6-935D-4172-B5F2-8DDE54F1BBBA}" dt="2022-01-10T09:34:04.545" v="3878"/>
          <ac:inkMkLst>
            <pc:docMk/>
            <pc:sldMk cId="1506056283" sldId="360"/>
            <ac:inkMk id="67" creationId="{76345E42-AF26-4B48-BC53-A96F4B0D1EA8}"/>
          </ac:inkMkLst>
        </pc:inkChg>
        <pc:inkChg chg="add del">
          <ac:chgData name="Viet Anh Nguyen" userId="b95f61ff061388d5" providerId="LiveId" clId="{2F009BA6-935D-4172-B5F2-8DDE54F1BBBA}" dt="2022-01-10T09:34:04.545" v="3878"/>
          <ac:inkMkLst>
            <pc:docMk/>
            <pc:sldMk cId="1506056283" sldId="360"/>
            <ac:inkMk id="68" creationId="{967BEEE6-33EB-439F-95F2-2B07FB573964}"/>
          </ac:inkMkLst>
        </pc:inkChg>
        <pc:inkChg chg="add del">
          <ac:chgData name="Viet Anh Nguyen" userId="b95f61ff061388d5" providerId="LiveId" clId="{2F009BA6-935D-4172-B5F2-8DDE54F1BBBA}" dt="2022-01-10T09:34:04.545" v="3878"/>
          <ac:inkMkLst>
            <pc:docMk/>
            <pc:sldMk cId="1506056283" sldId="360"/>
            <ac:inkMk id="69" creationId="{9D929D11-D246-4508-A36D-93E4D0623189}"/>
          </ac:inkMkLst>
        </pc:inkChg>
        <pc:inkChg chg="add del">
          <ac:chgData name="Viet Anh Nguyen" userId="b95f61ff061388d5" providerId="LiveId" clId="{2F009BA6-935D-4172-B5F2-8DDE54F1BBBA}" dt="2022-01-10T09:34:04.545" v="3878"/>
          <ac:inkMkLst>
            <pc:docMk/>
            <pc:sldMk cId="1506056283" sldId="360"/>
            <ac:inkMk id="70" creationId="{36605F57-1A9E-4CC3-9D32-9ECFC1ADF9E8}"/>
          </ac:inkMkLst>
        </pc:inkChg>
        <pc:inkChg chg="add">
          <ac:chgData name="Viet Anh Nguyen" userId="b95f61ff061388d5" providerId="LiveId" clId="{2F009BA6-935D-4172-B5F2-8DDE54F1BBBA}" dt="2022-01-10T09:34:03.907" v="3876" actId="9405"/>
          <ac:inkMkLst>
            <pc:docMk/>
            <pc:sldMk cId="1506056283" sldId="360"/>
            <ac:inkMk id="71" creationId="{89620490-2E17-4334-8008-01213B28B3E0}"/>
          </ac:inkMkLst>
        </pc:inkChg>
        <pc:inkChg chg="add">
          <ac:chgData name="Viet Anh Nguyen" userId="b95f61ff061388d5" providerId="LiveId" clId="{2F009BA6-935D-4172-B5F2-8DDE54F1BBBA}" dt="2022-01-10T09:34:04.031" v="3877" actId="9405"/>
          <ac:inkMkLst>
            <pc:docMk/>
            <pc:sldMk cId="1506056283" sldId="360"/>
            <ac:inkMk id="72" creationId="{4F95A4AD-3995-4023-987C-5B20A7A7ADAA}"/>
          </ac:inkMkLst>
        </pc:inkChg>
        <pc:inkChg chg="add">
          <ac:chgData name="Viet Anh Nguyen" userId="b95f61ff061388d5" providerId="LiveId" clId="{2F009BA6-935D-4172-B5F2-8DDE54F1BBBA}" dt="2022-01-10T09:34:04.545" v="3878"/>
          <ac:inkMkLst>
            <pc:docMk/>
            <pc:sldMk cId="1506056283" sldId="360"/>
            <ac:inkMk id="73" creationId="{F1B7208F-47B8-436A-958D-FADD00F8C688}"/>
          </ac:inkMkLst>
        </pc:inkChg>
        <pc:inkChg chg="add del">
          <ac:chgData name="Viet Anh Nguyen" userId="b95f61ff061388d5" providerId="LiveId" clId="{2F009BA6-935D-4172-B5F2-8DDE54F1BBBA}" dt="2022-01-10T09:34:08.596" v="3884"/>
          <ac:inkMkLst>
            <pc:docMk/>
            <pc:sldMk cId="1506056283" sldId="360"/>
            <ac:inkMk id="74" creationId="{97ED4854-1663-4E28-84A7-40DC49F1F97F}"/>
          </ac:inkMkLst>
        </pc:inkChg>
        <pc:inkChg chg="add del">
          <ac:chgData name="Viet Anh Nguyen" userId="b95f61ff061388d5" providerId="LiveId" clId="{2F009BA6-935D-4172-B5F2-8DDE54F1BBBA}" dt="2022-01-10T09:34:08.596" v="3884"/>
          <ac:inkMkLst>
            <pc:docMk/>
            <pc:sldMk cId="1506056283" sldId="360"/>
            <ac:inkMk id="75" creationId="{E34E4481-9A3B-4248-A6CD-3AACCFD46A52}"/>
          </ac:inkMkLst>
        </pc:inkChg>
        <pc:inkChg chg="add del">
          <ac:chgData name="Viet Anh Nguyen" userId="b95f61ff061388d5" providerId="LiveId" clId="{2F009BA6-935D-4172-B5F2-8DDE54F1BBBA}" dt="2022-01-10T09:34:08.596" v="3884"/>
          <ac:inkMkLst>
            <pc:docMk/>
            <pc:sldMk cId="1506056283" sldId="360"/>
            <ac:inkMk id="76" creationId="{A4D56795-1AF6-4C36-A937-CF0D84CF2D57}"/>
          </ac:inkMkLst>
        </pc:inkChg>
        <pc:inkChg chg="add del">
          <ac:chgData name="Viet Anh Nguyen" userId="b95f61ff061388d5" providerId="LiveId" clId="{2F009BA6-935D-4172-B5F2-8DDE54F1BBBA}" dt="2022-01-10T09:34:08.596" v="3884"/>
          <ac:inkMkLst>
            <pc:docMk/>
            <pc:sldMk cId="1506056283" sldId="360"/>
            <ac:inkMk id="77" creationId="{43CAAB6A-9E0B-41B2-84E3-E3465942DA4B}"/>
          </ac:inkMkLst>
        </pc:inkChg>
        <pc:inkChg chg="add del">
          <ac:chgData name="Viet Anh Nguyen" userId="b95f61ff061388d5" providerId="LiveId" clId="{2F009BA6-935D-4172-B5F2-8DDE54F1BBBA}" dt="2022-01-10T09:34:08.596" v="3884"/>
          <ac:inkMkLst>
            <pc:docMk/>
            <pc:sldMk cId="1506056283" sldId="360"/>
            <ac:inkMk id="78" creationId="{5C2B8216-1B29-4009-A9A4-52EC071E88DE}"/>
          </ac:inkMkLst>
        </pc:inkChg>
        <pc:inkChg chg="add del">
          <ac:chgData name="Viet Anh Nguyen" userId="b95f61ff061388d5" providerId="LiveId" clId="{2F009BA6-935D-4172-B5F2-8DDE54F1BBBA}" dt="2022-01-10T09:34:09.963" v="3887"/>
          <ac:inkMkLst>
            <pc:docMk/>
            <pc:sldMk cId="1506056283" sldId="360"/>
            <ac:inkMk id="79" creationId="{CF3807DF-59A2-465D-8CD4-D6D57FD3ECA1}"/>
          </ac:inkMkLst>
        </pc:inkChg>
        <pc:inkChg chg="add del">
          <ac:chgData name="Viet Anh Nguyen" userId="b95f61ff061388d5" providerId="LiveId" clId="{2F009BA6-935D-4172-B5F2-8DDE54F1BBBA}" dt="2022-01-10T09:34:09.963" v="3887"/>
          <ac:inkMkLst>
            <pc:docMk/>
            <pc:sldMk cId="1506056283" sldId="360"/>
            <ac:inkMk id="80" creationId="{967337FE-74A5-4288-A2BB-61C21C10E91C}"/>
          </ac:inkMkLst>
        </pc:inkChg>
        <pc:inkChg chg="add del">
          <ac:chgData name="Viet Anh Nguyen" userId="b95f61ff061388d5" providerId="LiveId" clId="{2F009BA6-935D-4172-B5F2-8DDE54F1BBBA}" dt="2022-01-10T09:34:09.963" v="3887"/>
          <ac:inkMkLst>
            <pc:docMk/>
            <pc:sldMk cId="1506056283" sldId="360"/>
            <ac:inkMk id="81" creationId="{CB15E973-333F-45B0-A2E5-9F08E8B72336}"/>
          </ac:inkMkLst>
        </pc:inkChg>
        <pc:inkChg chg="add">
          <ac:chgData name="Viet Anh Nguyen" userId="b95f61ff061388d5" providerId="LiveId" clId="{2F009BA6-935D-4172-B5F2-8DDE54F1BBBA}" dt="2022-01-10T09:34:09.963" v="3887"/>
          <ac:inkMkLst>
            <pc:docMk/>
            <pc:sldMk cId="1506056283" sldId="360"/>
            <ac:inkMk id="82" creationId="{8A62AF9A-5687-4941-9360-9A9F95583FBA}"/>
          </ac:inkMkLst>
        </pc:inkChg>
        <pc:inkChg chg="add del">
          <ac:chgData name="Viet Anh Nguyen" userId="b95f61ff061388d5" providerId="LiveId" clId="{2F009BA6-935D-4172-B5F2-8DDE54F1BBBA}" dt="2022-01-10T09:34:27.444" v="3896"/>
          <ac:inkMkLst>
            <pc:docMk/>
            <pc:sldMk cId="1506056283" sldId="360"/>
            <ac:inkMk id="83" creationId="{97777BB1-8908-4052-A00E-3671603F7122}"/>
          </ac:inkMkLst>
        </pc:inkChg>
        <pc:inkChg chg="add del">
          <ac:chgData name="Viet Anh Nguyen" userId="b95f61ff061388d5" providerId="LiveId" clId="{2F009BA6-935D-4172-B5F2-8DDE54F1BBBA}" dt="2022-01-10T09:34:27.444" v="3896"/>
          <ac:inkMkLst>
            <pc:docMk/>
            <pc:sldMk cId="1506056283" sldId="360"/>
            <ac:inkMk id="84" creationId="{1E9BA056-990F-47E4-8AF6-592D88A6DB52}"/>
          </ac:inkMkLst>
        </pc:inkChg>
        <pc:inkChg chg="add del">
          <ac:chgData name="Viet Anh Nguyen" userId="b95f61ff061388d5" providerId="LiveId" clId="{2F009BA6-935D-4172-B5F2-8DDE54F1BBBA}" dt="2022-01-10T09:34:27.444" v="3896"/>
          <ac:inkMkLst>
            <pc:docMk/>
            <pc:sldMk cId="1506056283" sldId="360"/>
            <ac:inkMk id="85" creationId="{1A3E9FF6-D8BB-4A50-9F10-80473280F453}"/>
          </ac:inkMkLst>
        </pc:inkChg>
        <pc:inkChg chg="add del">
          <ac:chgData name="Viet Anh Nguyen" userId="b95f61ff061388d5" providerId="LiveId" clId="{2F009BA6-935D-4172-B5F2-8DDE54F1BBBA}" dt="2022-01-10T09:34:27.444" v="3896"/>
          <ac:inkMkLst>
            <pc:docMk/>
            <pc:sldMk cId="1506056283" sldId="360"/>
            <ac:inkMk id="86" creationId="{676621F0-2C60-46E7-8C86-CE54492AEA8A}"/>
          </ac:inkMkLst>
        </pc:inkChg>
        <pc:inkChg chg="add del">
          <ac:chgData name="Viet Anh Nguyen" userId="b95f61ff061388d5" providerId="LiveId" clId="{2F009BA6-935D-4172-B5F2-8DDE54F1BBBA}" dt="2022-01-10T09:34:27.444" v="3896"/>
          <ac:inkMkLst>
            <pc:docMk/>
            <pc:sldMk cId="1506056283" sldId="360"/>
            <ac:inkMk id="87" creationId="{8441B931-63E5-4178-8F9B-425764956CAF}"/>
          </ac:inkMkLst>
        </pc:inkChg>
        <pc:inkChg chg="add del">
          <ac:chgData name="Viet Anh Nguyen" userId="b95f61ff061388d5" providerId="LiveId" clId="{2F009BA6-935D-4172-B5F2-8DDE54F1BBBA}" dt="2022-01-10T09:34:27.444" v="3896"/>
          <ac:inkMkLst>
            <pc:docMk/>
            <pc:sldMk cId="1506056283" sldId="360"/>
            <ac:inkMk id="88" creationId="{E4918629-1162-4694-A3F1-378A6659D7E7}"/>
          </ac:inkMkLst>
        </pc:inkChg>
        <pc:inkChg chg="add del">
          <ac:chgData name="Viet Anh Nguyen" userId="b95f61ff061388d5" providerId="LiveId" clId="{2F009BA6-935D-4172-B5F2-8DDE54F1BBBA}" dt="2022-01-10T09:34:27.444" v="3896"/>
          <ac:inkMkLst>
            <pc:docMk/>
            <pc:sldMk cId="1506056283" sldId="360"/>
            <ac:inkMk id="89" creationId="{C498BD99-7EB0-402D-ABEC-0551A47B9D18}"/>
          </ac:inkMkLst>
        </pc:inkChg>
        <pc:inkChg chg="add del">
          <ac:chgData name="Viet Anh Nguyen" userId="b95f61ff061388d5" providerId="LiveId" clId="{2F009BA6-935D-4172-B5F2-8DDE54F1BBBA}" dt="2022-01-10T09:34:27.444" v="3896"/>
          <ac:inkMkLst>
            <pc:docMk/>
            <pc:sldMk cId="1506056283" sldId="360"/>
            <ac:inkMk id="90" creationId="{EFA59EFC-DB23-430D-8F07-14992F2FE66F}"/>
          </ac:inkMkLst>
        </pc:inkChg>
        <pc:inkChg chg="add del">
          <ac:chgData name="Viet Anh Nguyen" userId="b95f61ff061388d5" providerId="LiveId" clId="{2F009BA6-935D-4172-B5F2-8DDE54F1BBBA}" dt="2022-01-10T09:34:30.444" v="3904"/>
          <ac:inkMkLst>
            <pc:docMk/>
            <pc:sldMk cId="1506056283" sldId="360"/>
            <ac:inkMk id="91" creationId="{7FC19B12-1581-47D6-9B74-0A95CB7F34C2}"/>
          </ac:inkMkLst>
        </pc:inkChg>
        <pc:inkChg chg="add del">
          <ac:chgData name="Viet Anh Nguyen" userId="b95f61ff061388d5" providerId="LiveId" clId="{2F009BA6-935D-4172-B5F2-8DDE54F1BBBA}" dt="2022-01-10T09:34:30.444" v="3904"/>
          <ac:inkMkLst>
            <pc:docMk/>
            <pc:sldMk cId="1506056283" sldId="360"/>
            <ac:inkMk id="92" creationId="{D7B69C6D-BE8F-4E38-916A-5E049E26A9E2}"/>
          </ac:inkMkLst>
        </pc:inkChg>
        <pc:inkChg chg="add del">
          <ac:chgData name="Viet Anh Nguyen" userId="b95f61ff061388d5" providerId="LiveId" clId="{2F009BA6-935D-4172-B5F2-8DDE54F1BBBA}" dt="2022-01-10T09:34:30.444" v="3904"/>
          <ac:inkMkLst>
            <pc:docMk/>
            <pc:sldMk cId="1506056283" sldId="360"/>
            <ac:inkMk id="93" creationId="{DD72DF43-7710-458F-AD88-A4E1D846A93E}"/>
          </ac:inkMkLst>
        </pc:inkChg>
        <pc:inkChg chg="add del">
          <ac:chgData name="Viet Anh Nguyen" userId="b95f61ff061388d5" providerId="LiveId" clId="{2F009BA6-935D-4172-B5F2-8DDE54F1BBBA}" dt="2022-01-10T09:34:30.444" v="3904"/>
          <ac:inkMkLst>
            <pc:docMk/>
            <pc:sldMk cId="1506056283" sldId="360"/>
            <ac:inkMk id="94" creationId="{857EA5DB-8B14-4172-A3FB-3A8B9132425B}"/>
          </ac:inkMkLst>
        </pc:inkChg>
        <pc:inkChg chg="add del">
          <ac:chgData name="Viet Anh Nguyen" userId="b95f61ff061388d5" providerId="LiveId" clId="{2F009BA6-935D-4172-B5F2-8DDE54F1BBBA}" dt="2022-01-10T09:34:30.444" v="3904"/>
          <ac:inkMkLst>
            <pc:docMk/>
            <pc:sldMk cId="1506056283" sldId="360"/>
            <ac:inkMk id="95" creationId="{02B7E3EB-B744-4ECE-A984-3B225F12AB41}"/>
          </ac:inkMkLst>
        </pc:inkChg>
        <pc:inkChg chg="add del">
          <ac:chgData name="Viet Anh Nguyen" userId="b95f61ff061388d5" providerId="LiveId" clId="{2F009BA6-935D-4172-B5F2-8DDE54F1BBBA}" dt="2022-01-10T09:34:30.444" v="3904"/>
          <ac:inkMkLst>
            <pc:docMk/>
            <pc:sldMk cId="1506056283" sldId="360"/>
            <ac:inkMk id="96" creationId="{11FF9069-1D24-4257-B0D3-FE3E352A26D9}"/>
          </ac:inkMkLst>
        </pc:inkChg>
        <pc:inkChg chg="add del">
          <ac:chgData name="Viet Anh Nguyen" userId="b95f61ff061388d5" providerId="LiveId" clId="{2F009BA6-935D-4172-B5F2-8DDE54F1BBBA}" dt="2022-01-10T09:34:30.444" v="3904"/>
          <ac:inkMkLst>
            <pc:docMk/>
            <pc:sldMk cId="1506056283" sldId="360"/>
            <ac:inkMk id="97" creationId="{5C8ED3B7-BFB8-4875-BCF9-4CEF15981D41}"/>
          </ac:inkMkLst>
        </pc:inkChg>
        <pc:inkChg chg="add del">
          <ac:chgData name="Viet Anh Nguyen" userId="b95f61ff061388d5" providerId="LiveId" clId="{2F009BA6-935D-4172-B5F2-8DDE54F1BBBA}" dt="2022-01-10T09:34:30.444" v="3904"/>
          <ac:inkMkLst>
            <pc:docMk/>
            <pc:sldMk cId="1506056283" sldId="360"/>
            <ac:inkMk id="98" creationId="{4392D575-195E-424C-98EA-1E985E2A0839}"/>
          </ac:inkMkLst>
        </pc:inkChg>
        <pc:inkChg chg="add">
          <ac:chgData name="Viet Anh Nguyen" userId="b95f61ff061388d5" providerId="LiveId" clId="{2F009BA6-935D-4172-B5F2-8DDE54F1BBBA}" dt="2022-01-10T09:34:30.444" v="3904"/>
          <ac:inkMkLst>
            <pc:docMk/>
            <pc:sldMk cId="1506056283" sldId="360"/>
            <ac:inkMk id="99" creationId="{981BC5F7-E3C8-4EBD-B8C3-7886C459A605}"/>
          </ac:inkMkLst>
        </pc:inkChg>
        <pc:inkChg chg="add del">
          <ac:chgData name="Viet Anh Nguyen" userId="b95f61ff061388d5" providerId="LiveId" clId="{2F009BA6-935D-4172-B5F2-8DDE54F1BBBA}" dt="2022-01-10T09:37:30.342" v="3912"/>
          <ac:inkMkLst>
            <pc:docMk/>
            <pc:sldMk cId="1506056283" sldId="360"/>
            <ac:inkMk id="100" creationId="{4558D1D8-CD5B-4684-82DD-5DFA237C001E}"/>
          </ac:inkMkLst>
        </pc:inkChg>
        <pc:inkChg chg="add del">
          <ac:chgData name="Viet Anh Nguyen" userId="b95f61ff061388d5" providerId="LiveId" clId="{2F009BA6-935D-4172-B5F2-8DDE54F1BBBA}" dt="2022-01-10T09:37:30.342" v="3912"/>
          <ac:inkMkLst>
            <pc:docMk/>
            <pc:sldMk cId="1506056283" sldId="360"/>
            <ac:inkMk id="101" creationId="{65098F9D-3B9B-458C-8D6F-412AAC656F43}"/>
          </ac:inkMkLst>
        </pc:inkChg>
        <pc:inkChg chg="add del">
          <ac:chgData name="Viet Anh Nguyen" userId="b95f61ff061388d5" providerId="LiveId" clId="{2F009BA6-935D-4172-B5F2-8DDE54F1BBBA}" dt="2022-01-10T09:37:30.342" v="3912"/>
          <ac:inkMkLst>
            <pc:docMk/>
            <pc:sldMk cId="1506056283" sldId="360"/>
            <ac:inkMk id="102" creationId="{D3BC15BF-ABAF-4753-810D-5283E3E1AFB1}"/>
          </ac:inkMkLst>
        </pc:inkChg>
        <pc:inkChg chg="add del">
          <ac:chgData name="Viet Anh Nguyen" userId="b95f61ff061388d5" providerId="LiveId" clId="{2F009BA6-935D-4172-B5F2-8DDE54F1BBBA}" dt="2022-01-10T09:37:30.342" v="3912"/>
          <ac:inkMkLst>
            <pc:docMk/>
            <pc:sldMk cId="1506056283" sldId="360"/>
            <ac:inkMk id="103" creationId="{3CA82E31-B231-4D24-A7D9-91CD48BAF4E7}"/>
          </ac:inkMkLst>
        </pc:inkChg>
        <pc:inkChg chg="add del">
          <ac:chgData name="Viet Anh Nguyen" userId="b95f61ff061388d5" providerId="LiveId" clId="{2F009BA6-935D-4172-B5F2-8DDE54F1BBBA}" dt="2022-01-10T09:37:30.342" v="3912"/>
          <ac:inkMkLst>
            <pc:docMk/>
            <pc:sldMk cId="1506056283" sldId="360"/>
            <ac:inkMk id="104" creationId="{5E630F4F-6AB1-435E-AAC4-F11B5F8A5211}"/>
          </ac:inkMkLst>
        </pc:inkChg>
        <pc:inkChg chg="add del">
          <ac:chgData name="Viet Anh Nguyen" userId="b95f61ff061388d5" providerId="LiveId" clId="{2F009BA6-935D-4172-B5F2-8DDE54F1BBBA}" dt="2022-01-10T09:37:30.342" v="3912"/>
          <ac:inkMkLst>
            <pc:docMk/>
            <pc:sldMk cId="1506056283" sldId="360"/>
            <ac:inkMk id="105" creationId="{5608DE5D-918A-4FDA-BFFD-61699ADCD984}"/>
          </ac:inkMkLst>
        </pc:inkChg>
        <pc:inkChg chg="add del">
          <ac:chgData name="Viet Anh Nguyen" userId="b95f61ff061388d5" providerId="LiveId" clId="{2F009BA6-935D-4172-B5F2-8DDE54F1BBBA}" dt="2022-01-10T09:37:30.342" v="3912"/>
          <ac:inkMkLst>
            <pc:docMk/>
            <pc:sldMk cId="1506056283" sldId="360"/>
            <ac:inkMk id="106" creationId="{33A51979-8644-4857-8C3B-CD2234A32D5B}"/>
          </ac:inkMkLst>
        </pc:inkChg>
        <pc:inkChg chg="add">
          <ac:chgData name="Viet Anh Nguyen" userId="b95f61ff061388d5" providerId="LiveId" clId="{2F009BA6-935D-4172-B5F2-8DDE54F1BBBA}" dt="2022-01-10T09:37:30.342" v="3912"/>
          <ac:inkMkLst>
            <pc:docMk/>
            <pc:sldMk cId="1506056283" sldId="360"/>
            <ac:inkMk id="107" creationId="{29F731D2-C6EF-4E3C-9BDE-08EF03A13A61}"/>
          </ac:inkMkLst>
        </pc:inkChg>
        <pc:inkChg chg="add del">
          <ac:chgData name="Viet Anh Nguyen" userId="b95f61ff061388d5" providerId="LiveId" clId="{2F009BA6-935D-4172-B5F2-8DDE54F1BBBA}" dt="2022-01-10T09:37:35.834" v="3916"/>
          <ac:inkMkLst>
            <pc:docMk/>
            <pc:sldMk cId="1506056283" sldId="360"/>
            <ac:inkMk id="108" creationId="{333C8397-8B56-41D3-A2D1-5690DF9E9148}"/>
          </ac:inkMkLst>
        </pc:inkChg>
        <pc:inkChg chg="add del">
          <ac:chgData name="Viet Anh Nguyen" userId="b95f61ff061388d5" providerId="LiveId" clId="{2F009BA6-935D-4172-B5F2-8DDE54F1BBBA}" dt="2022-01-10T09:37:35.834" v="3916"/>
          <ac:inkMkLst>
            <pc:docMk/>
            <pc:sldMk cId="1506056283" sldId="360"/>
            <ac:inkMk id="109" creationId="{5D26AC3E-44DF-49EF-88A2-9FD640CFA4EE}"/>
          </ac:inkMkLst>
        </pc:inkChg>
        <pc:inkChg chg="add">
          <ac:chgData name="Viet Anh Nguyen" userId="b95f61ff061388d5" providerId="LiveId" clId="{2F009BA6-935D-4172-B5F2-8DDE54F1BBBA}" dt="2022-01-10T09:37:35.278" v="3915" actId="9405"/>
          <ac:inkMkLst>
            <pc:docMk/>
            <pc:sldMk cId="1506056283" sldId="360"/>
            <ac:inkMk id="110" creationId="{0B0251E1-DBE4-440A-A6FC-88E9ECB2DEC9}"/>
          </ac:inkMkLst>
        </pc:inkChg>
        <pc:inkChg chg="add">
          <ac:chgData name="Viet Anh Nguyen" userId="b95f61ff061388d5" providerId="LiveId" clId="{2F009BA6-935D-4172-B5F2-8DDE54F1BBBA}" dt="2022-01-10T09:37:35.834" v="3916"/>
          <ac:inkMkLst>
            <pc:docMk/>
            <pc:sldMk cId="1506056283" sldId="360"/>
            <ac:inkMk id="111" creationId="{90680696-1F1A-46B7-B4D8-F834D70E4E9A}"/>
          </ac:inkMkLst>
        </pc:inkChg>
        <pc:inkChg chg="add">
          <ac:chgData name="Viet Anh Nguyen" userId="b95f61ff061388d5" providerId="LiveId" clId="{2F009BA6-935D-4172-B5F2-8DDE54F1BBBA}" dt="2022-01-10T09:37:37.892" v="3917" actId="9405"/>
          <ac:inkMkLst>
            <pc:docMk/>
            <pc:sldMk cId="1506056283" sldId="360"/>
            <ac:inkMk id="112" creationId="{D17780A6-D526-4892-AA8A-0209C8B1223F}"/>
          </ac:inkMkLst>
        </pc:inkChg>
        <pc:inkChg chg="add">
          <ac:chgData name="Viet Anh Nguyen" userId="b95f61ff061388d5" providerId="LiveId" clId="{2F009BA6-935D-4172-B5F2-8DDE54F1BBBA}" dt="2022-01-10T09:37:39.349" v="3918" actId="9405"/>
          <ac:inkMkLst>
            <pc:docMk/>
            <pc:sldMk cId="1506056283" sldId="360"/>
            <ac:inkMk id="113" creationId="{0F0E8F9C-AF24-4199-AE77-A2B25FA820ED}"/>
          </ac:inkMkLst>
        </pc:inkChg>
        <pc:inkChg chg="add">
          <ac:chgData name="Viet Anh Nguyen" userId="b95f61ff061388d5" providerId="LiveId" clId="{2F009BA6-935D-4172-B5F2-8DDE54F1BBBA}" dt="2022-01-10T09:37:40.480" v="3919" actId="9405"/>
          <ac:inkMkLst>
            <pc:docMk/>
            <pc:sldMk cId="1506056283" sldId="360"/>
            <ac:inkMk id="114" creationId="{10330896-4530-4D27-8966-39A910289087}"/>
          </ac:inkMkLst>
        </pc:inkChg>
        <pc:inkChg chg="add del">
          <ac:chgData name="Viet Anh Nguyen" userId="b95f61ff061388d5" providerId="LiveId" clId="{2F009BA6-935D-4172-B5F2-8DDE54F1BBBA}" dt="2022-01-10T09:37:42.600" v="3922"/>
          <ac:inkMkLst>
            <pc:docMk/>
            <pc:sldMk cId="1506056283" sldId="360"/>
            <ac:inkMk id="115" creationId="{DA823242-73ED-47F3-97E9-31B6787C33A2}"/>
          </ac:inkMkLst>
        </pc:inkChg>
        <pc:inkChg chg="add del">
          <ac:chgData name="Viet Anh Nguyen" userId="b95f61ff061388d5" providerId="LiveId" clId="{2F009BA6-935D-4172-B5F2-8DDE54F1BBBA}" dt="2022-01-10T09:37:42.600" v="3922"/>
          <ac:inkMkLst>
            <pc:docMk/>
            <pc:sldMk cId="1506056283" sldId="360"/>
            <ac:inkMk id="116" creationId="{A3E02ECC-1453-4FC0-87D7-32A73519DF66}"/>
          </ac:inkMkLst>
        </pc:inkChg>
        <pc:inkChg chg="add">
          <ac:chgData name="Viet Anh Nguyen" userId="b95f61ff061388d5" providerId="LiveId" clId="{2F009BA6-935D-4172-B5F2-8DDE54F1BBBA}" dt="2022-01-10T09:37:42.600" v="3922"/>
          <ac:inkMkLst>
            <pc:docMk/>
            <pc:sldMk cId="1506056283" sldId="360"/>
            <ac:inkMk id="117" creationId="{632A7155-18A5-4667-8591-157BE9937A3D}"/>
          </ac:inkMkLst>
        </pc:inkChg>
        <pc:inkChg chg="add del">
          <ac:chgData name="Viet Anh Nguyen" userId="b95f61ff061388d5" providerId="LiveId" clId="{2F009BA6-935D-4172-B5F2-8DDE54F1BBBA}" dt="2022-01-10T09:38:06.202" v="3925"/>
          <ac:inkMkLst>
            <pc:docMk/>
            <pc:sldMk cId="1506056283" sldId="360"/>
            <ac:inkMk id="118" creationId="{944B5100-C582-40C8-BF93-A832CF529A36}"/>
          </ac:inkMkLst>
        </pc:inkChg>
        <pc:inkChg chg="add del">
          <ac:chgData name="Viet Anh Nguyen" userId="b95f61ff061388d5" providerId="LiveId" clId="{2F009BA6-935D-4172-B5F2-8DDE54F1BBBA}" dt="2022-01-10T09:38:06.202" v="3925"/>
          <ac:inkMkLst>
            <pc:docMk/>
            <pc:sldMk cId="1506056283" sldId="360"/>
            <ac:inkMk id="119" creationId="{C11D90E5-82A6-4763-ADB6-2171FB0169A2}"/>
          </ac:inkMkLst>
        </pc:inkChg>
        <pc:inkChg chg="add del">
          <ac:chgData name="Viet Anh Nguyen" userId="b95f61ff061388d5" providerId="LiveId" clId="{2F009BA6-935D-4172-B5F2-8DDE54F1BBBA}" dt="2022-01-10T09:38:08.272" v="3929"/>
          <ac:inkMkLst>
            <pc:docMk/>
            <pc:sldMk cId="1506056283" sldId="360"/>
            <ac:inkMk id="120" creationId="{9F406564-ED4F-41AC-BD6C-CE15AFD3E6C2}"/>
          </ac:inkMkLst>
        </pc:inkChg>
        <pc:inkChg chg="add del">
          <ac:chgData name="Viet Anh Nguyen" userId="b95f61ff061388d5" providerId="LiveId" clId="{2F009BA6-935D-4172-B5F2-8DDE54F1BBBA}" dt="2022-01-10T09:38:08.272" v="3929"/>
          <ac:inkMkLst>
            <pc:docMk/>
            <pc:sldMk cId="1506056283" sldId="360"/>
            <ac:inkMk id="121" creationId="{0750EFE2-F5F4-49E2-B25F-030DD7E11163}"/>
          </ac:inkMkLst>
        </pc:inkChg>
        <pc:inkChg chg="add del">
          <ac:chgData name="Viet Anh Nguyen" userId="b95f61ff061388d5" providerId="LiveId" clId="{2F009BA6-935D-4172-B5F2-8DDE54F1BBBA}" dt="2022-01-10T09:38:08.272" v="3929"/>
          <ac:inkMkLst>
            <pc:docMk/>
            <pc:sldMk cId="1506056283" sldId="360"/>
            <ac:inkMk id="122" creationId="{F782B297-9DDF-432B-A3FC-9D00DA7A408D}"/>
          </ac:inkMkLst>
        </pc:inkChg>
        <pc:inkChg chg="add del">
          <ac:chgData name="Viet Anh Nguyen" userId="b95f61ff061388d5" providerId="LiveId" clId="{2F009BA6-935D-4172-B5F2-8DDE54F1BBBA}" dt="2022-01-10T09:38:08.272" v="3929"/>
          <ac:inkMkLst>
            <pc:docMk/>
            <pc:sldMk cId="1506056283" sldId="360"/>
            <ac:inkMk id="123" creationId="{51146BC2-3D2D-47FD-8ADA-1FED3A9324C4}"/>
          </ac:inkMkLst>
        </pc:inkChg>
        <pc:inkChg chg="add del">
          <ac:chgData name="Viet Anh Nguyen" userId="b95f61ff061388d5" providerId="LiveId" clId="{2F009BA6-935D-4172-B5F2-8DDE54F1BBBA}" dt="2022-01-10T09:38:09.186" v="3931"/>
          <ac:inkMkLst>
            <pc:docMk/>
            <pc:sldMk cId="1506056283" sldId="360"/>
            <ac:inkMk id="124" creationId="{EF8E59E8-C64A-4A4E-A225-7C1A9F491C24}"/>
          </ac:inkMkLst>
        </pc:inkChg>
        <pc:inkChg chg="add del">
          <ac:chgData name="Viet Anh Nguyen" userId="b95f61ff061388d5" providerId="LiveId" clId="{2F009BA6-935D-4172-B5F2-8DDE54F1BBBA}" dt="2022-01-10T09:38:09.186" v="3931"/>
          <ac:inkMkLst>
            <pc:docMk/>
            <pc:sldMk cId="1506056283" sldId="360"/>
            <ac:inkMk id="125" creationId="{8ADEE87E-C508-4E1C-808E-F02F85758A56}"/>
          </ac:inkMkLst>
        </pc:inkChg>
        <pc:inkChg chg="add">
          <ac:chgData name="Viet Anh Nguyen" userId="b95f61ff061388d5" providerId="LiveId" clId="{2F009BA6-935D-4172-B5F2-8DDE54F1BBBA}" dt="2022-01-10T09:38:09.186" v="3931"/>
          <ac:inkMkLst>
            <pc:docMk/>
            <pc:sldMk cId="1506056283" sldId="360"/>
            <ac:inkMk id="126" creationId="{2C919ADE-3D1A-4726-AE0B-36C8C47E20D8}"/>
          </ac:inkMkLst>
        </pc:inkChg>
        <pc:inkChg chg="add del">
          <ac:chgData name="Viet Anh Nguyen" userId="b95f61ff061388d5" providerId="LiveId" clId="{2F009BA6-935D-4172-B5F2-8DDE54F1BBBA}" dt="2022-01-10T09:38:29.761" v="3934"/>
          <ac:inkMkLst>
            <pc:docMk/>
            <pc:sldMk cId="1506056283" sldId="360"/>
            <ac:inkMk id="127" creationId="{63EA205C-7306-4D1D-950F-66FA9AD06F4A}"/>
          </ac:inkMkLst>
        </pc:inkChg>
        <pc:inkChg chg="add del">
          <ac:chgData name="Viet Anh Nguyen" userId="b95f61ff061388d5" providerId="LiveId" clId="{2F009BA6-935D-4172-B5F2-8DDE54F1BBBA}" dt="2022-01-10T09:38:29.761" v="3934"/>
          <ac:inkMkLst>
            <pc:docMk/>
            <pc:sldMk cId="1506056283" sldId="360"/>
            <ac:inkMk id="128" creationId="{E84D44E2-36CF-49F8-A3CE-DF9BBE62D097}"/>
          </ac:inkMkLst>
        </pc:inkChg>
        <pc:inkChg chg="add del">
          <ac:chgData name="Viet Anh Nguyen" userId="b95f61ff061388d5" providerId="LiveId" clId="{2F009BA6-935D-4172-B5F2-8DDE54F1BBBA}" dt="2022-01-10T09:38:31.301" v="3937"/>
          <ac:inkMkLst>
            <pc:docMk/>
            <pc:sldMk cId="1506056283" sldId="360"/>
            <ac:inkMk id="129" creationId="{1227C222-CF43-4B46-BF84-18D774774DDD}"/>
          </ac:inkMkLst>
        </pc:inkChg>
        <pc:inkChg chg="add del">
          <ac:chgData name="Viet Anh Nguyen" userId="b95f61ff061388d5" providerId="LiveId" clId="{2F009BA6-935D-4172-B5F2-8DDE54F1BBBA}" dt="2022-01-10T09:38:31.301" v="3937"/>
          <ac:inkMkLst>
            <pc:docMk/>
            <pc:sldMk cId="1506056283" sldId="360"/>
            <ac:inkMk id="130" creationId="{A72538BB-0340-4D4B-97C2-D9097D5759A7}"/>
          </ac:inkMkLst>
        </pc:inkChg>
        <pc:inkChg chg="add del">
          <ac:chgData name="Viet Anh Nguyen" userId="b95f61ff061388d5" providerId="LiveId" clId="{2F009BA6-935D-4172-B5F2-8DDE54F1BBBA}" dt="2022-01-10T09:38:31.301" v="3937"/>
          <ac:inkMkLst>
            <pc:docMk/>
            <pc:sldMk cId="1506056283" sldId="360"/>
            <ac:inkMk id="131" creationId="{F5DFBEF8-AE16-4BBF-A6D4-32BEB2DB4C3B}"/>
          </ac:inkMkLst>
        </pc:inkChg>
        <pc:inkChg chg="add del">
          <ac:chgData name="Viet Anh Nguyen" userId="b95f61ff061388d5" providerId="LiveId" clId="{2F009BA6-935D-4172-B5F2-8DDE54F1BBBA}" dt="2022-01-10T09:38:34.334" v="3943"/>
          <ac:inkMkLst>
            <pc:docMk/>
            <pc:sldMk cId="1506056283" sldId="360"/>
            <ac:inkMk id="132" creationId="{18C9DDD1-8A59-4AE0-BD4E-48B566F7B18A}"/>
          </ac:inkMkLst>
        </pc:inkChg>
        <pc:inkChg chg="add del">
          <ac:chgData name="Viet Anh Nguyen" userId="b95f61ff061388d5" providerId="LiveId" clId="{2F009BA6-935D-4172-B5F2-8DDE54F1BBBA}" dt="2022-01-10T09:38:34.334" v="3943"/>
          <ac:inkMkLst>
            <pc:docMk/>
            <pc:sldMk cId="1506056283" sldId="360"/>
            <ac:inkMk id="133" creationId="{0524EA75-3F7D-4784-ADC2-3D3BF68359B9}"/>
          </ac:inkMkLst>
        </pc:inkChg>
        <pc:inkChg chg="add del">
          <ac:chgData name="Viet Anh Nguyen" userId="b95f61ff061388d5" providerId="LiveId" clId="{2F009BA6-935D-4172-B5F2-8DDE54F1BBBA}" dt="2022-01-10T09:38:34.334" v="3943"/>
          <ac:inkMkLst>
            <pc:docMk/>
            <pc:sldMk cId="1506056283" sldId="360"/>
            <ac:inkMk id="134" creationId="{58AD66DD-9671-47C1-AC90-D9664DF67FB7}"/>
          </ac:inkMkLst>
        </pc:inkChg>
        <pc:inkChg chg="add del">
          <ac:chgData name="Viet Anh Nguyen" userId="b95f61ff061388d5" providerId="LiveId" clId="{2F009BA6-935D-4172-B5F2-8DDE54F1BBBA}" dt="2022-01-10T09:38:34.334" v="3943"/>
          <ac:inkMkLst>
            <pc:docMk/>
            <pc:sldMk cId="1506056283" sldId="360"/>
            <ac:inkMk id="135" creationId="{8C54F24F-DB6A-4A71-A476-6A5BD3B7B023}"/>
          </ac:inkMkLst>
        </pc:inkChg>
        <pc:inkChg chg="add del">
          <ac:chgData name="Viet Anh Nguyen" userId="b95f61ff061388d5" providerId="LiveId" clId="{2F009BA6-935D-4172-B5F2-8DDE54F1BBBA}" dt="2022-01-10T09:38:34.334" v="3943"/>
          <ac:inkMkLst>
            <pc:docMk/>
            <pc:sldMk cId="1506056283" sldId="360"/>
            <ac:inkMk id="136" creationId="{FEBD4A8B-AB00-4E2B-AB5D-3B441AC50212}"/>
          </ac:inkMkLst>
        </pc:inkChg>
        <pc:inkChg chg="add del">
          <ac:chgData name="Viet Anh Nguyen" userId="b95f61ff061388d5" providerId="LiveId" clId="{2F009BA6-935D-4172-B5F2-8DDE54F1BBBA}" dt="2022-01-10T09:38:34.334" v="3943"/>
          <ac:inkMkLst>
            <pc:docMk/>
            <pc:sldMk cId="1506056283" sldId="360"/>
            <ac:inkMk id="137" creationId="{C87A0EF6-6C44-480D-804C-3DC54048FA08}"/>
          </ac:inkMkLst>
        </pc:inkChg>
        <pc:inkChg chg="add del">
          <ac:chgData name="Viet Anh Nguyen" userId="b95f61ff061388d5" providerId="LiveId" clId="{2F009BA6-935D-4172-B5F2-8DDE54F1BBBA}" dt="2022-01-10T09:38:35.818" v="3946"/>
          <ac:inkMkLst>
            <pc:docMk/>
            <pc:sldMk cId="1506056283" sldId="360"/>
            <ac:inkMk id="138" creationId="{F3DA398B-7FDA-4B77-AD6D-627CB0CEC44D}"/>
          </ac:inkMkLst>
        </pc:inkChg>
        <pc:inkChg chg="add del">
          <ac:chgData name="Viet Anh Nguyen" userId="b95f61ff061388d5" providerId="LiveId" clId="{2F009BA6-935D-4172-B5F2-8DDE54F1BBBA}" dt="2022-01-10T09:38:35.818" v="3946"/>
          <ac:inkMkLst>
            <pc:docMk/>
            <pc:sldMk cId="1506056283" sldId="360"/>
            <ac:inkMk id="139" creationId="{79907ABF-3B46-4A51-8803-B3959B1B4B03}"/>
          </ac:inkMkLst>
        </pc:inkChg>
        <pc:inkChg chg="add del">
          <ac:chgData name="Viet Anh Nguyen" userId="b95f61ff061388d5" providerId="LiveId" clId="{2F009BA6-935D-4172-B5F2-8DDE54F1BBBA}" dt="2022-01-10T09:38:35.818" v="3946"/>
          <ac:inkMkLst>
            <pc:docMk/>
            <pc:sldMk cId="1506056283" sldId="360"/>
            <ac:inkMk id="140" creationId="{4EE1C8DF-8789-477B-B892-A3A6197D25F6}"/>
          </ac:inkMkLst>
        </pc:inkChg>
        <pc:inkChg chg="add del">
          <ac:chgData name="Viet Anh Nguyen" userId="b95f61ff061388d5" providerId="LiveId" clId="{2F009BA6-935D-4172-B5F2-8DDE54F1BBBA}" dt="2022-01-10T09:38:36.935" v="3948"/>
          <ac:inkMkLst>
            <pc:docMk/>
            <pc:sldMk cId="1506056283" sldId="360"/>
            <ac:inkMk id="141" creationId="{EA2C99E6-03E8-47B6-B9DC-F0AC5AAEB82F}"/>
          </ac:inkMkLst>
        </pc:inkChg>
        <pc:inkChg chg="add del">
          <ac:chgData name="Viet Anh Nguyen" userId="b95f61ff061388d5" providerId="LiveId" clId="{2F009BA6-935D-4172-B5F2-8DDE54F1BBBA}" dt="2022-01-10T09:38:36.935" v="3948"/>
          <ac:inkMkLst>
            <pc:docMk/>
            <pc:sldMk cId="1506056283" sldId="360"/>
            <ac:inkMk id="142" creationId="{A379D2E9-F001-450C-BBA2-3726AB0EBC48}"/>
          </ac:inkMkLst>
        </pc:inkChg>
        <pc:inkChg chg="add del">
          <ac:chgData name="Viet Anh Nguyen" userId="b95f61ff061388d5" providerId="LiveId" clId="{2F009BA6-935D-4172-B5F2-8DDE54F1BBBA}" dt="2022-01-10T09:38:51.364" v="3951"/>
          <ac:inkMkLst>
            <pc:docMk/>
            <pc:sldMk cId="1506056283" sldId="360"/>
            <ac:inkMk id="143" creationId="{9DC7BFFC-C8D1-41FC-8B69-B634B2D4E5A2}"/>
          </ac:inkMkLst>
        </pc:inkChg>
        <pc:inkChg chg="add del">
          <ac:chgData name="Viet Anh Nguyen" userId="b95f61ff061388d5" providerId="LiveId" clId="{2F009BA6-935D-4172-B5F2-8DDE54F1BBBA}" dt="2022-01-10T09:38:51.364" v="3951"/>
          <ac:inkMkLst>
            <pc:docMk/>
            <pc:sldMk cId="1506056283" sldId="360"/>
            <ac:inkMk id="144" creationId="{3613003D-EAB1-4D48-91A3-904746340641}"/>
          </ac:inkMkLst>
        </pc:inkChg>
        <pc:inkChg chg="add del">
          <ac:chgData name="Viet Anh Nguyen" userId="b95f61ff061388d5" providerId="LiveId" clId="{2F009BA6-935D-4172-B5F2-8DDE54F1BBBA}" dt="2022-01-10T09:38:51.364" v="3951"/>
          <ac:inkMkLst>
            <pc:docMk/>
            <pc:sldMk cId="1506056283" sldId="360"/>
            <ac:inkMk id="145" creationId="{4DF03933-4E7D-44C8-B681-A7AA7E4E30AD}"/>
          </ac:inkMkLst>
        </pc:inkChg>
        <pc:inkChg chg="add del">
          <ac:chgData name="Viet Anh Nguyen" userId="b95f61ff061388d5" providerId="LiveId" clId="{2F009BA6-935D-4172-B5F2-8DDE54F1BBBA}" dt="2022-01-10T09:38:52.283" v="3953"/>
          <ac:inkMkLst>
            <pc:docMk/>
            <pc:sldMk cId="1506056283" sldId="360"/>
            <ac:inkMk id="146" creationId="{D5B75208-AD80-4A54-8658-1FF8EBCE869D}"/>
          </ac:inkMkLst>
        </pc:inkChg>
        <pc:inkChg chg="add del">
          <ac:chgData name="Viet Anh Nguyen" userId="b95f61ff061388d5" providerId="LiveId" clId="{2F009BA6-935D-4172-B5F2-8DDE54F1BBBA}" dt="2022-01-10T09:38:52.283" v="3953"/>
          <ac:inkMkLst>
            <pc:docMk/>
            <pc:sldMk cId="1506056283" sldId="360"/>
            <ac:inkMk id="147" creationId="{3AB4648E-D1FF-4ED6-9B52-8E51F34818A0}"/>
          </ac:inkMkLst>
        </pc:inkChg>
        <pc:inkChg chg="add del">
          <ac:chgData name="Viet Anh Nguyen" userId="b95f61ff061388d5" providerId="LiveId" clId="{2F009BA6-935D-4172-B5F2-8DDE54F1BBBA}" dt="2022-01-10T09:38:53.742" v="3955"/>
          <ac:inkMkLst>
            <pc:docMk/>
            <pc:sldMk cId="1506056283" sldId="360"/>
            <ac:inkMk id="148" creationId="{525ADA16-5BCA-4F1E-BD94-D958E64131A5}"/>
          </ac:inkMkLst>
        </pc:inkChg>
        <pc:inkChg chg="add del">
          <ac:chgData name="Viet Anh Nguyen" userId="b95f61ff061388d5" providerId="LiveId" clId="{2F009BA6-935D-4172-B5F2-8DDE54F1BBBA}" dt="2022-01-10T09:38:53.742" v="3955"/>
          <ac:inkMkLst>
            <pc:docMk/>
            <pc:sldMk cId="1506056283" sldId="360"/>
            <ac:inkMk id="149" creationId="{F791B274-23F6-44B8-95FE-767E40B5E2F3}"/>
          </ac:inkMkLst>
        </pc:inkChg>
        <pc:inkChg chg="add">
          <ac:chgData name="Viet Anh Nguyen" userId="b95f61ff061388d5" providerId="LiveId" clId="{2F009BA6-935D-4172-B5F2-8DDE54F1BBBA}" dt="2022-01-10T09:38:53.742" v="3955"/>
          <ac:inkMkLst>
            <pc:docMk/>
            <pc:sldMk cId="1506056283" sldId="360"/>
            <ac:inkMk id="150" creationId="{FBA28F6F-9321-4F41-862D-B0FCD13C6F5B}"/>
          </ac:inkMkLst>
        </pc:inkChg>
        <pc:inkChg chg="add del">
          <ac:chgData name="Viet Anh Nguyen" userId="b95f61ff061388d5" providerId="LiveId" clId="{2F009BA6-935D-4172-B5F2-8DDE54F1BBBA}" dt="2022-01-10T09:39:02.907" v="3960"/>
          <ac:inkMkLst>
            <pc:docMk/>
            <pc:sldMk cId="1506056283" sldId="360"/>
            <ac:inkMk id="151" creationId="{3971E521-C6AB-43E8-89A6-879306FDB3FD}"/>
          </ac:inkMkLst>
        </pc:inkChg>
        <pc:inkChg chg="add del">
          <ac:chgData name="Viet Anh Nguyen" userId="b95f61ff061388d5" providerId="LiveId" clId="{2F009BA6-935D-4172-B5F2-8DDE54F1BBBA}" dt="2022-01-10T09:39:02.907" v="3960"/>
          <ac:inkMkLst>
            <pc:docMk/>
            <pc:sldMk cId="1506056283" sldId="360"/>
            <ac:inkMk id="152" creationId="{F2068253-60C5-48E3-AA27-95AC123E458F}"/>
          </ac:inkMkLst>
        </pc:inkChg>
        <pc:inkChg chg="add del">
          <ac:chgData name="Viet Anh Nguyen" userId="b95f61ff061388d5" providerId="LiveId" clId="{2F009BA6-935D-4172-B5F2-8DDE54F1BBBA}" dt="2022-01-10T09:39:02.907" v="3960"/>
          <ac:inkMkLst>
            <pc:docMk/>
            <pc:sldMk cId="1506056283" sldId="360"/>
            <ac:inkMk id="153" creationId="{448F8E09-C927-4AA6-8FEA-091FDD664F07}"/>
          </ac:inkMkLst>
        </pc:inkChg>
        <pc:inkChg chg="add del">
          <ac:chgData name="Viet Anh Nguyen" userId="b95f61ff061388d5" providerId="LiveId" clId="{2F009BA6-935D-4172-B5F2-8DDE54F1BBBA}" dt="2022-01-10T09:39:02.907" v="3960"/>
          <ac:inkMkLst>
            <pc:docMk/>
            <pc:sldMk cId="1506056283" sldId="360"/>
            <ac:inkMk id="154" creationId="{6843042A-C5D7-44D3-825D-E9FD8BB85D37}"/>
          </ac:inkMkLst>
        </pc:inkChg>
        <pc:inkChg chg="add del">
          <ac:chgData name="Viet Anh Nguyen" userId="b95f61ff061388d5" providerId="LiveId" clId="{2F009BA6-935D-4172-B5F2-8DDE54F1BBBA}" dt="2022-01-10T09:39:05.560" v="3964"/>
          <ac:inkMkLst>
            <pc:docMk/>
            <pc:sldMk cId="1506056283" sldId="360"/>
            <ac:inkMk id="155" creationId="{6486234C-D0F8-4C42-A3DB-959115CBB8FF}"/>
          </ac:inkMkLst>
        </pc:inkChg>
        <pc:inkChg chg="add del">
          <ac:chgData name="Viet Anh Nguyen" userId="b95f61ff061388d5" providerId="LiveId" clId="{2F009BA6-935D-4172-B5F2-8DDE54F1BBBA}" dt="2022-01-10T09:39:05.560" v="3964"/>
          <ac:inkMkLst>
            <pc:docMk/>
            <pc:sldMk cId="1506056283" sldId="360"/>
            <ac:inkMk id="156" creationId="{7A3665E4-C8C3-4D33-B878-C12C3B834402}"/>
          </ac:inkMkLst>
        </pc:inkChg>
        <pc:inkChg chg="add del">
          <ac:chgData name="Viet Anh Nguyen" userId="b95f61ff061388d5" providerId="LiveId" clId="{2F009BA6-935D-4172-B5F2-8DDE54F1BBBA}" dt="2022-01-10T09:39:05.560" v="3964"/>
          <ac:inkMkLst>
            <pc:docMk/>
            <pc:sldMk cId="1506056283" sldId="360"/>
            <ac:inkMk id="157" creationId="{A69C8E17-349C-42D6-A758-8B13ABFC3DE1}"/>
          </ac:inkMkLst>
        </pc:inkChg>
        <pc:inkChg chg="add del">
          <ac:chgData name="Viet Anh Nguyen" userId="b95f61ff061388d5" providerId="LiveId" clId="{2F009BA6-935D-4172-B5F2-8DDE54F1BBBA}" dt="2022-01-10T09:39:05.560" v="3964"/>
          <ac:inkMkLst>
            <pc:docMk/>
            <pc:sldMk cId="1506056283" sldId="360"/>
            <ac:inkMk id="158" creationId="{D78C099C-D480-493C-9C2B-097B586C02D4}"/>
          </ac:inkMkLst>
        </pc:inkChg>
        <pc:inkChg chg="add del">
          <ac:chgData name="Viet Anh Nguyen" userId="b95f61ff061388d5" providerId="LiveId" clId="{2F009BA6-935D-4172-B5F2-8DDE54F1BBBA}" dt="2022-01-10T09:39:06.653" v="3967"/>
          <ac:inkMkLst>
            <pc:docMk/>
            <pc:sldMk cId="1506056283" sldId="360"/>
            <ac:inkMk id="159" creationId="{A6C9DCAC-6762-4C7D-A1BD-2085F5830F4C}"/>
          </ac:inkMkLst>
        </pc:inkChg>
        <pc:inkChg chg="add del">
          <ac:chgData name="Viet Anh Nguyen" userId="b95f61ff061388d5" providerId="LiveId" clId="{2F009BA6-935D-4172-B5F2-8DDE54F1BBBA}" dt="2022-01-10T09:39:06.653" v="3967"/>
          <ac:inkMkLst>
            <pc:docMk/>
            <pc:sldMk cId="1506056283" sldId="360"/>
            <ac:inkMk id="160" creationId="{E20CED20-5A33-498F-B1E2-E97D0340BCAF}"/>
          </ac:inkMkLst>
        </pc:inkChg>
        <pc:inkChg chg="add del">
          <ac:chgData name="Viet Anh Nguyen" userId="b95f61ff061388d5" providerId="LiveId" clId="{2F009BA6-935D-4172-B5F2-8DDE54F1BBBA}" dt="2022-01-10T09:39:06.653" v="3967"/>
          <ac:inkMkLst>
            <pc:docMk/>
            <pc:sldMk cId="1506056283" sldId="360"/>
            <ac:inkMk id="161" creationId="{48308494-DDF4-4A64-AB21-CA536718F32C}"/>
          </ac:inkMkLst>
        </pc:inkChg>
        <pc:inkChg chg="add del">
          <ac:chgData name="Viet Anh Nguyen" userId="b95f61ff061388d5" providerId="LiveId" clId="{2F009BA6-935D-4172-B5F2-8DDE54F1BBBA}" dt="2022-01-10T09:39:07.773" v="3969"/>
          <ac:inkMkLst>
            <pc:docMk/>
            <pc:sldMk cId="1506056283" sldId="360"/>
            <ac:inkMk id="162" creationId="{2AC2EC18-8F3A-4384-A452-A4ABEBFD7767}"/>
          </ac:inkMkLst>
        </pc:inkChg>
        <pc:inkChg chg="add del">
          <ac:chgData name="Viet Anh Nguyen" userId="b95f61ff061388d5" providerId="LiveId" clId="{2F009BA6-935D-4172-B5F2-8DDE54F1BBBA}" dt="2022-01-10T09:39:07.773" v="3969"/>
          <ac:inkMkLst>
            <pc:docMk/>
            <pc:sldMk cId="1506056283" sldId="360"/>
            <ac:inkMk id="163" creationId="{8DB50077-8B11-45EE-84B4-0214ED0BB3A6}"/>
          </ac:inkMkLst>
        </pc:inkChg>
        <pc:inkChg chg="add del">
          <ac:chgData name="Viet Anh Nguyen" userId="b95f61ff061388d5" providerId="LiveId" clId="{2F009BA6-935D-4172-B5F2-8DDE54F1BBBA}" dt="2022-01-10T09:39:12.625" v="3972"/>
          <ac:inkMkLst>
            <pc:docMk/>
            <pc:sldMk cId="1506056283" sldId="360"/>
            <ac:inkMk id="164" creationId="{ECDBCE7D-FF38-49A2-B852-EA963547DBCC}"/>
          </ac:inkMkLst>
        </pc:inkChg>
        <pc:inkChg chg="add del">
          <ac:chgData name="Viet Anh Nguyen" userId="b95f61ff061388d5" providerId="LiveId" clId="{2F009BA6-935D-4172-B5F2-8DDE54F1BBBA}" dt="2022-01-10T09:39:12.625" v="3972"/>
          <ac:inkMkLst>
            <pc:docMk/>
            <pc:sldMk cId="1506056283" sldId="360"/>
            <ac:inkMk id="165" creationId="{05221ECB-78EA-4785-951C-A886FF4CCF9A}"/>
          </ac:inkMkLst>
        </pc:inkChg>
        <pc:inkChg chg="add del">
          <ac:chgData name="Viet Anh Nguyen" userId="b95f61ff061388d5" providerId="LiveId" clId="{2F009BA6-935D-4172-B5F2-8DDE54F1BBBA}" dt="2022-01-10T09:39:12.625" v="3972"/>
          <ac:inkMkLst>
            <pc:docMk/>
            <pc:sldMk cId="1506056283" sldId="360"/>
            <ac:inkMk id="166" creationId="{F349FA0E-DFFA-4DB4-AB6E-41189F646EF4}"/>
          </ac:inkMkLst>
        </pc:inkChg>
        <pc:inkChg chg="add del">
          <ac:chgData name="Viet Anh Nguyen" userId="b95f61ff061388d5" providerId="LiveId" clId="{2F009BA6-935D-4172-B5F2-8DDE54F1BBBA}" dt="2022-01-10T09:39:13.741" v="3974"/>
          <ac:inkMkLst>
            <pc:docMk/>
            <pc:sldMk cId="1506056283" sldId="360"/>
            <ac:inkMk id="167" creationId="{B8C12D53-D7C0-43B4-A440-A48AEC41269C}"/>
          </ac:inkMkLst>
        </pc:inkChg>
        <pc:inkChg chg="add del">
          <ac:chgData name="Viet Anh Nguyen" userId="b95f61ff061388d5" providerId="LiveId" clId="{2F009BA6-935D-4172-B5F2-8DDE54F1BBBA}" dt="2022-01-10T09:39:13.741" v="3974"/>
          <ac:inkMkLst>
            <pc:docMk/>
            <pc:sldMk cId="1506056283" sldId="360"/>
            <ac:inkMk id="168" creationId="{DFFA47EA-05AF-448C-A020-078A377FF6CD}"/>
          </ac:inkMkLst>
        </pc:inkChg>
        <pc:inkChg chg="add">
          <ac:chgData name="Viet Anh Nguyen" userId="b95f61ff061388d5" providerId="LiveId" clId="{2F009BA6-935D-4172-B5F2-8DDE54F1BBBA}" dt="2022-01-10T09:39:13.741" v="3974"/>
          <ac:inkMkLst>
            <pc:docMk/>
            <pc:sldMk cId="1506056283" sldId="360"/>
            <ac:inkMk id="169" creationId="{4CD203E9-DA94-46DB-A219-D601CAF48238}"/>
          </ac:inkMkLst>
        </pc:inkChg>
        <pc:inkChg chg="add del">
          <ac:chgData name="Viet Anh Nguyen" userId="b95f61ff061388d5" providerId="LiveId" clId="{2F009BA6-935D-4172-B5F2-8DDE54F1BBBA}" dt="2022-01-10T09:39:24.961" v="3977"/>
          <ac:inkMkLst>
            <pc:docMk/>
            <pc:sldMk cId="1506056283" sldId="360"/>
            <ac:inkMk id="170" creationId="{3C3C97F3-6DB3-4C5F-B902-5CA9DAA6D88B}"/>
          </ac:inkMkLst>
        </pc:inkChg>
        <pc:inkChg chg="add del">
          <ac:chgData name="Viet Anh Nguyen" userId="b95f61ff061388d5" providerId="LiveId" clId="{2F009BA6-935D-4172-B5F2-8DDE54F1BBBA}" dt="2022-01-10T09:39:24.961" v="3977"/>
          <ac:inkMkLst>
            <pc:docMk/>
            <pc:sldMk cId="1506056283" sldId="360"/>
            <ac:inkMk id="171" creationId="{19221116-9625-4442-82A3-AF63B43CFBB5}"/>
          </ac:inkMkLst>
        </pc:inkChg>
        <pc:inkChg chg="add del">
          <ac:chgData name="Viet Anh Nguyen" userId="b95f61ff061388d5" providerId="LiveId" clId="{2F009BA6-935D-4172-B5F2-8DDE54F1BBBA}" dt="2022-01-10T09:39:26.939" v="3981"/>
          <ac:inkMkLst>
            <pc:docMk/>
            <pc:sldMk cId="1506056283" sldId="360"/>
            <ac:inkMk id="172" creationId="{B5B8CDD1-9087-447F-AF79-4ECD3D3DF938}"/>
          </ac:inkMkLst>
        </pc:inkChg>
        <pc:inkChg chg="add del">
          <ac:chgData name="Viet Anh Nguyen" userId="b95f61ff061388d5" providerId="LiveId" clId="{2F009BA6-935D-4172-B5F2-8DDE54F1BBBA}" dt="2022-01-10T09:39:26.939" v="3981"/>
          <ac:inkMkLst>
            <pc:docMk/>
            <pc:sldMk cId="1506056283" sldId="360"/>
            <ac:inkMk id="173" creationId="{FCDAA5E5-AB12-4A66-9068-BE8B142BCE71}"/>
          </ac:inkMkLst>
        </pc:inkChg>
        <pc:inkChg chg="add del">
          <ac:chgData name="Viet Anh Nguyen" userId="b95f61ff061388d5" providerId="LiveId" clId="{2F009BA6-935D-4172-B5F2-8DDE54F1BBBA}" dt="2022-01-10T09:39:26.939" v="3981"/>
          <ac:inkMkLst>
            <pc:docMk/>
            <pc:sldMk cId="1506056283" sldId="360"/>
            <ac:inkMk id="174" creationId="{8D15F639-4DB1-426D-91BC-9974B987B324}"/>
          </ac:inkMkLst>
        </pc:inkChg>
        <pc:inkChg chg="add del">
          <ac:chgData name="Viet Anh Nguyen" userId="b95f61ff061388d5" providerId="LiveId" clId="{2F009BA6-935D-4172-B5F2-8DDE54F1BBBA}" dt="2022-01-10T09:39:26.939" v="3981"/>
          <ac:inkMkLst>
            <pc:docMk/>
            <pc:sldMk cId="1506056283" sldId="360"/>
            <ac:inkMk id="175" creationId="{CCE22617-574A-4ED2-B8BD-F7D24B3F1B48}"/>
          </ac:inkMkLst>
        </pc:inkChg>
        <pc:inkChg chg="add del">
          <ac:chgData name="Viet Anh Nguyen" userId="b95f61ff061388d5" providerId="LiveId" clId="{2F009BA6-935D-4172-B5F2-8DDE54F1BBBA}" dt="2022-01-10T09:39:27.854" v="3983"/>
          <ac:inkMkLst>
            <pc:docMk/>
            <pc:sldMk cId="1506056283" sldId="360"/>
            <ac:inkMk id="176" creationId="{20F6E6E4-CE5A-4522-A875-4FCC74E6A5CB}"/>
          </ac:inkMkLst>
        </pc:inkChg>
        <pc:inkChg chg="add del">
          <ac:chgData name="Viet Anh Nguyen" userId="b95f61ff061388d5" providerId="LiveId" clId="{2F009BA6-935D-4172-B5F2-8DDE54F1BBBA}" dt="2022-01-10T09:39:27.854" v="3983"/>
          <ac:inkMkLst>
            <pc:docMk/>
            <pc:sldMk cId="1506056283" sldId="360"/>
            <ac:inkMk id="177" creationId="{D5D23F54-6E05-4CA9-9579-4F599168C83D}"/>
          </ac:inkMkLst>
        </pc:inkChg>
        <pc:inkChg chg="add">
          <ac:chgData name="Viet Anh Nguyen" userId="b95f61ff061388d5" providerId="LiveId" clId="{2F009BA6-935D-4172-B5F2-8DDE54F1BBBA}" dt="2022-01-10T09:39:27.854" v="3983"/>
          <ac:inkMkLst>
            <pc:docMk/>
            <pc:sldMk cId="1506056283" sldId="360"/>
            <ac:inkMk id="178" creationId="{30F7EFFE-6798-4F16-9CC4-1DC40F3EE14B}"/>
          </ac:inkMkLst>
        </pc:inkChg>
        <pc:inkChg chg="add del">
          <ac:chgData name="Viet Anh Nguyen" userId="b95f61ff061388d5" providerId="LiveId" clId="{2F009BA6-935D-4172-B5F2-8DDE54F1BBBA}" dt="2022-01-10T09:39:32.861" v="3994"/>
          <ac:inkMkLst>
            <pc:docMk/>
            <pc:sldMk cId="1506056283" sldId="360"/>
            <ac:inkMk id="179" creationId="{2F7D3035-8D49-4987-9ABF-2EC6414BCF7F}"/>
          </ac:inkMkLst>
        </pc:inkChg>
        <pc:inkChg chg="add del">
          <ac:chgData name="Viet Anh Nguyen" userId="b95f61ff061388d5" providerId="LiveId" clId="{2F009BA6-935D-4172-B5F2-8DDE54F1BBBA}" dt="2022-01-10T09:39:32.861" v="3994"/>
          <ac:inkMkLst>
            <pc:docMk/>
            <pc:sldMk cId="1506056283" sldId="360"/>
            <ac:inkMk id="180" creationId="{63F1F4E2-9424-4E4A-8433-E8890540E4DE}"/>
          </ac:inkMkLst>
        </pc:inkChg>
        <pc:inkChg chg="add del">
          <ac:chgData name="Viet Anh Nguyen" userId="b95f61ff061388d5" providerId="LiveId" clId="{2F009BA6-935D-4172-B5F2-8DDE54F1BBBA}" dt="2022-01-10T09:39:32.861" v="3994"/>
          <ac:inkMkLst>
            <pc:docMk/>
            <pc:sldMk cId="1506056283" sldId="360"/>
            <ac:inkMk id="181" creationId="{41C1F7E3-824F-4E0B-A754-5CDBD5739433}"/>
          </ac:inkMkLst>
        </pc:inkChg>
        <pc:inkChg chg="add del">
          <ac:chgData name="Viet Anh Nguyen" userId="b95f61ff061388d5" providerId="LiveId" clId="{2F009BA6-935D-4172-B5F2-8DDE54F1BBBA}" dt="2022-01-10T09:39:32.861" v="3994"/>
          <ac:inkMkLst>
            <pc:docMk/>
            <pc:sldMk cId="1506056283" sldId="360"/>
            <ac:inkMk id="182" creationId="{5A264E54-36B0-4DAE-BD10-7CFBAF283611}"/>
          </ac:inkMkLst>
        </pc:inkChg>
        <pc:inkChg chg="add del">
          <ac:chgData name="Viet Anh Nguyen" userId="b95f61ff061388d5" providerId="LiveId" clId="{2F009BA6-935D-4172-B5F2-8DDE54F1BBBA}" dt="2022-01-10T09:39:32.861" v="3994"/>
          <ac:inkMkLst>
            <pc:docMk/>
            <pc:sldMk cId="1506056283" sldId="360"/>
            <ac:inkMk id="183" creationId="{64948065-4D60-488B-9069-D81D10BA61B0}"/>
          </ac:inkMkLst>
        </pc:inkChg>
        <pc:inkChg chg="add del">
          <ac:chgData name="Viet Anh Nguyen" userId="b95f61ff061388d5" providerId="LiveId" clId="{2F009BA6-935D-4172-B5F2-8DDE54F1BBBA}" dt="2022-01-10T09:39:32.861" v="3994"/>
          <ac:inkMkLst>
            <pc:docMk/>
            <pc:sldMk cId="1506056283" sldId="360"/>
            <ac:inkMk id="184" creationId="{9DAFF65F-9E0B-49B1-B042-6AE3EE02DF35}"/>
          </ac:inkMkLst>
        </pc:inkChg>
        <pc:inkChg chg="add del">
          <ac:chgData name="Viet Anh Nguyen" userId="b95f61ff061388d5" providerId="LiveId" clId="{2F009BA6-935D-4172-B5F2-8DDE54F1BBBA}" dt="2022-01-10T09:39:32.861" v="3994"/>
          <ac:inkMkLst>
            <pc:docMk/>
            <pc:sldMk cId="1506056283" sldId="360"/>
            <ac:inkMk id="185" creationId="{30EBA45F-DA0B-4517-9CDE-76054A9FF60D}"/>
          </ac:inkMkLst>
        </pc:inkChg>
        <pc:inkChg chg="add del">
          <ac:chgData name="Viet Anh Nguyen" userId="b95f61ff061388d5" providerId="LiveId" clId="{2F009BA6-935D-4172-B5F2-8DDE54F1BBBA}" dt="2022-01-10T09:39:32.861" v="3994"/>
          <ac:inkMkLst>
            <pc:docMk/>
            <pc:sldMk cId="1506056283" sldId="360"/>
            <ac:inkMk id="186" creationId="{26C2E531-7634-4CBF-A552-A62830F178E1}"/>
          </ac:inkMkLst>
        </pc:inkChg>
        <pc:inkChg chg="add del">
          <ac:chgData name="Viet Anh Nguyen" userId="b95f61ff061388d5" providerId="LiveId" clId="{2F009BA6-935D-4172-B5F2-8DDE54F1BBBA}" dt="2022-01-10T09:39:32.861" v="3994"/>
          <ac:inkMkLst>
            <pc:docMk/>
            <pc:sldMk cId="1506056283" sldId="360"/>
            <ac:inkMk id="187" creationId="{8F738D21-3291-4132-A44B-C7C1FA790A05}"/>
          </ac:inkMkLst>
        </pc:inkChg>
        <pc:inkChg chg="add del">
          <ac:chgData name="Viet Anh Nguyen" userId="b95f61ff061388d5" providerId="LiveId" clId="{2F009BA6-935D-4172-B5F2-8DDE54F1BBBA}" dt="2022-01-10T09:39:32.861" v="3994"/>
          <ac:inkMkLst>
            <pc:docMk/>
            <pc:sldMk cId="1506056283" sldId="360"/>
            <ac:inkMk id="188" creationId="{D8A70BC3-83CF-4258-B9E6-F796019278F7}"/>
          </ac:inkMkLst>
        </pc:inkChg>
        <pc:inkChg chg="add">
          <ac:chgData name="Viet Anh Nguyen" userId="b95f61ff061388d5" providerId="LiveId" clId="{2F009BA6-935D-4172-B5F2-8DDE54F1BBBA}" dt="2022-01-10T09:39:32.861" v="3994"/>
          <ac:inkMkLst>
            <pc:docMk/>
            <pc:sldMk cId="1506056283" sldId="360"/>
            <ac:inkMk id="189" creationId="{037CC545-5312-4FB0-BCD3-5AFFF3605208}"/>
          </ac:inkMkLst>
        </pc:inkChg>
        <pc:inkChg chg="add">
          <ac:chgData name="Viet Anh Nguyen" userId="b95f61ff061388d5" providerId="LiveId" clId="{2F009BA6-935D-4172-B5F2-8DDE54F1BBBA}" dt="2022-01-10T09:39:32.861" v="3994"/>
          <ac:inkMkLst>
            <pc:docMk/>
            <pc:sldMk cId="1506056283" sldId="360"/>
            <ac:inkMk id="190" creationId="{F4A0699A-EE57-4BD4-AC02-333C4B5944E9}"/>
          </ac:inkMkLst>
        </pc:inkChg>
        <pc:inkChg chg="add del">
          <ac:chgData name="Viet Anh Nguyen" userId="b95f61ff061388d5" providerId="LiveId" clId="{2F009BA6-935D-4172-B5F2-8DDE54F1BBBA}" dt="2022-01-10T09:39:34.654" v="3999"/>
          <ac:inkMkLst>
            <pc:docMk/>
            <pc:sldMk cId="1506056283" sldId="360"/>
            <ac:inkMk id="191" creationId="{8FC5E32D-E38B-4237-B10C-F5D2A3E302DB}"/>
          </ac:inkMkLst>
        </pc:inkChg>
        <pc:inkChg chg="add del">
          <ac:chgData name="Viet Anh Nguyen" userId="b95f61ff061388d5" providerId="LiveId" clId="{2F009BA6-935D-4172-B5F2-8DDE54F1BBBA}" dt="2022-01-10T09:39:34.654" v="3999"/>
          <ac:inkMkLst>
            <pc:docMk/>
            <pc:sldMk cId="1506056283" sldId="360"/>
            <ac:inkMk id="192" creationId="{4C742CD9-A359-4D71-B8E3-C7845CDA6F23}"/>
          </ac:inkMkLst>
        </pc:inkChg>
        <pc:inkChg chg="add del">
          <ac:chgData name="Viet Anh Nguyen" userId="b95f61ff061388d5" providerId="LiveId" clId="{2F009BA6-935D-4172-B5F2-8DDE54F1BBBA}" dt="2022-01-10T09:39:34.654" v="3999"/>
          <ac:inkMkLst>
            <pc:docMk/>
            <pc:sldMk cId="1506056283" sldId="360"/>
            <ac:inkMk id="193" creationId="{05D85D09-9E2F-44FE-892A-932ACA199CD5}"/>
          </ac:inkMkLst>
        </pc:inkChg>
        <pc:inkChg chg="add del">
          <ac:chgData name="Viet Anh Nguyen" userId="b95f61ff061388d5" providerId="LiveId" clId="{2F009BA6-935D-4172-B5F2-8DDE54F1BBBA}" dt="2022-01-10T09:39:34.654" v="3999"/>
          <ac:inkMkLst>
            <pc:docMk/>
            <pc:sldMk cId="1506056283" sldId="360"/>
            <ac:inkMk id="194" creationId="{D016C40E-B6A8-4BA0-BE5C-5E8E6CED344E}"/>
          </ac:inkMkLst>
        </pc:inkChg>
        <pc:inkChg chg="add">
          <ac:chgData name="Viet Anh Nguyen" userId="b95f61ff061388d5" providerId="LiveId" clId="{2F009BA6-935D-4172-B5F2-8DDE54F1BBBA}" dt="2022-01-10T09:39:34.654" v="3999"/>
          <ac:inkMkLst>
            <pc:docMk/>
            <pc:sldMk cId="1506056283" sldId="360"/>
            <ac:inkMk id="195" creationId="{C62FCD26-B51E-4FA6-BF97-AF819C0CC432}"/>
          </ac:inkMkLst>
        </pc:inkChg>
        <pc:inkChg chg="add del">
          <ac:chgData name="Viet Anh Nguyen" userId="b95f61ff061388d5" providerId="LiveId" clId="{2F009BA6-935D-4172-B5F2-8DDE54F1BBBA}" dt="2022-01-10T09:39:36.828" v="4005"/>
          <ac:inkMkLst>
            <pc:docMk/>
            <pc:sldMk cId="1506056283" sldId="360"/>
            <ac:inkMk id="196" creationId="{603F794A-3957-464F-A102-9835535A0F13}"/>
          </ac:inkMkLst>
        </pc:inkChg>
        <pc:inkChg chg="add del">
          <ac:chgData name="Viet Anh Nguyen" userId="b95f61ff061388d5" providerId="LiveId" clId="{2F009BA6-935D-4172-B5F2-8DDE54F1BBBA}" dt="2022-01-10T09:39:36.828" v="4005"/>
          <ac:inkMkLst>
            <pc:docMk/>
            <pc:sldMk cId="1506056283" sldId="360"/>
            <ac:inkMk id="197" creationId="{D7AC2DC5-3CBB-46AA-A356-4B14F408F01F}"/>
          </ac:inkMkLst>
        </pc:inkChg>
        <pc:inkChg chg="add del">
          <ac:chgData name="Viet Anh Nguyen" userId="b95f61ff061388d5" providerId="LiveId" clId="{2F009BA6-935D-4172-B5F2-8DDE54F1BBBA}" dt="2022-01-10T09:39:36.828" v="4005"/>
          <ac:inkMkLst>
            <pc:docMk/>
            <pc:sldMk cId="1506056283" sldId="360"/>
            <ac:inkMk id="198" creationId="{1E4CF0B6-5A0A-4BAB-B493-88CE6AA2D5AF}"/>
          </ac:inkMkLst>
        </pc:inkChg>
        <pc:inkChg chg="add del">
          <ac:chgData name="Viet Anh Nguyen" userId="b95f61ff061388d5" providerId="LiveId" clId="{2F009BA6-935D-4172-B5F2-8DDE54F1BBBA}" dt="2022-01-10T09:39:36.828" v="4005"/>
          <ac:inkMkLst>
            <pc:docMk/>
            <pc:sldMk cId="1506056283" sldId="360"/>
            <ac:inkMk id="199" creationId="{64288EF2-1B39-4012-92A7-E970793FC9BC}"/>
          </ac:inkMkLst>
        </pc:inkChg>
        <pc:inkChg chg="add del">
          <ac:chgData name="Viet Anh Nguyen" userId="b95f61ff061388d5" providerId="LiveId" clId="{2F009BA6-935D-4172-B5F2-8DDE54F1BBBA}" dt="2022-01-10T09:39:36.828" v="4005"/>
          <ac:inkMkLst>
            <pc:docMk/>
            <pc:sldMk cId="1506056283" sldId="360"/>
            <ac:inkMk id="200" creationId="{B338E7FB-3901-4304-B17D-666379A3E408}"/>
          </ac:inkMkLst>
        </pc:inkChg>
        <pc:inkChg chg="add">
          <ac:chgData name="Viet Anh Nguyen" userId="b95f61ff061388d5" providerId="LiveId" clId="{2F009BA6-935D-4172-B5F2-8DDE54F1BBBA}" dt="2022-01-10T09:39:36.828" v="4005"/>
          <ac:inkMkLst>
            <pc:docMk/>
            <pc:sldMk cId="1506056283" sldId="360"/>
            <ac:inkMk id="201" creationId="{0B33A82A-0AAA-4DB2-82B5-BB4A4E5E368B}"/>
          </ac:inkMkLst>
        </pc:inkChg>
      </pc:sldChg>
      <pc:sldChg chg="addSp delSp new mod">
        <pc:chgData name="Viet Anh Nguyen" userId="b95f61ff061388d5" providerId="LiveId" clId="{2F009BA6-935D-4172-B5F2-8DDE54F1BBBA}" dt="2022-01-10T09:40:26.074" v="4101"/>
        <pc:sldMkLst>
          <pc:docMk/>
          <pc:sldMk cId="3190311978" sldId="361"/>
        </pc:sldMkLst>
        <pc:inkChg chg="add del">
          <ac:chgData name="Viet Anh Nguyen" userId="b95f61ff061388d5" providerId="LiveId" clId="{2F009BA6-935D-4172-B5F2-8DDE54F1BBBA}" dt="2022-01-10T09:39:45.716" v="4014"/>
          <ac:inkMkLst>
            <pc:docMk/>
            <pc:sldMk cId="3190311978" sldId="361"/>
            <ac:inkMk id="2" creationId="{C31B9200-6BC3-4B6C-B452-973FEE76356C}"/>
          </ac:inkMkLst>
        </pc:inkChg>
        <pc:inkChg chg="add del">
          <ac:chgData name="Viet Anh Nguyen" userId="b95f61ff061388d5" providerId="LiveId" clId="{2F009BA6-935D-4172-B5F2-8DDE54F1BBBA}" dt="2022-01-10T09:39:45.716" v="4014"/>
          <ac:inkMkLst>
            <pc:docMk/>
            <pc:sldMk cId="3190311978" sldId="361"/>
            <ac:inkMk id="3" creationId="{4CEE567B-7C1A-4816-8A68-C96716D9C79B}"/>
          </ac:inkMkLst>
        </pc:inkChg>
        <pc:inkChg chg="add del">
          <ac:chgData name="Viet Anh Nguyen" userId="b95f61ff061388d5" providerId="LiveId" clId="{2F009BA6-935D-4172-B5F2-8DDE54F1BBBA}" dt="2022-01-10T09:39:45.716" v="4014"/>
          <ac:inkMkLst>
            <pc:docMk/>
            <pc:sldMk cId="3190311978" sldId="361"/>
            <ac:inkMk id="4" creationId="{3A1F3A59-AFD7-49A2-B900-86C16726A40B}"/>
          </ac:inkMkLst>
        </pc:inkChg>
        <pc:inkChg chg="add del">
          <ac:chgData name="Viet Anh Nguyen" userId="b95f61ff061388d5" providerId="LiveId" clId="{2F009BA6-935D-4172-B5F2-8DDE54F1BBBA}" dt="2022-01-10T09:39:45.716" v="4014"/>
          <ac:inkMkLst>
            <pc:docMk/>
            <pc:sldMk cId="3190311978" sldId="361"/>
            <ac:inkMk id="5" creationId="{039C332E-4A93-48C4-95BB-3D9CB14BF260}"/>
          </ac:inkMkLst>
        </pc:inkChg>
        <pc:inkChg chg="add">
          <ac:chgData name="Viet Anh Nguyen" userId="b95f61ff061388d5" providerId="LiveId" clId="{2F009BA6-935D-4172-B5F2-8DDE54F1BBBA}" dt="2022-01-10T09:39:44.855" v="4011" actId="9405"/>
          <ac:inkMkLst>
            <pc:docMk/>
            <pc:sldMk cId="3190311978" sldId="361"/>
            <ac:inkMk id="6" creationId="{69A8E512-0EEC-455E-BD4B-3282B13E8E12}"/>
          </ac:inkMkLst>
        </pc:inkChg>
        <pc:inkChg chg="add">
          <ac:chgData name="Viet Anh Nguyen" userId="b95f61ff061388d5" providerId="LiveId" clId="{2F009BA6-935D-4172-B5F2-8DDE54F1BBBA}" dt="2022-01-10T09:39:45.045" v="4012" actId="9405"/>
          <ac:inkMkLst>
            <pc:docMk/>
            <pc:sldMk cId="3190311978" sldId="361"/>
            <ac:inkMk id="7" creationId="{3B5A2AA3-3441-4102-A36A-4E847D9399F2}"/>
          </ac:inkMkLst>
        </pc:inkChg>
        <pc:inkChg chg="add">
          <ac:chgData name="Viet Anh Nguyen" userId="b95f61ff061388d5" providerId="LiveId" clId="{2F009BA6-935D-4172-B5F2-8DDE54F1BBBA}" dt="2022-01-10T09:39:45.168" v="4013" actId="9405"/>
          <ac:inkMkLst>
            <pc:docMk/>
            <pc:sldMk cId="3190311978" sldId="361"/>
            <ac:inkMk id="8" creationId="{064B4A00-0F1C-4204-9587-6B3B11019980}"/>
          </ac:inkMkLst>
        </pc:inkChg>
        <pc:inkChg chg="add">
          <ac:chgData name="Viet Anh Nguyen" userId="b95f61ff061388d5" providerId="LiveId" clId="{2F009BA6-935D-4172-B5F2-8DDE54F1BBBA}" dt="2022-01-10T09:39:45.716" v="4014"/>
          <ac:inkMkLst>
            <pc:docMk/>
            <pc:sldMk cId="3190311978" sldId="361"/>
            <ac:inkMk id="9" creationId="{DD36E7B6-E047-4611-841F-EF8A262D02FB}"/>
          </ac:inkMkLst>
        </pc:inkChg>
        <pc:inkChg chg="add del">
          <ac:chgData name="Viet Anh Nguyen" userId="b95f61ff061388d5" providerId="LiveId" clId="{2F009BA6-935D-4172-B5F2-8DDE54F1BBBA}" dt="2022-01-10T09:39:48.539" v="4023"/>
          <ac:inkMkLst>
            <pc:docMk/>
            <pc:sldMk cId="3190311978" sldId="361"/>
            <ac:inkMk id="10" creationId="{E05CA149-F570-40F8-ACFB-F5AC7581634B}"/>
          </ac:inkMkLst>
        </pc:inkChg>
        <pc:inkChg chg="add del">
          <ac:chgData name="Viet Anh Nguyen" userId="b95f61ff061388d5" providerId="LiveId" clId="{2F009BA6-935D-4172-B5F2-8DDE54F1BBBA}" dt="2022-01-10T09:39:48.539" v="4023"/>
          <ac:inkMkLst>
            <pc:docMk/>
            <pc:sldMk cId="3190311978" sldId="361"/>
            <ac:inkMk id="11" creationId="{D7E16435-EFD1-41B7-9BBE-39228198149B}"/>
          </ac:inkMkLst>
        </pc:inkChg>
        <pc:inkChg chg="add del">
          <ac:chgData name="Viet Anh Nguyen" userId="b95f61ff061388d5" providerId="LiveId" clId="{2F009BA6-935D-4172-B5F2-8DDE54F1BBBA}" dt="2022-01-10T09:39:48.539" v="4023"/>
          <ac:inkMkLst>
            <pc:docMk/>
            <pc:sldMk cId="3190311978" sldId="361"/>
            <ac:inkMk id="12" creationId="{7C992071-1651-40EF-821B-532E950DB668}"/>
          </ac:inkMkLst>
        </pc:inkChg>
        <pc:inkChg chg="add del">
          <ac:chgData name="Viet Anh Nguyen" userId="b95f61ff061388d5" providerId="LiveId" clId="{2F009BA6-935D-4172-B5F2-8DDE54F1BBBA}" dt="2022-01-10T09:39:48.539" v="4023"/>
          <ac:inkMkLst>
            <pc:docMk/>
            <pc:sldMk cId="3190311978" sldId="361"/>
            <ac:inkMk id="13" creationId="{25F87418-5184-4246-BE82-1E634900EA39}"/>
          </ac:inkMkLst>
        </pc:inkChg>
        <pc:inkChg chg="add del">
          <ac:chgData name="Viet Anh Nguyen" userId="b95f61ff061388d5" providerId="LiveId" clId="{2F009BA6-935D-4172-B5F2-8DDE54F1BBBA}" dt="2022-01-10T09:39:48.539" v="4023"/>
          <ac:inkMkLst>
            <pc:docMk/>
            <pc:sldMk cId="3190311978" sldId="361"/>
            <ac:inkMk id="14" creationId="{AABC9F94-F763-41A9-8F17-9C58DE90199C}"/>
          </ac:inkMkLst>
        </pc:inkChg>
        <pc:inkChg chg="add del">
          <ac:chgData name="Viet Anh Nguyen" userId="b95f61ff061388d5" providerId="LiveId" clId="{2F009BA6-935D-4172-B5F2-8DDE54F1BBBA}" dt="2022-01-10T09:39:48.539" v="4023"/>
          <ac:inkMkLst>
            <pc:docMk/>
            <pc:sldMk cId="3190311978" sldId="361"/>
            <ac:inkMk id="15" creationId="{2A0A405E-8A07-4907-8A16-373C3787365B}"/>
          </ac:inkMkLst>
        </pc:inkChg>
        <pc:inkChg chg="add del">
          <ac:chgData name="Viet Anh Nguyen" userId="b95f61ff061388d5" providerId="LiveId" clId="{2F009BA6-935D-4172-B5F2-8DDE54F1BBBA}" dt="2022-01-10T09:39:48.539" v="4023"/>
          <ac:inkMkLst>
            <pc:docMk/>
            <pc:sldMk cId="3190311978" sldId="361"/>
            <ac:inkMk id="16" creationId="{FAE5721F-FD90-4FC7-9DDA-94935FD47FB2}"/>
          </ac:inkMkLst>
        </pc:inkChg>
        <pc:inkChg chg="add del">
          <ac:chgData name="Viet Anh Nguyen" userId="b95f61ff061388d5" providerId="LiveId" clId="{2F009BA6-935D-4172-B5F2-8DDE54F1BBBA}" dt="2022-01-10T09:39:48.539" v="4023"/>
          <ac:inkMkLst>
            <pc:docMk/>
            <pc:sldMk cId="3190311978" sldId="361"/>
            <ac:inkMk id="17" creationId="{A6FC729D-D517-4161-8F9F-5A5838EC3EA1}"/>
          </ac:inkMkLst>
        </pc:inkChg>
        <pc:inkChg chg="add">
          <ac:chgData name="Viet Anh Nguyen" userId="b95f61ff061388d5" providerId="LiveId" clId="{2F009BA6-935D-4172-B5F2-8DDE54F1BBBA}" dt="2022-01-10T09:39:48.539" v="4023"/>
          <ac:inkMkLst>
            <pc:docMk/>
            <pc:sldMk cId="3190311978" sldId="361"/>
            <ac:inkMk id="18" creationId="{C48A5536-C4E8-4283-B083-27219DFEAE59}"/>
          </ac:inkMkLst>
        </pc:inkChg>
        <pc:inkChg chg="add">
          <ac:chgData name="Viet Anh Nguyen" userId="b95f61ff061388d5" providerId="LiveId" clId="{2F009BA6-935D-4172-B5F2-8DDE54F1BBBA}" dt="2022-01-10T09:39:48.941" v="4024" actId="9405"/>
          <ac:inkMkLst>
            <pc:docMk/>
            <pc:sldMk cId="3190311978" sldId="361"/>
            <ac:inkMk id="19" creationId="{E48B5F9B-73F5-490D-8307-3C2646A83EBB}"/>
          </ac:inkMkLst>
        </pc:inkChg>
        <pc:inkChg chg="add del">
          <ac:chgData name="Viet Anh Nguyen" userId="b95f61ff061388d5" providerId="LiveId" clId="{2F009BA6-935D-4172-B5F2-8DDE54F1BBBA}" dt="2022-01-10T09:39:52.264" v="4028"/>
          <ac:inkMkLst>
            <pc:docMk/>
            <pc:sldMk cId="3190311978" sldId="361"/>
            <ac:inkMk id="20" creationId="{8D4D6FB6-852E-4481-8E7F-D7DABA70A4D8}"/>
          </ac:inkMkLst>
        </pc:inkChg>
        <pc:inkChg chg="add del">
          <ac:chgData name="Viet Anh Nguyen" userId="b95f61ff061388d5" providerId="LiveId" clId="{2F009BA6-935D-4172-B5F2-8DDE54F1BBBA}" dt="2022-01-10T09:39:52.264" v="4028"/>
          <ac:inkMkLst>
            <pc:docMk/>
            <pc:sldMk cId="3190311978" sldId="361"/>
            <ac:inkMk id="21" creationId="{B71BC505-C0D5-4C7F-9A52-F2B0E64E32F7}"/>
          </ac:inkMkLst>
        </pc:inkChg>
        <pc:inkChg chg="add del">
          <ac:chgData name="Viet Anh Nguyen" userId="b95f61ff061388d5" providerId="LiveId" clId="{2F009BA6-935D-4172-B5F2-8DDE54F1BBBA}" dt="2022-01-10T09:39:52.264" v="4028"/>
          <ac:inkMkLst>
            <pc:docMk/>
            <pc:sldMk cId="3190311978" sldId="361"/>
            <ac:inkMk id="22" creationId="{E2816B79-0FFD-47E5-B411-35F642264CCD}"/>
          </ac:inkMkLst>
        </pc:inkChg>
        <pc:inkChg chg="add">
          <ac:chgData name="Viet Anh Nguyen" userId="b95f61ff061388d5" providerId="LiveId" clId="{2F009BA6-935D-4172-B5F2-8DDE54F1BBBA}" dt="2022-01-10T09:39:52.264" v="4028"/>
          <ac:inkMkLst>
            <pc:docMk/>
            <pc:sldMk cId="3190311978" sldId="361"/>
            <ac:inkMk id="23" creationId="{E8D099F5-35C7-4E07-9FED-5D3CD53964E0}"/>
          </ac:inkMkLst>
        </pc:inkChg>
        <pc:inkChg chg="add del">
          <ac:chgData name="Viet Anh Nguyen" userId="b95f61ff061388d5" providerId="LiveId" clId="{2F009BA6-935D-4172-B5F2-8DDE54F1BBBA}" dt="2022-01-10T09:39:57.543" v="4031"/>
          <ac:inkMkLst>
            <pc:docMk/>
            <pc:sldMk cId="3190311978" sldId="361"/>
            <ac:inkMk id="24" creationId="{9BEA7168-5D12-40D3-9C08-03C602C25170}"/>
          </ac:inkMkLst>
        </pc:inkChg>
        <pc:inkChg chg="add del">
          <ac:chgData name="Viet Anh Nguyen" userId="b95f61ff061388d5" providerId="LiveId" clId="{2F009BA6-935D-4172-B5F2-8DDE54F1BBBA}" dt="2022-01-10T09:39:57.543" v="4031"/>
          <ac:inkMkLst>
            <pc:docMk/>
            <pc:sldMk cId="3190311978" sldId="361"/>
            <ac:inkMk id="25" creationId="{896782C2-F6E0-4222-B2D0-C23DCA74C99B}"/>
          </ac:inkMkLst>
        </pc:inkChg>
        <pc:inkChg chg="add">
          <ac:chgData name="Viet Anh Nguyen" userId="b95f61ff061388d5" providerId="LiveId" clId="{2F009BA6-935D-4172-B5F2-8DDE54F1BBBA}" dt="2022-01-10T09:39:57.543" v="4031"/>
          <ac:inkMkLst>
            <pc:docMk/>
            <pc:sldMk cId="3190311978" sldId="361"/>
            <ac:inkMk id="26" creationId="{6A55EC6C-9A40-4DC6-9FD6-C81126A89C83}"/>
          </ac:inkMkLst>
        </pc:inkChg>
        <pc:inkChg chg="add del">
          <ac:chgData name="Viet Anh Nguyen" userId="b95f61ff061388d5" providerId="LiveId" clId="{2F009BA6-935D-4172-B5F2-8DDE54F1BBBA}" dt="2022-01-10T09:40:00.631" v="4038"/>
          <ac:inkMkLst>
            <pc:docMk/>
            <pc:sldMk cId="3190311978" sldId="361"/>
            <ac:inkMk id="27" creationId="{E01F886C-BD0F-40AD-9A11-A7B64F250691}"/>
          </ac:inkMkLst>
        </pc:inkChg>
        <pc:inkChg chg="add del">
          <ac:chgData name="Viet Anh Nguyen" userId="b95f61ff061388d5" providerId="LiveId" clId="{2F009BA6-935D-4172-B5F2-8DDE54F1BBBA}" dt="2022-01-10T09:40:00.631" v="4038"/>
          <ac:inkMkLst>
            <pc:docMk/>
            <pc:sldMk cId="3190311978" sldId="361"/>
            <ac:inkMk id="28" creationId="{485B8C2C-7B3B-4A71-BD90-8520BE9E66B1}"/>
          </ac:inkMkLst>
        </pc:inkChg>
        <pc:inkChg chg="add del">
          <ac:chgData name="Viet Anh Nguyen" userId="b95f61ff061388d5" providerId="LiveId" clId="{2F009BA6-935D-4172-B5F2-8DDE54F1BBBA}" dt="2022-01-10T09:40:00.631" v="4038"/>
          <ac:inkMkLst>
            <pc:docMk/>
            <pc:sldMk cId="3190311978" sldId="361"/>
            <ac:inkMk id="29" creationId="{087ED970-1208-4445-A0F4-66A082E2219F}"/>
          </ac:inkMkLst>
        </pc:inkChg>
        <pc:inkChg chg="add del">
          <ac:chgData name="Viet Anh Nguyen" userId="b95f61ff061388d5" providerId="LiveId" clId="{2F009BA6-935D-4172-B5F2-8DDE54F1BBBA}" dt="2022-01-10T09:40:00.631" v="4038"/>
          <ac:inkMkLst>
            <pc:docMk/>
            <pc:sldMk cId="3190311978" sldId="361"/>
            <ac:inkMk id="30" creationId="{FC0EF394-EAC9-4721-BA22-301C260E85BD}"/>
          </ac:inkMkLst>
        </pc:inkChg>
        <pc:inkChg chg="add del">
          <ac:chgData name="Viet Anh Nguyen" userId="b95f61ff061388d5" providerId="LiveId" clId="{2F009BA6-935D-4172-B5F2-8DDE54F1BBBA}" dt="2022-01-10T09:40:00.631" v="4038"/>
          <ac:inkMkLst>
            <pc:docMk/>
            <pc:sldMk cId="3190311978" sldId="361"/>
            <ac:inkMk id="31" creationId="{4A1BCBEB-F6C5-4E31-AAEA-9267C4D50DA5}"/>
          </ac:inkMkLst>
        </pc:inkChg>
        <pc:inkChg chg="add del">
          <ac:chgData name="Viet Anh Nguyen" userId="b95f61ff061388d5" providerId="LiveId" clId="{2F009BA6-935D-4172-B5F2-8DDE54F1BBBA}" dt="2022-01-10T09:40:00.631" v="4038"/>
          <ac:inkMkLst>
            <pc:docMk/>
            <pc:sldMk cId="3190311978" sldId="361"/>
            <ac:inkMk id="32" creationId="{40B3E1B7-058E-4714-A002-BA5128ABF0F6}"/>
          </ac:inkMkLst>
        </pc:inkChg>
        <pc:inkChg chg="add">
          <ac:chgData name="Viet Anh Nguyen" userId="b95f61ff061388d5" providerId="LiveId" clId="{2F009BA6-935D-4172-B5F2-8DDE54F1BBBA}" dt="2022-01-10T09:40:00.631" v="4038"/>
          <ac:inkMkLst>
            <pc:docMk/>
            <pc:sldMk cId="3190311978" sldId="361"/>
            <ac:inkMk id="33" creationId="{E95ED6F2-8B5E-4AB8-A73E-052B333873D6}"/>
          </ac:inkMkLst>
        </pc:inkChg>
        <pc:inkChg chg="add del">
          <ac:chgData name="Viet Anh Nguyen" userId="b95f61ff061388d5" providerId="LiveId" clId="{2F009BA6-935D-4172-B5F2-8DDE54F1BBBA}" dt="2022-01-10T09:40:03.858" v="4044"/>
          <ac:inkMkLst>
            <pc:docMk/>
            <pc:sldMk cId="3190311978" sldId="361"/>
            <ac:inkMk id="34" creationId="{3E0E6D0B-6E9D-4722-B890-FBECB3F756F0}"/>
          </ac:inkMkLst>
        </pc:inkChg>
        <pc:inkChg chg="add del">
          <ac:chgData name="Viet Anh Nguyen" userId="b95f61ff061388d5" providerId="LiveId" clId="{2F009BA6-935D-4172-B5F2-8DDE54F1BBBA}" dt="2022-01-10T09:40:03.858" v="4044"/>
          <ac:inkMkLst>
            <pc:docMk/>
            <pc:sldMk cId="3190311978" sldId="361"/>
            <ac:inkMk id="35" creationId="{A590BD84-EF5A-4BEC-A901-AA3F62600BAE}"/>
          </ac:inkMkLst>
        </pc:inkChg>
        <pc:inkChg chg="add del">
          <ac:chgData name="Viet Anh Nguyen" userId="b95f61ff061388d5" providerId="LiveId" clId="{2F009BA6-935D-4172-B5F2-8DDE54F1BBBA}" dt="2022-01-10T09:40:03.858" v="4044"/>
          <ac:inkMkLst>
            <pc:docMk/>
            <pc:sldMk cId="3190311978" sldId="361"/>
            <ac:inkMk id="36" creationId="{82FD7F79-FC08-4849-875C-E6F54A56D32E}"/>
          </ac:inkMkLst>
        </pc:inkChg>
        <pc:inkChg chg="add del">
          <ac:chgData name="Viet Anh Nguyen" userId="b95f61ff061388d5" providerId="LiveId" clId="{2F009BA6-935D-4172-B5F2-8DDE54F1BBBA}" dt="2022-01-10T09:40:03.858" v="4044"/>
          <ac:inkMkLst>
            <pc:docMk/>
            <pc:sldMk cId="3190311978" sldId="361"/>
            <ac:inkMk id="37" creationId="{4CEB2991-3572-4DD3-ACEE-FA7A84282689}"/>
          </ac:inkMkLst>
        </pc:inkChg>
        <pc:inkChg chg="add del">
          <ac:chgData name="Viet Anh Nguyen" userId="b95f61ff061388d5" providerId="LiveId" clId="{2F009BA6-935D-4172-B5F2-8DDE54F1BBBA}" dt="2022-01-10T09:40:03.858" v="4044"/>
          <ac:inkMkLst>
            <pc:docMk/>
            <pc:sldMk cId="3190311978" sldId="361"/>
            <ac:inkMk id="38" creationId="{15C61996-6873-44AF-94DC-9149B5A090FF}"/>
          </ac:inkMkLst>
        </pc:inkChg>
        <pc:inkChg chg="add">
          <ac:chgData name="Viet Anh Nguyen" userId="b95f61ff061388d5" providerId="LiveId" clId="{2F009BA6-935D-4172-B5F2-8DDE54F1BBBA}" dt="2022-01-10T09:40:03.858" v="4044"/>
          <ac:inkMkLst>
            <pc:docMk/>
            <pc:sldMk cId="3190311978" sldId="361"/>
            <ac:inkMk id="39" creationId="{19FBD323-1C34-406E-869B-AF00C2FBE73F}"/>
          </ac:inkMkLst>
        </pc:inkChg>
        <pc:inkChg chg="add del">
          <ac:chgData name="Viet Anh Nguyen" userId="b95f61ff061388d5" providerId="LiveId" clId="{2F009BA6-935D-4172-B5F2-8DDE54F1BBBA}" dt="2022-01-10T09:40:06.566" v="4051"/>
          <ac:inkMkLst>
            <pc:docMk/>
            <pc:sldMk cId="3190311978" sldId="361"/>
            <ac:inkMk id="40" creationId="{2E346CC0-1B52-40CF-B7BF-DBA356EF39AC}"/>
          </ac:inkMkLst>
        </pc:inkChg>
        <pc:inkChg chg="add del">
          <ac:chgData name="Viet Anh Nguyen" userId="b95f61ff061388d5" providerId="LiveId" clId="{2F009BA6-935D-4172-B5F2-8DDE54F1BBBA}" dt="2022-01-10T09:40:06.566" v="4051"/>
          <ac:inkMkLst>
            <pc:docMk/>
            <pc:sldMk cId="3190311978" sldId="361"/>
            <ac:inkMk id="41" creationId="{38E3159D-A7C1-43CD-9FD7-7DD9C5991601}"/>
          </ac:inkMkLst>
        </pc:inkChg>
        <pc:inkChg chg="add del">
          <ac:chgData name="Viet Anh Nguyen" userId="b95f61ff061388d5" providerId="LiveId" clId="{2F009BA6-935D-4172-B5F2-8DDE54F1BBBA}" dt="2022-01-10T09:40:06.566" v="4051"/>
          <ac:inkMkLst>
            <pc:docMk/>
            <pc:sldMk cId="3190311978" sldId="361"/>
            <ac:inkMk id="42" creationId="{55874DC7-7C22-43E6-8E48-7840BE3A5EE9}"/>
          </ac:inkMkLst>
        </pc:inkChg>
        <pc:inkChg chg="add del">
          <ac:chgData name="Viet Anh Nguyen" userId="b95f61ff061388d5" providerId="LiveId" clId="{2F009BA6-935D-4172-B5F2-8DDE54F1BBBA}" dt="2022-01-10T09:40:06.566" v="4051"/>
          <ac:inkMkLst>
            <pc:docMk/>
            <pc:sldMk cId="3190311978" sldId="361"/>
            <ac:inkMk id="43" creationId="{51F93D00-DC00-4A5B-931B-3B797372BE30}"/>
          </ac:inkMkLst>
        </pc:inkChg>
        <pc:inkChg chg="add del">
          <ac:chgData name="Viet Anh Nguyen" userId="b95f61ff061388d5" providerId="LiveId" clId="{2F009BA6-935D-4172-B5F2-8DDE54F1BBBA}" dt="2022-01-10T09:40:06.566" v="4051"/>
          <ac:inkMkLst>
            <pc:docMk/>
            <pc:sldMk cId="3190311978" sldId="361"/>
            <ac:inkMk id="44" creationId="{A431D11C-9429-443E-8D39-6A35D285D1DA}"/>
          </ac:inkMkLst>
        </pc:inkChg>
        <pc:inkChg chg="add del">
          <ac:chgData name="Viet Anh Nguyen" userId="b95f61ff061388d5" providerId="LiveId" clId="{2F009BA6-935D-4172-B5F2-8DDE54F1BBBA}" dt="2022-01-10T09:40:06.566" v="4051"/>
          <ac:inkMkLst>
            <pc:docMk/>
            <pc:sldMk cId="3190311978" sldId="361"/>
            <ac:inkMk id="45" creationId="{9242399E-B27A-4330-9DD0-412CEB2E5077}"/>
          </ac:inkMkLst>
        </pc:inkChg>
        <pc:inkChg chg="add">
          <ac:chgData name="Viet Anh Nguyen" userId="b95f61ff061388d5" providerId="LiveId" clId="{2F009BA6-935D-4172-B5F2-8DDE54F1BBBA}" dt="2022-01-10T09:40:06.566" v="4051"/>
          <ac:inkMkLst>
            <pc:docMk/>
            <pc:sldMk cId="3190311978" sldId="361"/>
            <ac:inkMk id="46" creationId="{69200A07-C29D-47F4-9305-7D10A837327A}"/>
          </ac:inkMkLst>
        </pc:inkChg>
        <pc:inkChg chg="add del">
          <ac:chgData name="Viet Anh Nguyen" userId="b95f61ff061388d5" providerId="LiveId" clId="{2F009BA6-935D-4172-B5F2-8DDE54F1BBBA}" dt="2022-01-10T09:40:10.454" v="4064"/>
          <ac:inkMkLst>
            <pc:docMk/>
            <pc:sldMk cId="3190311978" sldId="361"/>
            <ac:inkMk id="47" creationId="{862572F3-482A-40AC-BCBE-A6EE2F12DE8F}"/>
          </ac:inkMkLst>
        </pc:inkChg>
        <pc:inkChg chg="add del">
          <ac:chgData name="Viet Anh Nguyen" userId="b95f61ff061388d5" providerId="LiveId" clId="{2F009BA6-935D-4172-B5F2-8DDE54F1BBBA}" dt="2022-01-10T09:40:10.454" v="4064"/>
          <ac:inkMkLst>
            <pc:docMk/>
            <pc:sldMk cId="3190311978" sldId="361"/>
            <ac:inkMk id="48" creationId="{2B36A7F4-6FB0-4C04-B7B5-11C11D883C56}"/>
          </ac:inkMkLst>
        </pc:inkChg>
        <pc:inkChg chg="add del">
          <ac:chgData name="Viet Anh Nguyen" userId="b95f61ff061388d5" providerId="LiveId" clId="{2F009BA6-935D-4172-B5F2-8DDE54F1BBBA}" dt="2022-01-10T09:40:10.454" v="4064"/>
          <ac:inkMkLst>
            <pc:docMk/>
            <pc:sldMk cId="3190311978" sldId="361"/>
            <ac:inkMk id="49" creationId="{47D02046-F276-466D-A23A-0B36ED3B0811}"/>
          </ac:inkMkLst>
        </pc:inkChg>
        <pc:inkChg chg="add del">
          <ac:chgData name="Viet Anh Nguyen" userId="b95f61ff061388d5" providerId="LiveId" clId="{2F009BA6-935D-4172-B5F2-8DDE54F1BBBA}" dt="2022-01-10T09:40:10.454" v="4064"/>
          <ac:inkMkLst>
            <pc:docMk/>
            <pc:sldMk cId="3190311978" sldId="361"/>
            <ac:inkMk id="50" creationId="{D3BC03A9-F14E-4D6D-A320-DE7F15B84ECA}"/>
          </ac:inkMkLst>
        </pc:inkChg>
        <pc:inkChg chg="add del">
          <ac:chgData name="Viet Anh Nguyen" userId="b95f61ff061388d5" providerId="LiveId" clId="{2F009BA6-935D-4172-B5F2-8DDE54F1BBBA}" dt="2022-01-10T09:40:10.454" v="4064"/>
          <ac:inkMkLst>
            <pc:docMk/>
            <pc:sldMk cId="3190311978" sldId="361"/>
            <ac:inkMk id="51" creationId="{55BEF6EF-F500-4ED0-9CEB-5BECD6F7690B}"/>
          </ac:inkMkLst>
        </pc:inkChg>
        <pc:inkChg chg="add del">
          <ac:chgData name="Viet Anh Nguyen" userId="b95f61ff061388d5" providerId="LiveId" clId="{2F009BA6-935D-4172-B5F2-8DDE54F1BBBA}" dt="2022-01-10T09:40:10.454" v="4064"/>
          <ac:inkMkLst>
            <pc:docMk/>
            <pc:sldMk cId="3190311978" sldId="361"/>
            <ac:inkMk id="52" creationId="{AA012CA5-B933-4CF8-9907-D526517E870A}"/>
          </ac:inkMkLst>
        </pc:inkChg>
        <pc:inkChg chg="add del">
          <ac:chgData name="Viet Anh Nguyen" userId="b95f61ff061388d5" providerId="LiveId" clId="{2F009BA6-935D-4172-B5F2-8DDE54F1BBBA}" dt="2022-01-10T09:40:10.454" v="4064"/>
          <ac:inkMkLst>
            <pc:docMk/>
            <pc:sldMk cId="3190311978" sldId="361"/>
            <ac:inkMk id="53" creationId="{BEFBB21D-2682-4A43-8C2B-B43B16DDDE47}"/>
          </ac:inkMkLst>
        </pc:inkChg>
        <pc:inkChg chg="add del">
          <ac:chgData name="Viet Anh Nguyen" userId="b95f61ff061388d5" providerId="LiveId" clId="{2F009BA6-935D-4172-B5F2-8DDE54F1BBBA}" dt="2022-01-10T09:40:10.454" v="4064"/>
          <ac:inkMkLst>
            <pc:docMk/>
            <pc:sldMk cId="3190311978" sldId="361"/>
            <ac:inkMk id="54" creationId="{A8C69A34-1673-4BB3-B18D-1BE3135ACDAB}"/>
          </ac:inkMkLst>
        </pc:inkChg>
        <pc:inkChg chg="add del">
          <ac:chgData name="Viet Anh Nguyen" userId="b95f61ff061388d5" providerId="LiveId" clId="{2F009BA6-935D-4172-B5F2-8DDE54F1BBBA}" dt="2022-01-10T09:40:10.454" v="4064"/>
          <ac:inkMkLst>
            <pc:docMk/>
            <pc:sldMk cId="3190311978" sldId="361"/>
            <ac:inkMk id="55" creationId="{83ED6A97-B95C-49D4-8528-54E04124C665}"/>
          </ac:inkMkLst>
        </pc:inkChg>
        <pc:inkChg chg="add del">
          <ac:chgData name="Viet Anh Nguyen" userId="b95f61ff061388d5" providerId="LiveId" clId="{2F009BA6-935D-4172-B5F2-8DDE54F1BBBA}" dt="2022-01-10T09:40:10.454" v="4064"/>
          <ac:inkMkLst>
            <pc:docMk/>
            <pc:sldMk cId="3190311978" sldId="361"/>
            <ac:inkMk id="56" creationId="{314F2592-D156-44E3-9F20-14CEF7C540DB}"/>
          </ac:inkMkLst>
        </pc:inkChg>
        <pc:inkChg chg="add del">
          <ac:chgData name="Viet Anh Nguyen" userId="b95f61ff061388d5" providerId="LiveId" clId="{2F009BA6-935D-4172-B5F2-8DDE54F1BBBA}" dt="2022-01-10T09:40:10.454" v="4064"/>
          <ac:inkMkLst>
            <pc:docMk/>
            <pc:sldMk cId="3190311978" sldId="361"/>
            <ac:inkMk id="57" creationId="{FC8706D6-4624-418E-9599-88732E923B5A}"/>
          </ac:inkMkLst>
        </pc:inkChg>
        <pc:inkChg chg="add del">
          <ac:chgData name="Viet Anh Nguyen" userId="b95f61ff061388d5" providerId="LiveId" clId="{2F009BA6-935D-4172-B5F2-8DDE54F1BBBA}" dt="2022-01-10T09:40:10.454" v="4064"/>
          <ac:inkMkLst>
            <pc:docMk/>
            <pc:sldMk cId="3190311978" sldId="361"/>
            <ac:inkMk id="58" creationId="{857A3806-AFD1-4BE9-A469-0317FD4463A8}"/>
          </ac:inkMkLst>
        </pc:inkChg>
        <pc:inkChg chg="add">
          <ac:chgData name="Viet Anh Nguyen" userId="b95f61ff061388d5" providerId="LiveId" clId="{2F009BA6-935D-4172-B5F2-8DDE54F1BBBA}" dt="2022-01-10T09:40:10.454" v="4064"/>
          <ac:inkMkLst>
            <pc:docMk/>
            <pc:sldMk cId="3190311978" sldId="361"/>
            <ac:inkMk id="59" creationId="{28B7D52B-E459-4C41-8387-9A48A39336A1}"/>
          </ac:inkMkLst>
        </pc:inkChg>
        <pc:inkChg chg="add del">
          <ac:chgData name="Viet Anh Nguyen" userId="b95f61ff061388d5" providerId="LiveId" clId="{2F009BA6-935D-4172-B5F2-8DDE54F1BBBA}" dt="2022-01-10T09:40:13.420" v="4071"/>
          <ac:inkMkLst>
            <pc:docMk/>
            <pc:sldMk cId="3190311978" sldId="361"/>
            <ac:inkMk id="60" creationId="{791EF1C5-750F-48B9-B5CB-F8C8F2BA832D}"/>
          </ac:inkMkLst>
        </pc:inkChg>
        <pc:inkChg chg="add del">
          <ac:chgData name="Viet Anh Nguyen" userId="b95f61ff061388d5" providerId="LiveId" clId="{2F009BA6-935D-4172-B5F2-8DDE54F1BBBA}" dt="2022-01-10T09:40:13.420" v="4071"/>
          <ac:inkMkLst>
            <pc:docMk/>
            <pc:sldMk cId="3190311978" sldId="361"/>
            <ac:inkMk id="61" creationId="{5885AA11-A468-4C11-A999-0BB73D8BD9F9}"/>
          </ac:inkMkLst>
        </pc:inkChg>
        <pc:inkChg chg="add del">
          <ac:chgData name="Viet Anh Nguyen" userId="b95f61ff061388d5" providerId="LiveId" clId="{2F009BA6-935D-4172-B5F2-8DDE54F1BBBA}" dt="2022-01-10T09:40:13.420" v="4071"/>
          <ac:inkMkLst>
            <pc:docMk/>
            <pc:sldMk cId="3190311978" sldId="361"/>
            <ac:inkMk id="62" creationId="{3E536E1D-8CA6-41C4-8490-A0CF97935012}"/>
          </ac:inkMkLst>
        </pc:inkChg>
        <pc:inkChg chg="add del">
          <ac:chgData name="Viet Anh Nguyen" userId="b95f61ff061388d5" providerId="LiveId" clId="{2F009BA6-935D-4172-B5F2-8DDE54F1BBBA}" dt="2022-01-10T09:40:13.420" v="4071"/>
          <ac:inkMkLst>
            <pc:docMk/>
            <pc:sldMk cId="3190311978" sldId="361"/>
            <ac:inkMk id="63" creationId="{B9F7CF8F-86AF-4A36-AAC1-21E26C2000CC}"/>
          </ac:inkMkLst>
        </pc:inkChg>
        <pc:inkChg chg="add del">
          <ac:chgData name="Viet Anh Nguyen" userId="b95f61ff061388d5" providerId="LiveId" clId="{2F009BA6-935D-4172-B5F2-8DDE54F1BBBA}" dt="2022-01-10T09:40:13.420" v="4071"/>
          <ac:inkMkLst>
            <pc:docMk/>
            <pc:sldMk cId="3190311978" sldId="361"/>
            <ac:inkMk id="64" creationId="{C9CF46FB-3DBC-4F1E-B7AF-390429C781C3}"/>
          </ac:inkMkLst>
        </pc:inkChg>
        <pc:inkChg chg="add del">
          <ac:chgData name="Viet Anh Nguyen" userId="b95f61ff061388d5" providerId="LiveId" clId="{2F009BA6-935D-4172-B5F2-8DDE54F1BBBA}" dt="2022-01-10T09:40:13.420" v="4071"/>
          <ac:inkMkLst>
            <pc:docMk/>
            <pc:sldMk cId="3190311978" sldId="361"/>
            <ac:inkMk id="65" creationId="{EE0AF9C2-8B3C-4B94-8FF0-E468511F16FF}"/>
          </ac:inkMkLst>
        </pc:inkChg>
        <pc:inkChg chg="add">
          <ac:chgData name="Viet Anh Nguyen" userId="b95f61ff061388d5" providerId="LiveId" clId="{2F009BA6-935D-4172-B5F2-8DDE54F1BBBA}" dt="2022-01-10T09:40:13.420" v="4071"/>
          <ac:inkMkLst>
            <pc:docMk/>
            <pc:sldMk cId="3190311978" sldId="361"/>
            <ac:inkMk id="66" creationId="{F417B295-C8DB-4BE2-BB3D-90030730E987}"/>
          </ac:inkMkLst>
        </pc:inkChg>
        <pc:inkChg chg="add del">
          <ac:chgData name="Viet Anh Nguyen" userId="b95f61ff061388d5" providerId="LiveId" clId="{2F009BA6-935D-4172-B5F2-8DDE54F1BBBA}" dt="2022-01-10T09:40:19.398" v="4091"/>
          <ac:inkMkLst>
            <pc:docMk/>
            <pc:sldMk cId="3190311978" sldId="361"/>
            <ac:inkMk id="67" creationId="{EAC653B6-638C-43ED-975C-34963141C6E8}"/>
          </ac:inkMkLst>
        </pc:inkChg>
        <pc:inkChg chg="add del">
          <ac:chgData name="Viet Anh Nguyen" userId="b95f61ff061388d5" providerId="LiveId" clId="{2F009BA6-935D-4172-B5F2-8DDE54F1BBBA}" dt="2022-01-10T09:40:19.398" v="4091"/>
          <ac:inkMkLst>
            <pc:docMk/>
            <pc:sldMk cId="3190311978" sldId="361"/>
            <ac:inkMk id="68" creationId="{E1C69BDA-CE5E-4A36-AD6D-3ABA30C2ECA9}"/>
          </ac:inkMkLst>
        </pc:inkChg>
        <pc:inkChg chg="add del">
          <ac:chgData name="Viet Anh Nguyen" userId="b95f61ff061388d5" providerId="LiveId" clId="{2F009BA6-935D-4172-B5F2-8DDE54F1BBBA}" dt="2022-01-10T09:40:19.398" v="4091"/>
          <ac:inkMkLst>
            <pc:docMk/>
            <pc:sldMk cId="3190311978" sldId="361"/>
            <ac:inkMk id="69" creationId="{D9AD3302-3B99-40C3-A79D-F6355A3496AB}"/>
          </ac:inkMkLst>
        </pc:inkChg>
        <pc:inkChg chg="add del">
          <ac:chgData name="Viet Anh Nguyen" userId="b95f61ff061388d5" providerId="LiveId" clId="{2F009BA6-935D-4172-B5F2-8DDE54F1BBBA}" dt="2022-01-10T09:40:19.398" v="4091"/>
          <ac:inkMkLst>
            <pc:docMk/>
            <pc:sldMk cId="3190311978" sldId="361"/>
            <ac:inkMk id="70" creationId="{C829AF16-386A-497F-8AB2-353814661154}"/>
          </ac:inkMkLst>
        </pc:inkChg>
        <pc:inkChg chg="add del">
          <ac:chgData name="Viet Anh Nguyen" userId="b95f61ff061388d5" providerId="LiveId" clId="{2F009BA6-935D-4172-B5F2-8DDE54F1BBBA}" dt="2022-01-10T09:40:19.398" v="4091"/>
          <ac:inkMkLst>
            <pc:docMk/>
            <pc:sldMk cId="3190311978" sldId="361"/>
            <ac:inkMk id="71" creationId="{1C6AFFEA-AE71-4046-847E-407670C67E74}"/>
          </ac:inkMkLst>
        </pc:inkChg>
        <pc:inkChg chg="add del">
          <ac:chgData name="Viet Anh Nguyen" userId="b95f61ff061388d5" providerId="LiveId" clId="{2F009BA6-935D-4172-B5F2-8DDE54F1BBBA}" dt="2022-01-10T09:40:19.398" v="4091"/>
          <ac:inkMkLst>
            <pc:docMk/>
            <pc:sldMk cId="3190311978" sldId="361"/>
            <ac:inkMk id="72" creationId="{C39E741A-6A29-4242-A481-EB39E55C01D3}"/>
          </ac:inkMkLst>
        </pc:inkChg>
        <pc:inkChg chg="add del">
          <ac:chgData name="Viet Anh Nguyen" userId="b95f61ff061388d5" providerId="LiveId" clId="{2F009BA6-935D-4172-B5F2-8DDE54F1BBBA}" dt="2022-01-10T09:40:19.398" v="4091"/>
          <ac:inkMkLst>
            <pc:docMk/>
            <pc:sldMk cId="3190311978" sldId="361"/>
            <ac:inkMk id="73" creationId="{E4CBFF2F-506A-47CF-A406-DA9F600C9243}"/>
          </ac:inkMkLst>
        </pc:inkChg>
        <pc:inkChg chg="add del">
          <ac:chgData name="Viet Anh Nguyen" userId="b95f61ff061388d5" providerId="LiveId" clId="{2F009BA6-935D-4172-B5F2-8DDE54F1BBBA}" dt="2022-01-10T09:40:19.398" v="4091"/>
          <ac:inkMkLst>
            <pc:docMk/>
            <pc:sldMk cId="3190311978" sldId="361"/>
            <ac:inkMk id="74" creationId="{0BD514CD-C5EF-4D9B-9EA5-FBA0895BA2F3}"/>
          </ac:inkMkLst>
        </pc:inkChg>
        <pc:inkChg chg="add del">
          <ac:chgData name="Viet Anh Nguyen" userId="b95f61ff061388d5" providerId="LiveId" clId="{2F009BA6-935D-4172-B5F2-8DDE54F1BBBA}" dt="2022-01-10T09:40:19.398" v="4091"/>
          <ac:inkMkLst>
            <pc:docMk/>
            <pc:sldMk cId="3190311978" sldId="361"/>
            <ac:inkMk id="75" creationId="{B95E6463-3826-4526-B6C8-792C4A0AFE39}"/>
          </ac:inkMkLst>
        </pc:inkChg>
        <pc:inkChg chg="add del">
          <ac:chgData name="Viet Anh Nguyen" userId="b95f61ff061388d5" providerId="LiveId" clId="{2F009BA6-935D-4172-B5F2-8DDE54F1BBBA}" dt="2022-01-10T09:40:19.398" v="4091"/>
          <ac:inkMkLst>
            <pc:docMk/>
            <pc:sldMk cId="3190311978" sldId="361"/>
            <ac:inkMk id="76" creationId="{AB4FA618-1F2D-4C7B-95A4-858E878407B2}"/>
          </ac:inkMkLst>
        </pc:inkChg>
        <pc:inkChg chg="add del">
          <ac:chgData name="Viet Anh Nguyen" userId="b95f61ff061388d5" providerId="LiveId" clId="{2F009BA6-935D-4172-B5F2-8DDE54F1BBBA}" dt="2022-01-10T09:40:19.398" v="4091"/>
          <ac:inkMkLst>
            <pc:docMk/>
            <pc:sldMk cId="3190311978" sldId="361"/>
            <ac:inkMk id="77" creationId="{84A0995E-04A4-45B8-BEF1-CC2BA6EF88B6}"/>
          </ac:inkMkLst>
        </pc:inkChg>
        <pc:inkChg chg="add del">
          <ac:chgData name="Viet Anh Nguyen" userId="b95f61ff061388d5" providerId="LiveId" clId="{2F009BA6-935D-4172-B5F2-8DDE54F1BBBA}" dt="2022-01-10T09:40:19.398" v="4091"/>
          <ac:inkMkLst>
            <pc:docMk/>
            <pc:sldMk cId="3190311978" sldId="361"/>
            <ac:inkMk id="78" creationId="{56922C46-0CDB-486E-8EDE-0F97CFF56E8A}"/>
          </ac:inkMkLst>
        </pc:inkChg>
        <pc:inkChg chg="add del">
          <ac:chgData name="Viet Anh Nguyen" userId="b95f61ff061388d5" providerId="LiveId" clId="{2F009BA6-935D-4172-B5F2-8DDE54F1BBBA}" dt="2022-01-10T09:40:19.398" v="4091"/>
          <ac:inkMkLst>
            <pc:docMk/>
            <pc:sldMk cId="3190311978" sldId="361"/>
            <ac:inkMk id="79" creationId="{98CABAF4-6F4E-4542-AC01-4DD9A92EA103}"/>
          </ac:inkMkLst>
        </pc:inkChg>
        <pc:inkChg chg="add del">
          <ac:chgData name="Viet Anh Nguyen" userId="b95f61ff061388d5" providerId="LiveId" clId="{2F009BA6-935D-4172-B5F2-8DDE54F1BBBA}" dt="2022-01-10T09:40:19.398" v="4091"/>
          <ac:inkMkLst>
            <pc:docMk/>
            <pc:sldMk cId="3190311978" sldId="361"/>
            <ac:inkMk id="80" creationId="{4F1A658F-0DF7-4959-BE94-A81AD1126D22}"/>
          </ac:inkMkLst>
        </pc:inkChg>
        <pc:inkChg chg="add del">
          <ac:chgData name="Viet Anh Nguyen" userId="b95f61ff061388d5" providerId="LiveId" clId="{2F009BA6-935D-4172-B5F2-8DDE54F1BBBA}" dt="2022-01-10T09:40:19.398" v="4091"/>
          <ac:inkMkLst>
            <pc:docMk/>
            <pc:sldMk cId="3190311978" sldId="361"/>
            <ac:inkMk id="81" creationId="{9DFF7942-EFA1-4732-95C8-E007E7729B0D}"/>
          </ac:inkMkLst>
        </pc:inkChg>
        <pc:inkChg chg="add del">
          <ac:chgData name="Viet Anh Nguyen" userId="b95f61ff061388d5" providerId="LiveId" clId="{2F009BA6-935D-4172-B5F2-8DDE54F1BBBA}" dt="2022-01-10T09:40:19.398" v="4091"/>
          <ac:inkMkLst>
            <pc:docMk/>
            <pc:sldMk cId="3190311978" sldId="361"/>
            <ac:inkMk id="82" creationId="{948CCC98-D398-4D31-AE94-82727FF778B7}"/>
          </ac:inkMkLst>
        </pc:inkChg>
        <pc:inkChg chg="add del">
          <ac:chgData name="Viet Anh Nguyen" userId="b95f61ff061388d5" providerId="LiveId" clId="{2F009BA6-935D-4172-B5F2-8DDE54F1BBBA}" dt="2022-01-10T09:40:19.398" v="4091"/>
          <ac:inkMkLst>
            <pc:docMk/>
            <pc:sldMk cId="3190311978" sldId="361"/>
            <ac:inkMk id="83" creationId="{FB7F0CD8-6814-4B57-8C48-BCA362AC44C1}"/>
          </ac:inkMkLst>
        </pc:inkChg>
        <pc:inkChg chg="add del">
          <ac:chgData name="Viet Anh Nguyen" userId="b95f61ff061388d5" providerId="LiveId" clId="{2F009BA6-935D-4172-B5F2-8DDE54F1BBBA}" dt="2022-01-10T09:40:19.398" v="4091"/>
          <ac:inkMkLst>
            <pc:docMk/>
            <pc:sldMk cId="3190311978" sldId="361"/>
            <ac:inkMk id="84" creationId="{F9186D7A-4DB4-4C65-9A35-CBD6B0FD6FCF}"/>
          </ac:inkMkLst>
        </pc:inkChg>
        <pc:inkChg chg="add del">
          <ac:chgData name="Viet Anh Nguyen" userId="b95f61ff061388d5" providerId="LiveId" clId="{2F009BA6-935D-4172-B5F2-8DDE54F1BBBA}" dt="2022-01-10T09:40:19.398" v="4091"/>
          <ac:inkMkLst>
            <pc:docMk/>
            <pc:sldMk cId="3190311978" sldId="361"/>
            <ac:inkMk id="85" creationId="{DDFFAA82-16B7-46EE-88AC-9AEBED569BA9}"/>
          </ac:inkMkLst>
        </pc:inkChg>
        <pc:inkChg chg="add del">
          <ac:chgData name="Viet Anh Nguyen" userId="b95f61ff061388d5" providerId="LiveId" clId="{2F009BA6-935D-4172-B5F2-8DDE54F1BBBA}" dt="2022-01-10T09:40:20.742" v="4093"/>
          <ac:inkMkLst>
            <pc:docMk/>
            <pc:sldMk cId="3190311978" sldId="361"/>
            <ac:inkMk id="86" creationId="{90B8ADB2-A785-4D46-B1ED-8217EF5AEF17}"/>
          </ac:inkMkLst>
        </pc:inkChg>
        <pc:inkChg chg="add del">
          <ac:chgData name="Viet Anh Nguyen" userId="b95f61ff061388d5" providerId="LiveId" clId="{2F009BA6-935D-4172-B5F2-8DDE54F1BBBA}" dt="2022-01-10T09:40:20.742" v="4093"/>
          <ac:inkMkLst>
            <pc:docMk/>
            <pc:sldMk cId="3190311978" sldId="361"/>
            <ac:inkMk id="87" creationId="{7FCB9A0F-7BB3-436D-B90C-05FE274B17CC}"/>
          </ac:inkMkLst>
        </pc:inkChg>
        <pc:inkChg chg="add">
          <ac:chgData name="Viet Anh Nguyen" userId="b95f61ff061388d5" providerId="LiveId" clId="{2F009BA6-935D-4172-B5F2-8DDE54F1BBBA}" dt="2022-01-10T09:40:20.742" v="4093"/>
          <ac:inkMkLst>
            <pc:docMk/>
            <pc:sldMk cId="3190311978" sldId="361"/>
            <ac:inkMk id="88" creationId="{16FCC6BC-D6BF-4ED6-BDC9-9915DA00D4A6}"/>
          </ac:inkMkLst>
        </pc:inkChg>
        <pc:inkChg chg="add del">
          <ac:chgData name="Viet Anh Nguyen" userId="b95f61ff061388d5" providerId="LiveId" clId="{2F009BA6-935D-4172-B5F2-8DDE54F1BBBA}" dt="2022-01-10T09:40:23.728" v="4098"/>
          <ac:inkMkLst>
            <pc:docMk/>
            <pc:sldMk cId="3190311978" sldId="361"/>
            <ac:inkMk id="89" creationId="{9E7171C1-58FC-44EB-AA7F-A600EFED1C7D}"/>
          </ac:inkMkLst>
        </pc:inkChg>
        <pc:inkChg chg="add del">
          <ac:chgData name="Viet Anh Nguyen" userId="b95f61ff061388d5" providerId="LiveId" clId="{2F009BA6-935D-4172-B5F2-8DDE54F1BBBA}" dt="2022-01-10T09:40:23.728" v="4098"/>
          <ac:inkMkLst>
            <pc:docMk/>
            <pc:sldMk cId="3190311978" sldId="361"/>
            <ac:inkMk id="90" creationId="{262E2E41-74C4-4A17-84F8-49838D158997}"/>
          </ac:inkMkLst>
        </pc:inkChg>
        <pc:inkChg chg="add del">
          <ac:chgData name="Viet Anh Nguyen" userId="b95f61ff061388d5" providerId="LiveId" clId="{2F009BA6-935D-4172-B5F2-8DDE54F1BBBA}" dt="2022-01-10T09:40:23.728" v="4098"/>
          <ac:inkMkLst>
            <pc:docMk/>
            <pc:sldMk cId="3190311978" sldId="361"/>
            <ac:inkMk id="91" creationId="{D31CD958-936B-4CB1-83CE-82753E07D991}"/>
          </ac:inkMkLst>
        </pc:inkChg>
        <pc:inkChg chg="add del">
          <ac:chgData name="Viet Anh Nguyen" userId="b95f61ff061388d5" providerId="LiveId" clId="{2F009BA6-935D-4172-B5F2-8DDE54F1BBBA}" dt="2022-01-10T09:40:23.728" v="4098"/>
          <ac:inkMkLst>
            <pc:docMk/>
            <pc:sldMk cId="3190311978" sldId="361"/>
            <ac:inkMk id="92" creationId="{4090CEDB-4016-47FA-9F5D-17977E50239A}"/>
          </ac:inkMkLst>
        </pc:inkChg>
        <pc:inkChg chg="add">
          <ac:chgData name="Viet Anh Nguyen" userId="b95f61ff061388d5" providerId="LiveId" clId="{2F009BA6-935D-4172-B5F2-8DDE54F1BBBA}" dt="2022-01-10T09:40:23.728" v="4098"/>
          <ac:inkMkLst>
            <pc:docMk/>
            <pc:sldMk cId="3190311978" sldId="361"/>
            <ac:inkMk id="93" creationId="{365C5374-2BFF-4F5C-81D6-03BA4A6B28EC}"/>
          </ac:inkMkLst>
        </pc:inkChg>
        <pc:inkChg chg="add del">
          <ac:chgData name="Viet Anh Nguyen" userId="b95f61ff061388d5" providerId="LiveId" clId="{2F009BA6-935D-4172-B5F2-8DDE54F1BBBA}" dt="2022-01-10T09:40:26.074" v="4101"/>
          <ac:inkMkLst>
            <pc:docMk/>
            <pc:sldMk cId="3190311978" sldId="361"/>
            <ac:inkMk id="94" creationId="{0822B9FA-C55E-4B94-A692-E7BF28140C11}"/>
          </ac:inkMkLst>
        </pc:inkChg>
        <pc:inkChg chg="add del">
          <ac:chgData name="Viet Anh Nguyen" userId="b95f61ff061388d5" providerId="LiveId" clId="{2F009BA6-935D-4172-B5F2-8DDE54F1BBBA}" dt="2022-01-10T09:40:26.074" v="4101"/>
          <ac:inkMkLst>
            <pc:docMk/>
            <pc:sldMk cId="3190311978" sldId="361"/>
            <ac:inkMk id="95" creationId="{94E3A240-DB5F-4B9B-9AA6-171F9188047B}"/>
          </ac:inkMkLst>
        </pc:inkChg>
        <pc:inkChg chg="add">
          <ac:chgData name="Viet Anh Nguyen" userId="b95f61ff061388d5" providerId="LiveId" clId="{2F009BA6-935D-4172-B5F2-8DDE54F1BBBA}" dt="2022-01-10T09:40:26.074" v="4101"/>
          <ac:inkMkLst>
            <pc:docMk/>
            <pc:sldMk cId="3190311978" sldId="361"/>
            <ac:inkMk id="96" creationId="{10035861-5B4E-46D2-8DA8-9D768CE47FF3}"/>
          </ac:inkMkLst>
        </pc:inkChg>
      </pc:sldChg>
      <pc:sldChg chg="addSp delSp new mod">
        <pc:chgData name="Viet Anh Nguyen" userId="b95f61ff061388d5" providerId="LiveId" clId="{2F009BA6-935D-4172-B5F2-8DDE54F1BBBA}" dt="2022-01-10T09:45:38.706" v="4254"/>
        <pc:sldMkLst>
          <pc:docMk/>
          <pc:sldMk cId="2174865631" sldId="362"/>
        </pc:sldMkLst>
        <pc:inkChg chg="add del">
          <ac:chgData name="Viet Anh Nguyen" userId="b95f61ff061388d5" providerId="LiveId" clId="{2F009BA6-935D-4172-B5F2-8DDE54F1BBBA}" dt="2022-01-10T09:40:58.853" v="4108"/>
          <ac:inkMkLst>
            <pc:docMk/>
            <pc:sldMk cId="2174865631" sldId="362"/>
            <ac:inkMk id="2" creationId="{1103D82F-A77C-4E58-BA0D-6A6563E1315E}"/>
          </ac:inkMkLst>
        </pc:inkChg>
        <pc:inkChg chg="add del">
          <ac:chgData name="Viet Anh Nguyen" userId="b95f61ff061388d5" providerId="LiveId" clId="{2F009BA6-935D-4172-B5F2-8DDE54F1BBBA}" dt="2022-01-10T09:40:58.853" v="4108"/>
          <ac:inkMkLst>
            <pc:docMk/>
            <pc:sldMk cId="2174865631" sldId="362"/>
            <ac:inkMk id="3" creationId="{B6296FB9-280A-4609-8101-1B152C5BA744}"/>
          </ac:inkMkLst>
        </pc:inkChg>
        <pc:inkChg chg="add del">
          <ac:chgData name="Viet Anh Nguyen" userId="b95f61ff061388d5" providerId="LiveId" clId="{2F009BA6-935D-4172-B5F2-8DDE54F1BBBA}" dt="2022-01-10T09:41:15.446" v="4139"/>
          <ac:inkMkLst>
            <pc:docMk/>
            <pc:sldMk cId="2174865631" sldId="362"/>
            <ac:inkMk id="4" creationId="{DE791511-78A9-4E56-9C49-EC5CE1B9DC08}"/>
          </ac:inkMkLst>
        </pc:inkChg>
        <pc:inkChg chg="add del">
          <ac:chgData name="Viet Anh Nguyen" userId="b95f61ff061388d5" providerId="LiveId" clId="{2F009BA6-935D-4172-B5F2-8DDE54F1BBBA}" dt="2022-01-10T09:41:15.446" v="4139"/>
          <ac:inkMkLst>
            <pc:docMk/>
            <pc:sldMk cId="2174865631" sldId="362"/>
            <ac:inkMk id="5" creationId="{DFC1B52F-046A-40DB-BBA6-551AE36FF85D}"/>
          </ac:inkMkLst>
        </pc:inkChg>
        <pc:inkChg chg="add del">
          <ac:chgData name="Viet Anh Nguyen" userId="b95f61ff061388d5" providerId="LiveId" clId="{2F009BA6-935D-4172-B5F2-8DDE54F1BBBA}" dt="2022-01-10T09:41:15.446" v="4139"/>
          <ac:inkMkLst>
            <pc:docMk/>
            <pc:sldMk cId="2174865631" sldId="362"/>
            <ac:inkMk id="6" creationId="{DE3155FB-306F-4FE6-ABC8-6166C626229F}"/>
          </ac:inkMkLst>
        </pc:inkChg>
        <pc:inkChg chg="add del">
          <ac:chgData name="Viet Anh Nguyen" userId="b95f61ff061388d5" providerId="LiveId" clId="{2F009BA6-935D-4172-B5F2-8DDE54F1BBBA}" dt="2022-01-10T09:41:15.446" v="4139"/>
          <ac:inkMkLst>
            <pc:docMk/>
            <pc:sldMk cId="2174865631" sldId="362"/>
            <ac:inkMk id="7" creationId="{590B6003-E627-406E-BABC-FF4C73EE75FD}"/>
          </ac:inkMkLst>
        </pc:inkChg>
        <pc:inkChg chg="add del">
          <ac:chgData name="Viet Anh Nguyen" userId="b95f61ff061388d5" providerId="LiveId" clId="{2F009BA6-935D-4172-B5F2-8DDE54F1BBBA}" dt="2022-01-10T09:41:00.990" v="4111"/>
          <ac:inkMkLst>
            <pc:docMk/>
            <pc:sldMk cId="2174865631" sldId="362"/>
            <ac:inkMk id="8" creationId="{CAD933FA-AC55-4F51-AE83-851CB8872567}"/>
          </ac:inkMkLst>
        </pc:inkChg>
        <pc:inkChg chg="add del">
          <ac:chgData name="Viet Anh Nguyen" userId="b95f61ff061388d5" providerId="LiveId" clId="{2F009BA6-935D-4172-B5F2-8DDE54F1BBBA}" dt="2022-01-10T09:41:00.990" v="4111"/>
          <ac:inkMkLst>
            <pc:docMk/>
            <pc:sldMk cId="2174865631" sldId="362"/>
            <ac:inkMk id="9" creationId="{0EE8D615-B28D-434D-B98B-60484DBEAD68}"/>
          </ac:inkMkLst>
        </pc:inkChg>
        <pc:inkChg chg="add del">
          <ac:chgData name="Viet Anh Nguyen" userId="b95f61ff061388d5" providerId="LiveId" clId="{2F009BA6-935D-4172-B5F2-8DDE54F1BBBA}" dt="2022-01-10T09:41:03.958" v="4120"/>
          <ac:inkMkLst>
            <pc:docMk/>
            <pc:sldMk cId="2174865631" sldId="362"/>
            <ac:inkMk id="10" creationId="{F0B18DD7-B0C5-4F52-AD47-AE4C903E4D82}"/>
          </ac:inkMkLst>
        </pc:inkChg>
        <pc:inkChg chg="add del">
          <ac:chgData name="Viet Anh Nguyen" userId="b95f61ff061388d5" providerId="LiveId" clId="{2F009BA6-935D-4172-B5F2-8DDE54F1BBBA}" dt="2022-01-10T09:41:03.958" v="4120"/>
          <ac:inkMkLst>
            <pc:docMk/>
            <pc:sldMk cId="2174865631" sldId="362"/>
            <ac:inkMk id="11" creationId="{760A69DB-6F4B-41DB-BFA7-56BA6B0EFDAA}"/>
          </ac:inkMkLst>
        </pc:inkChg>
        <pc:inkChg chg="add del">
          <ac:chgData name="Viet Anh Nguyen" userId="b95f61ff061388d5" providerId="LiveId" clId="{2F009BA6-935D-4172-B5F2-8DDE54F1BBBA}" dt="2022-01-10T09:41:03.958" v="4120"/>
          <ac:inkMkLst>
            <pc:docMk/>
            <pc:sldMk cId="2174865631" sldId="362"/>
            <ac:inkMk id="12" creationId="{6FFA085D-990D-46D4-B085-A393154F7995}"/>
          </ac:inkMkLst>
        </pc:inkChg>
        <pc:inkChg chg="add del">
          <ac:chgData name="Viet Anh Nguyen" userId="b95f61ff061388d5" providerId="LiveId" clId="{2F009BA6-935D-4172-B5F2-8DDE54F1BBBA}" dt="2022-01-10T09:41:03.958" v="4120"/>
          <ac:inkMkLst>
            <pc:docMk/>
            <pc:sldMk cId="2174865631" sldId="362"/>
            <ac:inkMk id="13" creationId="{5B86EF10-FB17-43B9-8BB7-CF88819762FC}"/>
          </ac:inkMkLst>
        </pc:inkChg>
        <pc:inkChg chg="add del">
          <ac:chgData name="Viet Anh Nguyen" userId="b95f61ff061388d5" providerId="LiveId" clId="{2F009BA6-935D-4172-B5F2-8DDE54F1BBBA}" dt="2022-01-10T09:41:03.958" v="4120"/>
          <ac:inkMkLst>
            <pc:docMk/>
            <pc:sldMk cId="2174865631" sldId="362"/>
            <ac:inkMk id="14" creationId="{8CE35857-1EE5-464D-A59A-BBFFD3752987}"/>
          </ac:inkMkLst>
        </pc:inkChg>
        <pc:inkChg chg="add del">
          <ac:chgData name="Viet Anh Nguyen" userId="b95f61ff061388d5" providerId="LiveId" clId="{2F009BA6-935D-4172-B5F2-8DDE54F1BBBA}" dt="2022-01-10T09:41:03.958" v="4120"/>
          <ac:inkMkLst>
            <pc:docMk/>
            <pc:sldMk cId="2174865631" sldId="362"/>
            <ac:inkMk id="15" creationId="{755BA77C-2D4D-4F8E-97D3-B6A757044A8E}"/>
          </ac:inkMkLst>
        </pc:inkChg>
        <pc:inkChg chg="add del">
          <ac:chgData name="Viet Anh Nguyen" userId="b95f61ff061388d5" providerId="LiveId" clId="{2F009BA6-935D-4172-B5F2-8DDE54F1BBBA}" dt="2022-01-10T09:41:03.958" v="4120"/>
          <ac:inkMkLst>
            <pc:docMk/>
            <pc:sldMk cId="2174865631" sldId="362"/>
            <ac:inkMk id="16" creationId="{D3B4CFAA-D19E-447D-AF4E-3BE3799D2579}"/>
          </ac:inkMkLst>
        </pc:inkChg>
        <pc:inkChg chg="add del">
          <ac:chgData name="Viet Anh Nguyen" userId="b95f61ff061388d5" providerId="LiveId" clId="{2F009BA6-935D-4172-B5F2-8DDE54F1BBBA}" dt="2022-01-10T09:41:03.958" v="4120"/>
          <ac:inkMkLst>
            <pc:docMk/>
            <pc:sldMk cId="2174865631" sldId="362"/>
            <ac:inkMk id="17" creationId="{50460286-8257-4000-85E6-277768A82808}"/>
          </ac:inkMkLst>
        </pc:inkChg>
        <pc:inkChg chg="add del">
          <ac:chgData name="Viet Anh Nguyen" userId="b95f61ff061388d5" providerId="LiveId" clId="{2F009BA6-935D-4172-B5F2-8DDE54F1BBBA}" dt="2022-01-10T09:41:05.240" v="4124"/>
          <ac:inkMkLst>
            <pc:docMk/>
            <pc:sldMk cId="2174865631" sldId="362"/>
            <ac:inkMk id="18" creationId="{152AD5CF-E674-417C-B6C2-1BF328211730}"/>
          </ac:inkMkLst>
        </pc:inkChg>
        <pc:inkChg chg="add del">
          <ac:chgData name="Viet Anh Nguyen" userId="b95f61ff061388d5" providerId="LiveId" clId="{2F009BA6-935D-4172-B5F2-8DDE54F1BBBA}" dt="2022-01-10T09:41:15.446" v="4139"/>
          <ac:inkMkLst>
            <pc:docMk/>
            <pc:sldMk cId="2174865631" sldId="362"/>
            <ac:inkMk id="19" creationId="{0227085F-8C5C-4629-A8F9-51C921D43CA2}"/>
          </ac:inkMkLst>
        </pc:inkChg>
        <pc:inkChg chg="add del">
          <ac:chgData name="Viet Anh Nguyen" userId="b95f61ff061388d5" providerId="LiveId" clId="{2F009BA6-935D-4172-B5F2-8DDE54F1BBBA}" dt="2022-01-10T09:41:15.446" v="4139"/>
          <ac:inkMkLst>
            <pc:docMk/>
            <pc:sldMk cId="2174865631" sldId="362"/>
            <ac:inkMk id="20" creationId="{385111D2-C6D7-4886-81F1-8924817D9506}"/>
          </ac:inkMkLst>
        </pc:inkChg>
        <pc:inkChg chg="add del">
          <ac:chgData name="Viet Anh Nguyen" userId="b95f61ff061388d5" providerId="LiveId" clId="{2F009BA6-935D-4172-B5F2-8DDE54F1BBBA}" dt="2022-01-10T09:41:05.240" v="4124"/>
          <ac:inkMkLst>
            <pc:docMk/>
            <pc:sldMk cId="2174865631" sldId="362"/>
            <ac:inkMk id="21" creationId="{0F567D3D-17D3-4D06-8D08-74D471B69031}"/>
          </ac:inkMkLst>
        </pc:inkChg>
        <pc:inkChg chg="add del">
          <ac:chgData name="Viet Anh Nguyen" userId="b95f61ff061388d5" providerId="LiveId" clId="{2F009BA6-935D-4172-B5F2-8DDE54F1BBBA}" dt="2022-01-10T09:41:05.240" v="4124"/>
          <ac:inkMkLst>
            <pc:docMk/>
            <pc:sldMk cId="2174865631" sldId="362"/>
            <ac:inkMk id="22" creationId="{4C82704F-D461-4A07-AFCD-D8473FF39246}"/>
          </ac:inkMkLst>
        </pc:inkChg>
        <pc:inkChg chg="add del">
          <ac:chgData name="Viet Anh Nguyen" userId="b95f61ff061388d5" providerId="LiveId" clId="{2F009BA6-935D-4172-B5F2-8DDE54F1BBBA}" dt="2022-01-10T09:41:05.240" v="4124"/>
          <ac:inkMkLst>
            <pc:docMk/>
            <pc:sldMk cId="2174865631" sldId="362"/>
            <ac:inkMk id="23" creationId="{48F2FD39-6B4F-4740-A91C-9F6B60C8F590}"/>
          </ac:inkMkLst>
        </pc:inkChg>
        <pc:inkChg chg="add">
          <ac:chgData name="Viet Anh Nguyen" userId="b95f61ff061388d5" providerId="LiveId" clId="{2F009BA6-935D-4172-B5F2-8DDE54F1BBBA}" dt="2022-01-10T09:41:05.240" v="4124"/>
          <ac:inkMkLst>
            <pc:docMk/>
            <pc:sldMk cId="2174865631" sldId="362"/>
            <ac:inkMk id="24" creationId="{AFBBBD00-51BB-4022-B731-231C54A9DAAC}"/>
          </ac:inkMkLst>
        </pc:inkChg>
        <pc:inkChg chg="add">
          <ac:chgData name="Viet Anh Nguyen" userId="b95f61ff061388d5" providerId="LiveId" clId="{2F009BA6-935D-4172-B5F2-8DDE54F1BBBA}" dt="2022-01-10T09:41:05.484" v="4125" actId="9405"/>
          <ac:inkMkLst>
            <pc:docMk/>
            <pc:sldMk cId="2174865631" sldId="362"/>
            <ac:inkMk id="25" creationId="{6E8FC98B-9C03-4D06-B821-CCD39F5BBA1D}"/>
          </ac:inkMkLst>
        </pc:inkChg>
        <pc:inkChg chg="add del">
          <ac:chgData name="Viet Anh Nguyen" userId="b95f61ff061388d5" providerId="LiveId" clId="{2F009BA6-935D-4172-B5F2-8DDE54F1BBBA}" dt="2022-01-10T09:41:08.072" v="4129"/>
          <ac:inkMkLst>
            <pc:docMk/>
            <pc:sldMk cId="2174865631" sldId="362"/>
            <ac:inkMk id="26" creationId="{78341D2E-0563-405C-8A15-528249EF83D1}"/>
          </ac:inkMkLst>
        </pc:inkChg>
        <pc:inkChg chg="add del">
          <ac:chgData name="Viet Anh Nguyen" userId="b95f61ff061388d5" providerId="LiveId" clId="{2F009BA6-935D-4172-B5F2-8DDE54F1BBBA}" dt="2022-01-10T09:41:08.072" v="4129"/>
          <ac:inkMkLst>
            <pc:docMk/>
            <pc:sldMk cId="2174865631" sldId="362"/>
            <ac:inkMk id="27" creationId="{1F40A9E0-45B4-46CF-9322-D8206A7459D3}"/>
          </ac:inkMkLst>
        </pc:inkChg>
        <pc:inkChg chg="add del">
          <ac:chgData name="Viet Anh Nguyen" userId="b95f61ff061388d5" providerId="LiveId" clId="{2F009BA6-935D-4172-B5F2-8DDE54F1BBBA}" dt="2022-01-10T09:41:08.072" v="4129"/>
          <ac:inkMkLst>
            <pc:docMk/>
            <pc:sldMk cId="2174865631" sldId="362"/>
            <ac:inkMk id="28" creationId="{C97274A4-C0E7-4041-BD32-85833A928EC1}"/>
          </ac:inkMkLst>
        </pc:inkChg>
        <pc:inkChg chg="add">
          <ac:chgData name="Viet Anh Nguyen" userId="b95f61ff061388d5" providerId="LiveId" clId="{2F009BA6-935D-4172-B5F2-8DDE54F1BBBA}" dt="2022-01-10T09:41:08.072" v="4129"/>
          <ac:inkMkLst>
            <pc:docMk/>
            <pc:sldMk cId="2174865631" sldId="362"/>
            <ac:inkMk id="29" creationId="{F32EF571-132C-489B-A6FE-722736417961}"/>
          </ac:inkMkLst>
        </pc:inkChg>
        <pc:inkChg chg="add del">
          <ac:chgData name="Viet Anh Nguyen" userId="b95f61ff061388d5" providerId="LiveId" clId="{2F009BA6-935D-4172-B5F2-8DDE54F1BBBA}" dt="2022-01-10T09:41:12.501" v="4134"/>
          <ac:inkMkLst>
            <pc:docMk/>
            <pc:sldMk cId="2174865631" sldId="362"/>
            <ac:inkMk id="30" creationId="{E885AC72-432F-4F69-8DDE-B568E64A3D22}"/>
          </ac:inkMkLst>
        </pc:inkChg>
        <pc:inkChg chg="add del">
          <ac:chgData name="Viet Anh Nguyen" userId="b95f61ff061388d5" providerId="LiveId" clId="{2F009BA6-935D-4172-B5F2-8DDE54F1BBBA}" dt="2022-01-10T09:41:12.501" v="4134"/>
          <ac:inkMkLst>
            <pc:docMk/>
            <pc:sldMk cId="2174865631" sldId="362"/>
            <ac:inkMk id="31" creationId="{68296257-C2AA-491D-B26C-10E745D169EC}"/>
          </ac:inkMkLst>
        </pc:inkChg>
        <pc:inkChg chg="add del">
          <ac:chgData name="Viet Anh Nguyen" userId="b95f61ff061388d5" providerId="LiveId" clId="{2F009BA6-935D-4172-B5F2-8DDE54F1BBBA}" dt="2022-01-10T09:41:12.501" v="4134"/>
          <ac:inkMkLst>
            <pc:docMk/>
            <pc:sldMk cId="2174865631" sldId="362"/>
            <ac:inkMk id="32" creationId="{910D42EC-77D1-4AA1-A804-8E72F626CDA1}"/>
          </ac:inkMkLst>
        </pc:inkChg>
        <pc:inkChg chg="add del">
          <ac:chgData name="Viet Anh Nguyen" userId="b95f61ff061388d5" providerId="LiveId" clId="{2F009BA6-935D-4172-B5F2-8DDE54F1BBBA}" dt="2022-01-10T09:41:12.501" v="4134"/>
          <ac:inkMkLst>
            <pc:docMk/>
            <pc:sldMk cId="2174865631" sldId="362"/>
            <ac:inkMk id="33" creationId="{847C19FD-37CC-4E67-802E-01E51FA82F0C}"/>
          </ac:inkMkLst>
        </pc:inkChg>
        <pc:inkChg chg="add del">
          <ac:chgData name="Viet Anh Nguyen" userId="b95f61ff061388d5" providerId="LiveId" clId="{2F009BA6-935D-4172-B5F2-8DDE54F1BBBA}" dt="2022-01-10T09:41:15.446" v="4139"/>
          <ac:inkMkLst>
            <pc:docMk/>
            <pc:sldMk cId="2174865631" sldId="362"/>
            <ac:inkMk id="34" creationId="{77EFF4EA-1CB0-4C90-AAC0-3360CB566C61}"/>
          </ac:inkMkLst>
        </pc:inkChg>
        <pc:inkChg chg="add del">
          <ac:chgData name="Viet Anh Nguyen" userId="b95f61ff061388d5" providerId="LiveId" clId="{2F009BA6-935D-4172-B5F2-8DDE54F1BBBA}" dt="2022-01-10T09:41:15.446" v="4139"/>
          <ac:inkMkLst>
            <pc:docMk/>
            <pc:sldMk cId="2174865631" sldId="362"/>
            <ac:inkMk id="35" creationId="{3772D334-BA5A-45F0-9F8B-68007098D61B}"/>
          </ac:inkMkLst>
        </pc:inkChg>
        <pc:inkChg chg="add del">
          <ac:chgData name="Viet Anh Nguyen" userId="b95f61ff061388d5" providerId="LiveId" clId="{2F009BA6-935D-4172-B5F2-8DDE54F1BBBA}" dt="2022-01-10T09:41:15.446" v="4139"/>
          <ac:inkMkLst>
            <pc:docMk/>
            <pc:sldMk cId="2174865631" sldId="362"/>
            <ac:inkMk id="36" creationId="{F45C2398-CA23-4BD8-AF13-0A4F9D0710DE}"/>
          </ac:inkMkLst>
        </pc:inkChg>
        <pc:inkChg chg="add del">
          <ac:chgData name="Viet Anh Nguyen" userId="b95f61ff061388d5" providerId="LiveId" clId="{2F009BA6-935D-4172-B5F2-8DDE54F1BBBA}" dt="2022-01-10T09:41:15.446" v="4139"/>
          <ac:inkMkLst>
            <pc:docMk/>
            <pc:sldMk cId="2174865631" sldId="362"/>
            <ac:inkMk id="37" creationId="{D2A94651-669C-4879-A6D9-610920E5F424}"/>
          </ac:inkMkLst>
        </pc:inkChg>
        <pc:inkChg chg="add del">
          <ac:chgData name="Viet Anh Nguyen" userId="b95f61ff061388d5" providerId="LiveId" clId="{2F009BA6-935D-4172-B5F2-8DDE54F1BBBA}" dt="2022-01-10T09:41:15.446" v="4139"/>
          <ac:inkMkLst>
            <pc:docMk/>
            <pc:sldMk cId="2174865631" sldId="362"/>
            <ac:inkMk id="38" creationId="{0061920A-07D8-4E9F-B1EB-F6E8D7B37838}"/>
          </ac:inkMkLst>
        </pc:inkChg>
        <pc:inkChg chg="add del">
          <ac:chgData name="Viet Anh Nguyen" userId="b95f61ff061388d5" providerId="LiveId" clId="{2F009BA6-935D-4172-B5F2-8DDE54F1BBBA}" dt="2022-01-10T09:41:17.444" v="4144"/>
          <ac:inkMkLst>
            <pc:docMk/>
            <pc:sldMk cId="2174865631" sldId="362"/>
            <ac:inkMk id="39" creationId="{775CAC55-55C2-4D3C-AF4C-C7803089166D}"/>
          </ac:inkMkLst>
        </pc:inkChg>
        <pc:inkChg chg="add del">
          <ac:chgData name="Viet Anh Nguyen" userId="b95f61ff061388d5" providerId="LiveId" clId="{2F009BA6-935D-4172-B5F2-8DDE54F1BBBA}" dt="2022-01-10T09:41:17.444" v="4144"/>
          <ac:inkMkLst>
            <pc:docMk/>
            <pc:sldMk cId="2174865631" sldId="362"/>
            <ac:inkMk id="40" creationId="{F76AC39C-16B0-4E5B-A04C-B6F11DC047E2}"/>
          </ac:inkMkLst>
        </pc:inkChg>
        <pc:inkChg chg="add del">
          <ac:chgData name="Viet Anh Nguyen" userId="b95f61ff061388d5" providerId="LiveId" clId="{2F009BA6-935D-4172-B5F2-8DDE54F1BBBA}" dt="2022-01-10T09:41:17.444" v="4144"/>
          <ac:inkMkLst>
            <pc:docMk/>
            <pc:sldMk cId="2174865631" sldId="362"/>
            <ac:inkMk id="41" creationId="{0C0B73D5-4516-40D8-996B-546B570D4D07}"/>
          </ac:inkMkLst>
        </pc:inkChg>
        <pc:inkChg chg="add del">
          <ac:chgData name="Viet Anh Nguyen" userId="b95f61ff061388d5" providerId="LiveId" clId="{2F009BA6-935D-4172-B5F2-8DDE54F1BBBA}" dt="2022-01-10T09:41:17.444" v="4144"/>
          <ac:inkMkLst>
            <pc:docMk/>
            <pc:sldMk cId="2174865631" sldId="362"/>
            <ac:inkMk id="42" creationId="{CB95F99D-DD72-41F9-99CC-423C92E0A60B}"/>
          </ac:inkMkLst>
        </pc:inkChg>
        <pc:inkChg chg="add del">
          <ac:chgData name="Viet Anh Nguyen" userId="b95f61ff061388d5" providerId="LiveId" clId="{2F009BA6-935D-4172-B5F2-8DDE54F1BBBA}" dt="2022-01-10T09:41:17.444" v="4144"/>
          <ac:inkMkLst>
            <pc:docMk/>
            <pc:sldMk cId="2174865631" sldId="362"/>
            <ac:inkMk id="43" creationId="{330F4721-3B8B-46D0-AEAE-6C0E75ED619B}"/>
          </ac:inkMkLst>
        </pc:inkChg>
        <pc:inkChg chg="add">
          <ac:chgData name="Viet Anh Nguyen" userId="b95f61ff061388d5" providerId="LiveId" clId="{2F009BA6-935D-4172-B5F2-8DDE54F1BBBA}" dt="2022-01-10T09:41:17.444" v="4144"/>
          <ac:inkMkLst>
            <pc:docMk/>
            <pc:sldMk cId="2174865631" sldId="362"/>
            <ac:inkMk id="44" creationId="{86C2A639-707C-4691-AE51-62EF9EC1FEC4}"/>
          </ac:inkMkLst>
        </pc:inkChg>
        <pc:inkChg chg="add">
          <ac:chgData name="Viet Anh Nguyen" userId="b95f61ff061388d5" providerId="LiveId" clId="{2F009BA6-935D-4172-B5F2-8DDE54F1BBBA}" dt="2022-01-10T09:41:24.619" v="4145" actId="9405"/>
          <ac:inkMkLst>
            <pc:docMk/>
            <pc:sldMk cId="2174865631" sldId="362"/>
            <ac:inkMk id="45" creationId="{2646F7A7-AA5E-4C3E-B7D8-42C111AD8271}"/>
          </ac:inkMkLst>
        </pc:inkChg>
        <pc:inkChg chg="add del">
          <ac:chgData name="Viet Anh Nguyen" userId="b95f61ff061388d5" providerId="LiveId" clId="{2F009BA6-935D-4172-B5F2-8DDE54F1BBBA}" dt="2022-01-10T09:41:29.639" v="4157"/>
          <ac:inkMkLst>
            <pc:docMk/>
            <pc:sldMk cId="2174865631" sldId="362"/>
            <ac:inkMk id="46" creationId="{5AF1C1DB-EA31-472B-AD27-7BC8743DD541}"/>
          </ac:inkMkLst>
        </pc:inkChg>
        <pc:inkChg chg="add del">
          <ac:chgData name="Viet Anh Nguyen" userId="b95f61ff061388d5" providerId="LiveId" clId="{2F009BA6-935D-4172-B5F2-8DDE54F1BBBA}" dt="2022-01-10T09:41:29.639" v="4157"/>
          <ac:inkMkLst>
            <pc:docMk/>
            <pc:sldMk cId="2174865631" sldId="362"/>
            <ac:inkMk id="47" creationId="{0AB7519B-0720-4BDC-B786-2A84B7C2199F}"/>
          </ac:inkMkLst>
        </pc:inkChg>
        <pc:inkChg chg="add del">
          <ac:chgData name="Viet Anh Nguyen" userId="b95f61ff061388d5" providerId="LiveId" clId="{2F009BA6-935D-4172-B5F2-8DDE54F1BBBA}" dt="2022-01-10T09:41:29.639" v="4157"/>
          <ac:inkMkLst>
            <pc:docMk/>
            <pc:sldMk cId="2174865631" sldId="362"/>
            <ac:inkMk id="48" creationId="{D72C070D-3A7E-4E87-A993-848162C6067B}"/>
          </ac:inkMkLst>
        </pc:inkChg>
        <pc:inkChg chg="add del">
          <ac:chgData name="Viet Anh Nguyen" userId="b95f61ff061388d5" providerId="LiveId" clId="{2F009BA6-935D-4172-B5F2-8DDE54F1BBBA}" dt="2022-01-10T09:41:29.639" v="4157"/>
          <ac:inkMkLst>
            <pc:docMk/>
            <pc:sldMk cId="2174865631" sldId="362"/>
            <ac:inkMk id="49" creationId="{77453780-8948-4207-8837-A9B26AD39865}"/>
          </ac:inkMkLst>
        </pc:inkChg>
        <pc:inkChg chg="add del">
          <ac:chgData name="Viet Anh Nguyen" userId="b95f61ff061388d5" providerId="LiveId" clId="{2F009BA6-935D-4172-B5F2-8DDE54F1BBBA}" dt="2022-01-10T09:41:29.639" v="4157"/>
          <ac:inkMkLst>
            <pc:docMk/>
            <pc:sldMk cId="2174865631" sldId="362"/>
            <ac:inkMk id="50" creationId="{C811996C-BE88-45EA-A9A7-922C93C07382}"/>
          </ac:inkMkLst>
        </pc:inkChg>
        <pc:inkChg chg="add del">
          <ac:chgData name="Viet Anh Nguyen" userId="b95f61ff061388d5" providerId="LiveId" clId="{2F009BA6-935D-4172-B5F2-8DDE54F1BBBA}" dt="2022-01-10T09:41:29.639" v="4157"/>
          <ac:inkMkLst>
            <pc:docMk/>
            <pc:sldMk cId="2174865631" sldId="362"/>
            <ac:inkMk id="51" creationId="{B2279905-50F5-4396-8937-934984533E5C}"/>
          </ac:inkMkLst>
        </pc:inkChg>
        <pc:inkChg chg="add del">
          <ac:chgData name="Viet Anh Nguyen" userId="b95f61ff061388d5" providerId="LiveId" clId="{2F009BA6-935D-4172-B5F2-8DDE54F1BBBA}" dt="2022-01-10T09:41:29.639" v="4157"/>
          <ac:inkMkLst>
            <pc:docMk/>
            <pc:sldMk cId="2174865631" sldId="362"/>
            <ac:inkMk id="52" creationId="{3308140B-0B50-46B2-A590-694EC69DD4CA}"/>
          </ac:inkMkLst>
        </pc:inkChg>
        <pc:inkChg chg="add del">
          <ac:chgData name="Viet Anh Nguyen" userId="b95f61ff061388d5" providerId="LiveId" clId="{2F009BA6-935D-4172-B5F2-8DDE54F1BBBA}" dt="2022-01-10T09:41:29.639" v="4157"/>
          <ac:inkMkLst>
            <pc:docMk/>
            <pc:sldMk cId="2174865631" sldId="362"/>
            <ac:inkMk id="53" creationId="{2AA87295-D594-4355-A71E-827603B53951}"/>
          </ac:inkMkLst>
        </pc:inkChg>
        <pc:inkChg chg="add del">
          <ac:chgData name="Viet Anh Nguyen" userId="b95f61ff061388d5" providerId="LiveId" clId="{2F009BA6-935D-4172-B5F2-8DDE54F1BBBA}" dt="2022-01-10T09:41:29.639" v="4157"/>
          <ac:inkMkLst>
            <pc:docMk/>
            <pc:sldMk cId="2174865631" sldId="362"/>
            <ac:inkMk id="54" creationId="{BAA22200-8711-48AB-83CE-DC8501984FE8}"/>
          </ac:inkMkLst>
        </pc:inkChg>
        <pc:inkChg chg="add del">
          <ac:chgData name="Viet Anh Nguyen" userId="b95f61ff061388d5" providerId="LiveId" clId="{2F009BA6-935D-4172-B5F2-8DDE54F1BBBA}" dt="2022-01-10T09:41:29.639" v="4157"/>
          <ac:inkMkLst>
            <pc:docMk/>
            <pc:sldMk cId="2174865631" sldId="362"/>
            <ac:inkMk id="55" creationId="{A033C3F8-2D20-4737-ADF4-8F5CFD3B3D36}"/>
          </ac:inkMkLst>
        </pc:inkChg>
        <pc:inkChg chg="add del">
          <ac:chgData name="Viet Anh Nguyen" userId="b95f61ff061388d5" providerId="LiveId" clId="{2F009BA6-935D-4172-B5F2-8DDE54F1BBBA}" dt="2022-01-10T09:41:29.639" v="4157"/>
          <ac:inkMkLst>
            <pc:docMk/>
            <pc:sldMk cId="2174865631" sldId="362"/>
            <ac:inkMk id="56" creationId="{72588CE6-7C5D-4B93-BD2B-91EEAEC8D018}"/>
          </ac:inkMkLst>
        </pc:inkChg>
        <pc:inkChg chg="add">
          <ac:chgData name="Viet Anh Nguyen" userId="b95f61ff061388d5" providerId="LiveId" clId="{2F009BA6-935D-4172-B5F2-8DDE54F1BBBA}" dt="2022-01-10T09:41:29.639" v="4157"/>
          <ac:inkMkLst>
            <pc:docMk/>
            <pc:sldMk cId="2174865631" sldId="362"/>
            <ac:inkMk id="57" creationId="{6DA4A6A6-42BB-47D7-A1C9-A67E0D66E8C4}"/>
          </ac:inkMkLst>
        </pc:inkChg>
        <pc:inkChg chg="add del">
          <ac:chgData name="Viet Anh Nguyen" userId="b95f61ff061388d5" providerId="LiveId" clId="{2F009BA6-935D-4172-B5F2-8DDE54F1BBBA}" dt="2022-01-10T09:41:30.781" v="4160"/>
          <ac:inkMkLst>
            <pc:docMk/>
            <pc:sldMk cId="2174865631" sldId="362"/>
            <ac:inkMk id="58" creationId="{CAAD68B6-5E18-4782-8B02-CC371CAD9B4C}"/>
          </ac:inkMkLst>
        </pc:inkChg>
        <pc:inkChg chg="add del">
          <ac:chgData name="Viet Anh Nguyen" userId="b95f61ff061388d5" providerId="LiveId" clId="{2F009BA6-935D-4172-B5F2-8DDE54F1BBBA}" dt="2022-01-10T09:41:30.781" v="4160"/>
          <ac:inkMkLst>
            <pc:docMk/>
            <pc:sldMk cId="2174865631" sldId="362"/>
            <ac:inkMk id="59" creationId="{8347219C-2DBB-4352-9E82-714F3E11D608}"/>
          </ac:inkMkLst>
        </pc:inkChg>
        <pc:inkChg chg="add">
          <ac:chgData name="Viet Anh Nguyen" userId="b95f61ff061388d5" providerId="LiveId" clId="{2F009BA6-935D-4172-B5F2-8DDE54F1BBBA}" dt="2022-01-10T09:41:30.781" v="4160"/>
          <ac:inkMkLst>
            <pc:docMk/>
            <pc:sldMk cId="2174865631" sldId="362"/>
            <ac:inkMk id="60" creationId="{953781AD-FEBD-499C-9B36-C6CCD23144A9}"/>
          </ac:inkMkLst>
        </pc:inkChg>
        <pc:inkChg chg="add del">
          <ac:chgData name="Viet Anh Nguyen" userId="b95f61ff061388d5" providerId="LiveId" clId="{2F009BA6-935D-4172-B5F2-8DDE54F1BBBA}" dt="2022-01-10T09:41:34.472" v="4170"/>
          <ac:inkMkLst>
            <pc:docMk/>
            <pc:sldMk cId="2174865631" sldId="362"/>
            <ac:inkMk id="61" creationId="{C1036164-006D-4222-ADD6-66C38D03F39D}"/>
          </ac:inkMkLst>
        </pc:inkChg>
        <pc:inkChg chg="add del">
          <ac:chgData name="Viet Anh Nguyen" userId="b95f61ff061388d5" providerId="LiveId" clId="{2F009BA6-935D-4172-B5F2-8DDE54F1BBBA}" dt="2022-01-10T09:41:34.472" v="4170"/>
          <ac:inkMkLst>
            <pc:docMk/>
            <pc:sldMk cId="2174865631" sldId="362"/>
            <ac:inkMk id="62" creationId="{75B6AA34-DBE4-4AD5-8816-34695CED12B7}"/>
          </ac:inkMkLst>
        </pc:inkChg>
        <pc:inkChg chg="add del">
          <ac:chgData name="Viet Anh Nguyen" userId="b95f61ff061388d5" providerId="LiveId" clId="{2F009BA6-935D-4172-B5F2-8DDE54F1BBBA}" dt="2022-01-10T09:41:34.472" v="4170"/>
          <ac:inkMkLst>
            <pc:docMk/>
            <pc:sldMk cId="2174865631" sldId="362"/>
            <ac:inkMk id="63" creationId="{F6792B84-3561-49E3-BFA8-561736A99895}"/>
          </ac:inkMkLst>
        </pc:inkChg>
        <pc:inkChg chg="add del">
          <ac:chgData name="Viet Anh Nguyen" userId="b95f61ff061388d5" providerId="LiveId" clId="{2F009BA6-935D-4172-B5F2-8DDE54F1BBBA}" dt="2022-01-10T09:41:34.472" v="4170"/>
          <ac:inkMkLst>
            <pc:docMk/>
            <pc:sldMk cId="2174865631" sldId="362"/>
            <ac:inkMk id="64" creationId="{30023D1F-5D5E-4FAF-980F-1AD530348A1F}"/>
          </ac:inkMkLst>
        </pc:inkChg>
        <pc:inkChg chg="add del">
          <ac:chgData name="Viet Anh Nguyen" userId="b95f61ff061388d5" providerId="LiveId" clId="{2F009BA6-935D-4172-B5F2-8DDE54F1BBBA}" dt="2022-01-10T09:41:34.472" v="4170"/>
          <ac:inkMkLst>
            <pc:docMk/>
            <pc:sldMk cId="2174865631" sldId="362"/>
            <ac:inkMk id="65" creationId="{0800A619-225F-4235-B776-C3990098AB73}"/>
          </ac:inkMkLst>
        </pc:inkChg>
        <pc:inkChg chg="add del">
          <ac:chgData name="Viet Anh Nguyen" userId="b95f61ff061388d5" providerId="LiveId" clId="{2F009BA6-935D-4172-B5F2-8DDE54F1BBBA}" dt="2022-01-10T09:41:34.472" v="4170"/>
          <ac:inkMkLst>
            <pc:docMk/>
            <pc:sldMk cId="2174865631" sldId="362"/>
            <ac:inkMk id="66" creationId="{AD5C9A9E-DDF9-4DFB-9EC1-4EA9D75FFDF4}"/>
          </ac:inkMkLst>
        </pc:inkChg>
        <pc:inkChg chg="add del">
          <ac:chgData name="Viet Anh Nguyen" userId="b95f61ff061388d5" providerId="LiveId" clId="{2F009BA6-935D-4172-B5F2-8DDE54F1BBBA}" dt="2022-01-10T09:41:34.472" v="4170"/>
          <ac:inkMkLst>
            <pc:docMk/>
            <pc:sldMk cId="2174865631" sldId="362"/>
            <ac:inkMk id="67" creationId="{6E1D8AB3-8C1B-426D-9E7D-3CDB64D81B95}"/>
          </ac:inkMkLst>
        </pc:inkChg>
        <pc:inkChg chg="add del">
          <ac:chgData name="Viet Anh Nguyen" userId="b95f61ff061388d5" providerId="LiveId" clId="{2F009BA6-935D-4172-B5F2-8DDE54F1BBBA}" dt="2022-01-10T09:41:34.472" v="4170"/>
          <ac:inkMkLst>
            <pc:docMk/>
            <pc:sldMk cId="2174865631" sldId="362"/>
            <ac:inkMk id="68" creationId="{EC6BEC48-D8D3-4859-8B9A-21B5511ED1AD}"/>
          </ac:inkMkLst>
        </pc:inkChg>
        <pc:inkChg chg="add del">
          <ac:chgData name="Viet Anh Nguyen" userId="b95f61ff061388d5" providerId="LiveId" clId="{2F009BA6-935D-4172-B5F2-8DDE54F1BBBA}" dt="2022-01-10T09:41:34.472" v="4170"/>
          <ac:inkMkLst>
            <pc:docMk/>
            <pc:sldMk cId="2174865631" sldId="362"/>
            <ac:inkMk id="69" creationId="{425DFCD3-6EDB-4D12-B3A8-5130A3A6388A}"/>
          </ac:inkMkLst>
        </pc:inkChg>
        <pc:inkChg chg="add">
          <ac:chgData name="Viet Anh Nguyen" userId="b95f61ff061388d5" providerId="LiveId" clId="{2F009BA6-935D-4172-B5F2-8DDE54F1BBBA}" dt="2022-01-10T09:41:34.472" v="4170"/>
          <ac:inkMkLst>
            <pc:docMk/>
            <pc:sldMk cId="2174865631" sldId="362"/>
            <ac:inkMk id="70" creationId="{0F0D2C2D-2669-4836-96A8-738D5295DDE7}"/>
          </ac:inkMkLst>
        </pc:inkChg>
        <pc:inkChg chg="add del">
          <ac:chgData name="Viet Anh Nguyen" userId="b95f61ff061388d5" providerId="LiveId" clId="{2F009BA6-935D-4172-B5F2-8DDE54F1BBBA}" dt="2022-01-10T09:41:38.725" v="4173"/>
          <ac:inkMkLst>
            <pc:docMk/>
            <pc:sldMk cId="2174865631" sldId="362"/>
            <ac:inkMk id="71" creationId="{58DB8965-50E6-414B-983F-D216D845FF81}"/>
          </ac:inkMkLst>
        </pc:inkChg>
        <pc:inkChg chg="add del">
          <ac:chgData name="Viet Anh Nguyen" userId="b95f61ff061388d5" providerId="LiveId" clId="{2F009BA6-935D-4172-B5F2-8DDE54F1BBBA}" dt="2022-01-10T09:41:38.725" v="4173"/>
          <ac:inkMkLst>
            <pc:docMk/>
            <pc:sldMk cId="2174865631" sldId="362"/>
            <ac:inkMk id="72" creationId="{92ABE374-648C-49EB-BD18-53E24D2F3DA8}"/>
          </ac:inkMkLst>
        </pc:inkChg>
        <pc:inkChg chg="add del">
          <ac:chgData name="Viet Anh Nguyen" userId="b95f61ff061388d5" providerId="LiveId" clId="{2F009BA6-935D-4172-B5F2-8DDE54F1BBBA}" dt="2022-01-10T09:41:39.612" v="4175"/>
          <ac:inkMkLst>
            <pc:docMk/>
            <pc:sldMk cId="2174865631" sldId="362"/>
            <ac:inkMk id="73" creationId="{44A8D72B-6F22-4B8B-9C74-20FAE0FDF833}"/>
          </ac:inkMkLst>
        </pc:inkChg>
        <pc:inkChg chg="add del">
          <ac:chgData name="Viet Anh Nguyen" userId="b95f61ff061388d5" providerId="LiveId" clId="{2F009BA6-935D-4172-B5F2-8DDE54F1BBBA}" dt="2022-01-10T09:41:39.612" v="4175"/>
          <ac:inkMkLst>
            <pc:docMk/>
            <pc:sldMk cId="2174865631" sldId="362"/>
            <ac:inkMk id="74" creationId="{4934D833-A4B0-4753-81AD-971147A4DFDD}"/>
          </ac:inkMkLst>
        </pc:inkChg>
        <pc:inkChg chg="add del">
          <ac:chgData name="Viet Anh Nguyen" userId="b95f61ff061388d5" providerId="LiveId" clId="{2F009BA6-935D-4172-B5F2-8DDE54F1BBBA}" dt="2022-01-10T09:41:40.695" v="4179"/>
          <ac:inkMkLst>
            <pc:docMk/>
            <pc:sldMk cId="2174865631" sldId="362"/>
            <ac:inkMk id="75" creationId="{5641CE65-88AB-4589-A3D5-67B9780ECB32}"/>
          </ac:inkMkLst>
        </pc:inkChg>
        <pc:inkChg chg="add del">
          <ac:chgData name="Viet Anh Nguyen" userId="b95f61ff061388d5" providerId="LiveId" clId="{2F009BA6-935D-4172-B5F2-8DDE54F1BBBA}" dt="2022-01-10T09:41:40.695" v="4179"/>
          <ac:inkMkLst>
            <pc:docMk/>
            <pc:sldMk cId="2174865631" sldId="362"/>
            <ac:inkMk id="76" creationId="{AAD28AEC-6788-4E89-AF3E-ECCE7472CC9B}"/>
          </ac:inkMkLst>
        </pc:inkChg>
        <pc:inkChg chg="add del">
          <ac:chgData name="Viet Anh Nguyen" userId="b95f61ff061388d5" providerId="LiveId" clId="{2F009BA6-935D-4172-B5F2-8DDE54F1BBBA}" dt="2022-01-10T09:41:40.695" v="4179"/>
          <ac:inkMkLst>
            <pc:docMk/>
            <pc:sldMk cId="2174865631" sldId="362"/>
            <ac:inkMk id="77" creationId="{E302CF95-4856-4CD9-A19A-090F2F7907D1}"/>
          </ac:inkMkLst>
        </pc:inkChg>
        <pc:inkChg chg="add">
          <ac:chgData name="Viet Anh Nguyen" userId="b95f61ff061388d5" providerId="LiveId" clId="{2F009BA6-935D-4172-B5F2-8DDE54F1BBBA}" dt="2022-01-10T09:41:40.153" v="4178" actId="9405"/>
          <ac:inkMkLst>
            <pc:docMk/>
            <pc:sldMk cId="2174865631" sldId="362"/>
            <ac:inkMk id="78" creationId="{DD4DB771-B0D8-47CB-915A-A78DD41ACFD5}"/>
          </ac:inkMkLst>
        </pc:inkChg>
        <pc:inkChg chg="add">
          <ac:chgData name="Viet Anh Nguyen" userId="b95f61ff061388d5" providerId="LiveId" clId="{2F009BA6-935D-4172-B5F2-8DDE54F1BBBA}" dt="2022-01-10T09:41:40.695" v="4179"/>
          <ac:inkMkLst>
            <pc:docMk/>
            <pc:sldMk cId="2174865631" sldId="362"/>
            <ac:inkMk id="79" creationId="{A8E08C26-48F3-4D0F-878D-2EE895BDB7B4}"/>
          </ac:inkMkLst>
        </pc:inkChg>
        <pc:inkChg chg="add del">
          <ac:chgData name="Viet Anh Nguyen" userId="b95f61ff061388d5" providerId="LiveId" clId="{2F009BA6-935D-4172-B5F2-8DDE54F1BBBA}" dt="2022-01-10T09:41:43.377" v="4188"/>
          <ac:inkMkLst>
            <pc:docMk/>
            <pc:sldMk cId="2174865631" sldId="362"/>
            <ac:inkMk id="80" creationId="{861E7534-8241-4EDB-AEB8-99F53C941A82}"/>
          </ac:inkMkLst>
        </pc:inkChg>
        <pc:inkChg chg="add del">
          <ac:chgData name="Viet Anh Nguyen" userId="b95f61ff061388d5" providerId="LiveId" clId="{2F009BA6-935D-4172-B5F2-8DDE54F1BBBA}" dt="2022-01-10T09:41:43.377" v="4188"/>
          <ac:inkMkLst>
            <pc:docMk/>
            <pc:sldMk cId="2174865631" sldId="362"/>
            <ac:inkMk id="81" creationId="{3230F181-7998-4784-AE99-D00C689DF613}"/>
          </ac:inkMkLst>
        </pc:inkChg>
        <pc:inkChg chg="add del">
          <ac:chgData name="Viet Anh Nguyen" userId="b95f61ff061388d5" providerId="LiveId" clId="{2F009BA6-935D-4172-B5F2-8DDE54F1BBBA}" dt="2022-01-10T09:41:43.377" v="4188"/>
          <ac:inkMkLst>
            <pc:docMk/>
            <pc:sldMk cId="2174865631" sldId="362"/>
            <ac:inkMk id="82" creationId="{66E8073E-013D-438B-BC0D-66A295981FC0}"/>
          </ac:inkMkLst>
        </pc:inkChg>
        <pc:inkChg chg="add del">
          <ac:chgData name="Viet Anh Nguyen" userId="b95f61ff061388d5" providerId="LiveId" clId="{2F009BA6-935D-4172-B5F2-8DDE54F1BBBA}" dt="2022-01-10T09:41:43.377" v="4188"/>
          <ac:inkMkLst>
            <pc:docMk/>
            <pc:sldMk cId="2174865631" sldId="362"/>
            <ac:inkMk id="83" creationId="{BCA248C7-449C-4442-A0B7-C6EA8250A2FD}"/>
          </ac:inkMkLst>
        </pc:inkChg>
        <pc:inkChg chg="add del">
          <ac:chgData name="Viet Anh Nguyen" userId="b95f61ff061388d5" providerId="LiveId" clId="{2F009BA6-935D-4172-B5F2-8DDE54F1BBBA}" dt="2022-01-10T09:41:43.377" v="4188"/>
          <ac:inkMkLst>
            <pc:docMk/>
            <pc:sldMk cId="2174865631" sldId="362"/>
            <ac:inkMk id="84" creationId="{804102F2-6D6A-4EFE-9230-596D89FFC8CA}"/>
          </ac:inkMkLst>
        </pc:inkChg>
        <pc:inkChg chg="add del">
          <ac:chgData name="Viet Anh Nguyen" userId="b95f61ff061388d5" providerId="LiveId" clId="{2F009BA6-935D-4172-B5F2-8DDE54F1BBBA}" dt="2022-01-10T09:41:43.377" v="4188"/>
          <ac:inkMkLst>
            <pc:docMk/>
            <pc:sldMk cId="2174865631" sldId="362"/>
            <ac:inkMk id="85" creationId="{8E1BAAF5-DB52-47E3-A239-E2FB8A018429}"/>
          </ac:inkMkLst>
        </pc:inkChg>
        <pc:inkChg chg="add">
          <ac:chgData name="Viet Anh Nguyen" userId="b95f61ff061388d5" providerId="LiveId" clId="{2F009BA6-935D-4172-B5F2-8DDE54F1BBBA}" dt="2022-01-10T09:41:42.311" v="4186" actId="9405"/>
          <ac:inkMkLst>
            <pc:docMk/>
            <pc:sldMk cId="2174865631" sldId="362"/>
            <ac:inkMk id="86" creationId="{8E36F3DC-1921-4CD9-AD83-D21803BB6F60}"/>
          </ac:inkMkLst>
        </pc:inkChg>
        <pc:inkChg chg="add">
          <ac:chgData name="Viet Anh Nguyen" userId="b95f61ff061388d5" providerId="LiveId" clId="{2F009BA6-935D-4172-B5F2-8DDE54F1BBBA}" dt="2022-01-10T09:41:42.472" v="4187" actId="9405"/>
          <ac:inkMkLst>
            <pc:docMk/>
            <pc:sldMk cId="2174865631" sldId="362"/>
            <ac:inkMk id="87" creationId="{B0A0F1B8-05AA-45C4-A612-3048A4D2DFB4}"/>
          </ac:inkMkLst>
        </pc:inkChg>
        <pc:inkChg chg="add">
          <ac:chgData name="Viet Anh Nguyen" userId="b95f61ff061388d5" providerId="LiveId" clId="{2F009BA6-935D-4172-B5F2-8DDE54F1BBBA}" dt="2022-01-10T09:41:43.377" v="4188"/>
          <ac:inkMkLst>
            <pc:docMk/>
            <pc:sldMk cId="2174865631" sldId="362"/>
            <ac:inkMk id="88" creationId="{AC2A0F09-EA16-4296-9000-70210E630096}"/>
          </ac:inkMkLst>
        </pc:inkChg>
        <pc:inkChg chg="add del">
          <ac:chgData name="Viet Anh Nguyen" userId="b95f61ff061388d5" providerId="LiveId" clId="{2F009BA6-935D-4172-B5F2-8DDE54F1BBBA}" dt="2022-01-10T09:41:47.698" v="4196"/>
          <ac:inkMkLst>
            <pc:docMk/>
            <pc:sldMk cId="2174865631" sldId="362"/>
            <ac:inkMk id="89" creationId="{BBB75312-4B0F-4224-BD29-52C74F219E6D}"/>
          </ac:inkMkLst>
        </pc:inkChg>
        <pc:inkChg chg="add del">
          <ac:chgData name="Viet Anh Nguyen" userId="b95f61ff061388d5" providerId="LiveId" clId="{2F009BA6-935D-4172-B5F2-8DDE54F1BBBA}" dt="2022-01-10T09:41:47.698" v="4196"/>
          <ac:inkMkLst>
            <pc:docMk/>
            <pc:sldMk cId="2174865631" sldId="362"/>
            <ac:inkMk id="90" creationId="{8BDCC2B8-5231-4284-A359-8463831AA46A}"/>
          </ac:inkMkLst>
        </pc:inkChg>
        <pc:inkChg chg="add del">
          <ac:chgData name="Viet Anh Nguyen" userId="b95f61ff061388d5" providerId="LiveId" clId="{2F009BA6-935D-4172-B5F2-8DDE54F1BBBA}" dt="2022-01-10T09:41:47.698" v="4196"/>
          <ac:inkMkLst>
            <pc:docMk/>
            <pc:sldMk cId="2174865631" sldId="362"/>
            <ac:inkMk id="91" creationId="{EC9A0617-1663-47AC-A17F-CF699CB22C04}"/>
          </ac:inkMkLst>
        </pc:inkChg>
        <pc:inkChg chg="add del">
          <ac:chgData name="Viet Anh Nguyen" userId="b95f61ff061388d5" providerId="LiveId" clId="{2F009BA6-935D-4172-B5F2-8DDE54F1BBBA}" dt="2022-01-10T09:41:47.698" v="4196"/>
          <ac:inkMkLst>
            <pc:docMk/>
            <pc:sldMk cId="2174865631" sldId="362"/>
            <ac:inkMk id="92" creationId="{9133D8D4-D619-4DCF-B7C1-7E2729272B3C}"/>
          </ac:inkMkLst>
        </pc:inkChg>
        <pc:inkChg chg="add del">
          <ac:chgData name="Viet Anh Nguyen" userId="b95f61ff061388d5" providerId="LiveId" clId="{2F009BA6-935D-4172-B5F2-8DDE54F1BBBA}" dt="2022-01-10T09:41:47.698" v="4196"/>
          <ac:inkMkLst>
            <pc:docMk/>
            <pc:sldMk cId="2174865631" sldId="362"/>
            <ac:inkMk id="93" creationId="{BE187C9B-4DA4-428E-AD52-30047BCC2A63}"/>
          </ac:inkMkLst>
        </pc:inkChg>
        <pc:inkChg chg="add">
          <ac:chgData name="Viet Anh Nguyen" userId="b95f61ff061388d5" providerId="LiveId" clId="{2F009BA6-935D-4172-B5F2-8DDE54F1BBBA}" dt="2022-01-10T09:41:46.911" v="4194" actId="9405"/>
          <ac:inkMkLst>
            <pc:docMk/>
            <pc:sldMk cId="2174865631" sldId="362"/>
            <ac:inkMk id="94" creationId="{9EF6108E-9AED-4EE6-AE69-98912A75209D}"/>
          </ac:inkMkLst>
        </pc:inkChg>
        <pc:inkChg chg="add">
          <ac:chgData name="Viet Anh Nguyen" userId="b95f61ff061388d5" providerId="LiveId" clId="{2F009BA6-935D-4172-B5F2-8DDE54F1BBBA}" dt="2022-01-10T09:41:47.038" v="4195" actId="9405"/>
          <ac:inkMkLst>
            <pc:docMk/>
            <pc:sldMk cId="2174865631" sldId="362"/>
            <ac:inkMk id="95" creationId="{B674FBFF-908A-4BDE-84B1-9DB0B43757D0}"/>
          </ac:inkMkLst>
        </pc:inkChg>
        <pc:inkChg chg="add">
          <ac:chgData name="Viet Anh Nguyen" userId="b95f61ff061388d5" providerId="LiveId" clId="{2F009BA6-935D-4172-B5F2-8DDE54F1BBBA}" dt="2022-01-10T09:41:47.698" v="4196"/>
          <ac:inkMkLst>
            <pc:docMk/>
            <pc:sldMk cId="2174865631" sldId="362"/>
            <ac:inkMk id="96" creationId="{6B6C6735-2318-414A-A39F-312518B5BB0E}"/>
          </ac:inkMkLst>
        </pc:inkChg>
        <pc:inkChg chg="add del">
          <ac:chgData name="Viet Anh Nguyen" userId="b95f61ff061388d5" providerId="LiveId" clId="{2F009BA6-935D-4172-B5F2-8DDE54F1BBBA}" dt="2022-01-10T09:43:27.965" v="4205"/>
          <ac:inkMkLst>
            <pc:docMk/>
            <pc:sldMk cId="2174865631" sldId="362"/>
            <ac:inkMk id="97" creationId="{BDECE7C7-DBC6-4A11-B8F1-DF1B683E4594}"/>
          </ac:inkMkLst>
        </pc:inkChg>
        <pc:inkChg chg="add del">
          <ac:chgData name="Viet Anh Nguyen" userId="b95f61ff061388d5" providerId="LiveId" clId="{2F009BA6-935D-4172-B5F2-8DDE54F1BBBA}" dt="2022-01-10T09:43:27.965" v="4205"/>
          <ac:inkMkLst>
            <pc:docMk/>
            <pc:sldMk cId="2174865631" sldId="362"/>
            <ac:inkMk id="98" creationId="{B417BF0F-7FE2-4D7E-B7CB-261A240E9B47}"/>
          </ac:inkMkLst>
        </pc:inkChg>
        <pc:inkChg chg="add del">
          <ac:chgData name="Viet Anh Nguyen" userId="b95f61ff061388d5" providerId="LiveId" clId="{2F009BA6-935D-4172-B5F2-8DDE54F1BBBA}" dt="2022-01-10T09:43:27.965" v="4205"/>
          <ac:inkMkLst>
            <pc:docMk/>
            <pc:sldMk cId="2174865631" sldId="362"/>
            <ac:inkMk id="99" creationId="{A7F77820-CA2B-488E-9F2F-E866AA282BED}"/>
          </ac:inkMkLst>
        </pc:inkChg>
        <pc:inkChg chg="add del">
          <ac:chgData name="Viet Anh Nguyen" userId="b95f61ff061388d5" providerId="LiveId" clId="{2F009BA6-935D-4172-B5F2-8DDE54F1BBBA}" dt="2022-01-10T09:43:27.965" v="4205"/>
          <ac:inkMkLst>
            <pc:docMk/>
            <pc:sldMk cId="2174865631" sldId="362"/>
            <ac:inkMk id="100" creationId="{6D4EC358-F949-4260-97D9-7BD687CF8145}"/>
          </ac:inkMkLst>
        </pc:inkChg>
        <pc:inkChg chg="add">
          <ac:chgData name="Viet Anh Nguyen" userId="b95f61ff061388d5" providerId="LiveId" clId="{2F009BA6-935D-4172-B5F2-8DDE54F1BBBA}" dt="2022-01-10T09:43:26.286" v="4201" actId="9405"/>
          <ac:inkMkLst>
            <pc:docMk/>
            <pc:sldMk cId="2174865631" sldId="362"/>
            <ac:inkMk id="101" creationId="{C4FB4299-327D-4884-8A9C-0EFFAFFE492D}"/>
          </ac:inkMkLst>
        </pc:inkChg>
        <pc:inkChg chg="add del">
          <ac:chgData name="Viet Anh Nguyen" userId="b95f61ff061388d5" providerId="LiveId" clId="{2F009BA6-935D-4172-B5F2-8DDE54F1BBBA}" dt="2022-01-10T09:43:27.965" v="4205"/>
          <ac:inkMkLst>
            <pc:docMk/>
            <pc:sldMk cId="2174865631" sldId="362"/>
            <ac:inkMk id="102" creationId="{B77336F8-DF19-44DE-B3F9-CDDEF93B76E9}"/>
          </ac:inkMkLst>
        </pc:inkChg>
        <pc:inkChg chg="add del">
          <ac:chgData name="Viet Anh Nguyen" userId="b95f61ff061388d5" providerId="LiveId" clId="{2F009BA6-935D-4172-B5F2-8DDE54F1BBBA}" dt="2022-01-10T09:43:27.965" v="4205"/>
          <ac:inkMkLst>
            <pc:docMk/>
            <pc:sldMk cId="2174865631" sldId="362"/>
            <ac:inkMk id="103" creationId="{6D58FFC8-109E-4A6E-BC67-2414D9DAB85D}"/>
          </ac:inkMkLst>
        </pc:inkChg>
        <pc:inkChg chg="add">
          <ac:chgData name="Viet Anh Nguyen" userId="b95f61ff061388d5" providerId="LiveId" clId="{2F009BA6-935D-4172-B5F2-8DDE54F1BBBA}" dt="2022-01-10T09:43:27.045" v="4204" actId="9405"/>
          <ac:inkMkLst>
            <pc:docMk/>
            <pc:sldMk cId="2174865631" sldId="362"/>
            <ac:inkMk id="104" creationId="{0D4D0FB9-AAE6-4FE3-8872-B73E78475F54}"/>
          </ac:inkMkLst>
        </pc:inkChg>
        <pc:inkChg chg="add">
          <ac:chgData name="Viet Anh Nguyen" userId="b95f61ff061388d5" providerId="LiveId" clId="{2F009BA6-935D-4172-B5F2-8DDE54F1BBBA}" dt="2022-01-10T09:43:27.965" v="4205"/>
          <ac:inkMkLst>
            <pc:docMk/>
            <pc:sldMk cId="2174865631" sldId="362"/>
            <ac:inkMk id="105" creationId="{36858A58-A95D-4208-B0C9-EEA067E6AFC9}"/>
          </ac:inkMkLst>
        </pc:inkChg>
        <pc:inkChg chg="add">
          <ac:chgData name="Viet Anh Nguyen" userId="b95f61ff061388d5" providerId="LiveId" clId="{2F009BA6-935D-4172-B5F2-8DDE54F1BBBA}" dt="2022-01-10T09:43:27.965" v="4205"/>
          <ac:inkMkLst>
            <pc:docMk/>
            <pc:sldMk cId="2174865631" sldId="362"/>
            <ac:inkMk id="106" creationId="{7F5C5FFB-FC2A-45DA-BB47-8BD0BDE098E6}"/>
          </ac:inkMkLst>
        </pc:inkChg>
        <pc:inkChg chg="add">
          <ac:chgData name="Viet Anh Nguyen" userId="b95f61ff061388d5" providerId="LiveId" clId="{2F009BA6-935D-4172-B5F2-8DDE54F1BBBA}" dt="2022-01-10T09:43:27.965" v="4205"/>
          <ac:inkMkLst>
            <pc:docMk/>
            <pc:sldMk cId="2174865631" sldId="362"/>
            <ac:inkMk id="107" creationId="{A7647DA7-D577-47B2-9D21-6A47A65703B6}"/>
          </ac:inkMkLst>
        </pc:inkChg>
        <pc:inkChg chg="add del">
          <ac:chgData name="Viet Anh Nguyen" userId="b95f61ff061388d5" providerId="LiveId" clId="{2F009BA6-935D-4172-B5F2-8DDE54F1BBBA}" dt="2022-01-10T09:43:32.750" v="4208"/>
          <ac:inkMkLst>
            <pc:docMk/>
            <pc:sldMk cId="2174865631" sldId="362"/>
            <ac:inkMk id="108" creationId="{8A849AA8-4E9F-467B-8DF6-7EA64EC1710A}"/>
          </ac:inkMkLst>
        </pc:inkChg>
        <pc:inkChg chg="add del">
          <ac:chgData name="Viet Anh Nguyen" userId="b95f61ff061388d5" providerId="LiveId" clId="{2F009BA6-935D-4172-B5F2-8DDE54F1BBBA}" dt="2022-01-10T09:43:32.750" v="4208"/>
          <ac:inkMkLst>
            <pc:docMk/>
            <pc:sldMk cId="2174865631" sldId="362"/>
            <ac:inkMk id="109" creationId="{9924F370-9B59-4D36-B01E-79E0905E6A69}"/>
          </ac:inkMkLst>
        </pc:inkChg>
        <pc:inkChg chg="add">
          <ac:chgData name="Viet Anh Nguyen" userId="b95f61ff061388d5" providerId="LiveId" clId="{2F009BA6-935D-4172-B5F2-8DDE54F1BBBA}" dt="2022-01-10T09:43:32.750" v="4208"/>
          <ac:inkMkLst>
            <pc:docMk/>
            <pc:sldMk cId="2174865631" sldId="362"/>
            <ac:inkMk id="110" creationId="{C278C205-D2DE-4656-B8DA-CF0043F73F7E}"/>
          </ac:inkMkLst>
        </pc:inkChg>
        <pc:inkChg chg="add">
          <ac:chgData name="Viet Anh Nguyen" userId="b95f61ff061388d5" providerId="LiveId" clId="{2F009BA6-935D-4172-B5F2-8DDE54F1BBBA}" dt="2022-01-10T09:43:33.345" v="4209" actId="9405"/>
          <ac:inkMkLst>
            <pc:docMk/>
            <pc:sldMk cId="2174865631" sldId="362"/>
            <ac:inkMk id="111" creationId="{553B2F29-C286-44E2-A1C6-35E95CB5B654}"/>
          </ac:inkMkLst>
        </pc:inkChg>
        <pc:inkChg chg="add">
          <ac:chgData name="Viet Anh Nguyen" userId="b95f61ff061388d5" providerId="LiveId" clId="{2F009BA6-935D-4172-B5F2-8DDE54F1BBBA}" dt="2022-01-10T09:43:34.395" v="4210" actId="9405"/>
          <ac:inkMkLst>
            <pc:docMk/>
            <pc:sldMk cId="2174865631" sldId="362"/>
            <ac:inkMk id="112" creationId="{EE2FA426-6768-4D90-9142-439186631011}"/>
          </ac:inkMkLst>
        </pc:inkChg>
        <pc:inkChg chg="add">
          <ac:chgData name="Viet Anh Nguyen" userId="b95f61ff061388d5" providerId="LiveId" clId="{2F009BA6-935D-4172-B5F2-8DDE54F1BBBA}" dt="2022-01-10T09:43:35.386" v="4211" actId="9405"/>
          <ac:inkMkLst>
            <pc:docMk/>
            <pc:sldMk cId="2174865631" sldId="362"/>
            <ac:inkMk id="113" creationId="{44BFBA13-2E9F-4809-9D97-6D7682DE5D8B}"/>
          </ac:inkMkLst>
        </pc:inkChg>
        <pc:inkChg chg="add del">
          <ac:chgData name="Viet Anh Nguyen" userId="b95f61ff061388d5" providerId="LiveId" clId="{2F009BA6-935D-4172-B5F2-8DDE54F1BBBA}" dt="2022-01-10T09:43:36.853" v="4214"/>
          <ac:inkMkLst>
            <pc:docMk/>
            <pc:sldMk cId="2174865631" sldId="362"/>
            <ac:inkMk id="114" creationId="{74826893-4A2F-4D48-ABD3-2C27A267586F}"/>
          </ac:inkMkLst>
        </pc:inkChg>
        <pc:inkChg chg="add del">
          <ac:chgData name="Viet Anh Nguyen" userId="b95f61ff061388d5" providerId="LiveId" clId="{2F009BA6-935D-4172-B5F2-8DDE54F1BBBA}" dt="2022-01-10T09:43:36.853" v="4214"/>
          <ac:inkMkLst>
            <pc:docMk/>
            <pc:sldMk cId="2174865631" sldId="362"/>
            <ac:inkMk id="115" creationId="{0A845D16-2AA6-4CDE-8E3A-8E5CC3CA8CBD}"/>
          </ac:inkMkLst>
        </pc:inkChg>
        <pc:inkChg chg="add">
          <ac:chgData name="Viet Anh Nguyen" userId="b95f61ff061388d5" providerId="LiveId" clId="{2F009BA6-935D-4172-B5F2-8DDE54F1BBBA}" dt="2022-01-10T09:43:36.853" v="4214"/>
          <ac:inkMkLst>
            <pc:docMk/>
            <pc:sldMk cId="2174865631" sldId="362"/>
            <ac:inkMk id="116" creationId="{E5A9037E-7BF3-4497-8279-CBC9FA1092C1}"/>
          </ac:inkMkLst>
        </pc:inkChg>
        <pc:inkChg chg="add">
          <ac:chgData name="Viet Anh Nguyen" userId="b95f61ff061388d5" providerId="LiveId" clId="{2F009BA6-935D-4172-B5F2-8DDE54F1BBBA}" dt="2022-01-10T09:43:37.354" v="4215" actId="9405"/>
          <ac:inkMkLst>
            <pc:docMk/>
            <pc:sldMk cId="2174865631" sldId="362"/>
            <ac:inkMk id="117" creationId="{EAD009DB-F5C2-465E-93D2-9D33C889360D}"/>
          </ac:inkMkLst>
        </pc:inkChg>
        <pc:inkChg chg="add">
          <ac:chgData name="Viet Anh Nguyen" userId="b95f61ff061388d5" providerId="LiveId" clId="{2F009BA6-935D-4172-B5F2-8DDE54F1BBBA}" dt="2022-01-10T09:43:38.009" v="4216" actId="9405"/>
          <ac:inkMkLst>
            <pc:docMk/>
            <pc:sldMk cId="2174865631" sldId="362"/>
            <ac:inkMk id="118" creationId="{742F95FF-76D9-46A2-AAB5-2CC0AEA9D065}"/>
          </ac:inkMkLst>
        </pc:inkChg>
        <pc:inkChg chg="add del">
          <ac:chgData name="Viet Anh Nguyen" userId="b95f61ff061388d5" providerId="LiveId" clId="{2F009BA6-935D-4172-B5F2-8DDE54F1BBBA}" dt="2022-01-10T09:43:40.162" v="4219"/>
          <ac:inkMkLst>
            <pc:docMk/>
            <pc:sldMk cId="2174865631" sldId="362"/>
            <ac:inkMk id="119" creationId="{F710F139-811B-42F8-8160-9BD533490B0A}"/>
          </ac:inkMkLst>
        </pc:inkChg>
        <pc:inkChg chg="add del">
          <ac:chgData name="Viet Anh Nguyen" userId="b95f61ff061388d5" providerId="LiveId" clId="{2F009BA6-935D-4172-B5F2-8DDE54F1BBBA}" dt="2022-01-10T09:43:40.162" v="4219"/>
          <ac:inkMkLst>
            <pc:docMk/>
            <pc:sldMk cId="2174865631" sldId="362"/>
            <ac:inkMk id="120" creationId="{C0438193-7180-4E06-8E65-A4D52A5334BF}"/>
          </ac:inkMkLst>
        </pc:inkChg>
        <pc:inkChg chg="add">
          <ac:chgData name="Viet Anh Nguyen" userId="b95f61ff061388d5" providerId="LiveId" clId="{2F009BA6-935D-4172-B5F2-8DDE54F1BBBA}" dt="2022-01-10T09:43:40.162" v="4219"/>
          <ac:inkMkLst>
            <pc:docMk/>
            <pc:sldMk cId="2174865631" sldId="362"/>
            <ac:inkMk id="121" creationId="{D1C093BA-105A-4D2E-A0EA-CA555AD51F46}"/>
          </ac:inkMkLst>
        </pc:inkChg>
        <pc:inkChg chg="add del">
          <ac:chgData name="Viet Anh Nguyen" userId="b95f61ff061388d5" providerId="LiveId" clId="{2F009BA6-935D-4172-B5F2-8DDE54F1BBBA}" dt="2022-01-10T09:44:57" v="4223"/>
          <ac:inkMkLst>
            <pc:docMk/>
            <pc:sldMk cId="2174865631" sldId="362"/>
            <ac:inkMk id="122" creationId="{96500050-43FE-4632-8CD2-5CD82B87ADD1}"/>
          </ac:inkMkLst>
        </pc:inkChg>
        <pc:inkChg chg="add del">
          <ac:chgData name="Viet Anh Nguyen" userId="b95f61ff061388d5" providerId="LiveId" clId="{2F009BA6-935D-4172-B5F2-8DDE54F1BBBA}" dt="2022-01-10T09:44:57" v="4223"/>
          <ac:inkMkLst>
            <pc:docMk/>
            <pc:sldMk cId="2174865631" sldId="362"/>
            <ac:inkMk id="123" creationId="{1046CC13-CD1F-44F8-8632-069FE8229E30}"/>
          </ac:inkMkLst>
        </pc:inkChg>
        <pc:inkChg chg="add del">
          <ac:chgData name="Viet Anh Nguyen" userId="b95f61ff061388d5" providerId="LiveId" clId="{2F009BA6-935D-4172-B5F2-8DDE54F1BBBA}" dt="2022-01-10T09:44:57" v="4223"/>
          <ac:inkMkLst>
            <pc:docMk/>
            <pc:sldMk cId="2174865631" sldId="362"/>
            <ac:inkMk id="124" creationId="{8D78FF5D-2F50-4368-9043-7747B8BC314D}"/>
          </ac:inkMkLst>
        </pc:inkChg>
        <pc:inkChg chg="add">
          <ac:chgData name="Viet Anh Nguyen" userId="b95f61ff061388d5" providerId="LiveId" clId="{2F009BA6-935D-4172-B5F2-8DDE54F1BBBA}" dt="2022-01-10T09:44:57" v="4223"/>
          <ac:inkMkLst>
            <pc:docMk/>
            <pc:sldMk cId="2174865631" sldId="362"/>
            <ac:inkMk id="125" creationId="{7D6BF4BB-688B-46DE-999B-C89F81B7658B}"/>
          </ac:inkMkLst>
        </pc:inkChg>
        <pc:inkChg chg="add del">
          <ac:chgData name="Viet Anh Nguyen" userId="b95f61ff061388d5" providerId="LiveId" clId="{2F009BA6-935D-4172-B5F2-8DDE54F1BBBA}" dt="2022-01-10T09:44:58.569" v="4226"/>
          <ac:inkMkLst>
            <pc:docMk/>
            <pc:sldMk cId="2174865631" sldId="362"/>
            <ac:inkMk id="126" creationId="{47D8DEE8-112A-488D-BE01-72D861BB61CA}"/>
          </ac:inkMkLst>
        </pc:inkChg>
        <pc:inkChg chg="add del">
          <ac:chgData name="Viet Anh Nguyen" userId="b95f61ff061388d5" providerId="LiveId" clId="{2F009BA6-935D-4172-B5F2-8DDE54F1BBBA}" dt="2022-01-10T09:44:58.569" v="4226"/>
          <ac:inkMkLst>
            <pc:docMk/>
            <pc:sldMk cId="2174865631" sldId="362"/>
            <ac:inkMk id="127" creationId="{397C088A-5E74-4E4B-BCB2-6475F94DD032}"/>
          </ac:inkMkLst>
        </pc:inkChg>
        <pc:inkChg chg="add">
          <ac:chgData name="Viet Anh Nguyen" userId="b95f61ff061388d5" providerId="LiveId" clId="{2F009BA6-935D-4172-B5F2-8DDE54F1BBBA}" dt="2022-01-10T09:44:58.569" v="4226"/>
          <ac:inkMkLst>
            <pc:docMk/>
            <pc:sldMk cId="2174865631" sldId="362"/>
            <ac:inkMk id="128" creationId="{67DA9352-59B4-47DA-8177-06BAABF99568}"/>
          </ac:inkMkLst>
        </pc:inkChg>
        <pc:inkChg chg="add del">
          <ac:chgData name="Viet Anh Nguyen" userId="b95f61ff061388d5" providerId="LiveId" clId="{2F009BA6-935D-4172-B5F2-8DDE54F1BBBA}" dt="2022-01-10T09:45:11.506" v="4229"/>
          <ac:inkMkLst>
            <pc:docMk/>
            <pc:sldMk cId="2174865631" sldId="362"/>
            <ac:inkMk id="129" creationId="{E3BF9CD2-36B1-47F3-BE5E-A3E903FAD5D2}"/>
          </ac:inkMkLst>
        </pc:inkChg>
        <pc:inkChg chg="add del">
          <ac:chgData name="Viet Anh Nguyen" userId="b95f61ff061388d5" providerId="LiveId" clId="{2F009BA6-935D-4172-B5F2-8DDE54F1BBBA}" dt="2022-01-10T09:45:11.506" v="4229"/>
          <ac:inkMkLst>
            <pc:docMk/>
            <pc:sldMk cId="2174865631" sldId="362"/>
            <ac:inkMk id="130" creationId="{6F0CE575-BFC1-41BF-B64A-1EB2519CA2AA}"/>
          </ac:inkMkLst>
        </pc:inkChg>
        <pc:inkChg chg="add">
          <ac:chgData name="Viet Anh Nguyen" userId="b95f61ff061388d5" providerId="LiveId" clId="{2F009BA6-935D-4172-B5F2-8DDE54F1BBBA}" dt="2022-01-10T09:45:11.506" v="4229"/>
          <ac:inkMkLst>
            <pc:docMk/>
            <pc:sldMk cId="2174865631" sldId="362"/>
            <ac:inkMk id="131" creationId="{1EFC429E-5558-4311-B53C-E6C625D1919B}"/>
          </ac:inkMkLst>
        </pc:inkChg>
        <pc:inkChg chg="add del">
          <ac:chgData name="Viet Anh Nguyen" userId="b95f61ff061388d5" providerId="LiveId" clId="{2F009BA6-935D-4172-B5F2-8DDE54F1BBBA}" dt="2022-01-10T09:45:13.083" v="4232"/>
          <ac:inkMkLst>
            <pc:docMk/>
            <pc:sldMk cId="2174865631" sldId="362"/>
            <ac:inkMk id="132" creationId="{041E04A9-A3C4-461C-81B5-EC9405D3878B}"/>
          </ac:inkMkLst>
        </pc:inkChg>
        <pc:inkChg chg="add del">
          <ac:chgData name="Viet Anh Nguyen" userId="b95f61ff061388d5" providerId="LiveId" clId="{2F009BA6-935D-4172-B5F2-8DDE54F1BBBA}" dt="2022-01-10T09:45:13.083" v="4232"/>
          <ac:inkMkLst>
            <pc:docMk/>
            <pc:sldMk cId="2174865631" sldId="362"/>
            <ac:inkMk id="133" creationId="{4A2FBE07-DD8C-464B-BA49-816E44ADAEB7}"/>
          </ac:inkMkLst>
        </pc:inkChg>
        <pc:inkChg chg="add">
          <ac:chgData name="Viet Anh Nguyen" userId="b95f61ff061388d5" providerId="LiveId" clId="{2F009BA6-935D-4172-B5F2-8DDE54F1BBBA}" dt="2022-01-10T09:45:13.083" v="4232"/>
          <ac:inkMkLst>
            <pc:docMk/>
            <pc:sldMk cId="2174865631" sldId="362"/>
            <ac:inkMk id="134" creationId="{1E0E37A8-077D-4A1B-9D8D-B6B54B03DFE0}"/>
          </ac:inkMkLst>
        </pc:inkChg>
        <pc:inkChg chg="add del">
          <ac:chgData name="Viet Anh Nguyen" userId="b95f61ff061388d5" providerId="LiveId" clId="{2F009BA6-935D-4172-B5F2-8DDE54F1BBBA}" dt="2022-01-10T09:45:20.514" v="4238"/>
          <ac:inkMkLst>
            <pc:docMk/>
            <pc:sldMk cId="2174865631" sldId="362"/>
            <ac:inkMk id="135" creationId="{7301EC38-D571-4449-B851-4A06D359A980}"/>
          </ac:inkMkLst>
        </pc:inkChg>
        <pc:inkChg chg="add del">
          <ac:chgData name="Viet Anh Nguyen" userId="b95f61ff061388d5" providerId="LiveId" clId="{2F009BA6-935D-4172-B5F2-8DDE54F1BBBA}" dt="2022-01-10T09:45:20.514" v="4238"/>
          <ac:inkMkLst>
            <pc:docMk/>
            <pc:sldMk cId="2174865631" sldId="362"/>
            <ac:inkMk id="136" creationId="{7A6B4097-1E60-4704-A035-61C729E34266}"/>
          </ac:inkMkLst>
        </pc:inkChg>
        <pc:inkChg chg="add del">
          <ac:chgData name="Viet Anh Nguyen" userId="b95f61ff061388d5" providerId="LiveId" clId="{2F009BA6-935D-4172-B5F2-8DDE54F1BBBA}" dt="2022-01-10T09:45:20.514" v="4238"/>
          <ac:inkMkLst>
            <pc:docMk/>
            <pc:sldMk cId="2174865631" sldId="362"/>
            <ac:inkMk id="137" creationId="{2E16910B-C0D3-4D9B-AD78-DD1B12C656AE}"/>
          </ac:inkMkLst>
        </pc:inkChg>
        <pc:inkChg chg="add del">
          <ac:chgData name="Viet Anh Nguyen" userId="b95f61ff061388d5" providerId="LiveId" clId="{2F009BA6-935D-4172-B5F2-8DDE54F1BBBA}" dt="2022-01-10T09:45:20.514" v="4238"/>
          <ac:inkMkLst>
            <pc:docMk/>
            <pc:sldMk cId="2174865631" sldId="362"/>
            <ac:inkMk id="138" creationId="{31F9E9BC-CC36-4554-90B5-241C099B0C3D}"/>
          </ac:inkMkLst>
        </pc:inkChg>
        <pc:inkChg chg="add del">
          <ac:chgData name="Viet Anh Nguyen" userId="b95f61ff061388d5" providerId="LiveId" clId="{2F009BA6-935D-4172-B5F2-8DDE54F1BBBA}" dt="2022-01-10T09:45:20.514" v="4238"/>
          <ac:inkMkLst>
            <pc:docMk/>
            <pc:sldMk cId="2174865631" sldId="362"/>
            <ac:inkMk id="139" creationId="{B2A54FB9-B59F-47F6-A854-191FE37C07B1}"/>
          </ac:inkMkLst>
        </pc:inkChg>
        <pc:inkChg chg="add">
          <ac:chgData name="Viet Anh Nguyen" userId="b95f61ff061388d5" providerId="LiveId" clId="{2F009BA6-935D-4172-B5F2-8DDE54F1BBBA}" dt="2022-01-10T09:45:20.514" v="4238"/>
          <ac:inkMkLst>
            <pc:docMk/>
            <pc:sldMk cId="2174865631" sldId="362"/>
            <ac:inkMk id="140" creationId="{7E6D7656-7A53-44DF-B56A-46CFCC16446C}"/>
          </ac:inkMkLst>
        </pc:inkChg>
        <pc:inkChg chg="add del">
          <ac:chgData name="Viet Anh Nguyen" userId="b95f61ff061388d5" providerId="LiveId" clId="{2F009BA6-935D-4172-B5F2-8DDE54F1BBBA}" dt="2022-01-10T09:45:26.753" v="4243"/>
          <ac:inkMkLst>
            <pc:docMk/>
            <pc:sldMk cId="2174865631" sldId="362"/>
            <ac:inkMk id="141" creationId="{5EC95280-9F7A-4CF9-B106-E521280191F9}"/>
          </ac:inkMkLst>
        </pc:inkChg>
        <pc:inkChg chg="add del">
          <ac:chgData name="Viet Anh Nguyen" userId="b95f61ff061388d5" providerId="LiveId" clId="{2F009BA6-935D-4172-B5F2-8DDE54F1BBBA}" dt="2022-01-10T09:45:26.753" v="4243"/>
          <ac:inkMkLst>
            <pc:docMk/>
            <pc:sldMk cId="2174865631" sldId="362"/>
            <ac:inkMk id="142" creationId="{7D6B290A-A6A5-4159-A495-37413B1EEB03}"/>
          </ac:inkMkLst>
        </pc:inkChg>
        <pc:inkChg chg="add del">
          <ac:chgData name="Viet Anh Nguyen" userId="b95f61ff061388d5" providerId="LiveId" clId="{2F009BA6-935D-4172-B5F2-8DDE54F1BBBA}" dt="2022-01-10T09:45:26.753" v="4243"/>
          <ac:inkMkLst>
            <pc:docMk/>
            <pc:sldMk cId="2174865631" sldId="362"/>
            <ac:inkMk id="143" creationId="{13B53E34-1648-44AD-A870-DB72EFF51F91}"/>
          </ac:inkMkLst>
        </pc:inkChg>
        <pc:inkChg chg="add del">
          <ac:chgData name="Viet Anh Nguyen" userId="b95f61ff061388d5" providerId="LiveId" clId="{2F009BA6-935D-4172-B5F2-8DDE54F1BBBA}" dt="2022-01-10T09:45:26.753" v="4243"/>
          <ac:inkMkLst>
            <pc:docMk/>
            <pc:sldMk cId="2174865631" sldId="362"/>
            <ac:inkMk id="144" creationId="{927EDC86-67AE-4906-A697-A62566551130}"/>
          </ac:inkMkLst>
        </pc:inkChg>
        <pc:inkChg chg="add">
          <ac:chgData name="Viet Anh Nguyen" userId="b95f61ff061388d5" providerId="LiveId" clId="{2F009BA6-935D-4172-B5F2-8DDE54F1BBBA}" dt="2022-01-10T09:45:26.753" v="4243"/>
          <ac:inkMkLst>
            <pc:docMk/>
            <pc:sldMk cId="2174865631" sldId="362"/>
            <ac:inkMk id="145" creationId="{11EE3463-A2C4-476A-9883-03E0B75F83BF}"/>
          </ac:inkMkLst>
        </pc:inkChg>
        <pc:inkChg chg="add">
          <ac:chgData name="Viet Anh Nguyen" userId="b95f61ff061388d5" providerId="LiveId" clId="{2F009BA6-935D-4172-B5F2-8DDE54F1BBBA}" dt="2022-01-10T09:45:26.753" v="4243"/>
          <ac:inkMkLst>
            <pc:docMk/>
            <pc:sldMk cId="2174865631" sldId="362"/>
            <ac:inkMk id="146" creationId="{8EB3E97E-820E-4038-8188-2735DB92E717}"/>
          </ac:inkMkLst>
        </pc:inkChg>
        <pc:inkChg chg="add del">
          <ac:chgData name="Viet Anh Nguyen" userId="b95f61ff061388d5" providerId="LiveId" clId="{2F009BA6-935D-4172-B5F2-8DDE54F1BBBA}" dt="2022-01-10T09:45:35.156" v="4248"/>
          <ac:inkMkLst>
            <pc:docMk/>
            <pc:sldMk cId="2174865631" sldId="362"/>
            <ac:inkMk id="147" creationId="{57A18CED-B4B5-4F57-96F4-6B795CEB4B9A}"/>
          </ac:inkMkLst>
        </pc:inkChg>
        <pc:inkChg chg="add del">
          <ac:chgData name="Viet Anh Nguyen" userId="b95f61ff061388d5" providerId="LiveId" clId="{2F009BA6-935D-4172-B5F2-8DDE54F1BBBA}" dt="2022-01-10T09:45:35.156" v="4248"/>
          <ac:inkMkLst>
            <pc:docMk/>
            <pc:sldMk cId="2174865631" sldId="362"/>
            <ac:inkMk id="148" creationId="{61507954-F485-4760-828A-A6A1146B8B81}"/>
          </ac:inkMkLst>
        </pc:inkChg>
        <pc:inkChg chg="add del">
          <ac:chgData name="Viet Anh Nguyen" userId="b95f61ff061388d5" providerId="LiveId" clId="{2F009BA6-935D-4172-B5F2-8DDE54F1BBBA}" dt="2022-01-10T09:45:35.156" v="4248"/>
          <ac:inkMkLst>
            <pc:docMk/>
            <pc:sldMk cId="2174865631" sldId="362"/>
            <ac:inkMk id="149" creationId="{E10D375A-730D-4FEF-8D69-30A9A74CF3B8}"/>
          </ac:inkMkLst>
        </pc:inkChg>
        <pc:inkChg chg="add del">
          <ac:chgData name="Viet Anh Nguyen" userId="b95f61ff061388d5" providerId="LiveId" clId="{2F009BA6-935D-4172-B5F2-8DDE54F1BBBA}" dt="2022-01-10T09:45:35.156" v="4248"/>
          <ac:inkMkLst>
            <pc:docMk/>
            <pc:sldMk cId="2174865631" sldId="362"/>
            <ac:inkMk id="150" creationId="{153DB4E1-F0F2-4987-A9C1-0DA56413A53F}"/>
          </ac:inkMkLst>
        </pc:inkChg>
        <pc:inkChg chg="add">
          <ac:chgData name="Viet Anh Nguyen" userId="b95f61ff061388d5" providerId="LiveId" clId="{2F009BA6-935D-4172-B5F2-8DDE54F1BBBA}" dt="2022-01-10T09:45:35.156" v="4248"/>
          <ac:inkMkLst>
            <pc:docMk/>
            <pc:sldMk cId="2174865631" sldId="362"/>
            <ac:inkMk id="151" creationId="{B86F4F7F-41E7-4742-89E9-029F8E444744}"/>
          </ac:inkMkLst>
        </pc:inkChg>
        <pc:inkChg chg="add">
          <ac:chgData name="Viet Anh Nguyen" userId="b95f61ff061388d5" providerId="LiveId" clId="{2F009BA6-935D-4172-B5F2-8DDE54F1BBBA}" dt="2022-01-10T09:45:35.156" v="4248"/>
          <ac:inkMkLst>
            <pc:docMk/>
            <pc:sldMk cId="2174865631" sldId="362"/>
            <ac:inkMk id="152" creationId="{06DD9638-19B6-4BD0-BB08-19B8C0888654}"/>
          </ac:inkMkLst>
        </pc:inkChg>
        <pc:inkChg chg="add del">
          <ac:chgData name="Viet Anh Nguyen" userId="b95f61ff061388d5" providerId="LiveId" clId="{2F009BA6-935D-4172-B5F2-8DDE54F1BBBA}" dt="2022-01-10T09:45:37.513" v="4251"/>
          <ac:inkMkLst>
            <pc:docMk/>
            <pc:sldMk cId="2174865631" sldId="362"/>
            <ac:inkMk id="153" creationId="{93C5324A-6ACB-4B85-95FC-F515F32C14D4}"/>
          </ac:inkMkLst>
        </pc:inkChg>
        <pc:inkChg chg="add del">
          <ac:chgData name="Viet Anh Nguyen" userId="b95f61ff061388d5" providerId="LiveId" clId="{2F009BA6-935D-4172-B5F2-8DDE54F1BBBA}" dt="2022-01-10T09:45:37.513" v="4251"/>
          <ac:inkMkLst>
            <pc:docMk/>
            <pc:sldMk cId="2174865631" sldId="362"/>
            <ac:inkMk id="154" creationId="{B26C9851-B47C-45E0-99DD-2DAE953F270B}"/>
          </ac:inkMkLst>
        </pc:inkChg>
        <pc:inkChg chg="add del">
          <ac:chgData name="Viet Anh Nguyen" userId="b95f61ff061388d5" providerId="LiveId" clId="{2F009BA6-935D-4172-B5F2-8DDE54F1BBBA}" dt="2022-01-10T09:45:38.706" v="4254"/>
          <ac:inkMkLst>
            <pc:docMk/>
            <pc:sldMk cId="2174865631" sldId="362"/>
            <ac:inkMk id="155" creationId="{EA3E9E5F-131C-4DDC-A22B-9BC30074E489}"/>
          </ac:inkMkLst>
        </pc:inkChg>
        <pc:inkChg chg="add del">
          <ac:chgData name="Viet Anh Nguyen" userId="b95f61ff061388d5" providerId="LiveId" clId="{2F009BA6-935D-4172-B5F2-8DDE54F1BBBA}" dt="2022-01-10T09:45:38.706" v="4254"/>
          <ac:inkMkLst>
            <pc:docMk/>
            <pc:sldMk cId="2174865631" sldId="362"/>
            <ac:inkMk id="156" creationId="{E0CF5745-4DEE-49A5-B007-0AC1EA3BF9A0}"/>
          </ac:inkMkLst>
        </pc:inkChg>
        <pc:inkChg chg="add del">
          <ac:chgData name="Viet Anh Nguyen" userId="b95f61ff061388d5" providerId="LiveId" clId="{2F009BA6-935D-4172-B5F2-8DDE54F1BBBA}" dt="2022-01-10T09:45:38.706" v="4254"/>
          <ac:inkMkLst>
            <pc:docMk/>
            <pc:sldMk cId="2174865631" sldId="362"/>
            <ac:inkMk id="157" creationId="{A3AABB0B-27EF-44EC-938C-988D54579DA7}"/>
          </ac:inkMkLst>
        </pc:inkChg>
        <pc:inkChg chg="add">
          <ac:chgData name="Viet Anh Nguyen" userId="b95f61ff061388d5" providerId="LiveId" clId="{2F009BA6-935D-4172-B5F2-8DDE54F1BBBA}" dt="2022-01-10T09:45:38.706" v="4254"/>
          <ac:inkMkLst>
            <pc:docMk/>
            <pc:sldMk cId="2174865631" sldId="362"/>
            <ac:inkMk id="158" creationId="{FB269573-6ED4-4870-8096-7B4895A0C9F4}"/>
          </ac:inkMkLst>
        </pc:inkChg>
      </pc:sldChg>
      <pc:sldChg chg="addSp delSp new mod">
        <pc:chgData name="Viet Anh Nguyen" userId="b95f61ff061388d5" providerId="LiveId" clId="{2F009BA6-935D-4172-B5F2-8DDE54F1BBBA}" dt="2022-01-10T09:49:44.616" v="4375"/>
        <pc:sldMkLst>
          <pc:docMk/>
          <pc:sldMk cId="3499488158" sldId="363"/>
        </pc:sldMkLst>
        <pc:inkChg chg="add del">
          <ac:chgData name="Viet Anh Nguyen" userId="b95f61ff061388d5" providerId="LiveId" clId="{2F009BA6-935D-4172-B5F2-8DDE54F1BBBA}" dt="2022-01-10T09:46:02.652" v="4261"/>
          <ac:inkMkLst>
            <pc:docMk/>
            <pc:sldMk cId="3499488158" sldId="363"/>
            <ac:inkMk id="2" creationId="{D215A3F3-11DA-4BE5-889C-6A08EFF2431A}"/>
          </ac:inkMkLst>
        </pc:inkChg>
        <pc:inkChg chg="add del">
          <ac:chgData name="Viet Anh Nguyen" userId="b95f61ff061388d5" providerId="LiveId" clId="{2F009BA6-935D-4172-B5F2-8DDE54F1BBBA}" dt="2022-01-10T09:46:02.652" v="4261"/>
          <ac:inkMkLst>
            <pc:docMk/>
            <pc:sldMk cId="3499488158" sldId="363"/>
            <ac:inkMk id="3" creationId="{14AD4D41-41C2-425F-8F8E-68AAC357D923}"/>
          </ac:inkMkLst>
        </pc:inkChg>
        <pc:inkChg chg="add">
          <ac:chgData name="Viet Anh Nguyen" userId="b95f61ff061388d5" providerId="LiveId" clId="{2F009BA6-935D-4172-B5F2-8DDE54F1BBBA}" dt="2022-01-10T09:46:01.430" v="4258" actId="9405"/>
          <ac:inkMkLst>
            <pc:docMk/>
            <pc:sldMk cId="3499488158" sldId="363"/>
            <ac:inkMk id="4" creationId="{C005A6D4-14C2-45E4-9F9C-5240A1FE8479}"/>
          </ac:inkMkLst>
        </pc:inkChg>
        <pc:inkChg chg="add">
          <ac:chgData name="Viet Anh Nguyen" userId="b95f61ff061388d5" providerId="LiveId" clId="{2F009BA6-935D-4172-B5F2-8DDE54F1BBBA}" dt="2022-01-10T09:46:01.747" v="4259" actId="9405"/>
          <ac:inkMkLst>
            <pc:docMk/>
            <pc:sldMk cId="3499488158" sldId="363"/>
            <ac:inkMk id="5" creationId="{8FEC10F2-6CEC-4811-B5A1-472E8EC10E08}"/>
          </ac:inkMkLst>
        </pc:inkChg>
        <pc:inkChg chg="add">
          <ac:chgData name="Viet Anh Nguyen" userId="b95f61ff061388d5" providerId="LiveId" clId="{2F009BA6-935D-4172-B5F2-8DDE54F1BBBA}" dt="2022-01-10T09:46:01.901" v="4260" actId="9405"/>
          <ac:inkMkLst>
            <pc:docMk/>
            <pc:sldMk cId="3499488158" sldId="363"/>
            <ac:inkMk id="6" creationId="{0AECA917-0216-43E6-9404-2DC900C0E535}"/>
          </ac:inkMkLst>
        </pc:inkChg>
        <pc:inkChg chg="add">
          <ac:chgData name="Viet Anh Nguyen" userId="b95f61ff061388d5" providerId="LiveId" clId="{2F009BA6-935D-4172-B5F2-8DDE54F1BBBA}" dt="2022-01-10T09:46:02.652" v="4261"/>
          <ac:inkMkLst>
            <pc:docMk/>
            <pc:sldMk cId="3499488158" sldId="363"/>
            <ac:inkMk id="7" creationId="{F7E1A350-B297-4D87-A07C-EA5936409502}"/>
          </ac:inkMkLst>
        </pc:inkChg>
        <pc:inkChg chg="add del">
          <ac:chgData name="Viet Anh Nguyen" userId="b95f61ff061388d5" providerId="LiveId" clId="{2F009BA6-935D-4172-B5F2-8DDE54F1BBBA}" dt="2022-01-10T09:46:09.333" v="4271"/>
          <ac:inkMkLst>
            <pc:docMk/>
            <pc:sldMk cId="3499488158" sldId="363"/>
            <ac:inkMk id="8" creationId="{707D2BCB-45DC-4878-BD90-C29F289E59A9}"/>
          </ac:inkMkLst>
        </pc:inkChg>
        <pc:inkChg chg="add del">
          <ac:chgData name="Viet Anh Nguyen" userId="b95f61ff061388d5" providerId="LiveId" clId="{2F009BA6-935D-4172-B5F2-8DDE54F1BBBA}" dt="2022-01-10T09:46:09.333" v="4271"/>
          <ac:inkMkLst>
            <pc:docMk/>
            <pc:sldMk cId="3499488158" sldId="363"/>
            <ac:inkMk id="9" creationId="{84F54731-BAF2-4A86-B136-9CA869B99034}"/>
          </ac:inkMkLst>
        </pc:inkChg>
        <pc:inkChg chg="add del">
          <ac:chgData name="Viet Anh Nguyen" userId="b95f61ff061388d5" providerId="LiveId" clId="{2F009BA6-935D-4172-B5F2-8DDE54F1BBBA}" dt="2022-01-10T09:46:09.333" v="4271"/>
          <ac:inkMkLst>
            <pc:docMk/>
            <pc:sldMk cId="3499488158" sldId="363"/>
            <ac:inkMk id="10" creationId="{94E71D45-F32A-44EB-9FCA-505DB69BE0A0}"/>
          </ac:inkMkLst>
        </pc:inkChg>
        <pc:inkChg chg="add del">
          <ac:chgData name="Viet Anh Nguyen" userId="b95f61ff061388d5" providerId="LiveId" clId="{2F009BA6-935D-4172-B5F2-8DDE54F1BBBA}" dt="2022-01-10T09:46:09.333" v="4271"/>
          <ac:inkMkLst>
            <pc:docMk/>
            <pc:sldMk cId="3499488158" sldId="363"/>
            <ac:inkMk id="11" creationId="{F6036F4A-A52F-4D61-934B-4C99D106C9ED}"/>
          </ac:inkMkLst>
        </pc:inkChg>
        <pc:inkChg chg="add del">
          <ac:chgData name="Viet Anh Nguyen" userId="b95f61ff061388d5" providerId="LiveId" clId="{2F009BA6-935D-4172-B5F2-8DDE54F1BBBA}" dt="2022-01-10T09:46:09.333" v="4271"/>
          <ac:inkMkLst>
            <pc:docMk/>
            <pc:sldMk cId="3499488158" sldId="363"/>
            <ac:inkMk id="12" creationId="{BA9871FA-C020-4367-9DD6-10EB4844402A}"/>
          </ac:inkMkLst>
        </pc:inkChg>
        <pc:inkChg chg="add del">
          <ac:chgData name="Viet Anh Nguyen" userId="b95f61ff061388d5" providerId="LiveId" clId="{2F009BA6-935D-4172-B5F2-8DDE54F1BBBA}" dt="2022-01-10T09:46:09.333" v="4271"/>
          <ac:inkMkLst>
            <pc:docMk/>
            <pc:sldMk cId="3499488158" sldId="363"/>
            <ac:inkMk id="13" creationId="{322D90D9-ABD9-47D8-8AD7-3C0E85CD3BF2}"/>
          </ac:inkMkLst>
        </pc:inkChg>
        <pc:inkChg chg="add del">
          <ac:chgData name="Viet Anh Nguyen" userId="b95f61ff061388d5" providerId="LiveId" clId="{2F009BA6-935D-4172-B5F2-8DDE54F1BBBA}" dt="2022-01-10T09:46:09.333" v="4271"/>
          <ac:inkMkLst>
            <pc:docMk/>
            <pc:sldMk cId="3499488158" sldId="363"/>
            <ac:inkMk id="14" creationId="{6C9F2C59-6629-4F45-A89B-B9BC760215A1}"/>
          </ac:inkMkLst>
        </pc:inkChg>
        <pc:inkChg chg="add del">
          <ac:chgData name="Viet Anh Nguyen" userId="b95f61ff061388d5" providerId="LiveId" clId="{2F009BA6-935D-4172-B5F2-8DDE54F1BBBA}" dt="2022-01-10T09:46:09.333" v="4271"/>
          <ac:inkMkLst>
            <pc:docMk/>
            <pc:sldMk cId="3499488158" sldId="363"/>
            <ac:inkMk id="15" creationId="{3D53E822-6189-4C64-980B-BAD77DD1BA4C}"/>
          </ac:inkMkLst>
        </pc:inkChg>
        <pc:inkChg chg="add del">
          <ac:chgData name="Viet Anh Nguyen" userId="b95f61ff061388d5" providerId="LiveId" clId="{2F009BA6-935D-4172-B5F2-8DDE54F1BBBA}" dt="2022-01-10T09:46:09.333" v="4271"/>
          <ac:inkMkLst>
            <pc:docMk/>
            <pc:sldMk cId="3499488158" sldId="363"/>
            <ac:inkMk id="16" creationId="{111581FB-750C-4D1F-997E-6172EC6158EC}"/>
          </ac:inkMkLst>
        </pc:inkChg>
        <pc:inkChg chg="add">
          <ac:chgData name="Viet Anh Nguyen" userId="b95f61ff061388d5" providerId="LiveId" clId="{2F009BA6-935D-4172-B5F2-8DDE54F1BBBA}" dt="2022-01-10T09:46:09.333" v="4271"/>
          <ac:inkMkLst>
            <pc:docMk/>
            <pc:sldMk cId="3499488158" sldId="363"/>
            <ac:inkMk id="17" creationId="{8A3466A7-EF48-4322-A163-FF551827819F}"/>
          </ac:inkMkLst>
        </pc:inkChg>
        <pc:inkChg chg="add">
          <ac:chgData name="Viet Anh Nguyen" userId="b95f61ff061388d5" providerId="LiveId" clId="{2F009BA6-935D-4172-B5F2-8DDE54F1BBBA}" dt="2022-01-10T09:46:09.333" v="4271"/>
          <ac:inkMkLst>
            <pc:docMk/>
            <pc:sldMk cId="3499488158" sldId="363"/>
            <ac:inkMk id="18" creationId="{9769D27F-D8FE-46C8-828C-FE3DFC3A93E4}"/>
          </ac:inkMkLst>
        </pc:inkChg>
        <pc:inkChg chg="add del">
          <ac:chgData name="Viet Anh Nguyen" userId="b95f61ff061388d5" providerId="LiveId" clId="{2F009BA6-935D-4172-B5F2-8DDE54F1BBBA}" dt="2022-01-10T09:46:14.445" v="4285"/>
          <ac:inkMkLst>
            <pc:docMk/>
            <pc:sldMk cId="3499488158" sldId="363"/>
            <ac:inkMk id="19" creationId="{CCA47E2A-DDE3-4379-8513-4137B6F6718D}"/>
          </ac:inkMkLst>
        </pc:inkChg>
        <pc:inkChg chg="add del">
          <ac:chgData name="Viet Anh Nguyen" userId="b95f61ff061388d5" providerId="LiveId" clId="{2F009BA6-935D-4172-B5F2-8DDE54F1BBBA}" dt="2022-01-10T09:46:14.445" v="4285"/>
          <ac:inkMkLst>
            <pc:docMk/>
            <pc:sldMk cId="3499488158" sldId="363"/>
            <ac:inkMk id="20" creationId="{94823D18-BE8F-4C04-AE04-EE324324FDE5}"/>
          </ac:inkMkLst>
        </pc:inkChg>
        <pc:inkChg chg="add del">
          <ac:chgData name="Viet Anh Nguyen" userId="b95f61ff061388d5" providerId="LiveId" clId="{2F009BA6-935D-4172-B5F2-8DDE54F1BBBA}" dt="2022-01-10T09:46:14.445" v="4285"/>
          <ac:inkMkLst>
            <pc:docMk/>
            <pc:sldMk cId="3499488158" sldId="363"/>
            <ac:inkMk id="21" creationId="{2DCAB7D4-226C-4DCB-ABBD-BCC95C7335CD}"/>
          </ac:inkMkLst>
        </pc:inkChg>
        <pc:inkChg chg="add del">
          <ac:chgData name="Viet Anh Nguyen" userId="b95f61ff061388d5" providerId="LiveId" clId="{2F009BA6-935D-4172-B5F2-8DDE54F1BBBA}" dt="2022-01-10T09:46:14.445" v="4285"/>
          <ac:inkMkLst>
            <pc:docMk/>
            <pc:sldMk cId="3499488158" sldId="363"/>
            <ac:inkMk id="22" creationId="{D7FD80E4-F67F-43FB-9684-356C7E54C53B}"/>
          </ac:inkMkLst>
        </pc:inkChg>
        <pc:inkChg chg="add del">
          <ac:chgData name="Viet Anh Nguyen" userId="b95f61ff061388d5" providerId="LiveId" clId="{2F009BA6-935D-4172-B5F2-8DDE54F1BBBA}" dt="2022-01-10T09:46:14.445" v="4285"/>
          <ac:inkMkLst>
            <pc:docMk/>
            <pc:sldMk cId="3499488158" sldId="363"/>
            <ac:inkMk id="23" creationId="{9B02A59B-F86E-42BC-A623-388CB51FAF11}"/>
          </ac:inkMkLst>
        </pc:inkChg>
        <pc:inkChg chg="add del">
          <ac:chgData name="Viet Anh Nguyen" userId="b95f61ff061388d5" providerId="LiveId" clId="{2F009BA6-935D-4172-B5F2-8DDE54F1BBBA}" dt="2022-01-10T09:46:14.445" v="4285"/>
          <ac:inkMkLst>
            <pc:docMk/>
            <pc:sldMk cId="3499488158" sldId="363"/>
            <ac:inkMk id="24" creationId="{2D8103EB-7E9D-45A3-BF08-A31440CD6314}"/>
          </ac:inkMkLst>
        </pc:inkChg>
        <pc:inkChg chg="add del">
          <ac:chgData name="Viet Anh Nguyen" userId="b95f61ff061388d5" providerId="LiveId" clId="{2F009BA6-935D-4172-B5F2-8DDE54F1BBBA}" dt="2022-01-10T09:46:14.445" v="4285"/>
          <ac:inkMkLst>
            <pc:docMk/>
            <pc:sldMk cId="3499488158" sldId="363"/>
            <ac:inkMk id="25" creationId="{C74243D4-9B7E-4386-B8BF-19F0467B189C}"/>
          </ac:inkMkLst>
        </pc:inkChg>
        <pc:inkChg chg="add del">
          <ac:chgData name="Viet Anh Nguyen" userId="b95f61ff061388d5" providerId="LiveId" clId="{2F009BA6-935D-4172-B5F2-8DDE54F1BBBA}" dt="2022-01-10T09:46:14.445" v="4285"/>
          <ac:inkMkLst>
            <pc:docMk/>
            <pc:sldMk cId="3499488158" sldId="363"/>
            <ac:inkMk id="26" creationId="{89A71C51-126C-49B5-8DAD-BD0920F090DB}"/>
          </ac:inkMkLst>
        </pc:inkChg>
        <pc:inkChg chg="add del">
          <ac:chgData name="Viet Anh Nguyen" userId="b95f61ff061388d5" providerId="LiveId" clId="{2F009BA6-935D-4172-B5F2-8DDE54F1BBBA}" dt="2022-01-10T09:46:14.445" v="4285"/>
          <ac:inkMkLst>
            <pc:docMk/>
            <pc:sldMk cId="3499488158" sldId="363"/>
            <ac:inkMk id="27" creationId="{4B4E85C1-CCAC-48CB-95AB-2C609CD17E56}"/>
          </ac:inkMkLst>
        </pc:inkChg>
        <pc:inkChg chg="add del">
          <ac:chgData name="Viet Anh Nguyen" userId="b95f61ff061388d5" providerId="LiveId" clId="{2F009BA6-935D-4172-B5F2-8DDE54F1BBBA}" dt="2022-01-10T09:46:14.445" v="4285"/>
          <ac:inkMkLst>
            <pc:docMk/>
            <pc:sldMk cId="3499488158" sldId="363"/>
            <ac:inkMk id="28" creationId="{41141B93-D6DB-4D59-ABC5-910A3AE86B97}"/>
          </ac:inkMkLst>
        </pc:inkChg>
        <pc:inkChg chg="add">
          <ac:chgData name="Viet Anh Nguyen" userId="b95f61ff061388d5" providerId="LiveId" clId="{2F009BA6-935D-4172-B5F2-8DDE54F1BBBA}" dt="2022-01-10T09:46:12.663" v="4282" actId="9405"/>
          <ac:inkMkLst>
            <pc:docMk/>
            <pc:sldMk cId="3499488158" sldId="363"/>
            <ac:inkMk id="29" creationId="{936FD577-067B-4236-AF1B-4C607F694541}"/>
          </ac:inkMkLst>
        </pc:inkChg>
        <pc:inkChg chg="add del">
          <ac:chgData name="Viet Anh Nguyen" userId="b95f61ff061388d5" providerId="LiveId" clId="{2F009BA6-935D-4172-B5F2-8DDE54F1BBBA}" dt="2022-01-10T09:46:14.445" v="4285"/>
          <ac:inkMkLst>
            <pc:docMk/>
            <pc:sldMk cId="3499488158" sldId="363"/>
            <ac:inkMk id="30" creationId="{40457CF0-A402-49B0-81DC-CC0DDBAD80D4}"/>
          </ac:inkMkLst>
        </pc:inkChg>
        <pc:inkChg chg="add del">
          <ac:chgData name="Viet Anh Nguyen" userId="b95f61ff061388d5" providerId="LiveId" clId="{2F009BA6-935D-4172-B5F2-8DDE54F1BBBA}" dt="2022-01-10T09:46:14.445" v="4285"/>
          <ac:inkMkLst>
            <pc:docMk/>
            <pc:sldMk cId="3499488158" sldId="363"/>
            <ac:inkMk id="31" creationId="{C1864B36-F29D-43B2-8C47-5F54215F9214}"/>
          </ac:inkMkLst>
        </pc:inkChg>
        <pc:inkChg chg="add">
          <ac:chgData name="Viet Anh Nguyen" userId="b95f61ff061388d5" providerId="LiveId" clId="{2F009BA6-935D-4172-B5F2-8DDE54F1BBBA}" dt="2022-01-10T09:46:14.445" v="4285"/>
          <ac:inkMkLst>
            <pc:docMk/>
            <pc:sldMk cId="3499488158" sldId="363"/>
            <ac:inkMk id="32" creationId="{0204E705-372E-46E3-A409-D24B9BD391D9}"/>
          </ac:inkMkLst>
        </pc:inkChg>
        <pc:inkChg chg="add">
          <ac:chgData name="Viet Anh Nguyen" userId="b95f61ff061388d5" providerId="LiveId" clId="{2F009BA6-935D-4172-B5F2-8DDE54F1BBBA}" dt="2022-01-10T09:46:14.445" v="4285"/>
          <ac:inkMkLst>
            <pc:docMk/>
            <pc:sldMk cId="3499488158" sldId="363"/>
            <ac:inkMk id="33" creationId="{B1F94A8E-5E6A-4126-8AB7-DAB23E59FD04}"/>
          </ac:inkMkLst>
        </pc:inkChg>
        <pc:inkChg chg="add">
          <ac:chgData name="Viet Anh Nguyen" userId="b95f61ff061388d5" providerId="LiveId" clId="{2F009BA6-935D-4172-B5F2-8DDE54F1BBBA}" dt="2022-01-10T09:46:14.445" v="4285"/>
          <ac:inkMkLst>
            <pc:docMk/>
            <pc:sldMk cId="3499488158" sldId="363"/>
            <ac:inkMk id="34" creationId="{EA080133-9835-4416-944A-393103FAB8FA}"/>
          </ac:inkMkLst>
        </pc:inkChg>
        <pc:inkChg chg="add">
          <ac:chgData name="Viet Anh Nguyen" userId="b95f61ff061388d5" providerId="LiveId" clId="{2F009BA6-935D-4172-B5F2-8DDE54F1BBBA}" dt="2022-01-10T09:46:14.445" v="4285"/>
          <ac:inkMkLst>
            <pc:docMk/>
            <pc:sldMk cId="3499488158" sldId="363"/>
            <ac:inkMk id="35" creationId="{1F90F872-407C-4F82-B0E1-F099A824EA93}"/>
          </ac:inkMkLst>
        </pc:inkChg>
        <pc:inkChg chg="add del">
          <ac:chgData name="Viet Anh Nguyen" userId="b95f61ff061388d5" providerId="LiveId" clId="{2F009BA6-935D-4172-B5F2-8DDE54F1BBBA}" dt="2022-01-10T09:46:16.075" v="4288"/>
          <ac:inkMkLst>
            <pc:docMk/>
            <pc:sldMk cId="3499488158" sldId="363"/>
            <ac:inkMk id="36" creationId="{1A727DF0-039C-4F7F-B0BE-1FDA349C54B9}"/>
          </ac:inkMkLst>
        </pc:inkChg>
        <pc:inkChg chg="add del">
          <ac:chgData name="Viet Anh Nguyen" userId="b95f61ff061388d5" providerId="LiveId" clId="{2F009BA6-935D-4172-B5F2-8DDE54F1BBBA}" dt="2022-01-10T09:46:16.075" v="4288"/>
          <ac:inkMkLst>
            <pc:docMk/>
            <pc:sldMk cId="3499488158" sldId="363"/>
            <ac:inkMk id="37" creationId="{FBCF28C6-C0FD-4A26-A3D6-5ED1CA434BB3}"/>
          </ac:inkMkLst>
        </pc:inkChg>
        <pc:inkChg chg="add">
          <ac:chgData name="Viet Anh Nguyen" userId="b95f61ff061388d5" providerId="LiveId" clId="{2F009BA6-935D-4172-B5F2-8DDE54F1BBBA}" dt="2022-01-10T09:46:16.075" v="4288"/>
          <ac:inkMkLst>
            <pc:docMk/>
            <pc:sldMk cId="3499488158" sldId="363"/>
            <ac:inkMk id="38" creationId="{80A56156-5F10-4E28-87F1-0E43359975E9}"/>
          </ac:inkMkLst>
        </pc:inkChg>
        <pc:inkChg chg="add del">
          <ac:chgData name="Viet Anh Nguyen" userId="b95f61ff061388d5" providerId="LiveId" clId="{2F009BA6-935D-4172-B5F2-8DDE54F1BBBA}" dt="2022-01-10T09:46:17.944" v="4293"/>
          <ac:inkMkLst>
            <pc:docMk/>
            <pc:sldMk cId="3499488158" sldId="363"/>
            <ac:inkMk id="39" creationId="{035E31B2-F5F3-43AE-ABBD-947A7045EBD2}"/>
          </ac:inkMkLst>
        </pc:inkChg>
        <pc:inkChg chg="add del">
          <ac:chgData name="Viet Anh Nguyen" userId="b95f61ff061388d5" providerId="LiveId" clId="{2F009BA6-935D-4172-B5F2-8DDE54F1BBBA}" dt="2022-01-10T09:46:17.944" v="4293"/>
          <ac:inkMkLst>
            <pc:docMk/>
            <pc:sldMk cId="3499488158" sldId="363"/>
            <ac:inkMk id="40" creationId="{4E0BC395-F868-4BE2-97DC-A96B558BCD1B}"/>
          </ac:inkMkLst>
        </pc:inkChg>
        <pc:inkChg chg="add del">
          <ac:chgData name="Viet Anh Nguyen" userId="b95f61ff061388d5" providerId="LiveId" clId="{2F009BA6-935D-4172-B5F2-8DDE54F1BBBA}" dt="2022-01-10T09:46:17.944" v="4293"/>
          <ac:inkMkLst>
            <pc:docMk/>
            <pc:sldMk cId="3499488158" sldId="363"/>
            <ac:inkMk id="41" creationId="{A6E29AEE-C59A-4838-AC28-A3793AC27C44}"/>
          </ac:inkMkLst>
        </pc:inkChg>
        <pc:inkChg chg="add del">
          <ac:chgData name="Viet Anh Nguyen" userId="b95f61ff061388d5" providerId="LiveId" clId="{2F009BA6-935D-4172-B5F2-8DDE54F1BBBA}" dt="2022-01-10T09:46:17.944" v="4293"/>
          <ac:inkMkLst>
            <pc:docMk/>
            <pc:sldMk cId="3499488158" sldId="363"/>
            <ac:inkMk id="42" creationId="{DECF863E-BA1B-4D7B-83D6-117BEBCB7D38}"/>
          </ac:inkMkLst>
        </pc:inkChg>
        <pc:inkChg chg="add">
          <ac:chgData name="Viet Anh Nguyen" userId="b95f61ff061388d5" providerId="LiveId" clId="{2F009BA6-935D-4172-B5F2-8DDE54F1BBBA}" dt="2022-01-10T09:46:17.944" v="4293"/>
          <ac:inkMkLst>
            <pc:docMk/>
            <pc:sldMk cId="3499488158" sldId="363"/>
            <ac:inkMk id="43" creationId="{61475A8D-6775-4B42-B4B4-E89B3429CD4D}"/>
          </ac:inkMkLst>
        </pc:inkChg>
        <pc:inkChg chg="add del">
          <ac:chgData name="Viet Anh Nguyen" userId="b95f61ff061388d5" providerId="LiveId" clId="{2F009BA6-935D-4172-B5F2-8DDE54F1BBBA}" dt="2022-01-10T09:46:21.998" v="4301"/>
          <ac:inkMkLst>
            <pc:docMk/>
            <pc:sldMk cId="3499488158" sldId="363"/>
            <ac:inkMk id="44" creationId="{2A863DAB-EBD3-4FAE-A957-2970152BE635}"/>
          </ac:inkMkLst>
        </pc:inkChg>
        <pc:inkChg chg="add del">
          <ac:chgData name="Viet Anh Nguyen" userId="b95f61ff061388d5" providerId="LiveId" clId="{2F009BA6-935D-4172-B5F2-8DDE54F1BBBA}" dt="2022-01-10T09:46:21.998" v="4301"/>
          <ac:inkMkLst>
            <pc:docMk/>
            <pc:sldMk cId="3499488158" sldId="363"/>
            <ac:inkMk id="45" creationId="{E5CD4575-A1EE-4A1B-88B0-E2980513E1C6}"/>
          </ac:inkMkLst>
        </pc:inkChg>
        <pc:inkChg chg="add del">
          <ac:chgData name="Viet Anh Nguyen" userId="b95f61ff061388d5" providerId="LiveId" clId="{2F009BA6-935D-4172-B5F2-8DDE54F1BBBA}" dt="2022-01-10T09:46:21.998" v="4301"/>
          <ac:inkMkLst>
            <pc:docMk/>
            <pc:sldMk cId="3499488158" sldId="363"/>
            <ac:inkMk id="46" creationId="{C0ECC0DD-49B1-4E79-A912-B90E65EFD0E2}"/>
          </ac:inkMkLst>
        </pc:inkChg>
        <pc:inkChg chg="add del">
          <ac:chgData name="Viet Anh Nguyen" userId="b95f61ff061388d5" providerId="LiveId" clId="{2F009BA6-935D-4172-B5F2-8DDE54F1BBBA}" dt="2022-01-10T09:46:21.998" v="4301"/>
          <ac:inkMkLst>
            <pc:docMk/>
            <pc:sldMk cId="3499488158" sldId="363"/>
            <ac:inkMk id="47" creationId="{B4F4632D-2936-4173-A0EF-E7313F107651}"/>
          </ac:inkMkLst>
        </pc:inkChg>
        <pc:inkChg chg="add del">
          <ac:chgData name="Viet Anh Nguyen" userId="b95f61ff061388d5" providerId="LiveId" clId="{2F009BA6-935D-4172-B5F2-8DDE54F1BBBA}" dt="2022-01-10T09:46:21.998" v="4301"/>
          <ac:inkMkLst>
            <pc:docMk/>
            <pc:sldMk cId="3499488158" sldId="363"/>
            <ac:inkMk id="48" creationId="{9CEE2535-8AF6-4722-BA0C-E2788AE80AA0}"/>
          </ac:inkMkLst>
        </pc:inkChg>
        <pc:inkChg chg="add del">
          <ac:chgData name="Viet Anh Nguyen" userId="b95f61ff061388d5" providerId="LiveId" clId="{2F009BA6-935D-4172-B5F2-8DDE54F1BBBA}" dt="2022-01-10T09:46:21.998" v="4301"/>
          <ac:inkMkLst>
            <pc:docMk/>
            <pc:sldMk cId="3499488158" sldId="363"/>
            <ac:inkMk id="49" creationId="{65676CF1-5121-4FBB-B12F-15219631B4D3}"/>
          </ac:inkMkLst>
        </pc:inkChg>
        <pc:inkChg chg="add del">
          <ac:chgData name="Viet Anh Nguyen" userId="b95f61ff061388d5" providerId="LiveId" clId="{2F009BA6-935D-4172-B5F2-8DDE54F1BBBA}" dt="2022-01-10T09:46:21.998" v="4301"/>
          <ac:inkMkLst>
            <pc:docMk/>
            <pc:sldMk cId="3499488158" sldId="363"/>
            <ac:inkMk id="50" creationId="{D457D486-2399-4E12-81A2-76A594385E99}"/>
          </ac:inkMkLst>
        </pc:inkChg>
        <pc:inkChg chg="add">
          <ac:chgData name="Viet Anh Nguyen" userId="b95f61ff061388d5" providerId="LiveId" clId="{2F009BA6-935D-4172-B5F2-8DDE54F1BBBA}" dt="2022-01-10T09:46:21.998" v="4301"/>
          <ac:inkMkLst>
            <pc:docMk/>
            <pc:sldMk cId="3499488158" sldId="363"/>
            <ac:inkMk id="51" creationId="{9B2277E8-1BFA-4C7B-8F45-16E20210DF97}"/>
          </ac:inkMkLst>
        </pc:inkChg>
        <pc:inkChg chg="add del">
          <ac:chgData name="Viet Anh Nguyen" userId="b95f61ff061388d5" providerId="LiveId" clId="{2F009BA6-935D-4172-B5F2-8DDE54F1BBBA}" dt="2022-01-10T09:46:25.537" v="4305"/>
          <ac:inkMkLst>
            <pc:docMk/>
            <pc:sldMk cId="3499488158" sldId="363"/>
            <ac:inkMk id="52" creationId="{AAD5CF26-9535-4BAE-B81D-7F8F8EAB35DD}"/>
          </ac:inkMkLst>
        </pc:inkChg>
        <pc:inkChg chg="add del">
          <ac:chgData name="Viet Anh Nguyen" userId="b95f61ff061388d5" providerId="LiveId" clId="{2F009BA6-935D-4172-B5F2-8DDE54F1BBBA}" dt="2022-01-10T09:46:25.537" v="4305"/>
          <ac:inkMkLst>
            <pc:docMk/>
            <pc:sldMk cId="3499488158" sldId="363"/>
            <ac:inkMk id="53" creationId="{991BEDCD-3D1F-412A-AF3A-6BB1A63ABE33}"/>
          </ac:inkMkLst>
        </pc:inkChg>
        <pc:inkChg chg="add del">
          <ac:chgData name="Viet Anh Nguyen" userId="b95f61ff061388d5" providerId="LiveId" clId="{2F009BA6-935D-4172-B5F2-8DDE54F1BBBA}" dt="2022-01-10T09:46:25.537" v="4305"/>
          <ac:inkMkLst>
            <pc:docMk/>
            <pc:sldMk cId="3499488158" sldId="363"/>
            <ac:inkMk id="54" creationId="{C4254352-5FBA-4C78-9B90-BF3F7648EBB8}"/>
          </ac:inkMkLst>
        </pc:inkChg>
        <pc:inkChg chg="add">
          <ac:chgData name="Viet Anh Nguyen" userId="b95f61ff061388d5" providerId="LiveId" clId="{2F009BA6-935D-4172-B5F2-8DDE54F1BBBA}" dt="2022-01-10T09:46:25.537" v="4305"/>
          <ac:inkMkLst>
            <pc:docMk/>
            <pc:sldMk cId="3499488158" sldId="363"/>
            <ac:inkMk id="55" creationId="{DC2ADAA8-3552-456C-B187-6965CB4F16E7}"/>
          </ac:inkMkLst>
        </pc:inkChg>
        <pc:inkChg chg="add del">
          <ac:chgData name="Viet Anh Nguyen" userId="b95f61ff061388d5" providerId="LiveId" clId="{2F009BA6-935D-4172-B5F2-8DDE54F1BBBA}" dt="2022-01-10T09:46:32.673" v="4310"/>
          <ac:inkMkLst>
            <pc:docMk/>
            <pc:sldMk cId="3499488158" sldId="363"/>
            <ac:inkMk id="56" creationId="{0F33666E-5DE6-4F6E-A691-9B3FDB937E46}"/>
          </ac:inkMkLst>
        </pc:inkChg>
        <pc:inkChg chg="add del">
          <ac:chgData name="Viet Anh Nguyen" userId="b95f61ff061388d5" providerId="LiveId" clId="{2F009BA6-935D-4172-B5F2-8DDE54F1BBBA}" dt="2022-01-10T09:46:32.673" v="4310"/>
          <ac:inkMkLst>
            <pc:docMk/>
            <pc:sldMk cId="3499488158" sldId="363"/>
            <ac:inkMk id="57" creationId="{DA92018D-FA0C-498C-8299-D1F44DB47DDF}"/>
          </ac:inkMkLst>
        </pc:inkChg>
        <pc:inkChg chg="add">
          <ac:chgData name="Viet Anh Nguyen" userId="b95f61ff061388d5" providerId="LiveId" clId="{2F009BA6-935D-4172-B5F2-8DDE54F1BBBA}" dt="2022-01-10T09:46:31.855" v="4308" actId="9405"/>
          <ac:inkMkLst>
            <pc:docMk/>
            <pc:sldMk cId="3499488158" sldId="363"/>
            <ac:inkMk id="58" creationId="{E742435D-9CD8-4ADA-AB8D-CF81D67C1B0D}"/>
          </ac:inkMkLst>
        </pc:inkChg>
        <pc:inkChg chg="add">
          <ac:chgData name="Viet Anh Nguyen" userId="b95f61ff061388d5" providerId="LiveId" clId="{2F009BA6-935D-4172-B5F2-8DDE54F1BBBA}" dt="2022-01-10T09:46:32.033" v="4309" actId="9405"/>
          <ac:inkMkLst>
            <pc:docMk/>
            <pc:sldMk cId="3499488158" sldId="363"/>
            <ac:inkMk id="59" creationId="{8C4AE056-57A1-4E9B-BC8E-65E1CD17CDF6}"/>
          </ac:inkMkLst>
        </pc:inkChg>
        <pc:inkChg chg="add">
          <ac:chgData name="Viet Anh Nguyen" userId="b95f61ff061388d5" providerId="LiveId" clId="{2F009BA6-935D-4172-B5F2-8DDE54F1BBBA}" dt="2022-01-10T09:46:32.673" v="4310"/>
          <ac:inkMkLst>
            <pc:docMk/>
            <pc:sldMk cId="3499488158" sldId="363"/>
            <ac:inkMk id="60" creationId="{625107CF-4650-4564-A7E9-B6DEBF7EFCC6}"/>
          </ac:inkMkLst>
        </pc:inkChg>
        <pc:inkChg chg="add del">
          <ac:chgData name="Viet Anh Nguyen" userId="b95f61ff061388d5" providerId="LiveId" clId="{2F009BA6-935D-4172-B5F2-8DDE54F1BBBA}" dt="2022-01-10T09:46:38.643" v="4313"/>
          <ac:inkMkLst>
            <pc:docMk/>
            <pc:sldMk cId="3499488158" sldId="363"/>
            <ac:inkMk id="61" creationId="{77787FB5-C793-4E0E-BC0A-FEB2832CD23B}"/>
          </ac:inkMkLst>
        </pc:inkChg>
        <pc:inkChg chg="add del">
          <ac:chgData name="Viet Anh Nguyen" userId="b95f61ff061388d5" providerId="LiveId" clId="{2F009BA6-935D-4172-B5F2-8DDE54F1BBBA}" dt="2022-01-10T09:46:38.643" v="4313"/>
          <ac:inkMkLst>
            <pc:docMk/>
            <pc:sldMk cId="3499488158" sldId="363"/>
            <ac:inkMk id="62" creationId="{9643D4E6-2A24-40DE-AD6A-9FCFB6DBCF42}"/>
          </ac:inkMkLst>
        </pc:inkChg>
        <pc:inkChg chg="add">
          <ac:chgData name="Viet Anh Nguyen" userId="b95f61ff061388d5" providerId="LiveId" clId="{2F009BA6-935D-4172-B5F2-8DDE54F1BBBA}" dt="2022-01-10T09:46:38.643" v="4313"/>
          <ac:inkMkLst>
            <pc:docMk/>
            <pc:sldMk cId="3499488158" sldId="363"/>
            <ac:inkMk id="63" creationId="{48C57B0C-E2A9-4B1E-A33E-DB49E52714C5}"/>
          </ac:inkMkLst>
        </pc:inkChg>
        <pc:inkChg chg="add">
          <ac:chgData name="Viet Anh Nguyen" userId="b95f61ff061388d5" providerId="LiveId" clId="{2F009BA6-935D-4172-B5F2-8DDE54F1BBBA}" dt="2022-01-10T09:46:40.675" v="4314" actId="9405"/>
          <ac:inkMkLst>
            <pc:docMk/>
            <pc:sldMk cId="3499488158" sldId="363"/>
            <ac:inkMk id="64" creationId="{73B74578-F8FC-45DE-AC35-275D7E6D199C}"/>
          </ac:inkMkLst>
        </pc:inkChg>
        <pc:inkChg chg="add">
          <ac:chgData name="Viet Anh Nguyen" userId="b95f61ff061388d5" providerId="LiveId" clId="{2F009BA6-935D-4172-B5F2-8DDE54F1BBBA}" dt="2022-01-10T09:46:40.826" v="4315" actId="9405"/>
          <ac:inkMkLst>
            <pc:docMk/>
            <pc:sldMk cId="3499488158" sldId="363"/>
            <ac:inkMk id="65" creationId="{B7C9FCA3-EFED-4D0B-83F4-973AE6B5BBEE}"/>
          </ac:inkMkLst>
        </pc:inkChg>
        <pc:inkChg chg="add">
          <ac:chgData name="Viet Anh Nguyen" userId="b95f61ff061388d5" providerId="LiveId" clId="{2F009BA6-935D-4172-B5F2-8DDE54F1BBBA}" dt="2022-01-10T09:47:00.828" v="4316" actId="9405"/>
          <ac:inkMkLst>
            <pc:docMk/>
            <pc:sldMk cId="3499488158" sldId="363"/>
            <ac:inkMk id="66" creationId="{D7390F91-2168-44FA-A1FA-EB8DF7BA19A5}"/>
          </ac:inkMkLst>
        </pc:inkChg>
        <pc:inkChg chg="add">
          <ac:chgData name="Viet Anh Nguyen" userId="b95f61ff061388d5" providerId="LiveId" clId="{2F009BA6-935D-4172-B5F2-8DDE54F1BBBA}" dt="2022-01-10T09:47:01.927" v="4317" actId="9405"/>
          <ac:inkMkLst>
            <pc:docMk/>
            <pc:sldMk cId="3499488158" sldId="363"/>
            <ac:inkMk id="67" creationId="{6B99C70F-4F47-4C97-B87B-CDB58B853C57}"/>
          </ac:inkMkLst>
        </pc:inkChg>
        <pc:inkChg chg="add">
          <ac:chgData name="Viet Anh Nguyen" userId="b95f61ff061388d5" providerId="LiveId" clId="{2F009BA6-935D-4172-B5F2-8DDE54F1BBBA}" dt="2022-01-10T09:47:02.953" v="4318" actId="9405"/>
          <ac:inkMkLst>
            <pc:docMk/>
            <pc:sldMk cId="3499488158" sldId="363"/>
            <ac:inkMk id="68" creationId="{0251939E-ADDE-4C78-8F15-D410142578BC}"/>
          </ac:inkMkLst>
        </pc:inkChg>
        <pc:inkChg chg="add">
          <ac:chgData name="Viet Anh Nguyen" userId="b95f61ff061388d5" providerId="LiveId" clId="{2F009BA6-935D-4172-B5F2-8DDE54F1BBBA}" dt="2022-01-10T09:47:03.823" v="4319" actId="9405"/>
          <ac:inkMkLst>
            <pc:docMk/>
            <pc:sldMk cId="3499488158" sldId="363"/>
            <ac:inkMk id="69" creationId="{5593BAAC-F933-44D9-8FD8-14981D617155}"/>
          </ac:inkMkLst>
        </pc:inkChg>
        <pc:inkChg chg="add del">
          <ac:chgData name="Viet Anh Nguyen" userId="b95f61ff061388d5" providerId="LiveId" clId="{2F009BA6-935D-4172-B5F2-8DDE54F1BBBA}" dt="2022-01-10T09:47:05.631" v="4322"/>
          <ac:inkMkLst>
            <pc:docMk/>
            <pc:sldMk cId="3499488158" sldId="363"/>
            <ac:inkMk id="70" creationId="{6D1C5967-71D6-4E67-AC33-3EF66567B302}"/>
          </ac:inkMkLst>
        </pc:inkChg>
        <pc:inkChg chg="add del">
          <ac:chgData name="Viet Anh Nguyen" userId="b95f61ff061388d5" providerId="LiveId" clId="{2F009BA6-935D-4172-B5F2-8DDE54F1BBBA}" dt="2022-01-10T09:47:05.631" v="4322"/>
          <ac:inkMkLst>
            <pc:docMk/>
            <pc:sldMk cId="3499488158" sldId="363"/>
            <ac:inkMk id="71" creationId="{432AF45E-7F2D-4FA4-A643-4110566748D3}"/>
          </ac:inkMkLst>
        </pc:inkChg>
        <pc:inkChg chg="add">
          <ac:chgData name="Viet Anh Nguyen" userId="b95f61ff061388d5" providerId="LiveId" clId="{2F009BA6-935D-4172-B5F2-8DDE54F1BBBA}" dt="2022-01-10T09:47:05.631" v="4322"/>
          <ac:inkMkLst>
            <pc:docMk/>
            <pc:sldMk cId="3499488158" sldId="363"/>
            <ac:inkMk id="72" creationId="{85958E14-C486-41E2-9AC4-5F8409C37979}"/>
          </ac:inkMkLst>
        </pc:inkChg>
        <pc:inkChg chg="add">
          <ac:chgData name="Viet Anh Nguyen" userId="b95f61ff061388d5" providerId="LiveId" clId="{2F009BA6-935D-4172-B5F2-8DDE54F1BBBA}" dt="2022-01-10T09:48:34.286" v="4323" actId="9405"/>
          <ac:inkMkLst>
            <pc:docMk/>
            <pc:sldMk cId="3499488158" sldId="363"/>
            <ac:inkMk id="73" creationId="{9E172C9C-A62B-4849-B1C9-8642D3C610C1}"/>
          </ac:inkMkLst>
        </pc:inkChg>
        <pc:inkChg chg="add del">
          <ac:chgData name="Viet Anh Nguyen" userId="b95f61ff061388d5" providerId="LiveId" clId="{2F009BA6-935D-4172-B5F2-8DDE54F1BBBA}" dt="2022-01-10T09:48:37.915" v="4327"/>
          <ac:inkMkLst>
            <pc:docMk/>
            <pc:sldMk cId="3499488158" sldId="363"/>
            <ac:inkMk id="74" creationId="{C21350F3-3493-454D-AF2F-AE6F93646E7C}"/>
          </ac:inkMkLst>
        </pc:inkChg>
        <pc:inkChg chg="add del">
          <ac:chgData name="Viet Anh Nguyen" userId="b95f61ff061388d5" providerId="LiveId" clId="{2F009BA6-935D-4172-B5F2-8DDE54F1BBBA}" dt="2022-01-10T09:48:37.915" v="4327"/>
          <ac:inkMkLst>
            <pc:docMk/>
            <pc:sldMk cId="3499488158" sldId="363"/>
            <ac:inkMk id="75" creationId="{272694D0-DCC6-4DFE-8E83-E6B1232079B5}"/>
          </ac:inkMkLst>
        </pc:inkChg>
        <pc:inkChg chg="add del">
          <ac:chgData name="Viet Anh Nguyen" userId="b95f61ff061388d5" providerId="LiveId" clId="{2F009BA6-935D-4172-B5F2-8DDE54F1BBBA}" dt="2022-01-10T09:48:37.915" v="4327"/>
          <ac:inkMkLst>
            <pc:docMk/>
            <pc:sldMk cId="3499488158" sldId="363"/>
            <ac:inkMk id="76" creationId="{97778BC9-A6FD-4A72-BF67-D2A29101F950}"/>
          </ac:inkMkLst>
        </pc:inkChg>
        <pc:inkChg chg="add del">
          <ac:chgData name="Viet Anh Nguyen" userId="b95f61ff061388d5" providerId="LiveId" clId="{2F009BA6-935D-4172-B5F2-8DDE54F1BBBA}" dt="2022-01-10T09:48:38.902" v="4329"/>
          <ac:inkMkLst>
            <pc:docMk/>
            <pc:sldMk cId="3499488158" sldId="363"/>
            <ac:inkMk id="77" creationId="{E6AA93D7-31DF-4267-B55B-089192A2189C}"/>
          </ac:inkMkLst>
        </pc:inkChg>
        <pc:inkChg chg="add del">
          <ac:chgData name="Viet Anh Nguyen" userId="b95f61ff061388d5" providerId="LiveId" clId="{2F009BA6-935D-4172-B5F2-8DDE54F1BBBA}" dt="2022-01-10T09:48:38.902" v="4329"/>
          <ac:inkMkLst>
            <pc:docMk/>
            <pc:sldMk cId="3499488158" sldId="363"/>
            <ac:inkMk id="78" creationId="{B383B65D-C947-4D49-8598-393DE7CCB95A}"/>
          </ac:inkMkLst>
        </pc:inkChg>
        <pc:inkChg chg="add">
          <ac:chgData name="Viet Anh Nguyen" userId="b95f61ff061388d5" providerId="LiveId" clId="{2F009BA6-935D-4172-B5F2-8DDE54F1BBBA}" dt="2022-01-10T09:48:38.902" v="4329"/>
          <ac:inkMkLst>
            <pc:docMk/>
            <pc:sldMk cId="3499488158" sldId="363"/>
            <ac:inkMk id="79" creationId="{74D063C0-C71E-46AA-BE52-A580D90E5427}"/>
          </ac:inkMkLst>
        </pc:inkChg>
        <pc:inkChg chg="add del">
          <ac:chgData name="Viet Anh Nguyen" userId="b95f61ff061388d5" providerId="LiveId" clId="{2F009BA6-935D-4172-B5F2-8DDE54F1BBBA}" dt="2022-01-10T09:49:02.999" v="4334"/>
          <ac:inkMkLst>
            <pc:docMk/>
            <pc:sldMk cId="3499488158" sldId="363"/>
            <ac:inkMk id="80" creationId="{19CF595C-4EED-49BE-9D25-F7D9330ED75C}"/>
          </ac:inkMkLst>
        </pc:inkChg>
        <pc:inkChg chg="add del">
          <ac:chgData name="Viet Anh Nguyen" userId="b95f61ff061388d5" providerId="LiveId" clId="{2F009BA6-935D-4172-B5F2-8DDE54F1BBBA}" dt="2022-01-10T09:49:02.999" v="4334"/>
          <ac:inkMkLst>
            <pc:docMk/>
            <pc:sldMk cId="3499488158" sldId="363"/>
            <ac:inkMk id="81" creationId="{127F068C-4632-4A7B-951A-ED07A972A00C}"/>
          </ac:inkMkLst>
        </pc:inkChg>
        <pc:inkChg chg="add del">
          <ac:chgData name="Viet Anh Nguyen" userId="b95f61ff061388d5" providerId="LiveId" clId="{2F009BA6-935D-4172-B5F2-8DDE54F1BBBA}" dt="2022-01-10T09:49:02.999" v="4334"/>
          <ac:inkMkLst>
            <pc:docMk/>
            <pc:sldMk cId="3499488158" sldId="363"/>
            <ac:inkMk id="82" creationId="{443247FB-01C6-45B0-82C2-0678A25A9691}"/>
          </ac:inkMkLst>
        </pc:inkChg>
        <pc:inkChg chg="add del">
          <ac:chgData name="Viet Anh Nguyen" userId="b95f61ff061388d5" providerId="LiveId" clId="{2F009BA6-935D-4172-B5F2-8DDE54F1BBBA}" dt="2022-01-10T09:49:02.999" v="4334"/>
          <ac:inkMkLst>
            <pc:docMk/>
            <pc:sldMk cId="3499488158" sldId="363"/>
            <ac:inkMk id="83" creationId="{5F1C1E7E-9821-4702-8D84-E5470DB44850}"/>
          </ac:inkMkLst>
        </pc:inkChg>
        <pc:inkChg chg="add">
          <ac:chgData name="Viet Anh Nguyen" userId="b95f61ff061388d5" providerId="LiveId" clId="{2F009BA6-935D-4172-B5F2-8DDE54F1BBBA}" dt="2022-01-10T09:49:02.999" v="4334"/>
          <ac:inkMkLst>
            <pc:docMk/>
            <pc:sldMk cId="3499488158" sldId="363"/>
            <ac:inkMk id="84" creationId="{4EA3C5ED-0BC8-4285-BD6E-C99435BE727D}"/>
          </ac:inkMkLst>
        </pc:inkChg>
        <pc:inkChg chg="add">
          <ac:chgData name="Viet Anh Nguyen" userId="b95f61ff061388d5" providerId="LiveId" clId="{2F009BA6-935D-4172-B5F2-8DDE54F1BBBA}" dt="2022-01-10T09:49:04.434" v="4335" actId="9405"/>
          <ac:inkMkLst>
            <pc:docMk/>
            <pc:sldMk cId="3499488158" sldId="363"/>
            <ac:inkMk id="85" creationId="{E81CBF44-C3FC-43D9-AF8A-53BAE90DB5F1}"/>
          </ac:inkMkLst>
        </pc:inkChg>
        <pc:inkChg chg="add del">
          <ac:chgData name="Viet Anh Nguyen" userId="b95f61ff061388d5" providerId="LiveId" clId="{2F009BA6-935D-4172-B5F2-8DDE54F1BBBA}" dt="2022-01-10T09:49:13.522" v="4340"/>
          <ac:inkMkLst>
            <pc:docMk/>
            <pc:sldMk cId="3499488158" sldId="363"/>
            <ac:inkMk id="86" creationId="{2C88CB8E-9ED5-4B25-B1DF-183EF41FD13E}"/>
          </ac:inkMkLst>
        </pc:inkChg>
        <pc:inkChg chg="add del">
          <ac:chgData name="Viet Anh Nguyen" userId="b95f61ff061388d5" providerId="LiveId" clId="{2F009BA6-935D-4172-B5F2-8DDE54F1BBBA}" dt="2022-01-10T09:49:13.522" v="4340"/>
          <ac:inkMkLst>
            <pc:docMk/>
            <pc:sldMk cId="3499488158" sldId="363"/>
            <ac:inkMk id="87" creationId="{934244B2-D2D6-4173-BD55-8AEC64295199}"/>
          </ac:inkMkLst>
        </pc:inkChg>
        <pc:inkChg chg="add del">
          <ac:chgData name="Viet Anh Nguyen" userId="b95f61ff061388d5" providerId="LiveId" clId="{2F009BA6-935D-4172-B5F2-8DDE54F1BBBA}" dt="2022-01-10T09:49:13.522" v="4340"/>
          <ac:inkMkLst>
            <pc:docMk/>
            <pc:sldMk cId="3499488158" sldId="363"/>
            <ac:inkMk id="88" creationId="{E7C9056D-ECBA-4955-9CF9-DC18302B0B80}"/>
          </ac:inkMkLst>
        </pc:inkChg>
        <pc:inkChg chg="add del">
          <ac:chgData name="Viet Anh Nguyen" userId="b95f61ff061388d5" providerId="LiveId" clId="{2F009BA6-935D-4172-B5F2-8DDE54F1BBBA}" dt="2022-01-10T09:49:13.522" v="4340"/>
          <ac:inkMkLst>
            <pc:docMk/>
            <pc:sldMk cId="3499488158" sldId="363"/>
            <ac:inkMk id="89" creationId="{DDCD5889-329C-45B1-BB10-5044B1E43C00}"/>
          </ac:inkMkLst>
        </pc:inkChg>
        <pc:inkChg chg="add">
          <ac:chgData name="Viet Anh Nguyen" userId="b95f61ff061388d5" providerId="LiveId" clId="{2F009BA6-935D-4172-B5F2-8DDE54F1BBBA}" dt="2022-01-10T09:49:13.522" v="4340"/>
          <ac:inkMkLst>
            <pc:docMk/>
            <pc:sldMk cId="3499488158" sldId="363"/>
            <ac:inkMk id="90" creationId="{7872E891-C892-4BCA-81CF-D95FE4C9A9DB}"/>
          </ac:inkMkLst>
        </pc:inkChg>
        <pc:inkChg chg="add del">
          <ac:chgData name="Viet Anh Nguyen" userId="b95f61ff061388d5" providerId="LiveId" clId="{2F009BA6-935D-4172-B5F2-8DDE54F1BBBA}" dt="2022-01-10T09:49:18.093" v="4343"/>
          <ac:inkMkLst>
            <pc:docMk/>
            <pc:sldMk cId="3499488158" sldId="363"/>
            <ac:inkMk id="91" creationId="{28A61ACD-DAC6-47C3-A9E5-00F3D617D128}"/>
          </ac:inkMkLst>
        </pc:inkChg>
        <pc:inkChg chg="add del">
          <ac:chgData name="Viet Anh Nguyen" userId="b95f61ff061388d5" providerId="LiveId" clId="{2F009BA6-935D-4172-B5F2-8DDE54F1BBBA}" dt="2022-01-10T09:49:18.093" v="4343"/>
          <ac:inkMkLst>
            <pc:docMk/>
            <pc:sldMk cId="3499488158" sldId="363"/>
            <ac:inkMk id="92" creationId="{CCAAC952-D71D-4272-88E1-96C3EB0F6B41}"/>
          </ac:inkMkLst>
        </pc:inkChg>
        <pc:inkChg chg="add del">
          <ac:chgData name="Viet Anh Nguyen" userId="b95f61ff061388d5" providerId="LiveId" clId="{2F009BA6-935D-4172-B5F2-8DDE54F1BBBA}" dt="2022-01-10T09:49:20.062" v="4348"/>
          <ac:inkMkLst>
            <pc:docMk/>
            <pc:sldMk cId="3499488158" sldId="363"/>
            <ac:inkMk id="93" creationId="{A7F5BD93-2192-4F38-A821-B36324D79ACA}"/>
          </ac:inkMkLst>
        </pc:inkChg>
        <pc:inkChg chg="add del">
          <ac:chgData name="Viet Anh Nguyen" userId="b95f61ff061388d5" providerId="LiveId" clId="{2F009BA6-935D-4172-B5F2-8DDE54F1BBBA}" dt="2022-01-10T09:49:20.062" v="4348"/>
          <ac:inkMkLst>
            <pc:docMk/>
            <pc:sldMk cId="3499488158" sldId="363"/>
            <ac:inkMk id="94" creationId="{2BF0BB0C-B139-479D-BA28-0B9A601235DD}"/>
          </ac:inkMkLst>
        </pc:inkChg>
        <pc:inkChg chg="add del">
          <ac:chgData name="Viet Anh Nguyen" userId="b95f61ff061388d5" providerId="LiveId" clId="{2F009BA6-935D-4172-B5F2-8DDE54F1BBBA}" dt="2022-01-10T09:49:20.062" v="4348"/>
          <ac:inkMkLst>
            <pc:docMk/>
            <pc:sldMk cId="3499488158" sldId="363"/>
            <ac:inkMk id="95" creationId="{4C3EBC7F-9691-40CF-8B80-6918619578B4}"/>
          </ac:inkMkLst>
        </pc:inkChg>
        <pc:inkChg chg="add del">
          <ac:chgData name="Viet Anh Nguyen" userId="b95f61ff061388d5" providerId="LiveId" clId="{2F009BA6-935D-4172-B5F2-8DDE54F1BBBA}" dt="2022-01-10T09:49:20.062" v="4348"/>
          <ac:inkMkLst>
            <pc:docMk/>
            <pc:sldMk cId="3499488158" sldId="363"/>
            <ac:inkMk id="96" creationId="{684A4841-8543-4A41-AD30-4A499E6CB8AF}"/>
          </ac:inkMkLst>
        </pc:inkChg>
        <pc:inkChg chg="add del">
          <ac:chgData name="Viet Anh Nguyen" userId="b95f61ff061388d5" providerId="LiveId" clId="{2F009BA6-935D-4172-B5F2-8DDE54F1BBBA}" dt="2022-01-10T09:49:20.062" v="4348"/>
          <ac:inkMkLst>
            <pc:docMk/>
            <pc:sldMk cId="3499488158" sldId="363"/>
            <ac:inkMk id="97" creationId="{7474EEB3-C0BE-4121-A577-8122B56E392A}"/>
          </ac:inkMkLst>
        </pc:inkChg>
        <pc:inkChg chg="add del">
          <ac:chgData name="Viet Anh Nguyen" userId="b95f61ff061388d5" providerId="LiveId" clId="{2F009BA6-935D-4172-B5F2-8DDE54F1BBBA}" dt="2022-01-10T09:49:21.966" v="4350"/>
          <ac:inkMkLst>
            <pc:docMk/>
            <pc:sldMk cId="3499488158" sldId="363"/>
            <ac:inkMk id="98" creationId="{558AE2E5-92A7-4C5C-AEA1-8BC6B7CF9AD1}"/>
          </ac:inkMkLst>
        </pc:inkChg>
        <pc:inkChg chg="add del">
          <ac:chgData name="Viet Anh Nguyen" userId="b95f61ff061388d5" providerId="LiveId" clId="{2F009BA6-935D-4172-B5F2-8DDE54F1BBBA}" dt="2022-01-10T09:49:21.966" v="4350"/>
          <ac:inkMkLst>
            <pc:docMk/>
            <pc:sldMk cId="3499488158" sldId="363"/>
            <ac:inkMk id="99" creationId="{07635D03-016E-4CC9-BD90-6022ECBD086E}"/>
          </ac:inkMkLst>
        </pc:inkChg>
        <pc:inkChg chg="add">
          <ac:chgData name="Viet Anh Nguyen" userId="b95f61ff061388d5" providerId="LiveId" clId="{2F009BA6-935D-4172-B5F2-8DDE54F1BBBA}" dt="2022-01-10T09:49:21.966" v="4350"/>
          <ac:inkMkLst>
            <pc:docMk/>
            <pc:sldMk cId="3499488158" sldId="363"/>
            <ac:inkMk id="100" creationId="{06744E43-E863-4E2A-B547-C1DD7611BB4C}"/>
          </ac:inkMkLst>
        </pc:inkChg>
        <pc:inkChg chg="add del">
          <ac:chgData name="Viet Anh Nguyen" userId="b95f61ff061388d5" providerId="LiveId" clId="{2F009BA6-935D-4172-B5F2-8DDE54F1BBBA}" dt="2022-01-10T09:49:33.163" v="4353"/>
          <ac:inkMkLst>
            <pc:docMk/>
            <pc:sldMk cId="3499488158" sldId="363"/>
            <ac:inkMk id="101" creationId="{695D877A-7B28-4EC3-A903-6171F3268FDE}"/>
          </ac:inkMkLst>
        </pc:inkChg>
        <pc:inkChg chg="add del">
          <ac:chgData name="Viet Anh Nguyen" userId="b95f61ff061388d5" providerId="LiveId" clId="{2F009BA6-935D-4172-B5F2-8DDE54F1BBBA}" dt="2022-01-10T09:49:33.163" v="4353"/>
          <ac:inkMkLst>
            <pc:docMk/>
            <pc:sldMk cId="3499488158" sldId="363"/>
            <ac:inkMk id="102" creationId="{53A8C3AB-36E4-4320-851C-9DC99156E88F}"/>
          </ac:inkMkLst>
        </pc:inkChg>
        <pc:inkChg chg="add">
          <ac:chgData name="Viet Anh Nguyen" userId="b95f61ff061388d5" providerId="LiveId" clId="{2F009BA6-935D-4172-B5F2-8DDE54F1BBBA}" dt="2022-01-10T09:49:33.163" v="4353"/>
          <ac:inkMkLst>
            <pc:docMk/>
            <pc:sldMk cId="3499488158" sldId="363"/>
            <ac:inkMk id="103" creationId="{09CB1672-0146-4AA0-BF20-466BBA5C4E95}"/>
          </ac:inkMkLst>
        </pc:inkChg>
        <pc:inkChg chg="add del">
          <ac:chgData name="Viet Anh Nguyen" userId="b95f61ff061388d5" providerId="LiveId" clId="{2F009BA6-935D-4172-B5F2-8DDE54F1BBBA}" dt="2022-01-10T09:49:42.015" v="4365"/>
          <ac:inkMkLst>
            <pc:docMk/>
            <pc:sldMk cId="3499488158" sldId="363"/>
            <ac:inkMk id="104" creationId="{52E963FB-E9CB-403A-9458-155C2896F121}"/>
          </ac:inkMkLst>
        </pc:inkChg>
        <pc:inkChg chg="add del">
          <ac:chgData name="Viet Anh Nguyen" userId="b95f61ff061388d5" providerId="LiveId" clId="{2F009BA6-935D-4172-B5F2-8DDE54F1BBBA}" dt="2022-01-10T09:49:42.015" v="4365"/>
          <ac:inkMkLst>
            <pc:docMk/>
            <pc:sldMk cId="3499488158" sldId="363"/>
            <ac:inkMk id="105" creationId="{9E56A926-4CA8-4D16-83F5-988CC6328D26}"/>
          </ac:inkMkLst>
        </pc:inkChg>
        <pc:inkChg chg="add del">
          <ac:chgData name="Viet Anh Nguyen" userId="b95f61ff061388d5" providerId="LiveId" clId="{2F009BA6-935D-4172-B5F2-8DDE54F1BBBA}" dt="2022-01-10T09:49:42.015" v="4365"/>
          <ac:inkMkLst>
            <pc:docMk/>
            <pc:sldMk cId="3499488158" sldId="363"/>
            <ac:inkMk id="106" creationId="{20C52394-534F-401E-BE70-7F5D0068CD4B}"/>
          </ac:inkMkLst>
        </pc:inkChg>
        <pc:inkChg chg="add del">
          <ac:chgData name="Viet Anh Nguyen" userId="b95f61ff061388d5" providerId="LiveId" clId="{2F009BA6-935D-4172-B5F2-8DDE54F1BBBA}" dt="2022-01-10T09:49:42.015" v="4365"/>
          <ac:inkMkLst>
            <pc:docMk/>
            <pc:sldMk cId="3499488158" sldId="363"/>
            <ac:inkMk id="107" creationId="{4B99E84D-5733-4458-BB6E-07399DFF0287}"/>
          </ac:inkMkLst>
        </pc:inkChg>
        <pc:inkChg chg="add del">
          <ac:chgData name="Viet Anh Nguyen" userId="b95f61ff061388d5" providerId="LiveId" clId="{2F009BA6-935D-4172-B5F2-8DDE54F1BBBA}" dt="2022-01-10T09:49:42.015" v="4365"/>
          <ac:inkMkLst>
            <pc:docMk/>
            <pc:sldMk cId="3499488158" sldId="363"/>
            <ac:inkMk id="108" creationId="{59F5B0A8-707A-488A-9E7A-D6ABCC18A290}"/>
          </ac:inkMkLst>
        </pc:inkChg>
        <pc:inkChg chg="add del">
          <ac:chgData name="Viet Anh Nguyen" userId="b95f61ff061388d5" providerId="LiveId" clId="{2F009BA6-935D-4172-B5F2-8DDE54F1BBBA}" dt="2022-01-10T09:49:42.015" v="4365"/>
          <ac:inkMkLst>
            <pc:docMk/>
            <pc:sldMk cId="3499488158" sldId="363"/>
            <ac:inkMk id="109" creationId="{3F3B1414-1914-4A3F-BC22-CBA29DBD64E2}"/>
          </ac:inkMkLst>
        </pc:inkChg>
        <pc:inkChg chg="add del">
          <ac:chgData name="Viet Anh Nguyen" userId="b95f61ff061388d5" providerId="LiveId" clId="{2F009BA6-935D-4172-B5F2-8DDE54F1BBBA}" dt="2022-01-10T09:49:42.015" v="4365"/>
          <ac:inkMkLst>
            <pc:docMk/>
            <pc:sldMk cId="3499488158" sldId="363"/>
            <ac:inkMk id="110" creationId="{0F12D26C-5EDE-4BCA-BB6E-3AF56F607AD4}"/>
          </ac:inkMkLst>
        </pc:inkChg>
        <pc:inkChg chg="add del">
          <ac:chgData name="Viet Anh Nguyen" userId="b95f61ff061388d5" providerId="LiveId" clId="{2F009BA6-935D-4172-B5F2-8DDE54F1BBBA}" dt="2022-01-10T09:49:42.015" v="4365"/>
          <ac:inkMkLst>
            <pc:docMk/>
            <pc:sldMk cId="3499488158" sldId="363"/>
            <ac:inkMk id="111" creationId="{05FBE7F4-F798-42E6-B04F-03DDDC34B085}"/>
          </ac:inkMkLst>
        </pc:inkChg>
        <pc:inkChg chg="add del">
          <ac:chgData name="Viet Anh Nguyen" userId="b95f61ff061388d5" providerId="LiveId" clId="{2F009BA6-935D-4172-B5F2-8DDE54F1BBBA}" dt="2022-01-10T09:49:42.015" v="4365"/>
          <ac:inkMkLst>
            <pc:docMk/>
            <pc:sldMk cId="3499488158" sldId="363"/>
            <ac:inkMk id="112" creationId="{8EF058AC-7B13-479E-93A0-1FE2FC2B14AA}"/>
          </ac:inkMkLst>
        </pc:inkChg>
        <pc:inkChg chg="add del">
          <ac:chgData name="Viet Anh Nguyen" userId="b95f61ff061388d5" providerId="LiveId" clId="{2F009BA6-935D-4172-B5F2-8DDE54F1BBBA}" dt="2022-01-10T09:49:42.015" v="4365"/>
          <ac:inkMkLst>
            <pc:docMk/>
            <pc:sldMk cId="3499488158" sldId="363"/>
            <ac:inkMk id="113" creationId="{C93FFDAB-D9B0-492F-83FA-09972B57A74B}"/>
          </ac:inkMkLst>
        </pc:inkChg>
        <pc:inkChg chg="add del">
          <ac:chgData name="Viet Anh Nguyen" userId="b95f61ff061388d5" providerId="LiveId" clId="{2F009BA6-935D-4172-B5F2-8DDE54F1BBBA}" dt="2022-01-10T09:49:42.015" v="4365"/>
          <ac:inkMkLst>
            <pc:docMk/>
            <pc:sldMk cId="3499488158" sldId="363"/>
            <ac:inkMk id="114" creationId="{2A04860B-1DAE-407C-A380-579C8C76F4D8}"/>
          </ac:inkMkLst>
        </pc:inkChg>
        <pc:inkChg chg="add del">
          <ac:chgData name="Viet Anh Nguyen" userId="b95f61ff061388d5" providerId="LiveId" clId="{2F009BA6-935D-4172-B5F2-8DDE54F1BBBA}" dt="2022-01-10T09:49:43.058" v="4368"/>
          <ac:inkMkLst>
            <pc:docMk/>
            <pc:sldMk cId="3499488158" sldId="363"/>
            <ac:inkMk id="115" creationId="{5A2010C2-8905-4F59-9AFF-175BCED92FD2}"/>
          </ac:inkMkLst>
        </pc:inkChg>
        <pc:inkChg chg="add">
          <ac:chgData name="Viet Anh Nguyen" userId="b95f61ff061388d5" providerId="LiveId" clId="{2F009BA6-935D-4172-B5F2-8DDE54F1BBBA}" dt="2022-01-10T09:49:42.015" v="4365"/>
          <ac:inkMkLst>
            <pc:docMk/>
            <pc:sldMk cId="3499488158" sldId="363"/>
            <ac:inkMk id="116" creationId="{CC1A9480-DC7C-43BD-9072-F0973270E9EF}"/>
          </ac:inkMkLst>
        </pc:inkChg>
        <pc:inkChg chg="add del">
          <ac:chgData name="Viet Anh Nguyen" userId="b95f61ff061388d5" providerId="LiveId" clId="{2F009BA6-935D-4172-B5F2-8DDE54F1BBBA}" dt="2022-01-10T09:49:43.058" v="4368"/>
          <ac:inkMkLst>
            <pc:docMk/>
            <pc:sldMk cId="3499488158" sldId="363"/>
            <ac:inkMk id="117" creationId="{780ED5A6-8711-4B8E-9D7C-BB33A7A714EC}"/>
          </ac:inkMkLst>
        </pc:inkChg>
        <pc:inkChg chg="add del">
          <ac:chgData name="Viet Anh Nguyen" userId="b95f61ff061388d5" providerId="LiveId" clId="{2F009BA6-935D-4172-B5F2-8DDE54F1BBBA}" dt="2022-01-10T09:49:43.058" v="4368"/>
          <ac:inkMkLst>
            <pc:docMk/>
            <pc:sldMk cId="3499488158" sldId="363"/>
            <ac:inkMk id="118" creationId="{5C7F1E3B-0639-4283-962C-1BA0D85D5B26}"/>
          </ac:inkMkLst>
        </pc:inkChg>
        <pc:inkChg chg="add">
          <ac:chgData name="Viet Anh Nguyen" userId="b95f61ff061388d5" providerId="LiveId" clId="{2F009BA6-935D-4172-B5F2-8DDE54F1BBBA}" dt="2022-01-10T09:49:43.058" v="4368"/>
          <ac:inkMkLst>
            <pc:docMk/>
            <pc:sldMk cId="3499488158" sldId="363"/>
            <ac:inkMk id="119" creationId="{ECBA1A10-1C0B-450F-8CB2-F9A9D4CD065F}"/>
          </ac:inkMkLst>
        </pc:inkChg>
        <pc:inkChg chg="add del">
          <ac:chgData name="Viet Anh Nguyen" userId="b95f61ff061388d5" providerId="LiveId" clId="{2F009BA6-935D-4172-B5F2-8DDE54F1BBBA}" dt="2022-01-10T09:49:44.616" v="4375"/>
          <ac:inkMkLst>
            <pc:docMk/>
            <pc:sldMk cId="3499488158" sldId="363"/>
            <ac:inkMk id="120" creationId="{87C5A200-AE2F-4CA0-B38B-6A12F2E952A9}"/>
          </ac:inkMkLst>
        </pc:inkChg>
        <pc:inkChg chg="add del">
          <ac:chgData name="Viet Anh Nguyen" userId="b95f61ff061388d5" providerId="LiveId" clId="{2F009BA6-935D-4172-B5F2-8DDE54F1BBBA}" dt="2022-01-10T09:49:44.616" v="4375"/>
          <ac:inkMkLst>
            <pc:docMk/>
            <pc:sldMk cId="3499488158" sldId="363"/>
            <ac:inkMk id="121" creationId="{A15463E3-05DD-4A0F-A77B-2515BCB46516}"/>
          </ac:inkMkLst>
        </pc:inkChg>
        <pc:inkChg chg="add del">
          <ac:chgData name="Viet Anh Nguyen" userId="b95f61ff061388d5" providerId="LiveId" clId="{2F009BA6-935D-4172-B5F2-8DDE54F1BBBA}" dt="2022-01-10T09:49:44.616" v="4375"/>
          <ac:inkMkLst>
            <pc:docMk/>
            <pc:sldMk cId="3499488158" sldId="363"/>
            <ac:inkMk id="122" creationId="{70B5F940-993F-4625-A807-5F4B4314CACB}"/>
          </ac:inkMkLst>
        </pc:inkChg>
        <pc:inkChg chg="add del">
          <ac:chgData name="Viet Anh Nguyen" userId="b95f61ff061388d5" providerId="LiveId" clId="{2F009BA6-935D-4172-B5F2-8DDE54F1BBBA}" dt="2022-01-10T09:49:44.616" v="4375"/>
          <ac:inkMkLst>
            <pc:docMk/>
            <pc:sldMk cId="3499488158" sldId="363"/>
            <ac:inkMk id="123" creationId="{508DF2D3-6FA3-482E-85FF-8859B75A9F1C}"/>
          </ac:inkMkLst>
        </pc:inkChg>
        <pc:inkChg chg="add">
          <ac:chgData name="Viet Anh Nguyen" userId="b95f61ff061388d5" providerId="LiveId" clId="{2F009BA6-935D-4172-B5F2-8DDE54F1BBBA}" dt="2022-01-10T09:49:43.955" v="4373" actId="9405"/>
          <ac:inkMkLst>
            <pc:docMk/>
            <pc:sldMk cId="3499488158" sldId="363"/>
            <ac:inkMk id="124" creationId="{3C680DFE-C39D-448C-BC91-B2FA0632C352}"/>
          </ac:inkMkLst>
        </pc:inkChg>
        <pc:inkChg chg="add">
          <ac:chgData name="Viet Anh Nguyen" userId="b95f61ff061388d5" providerId="LiveId" clId="{2F009BA6-935D-4172-B5F2-8DDE54F1BBBA}" dt="2022-01-10T09:49:44.092" v="4374" actId="9405"/>
          <ac:inkMkLst>
            <pc:docMk/>
            <pc:sldMk cId="3499488158" sldId="363"/>
            <ac:inkMk id="125" creationId="{CCDE0BDF-154F-4E7C-9597-4B53517DB065}"/>
          </ac:inkMkLst>
        </pc:inkChg>
        <pc:inkChg chg="add">
          <ac:chgData name="Viet Anh Nguyen" userId="b95f61ff061388d5" providerId="LiveId" clId="{2F009BA6-935D-4172-B5F2-8DDE54F1BBBA}" dt="2022-01-10T09:49:44.616" v="4375"/>
          <ac:inkMkLst>
            <pc:docMk/>
            <pc:sldMk cId="3499488158" sldId="363"/>
            <ac:inkMk id="126" creationId="{D2605EAB-BA58-44FC-B62F-1D607D71B974}"/>
          </ac:inkMkLst>
        </pc:inkChg>
      </pc:sldChg>
      <pc:sldChg chg="addSp delSp new mod">
        <pc:chgData name="Viet Anh Nguyen" userId="b95f61ff061388d5" providerId="LiveId" clId="{2F009BA6-935D-4172-B5F2-8DDE54F1BBBA}" dt="2022-01-10T09:57:02.572" v="4518"/>
        <pc:sldMkLst>
          <pc:docMk/>
          <pc:sldMk cId="1919960493" sldId="364"/>
        </pc:sldMkLst>
        <pc:inkChg chg="add del">
          <ac:chgData name="Viet Anh Nguyen" userId="b95f61ff061388d5" providerId="LiveId" clId="{2F009BA6-935D-4172-B5F2-8DDE54F1BBBA}" dt="2022-01-10T09:50:06.235" v="4382"/>
          <ac:inkMkLst>
            <pc:docMk/>
            <pc:sldMk cId="1919960493" sldId="364"/>
            <ac:inkMk id="2" creationId="{53307DF1-0596-4623-B995-207D878A7512}"/>
          </ac:inkMkLst>
        </pc:inkChg>
        <pc:inkChg chg="add del">
          <ac:chgData name="Viet Anh Nguyen" userId="b95f61ff061388d5" providerId="LiveId" clId="{2F009BA6-935D-4172-B5F2-8DDE54F1BBBA}" dt="2022-01-10T09:50:06.235" v="4382"/>
          <ac:inkMkLst>
            <pc:docMk/>
            <pc:sldMk cId="1919960493" sldId="364"/>
            <ac:inkMk id="3" creationId="{FD172FE7-B7F5-4D4B-9702-D8AD30709511}"/>
          </ac:inkMkLst>
        </pc:inkChg>
        <pc:inkChg chg="add del">
          <ac:chgData name="Viet Anh Nguyen" userId="b95f61ff061388d5" providerId="LiveId" clId="{2F009BA6-935D-4172-B5F2-8DDE54F1BBBA}" dt="2022-01-10T09:50:06.235" v="4382"/>
          <ac:inkMkLst>
            <pc:docMk/>
            <pc:sldMk cId="1919960493" sldId="364"/>
            <ac:inkMk id="4" creationId="{DCCE4A0D-31ED-47EE-B645-7488754BD32F}"/>
          </ac:inkMkLst>
        </pc:inkChg>
        <pc:inkChg chg="add del">
          <ac:chgData name="Viet Anh Nguyen" userId="b95f61ff061388d5" providerId="LiveId" clId="{2F009BA6-935D-4172-B5F2-8DDE54F1BBBA}" dt="2022-01-10T09:50:31.174" v="4410"/>
          <ac:inkMkLst>
            <pc:docMk/>
            <pc:sldMk cId="1919960493" sldId="364"/>
            <ac:inkMk id="5" creationId="{64A273DD-404B-4898-A4C1-9934CC9F74BF}"/>
          </ac:inkMkLst>
        </pc:inkChg>
        <pc:inkChg chg="add del">
          <ac:chgData name="Viet Anh Nguyen" userId="b95f61ff061388d5" providerId="LiveId" clId="{2F009BA6-935D-4172-B5F2-8DDE54F1BBBA}" dt="2022-01-10T09:50:31.174" v="4410"/>
          <ac:inkMkLst>
            <pc:docMk/>
            <pc:sldMk cId="1919960493" sldId="364"/>
            <ac:inkMk id="6" creationId="{43682E78-A8F6-42DE-82E9-80B9863188A5}"/>
          </ac:inkMkLst>
        </pc:inkChg>
        <pc:inkChg chg="add del">
          <ac:chgData name="Viet Anh Nguyen" userId="b95f61ff061388d5" providerId="LiveId" clId="{2F009BA6-935D-4172-B5F2-8DDE54F1BBBA}" dt="2022-01-10T09:50:31.174" v="4410"/>
          <ac:inkMkLst>
            <pc:docMk/>
            <pc:sldMk cId="1919960493" sldId="364"/>
            <ac:inkMk id="7" creationId="{B36E4C36-9539-4E09-B955-652087F716DE}"/>
          </ac:inkMkLst>
        </pc:inkChg>
        <pc:inkChg chg="add del">
          <ac:chgData name="Viet Anh Nguyen" userId="b95f61ff061388d5" providerId="LiveId" clId="{2F009BA6-935D-4172-B5F2-8DDE54F1BBBA}" dt="2022-01-10T09:50:31.174" v="4410"/>
          <ac:inkMkLst>
            <pc:docMk/>
            <pc:sldMk cId="1919960493" sldId="364"/>
            <ac:inkMk id="8" creationId="{D98C7E59-114F-4FA2-9D99-53490BB86132}"/>
          </ac:inkMkLst>
        </pc:inkChg>
        <pc:inkChg chg="add del">
          <ac:chgData name="Viet Anh Nguyen" userId="b95f61ff061388d5" providerId="LiveId" clId="{2F009BA6-935D-4172-B5F2-8DDE54F1BBBA}" dt="2022-01-10T09:50:31.174" v="4410"/>
          <ac:inkMkLst>
            <pc:docMk/>
            <pc:sldMk cId="1919960493" sldId="364"/>
            <ac:inkMk id="9" creationId="{F587883B-CFB4-4851-881C-2D51BCA5D38A}"/>
          </ac:inkMkLst>
        </pc:inkChg>
        <pc:inkChg chg="add del">
          <ac:chgData name="Viet Anh Nguyen" userId="b95f61ff061388d5" providerId="LiveId" clId="{2F009BA6-935D-4172-B5F2-8DDE54F1BBBA}" dt="2022-01-10T09:50:22.914" v="4389"/>
          <ac:inkMkLst>
            <pc:docMk/>
            <pc:sldMk cId="1919960493" sldId="364"/>
            <ac:inkMk id="10" creationId="{50F50D8B-CC59-40AB-BC60-01B309F1D2AF}"/>
          </ac:inkMkLst>
        </pc:inkChg>
        <pc:inkChg chg="add del">
          <ac:chgData name="Viet Anh Nguyen" userId="b95f61ff061388d5" providerId="LiveId" clId="{2F009BA6-935D-4172-B5F2-8DDE54F1BBBA}" dt="2022-01-10T09:50:22.914" v="4389"/>
          <ac:inkMkLst>
            <pc:docMk/>
            <pc:sldMk cId="1919960493" sldId="364"/>
            <ac:inkMk id="11" creationId="{D6264AB7-C7FB-44BF-B08C-5332000B435E}"/>
          </ac:inkMkLst>
        </pc:inkChg>
        <pc:inkChg chg="add del">
          <ac:chgData name="Viet Anh Nguyen" userId="b95f61ff061388d5" providerId="LiveId" clId="{2F009BA6-935D-4172-B5F2-8DDE54F1BBBA}" dt="2022-01-10T09:50:22.914" v="4389"/>
          <ac:inkMkLst>
            <pc:docMk/>
            <pc:sldMk cId="1919960493" sldId="364"/>
            <ac:inkMk id="12" creationId="{CE74264F-FECF-4547-8FD7-32772A8B76C0}"/>
          </ac:inkMkLst>
        </pc:inkChg>
        <pc:inkChg chg="add del">
          <ac:chgData name="Viet Anh Nguyen" userId="b95f61ff061388d5" providerId="LiveId" clId="{2F009BA6-935D-4172-B5F2-8DDE54F1BBBA}" dt="2022-01-10T09:50:22.914" v="4389"/>
          <ac:inkMkLst>
            <pc:docMk/>
            <pc:sldMk cId="1919960493" sldId="364"/>
            <ac:inkMk id="13" creationId="{0E134C91-33E6-4BD5-A21E-523D539D8B91}"/>
          </ac:inkMkLst>
        </pc:inkChg>
        <pc:inkChg chg="add del">
          <ac:chgData name="Viet Anh Nguyen" userId="b95f61ff061388d5" providerId="LiveId" clId="{2F009BA6-935D-4172-B5F2-8DDE54F1BBBA}" dt="2022-01-10T09:50:32.329" v="4414"/>
          <ac:inkMkLst>
            <pc:docMk/>
            <pc:sldMk cId="1919960493" sldId="364"/>
            <ac:inkMk id="14" creationId="{45C6AF82-4023-4F93-873D-927EECE925DF}"/>
          </ac:inkMkLst>
        </pc:inkChg>
        <pc:inkChg chg="add del">
          <ac:chgData name="Viet Anh Nguyen" userId="b95f61ff061388d5" providerId="LiveId" clId="{2F009BA6-935D-4172-B5F2-8DDE54F1BBBA}" dt="2022-01-10T09:50:27.664" v="4401"/>
          <ac:inkMkLst>
            <pc:docMk/>
            <pc:sldMk cId="1919960493" sldId="364"/>
            <ac:inkMk id="15" creationId="{0DEF7DC9-B1BC-4153-B864-C8B1356B9C85}"/>
          </ac:inkMkLst>
        </pc:inkChg>
        <pc:inkChg chg="add del">
          <ac:chgData name="Viet Anh Nguyen" userId="b95f61ff061388d5" providerId="LiveId" clId="{2F009BA6-935D-4172-B5F2-8DDE54F1BBBA}" dt="2022-01-10T09:50:27.664" v="4401"/>
          <ac:inkMkLst>
            <pc:docMk/>
            <pc:sldMk cId="1919960493" sldId="364"/>
            <ac:inkMk id="16" creationId="{92BB5F0C-D009-4740-A1C9-460B80B9A62C}"/>
          </ac:inkMkLst>
        </pc:inkChg>
        <pc:inkChg chg="add del">
          <ac:chgData name="Viet Anh Nguyen" userId="b95f61ff061388d5" providerId="LiveId" clId="{2F009BA6-935D-4172-B5F2-8DDE54F1BBBA}" dt="2022-01-10T09:50:27.664" v="4401"/>
          <ac:inkMkLst>
            <pc:docMk/>
            <pc:sldMk cId="1919960493" sldId="364"/>
            <ac:inkMk id="17" creationId="{E60EBC72-1125-42A1-93EF-332542602FDE}"/>
          </ac:inkMkLst>
        </pc:inkChg>
        <pc:inkChg chg="add del">
          <ac:chgData name="Viet Anh Nguyen" userId="b95f61ff061388d5" providerId="LiveId" clId="{2F009BA6-935D-4172-B5F2-8DDE54F1BBBA}" dt="2022-01-10T09:50:27.664" v="4401"/>
          <ac:inkMkLst>
            <pc:docMk/>
            <pc:sldMk cId="1919960493" sldId="364"/>
            <ac:inkMk id="18" creationId="{256FCD6B-B392-423C-BEE8-E480A2C8D5CF}"/>
          </ac:inkMkLst>
        </pc:inkChg>
        <pc:inkChg chg="add del">
          <ac:chgData name="Viet Anh Nguyen" userId="b95f61ff061388d5" providerId="LiveId" clId="{2F009BA6-935D-4172-B5F2-8DDE54F1BBBA}" dt="2022-01-10T09:50:27.664" v="4401"/>
          <ac:inkMkLst>
            <pc:docMk/>
            <pc:sldMk cId="1919960493" sldId="364"/>
            <ac:inkMk id="19" creationId="{4511D311-066B-459E-BCBB-FC5E6564E596}"/>
          </ac:inkMkLst>
        </pc:inkChg>
        <pc:inkChg chg="add del">
          <ac:chgData name="Viet Anh Nguyen" userId="b95f61ff061388d5" providerId="LiveId" clId="{2F009BA6-935D-4172-B5F2-8DDE54F1BBBA}" dt="2022-01-10T09:50:27.664" v="4401"/>
          <ac:inkMkLst>
            <pc:docMk/>
            <pc:sldMk cId="1919960493" sldId="364"/>
            <ac:inkMk id="20" creationId="{B3C98676-500B-41E0-AD76-A90F361BCF2D}"/>
          </ac:inkMkLst>
        </pc:inkChg>
        <pc:inkChg chg="add del">
          <ac:chgData name="Viet Anh Nguyen" userId="b95f61ff061388d5" providerId="LiveId" clId="{2F009BA6-935D-4172-B5F2-8DDE54F1BBBA}" dt="2022-01-10T09:50:27.664" v="4401"/>
          <ac:inkMkLst>
            <pc:docMk/>
            <pc:sldMk cId="1919960493" sldId="364"/>
            <ac:inkMk id="21" creationId="{3598395E-6262-42EE-B4BE-50A367C56055}"/>
          </ac:inkMkLst>
        </pc:inkChg>
        <pc:inkChg chg="add del">
          <ac:chgData name="Viet Anh Nguyen" userId="b95f61ff061388d5" providerId="LiveId" clId="{2F009BA6-935D-4172-B5F2-8DDE54F1BBBA}" dt="2022-01-10T09:50:27.664" v="4401"/>
          <ac:inkMkLst>
            <pc:docMk/>
            <pc:sldMk cId="1919960493" sldId="364"/>
            <ac:inkMk id="22" creationId="{1A4EED3E-4CB1-4C07-A172-DCC75BE9CDFE}"/>
          </ac:inkMkLst>
        </pc:inkChg>
        <pc:inkChg chg="add del">
          <ac:chgData name="Viet Anh Nguyen" userId="b95f61ff061388d5" providerId="LiveId" clId="{2F009BA6-935D-4172-B5F2-8DDE54F1BBBA}" dt="2022-01-10T09:50:27.664" v="4401"/>
          <ac:inkMkLst>
            <pc:docMk/>
            <pc:sldMk cId="1919960493" sldId="364"/>
            <ac:inkMk id="23" creationId="{77840E52-A11B-4E24-B2A3-0C7F57E8F5FB}"/>
          </ac:inkMkLst>
        </pc:inkChg>
        <pc:inkChg chg="add del">
          <ac:chgData name="Viet Anh Nguyen" userId="b95f61ff061388d5" providerId="LiveId" clId="{2F009BA6-935D-4172-B5F2-8DDE54F1BBBA}" dt="2022-01-10T09:50:27.664" v="4401"/>
          <ac:inkMkLst>
            <pc:docMk/>
            <pc:sldMk cId="1919960493" sldId="364"/>
            <ac:inkMk id="24" creationId="{00B83207-4631-4D1C-97C3-DFACD274A8DC}"/>
          </ac:inkMkLst>
        </pc:inkChg>
        <pc:inkChg chg="add del">
          <ac:chgData name="Viet Anh Nguyen" userId="b95f61ff061388d5" providerId="LiveId" clId="{2F009BA6-935D-4172-B5F2-8DDE54F1BBBA}" dt="2022-01-10T09:50:27.664" v="4401"/>
          <ac:inkMkLst>
            <pc:docMk/>
            <pc:sldMk cId="1919960493" sldId="364"/>
            <ac:inkMk id="25" creationId="{44233421-B9BD-4906-92E5-3F21F7E811E0}"/>
          </ac:inkMkLst>
        </pc:inkChg>
        <pc:inkChg chg="add">
          <ac:chgData name="Viet Anh Nguyen" userId="b95f61ff061388d5" providerId="LiveId" clId="{2F009BA6-935D-4172-B5F2-8DDE54F1BBBA}" dt="2022-01-10T09:50:27.664" v="4401"/>
          <ac:inkMkLst>
            <pc:docMk/>
            <pc:sldMk cId="1919960493" sldId="364"/>
            <ac:inkMk id="26" creationId="{B5FE4382-872D-443E-8ED9-665312777EA3}"/>
          </ac:inkMkLst>
        </pc:inkChg>
        <pc:inkChg chg="add">
          <ac:chgData name="Viet Anh Nguyen" userId="b95f61ff061388d5" providerId="LiveId" clId="{2F009BA6-935D-4172-B5F2-8DDE54F1BBBA}" dt="2022-01-10T09:50:27.664" v="4401"/>
          <ac:inkMkLst>
            <pc:docMk/>
            <pc:sldMk cId="1919960493" sldId="364"/>
            <ac:inkMk id="27" creationId="{E97CC847-84B4-4094-A30E-4B5CB723C434}"/>
          </ac:inkMkLst>
        </pc:inkChg>
        <pc:inkChg chg="add del">
          <ac:chgData name="Viet Anh Nguyen" userId="b95f61ff061388d5" providerId="LiveId" clId="{2F009BA6-935D-4172-B5F2-8DDE54F1BBBA}" dt="2022-01-10T09:50:32.329" v="4414"/>
          <ac:inkMkLst>
            <pc:docMk/>
            <pc:sldMk cId="1919960493" sldId="364"/>
            <ac:inkMk id="28" creationId="{15EA86E1-D2AA-4107-AFD5-0497E922B82C}"/>
          </ac:inkMkLst>
        </pc:inkChg>
        <pc:inkChg chg="add del">
          <ac:chgData name="Viet Anh Nguyen" userId="b95f61ff061388d5" providerId="LiveId" clId="{2F009BA6-935D-4172-B5F2-8DDE54F1BBBA}" dt="2022-01-10T09:50:31.174" v="4410"/>
          <ac:inkMkLst>
            <pc:docMk/>
            <pc:sldMk cId="1919960493" sldId="364"/>
            <ac:inkMk id="29" creationId="{D6A211FB-EE57-46EE-81F0-BFF5D57DC8B3}"/>
          </ac:inkMkLst>
        </pc:inkChg>
        <pc:inkChg chg="add del">
          <ac:chgData name="Viet Anh Nguyen" userId="b95f61ff061388d5" providerId="LiveId" clId="{2F009BA6-935D-4172-B5F2-8DDE54F1BBBA}" dt="2022-01-10T09:50:31.174" v="4410"/>
          <ac:inkMkLst>
            <pc:docMk/>
            <pc:sldMk cId="1919960493" sldId="364"/>
            <ac:inkMk id="30" creationId="{11CD54A9-7238-44F5-BB2C-C4BCDFDEB29D}"/>
          </ac:inkMkLst>
        </pc:inkChg>
        <pc:inkChg chg="add del">
          <ac:chgData name="Viet Anh Nguyen" userId="b95f61ff061388d5" providerId="LiveId" clId="{2F009BA6-935D-4172-B5F2-8DDE54F1BBBA}" dt="2022-01-10T09:50:31.174" v="4410"/>
          <ac:inkMkLst>
            <pc:docMk/>
            <pc:sldMk cId="1919960493" sldId="364"/>
            <ac:inkMk id="31" creationId="{A928A6F9-2B02-43A1-B99D-F82E6FA2A8EE}"/>
          </ac:inkMkLst>
        </pc:inkChg>
        <pc:inkChg chg="add del">
          <ac:chgData name="Viet Anh Nguyen" userId="b95f61ff061388d5" providerId="LiveId" clId="{2F009BA6-935D-4172-B5F2-8DDE54F1BBBA}" dt="2022-01-10T09:50:31.174" v="4410"/>
          <ac:inkMkLst>
            <pc:docMk/>
            <pc:sldMk cId="1919960493" sldId="364"/>
            <ac:inkMk id="32" creationId="{BE45BF7A-E465-4268-BDC7-20F50C8A804B}"/>
          </ac:inkMkLst>
        </pc:inkChg>
        <pc:inkChg chg="add del">
          <ac:chgData name="Viet Anh Nguyen" userId="b95f61ff061388d5" providerId="LiveId" clId="{2F009BA6-935D-4172-B5F2-8DDE54F1BBBA}" dt="2022-01-10T09:50:31.174" v="4410"/>
          <ac:inkMkLst>
            <pc:docMk/>
            <pc:sldMk cId="1919960493" sldId="364"/>
            <ac:inkMk id="33" creationId="{67EE32D2-44E4-4860-947B-AF4656041DFC}"/>
          </ac:inkMkLst>
        </pc:inkChg>
        <pc:inkChg chg="add del">
          <ac:chgData name="Viet Anh Nguyen" userId="b95f61ff061388d5" providerId="LiveId" clId="{2F009BA6-935D-4172-B5F2-8DDE54F1BBBA}" dt="2022-01-10T09:50:31.174" v="4410"/>
          <ac:inkMkLst>
            <pc:docMk/>
            <pc:sldMk cId="1919960493" sldId="364"/>
            <ac:inkMk id="34" creationId="{66149E2A-25BE-46C0-A40F-B92F02CADE87}"/>
          </ac:inkMkLst>
        </pc:inkChg>
        <pc:inkChg chg="add del">
          <ac:chgData name="Viet Anh Nguyen" userId="b95f61ff061388d5" providerId="LiveId" clId="{2F009BA6-935D-4172-B5F2-8DDE54F1BBBA}" dt="2022-01-10T09:50:31.174" v="4410"/>
          <ac:inkMkLst>
            <pc:docMk/>
            <pc:sldMk cId="1919960493" sldId="364"/>
            <ac:inkMk id="35" creationId="{EAC596C6-5586-401A-853A-4C5A0681DB7E}"/>
          </ac:inkMkLst>
        </pc:inkChg>
        <pc:inkChg chg="add del">
          <ac:chgData name="Viet Anh Nguyen" userId="b95f61ff061388d5" providerId="LiveId" clId="{2F009BA6-935D-4172-B5F2-8DDE54F1BBBA}" dt="2022-01-10T09:50:31.174" v="4410"/>
          <ac:inkMkLst>
            <pc:docMk/>
            <pc:sldMk cId="1919960493" sldId="364"/>
            <ac:inkMk id="36" creationId="{0169AC04-B2FC-42A8-A431-94DA9F516986}"/>
          </ac:inkMkLst>
        </pc:inkChg>
        <pc:inkChg chg="add del">
          <ac:chgData name="Viet Anh Nguyen" userId="b95f61ff061388d5" providerId="LiveId" clId="{2F009BA6-935D-4172-B5F2-8DDE54F1BBBA}" dt="2022-01-10T09:50:32.329" v="4414"/>
          <ac:inkMkLst>
            <pc:docMk/>
            <pc:sldMk cId="1919960493" sldId="364"/>
            <ac:inkMk id="37" creationId="{29E03FFB-B248-402A-87AF-4F67F7F75D55}"/>
          </ac:inkMkLst>
        </pc:inkChg>
        <pc:inkChg chg="add del">
          <ac:chgData name="Viet Anh Nguyen" userId="b95f61ff061388d5" providerId="LiveId" clId="{2F009BA6-935D-4172-B5F2-8DDE54F1BBBA}" dt="2022-01-10T09:50:32.329" v="4414"/>
          <ac:inkMkLst>
            <pc:docMk/>
            <pc:sldMk cId="1919960493" sldId="364"/>
            <ac:inkMk id="38" creationId="{5FC77062-FDE8-46F7-A1A9-5A4B8CA05D63}"/>
          </ac:inkMkLst>
        </pc:inkChg>
        <pc:inkChg chg="add del">
          <ac:chgData name="Viet Anh Nguyen" userId="b95f61ff061388d5" providerId="LiveId" clId="{2F009BA6-935D-4172-B5F2-8DDE54F1BBBA}" dt="2022-01-10T09:50:32.329" v="4414"/>
          <ac:inkMkLst>
            <pc:docMk/>
            <pc:sldMk cId="1919960493" sldId="364"/>
            <ac:inkMk id="39" creationId="{08FCC6CB-CE8E-4A01-9567-7413F20BF6E3}"/>
          </ac:inkMkLst>
        </pc:inkChg>
        <pc:inkChg chg="add del">
          <ac:chgData name="Viet Anh Nguyen" userId="b95f61ff061388d5" providerId="LiveId" clId="{2F009BA6-935D-4172-B5F2-8DDE54F1BBBA}" dt="2022-01-10T09:50:32.329" v="4414"/>
          <ac:inkMkLst>
            <pc:docMk/>
            <pc:sldMk cId="1919960493" sldId="364"/>
            <ac:inkMk id="40" creationId="{6D3F7EFF-9E12-4758-A1F0-2BBE1A42D686}"/>
          </ac:inkMkLst>
        </pc:inkChg>
        <pc:inkChg chg="add del">
          <ac:chgData name="Viet Anh Nguyen" userId="b95f61ff061388d5" providerId="LiveId" clId="{2F009BA6-935D-4172-B5F2-8DDE54F1BBBA}" dt="2022-01-10T09:50:34.971" v="4421"/>
          <ac:inkMkLst>
            <pc:docMk/>
            <pc:sldMk cId="1919960493" sldId="364"/>
            <ac:inkMk id="41" creationId="{1BA741AA-306A-4737-9C29-CDA6C1928F32}"/>
          </ac:inkMkLst>
        </pc:inkChg>
        <pc:inkChg chg="add del">
          <ac:chgData name="Viet Anh Nguyen" userId="b95f61ff061388d5" providerId="LiveId" clId="{2F009BA6-935D-4172-B5F2-8DDE54F1BBBA}" dt="2022-01-10T09:50:34.971" v="4421"/>
          <ac:inkMkLst>
            <pc:docMk/>
            <pc:sldMk cId="1919960493" sldId="364"/>
            <ac:inkMk id="42" creationId="{68FD4AFF-974F-45AF-BCDE-C87DDFDE51EE}"/>
          </ac:inkMkLst>
        </pc:inkChg>
        <pc:inkChg chg="add del">
          <ac:chgData name="Viet Anh Nguyen" userId="b95f61ff061388d5" providerId="LiveId" clId="{2F009BA6-935D-4172-B5F2-8DDE54F1BBBA}" dt="2022-01-10T09:50:34.971" v="4421"/>
          <ac:inkMkLst>
            <pc:docMk/>
            <pc:sldMk cId="1919960493" sldId="364"/>
            <ac:inkMk id="43" creationId="{F2421AB9-1C49-49FD-98EE-7B4F6F425A11}"/>
          </ac:inkMkLst>
        </pc:inkChg>
        <pc:inkChg chg="add del">
          <ac:chgData name="Viet Anh Nguyen" userId="b95f61ff061388d5" providerId="LiveId" clId="{2F009BA6-935D-4172-B5F2-8DDE54F1BBBA}" dt="2022-01-10T09:50:34.971" v="4421"/>
          <ac:inkMkLst>
            <pc:docMk/>
            <pc:sldMk cId="1919960493" sldId="364"/>
            <ac:inkMk id="44" creationId="{FF01B1CC-E3B0-40DD-A820-828A5F0CE9A8}"/>
          </ac:inkMkLst>
        </pc:inkChg>
        <pc:inkChg chg="add del">
          <ac:chgData name="Viet Anh Nguyen" userId="b95f61ff061388d5" providerId="LiveId" clId="{2F009BA6-935D-4172-B5F2-8DDE54F1BBBA}" dt="2022-01-10T09:50:34.971" v="4421"/>
          <ac:inkMkLst>
            <pc:docMk/>
            <pc:sldMk cId="1919960493" sldId="364"/>
            <ac:inkMk id="45" creationId="{BEA21A8F-0EC4-447A-9155-375A9F8DC48A}"/>
          </ac:inkMkLst>
        </pc:inkChg>
        <pc:inkChg chg="add del">
          <ac:chgData name="Viet Anh Nguyen" userId="b95f61ff061388d5" providerId="LiveId" clId="{2F009BA6-935D-4172-B5F2-8DDE54F1BBBA}" dt="2022-01-10T09:50:34.971" v="4421"/>
          <ac:inkMkLst>
            <pc:docMk/>
            <pc:sldMk cId="1919960493" sldId="364"/>
            <ac:inkMk id="46" creationId="{7EC81368-207A-4448-A539-903D3B4712CB}"/>
          </ac:inkMkLst>
        </pc:inkChg>
        <pc:inkChg chg="add">
          <ac:chgData name="Viet Anh Nguyen" userId="b95f61ff061388d5" providerId="LiveId" clId="{2F009BA6-935D-4172-B5F2-8DDE54F1BBBA}" dt="2022-01-10T09:50:34.461" v="4420" actId="9405"/>
          <ac:inkMkLst>
            <pc:docMk/>
            <pc:sldMk cId="1919960493" sldId="364"/>
            <ac:inkMk id="47" creationId="{3A3F21A5-7827-4340-93EB-7A12AA930B74}"/>
          </ac:inkMkLst>
        </pc:inkChg>
        <pc:inkChg chg="add">
          <ac:chgData name="Viet Anh Nguyen" userId="b95f61ff061388d5" providerId="LiveId" clId="{2F009BA6-935D-4172-B5F2-8DDE54F1BBBA}" dt="2022-01-10T09:50:34.971" v="4421"/>
          <ac:inkMkLst>
            <pc:docMk/>
            <pc:sldMk cId="1919960493" sldId="364"/>
            <ac:inkMk id="48" creationId="{AE6A1295-90FC-434E-98DF-803F7CE2D837}"/>
          </ac:inkMkLst>
        </pc:inkChg>
        <pc:inkChg chg="add del">
          <ac:chgData name="Viet Anh Nguyen" userId="b95f61ff061388d5" providerId="LiveId" clId="{2F009BA6-935D-4172-B5F2-8DDE54F1BBBA}" dt="2022-01-10T09:50:36.690" v="4427"/>
          <ac:inkMkLst>
            <pc:docMk/>
            <pc:sldMk cId="1919960493" sldId="364"/>
            <ac:inkMk id="49" creationId="{10957A84-57FF-4015-BBBC-DEB39AA7461E}"/>
          </ac:inkMkLst>
        </pc:inkChg>
        <pc:inkChg chg="add del">
          <ac:chgData name="Viet Anh Nguyen" userId="b95f61ff061388d5" providerId="LiveId" clId="{2F009BA6-935D-4172-B5F2-8DDE54F1BBBA}" dt="2022-01-10T09:50:36.690" v="4427"/>
          <ac:inkMkLst>
            <pc:docMk/>
            <pc:sldMk cId="1919960493" sldId="364"/>
            <ac:inkMk id="50" creationId="{74265637-02DB-473E-8691-B9E42C8318B9}"/>
          </ac:inkMkLst>
        </pc:inkChg>
        <pc:inkChg chg="add del">
          <ac:chgData name="Viet Anh Nguyen" userId="b95f61ff061388d5" providerId="LiveId" clId="{2F009BA6-935D-4172-B5F2-8DDE54F1BBBA}" dt="2022-01-10T09:50:36.690" v="4427"/>
          <ac:inkMkLst>
            <pc:docMk/>
            <pc:sldMk cId="1919960493" sldId="364"/>
            <ac:inkMk id="51" creationId="{E5C6AE41-E19A-498C-BAB1-F5AADD3D1923}"/>
          </ac:inkMkLst>
        </pc:inkChg>
        <pc:inkChg chg="add del">
          <ac:chgData name="Viet Anh Nguyen" userId="b95f61ff061388d5" providerId="LiveId" clId="{2F009BA6-935D-4172-B5F2-8DDE54F1BBBA}" dt="2022-01-10T09:50:36.690" v="4427"/>
          <ac:inkMkLst>
            <pc:docMk/>
            <pc:sldMk cId="1919960493" sldId="364"/>
            <ac:inkMk id="52" creationId="{542CBC54-66C9-4987-839B-EDDA3BC70F9D}"/>
          </ac:inkMkLst>
        </pc:inkChg>
        <pc:inkChg chg="add del">
          <ac:chgData name="Viet Anh Nguyen" userId="b95f61ff061388d5" providerId="LiveId" clId="{2F009BA6-935D-4172-B5F2-8DDE54F1BBBA}" dt="2022-01-10T09:50:36.690" v="4427"/>
          <ac:inkMkLst>
            <pc:docMk/>
            <pc:sldMk cId="1919960493" sldId="364"/>
            <ac:inkMk id="53" creationId="{EE151F69-A466-4F54-9A12-6C456D539BA1}"/>
          </ac:inkMkLst>
        </pc:inkChg>
        <pc:inkChg chg="add del">
          <ac:chgData name="Viet Anh Nguyen" userId="b95f61ff061388d5" providerId="LiveId" clId="{2F009BA6-935D-4172-B5F2-8DDE54F1BBBA}" dt="2022-01-10T09:50:38.520" v="4432"/>
          <ac:inkMkLst>
            <pc:docMk/>
            <pc:sldMk cId="1919960493" sldId="364"/>
            <ac:inkMk id="54" creationId="{92A25C55-1017-47EF-AA3B-83EB46C3C1AB}"/>
          </ac:inkMkLst>
        </pc:inkChg>
        <pc:inkChg chg="add del">
          <ac:chgData name="Viet Anh Nguyen" userId="b95f61ff061388d5" providerId="LiveId" clId="{2F009BA6-935D-4172-B5F2-8DDE54F1BBBA}" dt="2022-01-10T09:50:38.520" v="4432"/>
          <ac:inkMkLst>
            <pc:docMk/>
            <pc:sldMk cId="1919960493" sldId="364"/>
            <ac:inkMk id="55" creationId="{4EDC34EB-EC32-4B93-B104-E134F0C5A2B3}"/>
          </ac:inkMkLst>
        </pc:inkChg>
        <pc:inkChg chg="add del">
          <ac:chgData name="Viet Anh Nguyen" userId="b95f61ff061388d5" providerId="LiveId" clId="{2F009BA6-935D-4172-B5F2-8DDE54F1BBBA}" dt="2022-01-10T09:50:38.520" v="4432"/>
          <ac:inkMkLst>
            <pc:docMk/>
            <pc:sldMk cId="1919960493" sldId="364"/>
            <ac:inkMk id="56" creationId="{CEC2183F-7F50-4DFE-8095-C176DD8D434C}"/>
          </ac:inkMkLst>
        </pc:inkChg>
        <pc:inkChg chg="add del">
          <ac:chgData name="Viet Anh Nguyen" userId="b95f61ff061388d5" providerId="LiveId" clId="{2F009BA6-935D-4172-B5F2-8DDE54F1BBBA}" dt="2022-01-10T09:50:38.520" v="4432"/>
          <ac:inkMkLst>
            <pc:docMk/>
            <pc:sldMk cId="1919960493" sldId="364"/>
            <ac:inkMk id="57" creationId="{C99D7B3D-7D58-4094-BBB6-01794E377E20}"/>
          </ac:inkMkLst>
        </pc:inkChg>
        <pc:inkChg chg="add del">
          <ac:chgData name="Viet Anh Nguyen" userId="b95f61ff061388d5" providerId="LiveId" clId="{2F009BA6-935D-4172-B5F2-8DDE54F1BBBA}" dt="2022-01-10T09:50:39.808" v="4436"/>
          <ac:inkMkLst>
            <pc:docMk/>
            <pc:sldMk cId="1919960493" sldId="364"/>
            <ac:inkMk id="58" creationId="{C3D31EF3-B7D8-4C16-A268-AF530E8E0271}"/>
          </ac:inkMkLst>
        </pc:inkChg>
        <pc:inkChg chg="add">
          <ac:chgData name="Viet Anh Nguyen" userId="b95f61ff061388d5" providerId="LiveId" clId="{2F009BA6-935D-4172-B5F2-8DDE54F1BBBA}" dt="2022-01-10T09:50:38.520" v="4432"/>
          <ac:inkMkLst>
            <pc:docMk/>
            <pc:sldMk cId="1919960493" sldId="364"/>
            <ac:inkMk id="59" creationId="{97AD2FDA-597B-4B58-9E6B-4FF740BFD141}"/>
          </ac:inkMkLst>
        </pc:inkChg>
        <pc:inkChg chg="add del">
          <ac:chgData name="Viet Anh Nguyen" userId="b95f61ff061388d5" providerId="LiveId" clId="{2F009BA6-935D-4172-B5F2-8DDE54F1BBBA}" dt="2022-01-10T09:50:39.808" v="4436"/>
          <ac:inkMkLst>
            <pc:docMk/>
            <pc:sldMk cId="1919960493" sldId="364"/>
            <ac:inkMk id="60" creationId="{41485BE3-062A-4D97-B95D-E0951D2849EF}"/>
          </ac:inkMkLst>
        </pc:inkChg>
        <pc:inkChg chg="add del">
          <ac:chgData name="Viet Anh Nguyen" userId="b95f61ff061388d5" providerId="LiveId" clId="{2F009BA6-935D-4172-B5F2-8DDE54F1BBBA}" dt="2022-01-10T09:50:39.808" v="4436"/>
          <ac:inkMkLst>
            <pc:docMk/>
            <pc:sldMk cId="1919960493" sldId="364"/>
            <ac:inkMk id="61" creationId="{C0964988-0BFF-480C-9823-E94704181EA8}"/>
          </ac:inkMkLst>
        </pc:inkChg>
        <pc:inkChg chg="add del">
          <ac:chgData name="Viet Anh Nguyen" userId="b95f61ff061388d5" providerId="LiveId" clId="{2F009BA6-935D-4172-B5F2-8DDE54F1BBBA}" dt="2022-01-10T09:50:39.808" v="4436"/>
          <ac:inkMkLst>
            <pc:docMk/>
            <pc:sldMk cId="1919960493" sldId="364"/>
            <ac:inkMk id="62" creationId="{82C941DF-2C85-4E38-B47B-AEB6ACF06A5E}"/>
          </ac:inkMkLst>
        </pc:inkChg>
        <pc:inkChg chg="add">
          <ac:chgData name="Viet Anh Nguyen" userId="b95f61ff061388d5" providerId="LiveId" clId="{2F009BA6-935D-4172-B5F2-8DDE54F1BBBA}" dt="2022-01-10T09:50:39.808" v="4436"/>
          <ac:inkMkLst>
            <pc:docMk/>
            <pc:sldMk cId="1919960493" sldId="364"/>
            <ac:inkMk id="63" creationId="{94844737-9987-4018-8504-DBB6E6FA01E0}"/>
          </ac:inkMkLst>
        </pc:inkChg>
        <pc:inkChg chg="add">
          <ac:chgData name="Viet Anh Nguyen" userId="b95f61ff061388d5" providerId="LiveId" clId="{2F009BA6-935D-4172-B5F2-8DDE54F1BBBA}" dt="2022-01-10T09:50:47.141" v="4437" actId="9405"/>
          <ac:inkMkLst>
            <pc:docMk/>
            <pc:sldMk cId="1919960493" sldId="364"/>
            <ac:inkMk id="64" creationId="{9D3D41B1-3F96-4C21-AEAF-295F776E2053}"/>
          </ac:inkMkLst>
        </pc:inkChg>
        <pc:inkChg chg="add">
          <ac:chgData name="Viet Anh Nguyen" userId="b95f61ff061388d5" providerId="LiveId" clId="{2F009BA6-935D-4172-B5F2-8DDE54F1BBBA}" dt="2022-01-10T09:50:48.552" v="4438" actId="9405"/>
          <ac:inkMkLst>
            <pc:docMk/>
            <pc:sldMk cId="1919960493" sldId="364"/>
            <ac:inkMk id="65" creationId="{CA922FAC-EAD5-4F84-AEC8-E74ED6E30A79}"/>
          </ac:inkMkLst>
        </pc:inkChg>
        <pc:inkChg chg="add del">
          <ac:chgData name="Viet Anh Nguyen" userId="b95f61ff061388d5" providerId="LiveId" clId="{2F009BA6-935D-4172-B5F2-8DDE54F1BBBA}" dt="2022-01-10T09:50:55.108" v="4441"/>
          <ac:inkMkLst>
            <pc:docMk/>
            <pc:sldMk cId="1919960493" sldId="364"/>
            <ac:inkMk id="66" creationId="{5F011C00-A3CF-4DF3-BC93-E0E175282AAB}"/>
          </ac:inkMkLst>
        </pc:inkChg>
        <pc:inkChg chg="add del">
          <ac:chgData name="Viet Anh Nguyen" userId="b95f61ff061388d5" providerId="LiveId" clId="{2F009BA6-935D-4172-B5F2-8DDE54F1BBBA}" dt="2022-01-10T09:50:55.108" v="4441"/>
          <ac:inkMkLst>
            <pc:docMk/>
            <pc:sldMk cId="1919960493" sldId="364"/>
            <ac:inkMk id="67" creationId="{196DC204-FA9F-44D7-9213-60B94D74887C}"/>
          </ac:inkMkLst>
        </pc:inkChg>
        <pc:inkChg chg="add">
          <ac:chgData name="Viet Anh Nguyen" userId="b95f61ff061388d5" providerId="LiveId" clId="{2F009BA6-935D-4172-B5F2-8DDE54F1BBBA}" dt="2022-01-10T09:50:55.108" v="4441"/>
          <ac:inkMkLst>
            <pc:docMk/>
            <pc:sldMk cId="1919960493" sldId="364"/>
            <ac:inkMk id="68" creationId="{AB8F8527-35FD-478A-8E39-70347AB058A0}"/>
          </ac:inkMkLst>
        </pc:inkChg>
        <pc:inkChg chg="add del">
          <ac:chgData name="Viet Anh Nguyen" userId="b95f61ff061388d5" providerId="LiveId" clId="{2F009BA6-935D-4172-B5F2-8DDE54F1BBBA}" dt="2022-01-10T09:50:56.902" v="4444"/>
          <ac:inkMkLst>
            <pc:docMk/>
            <pc:sldMk cId="1919960493" sldId="364"/>
            <ac:inkMk id="69" creationId="{A60A7926-CC06-4D9A-AEDC-0ED846ED3F10}"/>
          </ac:inkMkLst>
        </pc:inkChg>
        <pc:inkChg chg="add del">
          <ac:chgData name="Viet Anh Nguyen" userId="b95f61ff061388d5" providerId="LiveId" clId="{2F009BA6-935D-4172-B5F2-8DDE54F1BBBA}" dt="2022-01-10T09:50:56.902" v="4444"/>
          <ac:inkMkLst>
            <pc:docMk/>
            <pc:sldMk cId="1919960493" sldId="364"/>
            <ac:inkMk id="70" creationId="{E92F8743-9D0D-4FBC-A085-A531BC9DD121}"/>
          </ac:inkMkLst>
        </pc:inkChg>
        <pc:inkChg chg="add">
          <ac:chgData name="Viet Anh Nguyen" userId="b95f61ff061388d5" providerId="LiveId" clId="{2F009BA6-935D-4172-B5F2-8DDE54F1BBBA}" dt="2022-01-10T09:50:56.902" v="4444"/>
          <ac:inkMkLst>
            <pc:docMk/>
            <pc:sldMk cId="1919960493" sldId="364"/>
            <ac:inkMk id="71" creationId="{B26A22EA-BC2C-4917-A140-66F6CA3AB935}"/>
          </ac:inkMkLst>
        </pc:inkChg>
        <pc:inkChg chg="add">
          <ac:chgData name="Viet Anh Nguyen" userId="b95f61ff061388d5" providerId="LiveId" clId="{2F009BA6-935D-4172-B5F2-8DDE54F1BBBA}" dt="2022-01-10T09:51:52.765" v="4445" actId="9405"/>
          <ac:inkMkLst>
            <pc:docMk/>
            <pc:sldMk cId="1919960493" sldId="364"/>
            <ac:inkMk id="72" creationId="{B1F0EDAE-7919-45C7-88BE-5CE1AE3F2AC7}"/>
          </ac:inkMkLst>
        </pc:inkChg>
        <pc:inkChg chg="add">
          <ac:chgData name="Viet Anh Nguyen" userId="b95f61ff061388d5" providerId="LiveId" clId="{2F009BA6-935D-4172-B5F2-8DDE54F1BBBA}" dt="2022-01-10T09:51:54.382" v="4446" actId="9405"/>
          <ac:inkMkLst>
            <pc:docMk/>
            <pc:sldMk cId="1919960493" sldId="364"/>
            <ac:inkMk id="73" creationId="{E851B48C-3BB4-43C4-A72D-F7C6F790B211}"/>
          </ac:inkMkLst>
        </pc:inkChg>
        <pc:inkChg chg="add del">
          <ac:chgData name="Viet Anh Nguyen" userId="b95f61ff061388d5" providerId="LiveId" clId="{2F009BA6-935D-4172-B5F2-8DDE54F1BBBA}" dt="2022-01-10T09:51:55.984" v="4449"/>
          <ac:inkMkLst>
            <pc:docMk/>
            <pc:sldMk cId="1919960493" sldId="364"/>
            <ac:inkMk id="74" creationId="{545D0CA3-580E-4E0B-A8AF-639387A19579}"/>
          </ac:inkMkLst>
        </pc:inkChg>
        <pc:inkChg chg="add del">
          <ac:chgData name="Viet Anh Nguyen" userId="b95f61ff061388d5" providerId="LiveId" clId="{2F009BA6-935D-4172-B5F2-8DDE54F1BBBA}" dt="2022-01-10T09:51:55.984" v="4449"/>
          <ac:inkMkLst>
            <pc:docMk/>
            <pc:sldMk cId="1919960493" sldId="364"/>
            <ac:inkMk id="75" creationId="{1B2D4C5E-E8ED-44E9-AB7A-2DF31FD8E0EF}"/>
          </ac:inkMkLst>
        </pc:inkChg>
        <pc:inkChg chg="add">
          <ac:chgData name="Viet Anh Nguyen" userId="b95f61ff061388d5" providerId="LiveId" clId="{2F009BA6-935D-4172-B5F2-8DDE54F1BBBA}" dt="2022-01-10T09:51:55.984" v="4449"/>
          <ac:inkMkLst>
            <pc:docMk/>
            <pc:sldMk cId="1919960493" sldId="364"/>
            <ac:inkMk id="76" creationId="{0DD685C4-08DA-472F-8BD6-0DBA66F584A2}"/>
          </ac:inkMkLst>
        </pc:inkChg>
        <pc:inkChg chg="add del">
          <ac:chgData name="Viet Anh Nguyen" userId="b95f61ff061388d5" providerId="LiveId" clId="{2F009BA6-935D-4172-B5F2-8DDE54F1BBBA}" dt="2022-01-10T09:54:36.693" v="4454"/>
          <ac:inkMkLst>
            <pc:docMk/>
            <pc:sldMk cId="1919960493" sldId="364"/>
            <ac:inkMk id="77" creationId="{E3D891BA-9CF7-4E12-A9DB-C146CF39D35E}"/>
          </ac:inkMkLst>
        </pc:inkChg>
        <pc:inkChg chg="add del">
          <ac:chgData name="Viet Anh Nguyen" userId="b95f61ff061388d5" providerId="LiveId" clId="{2F009BA6-935D-4172-B5F2-8DDE54F1BBBA}" dt="2022-01-10T09:54:36.693" v="4454"/>
          <ac:inkMkLst>
            <pc:docMk/>
            <pc:sldMk cId="1919960493" sldId="364"/>
            <ac:inkMk id="78" creationId="{025D4879-02BD-4471-9EEB-AF4DF009DAF8}"/>
          </ac:inkMkLst>
        </pc:inkChg>
        <pc:inkChg chg="add del">
          <ac:chgData name="Viet Anh Nguyen" userId="b95f61ff061388d5" providerId="LiveId" clId="{2F009BA6-935D-4172-B5F2-8DDE54F1BBBA}" dt="2022-01-10T09:54:36.693" v="4454"/>
          <ac:inkMkLst>
            <pc:docMk/>
            <pc:sldMk cId="1919960493" sldId="364"/>
            <ac:inkMk id="79" creationId="{402A064F-0E5E-44AF-BF51-8506C19B6C92}"/>
          </ac:inkMkLst>
        </pc:inkChg>
        <pc:inkChg chg="add del">
          <ac:chgData name="Viet Anh Nguyen" userId="b95f61ff061388d5" providerId="LiveId" clId="{2F009BA6-935D-4172-B5F2-8DDE54F1BBBA}" dt="2022-01-10T09:54:36.693" v="4454"/>
          <ac:inkMkLst>
            <pc:docMk/>
            <pc:sldMk cId="1919960493" sldId="364"/>
            <ac:inkMk id="80" creationId="{BB2F9889-A99F-452A-BDAA-9CA2B5434F71}"/>
          </ac:inkMkLst>
        </pc:inkChg>
        <pc:inkChg chg="add">
          <ac:chgData name="Viet Anh Nguyen" userId="b95f61ff061388d5" providerId="LiveId" clId="{2F009BA6-935D-4172-B5F2-8DDE54F1BBBA}" dt="2022-01-10T09:54:36.693" v="4454"/>
          <ac:inkMkLst>
            <pc:docMk/>
            <pc:sldMk cId="1919960493" sldId="364"/>
            <ac:inkMk id="81" creationId="{A90E62D3-A2ED-4E74-9E04-8E9DA08D5D56}"/>
          </ac:inkMkLst>
        </pc:inkChg>
        <pc:inkChg chg="add del">
          <ac:chgData name="Viet Anh Nguyen" userId="b95f61ff061388d5" providerId="LiveId" clId="{2F009BA6-935D-4172-B5F2-8DDE54F1BBBA}" dt="2022-01-10T09:54:48.590" v="4460"/>
          <ac:inkMkLst>
            <pc:docMk/>
            <pc:sldMk cId="1919960493" sldId="364"/>
            <ac:inkMk id="82" creationId="{C173C867-77B4-48D3-9224-230EA433B94E}"/>
          </ac:inkMkLst>
        </pc:inkChg>
        <pc:inkChg chg="add del">
          <ac:chgData name="Viet Anh Nguyen" userId="b95f61ff061388d5" providerId="LiveId" clId="{2F009BA6-935D-4172-B5F2-8DDE54F1BBBA}" dt="2022-01-10T09:54:48.590" v="4460"/>
          <ac:inkMkLst>
            <pc:docMk/>
            <pc:sldMk cId="1919960493" sldId="364"/>
            <ac:inkMk id="83" creationId="{6800CCB1-02F0-4CBF-B90B-0BB5A2C85008}"/>
          </ac:inkMkLst>
        </pc:inkChg>
        <pc:inkChg chg="add del">
          <ac:chgData name="Viet Anh Nguyen" userId="b95f61ff061388d5" providerId="LiveId" clId="{2F009BA6-935D-4172-B5F2-8DDE54F1BBBA}" dt="2022-01-10T09:54:48.590" v="4460"/>
          <ac:inkMkLst>
            <pc:docMk/>
            <pc:sldMk cId="1919960493" sldId="364"/>
            <ac:inkMk id="84" creationId="{F3916590-FB1E-44A5-81F6-45FF4FF42F4F}"/>
          </ac:inkMkLst>
        </pc:inkChg>
        <pc:inkChg chg="add del">
          <ac:chgData name="Viet Anh Nguyen" userId="b95f61ff061388d5" providerId="LiveId" clId="{2F009BA6-935D-4172-B5F2-8DDE54F1BBBA}" dt="2022-01-10T09:54:48.590" v="4460"/>
          <ac:inkMkLst>
            <pc:docMk/>
            <pc:sldMk cId="1919960493" sldId="364"/>
            <ac:inkMk id="85" creationId="{4F0C7966-FEBB-4EB9-AF8E-2B08B00FBD22}"/>
          </ac:inkMkLst>
        </pc:inkChg>
        <pc:inkChg chg="add del">
          <ac:chgData name="Viet Anh Nguyen" userId="b95f61ff061388d5" providerId="LiveId" clId="{2F009BA6-935D-4172-B5F2-8DDE54F1BBBA}" dt="2022-01-10T09:54:48.590" v="4460"/>
          <ac:inkMkLst>
            <pc:docMk/>
            <pc:sldMk cId="1919960493" sldId="364"/>
            <ac:inkMk id="86" creationId="{ABB690CD-BE93-4050-8AFF-3998161DA70B}"/>
          </ac:inkMkLst>
        </pc:inkChg>
        <pc:inkChg chg="add del">
          <ac:chgData name="Viet Anh Nguyen" userId="b95f61ff061388d5" providerId="LiveId" clId="{2F009BA6-935D-4172-B5F2-8DDE54F1BBBA}" dt="2022-01-10T09:54:49.875" v="4463"/>
          <ac:inkMkLst>
            <pc:docMk/>
            <pc:sldMk cId="1919960493" sldId="364"/>
            <ac:inkMk id="87" creationId="{217B6201-8B6A-4DCC-BC97-8458A12B8BDE}"/>
          </ac:inkMkLst>
        </pc:inkChg>
        <pc:inkChg chg="add del">
          <ac:chgData name="Viet Anh Nguyen" userId="b95f61ff061388d5" providerId="LiveId" clId="{2F009BA6-935D-4172-B5F2-8DDE54F1BBBA}" dt="2022-01-10T09:54:49.875" v="4463"/>
          <ac:inkMkLst>
            <pc:docMk/>
            <pc:sldMk cId="1919960493" sldId="364"/>
            <ac:inkMk id="88" creationId="{2503725F-DFE6-406A-A515-A6CDF0CAFD4E}"/>
          </ac:inkMkLst>
        </pc:inkChg>
        <pc:inkChg chg="add del">
          <ac:chgData name="Viet Anh Nguyen" userId="b95f61ff061388d5" providerId="LiveId" clId="{2F009BA6-935D-4172-B5F2-8DDE54F1BBBA}" dt="2022-01-10T09:54:49.875" v="4463"/>
          <ac:inkMkLst>
            <pc:docMk/>
            <pc:sldMk cId="1919960493" sldId="364"/>
            <ac:inkMk id="89" creationId="{5C1CA089-FAAA-40B6-A2E3-9D8E7F472C38}"/>
          </ac:inkMkLst>
        </pc:inkChg>
        <pc:inkChg chg="add">
          <ac:chgData name="Viet Anh Nguyen" userId="b95f61ff061388d5" providerId="LiveId" clId="{2F009BA6-935D-4172-B5F2-8DDE54F1BBBA}" dt="2022-01-10T09:54:49.875" v="4463"/>
          <ac:inkMkLst>
            <pc:docMk/>
            <pc:sldMk cId="1919960493" sldId="364"/>
            <ac:inkMk id="90" creationId="{AE8E333E-539C-4AA9-8EA0-083759915A4F}"/>
          </ac:inkMkLst>
        </pc:inkChg>
        <pc:inkChg chg="add del">
          <ac:chgData name="Viet Anh Nguyen" userId="b95f61ff061388d5" providerId="LiveId" clId="{2F009BA6-935D-4172-B5F2-8DDE54F1BBBA}" dt="2022-01-10T09:55:20.678" v="4466"/>
          <ac:inkMkLst>
            <pc:docMk/>
            <pc:sldMk cId="1919960493" sldId="364"/>
            <ac:inkMk id="91" creationId="{9B9DE571-5569-4520-8138-D79F375F02E7}"/>
          </ac:inkMkLst>
        </pc:inkChg>
        <pc:inkChg chg="add del">
          <ac:chgData name="Viet Anh Nguyen" userId="b95f61ff061388d5" providerId="LiveId" clId="{2F009BA6-935D-4172-B5F2-8DDE54F1BBBA}" dt="2022-01-10T09:55:20.678" v="4466"/>
          <ac:inkMkLst>
            <pc:docMk/>
            <pc:sldMk cId="1919960493" sldId="364"/>
            <ac:inkMk id="92" creationId="{7C0DD894-56B2-44CE-9329-64BCDBB31B91}"/>
          </ac:inkMkLst>
        </pc:inkChg>
        <pc:inkChg chg="add del">
          <ac:chgData name="Viet Anh Nguyen" userId="b95f61ff061388d5" providerId="LiveId" clId="{2F009BA6-935D-4172-B5F2-8DDE54F1BBBA}" dt="2022-01-10T09:55:37.175" v="4479"/>
          <ac:inkMkLst>
            <pc:docMk/>
            <pc:sldMk cId="1919960493" sldId="364"/>
            <ac:inkMk id="93" creationId="{F8EFFA63-15E0-499E-A31E-C5015694F0B7}"/>
          </ac:inkMkLst>
        </pc:inkChg>
        <pc:inkChg chg="add del">
          <ac:chgData name="Viet Anh Nguyen" userId="b95f61ff061388d5" providerId="LiveId" clId="{2F009BA6-935D-4172-B5F2-8DDE54F1BBBA}" dt="2022-01-10T09:55:26.639" v="4469"/>
          <ac:inkMkLst>
            <pc:docMk/>
            <pc:sldMk cId="1919960493" sldId="364"/>
            <ac:inkMk id="94" creationId="{92B766C9-944B-491D-9832-C61D6C663215}"/>
          </ac:inkMkLst>
        </pc:inkChg>
        <pc:inkChg chg="add del">
          <ac:chgData name="Viet Anh Nguyen" userId="b95f61ff061388d5" providerId="LiveId" clId="{2F009BA6-935D-4172-B5F2-8DDE54F1BBBA}" dt="2022-01-10T09:55:26.639" v="4469"/>
          <ac:inkMkLst>
            <pc:docMk/>
            <pc:sldMk cId="1919960493" sldId="364"/>
            <ac:inkMk id="95" creationId="{F701D11A-262A-48D5-97AF-8DA61DE1355A}"/>
          </ac:inkMkLst>
        </pc:inkChg>
        <pc:inkChg chg="add">
          <ac:chgData name="Viet Anh Nguyen" userId="b95f61ff061388d5" providerId="LiveId" clId="{2F009BA6-935D-4172-B5F2-8DDE54F1BBBA}" dt="2022-01-10T09:55:26.639" v="4469"/>
          <ac:inkMkLst>
            <pc:docMk/>
            <pc:sldMk cId="1919960493" sldId="364"/>
            <ac:inkMk id="96" creationId="{899E6B9A-F55E-4AF2-B1B5-DE3829DD232D}"/>
          </ac:inkMkLst>
        </pc:inkChg>
        <pc:inkChg chg="add del">
          <ac:chgData name="Viet Anh Nguyen" userId="b95f61ff061388d5" providerId="LiveId" clId="{2F009BA6-935D-4172-B5F2-8DDE54F1BBBA}" dt="2022-01-10T09:55:36.023" v="4477"/>
          <ac:inkMkLst>
            <pc:docMk/>
            <pc:sldMk cId="1919960493" sldId="364"/>
            <ac:inkMk id="97" creationId="{CD5F52DD-5F1E-47CC-B4C4-BCE567B1867D}"/>
          </ac:inkMkLst>
        </pc:inkChg>
        <pc:inkChg chg="add del">
          <ac:chgData name="Viet Anh Nguyen" userId="b95f61ff061388d5" providerId="LiveId" clId="{2F009BA6-935D-4172-B5F2-8DDE54F1BBBA}" dt="2022-01-10T09:55:36.023" v="4477"/>
          <ac:inkMkLst>
            <pc:docMk/>
            <pc:sldMk cId="1919960493" sldId="364"/>
            <ac:inkMk id="98" creationId="{9B86037B-D976-423D-8267-A9575B283004}"/>
          </ac:inkMkLst>
        </pc:inkChg>
        <pc:inkChg chg="add del">
          <ac:chgData name="Viet Anh Nguyen" userId="b95f61ff061388d5" providerId="LiveId" clId="{2F009BA6-935D-4172-B5F2-8DDE54F1BBBA}" dt="2022-01-10T09:55:36.023" v="4477"/>
          <ac:inkMkLst>
            <pc:docMk/>
            <pc:sldMk cId="1919960493" sldId="364"/>
            <ac:inkMk id="99" creationId="{F00C7802-CB03-4EAA-86B8-603C7919AD29}"/>
          </ac:inkMkLst>
        </pc:inkChg>
        <pc:inkChg chg="add del">
          <ac:chgData name="Viet Anh Nguyen" userId="b95f61ff061388d5" providerId="LiveId" clId="{2F009BA6-935D-4172-B5F2-8DDE54F1BBBA}" dt="2022-01-10T09:55:36.023" v="4477"/>
          <ac:inkMkLst>
            <pc:docMk/>
            <pc:sldMk cId="1919960493" sldId="364"/>
            <ac:inkMk id="100" creationId="{F4DDEBF7-00D5-46E2-9071-BA33E4E6B760}"/>
          </ac:inkMkLst>
        </pc:inkChg>
        <pc:inkChg chg="add del">
          <ac:chgData name="Viet Anh Nguyen" userId="b95f61ff061388d5" providerId="LiveId" clId="{2F009BA6-935D-4172-B5F2-8DDE54F1BBBA}" dt="2022-01-10T09:55:36.023" v="4477"/>
          <ac:inkMkLst>
            <pc:docMk/>
            <pc:sldMk cId="1919960493" sldId="364"/>
            <ac:inkMk id="101" creationId="{635B3020-5FF3-4451-B7A7-992EDA4368AB}"/>
          </ac:inkMkLst>
        </pc:inkChg>
        <pc:inkChg chg="add del">
          <ac:chgData name="Viet Anh Nguyen" userId="b95f61ff061388d5" providerId="LiveId" clId="{2F009BA6-935D-4172-B5F2-8DDE54F1BBBA}" dt="2022-01-10T09:55:36.023" v="4477"/>
          <ac:inkMkLst>
            <pc:docMk/>
            <pc:sldMk cId="1919960493" sldId="364"/>
            <ac:inkMk id="102" creationId="{5268C75E-984D-470F-B6A4-22C4B1B8DB0A}"/>
          </ac:inkMkLst>
        </pc:inkChg>
        <pc:inkChg chg="add del">
          <ac:chgData name="Viet Anh Nguyen" userId="b95f61ff061388d5" providerId="LiveId" clId="{2F009BA6-935D-4172-B5F2-8DDE54F1BBBA}" dt="2022-01-10T09:55:36.023" v="4477"/>
          <ac:inkMkLst>
            <pc:docMk/>
            <pc:sldMk cId="1919960493" sldId="364"/>
            <ac:inkMk id="103" creationId="{EA953AB0-4B85-4E7D-9059-DFD0EBCCF7BA}"/>
          </ac:inkMkLst>
        </pc:inkChg>
        <pc:inkChg chg="add del">
          <ac:chgData name="Viet Anh Nguyen" userId="b95f61ff061388d5" providerId="LiveId" clId="{2F009BA6-935D-4172-B5F2-8DDE54F1BBBA}" dt="2022-01-10T09:55:37.175" v="4479"/>
          <ac:inkMkLst>
            <pc:docMk/>
            <pc:sldMk cId="1919960493" sldId="364"/>
            <ac:inkMk id="104" creationId="{31F63487-3173-42E9-9139-ACED6AA5202F}"/>
          </ac:inkMkLst>
        </pc:inkChg>
        <pc:inkChg chg="add del">
          <ac:chgData name="Viet Anh Nguyen" userId="b95f61ff061388d5" providerId="LiveId" clId="{2F009BA6-935D-4172-B5F2-8DDE54F1BBBA}" dt="2022-01-10T09:55:37.175" v="4479"/>
          <ac:inkMkLst>
            <pc:docMk/>
            <pc:sldMk cId="1919960493" sldId="364"/>
            <ac:inkMk id="105" creationId="{8F42B79F-5535-4285-BFD9-FFD6532007B0}"/>
          </ac:inkMkLst>
        </pc:inkChg>
        <pc:inkChg chg="add del">
          <ac:chgData name="Viet Anh Nguyen" userId="b95f61ff061388d5" providerId="LiveId" clId="{2F009BA6-935D-4172-B5F2-8DDE54F1BBBA}" dt="2022-01-10T09:55:39.339" v="4485"/>
          <ac:inkMkLst>
            <pc:docMk/>
            <pc:sldMk cId="1919960493" sldId="364"/>
            <ac:inkMk id="106" creationId="{06603B7D-500E-43F4-8B0E-6083B2B14BDC}"/>
          </ac:inkMkLst>
        </pc:inkChg>
        <pc:inkChg chg="add del">
          <ac:chgData name="Viet Anh Nguyen" userId="b95f61ff061388d5" providerId="LiveId" clId="{2F009BA6-935D-4172-B5F2-8DDE54F1BBBA}" dt="2022-01-10T09:55:39.339" v="4485"/>
          <ac:inkMkLst>
            <pc:docMk/>
            <pc:sldMk cId="1919960493" sldId="364"/>
            <ac:inkMk id="107" creationId="{34493541-9F02-487E-9E61-138B18F40B57}"/>
          </ac:inkMkLst>
        </pc:inkChg>
        <pc:inkChg chg="add del">
          <ac:chgData name="Viet Anh Nguyen" userId="b95f61ff061388d5" providerId="LiveId" clId="{2F009BA6-935D-4172-B5F2-8DDE54F1BBBA}" dt="2022-01-10T09:55:39.339" v="4485"/>
          <ac:inkMkLst>
            <pc:docMk/>
            <pc:sldMk cId="1919960493" sldId="364"/>
            <ac:inkMk id="108" creationId="{2040B3EC-2EED-4E55-B7ED-BBA60797B9F3}"/>
          </ac:inkMkLst>
        </pc:inkChg>
        <pc:inkChg chg="add del">
          <ac:chgData name="Viet Anh Nguyen" userId="b95f61ff061388d5" providerId="LiveId" clId="{2F009BA6-935D-4172-B5F2-8DDE54F1BBBA}" dt="2022-01-10T09:55:39.339" v="4485"/>
          <ac:inkMkLst>
            <pc:docMk/>
            <pc:sldMk cId="1919960493" sldId="364"/>
            <ac:inkMk id="109" creationId="{6366328B-C289-4260-A491-480D8C631655}"/>
          </ac:inkMkLst>
        </pc:inkChg>
        <pc:inkChg chg="add del">
          <ac:chgData name="Viet Anh Nguyen" userId="b95f61ff061388d5" providerId="LiveId" clId="{2F009BA6-935D-4172-B5F2-8DDE54F1BBBA}" dt="2022-01-10T09:55:39.339" v="4485"/>
          <ac:inkMkLst>
            <pc:docMk/>
            <pc:sldMk cId="1919960493" sldId="364"/>
            <ac:inkMk id="110" creationId="{602CF84C-83C9-4405-A018-67156D38A244}"/>
          </ac:inkMkLst>
        </pc:inkChg>
        <pc:inkChg chg="add del">
          <ac:chgData name="Viet Anh Nguyen" userId="b95f61ff061388d5" providerId="LiveId" clId="{2F009BA6-935D-4172-B5F2-8DDE54F1BBBA}" dt="2022-01-10T09:55:39.339" v="4485"/>
          <ac:inkMkLst>
            <pc:docMk/>
            <pc:sldMk cId="1919960493" sldId="364"/>
            <ac:inkMk id="111" creationId="{A00B3297-99A6-403B-B50C-175E29E8E5DE}"/>
          </ac:inkMkLst>
        </pc:inkChg>
        <pc:inkChg chg="add del">
          <ac:chgData name="Viet Anh Nguyen" userId="b95f61ff061388d5" providerId="LiveId" clId="{2F009BA6-935D-4172-B5F2-8DDE54F1BBBA}" dt="2022-01-10T09:55:40.529" v="4488"/>
          <ac:inkMkLst>
            <pc:docMk/>
            <pc:sldMk cId="1919960493" sldId="364"/>
            <ac:inkMk id="112" creationId="{4C913128-5431-451C-823A-89497D89ED9D}"/>
          </ac:inkMkLst>
        </pc:inkChg>
        <pc:inkChg chg="add del">
          <ac:chgData name="Viet Anh Nguyen" userId="b95f61ff061388d5" providerId="LiveId" clId="{2F009BA6-935D-4172-B5F2-8DDE54F1BBBA}" dt="2022-01-10T09:55:40.529" v="4488"/>
          <ac:inkMkLst>
            <pc:docMk/>
            <pc:sldMk cId="1919960493" sldId="364"/>
            <ac:inkMk id="113" creationId="{4E6D8F8C-9820-4E45-AD19-ADB9E02BDFC3}"/>
          </ac:inkMkLst>
        </pc:inkChg>
        <pc:inkChg chg="add del">
          <ac:chgData name="Viet Anh Nguyen" userId="b95f61ff061388d5" providerId="LiveId" clId="{2F009BA6-935D-4172-B5F2-8DDE54F1BBBA}" dt="2022-01-10T09:55:40.529" v="4488"/>
          <ac:inkMkLst>
            <pc:docMk/>
            <pc:sldMk cId="1919960493" sldId="364"/>
            <ac:inkMk id="114" creationId="{12DF4E57-082E-474D-A43D-6AB5B5507085}"/>
          </ac:inkMkLst>
        </pc:inkChg>
        <pc:inkChg chg="add">
          <ac:chgData name="Viet Anh Nguyen" userId="b95f61ff061388d5" providerId="LiveId" clId="{2F009BA6-935D-4172-B5F2-8DDE54F1BBBA}" dt="2022-01-10T09:55:40.529" v="4488"/>
          <ac:inkMkLst>
            <pc:docMk/>
            <pc:sldMk cId="1919960493" sldId="364"/>
            <ac:inkMk id="115" creationId="{144E12F6-D66C-44AA-BA59-073C756B1274}"/>
          </ac:inkMkLst>
        </pc:inkChg>
        <pc:inkChg chg="add del">
          <ac:chgData name="Viet Anh Nguyen" userId="b95f61ff061388d5" providerId="LiveId" clId="{2F009BA6-935D-4172-B5F2-8DDE54F1BBBA}" dt="2022-01-10T09:56:04.607" v="4493"/>
          <ac:inkMkLst>
            <pc:docMk/>
            <pc:sldMk cId="1919960493" sldId="364"/>
            <ac:inkMk id="116" creationId="{B278ED05-472B-4AB2-B113-3C446036E218}"/>
          </ac:inkMkLst>
        </pc:inkChg>
        <pc:inkChg chg="add del">
          <ac:chgData name="Viet Anh Nguyen" userId="b95f61ff061388d5" providerId="LiveId" clId="{2F009BA6-935D-4172-B5F2-8DDE54F1BBBA}" dt="2022-01-10T09:56:04.607" v="4493"/>
          <ac:inkMkLst>
            <pc:docMk/>
            <pc:sldMk cId="1919960493" sldId="364"/>
            <ac:inkMk id="117" creationId="{5200A2D8-8BFF-4268-A40C-955335399CE8}"/>
          </ac:inkMkLst>
        </pc:inkChg>
        <pc:inkChg chg="add del">
          <ac:chgData name="Viet Anh Nguyen" userId="b95f61ff061388d5" providerId="LiveId" clId="{2F009BA6-935D-4172-B5F2-8DDE54F1BBBA}" dt="2022-01-10T09:56:04.607" v="4493"/>
          <ac:inkMkLst>
            <pc:docMk/>
            <pc:sldMk cId="1919960493" sldId="364"/>
            <ac:inkMk id="118" creationId="{30E5C76D-4584-4C1A-B613-38449086E6C1}"/>
          </ac:inkMkLst>
        </pc:inkChg>
        <pc:inkChg chg="add del">
          <ac:chgData name="Viet Anh Nguyen" userId="b95f61ff061388d5" providerId="LiveId" clId="{2F009BA6-935D-4172-B5F2-8DDE54F1BBBA}" dt="2022-01-10T09:56:04.607" v="4493"/>
          <ac:inkMkLst>
            <pc:docMk/>
            <pc:sldMk cId="1919960493" sldId="364"/>
            <ac:inkMk id="119" creationId="{E69A85CD-1DA8-40CA-8D44-0173D0E18407}"/>
          </ac:inkMkLst>
        </pc:inkChg>
        <pc:inkChg chg="add del">
          <ac:chgData name="Viet Anh Nguyen" userId="b95f61ff061388d5" providerId="LiveId" clId="{2F009BA6-935D-4172-B5F2-8DDE54F1BBBA}" dt="2022-01-10T09:56:06.081" v="4497"/>
          <ac:inkMkLst>
            <pc:docMk/>
            <pc:sldMk cId="1919960493" sldId="364"/>
            <ac:inkMk id="120" creationId="{EBBBB7D9-34B7-4FD6-909B-DA6A12F65EF2}"/>
          </ac:inkMkLst>
        </pc:inkChg>
        <pc:inkChg chg="add del">
          <ac:chgData name="Viet Anh Nguyen" userId="b95f61ff061388d5" providerId="LiveId" clId="{2F009BA6-935D-4172-B5F2-8DDE54F1BBBA}" dt="2022-01-10T09:56:06.081" v="4497"/>
          <ac:inkMkLst>
            <pc:docMk/>
            <pc:sldMk cId="1919960493" sldId="364"/>
            <ac:inkMk id="121" creationId="{032911B8-328E-44EE-88A6-8B97080FD7D2}"/>
          </ac:inkMkLst>
        </pc:inkChg>
        <pc:inkChg chg="add del">
          <ac:chgData name="Viet Anh Nguyen" userId="b95f61ff061388d5" providerId="LiveId" clId="{2F009BA6-935D-4172-B5F2-8DDE54F1BBBA}" dt="2022-01-10T09:56:06.081" v="4497"/>
          <ac:inkMkLst>
            <pc:docMk/>
            <pc:sldMk cId="1919960493" sldId="364"/>
            <ac:inkMk id="122" creationId="{FFD7B52B-846B-4267-9F90-096B6DC82A6F}"/>
          </ac:inkMkLst>
        </pc:inkChg>
        <pc:inkChg chg="add del">
          <ac:chgData name="Viet Anh Nguyen" userId="b95f61ff061388d5" providerId="LiveId" clId="{2F009BA6-935D-4172-B5F2-8DDE54F1BBBA}" dt="2022-01-10T09:56:06.081" v="4497"/>
          <ac:inkMkLst>
            <pc:docMk/>
            <pc:sldMk cId="1919960493" sldId="364"/>
            <ac:inkMk id="123" creationId="{E82E5C18-4B69-4C80-A654-2964EF531B23}"/>
          </ac:inkMkLst>
        </pc:inkChg>
        <pc:inkChg chg="add del">
          <ac:chgData name="Viet Anh Nguyen" userId="b95f61ff061388d5" providerId="LiveId" clId="{2F009BA6-935D-4172-B5F2-8DDE54F1BBBA}" dt="2022-01-10T09:56:07.428" v="4500"/>
          <ac:inkMkLst>
            <pc:docMk/>
            <pc:sldMk cId="1919960493" sldId="364"/>
            <ac:inkMk id="124" creationId="{016D46CA-63B0-4442-9DCA-D4A9656EC92B}"/>
          </ac:inkMkLst>
        </pc:inkChg>
        <pc:inkChg chg="add del">
          <ac:chgData name="Viet Anh Nguyen" userId="b95f61ff061388d5" providerId="LiveId" clId="{2F009BA6-935D-4172-B5F2-8DDE54F1BBBA}" dt="2022-01-10T09:56:07.428" v="4500"/>
          <ac:inkMkLst>
            <pc:docMk/>
            <pc:sldMk cId="1919960493" sldId="364"/>
            <ac:inkMk id="125" creationId="{836FBA41-7A17-4D35-A679-C8796AFD9248}"/>
          </ac:inkMkLst>
        </pc:inkChg>
        <pc:inkChg chg="add del">
          <ac:chgData name="Viet Anh Nguyen" userId="b95f61ff061388d5" providerId="LiveId" clId="{2F009BA6-935D-4172-B5F2-8DDE54F1BBBA}" dt="2022-01-10T09:56:07.428" v="4500"/>
          <ac:inkMkLst>
            <pc:docMk/>
            <pc:sldMk cId="1919960493" sldId="364"/>
            <ac:inkMk id="126" creationId="{7FD8C35B-1675-465E-A700-9877F93A4E5A}"/>
          </ac:inkMkLst>
        </pc:inkChg>
        <pc:inkChg chg="add">
          <ac:chgData name="Viet Anh Nguyen" userId="b95f61ff061388d5" providerId="LiveId" clId="{2F009BA6-935D-4172-B5F2-8DDE54F1BBBA}" dt="2022-01-10T09:56:07.428" v="4500"/>
          <ac:inkMkLst>
            <pc:docMk/>
            <pc:sldMk cId="1919960493" sldId="364"/>
            <ac:inkMk id="127" creationId="{0D44B500-F28E-4679-AC64-094F5D60AAE2}"/>
          </ac:inkMkLst>
        </pc:inkChg>
        <pc:inkChg chg="add del">
          <ac:chgData name="Viet Anh Nguyen" userId="b95f61ff061388d5" providerId="LiveId" clId="{2F009BA6-935D-4172-B5F2-8DDE54F1BBBA}" dt="2022-01-10T09:56:44.239" v="4503"/>
          <ac:inkMkLst>
            <pc:docMk/>
            <pc:sldMk cId="1919960493" sldId="364"/>
            <ac:inkMk id="128" creationId="{FBC0C8E8-3EBA-4CD2-9FBD-9F156F09FE8A}"/>
          </ac:inkMkLst>
        </pc:inkChg>
        <pc:inkChg chg="add del">
          <ac:chgData name="Viet Anh Nguyen" userId="b95f61ff061388d5" providerId="LiveId" clId="{2F009BA6-935D-4172-B5F2-8DDE54F1BBBA}" dt="2022-01-10T09:56:44.239" v="4503"/>
          <ac:inkMkLst>
            <pc:docMk/>
            <pc:sldMk cId="1919960493" sldId="364"/>
            <ac:inkMk id="129" creationId="{A2C436B1-A5D8-482E-A4E5-3D8960B84849}"/>
          </ac:inkMkLst>
        </pc:inkChg>
        <pc:inkChg chg="add">
          <ac:chgData name="Viet Anh Nguyen" userId="b95f61ff061388d5" providerId="LiveId" clId="{2F009BA6-935D-4172-B5F2-8DDE54F1BBBA}" dt="2022-01-10T09:56:44.239" v="4503"/>
          <ac:inkMkLst>
            <pc:docMk/>
            <pc:sldMk cId="1919960493" sldId="364"/>
            <ac:inkMk id="130" creationId="{678766C9-6D13-4CF6-8138-F51476B9BBE6}"/>
          </ac:inkMkLst>
        </pc:inkChg>
        <pc:inkChg chg="add del">
          <ac:chgData name="Viet Anh Nguyen" userId="b95f61ff061388d5" providerId="LiveId" clId="{2F009BA6-935D-4172-B5F2-8DDE54F1BBBA}" dt="2022-01-10T09:56:52.226" v="4508"/>
          <ac:inkMkLst>
            <pc:docMk/>
            <pc:sldMk cId="1919960493" sldId="364"/>
            <ac:inkMk id="131" creationId="{FB5DBA36-832F-4DB4-BCE2-8EA88E0044E6}"/>
          </ac:inkMkLst>
        </pc:inkChg>
        <pc:inkChg chg="add del">
          <ac:chgData name="Viet Anh Nguyen" userId="b95f61ff061388d5" providerId="LiveId" clId="{2F009BA6-935D-4172-B5F2-8DDE54F1BBBA}" dt="2022-01-10T09:56:52.226" v="4508"/>
          <ac:inkMkLst>
            <pc:docMk/>
            <pc:sldMk cId="1919960493" sldId="364"/>
            <ac:inkMk id="132" creationId="{3836CD6A-9284-4813-931E-64228CEC0C47}"/>
          </ac:inkMkLst>
        </pc:inkChg>
        <pc:inkChg chg="add del">
          <ac:chgData name="Viet Anh Nguyen" userId="b95f61ff061388d5" providerId="LiveId" clId="{2F009BA6-935D-4172-B5F2-8DDE54F1BBBA}" dt="2022-01-10T09:56:52.226" v="4508"/>
          <ac:inkMkLst>
            <pc:docMk/>
            <pc:sldMk cId="1919960493" sldId="364"/>
            <ac:inkMk id="133" creationId="{501C27ED-89C4-4A2E-A138-5AD70378639A}"/>
          </ac:inkMkLst>
        </pc:inkChg>
        <pc:inkChg chg="add del">
          <ac:chgData name="Viet Anh Nguyen" userId="b95f61ff061388d5" providerId="LiveId" clId="{2F009BA6-935D-4172-B5F2-8DDE54F1BBBA}" dt="2022-01-10T09:56:52.226" v="4508"/>
          <ac:inkMkLst>
            <pc:docMk/>
            <pc:sldMk cId="1919960493" sldId="364"/>
            <ac:inkMk id="134" creationId="{30705C77-AA41-48EA-9B53-08737D962B68}"/>
          </ac:inkMkLst>
        </pc:inkChg>
        <pc:inkChg chg="add">
          <ac:chgData name="Viet Anh Nguyen" userId="b95f61ff061388d5" providerId="LiveId" clId="{2F009BA6-935D-4172-B5F2-8DDE54F1BBBA}" dt="2022-01-10T09:56:52.226" v="4508"/>
          <ac:inkMkLst>
            <pc:docMk/>
            <pc:sldMk cId="1919960493" sldId="364"/>
            <ac:inkMk id="135" creationId="{A84E3145-D9E5-4A79-9BA6-86A1AA6E1330}"/>
          </ac:inkMkLst>
        </pc:inkChg>
        <pc:inkChg chg="add del">
          <ac:chgData name="Viet Anh Nguyen" userId="b95f61ff061388d5" providerId="LiveId" clId="{2F009BA6-935D-4172-B5F2-8DDE54F1BBBA}" dt="2022-01-10T09:56:58.365" v="4513"/>
          <ac:inkMkLst>
            <pc:docMk/>
            <pc:sldMk cId="1919960493" sldId="364"/>
            <ac:inkMk id="136" creationId="{EC4EFB1D-1568-4EE6-AE64-CD7ABBD89D00}"/>
          </ac:inkMkLst>
        </pc:inkChg>
        <pc:inkChg chg="add del">
          <ac:chgData name="Viet Anh Nguyen" userId="b95f61ff061388d5" providerId="LiveId" clId="{2F009BA6-935D-4172-B5F2-8DDE54F1BBBA}" dt="2022-01-10T09:56:58.365" v="4513"/>
          <ac:inkMkLst>
            <pc:docMk/>
            <pc:sldMk cId="1919960493" sldId="364"/>
            <ac:inkMk id="137" creationId="{9970AD94-73D6-4CD4-AC8D-FAA3C2FA1BFD}"/>
          </ac:inkMkLst>
        </pc:inkChg>
        <pc:inkChg chg="add del">
          <ac:chgData name="Viet Anh Nguyen" userId="b95f61ff061388d5" providerId="LiveId" clId="{2F009BA6-935D-4172-B5F2-8DDE54F1BBBA}" dt="2022-01-10T09:56:58.365" v="4513"/>
          <ac:inkMkLst>
            <pc:docMk/>
            <pc:sldMk cId="1919960493" sldId="364"/>
            <ac:inkMk id="138" creationId="{105CF0F4-71ED-4190-B0DC-0051D47C4FBB}"/>
          </ac:inkMkLst>
        </pc:inkChg>
        <pc:inkChg chg="add del">
          <ac:chgData name="Viet Anh Nguyen" userId="b95f61ff061388d5" providerId="LiveId" clId="{2F009BA6-935D-4172-B5F2-8DDE54F1BBBA}" dt="2022-01-10T09:56:58.365" v="4513"/>
          <ac:inkMkLst>
            <pc:docMk/>
            <pc:sldMk cId="1919960493" sldId="364"/>
            <ac:inkMk id="139" creationId="{7246CBBD-89A0-46C6-991B-8CD59BFCCDE7}"/>
          </ac:inkMkLst>
        </pc:inkChg>
        <pc:inkChg chg="add">
          <ac:chgData name="Viet Anh Nguyen" userId="b95f61ff061388d5" providerId="LiveId" clId="{2F009BA6-935D-4172-B5F2-8DDE54F1BBBA}" dt="2022-01-10T09:56:58.365" v="4513"/>
          <ac:inkMkLst>
            <pc:docMk/>
            <pc:sldMk cId="1919960493" sldId="364"/>
            <ac:inkMk id="140" creationId="{371483A1-27CA-4340-AD56-A8E99EA55150}"/>
          </ac:inkMkLst>
        </pc:inkChg>
        <pc:inkChg chg="add del">
          <ac:chgData name="Viet Anh Nguyen" userId="b95f61ff061388d5" providerId="LiveId" clId="{2F009BA6-935D-4172-B5F2-8DDE54F1BBBA}" dt="2022-01-10T09:57:02.572" v="4518"/>
          <ac:inkMkLst>
            <pc:docMk/>
            <pc:sldMk cId="1919960493" sldId="364"/>
            <ac:inkMk id="141" creationId="{9055A883-1D6D-4C7E-A8EA-99EFAD17FD89}"/>
          </ac:inkMkLst>
        </pc:inkChg>
        <pc:inkChg chg="add del">
          <ac:chgData name="Viet Anh Nguyen" userId="b95f61ff061388d5" providerId="LiveId" clId="{2F009BA6-935D-4172-B5F2-8DDE54F1BBBA}" dt="2022-01-10T09:57:02.572" v="4518"/>
          <ac:inkMkLst>
            <pc:docMk/>
            <pc:sldMk cId="1919960493" sldId="364"/>
            <ac:inkMk id="142" creationId="{B9F694CC-3D9C-40D5-9BD4-ED3C93CC81D6}"/>
          </ac:inkMkLst>
        </pc:inkChg>
        <pc:inkChg chg="add del">
          <ac:chgData name="Viet Anh Nguyen" userId="b95f61ff061388d5" providerId="LiveId" clId="{2F009BA6-935D-4172-B5F2-8DDE54F1BBBA}" dt="2022-01-10T09:57:02.572" v="4518"/>
          <ac:inkMkLst>
            <pc:docMk/>
            <pc:sldMk cId="1919960493" sldId="364"/>
            <ac:inkMk id="143" creationId="{2DD570D5-9F63-4B9B-84A6-0AEFF27E5181}"/>
          </ac:inkMkLst>
        </pc:inkChg>
        <pc:inkChg chg="add del">
          <ac:chgData name="Viet Anh Nguyen" userId="b95f61ff061388d5" providerId="LiveId" clId="{2F009BA6-935D-4172-B5F2-8DDE54F1BBBA}" dt="2022-01-10T09:57:02.572" v="4518"/>
          <ac:inkMkLst>
            <pc:docMk/>
            <pc:sldMk cId="1919960493" sldId="364"/>
            <ac:inkMk id="144" creationId="{446BFF38-9EC2-4F2E-A78C-3328416D8DBB}"/>
          </ac:inkMkLst>
        </pc:inkChg>
        <pc:inkChg chg="add">
          <ac:chgData name="Viet Anh Nguyen" userId="b95f61ff061388d5" providerId="LiveId" clId="{2F009BA6-935D-4172-B5F2-8DDE54F1BBBA}" dt="2022-01-10T09:57:02.572" v="4518"/>
          <ac:inkMkLst>
            <pc:docMk/>
            <pc:sldMk cId="1919960493" sldId="364"/>
            <ac:inkMk id="145" creationId="{6F1454AD-9C06-419C-8FED-466706A0017A}"/>
          </ac:inkMkLst>
        </pc:inkChg>
      </pc:sldChg>
      <pc:sldChg chg="addSp delSp new mod">
        <pc:chgData name="Viet Anh Nguyen" userId="b95f61ff061388d5" providerId="LiveId" clId="{2F009BA6-935D-4172-B5F2-8DDE54F1BBBA}" dt="2022-01-10T10:13:00.919" v="4660"/>
        <pc:sldMkLst>
          <pc:docMk/>
          <pc:sldMk cId="4256459517" sldId="365"/>
        </pc:sldMkLst>
        <pc:inkChg chg="add del">
          <ac:chgData name="Viet Anh Nguyen" userId="b95f61ff061388d5" providerId="LiveId" clId="{2F009BA6-935D-4172-B5F2-8DDE54F1BBBA}" dt="2022-01-10T10:03:17.838" v="4529"/>
          <ac:inkMkLst>
            <pc:docMk/>
            <pc:sldMk cId="4256459517" sldId="365"/>
            <ac:inkMk id="2" creationId="{AB768B8B-6115-410F-BF23-0DCCFB07DD55}"/>
          </ac:inkMkLst>
        </pc:inkChg>
        <pc:inkChg chg="add del">
          <ac:chgData name="Viet Anh Nguyen" userId="b95f61ff061388d5" providerId="LiveId" clId="{2F009BA6-935D-4172-B5F2-8DDE54F1BBBA}" dt="2022-01-10T10:03:17.838" v="4529"/>
          <ac:inkMkLst>
            <pc:docMk/>
            <pc:sldMk cId="4256459517" sldId="365"/>
            <ac:inkMk id="3" creationId="{C78A3432-F98E-479A-BB4E-F6441C88101D}"/>
          </ac:inkMkLst>
        </pc:inkChg>
        <pc:inkChg chg="add del">
          <ac:chgData name="Viet Anh Nguyen" userId="b95f61ff061388d5" providerId="LiveId" clId="{2F009BA6-935D-4172-B5F2-8DDE54F1BBBA}" dt="2022-01-10T10:03:17.838" v="4529"/>
          <ac:inkMkLst>
            <pc:docMk/>
            <pc:sldMk cId="4256459517" sldId="365"/>
            <ac:inkMk id="4" creationId="{6ADC7266-992D-4F0A-9EA9-C7E73B3B72E5}"/>
          </ac:inkMkLst>
        </pc:inkChg>
        <pc:inkChg chg="add del">
          <ac:chgData name="Viet Anh Nguyen" userId="b95f61ff061388d5" providerId="LiveId" clId="{2F009BA6-935D-4172-B5F2-8DDE54F1BBBA}" dt="2022-01-10T10:03:17.838" v="4529"/>
          <ac:inkMkLst>
            <pc:docMk/>
            <pc:sldMk cId="4256459517" sldId="365"/>
            <ac:inkMk id="5" creationId="{E730DE74-9535-478F-A8B5-6F273096EFDD}"/>
          </ac:inkMkLst>
        </pc:inkChg>
        <pc:inkChg chg="add del">
          <ac:chgData name="Viet Anh Nguyen" userId="b95f61ff061388d5" providerId="LiveId" clId="{2F009BA6-935D-4172-B5F2-8DDE54F1BBBA}" dt="2022-01-10T10:03:17.838" v="4529"/>
          <ac:inkMkLst>
            <pc:docMk/>
            <pc:sldMk cId="4256459517" sldId="365"/>
            <ac:inkMk id="6" creationId="{5826F223-05AA-4777-9102-DA0E47716B12}"/>
          </ac:inkMkLst>
        </pc:inkChg>
        <pc:inkChg chg="add del">
          <ac:chgData name="Viet Anh Nguyen" userId="b95f61ff061388d5" providerId="LiveId" clId="{2F009BA6-935D-4172-B5F2-8DDE54F1BBBA}" dt="2022-01-10T10:03:17.838" v="4529"/>
          <ac:inkMkLst>
            <pc:docMk/>
            <pc:sldMk cId="4256459517" sldId="365"/>
            <ac:inkMk id="7" creationId="{E11E8BFE-E6A3-4F32-AC95-51492563D5D5}"/>
          </ac:inkMkLst>
        </pc:inkChg>
        <pc:inkChg chg="add del">
          <ac:chgData name="Viet Anh Nguyen" userId="b95f61ff061388d5" providerId="LiveId" clId="{2F009BA6-935D-4172-B5F2-8DDE54F1BBBA}" dt="2022-01-10T10:03:17.838" v="4529"/>
          <ac:inkMkLst>
            <pc:docMk/>
            <pc:sldMk cId="4256459517" sldId="365"/>
            <ac:inkMk id="8" creationId="{9C4605E6-30EA-4524-9884-CD2D1038E783}"/>
          </ac:inkMkLst>
        </pc:inkChg>
        <pc:inkChg chg="add del">
          <ac:chgData name="Viet Anh Nguyen" userId="b95f61ff061388d5" providerId="LiveId" clId="{2F009BA6-935D-4172-B5F2-8DDE54F1BBBA}" dt="2022-01-10T10:03:17.838" v="4529"/>
          <ac:inkMkLst>
            <pc:docMk/>
            <pc:sldMk cId="4256459517" sldId="365"/>
            <ac:inkMk id="9" creationId="{BC6D5306-F7EF-46AA-8425-84F50F247B1C}"/>
          </ac:inkMkLst>
        </pc:inkChg>
        <pc:inkChg chg="add del">
          <ac:chgData name="Viet Anh Nguyen" userId="b95f61ff061388d5" providerId="LiveId" clId="{2F009BA6-935D-4172-B5F2-8DDE54F1BBBA}" dt="2022-01-10T10:03:17.838" v="4529"/>
          <ac:inkMkLst>
            <pc:docMk/>
            <pc:sldMk cId="4256459517" sldId="365"/>
            <ac:inkMk id="10" creationId="{C4C875E4-9FE2-4B13-8601-A5871FE1D308}"/>
          </ac:inkMkLst>
        </pc:inkChg>
        <pc:inkChg chg="add">
          <ac:chgData name="Viet Anh Nguyen" userId="b95f61ff061388d5" providerId="LiveId" clId="{2F009BA6-935D-4172-B5F2-8DDE54F1BBBA}" dt="2022-01-10T10:03:17.838" v="4529"/>
          <ac:inkMkLst>
            <pc:docMk/>
            <pc:sldMk cId="4256459517" sldId="365"/>
            <ac:inkMk id="11" creationId="{D0609466-7A10-4EBC-89C4-F3D8553D8B07}"/>
          </ac:inkMkLst>
        </pc:inkChg>
        <pc:inkChg chg="add del">
          <ac:chgData name="Viet Anh Nguyen" userId="b95f61ff061388d5" providerId="LiveId" clId="{2F009BA6-935D-4172-B5F2-8DDE54F1BBBA}" dt="2022-01-10T10:03:23.964" v="4537"/>
          <ac:inkMkLst>
            <pc:docMk/>
            <pc:sldMk cId="4256459517" sldId="365"/>
            <ac:inkMk id="12" creationId="{F6B27057-2DD5-4651-BA7A-3FBD9C82A4DB}"/>
          </ac:inkMkLst>
        </pc:inkChg>
        <pc:inkChg chg="add del">
          <ac:chgData name="Viet Anh Nguyen" userId="b95f61ff061388d5" providerId="LiveId" clId="{2F009BA6-935D-4172-B5F2-8DDE54F1BBBA}" dt="2022-01-10T10:03:23.964" v="4537"/>
          <ac:inkMkLst>
            <pc:docMk/>
            <pc:sldMk cId="4256459517" sldId="365"/>
            <ac:inkMk id="13" creationId="{59C29D32-AA43-427E-9659-47770D032658}"/>
          </ac:inkMkLst>
        </pc:inkChg>
        <pc:inkChg chg="add del">
          <ac:chgData name="Viet Anh Nguyen" userId="b95f61ff061388d5" providerId="LiveId" clId="{2F009BA6-935D-4172-B5F2-8DDE54F1BBBA}" dt="2022-01-10T10:03:23.964" v="4537"/>
          <ac:inkMkLst>
            <pc:docMk/>
            <pc:sldMk cId="4256459517" sldId="365"/>
            <ac:inkMk id="14" creationId="{36791686-1AB7-4F8B-82A6-6E621FC7EE93}"/>
          </ac:inkMkLst>
        </pc:inkChg>
        <pc:inkChg chg="add del">
          <ac:chgData name="Viet Anh Nguyen" userId="b95f61ff061388d5" providerId="LiveId" clId="{2F009BA6-935D-4172-B5F2-8DDE54F1BBBA}" dt="2022-01-10T10:03:23.964" v="4537"/>
          <ac:inkMkLst>
            <pc:docMk/>
            <pc:sldMk cId="4256459517" sldId="365"/>
            <ac:inkMk id="15" creationId="{EEA4782D-DAF3-483A-99D4-9A2A4541AD5F}"/>
          </ac:inkMkLst>
        </pc:inkChg>
        <pc:inkChg chg="add del">
          <ac:chgData name="Viet Anh Nguyen" userId="b95f61ff061388d5" providerId="LiveId" clId="{2F009BA6-935D-4172-B5F2-8DDE54F1BBBA}" dt="2022-01-10T10:03:23.964" v="4537"/>
          <ac:inkMkLst>
            <pc:docMk/>
            <pc:sldMk cId="4256459517" sldId="365"/>
            <ac:inkMk id="16" creationId="{B8C4ADCE-78EA-4029-8BB0-BB3B177F7C8A}"/>
          </ac:inkMkLst>
        </pc:inkChg>
        <pc:inkChg chg="add del">
          <ac:chgData name="Viet Anh Nguyen" userId="b95f61ff061388d5" providerId="LiveId" clId="{2F009BA6-935D-4172-B5F2-8DDE54F1BBBA}" dt="2022-01-10T10:03:23.964" v="4537"/>
          <ac:inkMkLst>
            <pc:docMk/>
            <pc:sldMk cId="4256459517" sldId="365"/>
            <ac:inkMk id="17" creationId="{D3C108FD-44E5-44A0-8378-F22E72FEA303}"/>
          </ac:inkMkLst>
        </pc:inkChg>
        <pc:inkChg chg="add del">
          <ac:chgData name="Viet Anh Nguyen" userId="b95f61ff061388d5" providerId="LiveId" clId="{2F009BA6-935D-4172-B5F2-8DDE54F1BBBA}" dt="2022-01-10T10:03:23.964" v="4537"/>
          <ac:inkMkLst>
            <pc:docMk/>
            <pc:sldMk cId="4256459517" sldId="365"/>
            <ac:inkMk id="18" creationId="{9C558168-843E-4E60-8781-2AF4C44D4B53}"/>
          </ac:inkMkLst>
        </pc:inkChg>
        <pc:inkChg chg="add">
          <ac:chgData name="Viet Anh Nguyen" userId="b95f61ff061388d5" providerId="LiveId" clId="{2F009BA6-935D-4172-B5F2-8DDE54F1BBBA}" dt="2022-01-10T10:03:23.964" v="4537"/>
          <ac:inkMkLst>
            <pc:docMk/>
            <pc:sldMk cId="4256459517" sldId="365"/>
            <ac:inkMk id="19" creationId="{27531669-F0B2-4838-B0BE-A563B2A089F1}"/>
          </ac:inkMkLst>
        </pc:inkChg>
        <pc:inkChg chg="add del">
          <ac:chgData name="Viet Anh Nguyen" userId="b95f61ff061388d5" providerId="LiveId" clId="{2F009BA6-935D-4172-B5F2-8DDE54F1BBBA}" dt="2022-01-10T10:08:10.831" v="4548"/>
          <ac:inkMkLst>
            <pc:docMk/>
            <pc:sldMk cId="4256459517" sldId="365"/>
            <ac:inkMk id="20" creationId="{685BC680-7DF6-44F4-9474-DE54668EFC1F}"/>
          </ac:inkMkLst>
        </pc:inkChg>
        <pc:inkChg chg="add del">
          <ac:chgData name="Viet Anh Nguyen" userId="b95f61ff061388d5" providerId="LiveId" clId="{2F009BA6-935D-4172-B5F2-8DDE54F1BBBA}" dt="2022-01-10T10:08:10.831" v="4548"/>
          <ac:inkMkLst>
            <pc:docMk/>
            <pc:sldMk cId="4256459517" sldId="365"/>
            <ac:inkMk id="21" creationId="{7B8FFF14-0E9B-445A-8546-1FF4E4311929}"/>
          </ac:inkMkLst>
        </pc:inkChg>
        <pc:inkChg chg="add del">
          <ac:chgData name="Viet Anh Nguyen" userId="b95f61ff061388d5" providerId="LiveId" clId="{2F009BA6-935D-4172-B5F2-8DDE54F1BBBA}" dt="2022-01-10T10:08:10.831" v="4548"/>
          <ac:inkMkLst>
            <pc:docMk/>
            <pc:sldMk cId="4256459517" sldId="365"/>
            <ac:inkMk id="22" creationId="{267C97A9-47A0-4127-A2A2-BCFD246EE532}"/>
          </ac:inkMkLst>
        </pc:inkChg>
        <pc:inkChg chg="add del">
          <ac:chgData name="Viet Anh Nguyen" userId="b95f61ff061388d5" providerId="LiveId" clId="{2F009BA6-935D-4172-B5F2-8DDE54F1BBBA}" dt="2022-01-10T10:08:10.831" v="4548"/>
          <ac:inkMkLst>
            <pc:docMk/>
            <pc:sldMk cId="4256459517" sldId="365"/>
            <ac:inkMk id="23" creationId="{0478E735-5EE3-4E9D-8D28-0FE869452551}"/>
          </ac:inkMkLst>
        </pc:inkChg>
        <pc:inkChg chg="add del">
          <ac:chgData name="Viet Anh Nguyen" userId="b95f61ff061388d5" providerId="LiveId" clId="{2F009BA6-935D-4172-B5F2-8DDE54F1BBBA}" dt="2022-01-10T10:08:10.831" v="4548"/>
          <ac:inkMkLst>
            <pc:docMk/>
            <pc:sldMk cId="4256459517" sldId="365"/>
            <ac:inkMk id="24" creationId="{533BFF99-110C-49A2-8094-39903A4F270C}"/>
          </ac:inkMkLst>
        </pc:inkChg>
        <pc:inkChg chg="add del">
          <ac:chgData name="Viet Anh Nguyen" userId="b95f61ff061388d5" providerId="LiveId" clId="{2F009BA6-935D-4172-B5F2-8DDE54F1BBBA}" dt="2022-01-10T10:08:10.831" v="4548"/>
          <ac:inkMkLst>
            <pc:docMk/>
            <pc:sldMk cId="4256459517" sldId="365"/>
            <ac:inkMk id="25" creationId="{DEE798E5-E104-4B72-B8DD-6978770B57BF}"/>
          </ac:inkMkLst>
        </pc:inkChg>
        <pc:inkChg chg="add del">
          <ac:chgData name="Viet Anh Nguyen" userId="b95f61ff061388d5" providerId="LiveId" clId="{2F009BA6-935D-4172-B5F2-8DDE54F1BBBA}" dt="2022-01-10T10:08:10.831" v="4548"/>
          <ac:inkMkLst>
            <pc:docMk/>
            <pc:sldMk cId="4256459517" sldId="365"/>
            <ac:inkMk id="26" creationId="{83FADFEF-B60C-4F9C-98B6-D6D5BE842284}"/>
          </ac:inkMkLst>
        </pc:inkChg>
        <pc:inkChg chg="add del">
          <ac:chgData name="Viet Anh Nguyen" userId="b95f61ff061388d5" providerId="LiveId" clId="{2F009BA6-935D-4172-B5F2-8DDE54F1BBBA}" dt="2022-01-10T10:08:10.831" v="4548"/>
          <ac:inkMkLst>
            <pc:docMk/>
            <pc:sldMk cId="4256459517" sldId="365"/>
            <ac:inkMk id="27" creationId="{63D75BC5-1A13-4969-8991-E7573D04604C}"/>
          </ac:inkMkLst>
        </pc:inkChg>
        <pc:inkChg chg="add del">
          <ac:chgData name="Viet Anh Nguyen" userId="b95f61ff061388d5" providerId="LiveId" clId="{2F009BA6-935D-4172-B5F2-8DDE54F1BBBA}" dt="2022-01-10T10:08:10.831" v="4548"/>
          <ac:inkMkLst>
            <pc:docMk/>
            <pc:sldMk cId="4256459517" sldId="365"/>
            <ac:inkMk id="28" creationId="{8A08A985-61A1-4592-8596-F5CD37AB7CDE}"/>
          </ac:inkMkLst>
        </pc:inkChg>
        <pc:inkChg chg="add del">
          <ac:chgData name="Viet Anh Nguyen" userId="b95f61ff061388d5" providerId="LiveId" clId="{2F009BA6-935D-4172-B5F2-8DDE54F1BBBA}" dt="2022-01-10T10:08:10.831" v="4548"/>
          <ac:inkMkLst>
            <pc:docMk/>
            <pc:sldMk cId="4256459517" sldId="365"/>
            <ac:inkMk id="29" creationId="{577A987D-5F61-4F24-8FD8-13A14F4FF2F2}"/>
          </ac:inkMkLst>
        </pc:inkChg>
        <pc:inkChg chg="add del">
          <ac:chgData name="Viet Anh Nguyen" userId="b95f61ff061388d5" providerId="LiveId" clId="{2F009BA6-935D-4172-B5F2-8DDE54F1BBBA}" dt="2022-01-10T10:08:10.831" v="4548"/>
          <ac:inkMkLst>
            <pc:docMk/>
            <pc:sldMk cId="4256459517" sldId="365"/>
            <ac:inkMk id="30" creationId="{EC8C9DB4-3A58-433C-90C9-CC2ED1FF3994}"/>
          </ac:inkMkLst>
        </pc:inkChg>
        <pc:inkChg chg="add del">
          <ac:chgData name="Viet Anh Nguyen" userId="b95f61ff061388d5" providerId="LiveId" clId="{2F009BA6-935D-4172-B5F2-8DDE54F1BBBA}" dt="2022-01-10T10:08:10.831" v="4548"/>
          <ac:inkMkLst>
            <pc:docMk/>
            <pc:sldMk cId="4256459517" sldId="365"/>
            <ac:inkMk id="31" creationId="{0DC0645E-AB49-4BDB-ACDD-0B24606FB1B9}"/>
          </ac:inkMkLst>
        </pc:inkChg>
        <pc:inkChg chg="add del">
          <ac:chgData name="Viet Anh Nguyen" userId="b95f61ff061388d5" providerId="LiveId" clId="{2F009BA6-935D-4172-B5F2-8DDE54F1BBBA}" dt="2022-01-10T10:08:12.883" v="4552"/>
          <ac:inkMkLst>
            <pc:docMk/>
            <pc:sldMk cId="4256459517" sldId="365"/>
            <ac:inkMk id="32" creationId="{F6E8DA47-3B5E-442B-9203-0547B6DDCFA1}"/>
          </ac:inkMkLst>
        </pc:inkChg>
        <pc:inkChg chg="add">
          <ac:chgData name="Viet Anh Nguyen" userId="b95f61ff061388d5" providerId="LiveId" clId="{2F009BA6-935D-4172-B5F2-8DDE54F1BBBA}" dt="2022-01-10T10:08:10.831" v="4548"/>
          <ac:inkMkLst>
            <pc:docMk/>
            <pc:sldMk cId="4256459517" sldId="365"/>
            <ac:inkMk id="33" creationId="{8BCFC403-FBAB-40FA-A419-8CD7AC822CA4}"/>
          </ac:inkMkLst>
        </pc:inkChg>
        <pc:inkChg chg="add del">
          <ac:chgData name="Viet Anh Nguyen" userId="b95f61ff061388d5" providerId="LiveId" clId="{2F009BA6-935D-4172-B5F2-8DDE54F1BBBA}" dt="2022-01-10T10:08:12.883" v="4552"/>
          <ac:inkMkLst>
            <pc:docMk/>
            <pc:sldMk cId="4256459517" sldId="365"/>
            <ac:inkMk id="34" creationId="{2A17AC80-336D-4433-8874-36B8D3095F6C}"/>
          </ac:inkMkLst>
        </pc:inkChg>
        <pc:inkChg chg="add del">
          <ac:chgData name="Viet Anh Nguyen" userId="b95f61ff061388d5" providerId="LiveId" clId="{2F009BA6-935D-4172-B5F2-8DDE54F1BBBA}" dt="2022-01-10T10:08:12.883" v="4552"/>
          <ac:inkMkLst>
            <pc:docMk/>
            <pc:sldMk cId="4256459517" sldId="365"/>
            <ac:inkMk id="35" creationId="{31586D7B-8731-4986-AE21-4798DC21859E}"/>
          </ac:inkMkLst>
        </pc:inkChg>
        <pc:inkChg chg="add del">
          <ac:chgData name="Viet Anh Nguyen" userId="b95f61ff061388d5" providerId="LiveId" clId="{2F009BA6-935D-4172-B5F2-8DDE54F1BBBA}" dt="2022-01-10T10:08:12.883" v="4552"/>
          <ac:inkMkLst>
            <pc:docMk/>
            <pc:sldMk cId="4256459517" sldId="365"/>
            <ac:inkMk id="36" creationId="{60525DB3-C388-4DD0-B1F6-7A3334D92A95}"/>
          </ac:inkMkLst>
        </pc:inkChg>
        <pc:inkChg chg="add del">
          <ac:chgData name="Viet Anh Nguyen" userId="b95f61ff061388d5" providerId="LiveId" clId="{2F009BA6-935D-4172-B5F2-8DDE54F1BBBA}" dt="2022-01-10T10:08:15.970" v="4559"/>
          <ac:inkMkLst>
            <pc:docMk/>
            <pc:sldMk cId="4256459517" sldId="365"/>
            <ac:inkMk id="37" creationId="{6756B22F-6CBF-4FEF-BCF2-E2DA903B09AF}"/>
          </ac:inkMkLst>
        </pc:inkChg>
        <pc:inkChg chg="add del">
          <ac:chgData name="Viet Anh Nguyen" userId="b95f61ff061388d5" providerId="LiveId" clId="{2F009BA6-935D-4172-B5F2-8DDE54F1BBBA}" dt="2022-01-10T10:08:15.970" v="4559"/>
          <ac:inkMkLst>
            <pc:docMk/>
            <pc:sldMk cId="4256459517" sldId="365"/>
            <ac:inkMk id="38" creationId="{BFDF9E2A-A392-4363-B55D-2630185D8FB5}"/>
          </ac:inkMkLst>
        </pc:inkChg>
        <pc:inkChg chg="add del">
          <ac:chgData name="Viet Anh Nguyen" userId="b95f61ff061388d5" providerId="LiveId" clId="{2F009BA6-935D-4172-B5F2-8DDE54F1BBBA}" dt="2022-01-10T10:08:15.970" v="4559"/>
          <ac:inkMkLst>
            <pc:docMk/>
            <pc:sldMk cId="4256459517" sldId="365"/>
            <ac:inkMk id="39" creationId="{25E4F21B-10D4-4006-990E-235AB4B84519}"/>
          </ac:inkMkLst>
        </pc:inkChg>
        <pc:inkChg chg="add del">
          <ac:chgData name="Viet Anh Nguyen" userId="b95f61ff061388d5" providerId="LiveId" clId="{2F009BA6-935D-4172-B5F2-8DDE54F1BBBA}" dt="2022-01-10T10:08:15.970" v="4559"/>
          <ac:inkMkLst>
            <pc:docMk/>
            <pc:sldMk cId="4256459517" sldId="365"/>
            <ac:inkMk id="40" creationId="{C7DF3F86-FDCE-447A-B072-73D3A0F1855F}"/>
          </ac:inkMkLst>
        </pc:inkChg>
        <pc:inkChg chg="add del">
          <ac:chgData name="Viet Anh Nguyen" userId="b95f61ff061388d5" providerId="LiveId" clId="{2F009BA6-935D-4172-B5F2-8DDE54F1BBBA}" dt="2022-01-10T10:08:15.970" v="4559"/>
          <ac:inkMkLst>
            <pc:docMk/>
            <pc:sldMk cId="4256459517" sldId="365"/>
            <ac:inkMk id="41" creationId="{0A864D8B-B24A-4560-A0CB-74BB95944164}"/>
          </ac:inkMkLst>
        </pc:inkChg>
        <pc:inkChg chg="add del">
          <ac:chgData name="Viet Anh Nguyen" userId="b95f61ff061388d5" providerId="LiveId" clId="{2F009BA6-935D-4172-B5F2-8DDE54F1BBBA}" dt="2022-01-10T10:08:15.970" v="4559"/>
          <ac:inkMkLst>
            <pc:docMk/>
            <pc:sldMk cId="4256459517" sldId="365"/>
            <ac:inkMk id="42" creationId="{6539533D-5C0A-439B-82B0-BC0E9F8DD579}"/>
          </ac:inkMkLst>
        </pc:inkChg>
        <pc:inkChg chg="add del">
          <ac:chgData name="Viet Anh Nguyen" userId="b95f61ff061388d5" providerId="LiveId" clId="{2F009BA6-935D-4172-B5F2-8DDE54F1BBBA}" dt="2022-01-10T10:08:15.970" v="4559"/>
          <ac:inkMkLst>
            <pc:docMk/>
            <pc:sldMk cId="4256459517" sldId="365"/>
            <ac:inkMk id="43" creationId="{83D01794-E410-4954-9BD2-8DEC89D9CFEA}"/>
          </ac:inkMkLst>
        </pc:inkChg>
        <pc:inkChg chg="add">
          <ac:chgData name="Viet Anh Nguyen" userId="b95f61ff061388d5" providerId="LiveId" clId="{2F009BA6-935D-4172-B5F2-8DDE54F1BBBA}" dt="2022-01-10T10:08:15.970" v="4559"/>
          <ac:inkMkLst>
            <pc:docMk/>
            <pc:sldMk cId="4256459517" sldId="365"/>
            <ac:inkMk id="44" creationId="{B6B62A47-B5A2-4D2A-93C7-B5D05F4F89EC}"/>
          </ac:inkMkLst>
        </pc:inkChg>
        <pc:inkChg chg="add del">
          <ac:chgData name="Viet Anh Nguyen" userId="b95f61ff061388d5" providerId="LiveId" clId="{2F009BA6-935D-4172-B5F2-8DDE54F1BBBA}" dt="2022-01-10T10:08:34.504" v="4568"/>
          <ac:inkMkLst>
            <pc:docMk/>
            <pc:sldMk cId="4256459517" sldId="365"/>
            <ac:inkMk id="45" creationId="{21F84D00-19C3-4739-BC37-8A317BCBD6A4}"/>
          </ac:inkMkLst>
        </pc:inkChg>
        <pc:inkChg chg="add del">
          <ac:chgData name="Viet Anh Nguyen" userId="b95f61ff061388d5" providerId="LiveId" clId="{2F009BA6-935D-4172-B5F2-8DDE54F1BBBA}" dt="2022-01-10T10:08:34.504" v="4568"/>
          <ac:inkMkLst>
            <pc:docMk/>
            <pc:sldMk cId="4256459517" sldId="365"/>
            <ac:inkMk id="46" creationId="{3B8F05C7-CB52-4D39-AAD1-C7CE0749DA8A}"/>
          </ac:inkMkLst>
        </pc:inkChg>
        <pc:inkChg chg="add del">
          <ac:chgData name="Viet Anh Nguyen" userId="b95f61ff061388d5" providerId="LiveId" clId="{2F009BA6-935D-4172-B5F2-8DDE54F1BBBA}" dt="2022-01-10T10:08:34.504" v="4568"/>
          <ac:inkMkLst>
            <pc:docMk/>
            <pc:sldMk cId="4256459517" sldId="365"/>
            <ac:inkMk id="47" creationId="{9906835E-E3F3-43E4-ADAD-A6D1F16A99BB}"/>
          </ac:inkMkLst>
        </pc:inkChg>
        <pc:inkChg chg="add del">
          <ac:chgData name="Viet Anh Nguyen" userId="b95f61ff061388d5" providerId="LiveId" clId="{2F009BA6-935D-4172-B5F2-8DDE54F1BBBA}" dt="2022-01-10T10:08:34.504" v="4568"/>
          <ac:inkMkLst>
            <pc:docMk/>
            <pc:sldMk cId="4256459517" sldId="365"/>
            <ac:inkMk id="48" creationId="{C94729E3-D303-4EB8-A7C7-ED63A23C50A7}"/>
          </ac:inkMkLst>
        </pc:inkChg>
        <pc:inkChg chg="add del">
          <ac:chgData name="Viet Anh Nguyen" userId="b95f61ff061388d5" providerId="LiveId" clId="{2F009BA6-935D-4172-B5F2-8DDE54F1BBBA}" dt="2022-01-10T10:08:34.504" v="4568"/>
          <ac:inkMkLst>
            <pc:docMk/>
            <pc:sldMk cId="4256459517" sldId="365"/>
            <ac:inkMk id="49" creationId="{E687E95E-B0AA-4D11-902F-92BDC5137D66}"/>
          </ac:inkMkLst>
        </pc:inkChg>
        <pc:inkChg chg="add del">
          <ac:chgData name="Viet Anh Nguyen" userId="b95f61ff061388d5" providerId="LiveId" clId="{2F009BA6-935D-4172-B5F2-8DDE54F1BBBA}" dt="2022-01-10T10:08:34.504" v="4568"/>
          <ac:inkMkLst>
            <pc:docMk/>
            <pc:sldMk cId="4256459517" sldId="365"/>
            <ac:inkMk id="50" creationId="{C3271255-139A-4C7A-832C-43ACF7151822}"/>
          </ac:inkMkLst>
        </pc:inkChg>
        <pc:inkChg chg="add del">
          <ac:chgData name="Viet Anh Nguyen" userId="b95f61ff061388d5" providerId="LiveId" clId="{2F009BA6-935D-4172-B5F2-8DDE54F1BBBA}" dt="2022-01-10T10:08:34.504" v="4568"/>
          <ac:inkMkLst>
            <pc:docMk/>
            <pc:sldMk cId="4256459517" sldId="365"/>
            <ac:inkMk id="51" creationId="{148CCA4C-2652-419C-A5E9-6138D95D0D52}"/>
          </ac:inkMkLst>
        </pc:inkChg>
        <pc:inkChg chg="add del">
          <ac:chgData name="Viet Anh Nguyen" userId="b95f61ff061388d5" providerId="LiveId" clId="{2F009BA6-935D-4172-B5F2-8DDE54F1BBBA}" dt="2022-01-10T10:08:34.504" v="4568"/>
          <ac:inkMkLst>
            <pc:docMk/>
            <pc:sldMk cId="4256459517" sldId="365"/>
            <ac:inkMk id="52" creationId="{54013F41-CCDA-4794-92F9-32FBC5944137}"/>
          </ac:inkMkLst>
        </pc:inkChg>
        <pc:inkChg chg="add">
          <ac:chgData name="Viet Anh Nguyen" userId="b95f61ff061388d5" providerId="LiveId" clId="{2F009BA6-935D-4172-B5F2-8DDE54F1BBBA}" dt="2022-01-10T10:08:34.504" v="4568"/>
          <ac:inkMkLst>
            <pc:docMk/>
            <pc:sldMk cId="4256459517" sldId="365"/>
            <ac:inkMk id="53" creationId="{3AB2D384-2980-4F8D-8FC2-8EDEC55A01FF}"/>
          </ac:inkMkLst>
        </pc:inkChg>
        <pc:inkChg chg="add">
          <ac:chgData name="Viet Anh Nguyen" userId="b95f61ff061388d5" providerId="LiveId" clId="{2F009BA6-935D-4172-B5F2-8DDE54F1BBBA}" dt="2022-01-10T10:08:34.504" v="4568"/>
          <ac:inkMkLst>
            <pc:docMk/>
            <pc:sldMk cId="4256459517" sldId="365"/>
            <ac:inkMk id="54" creationId="{C25D792A-0ECF-40FE-93F3-7CADFDDCEEF3}"/>
          </ac:inkMkLst>
        </pc:inkChg>
        <pc:inkChg chg="add">
          <ac:chgData name="Viet Anh Nguyen" userId="b95f61ff061388d5" providerId="LiveId" clId="{2F009BA6-935D-4172-B5F2-8DDE54F1BBBA}" dt="2022-01-10T10:08:34.504" v="4568"/>
          <ac:inkMkLst>
            <pc:docMk/>
            <pc:sldMk cId="4256459517" sldId="365"/>
            <ac:inkMk id="55" creationId="{A08E94BA-F3D2-4F90-8BB3-9BD70D91D4AD}"/>
          </ac:inkMkLst>
        </pc:inkChg>
        <pc:inkChg chg="add del">
          <ac:chgData name="Viet Anh Nguyen" userId="b95f61ff061388d5" providerId="LiveId" clId="{2F009BA6-935D-4172-B5F2-8DDE54F1BBBA}" dt="2022-01-10T10:08:45.020" v="4597"/>
          <ac:inkMkLst>
            <pc:docMk/>
            <pc:sldMk cId="4256459517" sldId="365"/>
            <ac:inkMk id="56" creationId="{6FCFFEE6-4686-4195-8342-D9351FDC3A37}"/>
          </ac:inkMkLst>
        </pc:inkChg>
        <pc:inkChg chg="add del">
          <ac:chgData name="Viet Anh Nguyen" userId="b95f61ff061388d5" providerId="LiveId" clId="{2F009BA6-935D-4172-B5F2-8DDE54F1BBBA}" dt="2022-01-10T10:08:45.020" v="4597"/>
          <ac:inkMkLst>
            <pc:docMk/>
            <pc:sldMk cId="4256459517" sldId="365"/>
            <ac:inkMk id="57" creationId="{694FB2A9-CB42-4F9E-A707-8E8F6FCA88B6}"/>
          </ac:inkMkLst>
        </pc:inkChg>
        <pc:inkChg chg="add del">
          <ac:chgData name="Viet Anh Nguyen" userId="b95f61ff061388d5" providerId="LiveId" clId="{2F009BA6-935D-4172-B5F2-8DDE54F1BBBA}" dt="2022-01-10T10:08:45.020" v="4597"/>
          <ac:inkMkLst>
            <pc:docMk/>
            <pc:sldMk cId="4256459517" sldId="365"/>
            <ac:inkMk id="58" creationId="{69959440-5F81-4811-A21E-6B823B54C7AE}"/>
          </ac:inkMkLst>
        </pc:inkChg>
        <pc:inkChg chg="add del">
          <ac:chgData name="Viet Anh Nguyen" userId="b95f61ff061388d5" providerId="LiveId" clId="{2F009BA6-935D-4172-B5F2-8DDE54F1BBBA}" dt="2022-01-10T10:08:45.020" v="4597"/>
          <ac:inkMkLst>
            <pc:docMk/>
            <pc:sldMk cId="4256459517" sldId="365"/>
            <ac:inkMk id="59" creationId="{17BEFB25-3C6C-421E-BC21-CB68F2EAE04D}"/>
          </ac:inkMkLst>
        </pc:inkChg>
        <pc:inkChg chg="add del">
          <ac:chgData name="Viet Anh Nguyen" userId="b95f61ff061388d5" providerId="LiveId" clId="{2F009BA6-935D-4172-B5F2-8DDE54F1BBBA}" dt="2022-01-10T10:08:45.020" v="4597"/>
          <ac:inkMkLst>
            <pc:docMk/>
            <pc:sldMk cId="4256459517" sldId="365"/>
            <ac:inkMk id="60" creationId="{ADAD5C44-3602-4F54-B49C-F97D11180B67}"/>
          </ac:inkMkLst>
        </pc:inkChg>
        <pc:inkChg chg="add del">
          <ac:chgData name="Viet Anh Nguyen" userId="b95f61ff061388d5" providerId="LiveId" clId="{2F009BA6-935D-4172-B5F2-8DDE54F1BBBA}" dt="2022-01-10T10:08:45.020" v="4597"/>
          <ac:inkMkLst>
            <pc:docMk/>
            <pc:sldMk cId="4256459517" sldId="365"/>
            <ac:inkMk id="61" creationId="{0E5E4959-C002-4E50-8E6E-7C5D484DF2E0}"/>
          </ac:inkMkLst>
        </pc:inkChg>
        <pc:inkChg chg="add del">
          <ac:chgData name="Viet Anh Nguyen" userId="b95f61ff061388d5" providerId="LiveId" clId="{2F009BA6-935D-4172-B5F2-8DDE54F1BBBA}" dt="2022-01-10T10:08:45.020" v="4597"/>
          <ac:inkMkLst>
            <pc:docMk/>
            <pc:sldMk cId="4256459517" sldId="365"/>
            <ac:inkMk id="62" creationId="{F750A6AC-3152-4E5A-813B-F7A7B514F8DA}"/>
          </ac:inkMkLst>
        </pc:inkChg>
        <pc:inkChg chg="add del">
          <ac:chgData name="Viet Anh Nguyen" userId="b95f61ff061388d5" providerId="LiveId" clId="{2F009BA6-935D-4172-B5F2-8DDE54F1BBBA}" dt="2022-01-10T10:08:45.020" v="4597"/>
          <ac:inkMkLst>
            <pc:docMk/>
            <pc:sldMk cId="4256459517" sldId="365"/>
            <ac:inkMk id="63" creationId="{3498F1A5-E9C2-4972-8A8D-F1A412CE06E8}"/>
          </ac:inkMkLst>
        </pc:inkChg>
        <pc:inkChg chg="add del">
          <ac:chgData name="Viet Anh Nguyen" userId="b95f61ff061388d5" providerId="LiveId" clId="{2F009BA6-935D-4172-B5F2-8DDE54F1BBBA}" dt="2022-01-10T10:08:45.020" v="4597"/>
          <ac:inkMkLst>
            <pc:docMk/>
            <pc:sldMk cId="4256459517" sldId="365"/>
            <ac:inkMk id="64" creationId="{3BF3F610-F6AB-4A35-B388-A6F5F8F03B9C}"/>
          </ac:inkMkLst>
        </pc:inkChg>
        <pc:inkChg chg="add del">
          <ac:chgData name="Viet Anh Nguyen" userId="b95f61ff061388d5" providerId="LiveId" clId="{2F009BA6-935D-4172-B5F2-8DDE54F1BBBA}" dt="2022-01-10T10:08:45.020" v="4597"/>
          <ac:inkMkLst>
            <pc:docMk/>
            <pc:sldMk cId="4256459517" sldId="365"/>
            <ac:inkMk id="65" creationId="{34850369-56C8-4DA0-A42C-7FD48EAD7926}"/>
          </ac:inkMkLst>
        </pc:inkChg>
        <pc:inkChg chg="add del">
          <ac:chgData name="Viet Anh Nguyen" userId="b95f61ff061388d5" providerId="LiveId" clId="{2F009BA6-935D-4172-B5F2-8DDE54F1BBBA}" dt="2022-01-10T10:08:45.020" v="4597"/>
          <ac:inkMkLst>
            <pc:docMk/>
            <pc:sldMk cId="4256459517" sldId="365"/>
            <ac:inkMk id="66" creationId="{3A7D0642-446D-4856-8DAF-A0B8442D0CB9}"/>
          </ac:inkMkLst>
        </pc:inkChg>
        <pc:inkChg chg="add del">
          <ac:chgData name="Viet Anh Nguyen" userId="b95f61ff061388d5" providerId="LiveId" clId="{2F009BA6-935D-4172-B5F2-8DDE54F1BBBA}" dt="2022-01-10T10:08:45.020" v="4597"/>
          <ac:inkMkLst>
            <pc:docMk/>
            <pc:sldMk cId="4256459517" sldId="365"/>
            <ac:inkMk id="67" creationId="{5335DCAF-16B5-4E95-A2CA-FB754764E57F}"/>
          </ac:inkMkLst>
        </pc:inkChg>
        <pc:inkChg chg="add del">
          <ac:chgData name="Viet Anh Nguyen" userId="b95f61ff061388d5" providerId="LiveId" clId="{2F009BA6-935D-4172-B5F2-8DDE54F1BBBA}" dt="2022-01-10T10:08:45.020" v="4597"/>
          <ac:inkMkLst>
            <pc:docMk/>
            <pc:sldMk cId="4256459517" sldId="365"/>
            <ac:inkMk id="68" creationId="{69A46F2A-CBC3-4181-85E0-3A7236151B0A}"/>
          </ac:inkMkLst>
        </pc:inkChg>
        <pc:inkChg chg="add del">
          <ac:chgData name="Viet Anh Nguyen" userId="b95f61ff061388d5" providerId="LiveId" clId="{2F009BA6-935D-4172-B5F2-8DDE54F1BBBA}" dt="2022-01-10T10:08:45.020" v="4597"/>
          <ac:inkMkLst>
            <pc:docMk/>
            <pc:sldMk cId="4256459517" sldId="365"/>
            <ac:inkMk id="69" creationId="{90A0BBBE-447A-43FE-919E-5B18FA36EDE8}"/>
          </ac:inkMkLst>
        </pc:inkChg>
        <pc:inkChg chg="add del">
          <ac:chgData name="Viet Anh Nguyen" userId="b95f61ff061388d5" providerId="LiveId" clId="{2F009BA6-935D-4172-B5F2-8DDE54F1BBBA}" dt="2022-01-10T10:08:45.020" v="4597"/>
          <ac:inkMkLst>
            <pc:docMk/>
            <pc:sldMk cId="4256459517" sldId="365"/>
            <ac:inkMk id="70" creationId="{3063DD77-4C99-4212-A31E-B51EB556565D}"/>
          </ac:inkMkLst>
        </pc:inkChg>
        <pc:inkChg chg="add del">
          <ac:chgData name="Viet Anh Nguyen" userId="b95f61ff061388d5" providerId="LiveId" clId="{2F009BA6-935D-4172-B5F2-8DDE54F1BBBA}" dt="2022-01-10T10:08:45.020" v="4597"/>
          <ac:inkMkLst>
            <pc:docMk/>
            <pc:sldMk cId="4256459517" sldId="365"/>
            <ac:inkMk id="71" creationId="{B8D872AC-090D-4D10-AFDC-CAA09C2DF193}"/>
          </ac:inkMkLst>
        </pc:inkChg>
        <pc:inkChg chg="add del">
          <ac:chgData name="Viet Anh Nguyen" userId="b95f61ff061388d5" providerId="LiveId" clId="{2F009BA6-935D-4172-B5F2-8DDE54F1BBBA}" dt="2022-01-10T10:08:45.020" v="4597"/>
          <ac:inkMkLst>
            <pc:docMk/>
            <pc:sldMk cId="4256459517" sldId="365"/>
            <ac:inkMk id="72" creationId="{6547BD15-CF33-4059-9500-5C99028A53D5}"/>
          </ac:inkMkLst>
        </pc:inkChg>
        <pc:inkChg chg="add del">
          <ac:chgData name="Viet Anh Nguyen" userId="b95f61ff061388d5" providerId="LiveId" clId="{2F009BA6-935D-4172-B5F2-8DDE54F1BBBA}" dt="2022-01-10T10:08:45.020" v="4597"/>
          <ac:inkMkLst>
            <pc:docMk/>
            <pc:sldMk cId="4256459517" sldId="365"/>
            <ac:inkMk id="73" creationId="{8B735605-3F47-4981-BBCE-4B82BC6C0C44}"/>
          </ac:inkMkLst>
        </pc:inkChg>
        <pc:inkChg chg="add del">
          <ac:chgData name="Viet Anh Nguyen" userId="b95f61ff061388d5" providerId="LiveId" clId="{2F009BA6-935D-4172-B5F2-8DDE54F1BBBA}" dt="2022-01-10T10:08:45.020" v="4597"/>
          <ac:inkMkLst>
            <pc:docMk/>
            <pc:sldMk cId="4256459517" sldId="365"/>
            <ac:inkMk id="74" creationId="{B71CDFCB-7AC1-4256-BDC9-37C38D7F3729}"/>
          </ac:inkMkLst>
        </pc:inkChg>
        <pc:inkChg chg="add del">
          <ac:chgData name="Viet Anh Nguyen" userId="b95f61ff061388d5" providerId="LiveId" clId="{2F009BA6-935D-4172-B5F2-8DDE54F1BBBA}" dt="2022-01-10T10:08:45.020" v="4597"/>
          <ac:inkMkLst>
            <pc:docMk/>
            <pc:sldMk cId="4256459517" sldId="365"/>
            <ac:inkMk id="75" creationId="{1CDEAE61-911B-4FAD-B77C-2DB7151731EB}"/>
          </ac:inkMkLst>
        </pc:inkChg>
        <pc:inkChg chg="add del">
          <ac:chgData name="Viet Anh Nguyen" userId="b95f61ff061388d5" providerId="LiveId" clId="{2F009BA6-935D-4172-B5F2-8DDE54F1BBBA}" dt="2022-01-10T10:08:45.020" v="4597"/>
          <ac:inkMkLst>
            <pc:docMk/>
            <pc:sldMk cId="4256459517" sldId="365"/>
            <ac:inkMk id="76" creationId="{072CFF98-4B1E-41FE-8171-5B5EA02C469D}"/>
          </ac:inkMkLst>
        </pc:inkChg>
        <pc:inkChg chg="add">
          <ac:chgData name="Viet Anh Nguyen" userId="b95f61ff061388d5" providerId="LiveId" clId="{2F009BA6-935D-4172-B5F2-8DDE54F1BBBA}" dt="2022-01-10T10:08:42.303" v="4590" actId="9405"/>
          <ac:inkMkLst>
            <pc:docMk/>
            <pc:sldMk cId="4256459517" sldId="365"/>
            <ac:inkMk id="77" creationId="{BE31EE07-7A5B-439E-B5F1-3295A0A3895D}"/>
          </ac:inkMkLst>
        </pc:inkChg>
        <pc:inkChg chg="add del">
          <ac:chgData name="Viet Anh Nguyen" userId="b95f61ff061388d5" providerId="LiveId" clId="{2F009BA6-935D-4172-B5F2-8DDE54F1BBBA}" dt="2022-01-10T10:08:45.020" v="4597"/>
          <ac:inkMkLst>
            <pc:docMk/>
            <pc:sldMk cId="4256459517" sldId="365"/>
            <ac:inkMk id="78" creationId="{ED73F596-B920-41BC-9CFF-DC0ABCB7FEFD}"/>
          </ac:inkMkLst>
        </pc:inkChg>
        <pc:inkChg chg="add del">
          <ac:chgData name="Viet Anh Nguyen" userId="b95f61ff061388d5" providerId="LiveId" clId="{2F009BA6-935D-4172-B5F2-8DDE54F1BBBA}" dt="2022-01-10T10:08:45.020" v="4597"/>
          <ac:inkMkLst>
            <pc:docMk/>
            <pc:sldMk cId="4256459517" sldId="365"/>
            <ac:inkMk id="79" creationId="{33B5316F-2E5E-452D-8122-5288EE82C11B}"/>
          </ac:inkMkLst>
        </pc:inkChg>
        <pc:inkChg chg="add del">
          <ac:chgData name="Viet Anh Nguyen" userId="b95f61ff061388d5" providerId="LiveId" clId="{2F009BA6-935D-4172-B5F2-8DDE54F1BBBA}" dt="2022-01-10T10:08:45.020" v="4597"/>
          <ac:inkMkLst>
            <pc:docMk/>
            <pc:sldMk cId="4256459517" sldId="365"/>
            <ac:inkMk id="80" creationId="{93173876-DD5F-4B82-83D7-DE077C7B558F}"/>
          </ac:inkMkLst>
        </pc:inkChg>
        <pc:inkChg chg="add del">
          <ac:chgData name="Viet Anh Nguyen" userId="b95f61ff061388d5" providerId="LiveId" clId="{2F009BA6-935D-4172-B5F2-8DDE54F1BBBA}" dt="2022-01-10T10:08:45.020" v="4597"/>
          <ac:inkMkLst>
            <pc:docMk/>
            <pc:sldMk cId="4256459517" sldId="365"/>
            <ac:inkMk id="81" creationId="{B0DF3458-1540-494A-876D-1AF3AA306C8A}"/>
          </ac:inkMkLst>
        </pc:inkChg>
        <pc:inkChg chg="add del">
          <ac:chgData name="Viet Anh Nguyen" userId="b95f61ff061388d5" providerId="LiveId" clId="{2F009BA6-935D-4172-B5F2-8DDE54F1BBBA}" dt="2022-01-10T10:08:45.020" v="4597"/>
          <ac:inkMkLst>
            <pc:docMk/>
            <pc:sldMk cId="4256459517" sldId="365"/>
            <ac:inkMk id="82" creationId="{4CE8FD5A-9A45-4014-8A4F-D657A0BCA65E}"/>
          </ac:inkMkLst>
        </pc:inkChg>
        <pc:inkChg chg="add del">
          <ac:chgData name="Viet Anh Nguyen" userId="b95f61ff061388d5" providerId="LiveId" clId="{2F009BA6-935D-4172-B5F2-8DDE54F1BBBA}" dt="2022-01-10T10:08:45.020" v="4597"/>
          <ac:inkMkLst>
            <pc:docMk/>
            <pc:sldMk cId="4256459517" sldId="365"/>
            <ac:inkMk id="83" creationId="{20D38884-0E50-4B97-A4C4-6D31A85A0E28}"/>
          </ac:inkMkLst>
        </pc:inkChg>
        <pc:inkChg chg="add">
          <ac:chgData name="Viet Anh Nguyen" userId="b95f61ff061388d5" providerId="LiveId" clId="{2F009BA6-935D-4172-B5F2-8DDE54F1BBBA}" dt="2022-01-10T10:08:45.020" v="4597"/>
          <ac:inkMkLst>
            <pc:docMk/>
            <pc:sldMk cId="4256459517" sldId="365"/>
            <ac:inkMk id="84" creationId="{63E4BC13-EDEA-4CCA-BD80-684DA3BA63EE}"/>
          </ac:inkMkLst>
        </pc:inkChg>
        <pc:inkChg chg="add">
          <ac:chgData name="Viet Anh Nguyen" userId="b95f61ff061388d5" providerId="LiveId" clId="{2F009BA6-935D-4172-B5F2-8DDE54F1BBBA}" dt="2022-01-10T10:08:45.020" v="4597"/>
          <ac:inkMkLst>
            <pc:docMk/>
            <pc:sldMk cId="4256459517" sldId="365"/>
            <ac:inkMk id="85" creationId="{02765CB7-2AF6-47A8-9FFC-26D3E664F02B}"/>
          </ac:inkMkLst>
        </pc:inkChg>
        <pc:inkChg chg="add">
          <ac:chgData name="Viet Anh Nguyen" userId="b95f61ff061388d5" providerId="LiveId" clId="{2F009BA6-935D-4172-B5F2-8DDE54F1BBBA}" dt="2022-01-10T10:08:45.020" v="4597"/>
          <ac:inkMkLst>
            <pc:docMk/>
            <pc:sldMk cId="4256459517" sldId="365"/>
            <ac:inkMk id="86" creationId="{BECDB674-E390-4A61-8DB9-85D9DF653B36}"/>
          </ac:inkMkLst>
        </pc:inkChg>
        <pc:inkChg chg="add">
          <ac:chgData name="Viet Anh Nguyen" userId="b95f61ff061388d5" providerId="LiveId" clId="{2F009BA6-935D-4172-B5F2-8DDE54F1BBBA}" dt="2022-01-10T10:08:45.020" v="4597"/>
          <ac:inkMkLst>
            <pc:docMk/>
            <pc:sldMk cId="4256459517" sldId="365"/>
            <ac:inkMk id="87" creationId="{0FF91683-A8F7-48DF-820B-F56DBB96CCFB}"/>
          </ac:inkMkLst>
        </pc:inkChg>
        <pc:inkChg chg="add del">
          <ac:chgData name="Viet Anh Nguyen" userId="b95f61ff061388d5" providerId="LiveId" clId="{2F009BA6-935D-4172-B5F2-8DDE54F1BBBA}" dt="2022-01-10T10:08:46.126" v="4600"/>
          <ac:inkMkLst>
            <pc:docMk/>
            <pc:sldMk cId="4256459517" sldId="365"/>
            <ac:inkMk id="88" creationId="{BF607AAF-CFD3-41B7-BDB0-5AADEF66D802}"/>
          </ac:inkMkLst>
        </pc:inkChg>
        <pc:inkChg chg="add del">
          <ac:chgData name="Viet Anh Nguyen" userId="b95f61ff061388d5" providerId="LiveId" clId="{2F009BA6-935D-4172-B5F2-8DDE54F1BBBA}" dt="2022-01-10T10:08:46.126" v="4600"/>
          <ac:inkMkLst>
            <pc:docMk/>
            <pc:sldMk cId="4256459517" sldId="365"/>
            <ac:inkMk id="89" creationId="{16ACC024-E8FC-4A35-892E-E9B72FF35540}"/>
          </ac:inkMkLst>
        </pc:inkChg>
        <pc:inkChg chg="add">
          <ac:chgData name="Viet Anh Nguyen" userId="b95f61ff061388d5" providerId="LiveId" clId="{2F009BA6-935D-4172-B5F2-8DDE54F1BBBA}" dt="2022-01-10T10:08:46.126" v="4600"/>
          <ac:inkMkLst>
            <pc:docMk/>
            <pc:sldMk cId="4256459517" sldId="365"/>
            <ac:inkMk id="90" creationId="{06F2B1A6-EC0C-4BCD-B391-AF546096DC61}"/>
          </ac:inkMkLst>
        </pc:inkChg>
        <pc:inkChg chg="add del">
          <ac:chgData name="Viet Anh Nguyen" userId="b95f61ff061388d5" providerId="LiveId" clId="{2F009BA6-935D-4172-B5F2-8DDE54F1BBBA}" dt="2022-01-10T10:08:55.101" v="4606"/>
          <ac:inkMkLst>
            <pc:docMk/>
            <pc:sldMk cId="4256459517" sldId="365"/>
            <ac:inkMk id="91" creationId="{EA5CD009-0056-4620-84E0-EA69D940166A}"/>
          </ac:inkMkLst>
        </pc:inkChg>
        <pc:inkChg chg="add del">
          <ac:chgData name="Viet Anh Nguyen" userId="b95f61ff061388d5" providerId="LiveId" clId="{2F009BA6-935D-4172-B5F2-8DDE54F1BBBA}" dt="2022-01-10T10:08:55.101" v="4606"/>
          <ac:inkMkLst>
            <pc:docMk/>
            <pc:sldMk cId="4256459517" sldId="365"/>
            <ac:inkMk id="92" creationId="{6ADE2D68-4B9D-4638-81A5-1CFC4692B60D}"/>
          </ac:inkMkLst>
        </pc:inkChg>
        <pc:inkChg chg="add del">
          <ac:chgData name="Viet Anh Nguyen" userId="b95f61ff061388d5" providerId="LiveId" clId="{2F009BA6-935D-4172-B5F2-8DDE54F1BBBA}" dt="2022-01-10T10:08:55.101" v="4606"/>
          <ac:inkMkLst>
            <pc:docMk/>
            <pc:sldMk cId="4256459517" sldId="365"/>
            <ac:inkMk id="93" creationId="{B7BB613E-2D21-44D6-9105-AF0AA95B6B94}"/>
          </ac:inkMkLst>
        </pc:inkChg>
        <pc:inkChg chg="add del">
          <ac:chgData name="Viet Anh Nguyen" userId="b95f61ff061388d5" providerId="LiveId" clId="{2F009BA6-935D-4172-B5F2-8DDE54F1BBBA}" dt="2022-01-10T10:08:55.101" v="4606"/>
          <ac:inkMkLst>
            <pc:docMk/>
            <pc:sldMk cId="4256459517" sldId="365"/>
            <ac:inkMk id="94" creationId="{45688E0F-A4F9-420F-8601-E6DE5E0EA714}"/>
          </ac:inkMkLst>
        </pc:inkChg>
        <pc:inkChg chg="add del">
          <ac:chgData name="Viet Anh Nguyen" userId="b95f61ff061388d5" providerId="LiveId" clId="{2F009BA6-935D-4172-B5F2-8DDE54F1BBBA}" dt="2022-01-10T10:08:55.101" v="4606"/>
          <ac:inkMkLst>
            <pc:docMk/>
            <pc:sldMk cId="4256459517" sldId="365"/>
            <ac:inkMk id="95" creationId="{D79D315E-6A57-41B3-BBD6-FA3368E9486D}"/>
          </ac:inkMkLst>
        </pc:inkChg>
        <pc:inkChg chg="add">
          <ac:chgData name="Viet Anh Nguyen" userId="b95f61ff061388d5" providerId="LiveId" clId="{2F009BA6-935D-4172-B5F2-8DDE54F1BBBA}" dt="2022-01-10T10:08:55.101" v="4606"/>
          <ac:inkMkLst>
            <pc:docMk/>
            <pc:sldMk cId="4256459517" sldId="365"/>
            <ac:inkMk id="96" creationId="{DBA24203-2631-4A80-AA52-C9715F98D42C}"/>
          </ac:inkMkLst>
        </pc:inkChg>
        <pc:inkChg chg="add del">
          <ac:chgData name="Viet Anh Nguyen" userId="b95f61ff061388d5" providerId="LiveId" clId="{2F009BA6-935D-4172-B5F2-8DDE54F1BBBA}" dt="2022-01-10T10:08:56.645" v="4609"/>
          <ac:inkMkLst>
            <pc:docMk/>
            <pc:sldMk cId="4256459517" sldId="365"/>
            <ac:inkMk id="97" creationId="{5ADC06DD-B289-45F6-A745-65A6CE34C936}"/>
          </ac:inkMkLst>
        </pc:inkChg>
        <pc:inkChg chg="add del">
          <ac:chgData name="Viet Anh Nguyen" userId="b95f61ff061388d5" providerId="LiveId" clId="{2F009BA6-935D-4172-B5F2-8DDE54F1BBBA}" dt="2022-01-10T10:08:56.645" v="4609"/>
          <ac:inkMkLst>
            <pc:docMk/>
            <pc:sldMk cId="4256459517" sldId="365"/>
            <ac:inkMk id="98" creationId="{35967928-11DE-4CA6-8A87-6BBD76683C42}"/>
          </ac:inkMkLst>
        </pc:inkChg>
        <pc:inkChg chg="add">
          <ac:chgData name="Viet Anh Nguyen" userId="b95f61ff061388d5" providerId="LiveId" clId="{2F009BA6-935D-4172-B5F2-8DDE54F1BBBA}" dt="2022-01-10T10:08:56.645" v="4609"/>
          <ac:inkMkLst>
            <pc:docMk/>
            <pc:sldMk cId="4256459517" sldId="365"/>
            <ac:inkMk id="99" creationId="{BDB9E2DE-74BA-44DA-81D9-EA46C17EB8CC}"/>
          </ac:inkMkLst>
        </pc:inkChg>
        <pc:inkChg chg="add del">
          <ac:chgData name="Viet Anh Nguyen" userId="b95f61ff061388d5" providerId="LiveId" clId="{2F009BA6-935D-4172-B5F2-8DDE54F1BBBA}" dt="2022-01-10T10:09:02.300" v="4614"/>
          <ac:inkMkLst>
            <pc:docMk/>
            <pc:sldMk cId="4256459517" sldId="365"/>
            <ac:inkMk id="100" creationId="{97B42736-BBF1-4247-ADEB-E2292AC8FF60}"/>
          </ac:inkMkLst>
        </pc:inkChg>
        <pc:inkChg chg="add del">
          <ac:chgData name="Viet Anh Nguyen" userId="b95f61ff061388d5" providerId="LiveId" clId="{2F009BA6-935D-4172-B5F2-8DDE54F1BBBA}" dt="2022-01-10T10:09:02.300" v="4614"/>
          <ac:inkMkLst>
            <pc:docMk/>
            <pc:sldMk cId="4256459517" sldId="365"/>
            <ac:inkMk id="101" creationId="{30B40C87-4D57-403F-993F-C216D9F75D1D}"/>
          </ac:inkMkLst>
        </pc:inkChg>
        <pc:inkChg chg="add del">
          <ac:chgData name="Viet Anh Nguyen" userId="b95f61ff061388d5" providerId="LiveId" clId="{2F009BA6-935D-4172-B5F2-8DDE54F1BBBA}" dt="2022-01-10T10:09:02.300" v="4614"/>
          <ac:inkMkLst>
            <pc:docMk/>
            <pc:sldMk cId="4256459517" sldId="365"/>
            <ac:inkMk id="102" creationId="{7149D711-81FF-4C6A-A278-52222604CADF}"/>
          </ac:inkMkLst>
        </pc:inkChg>
        <pc:inkChg chg="add del">
          <ac:chgData name="Viet Anh Nguyen" userId="b95f61ff061388d5" providerId="LiveId" clId="{2F009BA6-935D-4172-B5F2-8DDE54F1BBBA}" dt="2022-01-10T10:09:02.300" v="4614"/>
          <ac:inkMkLst>
            <pc:docMk/>
            <pc:sldMk cId="4256459517" sldId="365"/>
            <ac:inkMk id="103" creationId="{E16D3E91-FAAB-442A-AD21-DFBB870D0FB5}"/>
          </ac:inkMkLst>
        </pc:inkChg>
        <pc:inkChg chg="add">
          <ac:chgData name="Viet Anh Nguyen" userId="b95f61ff061388d5" providerId="LiveId" clId="{2F009BA6-935D-4172-B5F2-8DDE54F1BBBA}" dt="2022-01-10T10:09:02.300" v="4614"/>
          <ac:inkMkLst>
            <pc:docMk/>
            <pc:sldMk cId="4256459517" sldId="365"/>
            <ac:inkMk id="104" creationId="{F5A3A500-CB21-4911-9B74-DB8BE52F68A5}"/>
          </ac:inkMkLst>
        </pc:inkChg>
        <pc:inkChg chg="add del">
          <ac:chgData name="Viet Anh Nguyen" userId="b95f61ff061388d5" providerId="LiveId" clId="{2F009BA6-935D-4172-B5F2-8DDE54F1BBBA}" dt="2022-01-10T10:12:44.044" v="4617"/>
          <ac:inkMkLst>
            <pc:docMk/>
            <pc:sldMk cId="4256459517" sldId="365"/>
            <ac:inkMk id="105" creationId="{1875DC54-E3D9-47A1-977D-F3EAFAA8D020}"/>
          </ac:inkMkLst>
        </pc:inkChg>
        <pc:inkChg chg="add del">
          <ac:chgData name="Viet Anh Nguyen" userId="b95f61ff061388d5" providerId="LiveId" clId="{2F009BA6-935D-4172-B5F2-8DDE54F1BBBA}" dt="2022-01-10T10:12:44.044" v="4617"/>
          <ac:inkMkLst>
            <pc:docMk/>
            <pc:sldMk cId="4256459517" sldId="365"/>
            <ac:inkMk id="106" creationId="{CBFAEF9B-2989-482A-94BA-FCA163A1B653}"/>
          </ac:inkMkLst>
        </pc:inkChg>
        <pc:inkChg chg="add del">
          <ac:chgData name="Viet Anh Nguyen" userId="b95f61ff061388d5" providerId="LiveId" clId="{2F009BA6-935D-4172-B5F2-8DDE54F1BBBA}" dt="2022-01-10T10:12:56.087" v="4651"/>
          <ac:inkMkLst>
            <pc:docMk/>
            <pc:sldMk cId="4256459517" sldId="365"/>
            <ac:inkMk id="107" creationId="{A048B38F-2E96-4353-802C-35E70D1FEF14}"/>
          </ac:inkMkLst>
        </pc:inkChg>
        <pc:inkChg chg="add del">
          <ac:chgData name="Viet Anh Nguyen" userId="b95f61ff061388d5" providerId="LiveId" clId="{2F009BA6-935D-4172-B5F2-8DDE54F1BBBA}" dt="2022-01-10T10:12:56.087" v="4651"/>
          <ac:inkMkLst>
            <pc:docMk/>
            <pc:sldMk cId="4256459517" sldId="365"/>
            <ac:inkMk id="108" creationId="{98584970-E969-4290-B1E4-15109E72C05F}"/>
          </ac:inkMkLst>
        </pc:inkChg>
        <pc:inkChg chg="add del">
          <ac:chgData name="Viet Anh Nguyen" userId="b95f61ff061388d5" providerId="LiveId" clId="{2F009BA6-935D-4172-B5F2-8DDE54F1BBBA}" dt="2022-01-10T10:12:56.087" v="4651"/>
          <ac:inkMkLst>
            <pc:docMk/>
            <pc:sldMk cId="4256459517" sldId="365"/>
            <ac:inkMk id="109" creationId="{B3A395C0-6E19-487B-8F67-751334BB15B0}"/>
          </ac:inkMkLst>
        </pc:inkChg>
        <pc:inkChg chg="add del">
          <ac:chgData name="Viet Anh Nguyen" userId="b95f61ff061388d5" providerId="LiveId" clId="{2F009BA6-935D-4172-B5F2-8DDE54F1BBBA}" dt="2022-01-10T10:12:56.087" v="4651"/>
          <ac:inkMkLst>
            <pc:docMk/>
            <pc:sldMk cId="4256459517" sldId="365"/>
            <ac:inkMk id="110" creationId="{9C026187-EF2D-4574-A198-2C24399D5F80}"/>
          </ac:inkMkLst>
        </pc:inkChg>
        <pc:inkChg chg="add del">
          <ac:chgData name="Viet Anh Nguyen" userId="b95f61ff061388d5" providerId="LiveId" clId="{2F009BA6-935D-4172-B5F2-8DDE54F1BBBA}" dt="2022-01-10T10:12:56.087" v="4651"/>
          <ac:inkMkLst>
            <pc:docMk/>
            <pc:sldMk cId="4256459517" sldId="365"/>
            <ac:inkMk id="111" creationId="{FBABCB96-7725-4726-872F-D3C94C785708}"/>
          </ac:inkMkLst>
        </pc:inkChg>
        <pc:inkChg chg="add del">
          <ac:chgData name="Viet Anh Nguyen" userId="b95f61ff061388d5" providerId="LiveId" clId="{2F009BA6-935D-4172-B5F2-8DDE54F1BBBA}" dt="2022-01-10T10:12:56.087" v="4651"/>
          <ac:inkMkLst>
            <pc:docMk/>
            <pc:sldMk cId="4256459517" sldId="365"/>
            <ac:inkMk id="112" creationId="{6DC48A6D-0A82-4E22-9800-516DA357BECD}"/>
          </ac:inkMkLst>
        </pc:inkChg>
        <pc:inkChg chg="add del">
          <ac:chgData name="Viet Anh Nguyen" userId="b95f61ff061388d5" providerId="LiveId" clId="{2F009BA6-935D-4172-B5F2-8DDE54F1BBBA}" dt="2022-01-10T10:12:56.087" v="4651"/>
          <ac:inkMkLst>
            <pc:docMk/>
            <pc:sldMk cId="4256459517" sldId="365"/>
            <ac:inkMk id="113" creationId="{2EB1E4F4-C662-4EE5-875E-AF78B7E2DED5}"/>
          </ac:inkMkLst>
        </pc:inkChg>
        <pc:inkChg chg="add del">
          <ac:chgData name="Viet Anh Nguyen" userId="b95f61ff061388d5" providerId="LiveId" clId="{2F009BA6-935D-4172-B5F2-8DDE54F1BBBA}" dt="2022-01-10T10:12:56.087" v="4651"/>
          <ac:inkMkLst>
            <pc:docMk/>
            <pc:sldMk cId="4256459517" sldId="365"/>
            <ac:inkMk id="114" creationId="{C91FE298-1FD4-42E8-9D37-ADD1A5F673FD}"/>
          </ac:inkMkLst>
        </pc:inkChg>
        <pc:inkChg chg="add del">
          <ac:chgData name="Viet Anh Nguyen" userId="b95f61ff061388d5" providerId="LiveId" clId="{2F009BA6-935D-4172-B5F2-8DDE54F1BBBA}" dt="2022-01-10T10:12:56.087" v="4651"/>
          <ac:inkMkLst>
            <pc:docMk/>
            <pc:sldMk cId="4256459517" sldId="365"/>
            <ac:inkMk id="115" creationId="{E77891D9-2B68-4898-B026-861429CF59E5}"/>
          </ac:inkMkLst>
        </pc:inkChg>
        <pc:inkChg chg="add del">
          <ac:chgData name="Viet Anh Nguyen" userId="b95f61ff061388d5" providerId="LiveId" clId="{2F009BA6-935D-4172-B5F2-8DDE54F1BBBA}" dt="2022-01-10T10:12:56.087" v="4651"/>
          <ac:inkMkLst>
            <pc:docMk/>
            <pc:sldMk cId="4256459517" sldId="365"/>
            <ac:inkMk id="116" creationId="{59B20CCC-17FC-4FE8-89C0-1B638272CFCE}"/>
          </ac:inkMkLst>
        </pc:inkChg>
        <pc:inkChg chg="add del">
          <ac:chgData name="Viet Anh Nguyen" userId="b95f61ff061388d5" providerId="LiveId" clId="{2F009BA6-935D-4172-B5F2-8DDE54F1BBBA}" dt="2022-01-10T10:12:56.087" v="4651"/>
          <ac:inkMkLst>
            <pc:docMk/>
            <pc:sldMk cId="4256459517" sldId="365"/>
            <ac:inkMk id="117" creationId="{FE17BC20-9612-4C48-A457-EA7169CCE6C3}"/>
          </ac:inkMkLst>
        </pc:inkChg>
        <pc:inkChg chg="add del">
          <ac:chgData name="Viet Anh Nguyen" userId="b95f61ff061388d5" providerId="LiveId" clId="{2F009BA6-935D-4172-B5F2-8DDE54F1BBBA}" dt="2022-01-10T10:12:56.087" v="4651"/>
          <ac:inkMkLst>
            <pc:docMk/>
            <pc:sldMk cId="4256459517" sldId="365"/>
            <ac:inkMk id="118" creationId="{D0D3E0AC-D7D2-405A-8DF5-16E13C5964F5}"/>
          </ac:inkMkLst>
        </pc:inkChg>
        <pc:inkChg chg="add del">
          <ac:chgData name="Viet Anh Nguyen" userId="b95f61ff061388d5" providerId="LiveId" clId="{2F009BA6-935D-4172-B5F2-8DDE54F1BBBA}" dt="2022-01-10T10:12:56.087" v="4651"/>
          <ac:inkMkLst>
            <pc:docMk/>
            <pc:sldMk cId="4256459517" sldId="365"/>
            <ac:inkMk id="119" creationId="{D643393B-4107-4900-8BEE-759974BC06D3}"/>
          </ac:inkMkLst>
        </pc:inkChg>
        <pc:inkChg chg="add del">
          <ac:chgData name="Viet Anh Nguyen" userId="b95f61ff061388d5" providerId="LiveId" clId="{2F009BA6-935D-4172-B5F2-8DDE54F1BBBA}" dt="2022-01-10T10:12:56.087" v="4651"/>
          <ac:inkMkLst>
            <pc:docMk/>
            <pc:sldMk cId="4256459517" sldId="365"/>
            <ac:inkMk id="120" creationId="{217B69C2-E994-47B3-975B-A8C0E7F8399E}"/>
          </ac:inkMkLst>
        </pc:inkChg>
        <pc:inkChg chg="add del">
          <ac:chgData name="Viet Anh Nguyen" userId="b95f61ff061388d5" providerId="LiveId" clId="{2F009BA6-935D-4172-B5F2-8DDE54F1BBBA}" dt="2022-01-10T10:12:56.087" v="4651"/>
          <ac:inkMkLst>
            <pc:docMk/>
            <pc:sldMk cId="4256459517" sldId="365"/>
            <ac:inkMk id="121" creationId="{E47A697A-2F4C-4131-8DAB-A826E21A48D8}"/>
          </ac:inkMkLst>
        </pc:inkChg>
        <pc:inkChg chg="add del">
          <ac:chgData name="Viet Anh Nguyen" userId="b95f61ff061388d5" providerId="LiveId" clId="{2F009BA6-935D-4172-B5F2-8DDE54F1BBBA}" dt="2022-01-10T10:12:56.087" v="4651"/>
          <ac:inkMkLst>
            <pc:docMk/>
            <pc:sldMk cId="4256459517" sldId="365"/>
            <ac:inkMk id="122" creationId="{A85FBED3-13A5-4886-8424-FDCC0FE82038}"/>
          </ac:inkMkLst>
        </pc:inkChg>
        <pc:inkChg chg="add del">
          <ac:chgData name="Viet Anh Nguyen" userId="b95f61ff061388d5" providerId="LiveId" clId="{2F009BA6-935D-4172-B5F2-8DDE54F1BBBA}" dt="2022-01-10T10:12:56.087" v="4651"/>
          <ac:inkMkLst>
            <pc:docMk/>
            <pc:sldMk cId="4256459517" sldId="365"/>
            <ac:inkMk id="123" creationId="{C0FB26EA-E2A8-4A00-9EF7-21023CF25DF4}"/>
          </ac:inkMkLst>
        </pc:inkChg>
        <pc:inkChg chg="add del">
          <ac:chgData name="Viet Anh Nguyen" userId="b95f61ff061388d5" providerId="LiveId" clId="{2F009BA6-935D-4172-B5F2-8DDE54F1BBBA}" dt="2022-01-10T10:12:56.087" v="4651"/>
          <ac:inkMkLst>
            <pc:docMk/>
            <pc:sldMk cId="4256459517" sldId="365"/>
            <ac:inkMk id="124" creationId="{61D76329-565A-45B7-B26D-47B80BC3335A}"/>
          </ac:inkMkLst>
        </pc:inkChg>
        <pc:inkChg chg="add del">
          <ac:chgData name="Viet Anh Nguyen" userId="b95f61ff061388d5" providerId="LiveId" clId="{2F009BA6-935D-4172-B5F2-8DDE54F1BBBA}" dt="2022-01-10T10:12:56.087" v="4651"/>
          <ac:inkMkLst>
            <pc:docMk/>
            <pc:sldMk cId="4256459517" sldId="365"/>
            <ac:inkMk id="125" creationId="{1C28122D-37D9-44D5-9149-4EFBEFC5CF42}"/>
          </ac:inkMkLst>
        </pc:inkChg>
        <pc:inkChg chg="add del">
          <ac:chgData name="Viet Anh Nguyen" userId="b95f61ff061388d5" providerId="LiveId" clId="{2F009BA6-935D-4172-B5F2-8DDE54F1BBBA}" dt="2022-01-10T10:12:56.087" v="4651"/>
          <ac:inkMkLst>
            <pc:docMk/>
            <pc:sldMk cId="4256459517" sldId="365"/>
            <ac:inkMk id="126" creationId="{23EABF9F-89BD-4F75-AA9E-39A53A1971BA}"/>
          </ac:inkMkLst>
        </pc:inkChg>
        <pc:inkChg chg="add">
          <ac:chgData name="Viet Anh Nguyen" userId="b95f61ff061388d5" providerId="LiveId" clId="{2F009BA6-935D-4172-B5F2-8DDE54F1BBBA}" dt="2022-01-10T10:12:50.828" v="4637" actId="9405"/>
          <ac:inkMkLst>
            <pc:docMk/>
            <pc:sldMk cId="4256459517" sldId="365"/>
            <ac:inkMk id="127" creationId="{EA759CD6-B3CC-44F7-B760-A34F7622D112}"/>
          </ac:inkMkLst>
        </pc:inkChg>
        <pc:inkChg chg="add del">
          <ac:chgData name="Viet Anh Nguyen" userId="b95f61ff061388d5" providerId="LiveId" clId="{2F009BA6-935D-4172-B5F2-8DDE54F1BBBA}" dt="2022-01-10T10:12:56.087" v="4651"/>
          <ac:inkMkLst>
            <pc:docMk/>
            <pc:sldMk cId="4256459517" sldId="365"/>
            <ac:inkMk id="128" creationId="{1498F269-2BE2-411C-AD18-98AA84565053}"/>
          </ac:inkMkLst>
        </pc:inkChg>
        <pc:inkChg chg="add del">
          <ac:chgData name="Viet Anh Nguyen" userId="b95f61ff061388d5" providerId="LiveId" clId="{2F009BA6-935D-4172-B5F2-8DDE54F1BBBA}" dt="2022-01-10T10:12:56.087" v="4651"/>
          <ac:inkMkLst>
            <pc:docMk/>
            <pc:sldMk cId="4256459517" sldId="365"/>
            <ac:inkMk id="129" creationId="{0B7E96D1-7823-4EE4-9EBA-B76E04B9BA97}"/>
          </ac:inkMkLst>
        </pc:inkChg>
        <pc:inkChg chg="add del">
          <ac:chgData name="Viet Anh Nguyen" userId="b95f61ff061388d5" providerId="LiveId" clId="{2F009BA6-935D-4172-B5F2-8DDE54F1BBBA}" dt="2022-01-10T10:12:56.087" v="4651"/>
          <ac:inkMkLst>
            <pc:docMk/>
            <pc:sldMk cId="4256459517" sldId="365"/>
            <ac:inkMk id="130" creationId="{04EFBB78-D3FF-4038-873F-BCED3ADD01D8}"/>
          </ac:inkMkLst>
        </pc:inkChg>
        <pc:inkChg chg="add del">
          <ac:chgData name="Viet Anh Nguyen" userId="b95f61ff061388d5" providerId="LiveId" clId="{2F009BA6-935D-4172-B5F2-8DDE54F1BBBA}" dt="2022-01-10T10:12:56.087" v="4651"/>
          <ac:inkMkLst>
            <pc:docMk/>
            <pc:sldMk cId="4256459517" sldId="365"/>
            <ac:inkMk id="131" creationId="{154C769D-3C88-4795-BEBF-369EEB43D326}"/>
          </ac:inkMkLst>
        </pc:inkChg>
        <pc:inkChg chg="add del">
          <ac:chgData name="Viet Anh Nguyen" userId="b95f61ff061388d5" providerId="LiveId" clId="{2F009BA6-935D-4172-B5F2-8DDE54F1BBBA}" dt="2022-01-10T10:12:56.087" v="4651"/>
          <ac:inkMkLst>
            <pc:docMk/>
            <pc:sldMk cId="4256459517" sldId="365"/>
            <ac:inkMk id="132" creationId="{83C554DE-F8EC-4001-9477-993B3C6869D3}"/>
          </ac:inkMkLst>
        </pc:inkChg>
        <pc:inkChg chg="add del">
          <ac:chgData name="Viet Anh Nguyen" userId="b95f61ff061388d5" providerId="LiveId" clId="{2F009BA6-935D-4172-B5F2-8DDE54F1BBBA}" dt="2022-01-10T10:12:56.087" v="4651"/>
          <ac:inkMkLst>
            <pc:docMk/>
            <pc:sldMk cId="4256459517" sldId="365"/>
            <ac:inkMk id="133" creationId="{48829F19-E51F-414A-A464-1DFB80159B28}"/>
          </ac:inkMkLst>
        </pc:inkChg>
        <pc:inkChg chg="add del">
          <ac:chgData name="Viet Anh Nguyen" userId="b95f61ff061388d5" providerId="LiveId" clId="{2F009BA6-935D-4172-B5F2-8DDE54F1BBBA}" dt="2022-01-10T10:12:56.087" v="4651"/>
          <ac:inkMkLst>
            <pc:docMk/>
            <pc:sldMk cId="4256459517" sldId="365"/>
            <ac:inkMk id="134" creationId="{2C863C60-07CA-4D3B-BA99-80D9BFDACA59}"/>
          </ac:inkMkLst>
        </pc:inkChg>
        <pc:inkChg chg="add del">
          <ac:chgData name="Viet Anh Nguyen" userId="b95f61ff061388d5" providerId="LiveId" clId="{2F009BA6-935D-4172-B5F2-8DDE54F1BBBA}" dt="2022-01-10T10:12:56.087" v="4651"/>
          <ac:inkMkLst>
            <pc:docMk/>
            <pc:sldMk cId="4256459517" sldId="365"/>
            <ac:inkMk id="135" creationId="{DDE8817C-4775-4C38-BE9E-A0B96EE887A7}"/>
          </ac:inkMkLst>
        </pc:inkChg>
        <pc:inkChg chg="add del">
          <ac:chgData name="Viet Anh Nguyen" userId="b95f61ff061388d5" providerId="LiveId" clId="{2F009BA6-935D-4172-B5F2-8DDE54F1BBBA}" dt="2022-01-10T10:12:56.087" v="4651"/>
          <ac:inkMkLst>
            <pc:docMk/>
            <pc:sldMk cId="4256459517" sldId="365"/>
            <ac:inkMk id="136" creationId="{3EAA53E4-6110-4355-AE2D-D0C0B80630AC}"/>
          </ac:inkMkLst>
        </pc:inkChg>
        <pc:inkChg chg="add del">
          <ac:chgData name="Viet Anh Nguyen" userId="b95f61ff061388d5" providerId="LiveId" clId="{2F009BA6-935D-4172-B5F2-8DDE54F1BBBA}" dt="2022-01-10T10:12:56.087" v="4651"/>
          <ac:inkMkLst>
            <pc:docMk/>
            <pc:sldMk cId="4256459517" sldId="365"/>
            <ac:inkMk id="137" creationId="{6C805AC1-66BB-46D0-8E69-63A7D6A6E76F}"/>
          </ac:inkMkLst>
        </pc:inkChg>
        <pc:inkChg chg="add del">
          <ac:chgData name="Viet Anh Nguyen" userId="b95f61ff061388d5" providerId="LiveId" clId="{2F009BA6-935D-4172-B5F2-8DDE54F1BBBA}" dt="2022-01-10T10:12:56.087" v="4651"/>
          <ac:inkMkLst>
            <pc:docMk/>
            <pc:sldMk cId="4256459517" sldId="365"/>
            <ac:inkMk id="138" creationId="{5F5B90AA-2D0C-4DCB-B41A-F605F476888F}"/>
          </ac:inkMkLst>
        </pc:inkChg>
        <pc:inkChg chg="add del">
          <ac:chgData name="Viet Anh Nguyen" userId="b95f61ff061388d5" providerId="LiveId" clId="{2F009BA6-935D-4172-B5F2-8DDE54F1BBBA}" dt="2022-01-10T10:12:56.087" v="4651"/>
          <ac:inkMkLst>
            <pc:docMk/>
            <pc:sldMk cId="4256459517" sldId="365"/>
            <ac:inkMk id="139" creationId="{7AF9AF7D-F547-478F-8AA9-2D90FF2161F9}"/>
          </ac:inkMkLst>
        </pc:inkChg>
        <pc:inkChg chg="add">
          <ac:chgData name="Viet Anh Nguyen" userId="b95f61ff061388d5" providerId="LiveId" clId="{2F009BA6-935D-4172-B5F2-8DDE54F1BBBA}" dt="2022-01-10T10:12:55.444" v="4650" actId="9405"/>
          <ac:inkMkLst>
            <pc:docMk/>
            <pc:sldMk cId="4256459517" sldId="365"/>
            <ac:inkMk id="140" creationId="{9EEC283F-13C7-437F-AA87-15ADD1336119}"/>
          </ac:inkMkLst>
        </pc:inkChg>
        <pc:inkChg chg="add">
          <ac:chgData name="Viet Anh Nguyen" userId="b95f61ff061388d5" providerId="LiveId" clId="{2F009BA6-935D-4172-B5F2-8DDE54F1BBBA}" dt="2022-01-10T10:12:56.087" v="4651"/>
          <ac:inkMkLst>
            <pc:docMk/>
            <pc:sldMk cId="4256459517" sldId="365"/>
            <ac:inkMk id="141" creationId="{1554AA25-6FA7-4A47-BB53-912F1E9C4B2F}"/>
          </ac:inkMkLst>
        </pc:inkChg>
        <pc:inkChg chg="add">
          <ac:chgData name="Viet Anh Nguyen" userId="b95f61ff061388d5" providerId="LiveId" clId="{2F009BA6-935D-4172-B5F2-8DDE54F1BBBA}" dt="2022-01-10T10:12:56.087" v="4651"/>
          <ac:inkMkLst>
            <pc:docMk/>
            <pc:sldMk cId="4256459517" sldId="365"/>
            <ac:inkMk id="142" creationId="{2C897D10-5B67-4578-A277-BAA5433F7862}"/>
          </ac:inkMkLst>
        </pc:inkChg>
        <pc:inkChg chg="add">
          <ac:chgData name="Viet Anh Nguyen" userId="b95f61ff061388d5" providerId="LiveId" clId="{2F009BA6-935D-4172-B5F2-8DDE54F1BBBA}" dt="2022-01-10T10:12:56.087" v="4651"/>
          <ac:inkMkLst>
            <pc:docMk/>
            <pc:sldMk cId="4256459517" sldId="365"/>
            <ac:inkMk id="143" creationId="{C7AAD3AC-68DE-4875-A47D-3C45765BC440}"/>
          </ac:inkMkLst>
        </pc:inkChg>
        <pc:inkChg chg="add">
          <ac:chgData name="Viet Anh Nguyen" userId="b95f61ff061388d5" providerId="LiveId" clId="{2F009BA6-935D-4172-B5F2-8DDE54F1BBBA}" dt="2022-01-10T10:12:56.087" v="4651"/>
          <ac:inkMkLst>
            <pc:docMk/>
            <pc:sldMk cId="4256459517" sldId="365"/>
            <ac:inkMk id="144" creationId="{CFF5B7DC-F6D5-4CAF-A5F5-B3F0784500A3}"/>
          </ac:inkMkLst>
        </pc:inkChg>
        <pc:inkChg chg="add">
          <ac:chgData name="Viet Anh Nguyen" userId="b95f61ff061388d5" providerId="LiveId" clId="{2F009BA6-935D-4172-B5F2-8DDE54F1BBBA}" dt="2022-01-10T10:12:56.087" v="4651"/>
          <ac:inkMkLst>
            <pc:docMk/>
            <pc:sldMk cId="4256459517" sldId="365"/>
            <ac:inkMk id="145" creationId="{DFF87BE4-9966-4278-B244-0E3093EA7B79}"/>
          </ac:inkMkLst>
        </pc:inkChg>
        <pc:inkChg chg="add">
          <ac:chgData name="Viet Anh Nguyen" userId="b95f61ff061388d5" providerId="LiveId" clId="{2F009BA6-935D-4172-B5F2-8DDE54F1BBBA}" dt="2022-01-10T10:12:56.087" v="4651"/>
          <ac:inkMkLst>
            <pc:docMk/>
            <pc:sldMk cId="4256459517" sldId="365"/>
            <ac:inkMk id="146" creationId="{A73439F9-2060-4922-8633-5972F3093A8D}"/>
          </ac:inkMkLst>
        </pc:inkChg>
        <pc:inkChg chg="add">
          <ac:chgData name="Viet Anh Nguyen" userId="b95f61ff061388d5" providerId="LiveId" clId="{2F009BA6-935D-4172-B5F2-8DDE54F1BBBA}" dt="2022-01-10T10:12:56.087" v="4651"/>
          <ac:inkMkLst>
            <pc:docMk/>
            <pc:sldMk cId="4256459517" sldId="365"/>
            <ac:inkMk id="147" creationId="{43C7FEAC-943A-4B39-8187-1CD9B4309524}"/>
          </ac:inkMkLst>
        </pc:inkChg>
        <pc:inkChg chg="add">
          <ac:chgData name="Viet Anh Nguyen" userId="b95f61ff061388d5" providerId="LiveId" clId="{2F009BA6-935D-4172-B5F2-8DDE54F1BBBA}" dt="2022-01-10T10:12:56.087" v="4651"/>
          <ac:inkMkLst>
            <pc:docMk/>
            <pc:sldMk cId="4256459517" sldId="365"/>
            <ac:inkMk id="148" creationId="{7B450333-1BF5-4D78-8970-1DE278E43F6D}"/>
          </ac:inkMkLst>
        </pc:inkChg>
        <pc:inkChg chg="add">
          <ac:chgData name="Viet Anh Nguyen" userId="b95f61ff061388d5" providerId="LiveId" clId="{2F009BA6-935D-4172-B5F2-8DDE54F1BBBA}" dt="2022-01-10T10:12:56.087" v="4651"/>
          <ac:inkMkLst>
            <pc:docMk/>
            <pc:sldMk cId="4256459517" sldId="365"/>
            <ac:inkMk id="149" creationId="{76348A6E-391C-4DC2-A1EC-060A963DE632}"/>
          </ac:inkMkLst>
        </pc:inkChg>
        <pc:inkChg chg="add del">
          <ac:chgData name="Viet Anh Nguyen" userId="b95f61ff061388d5" providerId="LiveId" clId="{2F009BA6-935D-4172-B5F2-8DDE54F1BBBA}" dt="2022-01-10T10:13:00.919" v="4660"/>
          <ac:inkMkLst>
            <pc:docMk/>
            <pc:sldMk cId="4256459517" sldId="365"/>
            <ac:inkMk id="150" creationId="{AF7C3CEA-5952-4E3D-85E7-D2D582FC7307}"/>
          </ac:inkMkLst>
        </pc:inkChg>
        <pc:inkChg chg="add del">
          <ac:chgData name="Viet Anh Nguyen" userId="b95f61ff061388d5" providerId="LiveId" clId="{2F009BA6-935D-4172-B5F2-8DDE54F1BBBA}" dt="2022-01-10T10:13:00.919" v="4660"/>
          <ac:inkMkLst>
            <pc:docMk/>
            <pc:sldMk cId="4256459517" sldId="365"/>
            <ac:inkMk id="151" creationId="{B61A05E0-A90D-4046-8FF0-D517F920A8E8}"/>
          </ac:inkMkLst>
        </pc:inkChg>
        <pc:inkChg chg="add del">
          <ac:chgData name="Viet Anh Nguyen" userId="b95f61ff061388d5" providerId="LiveId" clId="{2F009BA6-935D-4172-B5F2-8DDE54F1BBBA}" dt="2022-01-10T10:13:00.919" v="4660"/>
          <ac:inkMkLst>
            <pc:docMk/>
            <pc:sldMk cId="4256459517" sldId="365"/>
            <ac:inkMk id="152" creationId="{10621714-B64A-4A30-827A-1C7585E5BFA4}"/>
          </ac:inkMkLst>
        </pc:inkChg>
        <pc:inkChg chg="add del">
          <ac:chgData name="Viet Anh Nguyen" userId="b95f61ff061388d5" providerId="LiveId" clId="{2F009BA6-935D-4172-B5F2-8DDE54F1BBBA}" dt="2022-01-10T10:13:00.919" v="4660"/>
          <ac:inkMkLst>
            <pc:docMk/>
            <pc:sldMk cId="4256459517" sldId="365"/>
            <ac:inkMk id="153" creationId="{2D557391-56B2-492D-88C6-ACA6560CE3A3}"/>
          </ac:inkMkLst>
        </pc:inkChg>
        <pc:inkChg chg="add del">
          <ac:chgData name="Viet Anh Nguyen" userId="b95f61ff061388d5" providerId="LiveId" clId="{2F009BA6-935D-4172-B5F2-8DDE54F1BBBA}" dt="2022-01-10T10:13:00.919" v="4660"/>
          <ac:inkMkLst>
            <pc:docMk/>
            <pc:sldMk cId="4256459517" sldId="365"/>
            <ac:inkMk id="154" creationId="{F9F170EC-7CC1-4CA5-9586-E5A7B0009CC8}"/>
          </ac:inkMkLst>
        </pc:inkChg>
        <pc:inkChg chg="add del">
          <ac:chgData name="Viet Anh Nguyen" userId="b95f61ff061388d5" providerId="LiveId" clId="{2F009BA6-935D-4172-B5F2-8DDE54F1BBBA}" dt="2022-01-10T10:13:00.919" v="4660"/>
          <ac:inkMkLst>
            <pc:docMk/>
            <pc:sldMk cId="4256459517" sldId="365"/>
            <ac:inkMk id="155" creationId="{CFA9AE1D-D016-4373-8021-B1419E0AF344}"/>
          </ac:inkMkLst>
        </pc:inkChg>
        <pc:inkChg chg="add del">
          <ac:chgData name="Viet Anh Nguyen" userId="b95f61ff061388d5" providerId="LiveId" clId="{2F009BA6-935D-4172-B5F2-8DDE54F1BBBA}" dt="2022-01-10T10:13:00.919" v="4660"/>
          <ac:inkMkLst>
            <pc:docMk/>
            <pc:sldMk cId="4256459517" sldId="365"/>
            <ac:inkMk id="156" creationId="{BEA3E65B-8185-421F-B158-BCF4C42CF19E}"/>
          </ac:inkMkLst>
        </pc:inkChg>
        <pc:inkChg chg="add del">
          <ac:chgData name="Viet Anh Nguyen" userId="b95f61ff061388d5" providerId="LiveId" clId="{2F009BA6-935D-4172-B5F2-8DDE54F1BBBA}" dt="2022-01-10T10:13:00.919" v="4660"/>
          <ac:inkMkLst>
            <pc:docMk/>
            <pc:sldMk cId="4256459517" sldId="365"/>
            <ac:inkMk id="157" creationId="{96B2ECC2-6880-4663-A073-AC4709087616}"/>
          </ac:inkMkLst>
        </pc:inkChg>
        <pc:inkChg chg="add">
          <ac:chgData name="Viet Anh Nguyen" userId="b95f61ff061388d5" providerId="LiveId" clId="{2F009BA6-935D-4172-B5F2-8DDE54F1BBBA}" dt="2022-01-10T10:13:00.919" v="4660"/>
          <ac:inkMkLst>
            <pc:docMk/>
            <pc:sldMk cId="4256459517" sldId="365"/>
            <ac:inkMk id="158" creationId="{AB66DEDA-134D-4FC7-AF8D-B0A6C9CB9871}"/>
          </ac:inkMkLst>
        </pc:inkChg>
      </pc:sldChg>
      <pc:sldChg chg="addSp delSp new mod">
        <pc:chgData name="Viet Anh Nguyen" userId="b95f61ff061388d5" providerId="LiveId" clId="{2F009BA6-935D-4172-B5F2-8DDE54F1BBBA}" dt="2022-01-10T10:19:01.719" v="4754"/>
        <pc:sldMkLst>
          <pc:docMk/>
          <pc:sldMk cId="1419437265" sldId="366"/>
        </pc:sldMkLst>
        <pc:inkChg chg="add del">
          <ac:chgData name="Viet Anh Nguyen" userId="b95f61ff061388d5" providerId="LiveId" clId="{2F009BA6-935D-4172-B5F2-8DDE54F1BBBA}" dt="2022-01-10T10:15:54.307" v="4671"/>
          <ac:inkMkLst>
            <pc:docMk/>
            <pc:sldMk cId="1419437265" sldId="366"/>
            <ac:inkMk id="2" creationId="{E602E613-36DB-4CCE-B087-91292C8B7AAE}"/>
          </ac:inkMkLst>
        </pc:inkChg>
        <pc:inkChg chg="add del">
          <ac:chgData name="Viet Anh Nguyen" userId="b95f61ff061388d5" providerId="LiveId" clId="{2F009BA6-935D-4172-B5F2-8DDE54F1BBBA}" dt="2022-01-10T10:15:54.307" v="4671"/>
          <ac:inkMkLst>
            <pc:docMk/>
            <pc:sldMk cId="1419437265" sldId="366"/>
            <ac:inkMk id="3" creationId="{1FD9BFB1-A071-4821-A283-38E5DADDEA8E}"/>
          </ac:inkMkLst>
        </pc:inkChg>
        <pc:inkChg chg="add del">
          <ac:chgData name="Viet Anh Nguyen" userId="b95f61ff061388d5" providerId="LiveId" clId="{2F009BA6-935D-4172-B5F2-8DDE54F1BBBA}" dt="2022-01-10T10:15:54.307" v="4671"/>
          <ac:inkMkLst>
            <pc:docMk/>
            <pc:sldMk cId="1419437265" sldId="366"/>
            <ac:inkMk id="4" creationId="{E9E6630F-D159-488F-82B9-13B966E9D23D}"/>
          </ac:inkMkLst>
        </pc:inkChg>
        <pc:inkChg chg="add del">
          <ac:chgData name="Viet Anh Nguyen" userId="b95f61ff061388d5" providerId="LiveId" clId="{2F009BA6-935D-4172-B5F2-8DDE54F1BBBA}" dt="2022-01-10T10:15:54.307" v="4671"/>
          <ac:inkMkLst>
            <pc:docMk/>
            <pc:sldMk cId="1419437265" sldId="366"/>
            <ac:inkMk id="5" creationId="{4BDB1C23-F14E-456C-8AE2-8C02CBB35263}"/>
          </ac:inkMkLst>
        </pc:inkChg>
        <pc:inkChg chg="add del">
          <ac:chgData name="Viet Anh Nguyen" userId="b95f61ff061388d5" providerId="LiveId" clId="{2F009BA6-935D-4172-B5F2-8DDE54F1BBBA}" dt="2022-01-10T10:15:54.307" v="4671"/>
          <ac:inkMkLst>
            <pc:docMk/>
            <pc:sldMk cId="1419437265" sldId="366"/>
            <ac:inkMk id="6" creationId="{FBFAE8C9-7022-4732-935A-CE2DDAAFFC68}"/>
          </ac:inkMkLst>
        </pc:inkChg>
        <pc:inkChg chg="add del">
          <ac:chgData name="Viet Anh Nguyen" userId="b95f61ff061388d5" providerId="LiveId" clId="{2F009BA6-935D-4172-B5F2-8DDE54F1BBBA}" dt="2022-01-10T10:15:54.307" v="4671"/>
          <ac:inkMkLst>
            <pc:docMk/>
            <pc:sldMk cId="1419437265" sldId="366"/>
            <ac:inkMk id="7" creationId="{E48E50A2-0676-4BFE-BD4E-1BB31AE3A932}"/>
          </ac:inkMkLst>
        </pc:inkChg>
        <pc:inkChg chg="add del">
          <ac:chgData name="Viet Anh Nguyen" userId="b95f61ff061388d5" providerId="LiveId" clId="{2F009BA6-935D-4172-B5F2-8DDE54F1BBBA}" dt="2022-01-10T10:15:54.307" v="4671"/>
          <ac:inkMkLst>
            <pc:docMk/>
            <pc:sldMk cId="1419437265" sldId="366"/>
            <ac:inkMk id="8" creationId="{901E9A99-1926-4CC2-B95F-6E236E429548}"/>
          </ac:inkMkLst>
        </pc:inkChg>
        <pc:inkChg chg="add del">
          <ac:chgData name="Viet Anh Nguyen" userId="b95f61ff061388d5" providerId="LiveId" clId="{2F009BA6-935D-4172-B5F2-8DDE54F1BBBA}" dt="2022-01-10T10:15:54.307" v="4671"/>
          <ac:inkMkLst>
            <pc:docMk/>
            <pc:sldMk cId="1419437265" sldId="366"/>
            <ac:inkMk id="9" creationId="{2BFD3DDD-BB09-41D6-9E67-844375C3139D}"/>
          </ac:inkMkLst>
        </pc:inkChg>
        <pc:inkChg chg="add del">
          <ac:chgData name="Viet Anh Nguyen" userId="b95f61ff061388d5" providerId="LiveId" clId="{2F009BA6-935D-4172-B5F2-8DDE54F1BBBA}" dt="2022-01-10T10:15:54.307" v="4671"/>
          <ac:inkMkLst>
            <pc:docMk/>
            <pc:sldMk cId="1419437265" sldId="366"/>
            <ac:inkMk id="10" creationId="{6497AB3D-F664-408D-B544-A99B4C44E65D}"/>
          </ac:inkMkLst>
        </pc:inkChg>
        <pc:inkChg chg="add">
          <ac:chgData name="Viet Anh Nguyen" userId="b95f61ff061388d5" providerId="LiveId" clId="{2F009BA6-935D-4172-B5F2-8DDE54F1BBBA}" dt="2022-01-10T10:15:54.307" v="4671"/>
          <ac:inkMkLst>
            <pc:docMk/>
            <pc:sldMk cId="1419437265" sldId="366"/>
            <ac:inkMk id="11" creationId="{76DB1592-175A-4ABA-AEB3-F3B0170D57FD}"/>
          </ac:inkMkLst>
        </pc:inkChg>
        <pc:inkChg chg="add del">
          <ac:chgData name="Viet Anh Nguyen" userId="b95f61ff061388d5" providerId="LiveId" clId="{2F009BA6-935D-4172-B5F2-8DDE54F1BBBA}" dt="2022-01-10T10:15:58.853" v="4679"/>
          <ac:inkMkLst>
            <pc:docMk/>
            <pc:sldMk cId="1419437265" sldId="366"/>
            <ac:inkMk id="12" creationId="{BC2AD013-662C-492C-9A5D-A40DC7DF6D60}"/>
          </ac:inkMkLst>
        </pc:inkChg>
        <pc:inkChg chg="add del">
          <ac:chgData name="Viet Anh Nguyen" userId="b95f61ff061388d5" providerId="LiveId" clId="{2F009BA6-935D-4172-B5F2-8DDE54F1BBBA}" dt="2022-01-10T10:15:58.853" v="4679"/>
          <ac:inkMkLst>
            <pc:docMk/>
            <pc:sldMk cId="1419437265" sldId="366"/>
            <ac:inkMk id="13" creationId="{D9C47C64-973C-49E8-834B-9451C247B5F3}"/>
          </ac:inkMkLst>
        </pc:inkChg>
        <pc:inkChg chg="add del">
          <ac:chgData name="Viet Anh Nguyen" userId="b95f61ff061388d5" providerId="LiveId" clId="{2F009BA6-935D-4172-B5F2-8DDE54F1BBBA}" dt="2022-01-10T10:15:58.853" v="4679"/>
          <ac:inkMkLst>
            <pc:docMk/>
            <pc:sldMk cId="1419437265" sldId="366"/>
            <ac:inkMk id="14" creationId="{1BD790B2-202D-4B28-ABA4-EE8CCCF6F6E6}"/>
          </ac:inkMkLst>
        </pc:inkChg>
        <pc:inkChg chg="add del">
          <ac:chgData name="Viet Anh Nguyen" userId="b95f61ff061388d5" providerId="LiveId" clId="{2F009BA6-935D-4172-B5F2-8DDE54F1BBBA}" dt="2022-01-10T10:15:58.853" v="4679"/>
          <ac:inkMkLst>
            <pc:docMk/>
            <pc:sldMk cId="1419437265" sldId="366"/>
            <ac:inkMk id="15" creationId="{D62E2792-97E4-40AF-9492-590353F5DD8A}"/>
          </ac:inkMkLst>
        </pc:inkChg>
        <pc:inkChg chg="add del">
          <ac:chgData name="Viet Anh Nguyen" userId="b95f61ff061388d5" providerId="LiveId" clId="{2F009BA6-935D-4172-B5F2-8DDE54F1BBBA}" dt="2022-01-10T10:15:58.853" v="4679"/>
          <ac:inkMkLst>
            <pc:docMk/>
            <pc:sldMk cId="1419437265" sldId="366"/>
            <ac:inkMk id="16" creationId="{33FB868B-6C41-4398-8053-A870A8692BD7}"/>
          </ac:inkMkLst>
        </pc:inkChg>
        <pc:inkChg chg="add del">
          <ac:chgData name="Viet Anh Nguyen" userId="b95f61ff061388d5" providerId="LiveId" clId="{2F009BA6-935D-4172-B5F2-8DDE54F1BBBA}" dt="2022-01-10T10:15:58.853" v="4679"/>
          <ac:inkMkLst>
            <pc:docMk/>
            <pc:sldMk cId="1419437265" sldId="366"/>
            <ac:inkMk id="17" creationId="{27F7B98B-8215-4249-861F-C5D4F523A7E6}"/>
          </ac:inkMkLst>
        </pc:inkChg>
        <pc:inkChg chg="add del">
          <ac:chgData name="Viet Anh Nguyen" userId="b95f61ff061388d5" providerId="LiveId" clId="{2F009BA6-935D-4172-B5F2-8DDE54F1BBBA}" dt="2022-01-10T10:15:58.853" v="4679"/>
          <ac:inkMkLst>
            <pc:docMk/>
            <pc:sldMk cId="1419437265" sldId="366"/>
            <ac:inkMk id="18" creationId="{0264ADD5-4102-4BA6-B74F-85F0A6DCFD80}"/>
          </ac:inkMkLst>
        </pc:inkChg>
        <pc:inkChg chg="add">
          <ac:chgData name="Viet Anh Nguyen" userId="b95f61ff061388d5" providerId="LiveId" clId="{2F009BA6-935D-4172-B5F2-8DDE54F1BBBA}" dt="2022-01-10T10:15:58.853" v="4679"/>
          <ac:inkMkLst>
            <pc:docMk/>
            <pc:sldMk cId="1419437265" sldId="366"/>
            <ac:inkMk id="19" creationId="{71C47436-62D9-496B-BB17-A1A4B849455C}"/>
          </ac:inkMkLst>
        </pc:inkChg>
        <pc:inkChg chg="add del">
          <ac:chgData name="Viet Anh Nguyen" userId="b95f61ff061388d5" providerId="LiveId" clId="{2F009BA6-935D-4172-B5F2-8DDE54F1BBBA}" dt="2022-01-10T10:16:03.231" v="4689"/>
          <ac:inkMkLst>
            <pc:docMk/>
            <pc:sldMk cId="1419437265" sldId="366"/>
            <ac:inkMk id="20" creationId="{5E21AC13-5AB7-4F4C-8419-D3E9E6FEA10C}"/>
          </ac:inkMkLst>
        </pc:inkChg>
        <pc:inkChg chg="add del">
          <ac:chgData name="Viet Anh Nguyen" userId="b95f61ff061388d5" providerId="LiveId" clId="{2F009BA6-935D-4172-B5F2-8DDE54F1BBBA}" dt="2022-01-10T10:16:03.231" v="4689"/>
          <ac:inkMkLst>
            <pc:docMk/>
            <pc:sldMk cId="1419437265" sldId="366"/>
            <ac:inkMk id="21" creationId="{A12E0A0A-DC81-4FB9-AB70-65C68D17A83B}"/>
          </ac:inkMkLst>
        </pc:inkChg>
        <pc:inkChg chg="add del">
          <ac:chgData name="Viet Anh Nguyen" userId="b95f61ff061388d5" providerId="LiveId" clId="{2F009BA6-935D-4172-B5F2-8DDE54F1BBBA}" dt="2022-01-10T10:16:03.231" v="4689"/>
          <ac:inkMkLst>
            <pc:docMk/>
            <pc:sldMk cId="1419437265" sldId="366"/>
            <ac:inkMk id="22" creationId="{74023C94-3A46-45B4-B4AD-CC2FD6A84910}"/>
          </ac:inkMkLst>
        </pc:inkChg>
        <pc:inkChg chg="add del">
          <ac:chgData name="Viet Anh Nguyen" userId="b95f61ff061388d5" providerId="LiveId" clId="{2F009BA6-935D-4172-B5F2-8DDE54F1BBBA}" dt="2022-01-10T10:16:03.231" v="4689"/>
          <ac:inkMkLst>
            <pc:docMk/>
            <pc:sldMk cId="1419437265" sldId="366"/>
            <ac:inkMk id="23" creationId="{C8EDB55D-E3A0-4249-8C04-6B427FD7ABA5}"/>
          </ac:inkMkLst>
        </pc:inkChg>
        <pc:inkChg chg="add del">
          <ac:chgData name="Viet Anh Nguyen" userId="b95f61ff061388d5" providerId="LiveId" clId="{2F009BA6-935D-4172-B5F2-8DDE54F1BBBA}" dt="2022-01-10T10:16:03.231" v="4689"/>
          <ac:inkMkLst>
            <pc:docMk/>
            <pc:sldMk cId="1419437265" sldId="366"/>
            <ac:inkMk id="24" creationId="{BC9DD473-7BFD-4F4E-A422-5E9B5D0F90D1}"/>
          </ac:inkMkLst>
        </pc:inkChg>
        <pc:inkChg chg="add del">
          <ac:chgData name="Viet Anh Nguyen" userId="b95f61ff061388d5" providerId="LiveId" clId="{2F009BA6-935D-4172-B5F2-8DDE54F1BBBA}" dt="2022-01-10T10:16:03.231" v="4689"/>
          <ac:inkMkLst>
            <pc:docMk/>
            <pc:sldMk cId="1419437265" sldId="366"/>
            <ac:inkMk id="25" creationId="{6F54BF1C-E61E-4CBC-B58C-997AEE31026F}"/>
          </ac:inkMkLst>
        </pc:inkChg>
        <pc:inkChg chg="add del">
          <ac:chgData name="Viet Anh Nguyen" userId="b95f61ff061388d5" providerId="LiveId" clId="{2F009BA6-935D-4172-B5F2-8DDE54F1BBBA}" dt="2022-01-10T10:16:03.231" v="4689"/>
          <ac:inkMkLst>
            <pc:docMk/>
            <pc:sldMk cId="1419437265" sldId="366"/>
            <ac:inkMk id="26" creationId="{CDD77EA2-7865-4E80-A1E5-D00257021A25}"/>
          </ac:inkMkLst>
        </pc:inkChg>
        <pc:inkChg chg="add del">
          <ac:chgData name="Viet Anh Nguyen" userId="b95f61ff061388d5" providerId="LiveId" clId="{2F009BA6-935D-4172-B5F2-8DDE54F1BBBA}" dt="2022-01-10T10:16:03.231" v="4689"/>
          <ac:inkMkLst>
            <pc:docMk/>
            <pc:sldMk cId="1419437265" sldId="366"/>
            <ac:inkMk id="27" creationId="{C3F164B1-376C-4045-B0BF-BDC60E400CF9}"/>
          </ac:inkMkLst>
        </pc:inkChg>
        <pc:inkChg chg="add del">
          <ac:chgData name="Viet Anh Nguyen" userId="b95f61ff061388d5" providerId="LiveId" clId="{2F009BA6-935D-4172-B5F2-8DDE54F1BBBA}" dt="2022-01-10T10:16:03.231" v="4689"/>
          <ac:inkMkLst>
            <pc:docMk/>
            <pc:sldMk cId="1419437265" sldId="366"/>
            <ac:inkMk id="28" creationId="{93B8BF2A-8EAF-443D-9014-3E05FEF3ED9F}"/>
          </ac:inkMkLst>
        </pc:inkChg>
        <pc:inkChg chg="add">
          <ac:chgData name="Viet Anh Nguyen" userId="b95f61ff061388d5" providerId="LiveId" clId="{2F009BA6-935D-4172-B5F2-8DDE54F1BBBA}" dt="2022-01-10T10:16:03.231" v="4689"/>
          <ac:inkMkLst>
            <pc:docMk/>
            <pc:sldMk cId="1419437265" sldId="366"/>
            <ac:inkMk id="29" creationId="{450FF00F-E97E-498C-9002-391A04728076}"/>
          </ac:inkMkLst>
        </pc:inkChg>
        <pc:inkChg chg="add">
          <ac:chgData name="Viet Anh Nguyen" userId="b95f61ff061388d5" providerId="LiveId" clId="{2F009BA6-935D-4172-B5F2-8DDE54F1BBBA}" dt="2022-01-10T10:16:03.231" v="4689"/>
          <ac:inkMkLst>
            <pc:docMk/>
            <pc:sldMk cId="1419437265" sldId="366"/>
            <ac:inkMk id="30" creationId="{E0B568AB-E9BE-4938-ACEB-7B9C930072E4}"/>
          </ac:inkMkLst>
        </pc:inkChg>
        <pc:inkChg chg="add del">
          <ac:chgData name="Viet Anh Nguyen" userId="b95f61ff061388d5" providerId="LiveId" clId="{2F009BA6-935D-4172-B5F2-8DDE54F1BBBA}" dt="2022-01-10T10:16:07.423" v="4702"/>
          <ac:inkMkLst>
            <pc:docMk/>
            <pc:sldMk cId="1419437265" sldId="366"/>
            <ac:inkMk id="31" creationId="{9D643D83-ADE9-476E-B500-5722CE860855}"/>
          </ac:inkMkLst>
        </pc:inkChg>
        <pc:inkChg chg="add del">
          <ac:chgData name="Viet Anh Nguyen" userId="b95f61ff061388d5" providerId="LiveId" clId="{2F009BA6-935D-4172-B5F2-8DDE54F1BBBA}" dt="2022-01-10T10:16:07.423" v="4702"/>
          <ac:inkMkLst>
            <pc:docMk/>
            <pc:sldMk cId="1419437265" sldId="366"/>
            <ac:inkMk id="32" creationId="{AEFE196D-5759-4358-B9EB-2B4C3135C937}"/>
          </ac:inkMkLst>
        </pc:inkChg>
        <pc:inkChg chg="add del">
          <ac:chgData name="Viet Anh Nguyen" userId="b95f61ff061388d5" providerId="LiveId" clId="{2F009BA6-935D-4172-B5F2-8DDE54F1BBBA}" dt="2022-01-10T10:16:07.423" v="4702"/>
          <ac:inkMkLst>
            <pc:docMk/>
            <pc:sldMk cId="1419437265" sldId="366"/>
            <ac:inkMk id="33" creationId="{221104DA-9B49-4AD5-9045-986E289380C9}"/>
          </ac:inkMkLst>
        </pc:inkChg>
        <pc:inkChg chg="add del">
          <ac:chgData name="Viet Anh Nguyen" userId="b95f61ff061388d5" providerId="LiveId" clId="{2F009BA6-935D-4172-B5F2-8DDE54F1BBBA}" dt="2022-01-10T10:16:07.423" v="4702"/>
          <ac:inkMkLst>
            <pc:docMk/>
            <pc:sldMk cId="1419437265" sldId="366"/>
            <ac:inkMk id="34" creationId="{42139261-D9A9-4A47-A96A-4CD0FD64B0DB}"/>
          </ac:inkMkLst>
        </pc:inkChg>
        <pc:inkChg chg="add del">
          <ac:chgData name="Viet Anh Nguyen" userId="b95f61ff061388d5" providerId="LiveId" clId="{2F009BA6-935D-4172-B5F2-8DDE54F1BBBA}" dt="2022-01-10T10:16:07.423" v="4702"/>
          <ac:inkMkLst>
            <pc:docMk/>
            <pc:sldMk cId="1419437265" sldId="366"/>
            <ac:inkMk id="35" creationId="{892F8F51-74C6-4657-A971-02FCD5AE2251}"/>
          </ac:inkMkLst>
        </pc:inkChg>
        <pc:inkChg chg="add del">
          <ac:chgData name="Viet Anh Nguyen" userId="b95f61ff061388d5" providerId="LiveId" clId="{2F009BA6-935D-4172-B5F2-8DDE54F1BBBA}" dt="2022-01-10T10:16:07.423" v="4702"/>
          <ac:inkMkLst>
            <pc:docMk/>
            <pc:sldMk cId="1419437265" sldId="366"/>
            <ac:inkMk id="36" creationId="{4B506A3B-FCAF-44C6-B420-23B059EFFA2A}"/>
          </ac:inkMkLst>
        </pc:inkChg>
        <pc:inkChg chg="add del">
          <ac:chgData name="Viet Anh Nguyen" userId="b95f61ff061388d5" providerId="LiveId" clId="{2F009BA6-935D-4172-B5F2-8DDE54F1BBBA}" dt="2022-01-10T10:16:07.423" v="4702"/>
          <ac:inkMkLst>
            <pc:docMk/>
            <pc:sldMk cId="1419437265" sldId="366"/>
            <ac:inkMk id="37" creationId="{2C30D5A5-E550-403A-9360-B7223F738035}"/>
          </ac:inkMkLst>
        </pc:inkChg>
        <pc:inkChg chg="add del">
          <ac:chgData name="Viet Anh Nguyen" userId="b95f61ff061388d5" providerId="LiveId" clId="{2F009BA6-935D-4172-B5F2-8DDE54F1BBBA}" dt="2022-01-10T10:16:07.423" v="4702"/>
          <ac:inkMkLst>
            <pc:docMk/>
            <pc:sldMk cId="1419437265" sldId="366"/>
            <ac:inkMk id="38" creationId="{512FF638-AE05-4A7F-BA67-66270ECB7881}"/>
          </ac:inkMkLst>
        </pc:inkChg>
        <pc:inkChg chg="add del">
          <ac:chgData name="Viet Anh Nguyen" userId="b95f61ff061388d5" providerId="LiveId" clId="{2F009BA6-935D-4172-B5F2-8DDE54F1BBBA}" dt="2022-01-10T10:16:07.423" v="4702"/>
          <ac:inkMkLst>
            <pc:docMk/>
            <pc:sldMk cId="1419437265" sldId="366"/>
            <ac:inkMk id="39" creationId="{A20858D1-A852-4A5C-8FB7-EE62CBA93DC4}"/>
          </ac:inkMkLst>
        </pc:inkChg>
        <pc:inkChg chg="add del">
          <ac:chgData name="Viet Anh Nguyen" userId="b95f61ff061388d5" providerId="LiveId" clId="{2F009BA6-935D-4172-B5F2-8DDE54F1BBBA}" dt="2022-01-10T10:16:07.423" v="4702"/>
          <ac:inkMkLst>
            <pc:docMk/>
            <pc:sldMk cId="1419437265" sldId="366"/>
            <ac:inkMk id="40" creationId="{BD037790-874C-42BB-BDFD-A7D46A109A10}"/>
          </ac:inkMkLst>
        </pc:inkChg>
        <pc:inkChg chg="add del">
          <ac:chgData name="Viet Anh Nguyen" userId="b95f61ff061388d5" providerId="LiveId" clId="{2F009BA6-935D-4172-B5F2-8DDE54F1BBBA}" dt="2022-01-10T10:16:07.423" v="4702"/>
          <ac:inkMkLst>
            <pc:docMk/>
            <pc:sldMk cId="1419437265" sldId="366"/>
            <ac:inkMk id="41" creationId="{B626054B-AC1F-4F23-88B2-694DF77A0A7D}"/>
          </ac:inkMkLst>
        </pc:inkChg>
        <pc:inkChg chg="add del">
          <ac:chgData name="Viet Anh Nguyen" userId="b95f61ff061388d5" providerId="LiveId" clId="{2F009BA6-935D-4172-B5F2-8DDE54F1BBBA}" dt="2022-01-10T10:16:07.423" v="4702"/>
          <ac:inkMkLst>
            <pc:docMk/>
            <pc:sldMk cId="1419437265" sldId="366"/>
            <ac:inkMk id="42" creationId="{89E1C11D-70BF-419C-B3E7-52EF74351D6B}"/>
          </ac:inkMkLst>
        </pc:inkChg>
        <pc:inkChg chg="add">
          <ac:chgData name="Viet Anh Nguyen" userId="b95f61ff061388d5" providerId="LiveId" clId="{2F009BA6-935D-4172-B5F2-8DDE54F1BBBA}" dt="2022-01-10T10:16:07.423" v="4702"/>
          <ac:inkMkLst>
            <pc:docMk/>
            <pc:sldMk cId="1419437265" sldId="366"/>
            <ac:inkMk id="43" creationId="{6F47B64E-8551-4198-86E5-2C09139399F2}"/>
          </ac:inkMkLst>
        </pc:inkChg>
        <pc:inkChg chg="add del">
          <ac:chgData name="Viet Anh Nguyen" userId="b95f61ff061388d5" providerId="LiveId" clId="{2F009BA6-935D-4172-B5F2-8DDE54F1BBBA}" dt="2022-01-10T10:16:16.783" v="4705"/>
          <ac:inkMkLst>
            <pc:docMk/>
            <pc:sldMk cId="1419437265" sldId="366"/>
            <ac:inkMk id="44" creationId="{AC2501E3-4444-42C6-80B5-9DAD66F03173}"/>
          </ac:inkMkLst>
        </pc:inkChg>
        <pc:inkChg chg="add del">
          <ac:chgData name="Viet Anh Nguyen" userId="b95f61ff061388d5" providerId="LiveId" clId="{2F009BA6-935D-4172-B5F2-8DDE54F1BBBA}" dt="2022-01-10T10:16:16.783" v="4705"/>
          <ac:inkMkLst>
            <pc:docMk/>
            <pc:sldMk cId="1419437265" sldId="366"/>
            <ac:inkMk id="45" creationId="{91D292BB-E2EB-4347-A86C-EB684D0D55E5}"/>
          </ac:inkMkLst>
        </pc:inkChg>
        <pc:inkChg chg="add del">
          <ac:chgData name="Viet Anh Nguyen" userId="b95f61ff061388d5" providerId="LiveId" clId="{2F009BA6-935D-4172-B5F2-8DDE54F1BBBA}" dt="2022-01-10T10:16:17.585" v="4707"/>
          <ac:inkMkLst>
            <pc:docMk/>
            <pc:sldMk cId="1419437265" sldId="366"/>
            <ac:inkMk id="46" creationId="{025BE777-556F-4649-8ABF-F1F775D081CF}"/>
          </ac:inkMkLst>
        </pc:inkChg>
        <pc:inkChg chg="add del">
          <ac:chgData name="Viet Anh Nguyen" userId="b95f61ff061388d5" providerId="LiveId" clId="{2F009BA6-935D-4172-B5F2-8DDE54F1BBBA}" dt="2022-01-10T10:16:17.585" v="4707"/>
          <ac:inkMkLst>
            <pc:docMk/>
            <pc:sldMk cId="1419437265" sldId="366"/>
            <ac:inkMk id="47" creationId="{2F0A1640-05D1-406E-8870-8E9CCD63B4A9}"/>
          </ac:inkMkLst>
        </pc:inkChg>
        <pc:inkChg chg="add">
          <ac:chgData name="Viet Anh Nguyen" userId="b95f61ff061388d5" providerId="LiveId" clId="{2F009BA6-935D-4172-B5F2-8DDE54F1BBBA}" dt="2022-01-10T10:16:17.585" v="4707"/>
          <ac:inkMkLst>
            <pc:docMk/>
            <pc:sldMk cId="1419437265" sldId="366"/>
            <ac:inkMk id="48" creationId="{90C1CBE6-40EA-42DD-AE6C-044462EB5230}"/>
          </ac:inkMkLst>
        </pc:inkChg>
        <pc:inkChg chg="add del">
          <ac:chgData name="Viet Anh Nguyen" userId="b95f61ff061388d5" providerId="LiveId" clId="{2F009BA6-935D-4172-B5F2-8DDE54F1BBBA}" dt="2022-01-10T10:18:39.505" v="4715"/>
          <ac:inkMkLst>
            <pc:docMk/>
            <pc:sldMk cId="1419437265" sldId="366"/>
            <ac:inkMk id="49" creationId="{E13F060A-0F8B-4005-83D3-64504970E331}"/>
          </ac:inkMkLst>
        </pc:inkChg>
        <pc:inkChg chg="add del">
          <ac:chgData name="Viet Anh Nguyen" userId="b95f61ff061388d5" providerId="LiveId" clId="{2F009BA6-935D-4172-B5F2-8DDE54F1BBBA}" dt="2022-01-10T10:18:39.505" v="4715"/>
          <ac:inkMkLst>
            <pc:docMk/>
            <pc:sldMk cId="1419437265" sldId="366"/>
            <ac:inkMk id="50" creationId="{3E08089E-D11C-4AE4-97B2-741F7F5B76E6}"/>
          </ac:inkMkLst>
        </pc:inkChg>
        <pc:inkChg chg="add del">
          <ac:chgData name="Viet Anh Nguyen" userId="b95f61ff061388d5" providerId="LiveId" clId="{2F009BA6-935D-4172-B5F2-8DDE54F1BBBA}" dt="2022-01-10T10:18:39.505" v="4715"/>
          <ac:inkMkLst>
            <pc:docMk/>
            <pc:sldMk cId="1419437265" sldId="366"/>
            <ac:inkMk id="51" creationId="{F2166EC5-456D-49B4-AE77-DA280F48FF38}"/>
          </ac:inkMkLst>
        </pc:inkChg>
        <pc:inkChg chg="add del">
          <ac:chgData name="Viet Anh Nguyen" userId="b95f61ff061388d5" providerId="LiveId" clId="{2F009BA6-935D-4172-B5F2-8DDE54F1BBBA}" dt="2022-01-10T10:18:39.505" v="4715"/>
          <ac:inkMkLst>
            <pc:docMk/>
            <pc:sldMk cId="1419437265" sldId="366"/>
            <ac:inkMk id="52" creationId="{C78E2998-59B0-4B59-B0AE-DD65C68F600B}"/>
          </ac:inkMkLst>
        </pc:inkChg>
        <pc:inkChg chg="add del">
          <ac:chgData name="Viet Anh Nguyen" userId="b95f61ff061388d5" providerId="LiveId" clId="{2F009BA6-935D-4172-B5F2-8DDE54F1BBBA}" dt="2022-01-10T10:18:39.505" v="4715"/>
          <ac:inkMkLst>
            <pc:docMk/>
            <pc:sldMk cId="1419437265" sldId="366"/>
            <ac:inkMk id="53" creationId="{0B23C4C4-2E24-4984-ACF6-6A6CE08263DE}"/>
          </ac:inkMkLst>
        </pc:inkChg>
        <pc:inkChg chg="add del">
          <ac:chgData name="Viet Anh Nguyen" userId="b95f61ff061388d5" providerId="LiveId" clId="{2F009BA6-935D-4172-B5F2-8DDE54F1BBBA}" dt="2022-01-10T10:18:39.505" v="4715"/>
          <ac:inkMkLst>
            <pc:docMk/>
            <pc:sldMk cId="1419437265" sldId="366"/>
            <ac:inkMk id="54" creationId="{DFC72CAE-CB10-4EDA-A65A-6DD6256D4E31}"/>
          </ac:inkMkLst>
        </pc:inkChg>
        <pc:inkChg chg="add del">
          <ac:chgData name="Viet Anh Nguyen" userId="b95f61ff061388d5" providerId="LiveId" clId="{2F009BA6-935D-4172-B5F2-8DDE54F1BBBA}" dt="2022-01-10T10:18:39.505" v="4715"/>
          <ac:inkMkLst>
            <pc:docMk/>
            <pc:sldMk cId="1419437265" sldId="366"/>
            <ac:inkMk id="55" creationId="{4C9AE3A8-61A3-4DC9-AD5D-552DF279FC81}"/>
          </ac:inkMkLst>
        </pc:inkChg>
        <pc:inkChg chg="add">
          <ac:chgData name="Viet Anh Nguyen" userId="b95f61ff061388d5" providerId="LiveId" clId="{2F009BA6-935D-4172-B5F2-8DDE54F1BBBA}" dt="2022-01-10T10:18:39.505" v="4715"/>
          <ac:inkMkLst>
            <pc:docMk/>
            <pc:sldMk cId="1419437265" sldId="366"/>
            <ac:inkMk id="56" creationId="{06C597DF-3CB3-4C15-B254-0B1F49787DE0}"/>
          </ac:inkMkLst>
        </pc:inkChg>
        <pc:inkChg chg="add del">
          <ac:chgData name="Viet Anh Nguyen" userId="b95f61ff061388d5" providerId="LiveId" clId="{2F009BA6-935D-4172-B5F2-8DDE54F1BBBA}" dt="2022-01-10T10:18:47.306" v="4720"/>
          <ac:inkMkLst>
            <pc:docMk/>
            <pc:sldMk cId="1419437265" sldId="366"/>
            <ac:inkMk id="57" creationId="{144E472D-7EE2-4D40-9808-A681DBD0D364}"/>
          </ac:inkMkLst>
        </pc:inkChg>
        <pc:inkChg chg="add del">
          <ac:chgData name="Viet Anh Nguyen" userId="b95f61ff061388d5" providerId="LiveId" clId="{2F009BA6-935D-4172-B5F2-8DDE54F1BBBA}" dt="2022-01-10T10:18:47.306" v="4720"/>
          <ac:inkMkLst>
            <pc:docMk/>
            <pc:sldMk cId="1419437265" sldId="366"/>
            <ac:inkMk id="58" creationId="{063DF79F-C86A-4357-AA31-EF6C0F64D632}"/>
          </ac:inkMkLst>
        </pc:inkChg>
        <pc:inkChg chg="add del">
          <ac:chgData name="Viet Anh Nguyen" userId="b95f61ff061388d5" providerId="LiveId" clId="{2F009BA6-935D-4172-B5F2-8DDE54F1BBBA}" dt="2022-01-10T10:18:47.306" v="4720"/>
          <ac:inkMkLst>
            <pc:docMk/>
            <pc:sldMk cId="1419437265" sldId="366"/>
            <ac:inkMk id="59" creationId="{C7EB1DF2-CCD2-4FC8-A5BF-0008D6ABEC45}"/>
          </ac:inkMkLst>
        </pc:inkChg>
        <pc:inkChg chg="add del">
          <ac:chgData name="Viet Anh Nguyen" userId="b95f61ff061388d5" providerId="LiveId" clId="{2F009BA6-935D-4172-B5F2-8DDE54F1BBBA}" dt="2022-01-10T10:18:47.306" v="4720"/>
          <ac:inkMkLst>
            <pc:docMk/>
            <pc:sldMk cId="1419437265" sldId="366"/>
            <ac:inkMk id="60" creationId="{D397B7B4-FA6C-45D7-890B-10B3CC8A5A44}"/>
          </ac:inkMkLst>
        </pc:inkChg>
        <pc:inkChg chg="add del">
          <ac:chgData name="Viet Anh Nguyen" userId="b95f61ff061388d5" providerId="LiveId" clId="{2F009BA6-935D-4172-B5F2-8DDE54F1BBBA}" dt="2022-01-10T10:18:50.023" v="4727"/>
          <ac:inkMkLst>
            <pc:docMk/>
            <pc:sldMk cId="1419437265" sldId="366"/>
            <ac:inkMk id="61" creationId="{71A75F4C-C363-4051-9BC6-AE5AC8F83485}"/>
          </ac:inkMkLst>
        </pc:inkChg>
        <pc:inkChg chg="add del">
          <ac:chgData name="Viet Anh Nguyen" userId="b95f61ff061388d5" providerId="LiveId" clId="{2F009BA6-935D-4172-B5F2-8DDE54F1BBBA}" dt="2022-01-10T10:18:50.023" v="4727"/>
          <ac:inkMkLst>
            <pc:docMk/>
            <pc:sldMk cId="1419437265" sldId="366"/>
            <ac:inkMk id="62" creationId="{4D5CFCD0-057A-4FED-8B30-A87FB0ED4A8F}"/>
          </ac:inkMkLst>
        </pc:inkChg>
        <pc:inkChg chg="add del">
          <ac:chgData name="Viet Anh Nguyen" userId="b95f61ff061388d5" providerId="LiveId" clId="{2F009BA6-935D-4172-B5F2-8DDE54F1BBBA}" dt="2022-01-10T10:18:50.023" v="4727"/>
          <ac:inkMkLst>
            <pc:docMk/>
            <pc:sldMk cId="1419437265" sldId="366"/>
            <ac:inkMk id="63" creationId="{53660DBC-C89E-4B58-86E7-49348165184B}"/>
          </ac:inkMkLst>
        </pc:inkChg>
        <pc:inkChg chg="add del">
          <ac:chgData name="Viet Anh Nguyen" userId="b95f61ff061388d5" providerId="LiveId" clId="{2F009BA6-935D-4172-B5F2-8DDE54F1BBBA}" dt="2022-01-10T10:18:50.023" v="4727"/>
          <ac:inkMkLst>
            <pc:docMk/>
            <pc:sldMk cId="1419437265" sldId="366"/>
            <ac:inkMk id="64" creationId="{A2009229-EC1D-42BC-B5A3-3EB206476D28}"/>
          </ac:inkMkLst>
        </pc:inkChg>
        <pc:inkChg chg="add del">
          <ac:chgData name="Viet Anh Nguyen" userId="b95f61ff061388d5" providerId="LiveId" clId="{2F009BA6-935D-4172-B5F2-8DDE54F1BBBA}" dt="2022-01-10T10:18:50.023" v="4727"/>
          <ac:inkMkLst>
            <pc:docMk/>
            <pc:sldMk cId="1419437265" sldId="366"/>
            <ac:inkMk id="65" creationId="{92F06A25-CC17-479C-AE95-A1C9FC5DC3E9}"/>
          </ac:inkMkLst>
        </pc:inkChg>
        <pc:inkChg chg="add del">
          <ac:chgData name="Viet Anh Nguyen" userId="b95f61ff061388d5" providerId="LiveId" clId="{2F009BA6-935D-4172-B5F2-8DDE54F1BBBA}" dt="2022-01-10T10:18:50.023" v="4727"/>
          <ac:inkMkLst>
            <pc:docMk/>
            <pc:sldMk cId="1419437265" sldId="366"/>
            <ac:inkMk id="66" creationId="{BC3C99F2-3CFD-4E85-923A-2B501A44C3E3}"/>
          </ac:inkMkLst>
        </pc:inkChg>
        <pc:inkChg chg="add del">
          <ac:chgData name="Viet Anh Nguyen" userId="b95f61ff061388d5" providerId="LiveId" clId="{2F009BA6-935D-4172-B5F2-8DDE54F1BBBA}" dt="2022-01-10T10:18:50.023" v="4727"/>
          <ac:inkMkLst>
            <pc:docMk/>
            <pc:sldMk cId="1419437265" sldId="366"/>
            <ac:inkMk id="67" creationId="{87A60D40-8480-4644-B13C-0D912165C664}"/>
          </ac:inkMkLst>
        </pc:inkChg>
        <pc:inkChg chg="add">
          <ac:chgData name="Viet Anh Nguyen" userId="b95f61ff061388d5" providerId="LiveId" clId="{2F009BA6-935D-4172-B5F2-8DDE54F1BBBA}" dt="2022-01-10T10:18:50.023" v="4727"/>
          <ac:inkMkLst>
            <pc:docMk/>
            <pc:sldMk cId="1419437265" sldId="366"/>
            <ac:inkMk id="68" creationId="{F7DAC6C8-BEB2-4C77-8416-9945B429A85F}"/>
          </ac:inkMkLst>
        </pc:inkChg>
        <pc:inkChg chg="add del">
          <ac:chgData name="Viet Anh Nguyen" userId="b95f61ff061388d5" providerId="LiveId" clId="{2F009BA6-935D-4172-B5F2-8DDE54F1BBBA}" dt="2022-01-10T10:18:51.702" v="4732"/>
          <ac:inkMkLst>
            <pc:docMk/>
            <pc:sldMk cId="1419437265" sldId="366"/>
            <ac:inkMk id="69" creationId="{4C5B0712-9A34-458A-880D-4304C4292CDF}"/>
          </ac:inkMkLst>
        </pc:inkChg>
        <pc:inkChg chg="add del">
          <ac:chgData name="Viet Anh Nguyen" userId="b95f61ff061388d5" providerId="LiveId" clId="{2F009BA6-935D-4172-B5F2-8DDE54F1BBBA}" dt="2022-01-10T10:18:51.702" v="4732"/>
          <ac:inkMkLst>
            <pc:docMk/>
            <pc:sldMk cId="1419437265" sldId="366"/>
            <ac:inkMk id="70" creationId="{59D0FF1C-DDB4-46C2-A2A5-32E9EA116474}"/>
          </ac:inkMkLst>
        </pc:inkChg>
        <pc:inkChg chg="add del">
          <ac:chgData name="Viet Anh Nguyen" userId="b95f61ff061388d5" providerId="LiveId" clId="{2F009BA6-935D-4172-B5F2-8DDE54F1BBBA}" dt="2022-01-10T10:18:51.702" v="4732"/>
          <ac:inkMkLst>
            <pc:docMk/>
            <pc:sldMk cId="1419437265" sldId="366"/>
            <ac:inkMk id="71" creationId="{A77A739C-DDA3-44C9-89E9-ADBB6AD56239}"/>
          </ac:inkMkLst>
        </pc:inkChg>
        <pc:inkChg chg="add del">
          <ac:chgData name="Viet Anh Nguyen" userId="b95f61ff061388d5" providerId="LiveId" clId="{2F009BA6-935D-4172-B5F2-8DDE54F1BBBA}" dt="2022-01-10T10:18:51.702" v="4732"/>
          <ac:inkMkLst>
            <pc:docMk/>
            <pc:sldMk cId="1419437265" sldId="366"/>
            <ac:inkMk id="72" creationId="{22954691-8491-4109-B53C-FF1488B0D855}"/>
          </ac:inkMkLst>
        </pc:inkChg>
        <pc:inkChg chg="add del">
          <ac:chgData name="Viet Anh Nguyen" userId="b95f61ff061388d5" providerId="LiveId" clId="{2F009BA6-935D-4172-B5F2-8DDE54F1BBBA}" dt="2022-01-10T10:18:56.229" v="4744"/>
          <ac:inkMkLst>
            <pc:docMk/>
            <pc:sldMk cId="1419437265" sldId="366"/>
            <ac:inkMk id="73" creationId="{A6EDA869-1EEF-4D23-90FB-7F9CC8648BC3}"/>
          </ac:inkMkLst>
        </pc:inkChg>
        <pc:inkChg chg="add del">
          <ac:chgData name="Viet Anh Nguyen" userId="b95f61ff061388d5" providerId="LiveId" clId="{2F009BA6-935D-4172-B5F2-8DDE54F1BBBA}" dt="2022-01-10T10:18:56.229" v="4744"/>
          <ac:inkMkLst>
            <pc:docMk/>
            <pc:sldMk cId="1419437265" sldId="366"/>
            <ac:inkMk id="74" creationId="{C04681E3-A657-40B4-BD60-037240FF36DD}"/>
          </ac:inkMkLst>
        </pc:inkChg>
        <pc:inkChg chg="add del">
          <ac:chgData name="Viet Anh Nguyen" userId="b95f61ff061388d5" providerId="LiveId" clId="{2F009BA6-935D-4172-B5F2-8DDE54F1BBBA}" dt="2022-01-10T10:18:56.229" v="4744"/>
          <ac:inkMkLst>
            <pc:docMk/>
            <pc:sldMk cId="1419437265" sldId="366"/>
            <ac:inkMk id="75" creationId="{30ECFC23-803A-4318-B755-3586A88CC156}"/>
          </ac:inkMkLst>
        </pc:inkChg>
        <pc:inkChg chg="add del">
          <ac:chgData name="Viet Anh Nguyen" userId="b95f61ff061388d5" providerId="LiveId" clId="{2F009BA6-935D-4172-B5F2-8DDE54F1BBBA}" dt="2022-01-10T10:18:56.229" v="4744"/>
          <ac:inkMkLst>
            <pc:docMk/>
            <pc:sldMk cId="1419437265" sldId="366"/>
            <ac:inkMk id="76" creationId="{435A34DB-1C9C-4376-A0FE-6044C0FE3FCC}"/>
          </ac:inkMkLst>
        </pc:inkChg>
        <pc:inkChg chg="add del">
          <ac:chgData name="Viet Anh Nguyen" userId="b95f61ff061388d5" providerId="LiveId" clId="{2F009BA6-935D-4172-B5F2-8DDE54F1BBBA}" dt="2022-01-10T10:18:56.229" v="4744"/>
          <ac:inkMkLst>
            <pc:docMk/>
            <pc:sldMk cId="1419437265" sldId="366"/>
            <ac:inkMk id="77" creationId="{B1F6BAB8-1043-48EB-896B-D119536BD046}"/>
          </ac:inkMkLst>
        </pc:inkChg>
        <pc:inkChg chg="add del">
          <ac:chgData name="Viet Anh Nguyen" userId="b95f61ff061388d5" providerId="LiveId" clId="{2F009BA6-935D-4172-B5F2-8DDE54F1BBBA}" dt="2022-01-10T10:18:56.229" v="4744"/>
          <ac:inkMkLst>
            <pc:docMk/>
            <pc:sldMk cId="1419437265" sldId="366"/>
            <ac:inkMk id="78" creationId="{FE95308F-EB56-4799-AE87-AA896F8FF13E}"/>
          </ac:inkMkLst>
        </pc:inkChg>
        <pc:inkChg chg="add del">
          <ac:chgData name="Viet Anh Nguyen" userId="b95f61ff061388d5" providerId="LiveId" clId="{2F009BA6-935D-4172-B5F2-8DDE54F1BBBA}" dt="2022-01-10T10:18:56.229" v="4744"/>
          <ac:inkMkLst>
            <pc:docMk/>
            <pc:sldMk cId="1419437265" sldId="366"/>
            <ac:inkMk id="79" creationId="{97910C8C-D5F9-40F1-9F48-BE3D610BCEDA}"/>
          </ac:inkMkLst>
        </pc:inkChg>
        <pc:inkChg chg="add del">
          <ac:chgData name="Viet Anh Nguyen" userId="b95f61ff061388d5" providerId="LiveId" clId="{2F009BA6-935D-4172-B5F2-8DDE54F1BBBA}" dt="2022-01-10T10:18:56.229" v="4744"/>
          <ac:inkMkLst>
            <pc:docMk/>
            <pc:sldMk cId="1419437265" sldId="366"/>
            <ac:inkMk id="80" creationId="{8133F474-EC12-4D9B-9642-4A14F235409E}"/>
          </ac:inkMkLst>
        </pc:inkChg>
        <pc:inkChg chg="add del">
          <ac:chgData name="Viet Anh Nguyen" userId="b95f61ff061388d5" providerId="LiveId" clId="{2F009BA6-935D-4172-B5F2-8DDE54F1BBBA}" dt="2022-01-10T10:18:56.229" v="4744"/>
          <ac:inkMkLst>
            <pc:docMk/>
            <pc:sldMk cId="1419437265" sldId="366"/>
            <ac:inkMk id="81" creationId="{B90694DE-B5AA-4706-B6A1-69A693AFD45A}"/>
          </ac:inkMkLst>
        </pc:inkChg>
        <pc:inkChg chg="add del">
          <ac:chgData name="Viet Anh Nguyen" userId="b95f61ff061388d5" providerId="LiveId" clId="{2F009BA6-935D-4172-B5F2-8DDE54F1BBBA}" dt="2022-01-10T10:18:56.229" v="4744"/>
          <ac:inkMkLst>
            <pc:docMk/>
            <pc:sldMk cId="1419437265" sldId="366"/>
            <ac:inkMk id="82" creationId="{DB16C981-A49B-4919-8423-80A0F6FE1D1B}"/>
          </ac:inkMkLst>
        </pc:inkChg>
        <pc:inkChg chg="add del">
          <ac:chgData name="Viet Anh Nguyen" userId="b95f61ff061388d5" providerId="LiveId" clId="{2F009BA6-935D-4172-B5F2-8DDE54F1BBBA}" dt="2022-01-10T10:18:56.229" v="4744"/>
          <ac:inkMkLst>
            <pc:docMk/>
            <pc:sldMk cId="1419437265" sldId="366"/>
            <ac:inkMk id="83" creationId="{2EE73172-8DDC-48A2-88FA-1C9E9FC05244}"/>
          </ac:inkMkLst>
        </pc:inkChg>
        <pc:inkChg chg="add del">
          <ac:chgData name="Viet Anh Nguyen" userId="b95f61ff061388d5" providerId="LiveId" clId="{2F009BA6-935D-4172-B5F2-8DDE54F1BBBA}" dt="2022-01-10T10:18:56.229" v="4744"/>
          <ac:inkMkLst>
            <pc:docMk/>
            <pc:sldMk cId="1419437265" sldId="366"/>
            <ac:inkMk id="84" creationId="{64651F2D-E5C2-4F44-96DE-2D11F1901C34}"/>
          </ac:inkMkLst>
        </pc:inkChg>
        <pc:inkChg chg="add del">
          <ac:chgData name="Viet Anh Nguyen" userId="b95f61ff061388d5" providerId="LiveId" clId="{2F009BA6-935D-4172-B5F2-8DDE54F1BBBA}" dt="2022-01-10T10:18:56.229" v="4744"/>
          <ac:inkMkLst>
            <pc:docMk/>
            <pc:sldMk cId="1419437265" sldId="366"/>
            <ac:inkMk id="85" creationId="{5CFC9411-6BFE-44C0-9F47-8D9AB904D99D}"/>
          </ac:inkMkLst>
        </pc:inkChg>
        <pc:inkChg chg="add del">
          <ac:chgData name="Viet Anh Nguyen" userId="b95f61ff061388d5" providerId="LiveId" clId="{2F009BA6-935D-4172-B5F2-8DDE54F1BBBA}" dt="2022-01-10T10:19:01.719" v="4754"/>
          <ac:inkMkLst>
            <pc:docMk/>
            <pc:sldMk cId="1419437265" sldId="366"/>
            <ac:inkMk id="86" creationId="{5559F504-0AE1-4C0F-A888-15320928A909}"/>
          </ac:inkMkLst>
        </pc:inkChg>
        <pc:inkChg chg="add">
          <ac:chgData name="Viet Anh Nguyen" userId="b95f61ff061388d5" providerId="LiveId" clId="{2F009BA6-935D-4172-B5F2-8DDE54F1BBBA}" dt="2022-01-10T10:18:56.229" v="4744"/>
          <ac:inkMkLst>
            <pc:docMk/>
            <pc:sldMk cId="1419437265" sldId="366"/>
            <ac:inkMk id="87" creationId="{B924C47C-EFB7-44A7-8648-02A1185D817D}"/>
          </ac:inkMkLst>
        </pc:inkChg>
        <pc:inkChg chg="add del">
          <ac:chgData name="Viet Anh Nguyen" userId="b95f61ff061388d5" providerId="LiveId" clId="{2F009BA6-935D-4172-B5F2-8DDE54F1BBBA}" dt="2022-01-10T10:19:01.719" v="4754"/>
          <ac:inkMkLst>
            <pc:docMk/>
            <pc:sldMk cId="1419437265" sldId="366"/>
            <ac:inkMk id="88" creationId="{9398A959-F1B1-4C99-B443-4B28229298DE}"/>
          </ac:inkMkLst>
        </pc:inkChg>
        <pc:inkChg chg="add del">
          <ac:chgData name="Viet Anh Nguyen" userId="b95f61ff061388d5" providerId="LiveId" clId="{2F009BA6-935D-4172-B5F2-8DDE54F1BBBA}" dt="2022-01-10T10:19:01.719" v="4754"/>
          <ac:inkMkLst>
            <pc:docMk/>
            <pc:sldMk cId="1419437265" sldId="366"/>
            <ac:inkMk id="89" creationId="{9A23E71B-1DB6-492F-BC41-7D011BFA0CB9}"/>
          </ac:inkMkLst>
        </pc:inkChg>
        <pc:inkChg chg="add del">
          <ac:chgData name="Viet Anh Nguyen" userId="b95f61ff061388d5" providerId="LiveId" clId="{2F009BA6-935D-4172-B5F2-8DDE54F1BBBA}" dt="2022-01-10T10:19:01.719" v="4754"/>
          <ac:inkMkLst>
            <pc:docMk/>
            <pc:sldMk cId="1419437265" sldId="366"/>
            <ac:inkMk id="90" creationId="{88CFBD57-59FE-4FFB-8D49-4CFF1DCC4C6C}"/>
          </ac:inkMkLst>
        </pc:inkChg>
        <pc:inkChg chg="add del">
          <ac:chgData name="Viet Anh Nguyen" userId="b95f61ff061388d5" providerId="LiveId" clId="{2F009BA6-935D-4172-B5F2-8DDE54F1BBBA}" dt="2022-01-10T10:19:01.719" v="4754"/>
          <ac:inkMkLst>
            <pc:docMk/>
            <pc:sldMk cId="1419437265" sldId="366"/>
            <ac:inkMk id="91" creationId="{B5D8D2C0-B874-484F-AAE9-A3E5276ACCA3}"/>
          </ac:inkMkLst>
        </pc:inkChg>
        <pc:inkChg chg="add del">
          <ac:chgData name="Viet Anh Nguyen" userId="b95f61ff061388d5" providerId="LiveId" clId="{2F009BA6-935D-4172-B5F2-8DDE54F1BBBA}" dt="2022-01-10T10:19:01.719" v="4754"/>
          <ac:inkMkLst>
            <pc:docMk/>
            <pc:sldMk cId="1419437265" sldId="366"/>
            <ac:inkMk id="92" creationId="{E691645D-7E9D-4084-81C0-F276EE64B640}"/>
          </ac:inkMkLst>
        </pc:inkChg>
        <pc:inkChg chg="add del">
          <ac:chgData name="Viet Anh Nguyen" userId="b95f61ff061388d5" providerId="LiveId" clId="{2F009BA6-935D-4172-B5F2-8DDE54F1BBBA}" dt="2022-01-10T10:19:01.719" v="4754"/>
          <ac:inkMkLst>
            <pc:docMk/>
            <pc:sldMk cId="1419437265" sldId="366"/>
            <ac:inkMk id="93" creationId="{B74B2806-4D8A-48E8-92FC-F1DC9F646F4B}"/>
          </ac:inkMkLst>
        </pc:inkChg>
        <pc:inkChg chg="add del">
          <ac:chgData name="Viet Anh Nguyen" userId="b95f61ff061388d5" providerId="LiveId" clId="{2F009BA6-935D-4172-B5F2-8DDE54F1BBBA}" dt="2022-01-10T10:19:01.719" v="4754"/>
          <ac:inkMkLst>
            <pc:docMk/>
            <pc:sldMk cId="1419437265" sldId="366"/>
            <ac:inkMk id="94" creationId="{87EA2BC1-FB6B-4067-8D07-6A537792C252}"/>
          </ac:inkMkLst>
        </pc:inkChg>
        <pc:inkChg chg="add del">
          <ac:chgData name="Viet Anh Nguyen" userId="b95f61ff061388d5" providerId="LiveId" clId="{2F009BA6-935D-4172-B5F2-8DDE54F1BBBA}" dt="2022-01-10T10:19:01.719" v="4754"/>
          <ac:inkMkLst>
            <pc:docMk/>
            <pc:sldMk cId="1419437265" sldId="366"/>
            <ac:inkMk id="95" creationId="{89AFB9BB-5B12-47AD-846D-DF620005AF4E}"/>
          </ac:inkMkLst>
        </pc:inkChg>
        <pc:inkChg chg="add del">
          <ac:chgData name="Viet Anh Nguyen" userId="b95f61ff061388d5" providerId="LiveId" clId="{2F009BA6-935D-4172-B5F2-8DDE54F1BBBA}" dt="2022-01-10T10:19:01.719" v="4754"/>
          <ac:inkMkLst>
            <pc:docMk/>
            <pc:sldMk cId="1419437265" sldId="366"/>
            <ac:inkMk id="96" creationId="{A30920F1-D0FA-485E-998F-DDECB3A35F31}"/>
          </ac:inkMkLst>
        </pc:inkChg>
        <pc:inkChg chg="add">
          <ac:chgData name="Viet Anh Nguyen" userId="b95f61ff061388d5" providerId="LiveId" clId="{2F009BA6-935D-4172-B5F2-8DDE54F1BBBA}" dt="2022-01-10T10:19:01.719" v="4754"/>
          <ac:inkMkLst>
            <pc:docMk/>
            <pc:sldMk cId="1419437265" sldId="366"/>
            <ac:inkMk id="97" creationId="{AD4ADC3F-175E-4CCF-B77C-0BFD1F106165}"/>
          </ac:inkMkLst>
        </pc:inkChg>
        <pc:inkChg chg="add">
          <ac:chgData name="Viet Anh Nguyen" userId="b95f61ff061388d5" providerId="LiveId" clId="{2F009BA6-935D-4172-B5F2-8DDE54F1BBBA}" dt="2022-01-10T10:19:01.719" v="4754"/>
          <ac:inkMkLst>
            <pc:docMk/>
            <pc:sldMk cId="1419437265" sldId="366"/>
            <ac:inkMk id="98" creationId="{8EFF064B-842A-4CF9-B7EE-5FDB6B4956EA}"/>
          </ac:inkMkLst>
        </pc:inkChg>
      </pc:sldChg>
      <pc:sldChg chg="addSp delSp new mod">
        <pc:chgData name="Viet Anh Nguyen" userId="b95f61ff061388d5" providerId="LiveId" clId="{2F009BA6-935D-4172-B5F2-8DDE54F1BBBA}" dt="2022-01-12T05:57:57.902" v="5117"/>
        <pc:sldMkLst>
          <pc:docMk/>
          <pc:sldMk cId="3993662317" sldId="367"/>
        </pc:sldMkLst>
        <pc:inkChg chg="add del">
          <ac:chgData name="Viet Anh Nguyen" userId="b95f61ff061388d5" providerId="LiveId" clId="{2F009BA6-935D-4172-B5F2-8DDE54F1BBBA}" dt="2022-01-12T05:57:16.686" v="5040"/>
          <ac:inkMkLst>
            <pc:docMk/>
            <pc:sldMk cId="3993662317" sldId="367"/>
            <ac:inkMk id="2" creationId="{0B113DD4-B03C-4C03-A5D1-494546F7BBE7}"/>
          </ac:inkMkLst>
        </pc:inkChg>
        <pc:inkChg chg="add del">
          <ac:chgData name="Viet Anh Nguyen" userId="b95f61ff061388d5" providerId="LiveId" clId="{2F009BA6-935D-4172-B5F2-8DDE54F1BBBA}" dt="2022-01-12T05:57:16.686" v="5040"/>
          <ac:inkMkLst>
            <pc:docMk/>
            <pc:sldMk cId="3993662317" sldId="367"/>
            <ac:inkMk id="3" creationId="{3E168450-601A-41CB-A23A-A058FB5A9704}"/>
          </ac:inkMkLst>
        </pc:inkChg>
        <pc:inkChg chg="add del">
          <ac:chgData name="Viet Anh Nguyen" userId="b95f61ff061388d5" providerId="LiveId" clId="{2F009BA6-935D-4172-B5F2-8DDE54F1BBBA}" dt="2022-01-12T05:57:16.686" v="5040"/>
          <ac:inkMkLst>
            <pc:docMk/>
            <pc:sldMk cId="3993662317" sldId="367"/>
            <ac:inkMk id="4" creationId="{EFAAB2EF-785B-45C4-8A57-DB365111665E}"/>
          </ac:inkMkLst>
        </pc:inkChg>
        <pc:inkChg chg="add del">
          <ac:chgData name="Viet Anh Nguyen" userId="b95f61ff061388d5" providerId="LiveId" clId="{2F009BA6-935D-4172-B5F2-8DDE54F1BBBA}" dt="2022-01-12T05:57:16.686" v="5040"/>
          <ac:inkMkLst>
            <pc:docMk/>
            <pc:sldMk cId="3993662317" sldId="367"/>
            <ac:inkMk id="5" creationId="{BE98C12A-FF5C-416A-833B-C0A532DBF741}"/>
          </ac:inkMkLst>
        </pc:inkChg>
        <pc:inkChg chg="add del">
          <ac:chgData name="Viet Anh Nguyen" userId="b95f61ff061388d5" providerId="LiveId" clId="{2F009BA6-935D-4172-B5F2-8DDE54F1BBBA}" dt="2022-01-12T05:57:16.686" v="5040"/>
          <ac:inkMkLst>
            <pc:docMk/>
            <pc:sldMk cId="3993662317" sldId="367"/>
            <ac:inkMk id="6" creationId="{E2FE31DD-4A41-44C5-A9D1-191AC0ABEBC6}"/>
          </ac:inkMkLst>
        </pc:inkChg>
        <pc:inkChg chg="add del">
          <ac:chgData name="Viet Anh Nguyen" userId="b95f61ff061388d5" providerId="LiveId" clId="{2F009BA6-935D-4172-B5F2-8DDE54F1BBBA}" dt="2022-01-12T05:57:16.686" v="5040"/>
          <ac:inkMkLst>
            <pc:docMk/>
            <pc:sldMk cId="3993662317" sldId="367"/>
            <ac:inkMk id="7" creationId="{63C2C638-45BF-450A-A07F-5BE6CD9D2908}"/>
          </ac:inkMkLst>
        </pc:inkChg>
        <pc:inkChg chg="add del">
          <ac:chgData name="Viet Anh Nguyen" userId="b95f61ff061388d5" providerId="LiveId" clId="{2F009BA6-935D-4172-B5F2-8DDE54F1BBBA}" dt="2022-01-12T05:57:16.686" v="5040"/>
          <ac:inkMkLst>
            <pc:docMk/>
            <pc:sldMk cId="3993662317" sldId="367"/>
            <ac:inkMk id="8" creationId="{184F24BA-8CED-4E74-B2CD-A67987D7D2BB}"/>
          </ac:inkMkLst>
        </pc:inkChg>
        <pc:inkChg chg="add">
          <ac:chgData name="Viet Anh Nguyen" userId="b95f61ff061388d5" providerId="LiveId" clId="{2F009BA6-935D-4172-B5F2-8DDE54F1BBBA}" dt="2022-01-12T05:57:11.640" v="5027" actId="9405"/>
          <ac:inkMkLst>
            <pc:docMk/>
            <pc:sldMk cId="3993662317" sldId="367"/>
            <ac:inkMk id="9" creationId="{D2B12649-B87F-48BB-A247-09FB7095AA32}"/>
          </ac:inkMkLst>
        </pc:inkChg>
        <pc:inkChg chg="add">
          <ac:chgData name="Viet Anh Nguyen" userId="b95f61ff061388d5" providerId="LiveId" clId="{2F009BA6-935D-4172-B5F2-8DDE54F1BBBA}" dt="2022-01-12T05:57:11.851" v="5028" actId="9405"/>
          <ac:inkMkLst>
            <pc:docMk/>
            <pc:sldMk cId="3993662317" sldId="367"/>
            <ac:inkMk id="10" creationId="{B59670F4-40D4-40B0-891E-136A0333E21F}"/>
          </ac:inkMkLst>
        </pc:inkChg>
        <pc:inkChg chg="add del">
          <ac:chgData name="Viet Anh Nguyen" userId="b95f61ff061388d5" providerId="LiveId" clId="{2F009BA6-935D-4172-B5F2-8DDE54F1BBBA}" dt="2022-01-12T05:57:16.686" v="5040"/>
          <ac:inkMkLst>
            <pc:docMk/>
            <pc:sldMk cId="3993662317" sldId="367"/>
            <ac:inkMk id="11" creationId="{4BA9F3B4-AE50-48FB-9812-AB34221E55A5}"/>
          </ac:inkMkLst>
        </pc:inkChg>
        <pc:inkChg chg="add del">
          <ac:chgData name="Viet Anh Nguyen" userId="b95f61ff061388d5" providerId="LiveId" clId="{2F009BA6-935D-4172-B5F2-8DDE54F1BBBA}" dt="2022-01-12T05:57:16.686" v="5040"/>
          <ac:inkMkLst>
            <pc:docMk/>
            <pc:sldMk cId="3993662317" sldId="367"/>
            <ac:inkMk id="12" creationId="{4247758E-8839-498C-9610-879B8C392AD6}"/>
          </ac:inkMkLst>
        </pc:inkChg>
        <pc:inkChg chg="add del">
          <ac:chgData name="Viet Anh Nguyen" userId="b95f61ff061388d5" providerId="LiveId" clId="{2F009BA6-935D-4172-B5F2-8DDE54F1BBBA}" dt="2022-01-12T05:57:16.686" v="5040"/>
          <ac:inkMkLst>
            <pc:docMk/>
            <pc:sldMk cId="3993662317" sldId="367"/>
            <ac:inkMk id="13" creationId="{76145F9F-61ED-49B1-9F87-F7827904365A}"/>
          </ac:inkMkLst>
        </pc:inkChg>
        <pc:inkChg chg="add del">
          <ac:chgData name="Viet Anh Nguyen" userId="b95f61ff061388d5" providerId="LiveId" clId="{2F009BA6-935D-4172-B5F2-8DDE54F1BBBA}" dt="2022-01-12T05:57:16.686" v="5040"/>
          <ac:inkMkLst>
            <pc:docMk/>
            <pc:sldMk cId="3993662317" sldId="367"/>
            <ac:inkMk id="14" creationId="{A2B6D444-F2CC-4A75-A642-8BF3796EA262}"/>
          </ac:inkMkLst>
        </pc:inkChg>
        <pc:inkChg chg="add del">
          <ac:chgData name="Viet Anh Nguyen" userId="b95f61ff061388d5" providerId="LiveId" clId="{2F009BA6-935D-4172-B5F2-8DDE54F1BBBA}" dt="2022-01-12T05:57:16.686" v="5040"/>
          <ac:inkMkLst>
            <pc:docMk/>
            <pc:sldMk cId="3993662317" sldId="367"/>
            <ac:inkMk id="15" creationId="{5DD01C21-9D89-4D57-9F52-A17F16EBE6B9}"/>
          </ac:inkMkLst>
        </pc:inkChg>
        <pc:inkChg chg="add del">
          <ac:chgData name="Viet Anh Nguyen" userId="b95f61ff061388d5" providerId="LiveId" clId="{2F009BA6-935D-4172-B5F2-8DDE54F1BBBA}" dt="2022-01-12T05:57:16.686" v="5040"/>
          <ac:inkMkLst>
            <pc:docMk/>
            <pc:sldMk cId="3993662317" sldId="367"/>
            <ac:inkMk id="16" creationId="{50AC3C6F-BBFE-4EBA-8DA9-FE62828311E9}"/>
          </ac:inkMkLst>
        </pc:inkChg>
        <pc:inkChg chg="add del">
          <ac:chgData name="Viet Anh Nguyen" userId="b95f61ff061388d5" providerId="LiveId" clId="{2F009BA6-935D-4172-B5F2-8DDE54F1BBBA}" dt="2022-01-12T05:57:16.686" v="5040"/>
          <ac:inkMkLst>
            <pc:docMk/>
            <pc:sldMk cId="3993662317" sldId="367"/>
            <ac:inkMk id="17" creationId="{E5AC7044-4F82-4BD5-8B5A-356F84DE7F17}"/>
          </ac:inkMkLst>
        </pc:inkChg>
        <pc:inkChg chg="add del">
          <ac:chgData name="Viet Anh Nguyen" userId="b95f61ff061388d5" providerId="LiveId" clId="{2F009BA6-935D-4172-B5F2-8DDE54F1BBBA}" dt="2022-01-12T05:57:16.686" v="5040"/>
          <ac:inkMkLst>
            <pc:docMk/>
            <pc:sldMk cId="3993662317" sldId="367"/>
            <ac:inkMk id="18" creationId="{6A6F42FF-E723-4440-AA6E-03CB3F66D6F2}"/>
          </ac:inkMkLst>
        </pc:inkChg>
        <pc:inkChg chg="add del">
          <ac:chgData name="Viet Anh Nguyen" userId="b95f61ff061388d5" providerId="LiveId" clId="{2F009BA6-935D-4172-B5F2-8DDE54F1BBBA}" dt="2022-01-12T05:57:16.686" v="5040"/>
          <ac:inkMkLst>
            <pc:docMk/>
            <pc:sldMk cId="3993662317" sldId="367"/>
            <ac:inkMk id="19" creationId="{99C84A04-8B48-4A9E-9C40-265E072206E5}"/>
          </ac:inkMkLst>
        </pc:inkChg>
        <pc:inkChg chg="add del">
          <ac:chgData name="Viet Anh Nguyen" userId="b95f61ff061388d5" providerId="LiveId" clId="{2F009BA6-935D-4172-B5F2-8DDE54F1BBBA}" dt="2022-01-12T05:57:16.686" v="5040"/>
          <ac:inkMkLst>
            <pc:docMk/>
            <pc:sldMk cId="3993662317" sldId="367"/>
            <ac:inkMk id="20" creationId="{1FAE97CC-0B74-4A1E-B448-5508812FACAE}"/>
          </ac:inkMkLst>
        </pc:inkChg>
        <pc:inkChg chg="add del">
          <ac:chgData name="Viet Anh Nguyen" userId="b95f61ff061388d5" providerId="LiveId" clId="{2F009BA6-935D-4172-B5F2-8DDE54F1BBBA}" dt="2022-01-12T05:57:16.686" v="5040"/>
          <ac:inkMkLst>
            <pc:docMk/>
            <pc:sldMk cId="3993662317" sldId="367"/>
            <ac:inkMk id="21" creationId="{A7C9DAE4-1F90-45C5-9874-B832B4C0452F}"/>
          </ac:inkMkLst>
        </pc:inkChg>
        <pc:inkChg chg="add">
          <ac:chgData name="Viet Anh Nguyen" userId="b95f61ff061388d5" providerId="LiveId" clId="{2F009BA6-935D-4172-B5F2-8DDE54F1BBBA}" dt="2022-01-12T05:57:16.686" v="5040"/>
          <ac:inkMkLst>
            <pc:docMk/>
            <pc:sldMk cId="3993662317" sldId="367"/>
            <ac:inkMk id="22" creationId="{7423CAE3-3E13-41C4-8299-9CD76C4667FF}"/>
          </ac:inkMkLst>
        </pc:inkChg>
        <pc:inkChg chg="add">
          <ac:chgData name="Viet Anh Nguyen" userId="b95f61ff061388d5" providerId="LiveId" clId="{2F009BA6-935D-4172-B5F2-8DDE54F1BBBA}" dt="2022-01-12T05:57:16.686" v="5040"/>
          <ac:inkMkLst>
            <pc:docMk/>
            <pc:sldMk cId="3993662317" sldId="367"/>
            <ac:inkMk id="23" creationId="{CDE39B1D-720B-482F-AF8A-6D4143B643F2}"/>
          </ac:inkMkLst>
        </pc:inkChg>
        <pc:inkChg chg="add">
          <ac:chgData name="Viet Anh Nguyen" userId="b95f61ff061388d5" providerId="LiveId" clId="{2F009BA6-935D-4172-B5F2-8DDE54F1BBBA}" dt="2022-01-12T05:57:16.686" v="5040"/>
          <ac:inkMkLst>
            <pc:docMk/>
            <pc:sldMk cId="3993662317" sldId="367"/>
            <ac:inkMk id="24" creationId="{ADA97E1F-70BB-4201-89D7-FF9984E81D8B}"/>
          </ac:inkMkLst>
        </pc:inkChg>
        <pc:inkChg chg="add del">
          <ac:chgData name="Viet Anh Nguyen" userId="b95f61ff061388d5" providerId="LiveId" clId="{2F009BA6-935D-4172-B5F2-8DDE54F1BBBA}" dt="2022-01-12T05:57:23.198" v="5050"/>
          <ac:inkMkLst>
            <pc:docMk/>
            <pc:sldMk cId="3993662317" sldId="367"/>
            <ac:inkMk id="25" creationId="{0DCB199B-D4CA-4FCC-94E6-F9CF4AA9FBDB}"/>
          </ac:inkMkLst>
        </pc:inkChg>
        <pc:inkChg chg="add del">
          <ac:chgData name="Viet Anh Nguyen" userId="b95f61ff061388d5" providerId="LiveId" clId="{2F009BA6-935D-4172-B5F2-8DDE54F1BBBA}" dt="2022-01-12T05:57:23.198" v="5050"/>
          <ac:inkMkLst>
            <pc:docMk/>
            <pc:sldMk cId="3993662317" sldId="367"/>
            <ac:inkMk id="26" creationId="{53837F4D-5AE4-4425-83DC-00FA25DFDEEC}"/>
          </ac:inkMkLst>
        </pc:inkChg>
        <pc:inkChg chg="add del">
          <ac:chgData name="Viet Anh Nguyen" userId="b95f61ff061388d5" providerId="LiveId" clId="{2F009BA6-935D-4172-B5F2-8DDE54F1BBBA}" dt="2022-01-12T05:57:23.198" v="5050"/>
          <ac:inkMkLst>
            <pc:docMk/>
            <pc:sldMk cId="3993662317" sldId="367"/>
            <ac:inkMk id="27" creationId="{3F9E3805-6541-49A5-B49B-F0F13FE4B60F}"/>
          </ac:inkMkLst>
        </pc:inkChg>
        <pc:inkChg chg="add del">
          <ac:chgData name="Viet Anh Nguyen" userId="b95f61ff061388d5" providerId="LiveId" clId="{2F009BA6-935D-4172-B5F2-8DDE54F1BBBA}" dt="2022-01-12T05:57:23.198" v="5050"/>
          <ac:inkMkLst>
            <pc:docMk/>
            <pc:sldMk cId="3993662317" sldId="367"/>
            <ac:inkMk id="28" creationId="{480E86EA-9A7C-4DFA-827D-8AE6AB0AD500}"/>
          </ac:inkMkLst>
        </pc:inkChg>
        <pc:inkChg chg="add del">
          <ac:chgData name="Viet Anh Nguyen" userId="b95f61ff061388d5" providerId="LiveId" clId="{2F009BA6-935D-4172-B5F2-8DDE54F1BBBA}" dt="2022-01-12T05:57:23.198" v="5050"/>
          <ac:inkMkLst>
            <pc:docMk/>
            <pc:sldMk cId="3993662317" sldId="367"/>
            <ac:inkMk id="29" creationId="{F90E84E1-548A-482D-8FC4-4469836E5202}"/>
          </ac:inkMkLst>
        </pc:inkChg>
        <pc:inkChg chg="add del">
          <ac:chgData name="Viet Anh Nguyen" userId="b95f61ff061388d5" providerId="LiveId" clId="{2F009BA6-935D-4172-B5F2-8DDE54F1BBBA}" dt="2022-01-12T05:57:23.198" v="5050"/>
          <ac:inkMkLst>
            <pc:docMk/>
            <pc:sldMk cId="3993662317" sldId="367"/>
            <ac:inkMk id="30" creationId="{E8DCF6D4-3F56-4493-A13E-8ABB3820D7F0}"/>
          </ac:inkMkLst>
        </pc:inkChg>
        <pc:inkChg chg="add del">
          <ac:chgData name="Viet Anh Nguyen" userId="b95f61ff061388d5" providerId="LiveId" clId="{2F009BA6-935D-4172-B5F2-8DDE54F1BBBA}" dt="2022-01-12T05:57:23.198" v="5050"/>
          <ac:inkMkLst>
            <pc:docMk/>
            <pc:sldMk cId="3993662317" sldId="367"/>
            <ac:inkMk id="31" creationId="{38CC7269-381E-46C3-B629-153380A244C3}"/>
          </ac:inkMkLst>
        </pc:inkChg>
        <pc:inkChg chg="add del">
          <ac:chgData name="Viet Anh Nguyen" userId="b95f61ff061388d5" providerId="LiveId" clId="{2F009BA6-935D-4172-B5F2-8DDE54F1BBBA}" dt="2022-01-12T05:57:23.198" v="5050"/>
          <ac:inkMkLst>
            <pc:docMk/>
            <pc:sldMk cId="3993662317" sldId="367"/>
            <ac:inkMk id="32" creationId="{BFF10D79-7E3B-4B28-98C4-223B91D856A4}"/>
          </ac:inkMkLst>
        </pc:inkChg>
        <pc:inkChg chg="add del">
          <ac:chgData name="Viet Anh Nguyen" userId="b95f61ff061388d5" providerId="LiveId" clId="{2F009BA6-935D-4172-B5F2-8DDE54F1BBBA}" dt="2022-01-12T05:57:23.198" v="5050"/>
          <ac:inkMkLst>
            <pc:docMk/>
            <pc:sldMk cId="3993662317" sldId="367"/>
            <ac:inkMk id="33" creationId="{B05632E5-D7E1-4850-A45B-9DF9FEEAD0C6}"/>
          </ac:inkMkLst>
        </pc:inkChg>
        <pc:inkChg chg="add">
          <ac:chgData name="Viet Anh Nguyen" userId="b95f61ff061388d5" providerId="LiveId" clId="{2F009BA6-935D-4172-B5F2-8DDE54F1BBBA}" dt="2022-01-12T05:57:23.198" v="5050"/>
          <ac:inkMkLst>
            <pc:docMk/>
            <pc:sldMk cId="3993662317" sldId="367"/>
            <ac:inkMk id="34" creationId="{6DAD6F24-0E60-4C53-99C4-4239127E3146}"/>
          </ac:inkMkLst>
        </pc:inkChg>
        <pc:inkChg chg="add">
          <ac:chgData name="Viet Anh Nguyen" userId="b95f61ff061388d5" providerId="LiveId" clId="{2F009BA6-935D-4172-B5F2-8DDE54F1BBBA}" dt="2022-01-12T05:57:23.198" v="5050"/>
          <ac:inkMkLst>
            <pc:docMk/>
            <pc:sldMk cId="3993662317" sldId="367"/>
            <ac:inkMk id="35" creationId="{335DD952-9E3F-46F7-B82A-C5A017A230E8}"/>
          </ac:inkMkLst>
        </pc:inkChg>
        <pc:inkChg chg="add">
          <ac:chgData name="Viet Anh Nguyen" userId="b95f61ff061388d5" providerId="LiveId" clId="{2F009BA6-935D-4172-B5F2-8DDE54F1BBBA}" dt="2022-01-12T05:57:23.198" v="5050"/>
          <ac:inkMkLst>
            <pc:docMk/>
            <pc:sldMk cId="3993662317" sldId="367"/>
            <ac:inkMk id="36" creationId="{9550B775-B3EA-4C43-BB43-414BA6F32C8D}"/>
          </ac:inkMkLst>
        </pc:inkChg>
        <pc:inkChg chg="add del">
          <ac:chgData name="Viet Anh Nguyen" userId="b95f61ff061388d5" providerId="LiveId" clId="{2F009BA6-935D-4172-B5F2-8DDE54F1BBBA}" dt="2022-01-12T05:57:24.304" v="5053"/>
          <ac:inkMkLst>
            <pc:docMk/>
            <pc:sldMk cId="3993662317" sldId="367"/>
            <ac:inkMk id="37" creationId="{A4E5935E-25CE-4E03-94AA-3EFB5D76EAA0}"/>
          </ac:inkMkLst>
        </pc:inkChg>
        <pc:inkChg chg="add del">
          <ac:chgData name="Viet Anh Nguyen" userId="b95f61ff061388d5" providerId="LiveId" clId="{2F009BA6-935D-4172-B5F2-8DDE54F1BBBA}" dt="2022-01-12T05:57:24.304" v="5053"/>
          <ac:inkMkLst>
            <pc:docMk/>
            <pc:sldMk cId="3993662317" sldId="367"/>
            <ac:inkMk id="38" creationId="{423C2EDB-6E00-4903-85E1-9126BB869981}"/>
          </ac:inkMkLst>
        </pc:inkChg>
        <pc:inkChg chg="add del">
          <ac:chgData name="Viet Anh Nguyen" userId="b95f61ff061388d5" providerId="LiveId" clId="{2F009BA6-935D-4172-B5F2-8DDE54F1BBBA}" dt="2022-01-12T05:57:25.441" v="5055"/>
          <ac:inkMkLst>
            <pc:docMk/>
            <pc:sldMk cId="3993662317" sldId="367"/>
            <ac:inkMk id="39" creationId="{9663BDBB-DDC9-4C5B-992E-3C588CE1ED10}"/>
          </ac:inkMkLst>
        </pc:inkChg>
        <pc:inkChg chg="add del">
          <ac:chgData name="Viet Anh Nguyen" userId="b95f61ff061388d5" providerId="LiveId" clId="{2F009BA6-935D-4172-B5F2-8DDE54F1BBBA}" dt="2022-01-12T05:57:25.441" v="5055"/>
          <ac:inkMkLst>
            <pc:docMk/>
            <pc:sldMk cId="3993662317" sldId="367"/>
            <ac:inkMk id="40" creationId="{C2466700-27F7-4013-B2C2-2679805A221B}"/>
          </ac:inkMkLst>
        </pc:inkChg>
        <pc:inkChg chg="add">
          <ac:chgData name="Viet Anh Nguyen" userId="b95f61ff061388d5" providerId="LiveId" clId="{2F009BA6-935D-4172-B5F2-8DDE54F1BBBA}" dt="2022-01-12T05:57:25.441" v="5055"/>
          <ac:inkMkLst>
            <pc:docMk/>
            <pc:sldMk cId="3993662317" sldId="367"/>
            <ac:inkMk id="41" creationId="{AA6DACA4-9EF3-4A2A-8BA6-0DFDA949E44F}"/>
          </ac:inkMkLst>
        </pc:inkChg>
        <pc:inkChg chg="add del">
          <ac:chgData name="Viet Anh Nguyen" userId="b95f61ff061388d5" providerId="LiveId" clId="{2F009BA6-935D-4172-B5F2-8DDE54F1BBBA}" dt="2022-01-12T05:57:27.652" v="5060"/>
          <ac:inkMkLst>
            <pc:docMk/>
            <pc:sldMk cId="3993662317" sldId="367"/>
            <ac:inkMk id="42" creationId="{C0A4DD9C-5D18-4BA0-8ADC-73CC8F060802}"/>
          </ac:inkMkLst>
        </pc:inkChg>
        <pc:inkChg chg="add del">
          <ac:chgData name="Viet Anh Nguyen" userId="b95f61ff061388d5" providerId="LiveId" clId="{2F009BA6-935D-4172-B5F2-8DDE54F1BBBA}" dt="2022-01-12T05:57:27.652" v="5060"/>
          <ac:inkMkLst>
            <pc:docMk/>
            <pc:sldMk cId="3993662317" sldId="367"/>
            <ac:inkMk id="43" creationId="{E600819D-C235-451D-AD85-F09C1B87EC43}"/>
          </ac:inkMkLst>
        </pc:inkChg>
        <pc:inkChg chg="add del">
          <ac:chgData name="Viet Anh Nguyen" userId="b95f61ff061388d5" providerId="LiveId" clId="{2F009BA6-935D-4172-B5F2-8DDE54F1BBBA}" dt="2022-01-12T05:57:27.652" v="5060"/>
          <ac:inkMkLst>
            <pc:docMk/>
            <pc:sldMk cId="3993662317" sldId="367"/>
            <ac:inkMk id="44" creationId="{86504BB3-B030-41C1-9938-83A11C10223C}"/>
          </ac:inkMkLst>
        </pc:inkChg>
        <pc:inkChg chg="add del">
          <ac:chgData name="Viet Anh Nguyen" userId="b95f61ff061388d5" providerId="LiveId" clId="{2F009BA6-935D-4172-B5F2-8DDE54F1BBBA}" dt="2022-01-12T05:57:27.652" v="5060"/>
          <ac:inkMkLst>
            <pc:docMk/>
            <pc:sldMk cId="3993662317" sldId="367"/>
            <ac:inkMk id="45" creationId="{A8023F16-2E51-4EC9-B085-6B71C03A310C}"/>
          </ac:inkMkLst>
        </pc:inkChg>
        <pc:inkChg chg="add del">
          <ac:chgData name="Viet Anh Nguyen" userId="b95f61ff061388d5" providerId="LiveId" clId="{2F009BA6-935D-4172-B5F2-8DDE54F1BBBA}" dt="2022-01-12T05:57:29.184" v="5063"/>
          <ac:inkMkLst>
            <pc:docMk/>
            <pc:sldMk cId="3993662317" sldId="367"/>
            <ac:inkMk id="46" creationId="{882A7622-5ED2-4B38-A28C-6FA710B541A5}"/>
          </ac:inkMkLst>
        </pc:inkChg>
        <pc:inkChg chg="add del">
          <ac:chgData name="Viet Anh Nguyen" userId="b95f61ff061388d5" providerId="LiveId" clId="{2F009BA6-935D-4172-B5F2-8DDE54F1BBBA}" dt="2022-01-12T05:57:29.184" v="5063"/>
          <ac:inkMkLst>
            <pc:docMk/>
            <pc:sldMk cId="3993662317" sldId="367"/>
            <ac:inkMk id="47" creationId="{1166BA89-7637-4E13-AB38-694D50698D66}"/>
          </ac:inkMkLst>
        </pc:inkChg>
        <pc:inkChg chg="add del">
          <ac:chgData name="Viet Anh Nguyen" userId="b95f61ff061388d5" providerId="LiveId" clId="{2F009BA6-935D-4172-B5F2-8DDE54F1BBBA}" dt="2022-01-12T05:57:29.184" v="5063"/>
          <ac:inkMkLst>
            <pc:docMk/>
            <pc:sldMk cId="3993662317" sldId="367"/>
            <ac:inkMk id="48" creationId="{65B1CB06-3DFA-482D-A180-324988BA6EA5}"/>
          </ac:inkMkLst>
        </pc:inkChg>
        <pc:inkChg chg="add del">
          <ac:chgData name="Viet Anh Nguyen" userId="b95f61ff061388d5" providerId="LiveId" clId="{2F009BA6-935D-4172-B5F2-8DDE54F1BBBA}" dt="2022-01-12T05:57:31.193" v="5069"/>
          <ac:inkMkLst>
            <pc:docMk/>
            <pc:sldMk cId="3993662317" sldId="367"/>
            <ac:inkMk id="49" creationId="{824D6616-BB67-4EF5-8958-F0F517D69845}"/>
          </ac:inkMkLst>
        </pc:inkChg>
        <pc:inkChg chg="add del">
          <ac:chgData name="Viet Anh Nguyen" userId="b95f61ff061388d5" providerId="LiveId" clId="{2F009BA6-935D-4172-B5F2-8DDE54F1BBBA}" dt="2022-01-12T05:57:31.193" v="5069"/>
          <ac:inkMkLst>
            <pc:docMk/>
            <pc:sldMk cId="3993662317" sldId="367"/>
            <ac:inkMk id="50" creationId="{3BC69C2F-69FD-4770-BD70-41153651ECD0}"/>
          </ac:inkMkLst>
        </pc:inkChg>
        <pc:inkChg chg="add del">
          <ac:chgData name="Viet Anh Nguyen" userId="b95f61ff061388d5" providerId="LiveId" clId="{2F009BA6-935D-4172-B5F2-8DDE54F1BBBA}" dt="2022-01-12T05:57:31.193" v="5069"/>
          <ac:inkMkLst>
            <pc:docMk/>
            <pc:sldMk cId="3993662317" sldId="367"/>
            <ac:inkMk id="51" creationId="{AEDB5155-A266-4057-9482-8184719F0865}"/>
          </ac:inkMkLst>
        </pc:inkChg>
        <pc:inkChg chg="add del">
          <ac:chgData name="Viet Anh Nguyen" userId="b95f61ff061388d5" providerId="LiveId" clId="{2F009BA6-935D-4172-B5F2-8DDE54F1BBBA}" dt="2022-01-12T05:57:31.193" v="5069"/>
          <ac:inkMkLst>
            <pc:docMk/>
            <pc:sldMk cId="3993662317" sldId="367"/>
            <ac:inkMk id="52" creationId="{7F382BC3-3552-440A-A957-2904B5D18467}"/>
          </ac:inkMkLst>
        </pc:inkChg>
        <pc:inkChg chg="add del">
          <ac:chgData name="Viet Anh Nguyen" userId="b95f61ff061388d5" providerId="LiveId" clId="{2F009BA6-935D-4172-B5F2-8DDE54F1BBBA}" dt="2022-01-12T05:57:31.193" v="5069"/>
          <ac:inkMkLst>
            <pc:docMk/>
            <pc:sldMk cId="3993662317" sldId="367"/>
            <ac:inkMk id="53" creationId="{A620CB3D-3EB4-4801-87E3-C8B3796FFC32}"/>
          </ac:inkMkLst>
        </pc:inkChg>
        <pc:inkChg chg="add del">
          <ac:chgData name="Viet Anh Nguyen" userId="b95f61ff061388d5" providerId="LiveId" clId="{2F009BA6-935D-4172-B5F2-8DDE54F1BBBA}" dt="2022-01-12T05:57:31.193" v="5069"/>
          <ac:inkMkLst>
            <pc:docMk/>
            <pc:sldMk cId="3993662317" sldId="367"/>
            <ac:inkMk id="54" creationId="{2A9D0589-E12F-44D6-B5C7-00E1D1E0ACDF}"/>
          </ac:inkMkLst>
        </pc:inkChg>
        <pc:inkChg chg="add">
          <ac:chgData name="Viet Anh Nguyen" userId="b95f61ff061388d5" providerId="LiveId" clId="{2F009BA6-935D-4172-B5F2-8DDE54F1BBBA}" dt="2022-01-12T05:57:31.193" v="5069"/>
          <ac:inkMkLst>
            <pc:docMk/>
            <pc:sldMk cId="3993662317" sldId="367"/>
            <ac:inkMk id="55" creationId="{1601F882-1B7E-408D-A4AC-54A35811AEA2}"/>
          </ac:inkMkLst>
        </pc:inkChg>
        <pc:inkChg chg="add">
          <ac:chgData name="Viet Anh Nguyen" userId="b95f61ff061388d5" providerId="LiveId" clId="{2F009BA6-935D-4172-B5F2-8DDE54F1BBBA}" dt="2022-01-12T05:57:31.384" v="5070" actId="9405"/>
          <ac:inkMkLst>
            <pc:docMk/>
            <pc:sldMk cId="3993662317" sldId="367"/>
            <ac:inkMk id="56" creationId="{95FA7DE2-5C0F-4EB4-8543-928BC5F60D7F}"/>
          </ac:inkMkLst>
        </pc:inkChg>
        <pc:inkChg chg="add">
          <ac:chgData name="Viet Anh Nguyen" userId="b95f61ff061388d5" providerId="LiveId" clId="{2F009BA6-935D-4172-B5F2-8DDE54F1BBBA}" dt="2022-01-12T05:57:31.580" v="5071" actId="9405"/>
          <ac:inkMkLst>
            <pc:docMk/>
            <pc:sldMk cId="3993662317" sldId="367"/>
            <ac:inkMk id="57" creationId="{A9B2D05C-F142-4E06-BB7B-AA1A92C25C4C}"/>
          </ac:inkMkLst>
        </pc:inkChg>
        <pc:inkChg chg="add del">
          <ac:chgData name="Viet Anh Nguyen" userId="b95f61ff061388d5" providerId="LiveId" clId="{2F009BA6-935D-4172-B5F2-8DDE54F1BBBA}" dt="2022-01-12T05:57:34.483" v="5076"/>
          <ac:inkMkLst>
            <pc:docMk/>
            <pc:sldMk cId="3993662317" sldId="367"/>
            <ac:inkMk id="58" creationId="{98BDC33B-BD50-4AAC-AEE9-EE1995A6FD0E}"/>
          </ac:inkMkLst>
        </pc:inkChg>
        <pc:inkChg chg="add del">
          <ac:chgData name="Viet Anh Nguyen" userId="b95f61ff061388d5" providerId="LiveId" clId="{2F009BA6-935D-4172-B5F2-8DDE54F1BBBA}" dt="2022-01-12T05:57:34.483" v="5076"/>
          <ac:inkMkLst>
            <pc:docMk/>
            <pc:sldMk cId="3993662317" sldId="367"/>
            <ac:inkMk id="59" creationId="{9B770232-40C5-4BDC-A38A-DBCCE25A4353}"/>
          </ac:inkMkLst>
        </pc:inkChg>
        <pc:inkChg chg="add del">
          <ac:chgData name="Viet Anh Nguyen" userId="b95f61ff061388d5" providerId="LiveId" clId="{2F009BA6-935D-4172-B5F2-8DDE54F1BBBA}" dt="2022-01-12T05:57:34.483" v="5076"/>
          <ac:inkMkLst>
            <pc:docMk/>
            <pc:sldMk cId="3993662317" sldId="367"/>
            <ac:inkMk id="60" creationId="{60028F8E-D2CE-41BA-A1B9-3CBADABE195A}"/>
          </ac:inkMkLst>
        </pc:inkChg>
        <pc:inkChg chg="add del">
          <ac:chgData name="Viet Anh Nguyen" userId="b95f61ff061388d5" providerId="LiveId" clId="{2F009BA6-935D-4172-B5F2-8DDE54F1BBBA}" dt="2022-01-12T05:57:34.483" v="5076"/>
          <ac:inkMkLst>
            <pc:docMk/>
            <pc:sldMk cId="3993662317" sldId="367"/>
            <ac:inkMk id="61" creationId="{3738539C-384E-4241-A169-BC00D8BEA1BD}"/>
          </ac:inkMkLst>
        </pc:inkChg>
        <pc:inkChg chg="add del">
          <ac:chgData name="Viet Anh Nguyen" userId="b95f61ff061388d5" providerId="LiveId" clId="{2F009BA6-935D-4172-B5F2-8DDE54F1BBBA}" dt="2022-01-12T05:57:37.087" v="5083"/>
          <ac:inkMkLst>
            <pc:docMk/>
            <pc:sldMk cId="3993662317" sldId="367"/>
            <ac:inkMk id="62" creationId="{5B9E376D-64F3-4299-BD69-6FDA6D346DA7}"/>
          </ac:inkMkLst>
        </pc:inkChg>
        <pc:inkChg chg="add del">
          <ac:chgData name="Viet Anh Nguyen" userId="b95f61ff061388d5" providerId="LiveId" clId="{2F009BA6-935D-4172-B5F2-8DDE54F1BBBA}" dt="2022-01-12T05:57:37.087" v="5083"/>
          <ac:inkMkLst>
            <pc:docMk/>
            <pc:sldMk cId="3993662317" sldId="367"/>
            <ac:inkMk id="63" creationId="{DD3C4A8D-9E03-4D42-85B1-A1AA1153425D}"/>
          </ac:inkMkLst>
        </pc:inkChg>
        <pc:inkChg chg="add del">
          <ac:chgData name="Viet Anh Nguyen" userId="b95f61ff061388d5" providerId="LiveId" clId="{2F009BA6-935D-4172-B5F2-8DDE54F1BBBA}" dt="2022-01-12T05:57:37.087" v="5083"/>
          <ac:inkMkLst>
            <pc:docMk/>
            <pc:sldMk cId="3993662317" sldId="367"/>
            <ac:inkMk id="64" creationId="{63FA152F-6358-4CF8-980F-A496E8CFEE10}"/>
          </ac:inkMkLst>
        </pc:inkChg>
        <pc:inkChg chg="add del">
          <ac:chgData name="Viet Anh Nguyen" userId="b95f61ff061388d5" providerId="LiveId" clId="{2F009BA6-935D-4172-B5F2-8DDE54F1BBBA}" dt="2022-01-12T05:57:37.087" v="5083"/>
          <ac:inkMkLst>
            <pc:docMk/>
            <pc:sldMk cId="3993662317" sldId="367"/>
            <ac:inkMk id="65" creationId="{78058D22-5A90-4877-AD68-2DAB6BF90122}"/>
          </ac:inkMkLst>
        </pc:inkChg>
        <pc:inkChg chg="add del">
          <ac:chgData name="Viet Anh Nguyen" userId="b95f61ff061388d5" providerId="LiveId" clId="{2F009BA6-935D-4172-B5F2-8DDE54F1BBBA}" dt="2022-01-12T05:57:37.087" v="5083"/>
          <ac:inkMkLst>
            <pc:docMk/>
            <pc:sldMk cId="3993662317" sldId="367"/>
            <ac:inkMk id="66" creationId="{28E45CBC-6EF4-47E6-9EFB-6760D9F980D9}"/>
          </ac:inkMkLst>
        </pc:inkChg>
        <pc:inkChg chg="add del">
          <ac:chgData name="Viet Anh Nguyen" userId="b95f61ff061388d5" providerId="LiveId" clId="{2F009BA6-935D-4172-B5F2-8DDE54F1BBBA}" dt="2022-01-12T05:57:37.087" v="5083"/>
          <ac:inkMkLst>
            <pc:docMk/>
            <pc:sldMk cId="3993662317" sldId="367"/>
            <ac:inkMk id="67" creationId="{9323D033-658C-4D78-9AE5-15EA60AB2EE4}"/>
          </ac:inkMkLst>
        </pc:inkChg>
        <pc:inkChg chg="add del">
          <ac:chgData name="Viet Anh Nguyen" userId="b95f61ff061388d5" providerId="LiveId" clId="{2F009BA6-935D-4172-B5F2-8DDE54F1BBBA}" dt="2022-01-12T05:57:38.127" v="5086"/>
          <ac:inkMkLst>
            <pc:docMk/>
            <pc:sldMk cId="3993662317" sldId="367"/>
            <ac:inkMk id="68" creationId="{9492A99C-1B78-4A91-9688-00BDF434D993}"/>
          </ac:inkMkLst>
        </pc:inkChg>
        <pc:inkChg chg="add">
          <ac:chgData name="Viet Anh Nguyen" userId="b95f61ff061388d5" providerId="LiveId" clId="{2F009BA6-935D-4172-B5F2-8DDE54F1BBBA}" dt="2022-01-12T05:57:37.087" v="5083"/>
          <ac:inkMkLst>
            <pc:docMk/>
            <pc:sldMk cId="3993662317" sldId="367"/>
            <ac:inkMk id="69" creationId="{7F31A3D9-4FE4-41AB-8FFC-05332C90E35C}"/>
          </ac:inkMkLst>
        </pc:inkChg>
        <pc:inkChg chg="add del">
          <ac:chgData name="Viet Anh Nguyen" userId="b95f61ff061388d5" providerId="LiveId" clId="{2F009BA6-935D-4172-B5F2-8DDE54F1BBBA}" dt="2022-01-12T05:57:38.127" v="5086"/>
          <ac:inkMkLst>
            <pc:docMk/>
            <pc:sldMk cId="3993662317" sldId="367"/>
            <ac:inkMk id="70" creationId="{C8DA7517-9776-4BE1-8DE2-FAB5CB558D67}"/>
          </ac:inkMkLst>
        </pc:inkChg>
        <pc:inkChg chg="add del">
          <ac:chgData name="Viet Anh Nguyen" userId="b95f61ff061388d5" providerId="LiveId" clId="{2F009BA6-935D-4172-B5F2-8DDE54F1BBBA}" dt="2022-01-12T05:57:38.127" v="5086"/>
          <ac:inkMkLst>
            <pc:docMk/>
            <pc:sldMk cId="3993662317" sldId="367"/>
            <ac:inkMk id="71" creationId="{F663A80A-6905-4386-ADA4-069D43AEB482}"/>
          </ac:inkMkLst>
        </pc:inkChg>
        <pc:inkChg chg="add">
          <ac:chgData name="Viet Anh Nguyen" userId="b95f61ff061388d5" providerId="LiveId" clId="{2F009BA6-935D-4172-B5F2-8DDE54F1BBBA}" dt="2022-01-12T05:57:38.127" v="5086"/>
          <ac:inkMkLst>
            <pc:docMk/>
            <pc:sldMk cId="3993662317" sldId="367"/>
            <ac:inkMk id="72" creationId="{2501F895-FA37-49BC-8333-87A993559488}"/>
          </ac:inkMkLst>
        </pc:inkChg>
        <pc:inkChg chg="add del">
          <ac:chgData name="Viet Anh Nguyen" userId="b95f61ff061388d5" providerId="LiveId" clId="{2F009BA6-935D-4172-B5F2-8DDE54F1BBBA}" dt="2022-01-12T05:57:41.728" v="5097"/>
          <ac:inkMkLst>
            <pc:docMk/>
            <pc:sldMk cId="3993662317" sldId="367"/>
            <ac:inkMk id="73" creationId="{4B4C1F08-2A4D-4AA0-A792-B029C2A982E3}"/>
          </ac:inkMkLst>
        </pc:inkChg>
        <pc:inkChg chg="add del">
          <ac:chgData name="Viet Anh Nguyen" userId="b95f61ff061388d5" providerId="LiveId" clId="{2F009BA6-935D-4172-B5F2-8DDE54F1BBBA}" dt="2022-01-12T05:57:41.728" v="5097"/>
          <ac:inkMkLst>
            <pc:docMk/>
            <pc:sldMk cId="3993662317" sldId="367"/>
            <ac:inkMk id="74" creationId="{D849C214-2EFA-4CC7-B311-40E7494DEDEC}"/>
          </ac:inkMkLst>
        </pc:inkChg>
        <pc:inkChg chg="add del">
          <ac:chgData name="Viet Anh Nguyen" userId="b95f61ff061388d5" providerId="LiveId" clId="{2F009BA6-935D-4172-B5F2-8DDE54F1BBBA}" dt="2022-01-12T05:57:41.728" v="5097"/>
          <ac:inkMkLst>
            <pc:docMk/>
            <pc:sldMk cId="3993662317" sldId="367"/>
            <ac:inkMk id="75" creationId="{6338B75D-D258-4070-A10D-3D57DBB13E9B}"/>
          </ac:inkMkLst>
        </pc:inkChg>
        <pc:inkChg chg="add del">
          <ac:chgData name="Viet Anh Nguyen" userId="b95f61ff061388d5" providerId="LiveId" clId="{2F009BA6-935D-4172-B5F2-8DDE54F1BBBA}" dt="2022-01-12T05:57:41.728" v="5097"/>
          <ac:inkMkLst>
            <pc:docMk/>
            <pc:sldMk cId="3993662317" sldId="367"/>
            <ac:inkMk id="76" creationId="{7F1EC43D-F323-47DD-8278-BD01504B57A9}"/>
          </ac:inkMkLst>
        </pc:inkChg>
        <pc:inkChg chg="add del">
          <ac:chgData name="Viet Anh Nguyen" userId="b95f61ff061388d5" providerId="LiveId" clId="{2F009BA6-935D-4172-B5F2-8DDE54F1BBBA}" dt="2022-01-12T05:57:41.728" v="5097"/>
          <ac:inkMkLst>
            <pc:docMk/>
            <pc:sldMk cId="3993662317" sldId="367"/>
            <ac:inkMk id="77" creationId="{33ECE1A6-238E-491B-B5D6-1E1C301A06FE}"/>
          </ac:inkMkLst>
        </pc:inkChg>
        <pc:inkChg chg="add del">
          <ac:chgData name="Viet Anh Nguyen" userId="b95f61ff061388d5" providerId="LiveId" clId="{2F009BA6-935D-4172-B5F2-8DDE54F1BBBA}" dt="2022-01-12T05:57:41.728" v="5097"/>
          <ac:inkMkLst>
            <pc:docMk/>
            <pc:sldMk cId="3993662317" sldId="367"/>
            <ac:inkMk id="78" creationId="{7F56B811-2D81-467E-A3E7-C2E4A3A79501}"/>
          </ac:inkMkLst>
        </pc:inkChg>
        <pc:inkChg chg="add del">
          <ac:chgData name="Viet Anh Nguyen" userId="b95f61ff061388d5" providerId="LiveId" clId="{2F009BA6-935D-4172-B5F2-8DDE54F1BBBA}" dt="2022-01-12T05:57:41.728" v="5097"/>
          <ac:inkMkLst>
            <pc:docMk/>
            <pc:sldMk cId="3993662317" sldId="367"/>
            <ac:inkMk id="79" creationId="{BFA75F62-97D9-4952-9703-55C9ED6234AF}"/>
          </ac:inkMkLst>
        </pc:inkChg>
        <pc:inkChg chg="add del">
          <ac:chgData name="Viet Anh Nguyen" userId="b95f61ff061388d5" providerId="LiveId" clId="{2F009BA6-935D-4172-B5F2-8DDE54F1BBBA}" dt="2022-01-12T05:57:41.728" v="5097"/>
          <ac:inkMkLst>
            <pc:docMk/>
            <pc:sldMk cId="3993662317" sldId="367"/>
            <ac:inkMk id="80" creationId="{72FEEA15-540C-46B8-BA50-CCC675A24D3A}"/>
          </ac:inkMkLst>
        </pc:inkChg>
        <pc:inkChg chg="add del">
          <ac:chgData name="Viet Anh Nguyen" userId="b95f61ff061388d5" providerId="LiveId" clId="{2F009BA6-935D-4172-B5F2-8DDE54F1BBBA}" dt="2022-01-12T05:57:41.728" v="5097"/>
          <ac:inkMkLst>
            <pc:docMk/>
            <pc:sldMk cId="3993662317" sldId="367"/>
            <ac:inkMk id="81" creationId="{DE12BBAA-AD48-4C6B-BBE6-1F6E1F13B55A}"/>
          </ac:inkMkLst>
        </pc:inkChg>
        <pc:inkChg chg="add del">
          <ac:chgData name="Viet Anh Nguyen" userId="b95f61ff061388d5" providerId="LiveId" clId="{2F009BA6-935D-4172-B5F2-8DDE54F1BBBA}" dt="2022-01-12T05:57:41.728" v="5097"/>
          <ac:inkMkLst>
            <pc:docMk/>
            <pc:sldMk cId="3993662317" sldId="367"/>
            <ac:inkMk id="82" creationId="{41463B52-C219-4D98-A3BB-280130DEC12F}"/>
          </ac:inkMkLst>
        </pc:inkChg>
        <pc:inkChg chg="add">
          <ac:chgData name="Viet Anh Nguyen" userId="b95f61ff061388d5" providerId="LiveId" clId="{2F009BA6-935D-4172-B5F2-8DDE54F1BBBA}" dt="2022-01-12T05:57:41.728" v="5097"/>
          <ac:inkMkLst>
            <pc:docMk/>
            <pc:sldMk cId="3993662317" sldId="367"/>
            <ac:inkMk id="83" creationId="{1299BADD-6ACC-4E7F-B657-F528F129A3AA}"/>
          </ac:inkMkLst>
        </pc:inkChg>
        <pc:inkChg chg="add">
          <ac:chgData name="Viet Anh Nguyen" userId="b95f61ff061388d5" providerId="LiveId" clId="{2F009BA6-935D-4172-B5F2-8DDE54F1BBBA}" dt="2022-01-12T05:57:41.728" v="5097"/>
          <ac:inkMkLst>
            <pc:docMk/>
            <pc:sldMk cId="3993662317" sldId="367"/>
            <ac:inkMk id="84" creationId="{6AD14F51-6924-41B0-BFF3-D8813100E90E}"/>
          </ac:inkMkLst>
        </pc:inkChg>
        <pc:inkChg chg="add del">
          <ac:chgData name="Viet Anh Nguyen" userId="b95f61ff061388d5" providerId="LiveId" clId="{2F009BA6-935D-4172-B5F2-8DDE54F1BBBA}" dt="2022-01-12T05:57:46.726" v="5108"/>
          <ac:inkMkLst>
            <pc:docMk/>
            <pc:sldMk cId="3993662317" sldId="367"/>
            <ac:inkMk id="85" creationId="{65CFAD55-C01D-4E64-B9C8-EEA57F3B23DA}"/>
          </ac:inkMkLst>
        </pc:inkChg>
        <pc:inkChg chg="add del">
          <ac:chgData name="Viet Anh Nguyen" userId="b95f61ff061388d5" providerId="LiveId" clId="{2F009BA6-935D-4172-B5F2-8DDE54F1BBBA}" dt="2022-01-12T05:57:46.726" v="5108"/>
          <ac:inkMkLst>
            <pc:docMk/>
            <pc:sldMk cId="3993662317" sldId="367"/>
            <ac:inkMk id="86" creationId="{897716FB-9150-41F5-AC2E-A6DB29996FE7}"/>
          </ac:inkMkLst>
        </pc:inkChg>
        <pc:inkChg chg="add del">
          <ac:chgData name="Viet Anh Nguyen" userId="b95f61ff061388d5" providerId="LiveId" clId="{2F009BA6-935D-4172-B5F2-8DDE54F1BBBA}" dt="2022-01-12T05:57:46.726" v="5108"/>
          <ac:inkMkLst>
            <pc:docMk/>
            <pc:sldMk cId="3993662317" sldId="367"/>
            <ac:inkMk id="87" creationId="{5FAE883C-9105-4CDF-95A2-481C8931835A}"/>
          </ac:inkMkLst>
        </pc:inkChg>
        <pc:inkChg chg="add del">
          <ac:chgData name="Viet Anh Nguyen" userId="b95f61ff061388d5" providerId="LiveId" clId="{2F009BA6-935D-4172-B5F2-8DDE54F1BBBA}" dt="2022-01-12T05:57:46.726" v="5108"/>
          <ac:inkMkLst>
            <pc:docMk/>
            <pc:sldMk cId="3993662317" sldId="367"/>
            <ac:inkMk id="88" creationId="{BB880542-C88D-41D1-A3F9-5EB973B645B9}"/>
          </ac:inkMkLst>
        </pc:inkChg>
        <pc:inkChg chg="add del">
          <ac:chgData name="Viet Anh Nguyen" userId="b95f61ff061388d5" providerId="LiveId" clId="{2F009BA6-935D-4172-B5F2-8DDE54F1BBBA}" dt="2022-01-12T05:57:46.726" v="5108"/>
          <ac:inkMkLst>
            <pc:docMk/>
            <pc:sldMk cId="3993662317" sldId="367"/>
            <ac:inkMk id="89" creationId="{4E17383D-F7E1-42E7-937B-6897D9322F4D}"/>
          </ac:inkMkLst>
        </pc:inkChg>
        <pc:inkChg chg="add del">
          <ac:chgData name="Viet Anh Nguyen" userId="b95f61ff061388d5" providerId="LiveId" clId="{2F009BA6-935D-4172-B5F2-8DDE54F1BBBA}" dt="2022-01-12T05:57:46.726" v="5108"/>
          <ac:inkMkLst>
            <pc:docMk/>
            <pc:sldMk cId="3993662317" sldId="367"/>
            <ac:inkMk id="90" creationId="{61BC0C92-264F-4844-8A2F-6D969798E3AB}"/>
          </ac:inkMkLst>
        </pc:inkChg>
        <pc:inkChg chg="add del">
          <ac:chgData name="Viet Anh Nguyen" userId="b95f61ff061388d5" providerId="LiveId" clId="{2F009BA6-935D-4172-B5F2-8DDE54F1BBBA}" dt="2022-01-12T05:57:46.726" v="5108"/>
          <ac:inkMkLst>
            <pc:docMk/>
            <pc:sldMk cId="3993662317" sldId="367"/>
            <ac:inkMk id="91" creationId="{D2459F35-1A80-4DE6-8121-0C9FD73B930D}"/>
          </ac:inkMkLst>
        </pc:inkChg>
        <pc:inkChg chg="add del">
          <ac:chgData name="Viet Anh Nguyen" userId="b95f61ff061388d5" providerId="LiveId" clId="{2F009BA6-935D-4172-B5F2-8DDE54F1BBBA}" dt="2022-01-12T05:57:46.726" v="5108"/>
          <ac:inkMkLst>
            <pc:docMk/>
            <pc:sldMk cId="3993662317" sldId="367"/>
            <ac:inkMk id="92" creationId="{00222366-C667-4B8B-8DCE-56FC8ABAFFA9}"/>
          </ac:inkMkLst>
        </pc:inkChg>
        <pc:inkChg chg="add del">
          <ac:chgData name="Viet Anh Nguyen" userId="b95f61ff061388d5" providerId="LiveId" clId="{2F009BA6-935D-4172-B5F2-8DDE54F1BBBA}" dt="2022-01-12T05:57:46.726" v="5108"/>
          <ac:inkMkLst>
            <pc:docMk/>
            <pc:sldMk cId="3993662317" sldId="367"/>
            <ac:inkMk id="93" creationId="{E0272B26-2F66-47AA-876C-282B71FA1D7F}"/>
          </ac:inkMkLst>
        </pc:inkChg>
        <pc:inkChg chg="add del">
          <ac:chgData name="Viet Anh Nguyen" userId="b95f61ff061388d5" providerId="LiveId" clId="{2F009BA6-935D-4172-B5F2-8DDE54F1BBBA}" dt="2022-01-12T05:57:46.726" v="5108"/>
          <ac:inkMkLst>
            <pc:docMk/>
            <pc:sldMk cId="3993662317" sldId="367"/>
            <ac:inkMk id="94" creationId="{08A57460-E249-4423-A6C5-B7573E336E07}"/>
          </ac:inkMkLst>
        </pc:inkChg>
        <pc:inkChg chg="add del">
          <ac:chgData name="Viet Anh Nguyen" userId="b95f61ff061388d5" providerId="LiveId" clId="{2F009BA6-935D-4172-B5F2-8DDE54F1BBBA}" dt="2022-01-12T05:57:47.950" v="5110"/>
          <ac:inkMkLst>
            <pc:docMk/>
            <pc:sldMk cId="3993662317" sldId="367"/>
            <ac:inkMk id="95" creationId="{385CFBCC-6712-4A63-AEED-E9655BC7063F}"/>
          </ac:inkMkLst>
        </pc:inkChg>
        <pc:inkChg chg="add del">
          <ac:chgData name="Viet Anh Nguyen" userId="b95f61ff061388d5" providerId="LiveId" clId="{2F009BA6-935D-4172-B5F2-8DDE54F1BBBA}" dt="2022-01-12T05:57:47.950" v="5110"/>
          <ac:inkMkLst>
            <pc:docMk/>
            <pc:sldMk cId="3993662317" sldId="367"/>
            <ac:inkMk id="96" creationId="{74BD5AD0-BD04-4C7E-92EE-72144B360CEB}"/>
          </ac:inkMkLst>
        </pc:inkChg>
        <pc:inkChg chg="add">
          <ac:chgData name="Viet Anh Nguyen" userId="b95f61ff061388d5" providerId="LiveId" clId="{2F009BA6-935D-4172-B5F2-8DDE54F1BBBA}" dt="2022-01-12T05:57:47.950" v="5110"/>
          <ac:inkMkLst>
            <pc:docMk/>
            <pc:sldMk cId="3993662317" sldId="367"/>
            <ac:inkMk id="97" creationId="{645A0B33-B4DE-437A-9E8A-FBB137FC8B8B}"/>
          </ac:inkMkLst>
        </pc:inkChg>
        <pc:inkChg chg="add del">
          <ac:chgData name="Viet Anh Nguyen" userId="b95f61ff061388d5" providerId="LiveId" clId="{2F009BA6-935D-4172-B5F2-8DDE54F1BBBA}" dt="2022-01-12T05:57:50.205" v="5114"/>
          <ac:inkMkLst>
            <pc:docMk/>
            <pc:sldMk cId="3993662317" sldId="367"/>
            <ac:inkMk id="98" creationId="{A6B0513C-705C-4E2A-B473-7E1086830F8D}"/>
          </ac:inkMkLst>
        </pc:inkChg>
        <pc:inkChg chg="add del">
          <ac:chgData name="Viet Anh Nguyen" userId="b95f61ff061388d5" providerId="LiveId" clId="{2F009BA6-935D-4172-B5F2-8DDE54F1BBBA}" dt="2022-01-12T05:57:50.205" v="5114"/>
          <ac:inkMkLst>
            <pc:docMk/>
            <pc:sldMk cId="3993662317" sldId="367"/>
            <ac:inkMk id="99" creationId="{605DA898-2C51-42AF-9533-319AD6A5AECB}"/>
          </ac:inkMkLst>
        </pc:inkChg>
        <pc:inkChg chg="add del">
          <ac:chgData name="Viet Anh Nguyen" userId="b95f61ff061388d5" providerId="LiveId" clId="{2F009BA6-935D-4172-B5F2-8DDE54F1BBBA}" dt="2022-01-12T05:57:50.205" v="5114"/>
          <ac:inkMkLst>
            <pc:docMk/>
            <pc:sldMk cId="3993662317" sldId="367"/>
            <ac:inkMk id="100" creationId="{F81C6A56-89B3-47DF-A3CF-E9C5FFE12212}"/>
          </ac:inkMkLst>
        </pc:inkChg>
        <pc:inkChg chg="add del">
          <ac:chgData name="Viet Anh Nguyen" userId="b95f61ff061388d5" providerId="LiveId" clId="{2F009BA6-935D-4172-B5F2-8DDE54F1BBBA}" dt="2022-01-12T05:57:57.900" v="5116"/>
          <ac:inkMkLst>
            <pc:docMk/>
            <pc:sldMk cId="3993662317" sldId="367"/>
            <ac:inkMk id="101" creationId="{3624550D-AB60-4AEF-A58B-297FE3B46A3F}"/>
          </ac:inkMkLst>
        </pc:inkChg>
        <pc:inkChg chg="add del">
          <ac:chgData name="Viet Anh Nguyen" userId="b95f61ff061388d5" providerId="LiveId" clId="{2F009BA6-935D-4172-B5F2-8DDE54F1BBBA}" dt="2022-01-12T05:57:57.902" v="5117"/>
          <ac:inkMkLst>
            <pc:docMk/>
            <pc:sldMk cId="3993662317" sldId="367"/>
            <ac:inkMk id="102" creationId="{789D75F8-C409-40FE-A674-371346AD9358}"/>
          </ac:inkMkLst>
        </pc:inkChg>
      </pc:sldChg>
      <pc:sldChg chg="addSp delSp new mod">
        <pc:chgData name="Viet Anh Nguyen" userId="b95f61ff061388d5" providerId="LiveId" clId="{2F009BA6-935D-4172-B5F2-8DDE54F1BBBA}" dt="2022-01-12T06:25:18.006" v="5505"/>
        <pc:sldMkLst>
          <pc:docMk/>
          <pc:sldMk cId="84745167" sldId="368"/>
        </pc:sldMkLst>
        <pc:inkChg chg="add">
          <ac:chgData name="Viet Anh Nguyen" userId="b95f61ff061388d5" providerId="LiveId" clId="{2F009BA6-935D-4172-B5F2-8DDE54F1BBBA}" dt="2022-01-12T06:18:16.479" v="5328" actId="9405"/>
          <ac:inkMkLst>
            <pc:docMk/>
            <pc:sldMk cId="84745167" sldId="368"/>
            <ac:inkMk id="2" creationId="{3C2EBF2A-4F90-45DF-83BD-9B35959706B7}"/>
          </ac:inkMkLst>
        </pc:inkChg>
        <pc:inkChg chg="add">
          <ac:chgData name="Viet Anh Nguyen" userId="b95f61ff061388d5" providerId="LiveId" clId="{2F009BA6-935D-4172-B5F2-8DDE54F1BBBA}" dt="2022-01-12T06:18:16.698" v="5329" actId="9405"/>
          <ac:inkMkLst>
            <pc:docMk/>
            <pc:sldMk cId="84745167" sldId="368"/>
            <ac:inkMk id="3" creationId="{93F15FE4-1D53-4442-B10F-3DFC990CA3A8}"/>
          </ac:inkMkLst>
        </pc:inkChg>
        <pc:inkChg chg="add del">
          <ac:chgData name="Viet Anh Nguyen" userId="b95f61ff061388d5" providerId="LiveId" clId="{2F009BA6-935D-4172-B5F2-8DDE54F1BBBA}" dt="2022-01-12T06:18:23.505" v="5343"/>
          <ac:inkMkLst>
            <pc:docMk/>
            <pc:sldMk cId="84745167" sldId="368"/>
            <ac:inkMk id="4" creationId="{CFCFE268-BEA6-477B-996D-E944EEE97E3C}"/>
          </ac:inkMkLst>
        </pc:inkChg>
        <pc:inkChg chg="add del">
          <ac:chgData name="Viet Anh Nguyen" userId="b95f61ff061388d5" providerId="LiveId" clId="{2F009BA6-935D-4172-B5F2-8DDE54F1BBBA}" dt="2022-01-12T06:18:23.505" v="5343"/>
          <ac:inkMkLst>
            <pc:docMk/>
            <pc:sldMk cId="84745167" sldId="368"/>
            <ac:inkMk id="5" creationId="{31162574-C494-409A-B7D2-C42852009229}"/>
          </ac:inkMkLst>
        </pc:inkChg>
        <pc:inkChg chg="add del">
          <ac:chgData name="Viet Anh Nguyen" userId="b95f61ff061388d5" providerId="LiveId" clId="{2F009BA6-935D-4172-B5F2-8DDE54F1BBBA}" dt="2022-01-12T06:18:23.505" v="5343"/>
          <ac:inkMkLst>
            <pc:docMk/>
            <pc:sldMk cId="84745167" sldId="368"/>
            <ac:inkMk id="6" creationId="{D5F7D350-82D7-4D4D-AA04-8507EF5B42F1}"/>
          </ac:inkMkLst>
        </pc:inkChg>
        <pc:inkChg chg="add del">
          <ac:chgData name="Viet Anh Nguyen" userId="b95f61ff061388d5" providerId="LiveId" clId="{2F009BA6-935D-4172-B5F2-8DDE54F1BBBA}" dt="2022-01-12T06:18:23.505" v="5343"/>
          <ac:inkMkLst>
            <pc:docMk/>
            <pc:sldMk cId="84745167" sldId="368"/>
            <ac:inkMk id="7" creationId="{CF4C1A8E-A7FF-4DE7-9D75-5A3296332ECD}"/>
          </ac:inkMkLst>
        </pc:inkChg>
        <pc:inkChg chg="add del">
          <ac:chgData name="Viet Anh Nguyen" userId="b95f61ff061388d5" providerId="LiveId" clId="{2F009BA6-935D-4172-B5F2-8DDE54F1BBBA}" dt="2022-01-12T06:18:23.505" v="5343"/>
          <ac:inkMkLst>
            <pc:docMk/>
            <pc:sldMk cId="84745167" sldId="368"/>
            <ac:inkMk id="8" creationId="{F8C7FE39-93F4-4C45-AA63-F2416C86FD78}"/>
          </ac:inkMkLst>
        </pc:inkChg>
        <pc:inkChg chg="add del">
          <ac:chgData name="Viet Anh Nguyen" userId="b95f61ff061388d5" providerId="LiveId" clId="{2F009BA6-935D-4172-B5F2-8DDE54F1BBBA}" dt="2022-01-12T06:18:23.505" v="5343"/>
          <ac:inkMkLst>
            <pc:docMk/>
            <pc:sldMk cId="84745167" sldId="368"/>
            <ac:inkMk id="9" creationId="{FA659380-F8E6-45E4-B68E-53929C31BF0E}"/>
          </ac:inkMkLst>
        </pc:inkChg>
        <pc:inkChg chg="add del">
          <ac:chgData name="Viet Anh Nguyen" userId="b95f61ff061388d5" providerId="LiveId" clId="{2F009BA6-935D-4172-B5F2-8DDE54F1BBBA}" dt="2022-01-12T06:18:23.505" v="5343"/>
          <ac:inkMkLst>
            <pc:docMk/>
            <pc:sldMk cId="84745167" sldId="368"/>
            <ac:inkMk id="10" creationId="{B53F28D5-3C3D-4891-AE01-E779E4AF0E39}"/>
          </ac:inkMkLst>
        </pc:inkChg>
        <pc:inkChg chg="add del">
          <ac:chgData name="Viet Anh Nguyen" userId="b95f61ff061388d5" providerId="LiveId" clId="{2F009BA6-935D-4172-B5F2-8DDE54F1BBBA}" dt="2022-01-12T06:18:23.505" v="5343"/>
          <ac:inkMkLst>
            <pc:docMk/>
            <pc:sldMk cId="84745167" sldId="368"/>
            <ac:inkMk id="11" creationId="{EC159588-4B5E-452F-908E-45ECF4732C76}"/>
          </ac:inkMkLst>
        </pc:inkChg>
        <pc:inkChg chg="add del">
          <ac:chgData name="Viet Anh Nguyen" userId="b95f61ff061388d5" providerId="LiveId" clId="{2F009BA6-935D-4172-B5F2-8DDE54F1BBBA}" dt="2022-01-12T06:18:23.505" v="5343"/>
          <ac:inkMkLst>
            <pc:docMk/>
            <pc:sldMk cId="84745167" sldId="368"/>
            <ac:inkMk id="12" creationId="{4FF25C7D-618F-41A1-99A5-752687263E50}"/>
          </ac:inkMkLst>
        </pc:inkChg>
        <pc:inkChg chg="add del">
          <ac:chgData name="Viet Anh Nguyen" userId="b95f61ff061388d5" providerId="LiveId" clId="{2F009BA6-935D-4172-B5F2-8DDE54F1BBBA}" dt="2022-01-12T06:18:23.505" v="5343"/>
          <ac:inkMkLst>
            <pc:docMk/>
            <pc:sldMk cId="84745167" sldId="368"/>
            <ac:inkMk id="13" creationId="{A7075EBC-BC64-468B-8549-1BE8FC15EC34}"/>
          </ac:inkMkLst>
        </pc:inkChg>
        <pc:inkChg chg="add del">
          <ac:chgData name="Viet Anh Nguyen" userId="b95f61ff061388d5" providerId="LiveId" clId="{2F009BA6-935D-4172-B5F2-8DDE54F1BBBA}" dt="2022-01-12T06:18:23.505" v="5343"/>
          <ac:inkMkLst>
            <pc:docMk/>
            <pc:sldMk cId="84745167" sldId="368"/>
            <ac:inkMk id="14" creationId="{F3A9D509-50A0-4BCF-B384-2550A7C481ED}"/>
          </ac:inkMkLst>
        </pc:inkChg>
        <pc:inkChg chg="add del">
          <ac:chgData name="Viet Anh Nguyen" userId="b95f61ff061388d5" providerId="LiveId" clId="{2F009BA6-935D-4172-B5F2-8DDE54F1BBBA}" dt="2022-01-12T06:18:23.505" v="5343"/>
          <ac:inkMkLst>
            <pc:docMk/>
            <pc:sldMk cId="84745167" sldId="368"/>
            <ac:inkMk id="15" creationId="{2D625EA1-3286-414A-A287-830C71FC251E}"/>
          </ac:inkMkLst>
        </pc:inkChg>
        <pc:inkChg chg="add del">
          <ac:chgData name="Viet Anh Nguyen" userId="b95f61ff061388d5" providerId="LiveId" clId="{2F009BA6-935D-4172-B5F2-8DDE54F1BBBA}" dt="2022-01-12T06:18:23.505" v="5343"/>
          <ac:inkMkLst>
            <pc:docMk/>
            <pc:sldMk cId="84745167" sldId="368"/>
            <ac:inkMk id="16" creationId="{99FC3C32-6029-435F-88F6-DCAE8A93ECA0}"/>
          </ac:inkMkLst>
        </pc:inkChg>
        <pc:inkChg chg="add">
          <ac:chgData name="Viet Anh Nguyen" userId="b95f61ff061388d5" providerId="LiveId" clId="{2F009BA6-935D-4172-B5F2-8DDE54F1BBBA}" dt="2022-01-12T06:18:23.505" v="5343"/>
          <ac:inkMkLst>
            <pc:docMk/>
            <pc:sldMk cId="84745167" sldId="368"/>
            <ac:inkMk id="17" creationId="{A5CBE828-3F77-49B5-83F1-FC4EDCE6F3C9}"/>
          </ac:inkMkLst>
        </pc:inkChg>
        <pc:inkChg chg="add">
          <ac:chgData name="Viet Anh Nguyen" userId="b95f61ff061388d5" providerId="LiveId" clId="{2F009BA6-935D-4172-B5F2-8DDE54F1BBBA}" dt="2022-01-12T06:18:23.505" v="5343"/>
          <ac:inkMkLst>
            <pc:docMk/>
            <pc:sldMk cId="84745167" sldId="368"/>
            <ac:inkMk id="18" creationId="{0371A8D2-5EB2-4C88-81BD-C93F629B85A3}"/>
          </ac:inkMkLst>
        </pc:inkChg>
        <pc:inkChg chg="add">
          <ac:chgData name="Viet Anh Nguyen" userId="b95f61ff061388d5" providerId="LiveId" clId="{2F009BA6-935D-4172-B5F2-8DDE54F1BBBA}" dt="2022-01-12T06:18:23.505" v="5343"/>
          <ac:inkMkLst>
            <pc:docMk/>
            <pc:sldMk cId="84745167" sldId="368"/>
            <ac:inkMk id="19" creationId="{88CFED38-56BA-42AC-B38C-70139E7D3DC0}"/>
          </ac:inkMkLst>
        </pc:inkChg>
        <pc:inkChg chg="add">
          <ac:chgData name="Viet Anh Nguyen" userId="b95f61ff061388d5" providerId="LiveId" clId="{2F009BA6-935D-4172-B5F2-8DDE54F1BBBA}" dt="2022-01-12T06:18:23.505" v="5343"/>
          <ac:inkMkLst>
            <pc:docMk/>
            <pc:sldMk cId="84745167" sldId="368"/>
            <ac:inkMk id="20" creationId="{13B1D5AD-BBCF-4B88-B64C-9182AD0F72F4}"/>
          </ac:inkMkLst>
        </pc:inkChg>
        <pc:inkChg chg="add">
          <ac:chgData name="Viet Anh Nguyen" userId="b95f61ff061388d5" providerId="LiveId" clId="{2F009BA6-935D-4172-B5F2-8DDE54F1BBBA}" dt="2022-01-12T06:18:23.569" v="5344" actId="9405"/>
          <ac:inkMkLst>
            <pc:docMk/>
            <pc:sldMk cId="84745167" sldId="368"/>
            <ac:inkMk id="21" creationId="{0F93DB0B-810A-44ED-B991-BBD8E32CE8CC}"/>
          </ac:inkMkLst>
        </pc:inkChg>
        <pc:inkChg chg="add">
          <ac:chgData name="Viet Anh Nguyen" userId="b95f61ff061388d5" providerId="LiveId" clId="{2F009BA6-935D-4172-B5F2-8DDE54F1BBBA}" dt="2022-01-12T06:18:24.844" v="5345" actId="9405"/>
          <ac:inkMkLst>
            <pc:docMk/>
            <pc:sldMk cId="84745167" sldId="368"/>
            <ac:inkMk id="22" creationId="{867EC782-3405-422D-AA53-26074E97F273}"/>
          </ac:inkMkLst>
        </pc:inkChg>
        <pc:inkChg chg="add">
          <ac:chgData name="Viet Anh Nguyen" userId="b95f61ff061388d5" providerId="LiveId" clId="{2F009BA6-935D-4172-B5F2-8DDE54F1BBBA}" dt="2022-01-12T06:18:25.149" v="5346" actId="9405"/>
          <ac:inkMkLst>
            <pc:docMk/>
            <pc:sldMk cId="84745167" sldId="368"/>
            <ac:inkMk id="23" creationId="{C48BEFD3-4840-4192-BDDC-EB1DBAC6A6C2}"/>
          </ac:inkMkLst>
        </pc:inkChg>
        <pc:inkChg chg="add del">
          <ac:chgData name="Viet Anh Nguyen" userId="b95f61ff061388d5" providerId="LiveId" clId="{2F009BA6-935D-4172-B5F2-8DDE54F1BBBA}" dt="2022-01-12T06:18:28.483" v="5351"/>
          <ac:inkMkLst>
            <pc:docMk/>
            <pc:sldMk cId="84745167" sldId="368"/>
            <ac:inkMk id="24" creationId="{A05925E0-EC81-4C76-98C4-AF5BDE48F9CA}"/>
          </ac:inkMkLst>
        </pc:inkChg>
        <pc:inkChg chg="add del">
          <ac:chgData name="Viet Anh Nguyen" userId="b95f61ff061388d5" providerId="LiveId" clId="{2F009BA6-935D-4172-B5F2-8DDE54F1BBBA}" dt="2022-01-12T06:18:28.483" v="5351"/>
          <ac:inkMkLst>
            <pc:docMk/>
            <pc:sldMk cId="84745167" sldId="368"/>
            <ac:inkMk id="25" creationId="{AA02B122-3140-41D0-B5B9-B8B4EBABCCA3}"/>
          </ac:inkMkLst>
        </pc:inkChg>
        <pc:inkChg chg="add del">
          <ac:chgData name="Viet Anh Nguyen" userId="b95f61ff061388d5" providerId="LiveId" clId="{2F009BA6-935D-4172-B5F2-8DDE54F1BBBA}" dt="2022-01-12T06:18:28.483" v="5351"/>
          <ac:inkMkLst>
            <pc:docMk/>
            <pc:sldMk cId="84745167" sldId="368"/>
            <ac:inkMk id="26" creationId="{202563D5-1CB6-4C3E-95D5-B837EB8ECDDC}"/>
          </ac:inkMkLst>
        </pc:inkChg>
        <pc:inkChg chg="add del">
          <ac:chgData name="Viet Anh Nguyen" userId="b95f61ff061388d5" providerId="LiveId" clId="{2F009BA6-935D-4172-B5F2-8DDE54F1BBBA}" dt="2022-01-12T06:18:28.483" v="5351"/>
          <ac:inkMkLst>
            <pc:docMk/>
            <pc:sldMk cId="84745167" sldId="368"/>
            <ac:inkMk id="27" creationId="{A465A492-F9F7-4134-8002-5D74D7AE7DA1}"/>
          </ac:inkMkLst>
        </pc:inkChg>
        <pc:inkChg chg="add del">
          <ac:chgData name="Viet Anh Nguyen" userId="b95f61ff061388d5" providerId="LiveId" clId="{2F009BA6-935D-4172-B5F2-8DDE54F1BBBA}" dt="2022-01-12T06:18:29.878" v="5355"/>
          <ac:inkMkLst>
            <pc:docMk/>
            <pc:sldMk cId="84745167" sldId="368"/>
            <ac:inkMk id="28" creationId="{56D4A449-65C4-477C-BCEB-C5C1AE1D8389}"/>
          </ac:inkMkLst>
        </pc:inkChg>
        <pc:inkChg chg="add del">
          <ac:chgData name="Viet Anh Nguyen" userId="b95f61ff061388d5" providerId="LiveId" clId="{2F009BA6-935D-4172-B5F2-8DDE54F1BBBA}" dt="2022-01-12T06:18:29.878" v="5355"/>
          <ac:inkMkLst>
            <pc:docMk/>
            <pc:sldMk cId="84745167" sldId="368"/>
            <ac:inkMk id="29" creationId="{B16CD152-DEC4-4BB5-A9A0-4197E7E82646}"/>
          </ac:inkMkLst>
        </pc:inkChg>
        <pc:inkChg chg="add del">
          <ac:chgData name="Viet Anh Nguyen" userId="b95f61ff061388d5" providerId="LiveId" clId="{2F009BA6-935D-4172-B5F2-8DDE54F1BBBA}" dt="2022-01-12T06:18:29.878" v="5355"/>
          <ac:inkMkLst>
            <pc:docMk/>
            <pc:sldMk cId="84745167" sldId="368"/>
            <ac:inkMk id="30" creationId="{C703E59C-CB0D-44F7-9BF9-8A1E4CB0885C}"/>
          </ac:inkMkLst>
        </pc:inkChg>
        <pc:inkChg chg="add del">
          <ac:chgData name="Viet Anh Nguyen" userId="b95f61ff061388d5" providerId="LiveId" clId="{2F009BA6-935D-4172-B5F2-8DDE54F1BBBA}" dt="2022-01-12T06:18:29.878" v="5355"/>
          <ac:inkMkLst>
            <pc:docMk/>
            <pc:sldMk cId="84745167" sldId="368"/>
            <ac:inkMk id="31" creationId="{AFA23ED6-5273-4ED9-AA78-7F02504E6B4D}"/>
          </ac:inkMkLst>
        </pc:inkChg>
        <pc:inkChg chg="add">
          <ac:chgData name="Viet Anh Nguyen" userId="b95f61ff061388d5" providerId="LiveId" clId="{2F009BA6-935D-4172-B5F2-8DDE54F1BBBA}" dt="2022-01-12T06:18:29.878" v="5355"/>
          <ac:inkMkLst>
            <pc:docMk/>
            <pc:sldMk cId="84745167" sldId="368"/>
            <ac:inkMk id="32" creationId="{C0E5FFAB-3BB0-45EA-BD50-93F091CED2AF}"/>
          </ac:inkMkLst>
        </pc:inkChg>
        <pc:inkChg chg="add del">
          <ac:chgData name="Viet Anh Nguyen" userId="b95f61ff061388d5" providerId="LiveId" clId="{2F009BA6-935D-4172-B5F2-8DDE54F1BBBA}" dt="2022-01-12T06:18:31.179" v="5358"/>
          <ac:inkMkLst>
            <pc:docMk/>
            <pc:sldMk cId="84745167" sldId="368"/>
            <ac:inkMk id="33" creationId="{915E16A0-9933-40E4-BEC3-7484D89C12D2}"/>
          </ac:inkMkLst>
        </pc:inkChg>
        <pc:inkChg chg="add del">
          <ac:chgData name="Viet Anh Nguyen" userId="b95f61ff061388d5" providerId="LiveId" clId="{2F009BA6-935D-4172-B5F2-8DDE54F1BBBA}" dt="2022-01-12T06:18:31.179" v="5358"/>
          <ac:inkMkLst>
            <pc:docMk/>
            <pc:sldMk cId="84745167" sldId="368"/>
            <ac:inkMk id="34" creationId="{3F96F2FC-EE76-4539-A3AD-D48918D3015C}"/>
          </ac:inkMkLst>
        </pc:inkChg>
        <pc:inkChg chg="add">
          <ac:chgData name="Viet Anh Nguyen" userId="b95f61ff061388d5" providerId="LiveId" clId="{2F009BA6-935D-4172-B5F2-8DDE54F1BBBA}" dt="2022-01-12T06:18:31.179" v="5358"/>
          <ac:inkMkLst>
            <pc:docMk/>
            <pc:sldMk cId="84745167" sldId="368"/>
            <ac:inkMk id="35" creationId="{F902A1E0-6209-44DF-9DF8-CD928527ABA3}"/>
          </ac:inkMkLst>
        </pc:inkChg>
        <pc:inkChg chg="add del">
          <ac:chgData name="Viet Anh Nguyen" userId="b95f61ff061388d5" providerId="LiveId" clId="{2F009BA6-935D-4172-B5F2-8DDE54F1BBBA}" dt="2022-01-12T06:18:40.691" v="5362"/>
          <ac:inkMkLst>
            <pc:docMk/>
            <pc:sldMk cId="84745167" sldId="368"/>
            <ac:inkMk id="36" creationId="{A360E057-C87C-4CDC-827A-D2A0885151C5}"/>
          </ac:inkMkLst>
        </pc:inkChg>
        <pc:inkChg chg="add del">
          <ac:chgData name="Viet Anh Nguyen" userId="b95f61ff061388d5" providerId="LiveId" clId="{2F009BA6-935D-4172-B5F2-8DDE54F1BBBA}" dt="2022-01-12T06:18:40.691" v="5362"/>
          <ac:inkMkLst>
            <pc:docMk/>
            <pc:sldMk cId="84745167" sldId="368"/>
            <ac:inkMk id="37" creationId="{8C8D2CEF-9E7E-4BDF-B0C1-34556E09B2E1}"/>
          </ac:inkMkLst>
        </pc:inkChg>
        <pc:inkChg chg="add del">
          <ac:chgData name="Viet Anh Nguyen" userId="b95f61ff061388d5" providerId="LiveId" clId="{2F009BA6-935D-4172-B5F2-8DDE54F1BBBA}" dt="2022-01-12T06:18:40.691" v="5362"/>
          <ac:inkMkLst>
            <pc:docMk/>
            <pc:sldMk cId="84745167" sldId="368"/>
            <ac:inkMk id="38" creationId="{5611391C-6064-4143-B765-3B9E5C1CDC97}"/>
          </ac:inkMkLst>
        </pc:inkChg>
        <pc:inkChg chg="add del">
          <ac:chgData name="Viet Anh Nguyen" userId="b95f61ff061388d5" providerId="LiveId" clId="{2F009BA6-935D-4172-B5F2-8DDE54F1BBBA}" dt="2022-01-12T06:18:45.579" v="5375"/>
          <ac:inkMkLst>
            <pc:docMk/>
            <pc:sldMk cId="84745167" sldId="368"/>
            <ac:inkMk id="39" creationId="{11F908FD-5B14-4ED2-AC81-9E5C5F5AFDEF}"/>
          </ac:inkMkLst>
        </pc:inkChg>
        <pc:inkChg chg="add del">
          <ac:chgData name="Viet Anh Nguyen" userId="b95f61ff061388d5" providerId="LiveId" clId="{2F009BA6-935D-4172-B5F2-8DDE54F1BBBA}" dt="2022-01-12T06:18:45.579" v="5375"/>
          <ac:inkMkLst>
            <pc:docMk/>
            <pc:sldMk cId="84745167" sldId="368"/>
            <ac:inkMk id="40" creationId="{6568D773-A8A9-4880-8145-104764A6E7E6}"/>
          </ac:inkMkLst>
        </pc:inkChg>
        <pc:inkChg chg="add del">
          <ac:chgData name="Viet Anh Nguyen" userId="b95f61ff061388d5" providerId="LiveId" clId="{2F009BA6-935D-4172-B5F2-8DDE54F1BBBA}" dt="2022-01-12T06:18:45.579" v="5375"/>
          <ac:inkMkLst>
            <pc:docMk/>
            <pc:sldMk cId="84745167" sldId="368"/>
            <ac:inkMk id="41" creationId="{8B0AB429-804C-431C-ADBA-92C1B519B846}"/>
          </ac:inkMkLst>
        </pc:inkChg>
        <pc:inkChg chg="add del">
          <ac:chgData name="Viet Anh Nguyen" userId="b95f61ff061388d5" providerId="LiveId" clId="{2F009BA6-935D-4172-B5F2-8DDE54F1BBBA}" dt="2022-01-12T06:18:45.579" v="5375"/>
          <ac:inkMkLst>
            <pc:docMk/>
            <pc:sldMk cId="84745167" sldId="368"/>
            <ac:inkMk id="42" creationId="{1FB99D9D-134C-4865-92AB-471FA92EB681}"/>
          </ac:inkMkLst>
        </pc:inkChg>
        <pc:inkChg chg="add del">
          <ac:chgData name="Viet Anh Nguyen" userId="b95f61ff061388d5" providerId="LiveId" clId="{2F009BA6-935D-4172-B5F2-8DDE54F1BBBA}" dt="2022-01-12T06:18:45.579" v="5375"/>
          <ac:inkMkLst>
            <pc:docMk/>
            <pc:sldMk cId="84745167" sldId="368"/>
            <ac:inkMk id="43" creationId="{59C81E39-8257-4AC8-BD47-52E02F5BBC61}"/>
          </ac:inkMkLst>
        </pc:inkChg>
        <pc:inkChg chg="add del">
          <ac:chgData name="Viet Anh Nguyen" userId="b95f61ff061388d5" providerId="LiveId" clId="{2F009BA6-935D-4172-B5F2-8DDE54F1BBBA}" dt="2022-01-12T06:18:45.579" v="5375"/>
          <ac:inkMkLst>
            <pc:docMk/>
            <pc:sldMk cId="84745167" sldId="368"/>
            <ac:inkMk id="44" creationId="{F443934C-421E-419F-8520-0109ADA265F1}"/>
          </ac:inkMkLst>
        </pc:inkChg>
        <pc:inkChg chg="add del">
          <ac:chgData name="Viet Anh Nguyen" userId="b95f61ff061388d5" providerId="LiveId" clId="{2F009BA6-935D-4172-B5F2-8DDE54F1BBBA}" dt="2022-01-12T06:18:45.579" v="5375"/>
          <ac:inkMkLst>
            <pc:docMk/>
            <pc:sldMk cId="84745167" sldId="368"/>
            <ac:inkMk id="45" creationId="{8DDF41A7-ABA8-45E0-801E-D3B75FE5C593}"/>
          </ac:inkMkLst>
        </pc:inkChg>
        <pc:inkChg chg="add del">
          <ac:chgData name="Viet Anh Nguyen" userId="b95f61ff061388d5" providerId="LiveId" clId="{2F009BA6-935D-4172-B5F2-8DDE54F1BBBA}" dt="2022-01-12T06:18:45.579" v="5375"/>
          <ac:inkMkLst>
            <pc:docMk/>
            <pc:sldMk cId="84745167" sldId="368"/>
            <ac:inkMk id="46" creationId="{D79EF7D4-120D-4B4A-882C-C27E8C6756DC}"/>
          </ac:inkMkLst>
        </pc:inkChg>
        <pc:inkChg chg="add del">
          <ac:chgData name="Viet Anh Nguyen" userId="b95f61ff061388d5" providerId="LiveId" clId="{2F009BA6-935D-4172-B5F2-8DDE54F1BBBA}" dt="2022-01-12T06:18:45.579" v="5375"/>
          <ac:inkMkLst>
            <pc:docMk/>
            <pc:sldMk cId="84745167" sldId="368"/>
            <ac:inkMk id="47" creationId="{E5B5EB4A-E7BB-4DE2-8C95-938963254433}"/>
          </ac:inkMkLst>
        </pc:inkChg>
        <pc:inkChg chg="add del">
          <ac:chgData name="Viet Anh Nguyen" userId="b95f61ff061388d5" providerId="LiveId" clId="{2F009BA6-935D-4172-B5F2-8DDE54F1BBBA}" dt="2022-01-12T06:18:45.579" v="5375"/>
          <ac:inkMkLst>
            <pc:docMk/>
            <pc:sldMk cId="84745167" sldId="368"/>
            <ac:inkMk id="48" creationId="{6DF51856-204E-44A5-95AF-61830C35664F}"/>
          </ac:inkMkLst>
        </pc:inkChg>
        <pc:inkChg chg="add">
          <ac:chgData name="Viet Anh Nguyen" userId="b95f61ff061388d5" providerId="LiveId" clId="{2F009BA6-935D-4172-B5F2-8DDE54F1BBBA}" dt="2022-01-12T06:18:44.055" v="5372" actId="9405"/>
          <ac:inkMkLst>
            <pc:docMk/>
            <pc:sldMk cId="84745167" sldId="368"/>
            <ac:inkMk id="49" creationId="{48BAAF49-1622-4FA9-A45D-E27D7F088CD0}"/>
          </ac:inkMkLst>
        </pc:inkChg>
        <pc:inkChg chg="add">
          <ac:chgData name="Viet Anh Nguyen" userId="b95f61ff061388d5" providerId="LiveId" clId="{2F009BA6-935D-4172-B5F2-8DDE54F1BBBA}" dt="2022-01-12T06:18:44.173" v="5373" actId="9405"/>
          <ac:inkMkLst>
            <pc:docMk/>
            <pc:sldMk cId="84745167" sldId="368"/>
            <ac:inkMk id="50" creationId="{699409FB-E1D8-44AD-9657-38B76B4C0515}"/>
          </ac:inkMkLst>
        </pc:inkChg>
        <pc:inkChg chg="add del">
          <ac:chgData name="Viet Anh Nguyen" userId="b95f61ff061388d5" providerId="LiveId" clId="{2F009BA6-935D-4172-B5F2-8DDE54F1BBBA}" dt="2022-01-12T06:18:46.550" v="5377"/>
          <ac:inkMkLst>
            <pc:docMk/>
            <pc:sldMk cId="84745167" sldId="368"/>
            <ac:inkMk id="51" creationId="{5D5A6633-0214-436C-B833-1E3B0078E059}"/>
          </ac:inkMkLst>
        </pc:inkChg>
        <pc:inkChg chg="add">
          <ac:chgData name="Viet Anh Nguyen" userId="b95f61ff061388d5" providerId="LiveId" clId="{2F009BA6-935D-4172-B5F2-8DDE54F1BBBA}" dt="2022-01-12T06:18:45.579" v="5375"/>
          <ac:inkMkLst>
            <pc:docMk/>
            <pc:sldMk cId="84745167" sldId="368"/>
            <ac:inkMk id="52" creationId="{3F0D70A0-5529-4F39-8AF4-602E2FE4BE56}"/>
          </ac:inkMkLst>
        </pc:inkChg>
        <pc:inkChg chg="add">
          <ac:chgData name="Viet Anh Nguyen" userId="b95f61ff061388d5" providerId="LiveId" clId="{2F009BA6-935D-4172-B5F2-8DDE54F1BBBA}" dt="2022-01-12T06:18:45.579" v="5375"/>
          <ac:inkMkLst>
            <pc:docMk/>
            <pc:sldMk cId="84745167" sldId="368"/>
            <ac:inkMk id="53" creationId="{1E7DA789-5770-47F1-A207-394DEE8CCA40}"/>
          </ac:inkMkLst>
        </pc:inkChg>
        <pc:inkChg chg="add del">
          <ac:chgData name="Viet Anh Nguyen" userId="b95f61ff061388d5" providerId="LiveId" clId="{2F009BA6-935D-4172-B5F2-8DDE54F1BBBA}" dt="2022-01-12T06:18:46.550" v="5377"/>
          <ac:inkMkLst>
            <pc:docMk/>
            <pc:sldMk cId="84745167" sldId="368"/>
            <ac:inkMk id="54" creationId="{A750BCE9-AAB3-456F-BE39-9DE90B76D5E8}"/>
          </ac:inkMkLst>
        </pc:inkChg>
        <pc:inkChg chg="add">
          <ac:chgData name="Viet Anh Nguyen" userId="b95f61ff061388d5" providerId="LiveId" clId="{2F009BA6-935D-4172-B5F2-8DDE54F1BBBA}" dt="2022-01-12T06:18:46.550" v="5377"/>
          <ac:inkMkLst>
            <pc:docMk/>
            <pc:sldMk cId="84745167" sldId="368"/>
            <ac:inkMk id="55" creationId="{CA2D0C4B-EEB8-463F-A464-16664CD59A8D}"/>
          </ac:inkMkLst>
        </pc:inkChg>
        <pc:inkChg chg="add del">
          <ac:chgData name="Viet Anh Nguyen" userId="b95f61ff061388d5" providerId="LiveId" clId="{2F009BA6-935D-4172-B5F2-8DDE54F1BBBA}" dt="2022-01-12T06:18:48.321" v="5382"/>
          <ac:inkMkLst>
            <pc:docMk/>
            <pc:sldMk cId="84745167" sldId="368"/>
            <ac:inkMk id="56" creationId="{DA7EA537-81A1-4A10-BA31-1D0EEB164E4F}"/>
          </ac:inkMkLst>
        </pc:inkChg>
        <pc:inkChg chg="add del">
          <ac:chgData name="Viet Anh Nguyen" userId="b95f61ff061388d5" providerId="LiveId" clId="{2F009BA6-935D-4172-B5F2-8DDE54F1BBBA}" dt="2022-01-12T06:18:48.321" v="5382"/>
          <ac:inkMkLst>
            <pc:docMk/>
            <pc:sldMk cId="84745167" sldId="368"/>
            <ac:inkMk id="57" creationId="{14AD5DE6-7BE5-4C8D-BBED-7F7126BAD00F}"/>
          </ac:inkMkLst>
        </pc:inkChg>
        <pc:inkChg chg="add del">
          <ac:chgData name="Viet Anh Nguyen" userId="b95f61ff061388d5" providerId="LiveId" clId="{2F009BA6-935D-4172-B5F2-8DDE54F1BBBA}" dt="2022-01-12T06:18:48.321" v="5382"/>
          <ac:inkMkLst>
            <pc:docMk/>
            <pc:sldMk cId="84745167" sldId="368"/>
            <ac:inkMk id="58" creationId="{DD2D5ABC-B049-4783-A734-BE8FB475B530}"/>
          </ac:inkMkLst>
        </pc:inkChg>
        <pc:inkChg chg="add">
          <ac:chgData name="Viet Anh Nguyen" userId="b95f61ff061388d5" providerId="LiveId" clId="{2F009BA6-935D-4172-B5F2-8DDE54F1BBBA}" dt="2022-01-12T06:18:47.467" v="5381" actId="9405"/>
          <ac:inkMkLst>
            <pc:docMk/>
            <pc:sldMk cId="84745167" sldId="368"/>
            <ac:inkMk id="59" creationId="{70B85B6F-9217-423B-B821-754897CF594F}"/>
          </ac:inkMkLst>
        </pc:inkChg>
        <pc:inkChg chg="add">
          <ac:chgData name="Viet Anh Nguyen" userId="b95f61ff061388d5" providerId="LiveId" clId="{2F009BA6-935D-4172-B5F2-8DDE54F1BBBA}" dt="2022-01-12T06:18:48.321" v="5382"/>
          <ac:inkMkLst>
            <pc:docMk/>
            <pc:sldMk cId="84745167" sldId="368"/>
            <ac:inkMk id="60" creationId="{9AA16C68-96C5-4DEF-9BA1-64B972EA8B84}"/>
          </ac:inkMkLst>
        </pc:inkChg>
        <pc:inkChg chg="add">
          <ac:chgData name="Viet Anh Nguyen" userId="b95f61ff061388d5" providerId="LiveId" clId="{2F009BA6-935D-4172-B5F2-8DDE54F1BBBA}" dt="2022-01-12T06:18:48.527" v="5383" actId="9405"/>
          <ac:inkMkLst>
            <pc:docMk/>
            <pc:sldMk cId="84745167" sldId="368"/>
            <ac:inkMk id="61" creationId="{B066BEBB-39C1-4686-9DBC-A0C7B1E1E934}"/>
          </ac:inkMkLst>
        </pc:inkChg>
        <pc:inkChg chg="add">
          <ac:chgData name="Viet Anh Nguyen" userId="b95f61ff061388d5" providerId="LiveId" clId="{2F009BA6-935D-4172-B5F2-8DDE54F1BBBA}" dt="2022-01-12T06:18:49.796" v="5384" actId="9405"/>
          <ac:inkMkLst>
            <pc:docMk/>
            <pc:sldMk cId="84745167" sldId="368"/>
            <ac:inkMk id="62" creationId="{3EE6525D-DD4C-4D70-8988-9FF3548BE357}"/>
          </ac:inkMkLst>
        </pc:inkChg>
        <pc:inkChg chg="add">
          <ac:chgData name="Viet Anh Nguyen" userId="b95f61ff061388d5" providerId="LiveId" clId="{2F009BA6-935D-4172-B5F2-8DDE54F1BBBA}" dt="2022-01-12T06:18:50.194" v="5385" actId="9405"/>
          <ac:inkMkLst>
            <pc:docMk/>
            <pc:sldMk cId="84745167" sldId="368"/>
            <ac:inkMk id="63" creationId="{26354F96-355F-4D24-B589-D376A687B660}"/>
          </ac:inkMkLst>
        </pc:inkChg>
        <pc:inkChg chg="add del">
          <ac:chgData name="Viet Anh Nguyen" userId="b95f61ff061388d5" providerId="LiveId" clId="{2F009BA6-935D-4172-B5F2-8DDE54F1BBBA}" dt="2022-01-12T06:18:52.603" v="5388"/>
          <ac:inkMkLst>
            <pc:docMk/>
            <pc:sldMk cId="84745167" sldId="368"/>
            <ac:inkMk id="64" creationId="{94AFD72F-457D-46D4-AC8E-0074CE2979BC}"/>
          </ac:inkMkLst>
        </pc:inkChg>
        <pc:inkChg chg="add del">
          <ac:chgData name="Viet Anh Nguyen" userId="b95f61ff061388d5" providerId="LiveId" clId="{2F009BA6-935D-4172-B5F2-8DDE54F1BBBA}" dt="2022-01-12T06:18:52.603" v="5388"/>
          <ac:inkMkLst>
            <pc:docMk/>
            <pc:sldMk cId="84745167" sldId="368"/>
            <ac:inkMk id="65" creationId="{5E187246-4260-4C7A-81F0-F672E77862B9}"/>
          </ac:inkMkLst>
        </pc:inkChg>
        <pc:inkChg chg="add del">
          <ac:chgData name="Viet Anh Nguyen" userId="b95f61ff061388d5" providerId="LiveId" clId="{2F009BA6-935D-4172-B5F2-8DDE54F1BBBA}" dt="2022-01-12T06:18:54.359" v="5392"/>
          <ac:inkMkLst>
            <pc:docMk/>
            <pc:sldMk cId="84745167" sldId="368"/>
            <ac:inkMk id="66" creationId="{622BDB4A-5FA5-41F0-97AD-C5AAA22F88ED}"/>
          </ac:inkMkLst>
        </pc:inkChg>
        <pc:inkChg chg="add del">
          <ac:chgData name="Viet Anh Nguyen" userId="b95f61ff061388d5" providerId="LiveId" clId="{2F009BA6-935D-4172-B5F2-8DDE54F1BBBA}" dt="2022-01-12T06:18:54.359" v="5392"/>
          <ac:inkMkLst>
            <pc:docMk/>
            <pc:sldMk cId="84745167" sldId="368"/>
            <ac:inkMk id="67" creationId="{19FCF12A-AE01-4EDD-B1A6-24F0732F1830}"/>
          </ac:inkMkLst>
        </pc:inkChg>
        <pc:inkChg chg="add del">
          <ac:chgData name="Viet Anh Nguyen" userId="b95f61ff061388d5" providerId="LiveId" clId="{2F009BA6-935D-4172-B5F2-8DDE54F1BBBA}" dt="2022-01-12T06:18:54.359" v="5392"/>
          <ac:inkMkLst>
            <pc:docMk/>
            <pc:sldMk cId="84745167" sldId="368"/>
            <ac:inkMk id="68" creationId="{CA4AC333-6C8B-48FF-8F62-E1550D26C6FF}"/>
          </ac:inkMkLst>
        </pc:inkChg>
        <pc:inkChg chg="add del">
          <ac:chgData name="Viet Anh Nguyen" userId="b95f61ff061388d5" providerId="LiveId" clId="{2F009BA6-935D-4172-B5F2-8DDE54F1BBBA}" dt="2022-01-12T06:18:54.359" v="5392"/>
          <ac:inkMkLst>
            <pc:docMk/>
            <pc:sldMk cId="84745167" sldId="368"/>
            <ac:inkMk id="69" creationId="{92F93D41-6BFA-44DC-B615-A8927D323C9B}"/>
          </ac:inkMkLst>
        </pc:inkChg>
        <pc:inkChg chg="add">
          <ac:chgData name="Viet Anh Nguyen" userId="b95f61ff061388d5" providerId="LiveId" clId="{2F009BA6-935D-4172-B5F2-8DDE54F1BBBA}" dt="2022-01-12T06:18:54.359" v="5392"/>
          <ac:inkMkLst>
            <pc:docMk/>
            <pc:sldMk cId="84745167" sldId="368"/>
            <ac:inkMk id="70" creationId="{A9848E9C-1E38-4A62-945A-1A942B62E4D6}"/>
          </ac:inkMkLst>
        </pc:inkChg>
        <pc:inkChg chg="add del">
          <ac:chgData name="Viet Anh Nguyen" userId="b95f61ff061388d5" providerId="LiveId" clId="{2F009BA6-935D-4172-B5F2-8DDE54F1BBBA}" dt="2022-01-12T06:18:57.020" v="5399"/>
          <ac:inkMkLst>
            <pc:docMk/>
            <pc:sldMk cId="84745167" sldId="368"/>
            <ac:inkMk id="71" creationId="{81C93354-6631-4DF9-901D-28D147C31B1B}"/>
          </ac:inkMkLst>
        </pc:inkChg>
        <pc:inkChg chg="add del">
          <ac:chgData name="Viet Anh Nguyen" userId="b95f61ff061388d5" providerId="LiveId" clId="{2F009BA6-935D-4172-B5F2-8DDE54F1BBBA}" dt="2022-01-12T06:18:57.020" v="5399"/>
          <ac:inkMkLst>
            <pc:docMk/>
            <pc:sldMk cId="84745167" sldId="368"/>
            <ac:inkMk id="72" creationId="{1DD610AF-D01A-4DEC-A44E-F569A3852517}"/>
          </ac:inkMkLst>
        </pc:inkChg>
        <pc:inkChg chg="add del">
          <ac:chgData name="Viet Anh Nguyen" userId="b95f61ff061388d5" providerId="LiveId" clId="{2F009BA6-935D-4172-B5F2-8DDE54F1BBBA}" dt="2022-01-12T06:18:57.020" v="5399"/>
          <ac:inkMkLst>
            <pc:docMk/>
            <pc:sldMk cId="84745167" sldId="368"/>
            <ac:inkMk id="73" creationId="{A4928D49-5FD4-48C1-9484-4B7FBF7A170F}"/>
          </ac:inkMkLst>
        </pc:inkChg>
        <pc:inkChg chg="add del">
          <ac:chgData name="Viet Anh Nguyen" userId="b95f61ff061388d5" providerId="LiveId" clId="{2F009BA6-935D-4172-B5F2-8DDE54F1BBBA}" dt="2022-01-12T06:18:57.020" v="5399"/>
          <ac:inkMkLst>
            <pc:docMk/>
            <pc:sldMk cId="84745167" sldId="368"/>
            <ac:inkMk id="74" creationId="{D34BBD0A-3BB0-4613-99E9-925D09A234C9}"/>
          </ac:inkMkLst>
        </pc:inkChg>
        <pc:inkChg chg="add del">
          <ac:chgData name="Viet Anh Nguyen" userId="b95f61ff061388d5" providerId="LiveId" clId="{2F009BA6-935D-4172-B5F2-8DDE54F1BBBA}" dt="2022-01-12T06:18:57.020" v="5399"/>
          <ac:inkMkLst>
            <pc:docMk/>
            <pc:sldMk cId="84745167" sldId="368"/>
            <ac:inkMk id="75" creationId="{59310132-3804-4B41-8F01-0EE9FF60DB9D}"/>
          </ac:inkMkLst>
        </pc:inkChg>
        <pc:inkChg chg="add del">
          <ac:chgData name="Viet Anh Nguyen" userId="b95f61ff061388d5" providerId="LiveId" clId="{2F009BA6-935D-4172-B5F2-8DDE54F1BBBA}" dt="2022-01-12T06:18:57.020" v="5399"/>
          <ac:inkMkLst>
            <pc:docMk/>
            <pc:sldMk cId="84745167" sldId="368"/>
            <ac:inkMk id="76" creationId="{3235BF4F-F12F-48A5-A300-B43AF2CC1611}"/>
          </ac:inkMkLst>
        </pc:inkChg>
        <pc:inkChg chg="add del">
          <ac:chgData name="Viet Anh Nguyen" userId="b95f61ff061388d5" providerId="LiveId" clId="{2F009BA6-935D-4172-B5F2-8DDE54F1BBBA}" dt="2022-01-12T06:18:58.500" v="5403"/>
          <ac:inkMkLst>
            <pc:docMk/>
            <pc:sldMk cId="84745167" sldId="368"/>
            <ac:inkMk id="77" creationId="{BDF27634-1C5C-473E-91F7-B5691BA1D7EA}"/>
          </ac:inkMkLst>
        </pc:inkChg>
        <pc:inkChg chg="add">
          <ac:chgData name="Viet Anh Nguyen" userId="b95f61ff061388d5" providerId="LiveId" clId="{2F009BA6-935D-4172-B5F2-8DDE54F1BBBA}" dt="2022-01-12T06:18:57.020" v="5399"/>
          <ac:inkMkLst>
            <pc:docMk/>
            <pc:sldMk cId="84745167" sldId="368"/>
            <ac:inkMk id="78" creationId="{6E70892B-8515-449C-8214-D382AA325AA7}"/>
          </ac:inkMkLst>
        </pc:inkChg>
        <pc:inkChg chg="add del">
          <ac:chgData name="Viet Anh Nguyen" userId="b95f61ff061388d5" providerId="LiveId" clId="{2F009BA6-935D-4172-B5F2-8DDE54F1BBBA}" dt="2022-01-12T06:18:58.500" v="5403"/>
          <ac:inkMkLst>
            <pc:docMk/>
            <pc:sldMk cId="84745167" sldId="368"/>
            <ac:inkMk id="79" creationId="{90AC9010-2B1E-41E8-A9BB-CC12D25C41C5}"/>
          </ac:inkMkLst>
        </pc:inkChg>
        <pc:inkChg chg="add del">
          <ac:chgData name="Viet Anh Nguyen" userId="b95f61ff061388d5" providerId="LiveId" clId="{2F009BA6-935D-4172-B5F2-8DDE54F1BBBA}" dt="2022-01-12T06:18:58.500" v="5403"/>
          <ac:inkMkLst>
            <pc:docMk/>
            <pc:sldMk cId="84745167" sldId="368"/>
            <ac:inkMk id="80" creationId="{C044F7E2-1BF7-4821-88BF-307C33E8C61D}"/>
          </ac:inkMkLst>
        </pc:inkChg>
        <pc:inkChg chg="add del">
          <ac:chgData name="Viet Anh Nguyen" userId="b95f61ff061388d5" providerId="LiveId" clId="{2F009BA6-935D-4172-B5F2-8DDE54F1BBBA}" dt="2022-01-12T06:18:58.500" v="5403"/>
          <ac:inkMkLst>
            <pc:docMk/>
            <pc:sldMk cId="84745167" sldId="368"/>
            <ac:inkMk id="81" creationId="{F46055EF-0DC8-4ECC-A58D-798AD7BADB78}"/>
          </ac:inkMkLst>
        </pc:inkChg>
        <pc:inkChg chg="add">
          <ac:chgData name="Viet Anh Nguyen" userId="b95f61ff061388d5" providerId="LiveId" clId="{2F009BA6-935D-4172-B5F2-8DDE54F1BBBA}" dt="2022-01-12T06:18:58.500" v="5403"/>
          <ac:inkMkLst>
            <pc:docMk/>
            <pc:sldMk cId="84745167" sldId="368"/>
            <ac:inkMk id="82" creationId="{AE27FD13-E0EF-493B-B36F-F389577CE10D}"/>
          </ac:inkMkLst>
        </pc:inkChg>
        <pc:inkChg chg="add del">
          <ac:chgData name="Viet Anh Nguyen" userId="b95f61ff061388d5" providerId="LiveId" clId="{2F009BA6-935D-4172-B5F2-8DDE54F1BBBA}" dt="2022-01-12T06:19:18.783" v="5414"/>
          <ac:inkMkLst>
            <pc:docMk/>
            <pc:sldMk cId="84745167" sldId="368"/>
            <ac:inkMk id="83" creationId="{0A695002-DFEC-4A47-81CB-BC2242C34D3A}"/>
          </ac:inkMkLst>
        </pc:inkChg>
        <pc:inkChg chg="add del">
          <ac:chgData name="Viet Anh Nguyen" userId="b95f61ff061388d5" providerId="LiveId" clId="{2F009BA6-935D-4172-B5F2-8DDE54F1BBBA}" dt="2022-01-12T06:19:18.783" v="5414"/>
          <ac:inkMkLst>
            <pc:docMk/>
            <pc:sldMk cId="84745167" sldId="368"/>
            <ac:inkMk id="84" creationId="{42C5193A-1990-4AD6-9B75-810D41899C5E}"/>
          </ac:inkMkLst>
        </pc:inkChg>
        <pc:inkChg chg="add del">
          <ac:chgData name="Viet Anh Nguyen" userId="b95f61ff061388d5" providerId="LiveId" clId="{2F009BA6-935D-4172-B5F2-8DDE54F1BBBA}" dt="2022-01-12T06:19:18.783" v="5414"/>
          <ac:inkMkLst>
            <pc:docMk/>
            <pc:sldMk cId="84745167" sldId="368"/>
            <ac:inkMk id="85" creationId="{36781396-FB2F-49BC-A3F9-E5983F5DBC2A}"/>
          </ac:inkMkLst>
        </pc:inkChg>
        <pc:inkChg chg="add del">
          <ac:chgData name="Viet Anh Nguyen" userId="b95f61ff061388d5" providerId="LiveId" clId="{2F009BA6-935D-4172-B5F2-8DDE54F1BBBA}" dt="2022-01-12T06:19:18.783" v="5414"/>
          <ac:inkMkLst>
            <pc:docMk/>
            <pc:sldMk cId="84745167" sldId="368"/>
            <ac:inkMk id="86" creationId="{BC945918-36F1-4DCA-A168-3A83FAE000B3}"/>
          </ac:inkMkLst>
        </pc:inkChg>
        <pc:inkChg chg="add del">
          <ac:chgData name="Viet Anh Nguyen" userId="b95f61ff061388d5" providerId="LiveId" clId="{2F009BA6-935D-4172-B5F2-8DDE54F1BBBA}" dt="2022-01-12T06:19:18.783" v="5414"/>
          <ac:inkMkLst>
            <pc:docMk/>
            <pc:sldMk cId="84745167" sldId="368"/>
            <ac:inkMk id="87" creationId="{1D30EA55-E9AA-4E9E-945F-F1247DC78EC2}"/>
          </ac:inkMkLst>
        </pc:inkChg>
        <pc:inkChg chg="add del">
          <ac:chgData name="Viet Anh Nguyen" userId="b95f61ff061388d5" providerId="LiveId" clId="{2F009BA6-935D-4172-B5F2-8DDE54F1BBBA}" dt="2022-01-12T06:19:18.783" v="5414"/>
          <ac:inkMkLst>
            <pc:docMk/>
            <pc:sldMk cId="84745167" sldId="368"/>
            <ac:inkMk id="88" creationId="{329EF25F-76F5-4DBE-BC77-D4195004AC4B}"/>
          </ac:inkMkLst>
        </pc:inkChg>
        <pc:inkChg chg="add del">
          <ac:chgData name="Viet Anh Nguyen" userId="b95f61ff061388d5" providerId="LiveId" clId="{2F009BA6-935D-4172-B5F2-8DDE54F1BBBA}" dt="2022-01-12T06:19:18.783" v="5414"/>
          <ac:inkMkLst>
            <pc:docMk/>
            <pc:sldMk cId="84745167" sldId="368"/>
            <ac:inkMk id="89" creationId="{DD3DEF63-3A45-4B7B-BE1F-B63062AC406B}"/>
          </ac:inkMkLst>
        </pc:inkChg>
        <pc:inkChg chg="add del">
          <ac:chgData name="Viet Anh Nguyen" userId="b95f61ff061388d5" providerId="LiveId" clId="{2F009BA6-935D-4172-B5F2-8DDE54F1BBBA}" dt="2022-01-12T06:19:18.783" v="5414"/>
          <ac:inkMkLst>
            <pc:docMk/>
            <pc:sldMk cId="84745167" sldId="368"/>
            <ac:inkMk id="90" creationId="{AD8961AB-546F-4D36-8F94-0EBF7063DC5A}"/>
          </ac:inkMkLst>
        </pc:inkChg>
        <pc:inkChg chg="add del">
          <ac:chgData name="Viet Anh Nguyen" userId="b95f61ff061388d5" providerId="LiveId" clId="{2F009BA6-935D-4172-B5F2-8DDE54F1BBBA}" dt="2022-01-12T06:19:18.783" v="5414"/>
          <ac:inkMkLst>
            <pc:docMk/>
            <pc:sldMk cId="84745167" sldId="368"/>
            <ac:inkMk id="91" creationId="{9E733466-62FD-4252-AA19-CDE0B709249E}"/>
          </ac:inkMkLst>
        </pc:inkChg>
        <pc:inkChg chg="add del">
          <ac:chgData name="Viet Anh Nguyen" userId="b95f61ff061388d5" providerId="LiveId" clId="{2F009BA6-935D-4172-B5F2-8DDE54F1BBBA}" dt="2022-01-12T06:19:18.783" v="5414"/>
          <ac:inkMkLst>
            <pc:docMk/>
            <pc:sldMk cId="84745167" sldId="368"/>
            <ac:inkMk id="92" creationId="{7D0F4A0A-1B4D-4405-BD3E-EDF92452F5B3}"/>
          </ac:inkMkLst>
        </pc:inkChg>
        <pc:inkChg chg="add">
          <ac:chgData name="Viet Anh Nguyen" userId="b95f61ff061388d5" providerId="LiveId" clId="{2F009BA6-935D-4172-B5F2-8DDE54F1BBBA}" dt="2022-01-12T06:19:18.783" v="5414"/>
          <ac:inkMkLst>
            <pc:docMk/>
            <pc:sldMk cId="84745167" sldId="368"/>
            <ac:inkMk id="93" creationId="{ECAB3865-5734-4A97-B8F8-A211DEA175F5}"/>
          </ac:inkMkLst>
        </pc:inkChg>
        <pc:inkChg chg="add del">
          <ac:chgData name="Viet Anh Nguyen" userId="b95f61ff061388d5" providerId="LiveId" clId="{2F009BA6-935D-4172-B5F2-8DDE54F1BBBA}" dt="2022-01-12T06:21:50.475" v="5418"/>
          <ac:inkMkLst>
            <pc:docMk/>
            <pc:sldMk cId="84745167" sldId="368"/>
            <ac:inkMk id="94" creationId="{220A8849-7E8A-48CE-B53C-588EF621B51D}"/>
          </ac:inkMkLst>
        </pc:inkChg>
        <pc:inkChg chg="add del">
          <ac:chgData name="Viet Anh Nguyen" userId="b95f61ff061388d5" providerId="LiveId" clId="{2F009BA6-935D-4172-B5F2-8DDE54F1BBBA}" dt="2022-01-12T06:21:50.475" v="5418"/>
          <ac:inkMkLst>
            <pc:docMk/>
            <pc:sldMk cId="84745167" sldId="368"/>
            <ac:inkMk id="95" creationId="{38DC8C34-8DC4-42D5-9CA7-77F95122C45C}"/>
          </ac:inkMkLst>
        </pc:inkChg>
        <pc:inkChg chg="add del">
          <ac:chgData name="Viet Anh Nguyen" userId="b95f61ff061388d5" providerId="LiveId" clId="{2F009BA6-935D-4172-B5F2-8DDE54F1BBBA}" dt="2022-01-12T06:21:50.475" v="5418"/>
          <ac:inkMkLst>
            <pc:docMk/>
            <pc:sldMk cId="84745167" sldId="368"/>
            <ac:inkMk id="96" creationId="{D8947A7E-6E31-44A7-9B22-24C03B99609D}"/>
          </ac:inkMkLst>
        </pc:inkChg>
        <pc:inkChg chg="add del">
          <ac:chgData name="Viet Anh Nguyen" userId="b95f61ff061388d5" providerId="LiveId" clId="{2F009BA6-935D-4172-B5F2-8DDE54F1BBBA}" dt="2022-01-12T06:21:52.233" v="5424"/>
          <ac:inkMkLst>
            <pc:docMk/>
            <pc:sldMk cId="84745167" sldId="368"/>
            <ac:inkMk id="97" creationId="{83D53BB7-B6F9-4140-BE62-5F9F323B515F}"/>
          </ac:inkMkLst>
        </pc:inkChg>
        <pc:inkChg chg="add del">
          <ac:chgData name="Viet Anh Nguyen" userId="b95f61ff061388d5" providerId="LiveId" clId="{2F009BA6-935D-4172-B5F2-8DDE54F1BBBA}" dt="2022-01-12T06:21:52.233" v="5424"/>
          <ac:inkMkLst>
            <pc:docMk/>
            <pc:sldMk cId="84745167" sldId="368"/>
            <ac:inkMk id="98" creationId="{80935862-8A03-42D9-9AB7-23488FD5883F}"/>
          </ac:inkMkLst>
        </pc:inkChg>
        <pc:inkChg chg="add del">
          <ac:chgData name="Viet Anh Nguyen" userId="b95f61ff061388d5" providerId="LiveId" clId="{2F009BA6-935D-4172-B5F2-8DDE54F1BBBA}" dt="2022-01-12T06:21:52.233" v="5424"/>
          <ac:inkMkLst>
            <pc:docMk/>
            <pc:sldMk cId="84745167" sldId="368"/>
            <ac:inkMk id="99" creationId="{90738D33-9162-4870-8376-FC0B06F2E151}"/>
          </ac:inkMkLst>
        </pc:inkChg>
        <pc:inkChg chg="add del">
          <ac:chgData name="Viet Anh Nguyen" userId="b95f61ff061388d5" providerId="LiveId" clId="{2F009BA6-935D-4172-B5F2-8DDE54F1BBBA}" dt="2022-01-12T06:21:52.233" v="5424"/>
          <ac:inkMkLst>
            <pc:docMk/>
            <pc:sldMk cId="84745167" sldId="368"/>
            <ac:inkMk id="100" creationId="{73D60EC2-40AD-4667-A75D-72D77E7428CF}"/>
          </ac:inkMkLst>
        </pc:inkChg>
        <pc:inkChg chg="add del">
          <ac:chgData name="Viet Anh Nguyen" userId="b95f61ff061388d5" providerId="LiveId" clId="{2F009BA6-935D-4172-B5F2-8DDE54F1BBBA}" dt="2022-01-12T06:21:52.233" v="5424"/>
          <ac:inkMkLst>
            <pc:docMk/>
            <pc:sldMk cId="84745167" sldId="368"/>
            <ac:inkMk id="101" creationId="{672FC93B-65BB-4D7C-9283-121740E5BAE9}"/>
          </ac:inkMkLst>
        </pc:inkChg>
        <pc:inkChg chg="add del">
          <ac:chgData name="Viet Anh Nguyen" userId="b95f61ff061388d5" providerId="LiveId" clId="{2F009BA6-935D-4172-B5F2-8DDE54F1BBBA}" dt="2022-01-12T06:21:52.233" v="5424"/>
          <ac:inkMkLst>
            <pc:docMk/>
            <pc:sldMk cId="84745167" sldId="368"/>
            <ac:inkMk id="102" creationId="{6177AB62-B6EC-4571-B69C-3655E230EEE1}"/>
          </ac:inkMkLst>
        </pc:inkChg>
        <pc:inkChg chg="add del">
          <ac:chgData name="Viet Anh Nguyen" userId="b95f61ff061388d5" providerId="LiveId" clId="{2F009BA6-935D-4172-B5F2-8DDE54F1BBBA}" dt="2022-01-12T06:24:43.912" v="5495"/>
          <ac:inkMkLst>
            <pc:docMk/>
            <pc:sldMk cId="84745167" sldId="368"/>
            <ac:inkMk id="103" creationId="{8613D986-E3A1-43C3-BB84-6530509F9889}"/>
          </ac:inkMkLst>
        </pc:inkChg>
        <pc:inkChg chg="add del">
          <ac:chgData name="Viet Anh Nguyen" userId="b95f61ff061388d5" providerId="LiveId" clId="{2F009BA6-935D-4172-B5F2-8DDE54F1BBBA}" dt="2022-01-12T06:21:54.227" v="5431"/>
          <ac:inkMkLst>
            <pc:docMk/>
            <pc:sldMk cId="84745167" sldId="368"/>
            <ac:inkMk id="104" creationId="{6C7F668E-56E9-45AA-BE21-CC26AC494AC7}"/>
          </ac:inkMkLst>
        </pc:inkChg>
        <pc:inkChg chg="add del">
          <ac:chgData name="Viet Anh Nguyen" userId="b95f61ff061388d5" providerId="LiveId" clId="{2F009BA6-935D-4172-B5F2-8DDE54F1BBBA}" dt="2022-01-12T06:21:54.227" v="5431"/>
          <ac:inkMkLst>
            <pc:docMk/>
            <pc:sldMk cId="84745167" sldId="368"/>
            <ac:inkMk id="105" creationId="{75312F64-3519-45FD-93F2-B5B8723113A4}"/>
          </ac:inkMkLst>
        </pc:inkChg>
        <pc:inkChg chg="add del">
          <ac:chgData name="Viet Anh Nguyen" userId="b95f61ff061388d5" providerId="LiveId" clId="{2F009BA6-935D-4172-B5F2-8DDE54F1BBBA}" dt="2022-01-12T06:21:54.227" v="5431"/>
          <ac:inkMkLst>
            <pc:docMk/>
            <pc:sldMk cId="84745167" sldId="368"/>
            <ac:inkMk id="106" creationId="{34EC83DB-965C-479C-9E92-DEBF918A17CD}"/>
          </ac:inkMkLst>
        </pc:inkChg>
        <pc:inkChg chg="add del">
          <ac:chgData name="Viet Anh Nguyen" userId="b95f61ff061388d5" providerId="LiveId" clId="{2F009BA6-935D-4172-B5F2-8DDE54F1BBBA}" dt="2022-01-12T06:21:54.227" v="5431"/>
          <ac:inkMkLst>
            <pc:docMk/>
            <pc:sldMk cId="84745167" sldId="368"/>
            <ac:inkMk id="107" creationId="{CB6B9B02-3BE2-467A-B77C-490376500012}"/>
          </ac:inkMkLst>
        </pc:inkChg>
        <pc:inkChg chg="add del">
          <ac:chgData name="Viet Anh Nguyen" userId="b95f61ff061388d5" providerId="LiveId" clId="{2F009BA6-935D-4172-B5F2-8DDE54F1BBBA}" dt="2022-01-12T06:24:43.912" v="5495"/>
          <ac:inkMkLst>
            <pc:docMk/>
            <pc:sldMk cId="84745167" sldId="368"/>
            <ac:inkMk id="108" creationId="{79A09EDA-BFE0-41B2-81FC-3ED10FAE802C}"/>
          </ac:inkMkLst>
        </pc:inkChg>
        <pc:inkChg chg="add del">
          <ac:chgData name="Viet Anh Nguyen" userId="b95f61ff061388d5" providerId="LiveId" clId="{2F009BA6-935D-4172-B5F2-8DDE54F1BBBA}" dt="2022-01-12T06:24:43.912" v="5495"/>
          <ac:inkMkLst>
            <pc:docMk/>
            <pc:sldMk cId="84745167" sldId="368"/>
            <ac:inkMk id="109" creationId="{DCA4292F-2F5F-42EA-B3F7-086EA250B24D}"/>
          </ac:inkMkLst>
        </pc:inkChg>
        <pc:inkChg chg="add del">
          <ac:chgData name="Viet Anh Nguyen" userId="b95f61ff061388d5" providerId="LiveId" clId="{2F009BA6-935D-4172-B5F2-8DDE54F1BBBA}" dt="2022-01-12T06:24:43.912" v="5495"/>
          <ac:inkMkLst>
            <pc:docMk/>
            <pc:sldMk cId="84745167" sldId="368"/>
            <ac:inkMk id="110" creationId="{E7D28462-D1B6-434A-9B67-673EB31CA6E2}"/>
          </ac:inkMkLst>
        </pc:inkChg>
        <pc:inkChg chg="add del">
          <ac:chgData name="Viet Anh Nguyen" userId="b95f61ff061388d5" providerId="LiveId" clId="{2F009BA6-935D-4172-B5F2-8DDE54F1BBBA}" dt="2022-01-12T06:21:55.768" v="5434"/>
          <ac:inkMkLst>
            <pc:docMk/>
            <pc:sldMk cId="84745167" sldId="368"/>
            <ac:inkMk id="111" creationId="{AE8FA940-5B33-4395-B1A4-20D0F3B3B7B7}"/>
          </ac:inkMkLst>
        </pc:inkChg>
        <pc:inkChg chg="add del">
          <ac:chgData name="Viet Anh Nguyen" userId="b95f61ff061388d5" providerId="LiveId" clId="{2F009BA6-935D-4172-B5F2-8DDE54F1BBBA}" dt="2022-01-12T06:21:55.768" v="5434"/>
          <ac:inkMkLst>
            <pc:docMk/>
            <pc:sldMk cId="84745167" sldId="368"/>
            <ac:inkMk id="112" creationId="{D226AE5E-9AD3-4F70-8DF6-653CDBBDBBD8}"/>
          </ac:inkMkLst>
        </pc:inkChg>
        <pc:inkChg chg="add del">
          <ac:chgData name="Viet Anh Nguyen" userId="b95f61ff061388d5" providerId="LiveId" clId="{2F009BA6-935D-4172-B5F2-8DDE54F1BBBA}" dt="2022-01-12T06:21:57.251" v="5439"/>
          <ac:inkMkLst>
            <pc:docMk/>
            <pc:sldMk cId="84745167" sldId="368"/>
            <ac:inkMk id="113" creationId="{8A81159F-7629-4439-A7B6-9E4EEAA8D3CA}"/>
          </ac:inkMkLst>
        </pc:inkChg>
        <pc:inkChg chg="add del">
          <ac:chgData name="Viet Anh Nguyen" userId="b95f61ff061388d5" providerId="LiveId" clId="{2F009BA6-935D-4172-B5F2-8DDE54F1BBBA}" dt="2022-01-12T06:21:57.251" v="5439"/>
          <ac:inkMkLst>
            <pc:docMk/>
            <pc:sldMk cId="84745167" sldId="368"/>
            <ac:inkMk id="114" creationId="{E190C0F2-1A56-4B6B-86DD-5A1A62A972E7}"/>
          </ac:inkMkLst>
        </pc:inkChg>
        <pc:inkChg chg="add del">
          <ac:chgData name="Viet Anh Nguyen" userId="b95f61ff061388d5" providerId="LiveId" clId="{2F009BA6-935D-4172-B5F2-8DDE54F1BBBA}" dt="2022-01-12T06:21:57.251" v="5439"/>
          <ac:inkMkLst>
            <pc:docMk/>
            <pc:sldMk cId="84745167" sldId="368"/>
            <ac:inkMk id="115" creationId="{2EEC4931-4FB8-4463-B48C-C404E1F64FFB}"/>
          </ac:inkMkLst>
        </pc:inkChg>
        <pc:inkChg chg="add del">
          <ac:chgData name="Viet Anh Nguyen" userId="b95f61ff061388d5" providerId="LiveId" clId="{2F009BA6-935D-4172-B5F2-8DDE54F1BBBA}" dt="2022-01-12T06:21:57.251" v="5439"/>
          <ac:inkMkLst>
            <pc:docMk/>
            <pc:sldMk cId="84745167" sldId="368"/>
            <ac:inkMk id="116" creationId="{AD40B23A-19F6-407F-823D-AEAC2F451751}"/>
          </ac:inkMkLst>
        </pc:inkChg>
        <pc:inkChg chg="add del">
          <ac:chgData name="Viet Anh Nguyen" userId="b95f61ff061388d5" providerId="LiveId" clId="{2F009BA6-935D-4172-B5F2-8DDE54F1BBBA}" dt="2022-01-12T06:21:57.251" v="5439"/>
          <ac:inkMkLst>
            <pc:docMk/>
            <pc:sldMk cId="84745167" sldId="368"/>
            <ac:inkMk id="117" creationId="{801E3E7E-8FDE-4F35-8532-E1D69075BD89}"/>
          </ac:inkMkLst>
        </pc:inkChg>
        <pc:inkChg chg="add del">
          <ac:chgData name="Viet Anh Nguyen" userId="b95f61ff061388d5" providerId="LiveId" clId="{2F009BA6-935D-4172-B5F2-8DDE54F1BBBA}" dt="2022-01-12T06:24:43.912" v="5495"/>
          <ac:inkMkLst>
            <pc:docMk/>
            <pc:sldMk cId="84745167" sldId="368"/>
            <ac:inkMk id="118" creationId="{EB0AB74A-B0E0-4EAA-99BE-DCC82DCAA764}"/>
          </ac:inkMkLst>
        </pc:inkChg>
        <pc:inkChg chg="add del">
          <ac:chgData name="Viet Anh Nguyen" userId="b95f61ff061388d5" providerId="LiveId" clId="{2F009BA6-935D-4172-B5F2-8DDE54F1BBBA}" dt="2022-01-12T06:22:00.904" v="5451"/>
          <ac:inkMkLst>
            <pc:docMk/>
            <pc:sldMk cId="84745167" sldId="368"/>
            <ac:inkMk id="119" creationId="{A97430CD-6FF1-4AB2-B5D9-6666149B0FE2}"/>
          </ac:inkMkLst>
        </pc:inkChg>
        <pc:inkChg chg="add del">
          <ac:chgData name="Viet Anh Nguyen" userId="b95f61ff061388d5" providerId="LiveId" clId="{2F009BA6-935D-4172-B5F2-8DDE54F1BBBA}" dt="2022-01-12T06:22:00.904" v="5451"/>
          <ac:inkMkLst>
            <pc:docMk/>
            <pc:sldMk cId="84745167" sldId="368"/>
            <ac:inkMk id="120" creationId="{73AB6788-E96B-4CB4-AB12-319D34B5DAB6}"/>
          </ac:inkMkLst>
        </pc:inkChg>
        <pc:inkChg chg="add del">
          <ac:chgData name="Viet Anh Nguyen" userId="b95f61ff061388d5" providerId="LiveId" clId="{2F009BA6-935D-4172-B5F2-8DDE54F1BBBA}" dt="2022-01-12T06:22:00.904" v="5451"/>
          <ac:inkMkLst>
            <pc:docMk/>
            <pc:sldMk cId="84745167" sldId="368"/>
            <ac:inkMk id="121" creationId="{4D924B6C-7919-4FAA-B87C-F6713944ED85}"/>
          </ac:inkMkLst>
        </pc:inkChg>
        <pc:inkChg chg="add del">
          <ac:chgData name="Viet Anh Nguyen" userId="b95f61ff061388d5" providerId="LiveId" clId="{2F009BA6-935D-4172-B5F2-8DDE54F1BBBA}" dt="2022-01-12T06:22:00.904" v="5451"/>
          <ac:inkMkLst>
            <pc:docMk/>
            <pc:sldMk cId="84745167" sldId="368"/>
            <ac:inkMk id="122" creationId="{E133ADA7-0ABD-46EB-B37B-D3FF1573CC1E}"/>
          </ac:inkMkLst>
        </pc:inkChg>
        <pc:inkChg chg="add del">
          <ac:chgData name="Viet Anh Nguyen" userId="b95f61ff061388d5" providerId="LiveId" clId="{2F009BA6-935D-4172-B5F2-8DDE54F1BBBA}" dt="2022-01-12T06:22:00.904" v="5451"/>
          <ac:inkMkLst>
            <pc:docMk/>
            <pc:sldMk cId="84745167" sldId="368"/>
            <ac:inkMk id="123" creationId="{5D164C68-FB6F-4B80-B6A6-FFFF4D5EE03A}"/>
          </ac:inkMkLst>
        </pc:inkChg>
        <pc:inkChg chg="add del">
          <ac:chgData name="Viet Anh Nguyen" userId="b95f61ff061388d5" providerId="LiveId" clId="{2F009BA6-935D-4172-B5F2-8DDE54F1BBBA}" dt="2022-01-12T06:22:00.904" v="5451"/>
          <ac:inkMkLst>
            <pc:docMk/>
            <pc:sldMk cId="84745167" sldId="368"/>
            <ac:inkMk id="124" creationId="{9F15F7D0-6AA3-4117-A6B6-E6A3979F1601}"/>
          </ac:inkMkLst>
        </pc:inkChg>
        <pc:inkChg chg="add del">
          <ac:chgData name="Viet Anh Nguyen" userId="b95f61ff061388d5" providerId="LiveId" clId="{2F009BA6-935D-4172-B5F2-8DDE54F1BBBA}" dt="2022-01-12T06:22:00.904" v="5451"/>
          <ac:inkMkLst>
            <pc:docMk/>
            <pc:sldMk cId="84745167" sldId="368"/>
            <ac:inkMk id="125" creationId="{0BF2F261-B509-4BB3-8A15-5892DC5C2F01}"/>
          </ac:inkMkLst>
        </pc:inkChg>
        <pc:inkChg chg="add del">
          <ac:chgData name="Viet Anh Nguyen" userId="b95f61ff061388d5" providerId="LiveId" clId="{2F009BA6-935D-4172-B5F2-8DDE54F1BBBA}" dt="2022-01-12T06:22:00.904" v="5451"/>
          <ac:inkMkLst>
            <pc:docMk/>
            <pc:sldMk cId="84745167" sldId="368"/>
            <ac:inkMk id="126" creationId="{1A1AA8D5-ACF8-447A-BFBD-C8C6CD69EF21}"/>
          </ac:inkMkLst>
        </pc:inkChg>
        <pc:inkChg chg="add del">
          <ac:chgData name="Viet Anh Nguyen" userId="b95f61ff061388d5" providerId="LiveId" clId="{2F009BA6-935D-4172-B5F2-8DDE54F1BBBA}" dt="2022-01-12T06:22:00.904" v="5451"/>
          <ac:inkMkLst>
            <pc:docMk/>
            <pc:sldMk cId="84745167" sldId="368"/>
            <ac:inkMk id="127" creationId="{7AF87399-1914-4CD3-BA77-CE86E108C5D0}"/>
          </ac:inkMkLst>
        </pc:inkChg>
        <pc:inkChg chg="add del">
          <ac:chgData name="Viet Anh Nguyen" userId="b95f61ff061388d5" providerId="LiveId" clId="{2F009BA6-935D-4172-B5F2-8DDE54F1BBBA}" dt="2022-01-12T06:22:00.904" v="5451"/>
          <ac:inkMkLst>
            <pc:docMk/>
            <pc:sldMk cId="84745167" sldId="368"/>
            <ac:inkMk id="128" creationId="{E97C501F-9658-44F2-B012-AEFA3D0C2EF4}"/>
          </ac:inkMkLst>
        </pc:inkChg>
        <pc:inkChg chg="add del">
          <ac:chgData name="Viet Anh Nguyen" userId="b95f61ff061388d5" providerId="LiveId" clId="{2F009BA6-935D-4172-B5F2-8DDE54F1BBBA}" dt="2022-01-12T06:22:00.904" v="5451"/>
          <ac:inkMkLst>
            <pc:docMk/>
            <pc:sldMk cId="84745167" sldId="368"/>
            <ac:inkMk id="129" creationId="{6398E5CE-E737-4C4D-8C75-BA3CCF49CD16}"/>
          </ac:inkMkLst>
        </pc:inkChg>
        <pc:inkChg chg="add">
          <ac:chgData name="Viet Anh Nguyen" userId="b95f61ff061388d5" providerId="LiveId" clId="{2F009BA6-935D-4172-B5F2-8DDE54F1BBBA}" dt="2022-01-12T06:22:00.904" v="5451"/>
          <ac:inkMkLst>
            <pc:docMk/>
            <pc:sldMk cId="84745167" sldId="368"/>
            <ac:inkMk id="130" creationId="{A0D3A6B3-2A2C-4144-B1FF-CEC7DA70E53F}"/>
          </ac:inkMkLst>
        </pc:inkChg>
        <pc:inkChg chg="add del">
          <ac:chgData name="Viet Anh Nguyen" userId="b95f61ff061388d5" providerId="LiveId" clId="{2F009BA6-935D-4172-B5F2-8DDE54F1BBBA}" dt="2022-01-12T06:22:04.714" v="5463"/>
          <ac:inkMkLst>
            <pc:docMk/>
            <pc:sldMk cId="84745167" sldId="368"/>
            <ac:inkMk id="131" creationId="{55C68AA4-AB73-489A-8E03-C7A9F4E54B87}"/>
          </ac:inkMkLst>
        </pc:inkChg>
        <pc:inkChg chg="add del">
          <ac:chgData name="Viet Anh Nguyen" userId="b95f61ff061388d5" providerId="LiveId" clId="{2F009BA6-935D-4172-B5F2-8DDE54F1BBBA}" dt="2022-01-12T06:22:04.714" v="5463"/>
          <ac:inkMkLst>
            <pc:docMk/>
            <pc:sldMk cId="84745167" sldId="368"/>
            <ac:inkMk id="132" creationId="{91EB3992-8853-4DF6-9EE0-F3CD4DDB6C60}"/>
          </ac:inkMkLst>
        </pc:inkChg>
        <pc:inkChg chg="add del">
          <ac:chgData name="Viet Anh Nguyen" userId="b95f61ff061388d5" providerId="LiveId" clId="{2F009BA6-935D-4172-B5F2-8DDE54F1BBBA}" dt="2022-01-12T06:22:04.714" v="5463"/>
          <ac:inkMkLst>
            <pc:docMk/>
            <pc:sldMk cId="84745167" sldId="368"/>
            <ac:inkMk id="133" creationId="{7470C060-7554-4FAF-A2AE-F7DBC8756A84}"/>
          </ac:inkMkLst>
        </pc:inkChg>
        <pc:inkChg chg="add del">
          <ac:chgData name="Viet Anh Nguyen" userId="b95f61ff061388d5" providerId="LiveId" clId="{2F009BA6-935D-4172-B5F2-8DDE54F1BBBA}" dt="2022-01-12T06:22:04.714" v="5463"/>
          <ac:inkMkLst>
            <pc:docMk/>
            <pc:sldMk cId="84745167" sldId="368"/>
            <ac:inkMk id="134" creationId="{2F231E5D-99B0-4545-A03C-6649A5E64CDE}"/>
          </ac:inkMkLst>
        </pc:inkChg>
        <pc:inkChg chg="add del">
          <ac:chgData name="Viet Anh Nguyen" userId="b95f61ff061388d5" providerId="LiveId" clId="{2F009BA6-935D-4172-B5F2-8DDE54F1BBBA}" dt="2022-01-12T06:22:04.714" v="5463"/>
          <ac:inkMkLst>
            <pc:docMk/>
            <pc:sldMk cId="84745167" sldId="368"/>
            <ac:inkMk id="135" creationId="{821B6E1A-EFAC-40D2-814A-3534A705F2F0}"/>
          </ac:inkMkLst>
        </pc:inkChg>
        <pc:inkChg chg="add del">
          <ac:chgData name="Viet Anh Nguyen" userId="b95f61ff061388d5" providerId="LiveId" clId="{2F009BA6-935D-4172-B5F2-8DDE54F1BBBA}" dt="2022-01-12T06:22:04.714" v="5463"/>
          <ac:inkMkLst>
            <pc:docMk/>
            <pc:sldMk cId="84745167" sldId="368"/>
            <ac:inkMk id="136" creationId="{9642692C-2F66-4621-9BA3-2808CAAC4EC8}"/>
          </ac:inkMkLst>
        </pc:inkChg>
        <pc:inkChg chg="add del">
          <ac:chgData name="Viet Anh Nguyen" userId="b95f61ff061388d5" providerId="LiveId" clId="{2F009BA6-935D-4172-B5F2-8DDE54F1BBBA}" dt="2022-01-12T06:22:04.714" v="5463"/>
          <ac:inkMkLst>
            <pc:docMk/>
            <pc:sldMk cId="84745167" sldId="368"/>
            <ac:inkMk id="137" creationId="{955794E0-3C09-45F5-8A4D-33D8D14EDAE2}"/>
          </ac:inkMkLst>
        </pc:inkChg>
        <pc:inkChg chg="add del">
          <ac:chgData name="Viet Anh Nguyen" userId="b95f61ff061388d5" providerId="LiveId" clId="{2F009BA6-935D-4172-B5F2-8DDE54F1BBBA}" dt="2022-01-12T06:22:04.714" v="5463"/>
          <ac:inkMkLst>
            <pc:docMk/>
            <pc:sldMk cId="84745167" sldId="368"/>
            <ac:inkMk id="138" creationId="{63B2A232-B11D-40FE-BA33-40ABDCE9D43F}"/>
          </ac:inkMkLst>
        </pc:inkChg>
        <pc:inkChg chg="add del">
          <ac:chgData name="Viet Anh Nguyen" userId="b95f61ff061388d5" providerId="LiveId" clId="{2F009BA6-935D-4172-B5F2-8DDE54F1BBBA}" dt="2022-01-12T06:22:04.714" v="5463"/>
          <ac:inkMkLst>
            <pc:docMk/>
            <pc:sldMk cId="84745167" sldId="368"/>
            <ac:inkMk id="139" creationId="{8D7BA8F2-C9A3-4E12-A5DF-C369CDDA7BEF}"/>
          </ac:inkMkLst>
        </pc:inkChg>
        <pc:inkChg chg="add del">
          <ac:chgData name="Viet Anh Nguyen" userId="b95f61ff061388d5" providerId="LiveId" clId="{2F009BA6-935D-4172-B5F2-8DDE54F1BBBA}" dt="2022-01-12T06:22:04.714" v="5463"/>
          <ac:inkMkLst>
            <pc:docMk/>
            <pc:sldMk cId="84745167" sldId="368"/>
            <ac:inkMk id="140" creationId="{FF7E9A62-E409-484A-9DF7-81E82530FB04}"/>
          </ac:inkMkLst>
        </pc:inkChg>
        <pc:inkChg chg="add del">
          <ac:chgData name="Viet Anh Nguyen" userId="b95f61ff061388d5" providerId="LiveId" clId="{2F009BA6-935D-4172-B5F2-8DDE54F1BBBA}" dt="2022-01-12T06:22:31.218" v="5469"/>
          <ac:inkMkLst>
            <pc:docMk/>
            <pc:sldMk cId="84745167" sldId="368"/>
            <ac:inkMk id="141" creationId="{EDDCA88B-49AA-45A8-B7B4-B395625426F7}"/>
          </ac:inkMkLst>
        </pc:inkChg>
        <pc:inkChg chg="add del">
          <ac:chgData name="Viet Anh Nguyen" userId="b95f61ff061388d5" providerId="LiveId" clId="{2F009BA6-935D-4172-B5F2-8DDE54F1BBBA}" dt="2022-01-12T06:22:31.218" v="5469"/>
          <ac:inkMkLst>
            <pc:docMk/>
            <pc:sldMk cId="84745167" sldId="368"/>
            <ac:inkMk id="142" creationId="{C815EA7F-9C71-4552-9B0B-C9E3FA40DC07}"/>
          </ac:inkMkLst>
        </pc:inkChg>
        <pc:inkChg chg="add del">
          <ac:chgData name="Viet Anh Nguyen" userId="b95f61ff061388d5" providerId="LiveId" clId="{2F009BA6-935D-4172-B5F2-8DDE54F1BBBA}" dt="2022-01-12T06:22:32.803" v="5471"/>
          <ac:inkMkLst>
            <pc:docMk/>
            <pc:sldMk cId="84745167" sldId="368"/>
            <ac:inkMk id="143" creationId="{B5F18258-6C8E-4439-954F-9DA438905E34}"/>
          </ac:inkMkLst>
        </pc:inkChg>
        <pc:inkChg chg="add del">
          <ac:chgData name="Viet Anh Nguyen" userId="b95f61ff061388d5" providerId="LiveId" clId="{2F009BA6-935D-4172-B5F2-8DDE54F1BBBA}" dt="2022-01-12T06:22:05.999" v="5466"/>
          <ac:inkMkLst>
            <pc:docMk/>
            <pc:sldMk cId="84745167" sldId="368"/>
            <ac:inkMk id="144" creationId="{95EB1C1C-EBF4-4B39-9F5B-902439EC2CAE}"/>
          </ac:inkMkLst>
        </pc:inkChg>
        <pc:inkChg chg="add del">
          <ac:chgData name="Viet Anh Nguyen" userId="b95f61ff061388d5" providerId="LiveId" clId="{2F009BA6-935D-4172-B5F2-8DDE54F1BBBA}" dt="2022-01-12T06:22:05.999" v="5466"/>
          <ac:inkMkLst>
            <pc:docMk/>
            <pc:sldMk cId="84745167" sldId="368"/>
            <ac:inkMk id="145" creationId="{BF1CB5D9-DC7A-4C7A-BF20-4353841CDB7E}"/>
          </ac:inkMkLst>
        </pc:inkChg>
        <pc:inkChg chg="add">
          <ac:chgData name="Viet Anh Nguyen" userId="b95f61ff061388d5" providerId="LiveId" clId="{2F009BA6-935D-4172-B5F2-8DDE54F1BBBA}" dt="2022-01-12T06:22:05.999" v="5466"/>
          <ac:inkMkLst>
            <pc:docMk/>
            <pc:sldMk cId="84745167" sldId="368"/>
            <ac:inkMk id="146" creationId="{1706566F-C95A-4257-ACCD-D349E9C5F294}"/>
          </ac:inkMkLst>
        </pc:inkChg>
        <pc:inkChg chg="add del">
          <ac:chgData name="Viet Anh Nguyen" userId="b95f61ff061388d5" providerId="LiveId" clId="{2F009BA6-935D-4172-B5F2-8DDE54F1BBBA}" dt="2022-01-12T06:22:31.218" v="5469"/>
          <ac:inkMkLst>
            <pc:docMk/>
            <pc:sldMk cId="84745167" sldId="368"/>
            <ac:inkMk id="147" creationId="{CA322F5B-32D4-41C3-9D2E-94AB86399F55}"/>
          </ac:inkMkLst>
        </pc:inkChg>
        <pc:inkChg chg="add del">
          <ac:chgData name="Viet Anh Nguyen" userId="b95f61ff061388d5" providerId="LiveId" clId="{2F009BA6-935D-4172-B5F2-8DDE54F1BBBA}" dt="2022-01-12T06:22:31.218" v="5469"/>
          <ac:inkMkLst>
            <pc:docMk/>
            <pc:sldMk cId="84745167" sldId="368"/>
            <ac:inkMk id="148" creationId="{2666102B-4431-46B3-B11D-816540BD00E8}"/>
          </ac:inkMkLst>
        </pc:inkChg>
        <pc:inkChg chg="add del">
          <ac:chgData name="Viet Anh Nguyen" userId="b95f61ff061388d5" providerId="LiveId" clId="{2F009BA6-935D-4172-B5F2-8DDE54F1BBBA}" dt="2022-01-12T06:22:32.803" v="5471"/>
          <ac:inkMkLst>
            <pc:docMk/>
            <pc:sldMk cId="84745167" sldId="368"/>
            <ac:inkMk id="149" creationId="{29F162B8-25DC-4E9A-9831-D68FE824EEC9}"/>
          </ac:inkMkLst>
        </pc:inkChg>
        <pc:inkChg chg="add del">
          <ac:chgData name="Viet Anh Nguyen" userId="b95f61ff061388d5" providerId="LiveId" clId="{2F009BA6-935D-4172-B5F2-8DDE54F1BBBA}" dt="2022-01-12T06:22:32.803" v="5471"/>
          <ac:inkMkLst>
            <pc:docMk/>
            <pc:sldMk cId="84745167" sldId="368"/>
            <ac:inkMk id="150" creationId="{8DB1AEDD-9075-42F9-A49B-A196D8472499}"/>
          </ac:inkMkLst>
        </pc:inkChg>
        <pc:inkChg chg="add">
          <ac:chgData name="Viet Anh Nguyen" userId="b95f61ff061388d5" providerId="LiveId" clId="{2F009BA6-935D-4172-B5F2-8DDE54F1BBBA}" dt="2022-01-12T06:22:32.803" v="5471"/>
          <ac:inkMkLst>
            <pc:docMk/>
            <pc:sldMk cId="84745167" sldId="368"/>
            <ac:inkMk id="151" creationId="{D9DB17AD-A33F-4AA9-9E91-393C58D178EE}"/>
          </ac:inkMkLst>
        </pc:inkChg>
        <pc:inkChg chg="add del">
          <ac:chgData name="Viet Anh Nguyen" userId="b95f61ff061388d5" providerId="LiveId" clId="{2F009BA6-935D-4172-B5F2-8DDE54F1BBBA}" dt="2022-01-12T06:23:03.610" v="5478"/>
          <ac:inkMkLst>
            <pc:docMk/>
            <pc:sldMk cId="84745167" sldId="368"/>
            <ac:inkMk id="152" creationId="{F604C5E0-1CE0-4989-AC29-434E66DFC38F}"/>
          </ac:inkMkLst>
        </pc:inkChg>
        <pc:inkChg chg="add del">
          <ac:chgData name="Viet Anh Nguyen" userId="b95f61ff061388d5" providerId="LiveId" clId="{2F009BA6-935D-4172-B5F2-8DDE54F1BBBA}" dt="2022-01-12T06:23:03.610" v="5478"/>
          <ac:inkMkLst>
            <pc:docMk/>
            <pc:sldMk cId="84745167" sldId="368"/>
            <ac:inkMk id="153" creationId="{84083C47-806B-4EDC-9AE6-D98DB6923D28}"/>
          </ac:inkMkLst>
        </pc:inkChg>
        <pc:inkChg chg="add del">
          <ac:chgData name="Viet Anh Nguyen" userId="b95f61ff061388d5" providerId="LiveId" clId="{2F009BA6-935D-4172-B5F2-8DDE54F1BBBA}" dt="2022-01-12T06:23:03.610" v="5478"/>
          <ac:inkMkLst>
            <pc:docMk/>
            <pc:sldMk cId="84745167" sldId="368"/>
            <ac:inkMk id="154" creationId="{9D05CC42-475F-4BBE-99D8-9D3AA241DD5A}"/>
          </ac:inkMkLst>
        </pc:inkChg>
        <pc:inkChg chg="add del">
          <ac:chgData name="Viet Anh Nguyen" userId="b95f61ff061388d5" providerId="LiveId" clId="{2F009BA6-935D-4172-B5F2-8DDE54F1BBBA}" dt="2022-01-12T06:23:03.610" v="5478"/>
          <ac:inkMkLst>
            <pc:docMk/>
            <pc:sldMk cId="84745167" sldId="368"/>
            <ac:inkMk id="155" creationId="{021FCDDC-B0FB-47B3-A9B2-5AD579CA2FF4}"/>
          </ac:inkMkLst>
        </pc:inkChg>
        <pc:inkChg chg="add del">
          <ac:chgData name="Viet Anh Nguyen" userId="b95f61ff061388d5" providerId="LiveId" clId="{2F009BA6-935D-4172-B5F2-8DDE54F1BBBA}" dt="2022-01-12T06:23:03.610" v="5478"/>
          <ac:inkMkLst>
            <pc:docMk/>
            <pc:sldMk cId="84745167" sldId="368"/>
            <ac:inkMk id="156" creationId="{79BA476E-302E-4CA2-8001-E5029E4DDCE2}"/>
          </ac:inkMkLst>
        </pc:inkChg>
        <pc:inkChg chg="add del">
          <ac:chgData name="Viet Anh Nguyen" userId="b95f61ff061388d5" providerId="LiveId" clId="{2F009BA6-935D-4172-B5F2-8DDE54F1BBBA}" dt="2022-01-12T06:23:03.610" v="5478"/>
          <ac:inkMkLst>
            <pc:docMk/>
            <pc:sldMk cId="84745167" sldId="368"/>
            <ac:inkMk id="157" creationId="{6B13B397-C382-4F5F-8A48-D52365879886}"/>
          </ac:inkMkLst>
        </pc:inkChg>
        <pc:inkChg chg="add">
          <ac:chgData name="Viet Anh Nguyen" userId="b95f61ff061388d5" providerId="LiveId" clId="{2F009BA6-935D-4172-B5F2-8DDE54F1BBBA}" dt="2022-01-12T06:23:03.610" v="5478"/>
          <ac:inkMkLst>
            <pc:docMk/>
            <pc:sldMk cId="84745167" sldId="368"/>
            <ac:inkMk id="158" creationId="{C0194F9B-7B96-4E16-8AEC-AAAE052E864D}"/>
          </ac:inkMkLst>
        </pc:inkChg>
        <pc:inkChg chg="add del">
          <ac:chgData name="Viet Anh Nguyen" userId="b95f61ff061388d5" providerId="LiveId" clId="{2F009BA6-935D-4172-B5F2-8DDE54F1BBBA}" dt="2022-01-12T06:24:36.727" v="5481"/>
          <ac:inkMkLst>
            <pc:docMk/>
            <pc:sldMk cId="84745167" sldId="368"/>
            <ac:inkMk id="159" creationId="{0D729E6C-D4DE-42A2-88FA-E4E882B74089}"/>
          </ac:inkMkLst>
        </pc:inkChg>
        <pc:inkChg chg="add del">
          <ac:chgData name="Viet Anh Nguyen" userId="b95f61ff061388d5" providerId="LiveId" clId="{2F009BA6-935D-4172-B5F2-8DDE54F1BBBA}" dt="2022-01-12T06:24:36.727" v="5481"/>
          <ac:inkMkLst>
            <pc:docMk/>
            <pc:sldMk cId="84745167" sldId="368"/>
            <ac:inkMk id="160" creationId="{B246C2D1-A8A8-432C-A6B7-696617AFDFF3}"/>
          </ac:inkMkLst>
        </pc:inkChg>
        <pc:inkChg chg="add del">
          <ac:chgData name="Viet Anh Nguyen" userId="b95f61ff061388d5" providerId="LiveId" clId="{2F009BA6-935D-4172-B5F2-8DDE54F1BBBA}" dt="2022-01-12T06:24:39.804" v="5490"/>
          <ac:inkMkLst>
            <pc:docMk/>
            <pc:sldMk cId="84745167" sldId="368"/>
            <ac:inkMk id="161" creationId="{BF4A17A8-6D23-4DED-A1F9-7457EFA1F39F}"/>
          </ac:inkMkLst>
        </pc:inkChg>
        <pc:inkChg chg="add del">
          <ac:chgData name="Viet Anh Nguyen" userId="b95f61ff061388d5" providerId="LiveId" clId="{2F009BA6-935D-4172-B5F2-8DDE54F1BBBA}" dt="2022-01-12T06:24:39.804" v="5490"/>
          <ac:inkMkLst>
            <pc:docMk/>
            <pc:sldMk cId="84745167" sldId="368"/>
            <ac:inkMk id="162" creationId="{FD704D6E-5EBF-4661-859B-8D0B0A1E5C1A}"/>
          </ac:inkMkLst>
        </pc:inkChg>
        <pc:inkChg chg="add del">
          <ac:chgData name="Viet Anh Nguyen" userId="b95f61ff061388d5" providerId="LiveId" clId="{2F009BA6-935D-4172-B5F2-8DDE54F1BBBA}" dt="2022-01-12T06:24:39.804" v="5490"/>
          <ac:inkMkLst>
            <pc:docMk/>
            <pc:sldMk cId="84745167" sldId="368"/>
            <ac:inkMk id="163" creationId="{5D977630-6B72-4C3B-BCB5-5C8493D4D890}"/>
          </ac:inkMkLst>
        </pc:inkChg>
        <pc:inkChg chg="add del">
          <ac:chgData name="Viet Anh Nguyen" userId="b95f61ff061388d5" providerId="LiveId" clId="{2F009BA6-935D-4172-B5F2-8DDE54F1BBBA}" dt="2022-01-12T06:24:39.804" v="5490"/>
          <ac:inkMkLst>
            <pc:docMk/>
            <pc:sldMk cId="84745167" sldId="368"/>
            <ac:inkMk id="164" creationId="{FB9D4731-FD2D-4567-B677-9FC9F99D5F4B}"/>
          </ac:inkMkLst>
        </pc:inkChg>
        <pc:inkChg chg="add del">
          <ac:chgData name="Viet Anh Nguyen" userId="b95f61ff061388d5" providerId="LiveId" clId="{2F009BA6-935D-4172-B5F2-8DDE54F1BBBA}" dt="2022-01-12T06:24:39.804" v="5490"/>
          <ac:inkMkLst>
            <pc:docMk/>
            <pc:sldMk cId="84745167" sldId="368"/>
            <ac:inkMk id="165" creationId="{9A2E7C2F-760B-4C2B-8B5C-9F2B2E18C1A8}"/>
          </ac:inkMkLst>
        </pc:inkChg>
        <pc:inkChg chg="add del">
          <ac:chgData name="Viet Anh Nguyen" userId="b95f61ff061388d5" providerId="LiveId" clId="{2F009BA6-935D-4172-B5F2-8DDE54F1BBBA}" dt="2022-01-12T06:24:39.804" v="5490"/>
          <ac:inkMkLst>
            <pc:docMk/>
            <pc:sldMk cId="84745167" sldId="368"/>
            <ac:inkMk id="166" creationId="{320CF83B-B078-46F1-86FC-27AD71CFE8EC}"/>
          </ac:inkMkLst>
        </pc:inkChg>
        <pc:inkChg chg="add del">
          <ac:chgData name="Viet Anh Nguyen" userId="b95f61ff061388d5" providerId="LiveId" clId="{2F009BA6-935D-4172-B5F2-8DDE54F1BBBA}" dt="2022-01-12T06:24:39.804" v="5490"/>
          <ac:inkMkLst>
            <pc:docMk/>
            <pc:sldMk cId="84745167" sldId="368"/>
            <ac:inkMk id="167" creationId="{37734D60-A0FF-406C-B2EA-54E715252FD2}"/>
          </ac:inkMkLst>
        </pc:inkChg>
        <pc:inkChg chg="add del">
          <ac:chgData name="Viet Anh Nguyen" userId="b95f61ff061388d5" providerId="LiveId" clId="{2F009BA6-935D-4172-B5F2-8DDE54F1BBBA}" dt="2022-01-12T06:24:39.804" v="5490"/>
          <ac:inkMkLst>
            <pc:docMk/>
            <pc:sldMk cId="84745167" sldId="368"/>
            <ac:inkMk id="168" creationId="{4434BC80-F395-43B7-96AF-365CFFA860D1}"/>
          </ac:inkMkLst>
        </pc:inkChg>
        <pc:inkChg chg="add del">
          <ac:chgData name="Viet Anh Nguyen" userId="b95f61ff061388d5" providerId="LiveId" clId="{2F009BA6-935D-4172-B5F2-8DDE54F1BBBA}" dt="2022-01-12T06:24:39.804" v="5490"/>
          <ac:inkMkLst>
            <pc:docMk/>
            <pc:sldMk cId="84745167" sldId="368"/>
            <ac:inkMk id="169" creationId="{577AF773-7D9A-4340-A2D0-18B058425729}"/>
          </ac:inkMkLst>
        </pc:inkChg>
        <pc:inkChg chg="add del">
          <ac:chgData name="Viet Anh Nguyen" userId="b95f61ff061388d5" providerId="LiveId" clId="{2F009BA6-935D-4172-B5F2-8DDE54F1BBBA}" dt="2022-01-12T06:24:40.768" v="5493"/>
          <ac:inkMkLst>
            <pc:docMk/>
            <pc:sldMk cId="84745167" sldId="368"/>
            <ac:inkMk id="170" creationId="{82E91868-C206-460C-B071-AE1702D78067}"/>
          </ac:inkMkLst>
        </pc:inkChg>
        <pc:inkChg chg="add del">
          <ac:chgData name="Viet Anh Nguyen" userId="b95f61ff061388d5" providerId="LiveId" clId="{2F009BA6-935D-4172-B5F2-8DDE54F1BBBA}" dt="2022-01-12T06:24:43.912" v="5495"/>
          <ac:inkMkLst>
            <pc:docMk/>
            <pc:sldMk cId="84745167" sldId="368"/>
            <ac:inkMk id="171" creationId="{FAA2F615-6C66-4DF3-95D0-D3E4000B5AAE}"/>
          </ac:inkMkLst>
        </pc:inkChg>
        <pc:inkChg chg="add del">
          <ac:chgData name="Viet Anh Nguyen" userId="b95f61ff061388d5" providerId="LiveId" clId="{2F009BA6-935D-4172-B5F2-8DDE54F1BBBA}" dt="2022-01-12T06:24:40.768" v="5493"/>
          <ac:inkMkLst>
            <pc:docMk/>
            <pc:sldMk cId="84745167" sldId="368"/>
            <ac:inkMk id="172" creationId="{712E5E6F-5321-4BB5-BA4F-EE2A2FF16C50}"/>
          </ac:inkMkLst>
        </pc:inkChg>
        <pc:inkChg chg="add del">
          <ac:chgData name="Viet Anh Nguyen" userId="b95f61ff061388d5" providerId="LiveId" clId="{2F009BA6-935D-4172-B5F2-8DDE54F1BBBA}" dt="2022-01-12T06:24:40.768" v="5493"/>
          <ac:inkMkLst>
            <pc:docMk/>
            <pc:sldMk cId="84745167" sldId="368"/>
            <ac:inkMk id="173" creationId="{5E70AE01-40EF-43A2-83F1-DF438358EA89}"/>
          </ac:inkMkLst>
        </pc:inkChg>
        <pc:inkChg chg="add del">
          <ac:chgData name="Viet Anh Nguyen" userId="b95f61ff061388d5" providerId="LiveId" clId="{2F009BA6-935D-4172-B5F2-8DDE54F1BBBA}" dt="2022-01-12T06:24:43.912" v="5495"/>
          <ac:inkMkLst>
            <pc:docMk/>
            <pc:sldMk cId="84745167" sldId="368"/>
            <ac:inkMk id="174" creationId="{869425FF-3014-4CD1-87C8-A569BA788E6D}"/>
          </ac:inkMkLst>
        </pc:inkChg>
        <pc:inkChg chg="add del">
          <ac:chgData name="Viet Anh Nguyen" userId="b95f61ff061388d5" providerId="LiveId" clId="{2F009BA6-935D-4172-B5F2-8DDE54F1BBBA}" dt="2022-01-12T06:24:43.912" v="5495"/>
          <ac:inkMkLst>
            <pc:docMk/>
            <pc:sldMk cId="84745167" sldId="368"/>
            <ac:inkMk id="175" creationId="{62A6E618-51A9-4DEE-A62D-5C52C3983BBD}"/>
          </ac:inkMkLst>
        </pc:inkChg>
        <pc:inkChg chg="add">
          <ac:chgData name="Viet Anh Nguyen" userId="b95f61ff061388d5" providerId="LiveId" clId="{2F009BA6-935D-4172-B5F2-8DDE54F1BBBA}" dt="2022-01-12T06:24:43.912" v="5495"/>
          <ac:inkMkLst>
            <pc:docMk/>
            <pc:sldMk cId="84745167" sldId="368"/>
            <ac:inkMk id="176" creationId="{999B17DF-7A46-4858-9484-AA2EA2D98E6B}"/>
          </ac:inkMkLst>
        </pc:inkChg>
        <pc:inkChg chg="add">
          <ac:chgData name="Viet Anh Nguyen" userId="b95f61ff061388d5" providerId="LiveId" clId="{2F009BA6-935D-4172-B5F2-8DDE54F1BBBA}" dt="2022-01-12T06:25:07.862" v="5496" actId="9405"/>
          <ac:inkMkLst>
            <pc:docMk/>
            <pc:sldMk cId="84745167" sldId="368"/>
            <ac:inkMk id="177" creationId="{2F7B711A-416D-4137-907E-FC93A1B8EC79}"/>
          </ac:inkMkLst>
        </pc:inkChg>
        <pc:inkChg chg="add">
          <ac:chgData name="Viet Anh Nguyen" userId="b95f61ff061388d5" providerId="LiveId" clId="{2F009BA6-935D-4172-B5F2-8DDE54F1BBBA}" dt="2022-01-12T06:25:08.287" v="5497" actId="9405"/>
          <ac:inkMkLst>
            <pc:docMk/>
            <pc:sldMk cId="84745167" sldId="368"/>
            <ac:inkMk id="178" creationId="{4A81D912-D6F0-4672-A629-3B2D45427FB5}"/>
          </ac:inkMkLst>
        </pc:inkChg>
        <pc:inkChg chg="add del">
          <ac:chgData name="Viet Anh Nguyen" userId="b95f61ff061388d5" providerId="LiveId" clId="{2F009BA6-935D-4172-B5F2-8DDE54F1BBBA}" dt="2022-01-12T06:25:18.006" v="5505"/>
          <ac:inkMkLst>
            <pc:docMk/>
            <pc:sldMk cId="84745167" sldId="368"/>
            <ac:inkMk id="179" creationId="{5617E3FC-6FB0-4AC5-8F4A-94AE505736ED}"/>
          </ac:inkMkLst>
        </pc:inkChg>
        <pc:inkChg chg="add del">
          <ac:chgData name="Viet Anh Nguyen" userId="b95f61ff061388d5" providerId="LiveId" clId="{2F009BA6-935D-4172-B5F2-8DDE54F1BBBA}" dt="2022-01-12T06:25:18.006" v="5505"/>
          <ac:inkMkLst>
            <pc:docMk/>
            <pc:sldMk cId="84745167" sldId="368"/>
            <ac:inkMk id="180" creationId="{F4463C43-F90D-4B76-894F-63A1CCAE44FC}"/>
          </ac:inkMkLst>
        </pc:inkChg>
        <pc:inkChg chg="add del">
          <ac:chgData name="Viet Anh Nguyen" userId="b95f61ff061388d5" providerId="LiveId" clId="{2F009BA6-935D-4172-B5F2-8DDE54F1BBBA}" dt="2022-01-12T06:25:18.006" v="5505"/>
          <ac:inkMkLst>
            <pc:docMk/>
            <pc:sldMk cId="84745167" sldId="368"/>
            <ac:inkMk id="181" creationId="{0D6145A6-5EA1-4F30-ABF6-1A87969B0EE3}"/>
          </ac:inkMkLst>
        </pc:inkChg>
        <pc:inkChg chg="add del">
          <ac:chgData name="Viet Anh Nguyen" userId="b95f61ff061388d5" providerId="LiveId" clId="{2F009BA6-935D-4172-B5F2-8DDE54F1BBBA}" dt="2022-01-12T06:25:18.006" v="5505"/>
          <ac:inkMkLst>
            <pc:docMk/>
            <pc:sldMk cId="84745167" sldId="368"/>
            <ac:inkMk id="182" creationId="{15AC0769-EE20-4094-A596-8CC497B79DC4}"/>
          </ac:inkMkLst>
        </pc:inkChg>
        <pc:inkChg chg="add del">
          <ac:chgData name="Viet Anh Nguyen" userId="b95f61ff061388d5" providerId="LiveId" clId="{2F009BA6-935D-4172-B5F2-8DDE54F1BBBA}" dt="2022-01-12T06:25:18.006" v="5505"/>
          <ac:inkMkLst>
            <pc:docMk/>
            <pc:sldMk cId="84745167" sldId="368"/>
            <ac:inkMk id="183" creationId="{DCE91586-B33F-4042-8AC7-87154C31F2F1}"/>
          </ac:inkMkLst>
        </pc:inkChg>
        <pc:inkChg chg="add del">
          <ac:chgData name="Viet Anh Nguyen" userId="b95f61ff061388d5" providerId="LiveId" clId="{2F009BA6-935D-4172-B5F2-8DDE54F1BBBA}" dt="2022-01-12T06:25:18.006" v="5505"/>
          <ac:inkMkLst>
            <pc:docMk/>
            <pc:sldMk cId="84745167" sldId="368"/>
            <ac:inkMk id="184" creationId="{8A5B0E6A-24F0-462E-B450-A2F67045665A}"/>
          </ac:inkMkLst>
        </pc:inkChg>
        <pc:inkChg chg="add del">
          <ac:chgData name="Viet Anh Nguyen" userId="b95f61ff061388d5" providerId="LiveId" clId="{2F009BA6-935D-4172-B5F2-8DDE54F1BBBA}" dt="2022-01-12T06:25:18.006" v="5505"/>
          <ac:inkMkLst>
            <pc:docMk/>
            <pc:sldMk cId="84745167" sldId="368"/>
            <ac:inkMk id="185" creationId="{F2C1AA78-3ADE-47BC-8007-353F6DFFBCA7}"/>
          </ac:inkMkLst>
        </pc:inkChg>
        <pc:inkChg chg="add">
          <ac:chgData name="Viet Anh Nguyen" userId="b95f61ff061388d5" providerId="LiveId" clId="{2F009BA6-935D-4172-B5F2-8DDE54F1BBBA}" dt="2022-01-12T06:25:18.006" v="5505"/>
          <ac:inkMkLst>
            <pc:docMk/>
            <pc:sldMk cId="84745167" sldId="368"/>
            <ac:inkMk id="186" creationId="{0A7A890A-E7C7-4705-96B8-232DAB6BE75C}"/>
          </ac:inkMkLst>
        </pc:inkChg>
        <pc:inkChg chg="add">
          <ac:chgData name="Viet Anh Nguyen" userId="b95f61ff061388d5" providerId="LiveId" clId="{2F009BA6-935D-4172-B5F2-8DDE54F1BBBA}" dt="2022-01-12T06:25:18.006" v="5505"/>
          <ac:inkMkLst>
            <pc:docMk/>
            <pc:sldMk cId="84745167" sldId="368"/>
            <ac:inkMk id="187" creationId="{AF3066F1-1CB3-4865-BF37-84A695A77D7F}"/>
          </ac:inkMkLst>
        </pc:inkChg>
      </pc:sldChg>
      <pc:sldChg chg="addSp delSp new mod">
        <pc:chgData name="Viet Anh Nguyen" userId="b95f61ff061388d5" providerId="LiveId" clId="{2F009BA6-935D-4172-B5F2-8DDE54F1BBBA}" dt="2022-01-12T07:48:53.232" v="5813"/>
        <pc:sldMkLst>
          <pc:docMk/>
          <pc:sldMk cId="788533756" sldId="369"/>
        </pc:sldMkLst>
        <pc:inkChg chg="add del">
          <ac:chgData name="Viet Anh Nguyen" userId="b95f61ff061388d5" providerId="LiveId" clId="{2F009BA6-935D-4172-B5F2-8DDE54F1BBBA}" dt="2022-01-12T07:42:58.640" v="5666"/>
          <ac:inkMkLst>
            <pc:docMk/>
            <pc:sldMk cId="788533756" sldId="369"/>
            <ac:inkMk id="2" creationId="{9C285552-BFD3-4E9D-868B-3858AF6A5084}"/>
          </ac:inkMkLst>
        </pc:inkChg>
        <pc:inkChg chg="add del">
          <ac:chgData name="Viet Anh Nguyen" userId="b95f61ff061388d5" providerId="LiveId" clId="{2F009BA6-935D-4172-B5F2-8DDE54F1BBBA}" dt="2022-01-12T07:42:58.640" v="5666"/>
          <ac:inkMkLst>
            <pc:docMk/>
            <pc:sldMk cId="788533756" sldId="369"/>
            <ac:inkMk id="3" creationId="{9AFF744D-7FE5-40C6-8DB3-9CCC80485EF9}"/>
          </ac:inkMkLst>
        </pc:inkChg>
        <pc:inkChg chg="add del">
          <ac:chgData name="Viet Anh Nguyen" userId="b95f61ff061388d5" providerId="LiveId" clId="{2F009BA6-935D-4172-B5F2-8DDE54F1BBBA}" dt="2022-01-12T07:42:58.640" v="5666"/>
          <ac:inkMkLst>
            <pc:docMk/>
            <pc:sldMk cId="788533756" sldId="369"/>
            <ac:inkMk id="4" creationId="{91A4E7E8-5B60-413B-B634-145ADA0107BC}"/>
          </ac:inkMkLst>
        </pc:inkChg>
        <pc:inkChg chg="add del">
          <ac:chgData name="Viet Anh Nguyen" userId="b95f61ff061388d5" providerId="LiveId" clId="{2F009BA6-935D-4172-B5F2-8DDE54F1BBBA}" dt="2022-01-12T07:42:58.640" v="5666"/>
          <ac:inkMkLst>
            <pc:docMk/>
            <pc:sldMk cId="788533756" sldId="369"/>
            <ac:inkMk id="5" creationId="{9B6DC0F3-D716-426D-9C10-3AA33E9EDCAB}"/>
          </ac:inkMkLst>
        </pc:inkChg>
        <pc:inkChg chg="add del">
          <ac:chgData name="Viet Anh Nguyen" userId="b95f61ff061388d5" providerId="LiveId" clId="{2F009BA6-935D-4172-B5F2-8DDE54F1BBBA}" dt="2022-01-12T07:42:58.640" v="5666"/>
          <ac:inkMkLst>
            <pc:docMk/>
            <pc:sldMk cId="788533756" sldId="369"/>
            <ac:inkMk id="6" creationId="{449FAC30-C82B-41B7-90C4-3E0ED4355B1F}"/>
          </ac:inkMkLst>
        </pc:inkChg>
        <pc:inkChg chg="add del">
          <ac:chgData name="Viet Anh Nguyen" userId="b95f61ff061388d5" providerId="LiveId" clId="{2F009BA6-935D-4172-B5F2-8DDE54F1BBBA}" dt="2022-01-12T07:42:58.640" v="5666"/>
          <ac:inkMkLst>
            <pc:docMk/>
            <pc:sldMk cId="788533756" sldId="369"/>
            <ac:inkMk id="7" creationId="{90E0885B-6CF7-4179-BA47-9E077AF33A64}"/>
          </ac:inkMkLst>
        </pc:inkChg>
        <pc:inkChg chg="add del">
          <ac:chgData name="Viet Anh Nguyen" userId="b95f61ff061388d5" providerId="LiveId" clId="{2F009BA6-935D-4172-B5F2-8DDE54F1BBBA}" dt="2022-01-12T07:43:00.128" v="5671"/>
          <ac:inkMkLst>
            <pc:docMk/>
            <pc:sldMk cId="788533756" sldId="369"/>
            <ac:inkMk id="8" creationId="{CCC4FC55-5FC3-4DF8-BD2C-FC482CA196BF}"/>
          </ac:inkMkLst>
        </pc:inkChg>
        <pc:inkChg chg="add">
          <ac:chgData name="Viet Anh Nguyen" userId="b95f61ff061388d5" providerId="LiveId" clId="{2F009BA6-935D-4172-B5F2-8DDE54F1BBBA}" dt="2022-01-12T07:42:58.640" v="5666"/>
          <ac:inkMkLst>
            <pc:docMk/>
            <pc:sldMk cId="788533756" sldId="369"/>
            <ac:inkMk id="9" creationId="{23AA145A-6FE7-4A61-9A03-D3EF2EC261FC}"/>
          </ac:inkMkLst>
        </pc:inkChg>
        <pc:inkChg chg="add del">
          <ac:chgData name="Viet Anh Nguyen" userId="b95f61ff061388d5" providerId="LiveId" clId="{2F009BA6-935D-4172-B5F2-8DDE54F1BBBA}" dt="2022-01-12T07:43:00.128" v="5671"/>
          <ac:inkMkLst>
            <pc:docMk/>
            <pc:sldMk cId="788533756" sldId="369"/>
            <ac:inkMk id="10" creationId="{C54C8959-0AFC-49C3-853A-D73BD67414DD}"/>
          </ac:inkMkLst>
        </pc:inkChg>
        <pc:inkChg chg="add del">
          <ac:chgData name="Viet Anh Nguyen" userId="b95f61ff061388d5" providerId="LiveId" clId="{2F009BA6-935D-4172-B5F2-8DDE54F1BBBA}" dt="2022-01-12T07:43:00.128" v="5671"/>
          <ac:inkMkLst>
            <pc:docMk/>
            <pc:sldMk cId="788533756" sldId="369"/>
            <ac:inkMk id="11" creationId="{B4FFDB73-2997-4FE9-A353-37EF70AB48A4}"/>
          </ac:inkMkLst>
        </pc:inkChg>
        <pc:inkChg chg="add del">
          <ac:chgData name="Viet Anh Nguyen" userId="b95f61ff061388d5" providerId="LiveId" clId="{2F009BA6-935D-4172-B5F2-8DDE54F1BBBA}" dt="2022-01-12T07:43:00.128" v="5671"/>
          <ac:inkMkLst>
            <pc:docMk/>
            <pc:sldMk cId="788533756" sldId="369"/>
            <ac:inkMk id="12" creationId="{90775149-E3C2-4997-BA7A-F2C7565BD9DF}"/>
          </ac:inkMkLst>
        </pc:inkChg>
        <pc:inkChg chg="add del">
          <ac:chgData name="Viet Anh Nguyen" userId="b95f61ff061388d5" providerId="LiveId" clId="{2F009BA6-935D-4172-B5F2-8DDE54F1BBBA}" dt="2022-01-12T07:43:00.128" v="5671"/>
          <ac:inkMkLst>
            <pc:docMk/>
            <pc:sldMk cId="788533756" sldId="369"/>
            <ac:inkMk id="13" creationId="{89C8E1D8-65A0-4DCA-ACBA-7CE7112F0CCD}"/>
          </ac:inkMkLst>
        </pc:inkChg>
        <pc:inkChg chg="add">
          <ac:chgData name="Viet Anh Nguyen" userId="b95f61ff061388d5" providerId="LiveId" clId="{2F009BA6-935D-4172-B5F2-8DDE54F1BBBA}" dt="2022-01-12T07:43:00.128" v="5671"/>
          <ac:inkMkLst>
            <pc:docMk/>
            <pc:sldMk cId="788533756" sldId="369"/>
            <ac:inkMk id="14" creationId="{8A9263A2-054E-4ADB-B9E7-67CF28C14231}"/>
          </ac:inkMkLst>
        </pc:inkChg>
        <pc:inkChg chg="add del">
          <ac:chgData name="Viet Anh Nguyen" userId="b95f61ff061388d5" providerId="LiveId" clId="{2F009BA6-935D-4172-B5F2-8DDE54F1BBBA}" dt="2022-01-12T07:43:02.992" v="5678"/>
          <ac:inkMkLst>
            <pc:docMk/>
            <pc:sldMk cId="788533756" sldId="369"/>
            <ac:inkMk id="15" creationId="{9E7CF31C-CDEE-4379-8C11-64BD6DD25EEE}"/>
          </ac:inkMkLst>
        </pc:inkChg>
        <pc:inkChg chg="add del">
          <ac:chgData name="Viet Anh Nguyen" userId="b95f61ff061388d5" providerId="LiveId" clId="{2F009BA6-935D-4172-B5F2-8DDE54F1BBBA}" dt="2022-01-12T07:43:02.992" v="5678"/>
          <ac:inkMkLst>
            <pc:docMk/>
            <pc:sldMk cId="788533756" sldId="369"/>
            <ac:inkMk id="16" creationId="{0F7E4B94-1975-416A-9844-C106E8C70028}"/>
          </ac:inkMkLst>
        </pc:inkChg>
        <pc:inkChg chg="add del">
          <ac:chgData name="Viet Anh Nguyen" userId="b95f61ff061388d5" providerId="LiveId" clId="{2F009BA6-935D-4172-B5F2-8DDE54F1BBBA}" dt="2022-01-12T07:43:02.992" v="5678"/>
          <ac:inkMkLst>
            <pc:docMk/>
            <pc:sldMk cId="788533756" sldId="369"/>
            <ac:inkMk id="17" creationId="{027C2FCC-9C96-41F4-90FA-7FFB1AF9B720}"/>
          </ac:inkMkLst>
        </pc:inkChg>
        <pc:inkChg chg="add del">
          <ac:chgData name="Viet Anh Nguyen" userId="b95f61ff061388d5" providerId="LiveId" clId="{2F009BA6-935D-4172-B5F2-8DDE54F1BBBA}" dt="2022-01-12T07:43:02.992" v="5678"/>
          <ac:inkMkLst>
            <pc:docMk/>
            <pc:sldMk cId="788533756" sldId="369"/>
            <ac:inkMk id="18" creationId="{F3D2A913-9B86-4CA8-8DDB-CBEB17C77AAC}"/>
          </ac:inkMkLst>
        </pc:inkChg>
        <pc:inkChg chg="add del">
          <ac:chgData name="Viet Anh Nguyen" userId="b95f61ff061388d5" providerId="LiveId" clId="{2F009BA6-935D-4172-B5F2-8DDE54F1BBBA}" dt="2022-01-12T07:43:02.992" v="5678"/>
          <ac:inkMkLst>
            <pc:docMk/>
            <pc:sldMk cId="788533756" sldId="369"/>
            <ac:inkMk id="19" creationId="{A0B97AA2-9CF6-4018-9803-A65B5CF4CAD4}"/>
          </ac:inkMkLst>
        </pc:inkChg>
        <pc:inkChg chg="add del">
          <ac:chgData name="Viet Anh Nguyen" userId="b95f61ff061388d5" providerId="LiveId" clId="{2F009BA6-935D-4172-B5F2-8DDE54F1BBBA}" dt="2022-01-12T07:43:02.992" v="5678"/>
          <ac:inkMkLst>
            <pc:docMk/>
            <pc:sldMk cId="788533756" sldId="369"/>
            <ac:inkMk id="20" creationId="{DC2FB19D-98E0-43ED-9D3A-DC5CD0A9D8E7}"/>
          </ac:inkMkLst>
        </pc:inkChg>
        <pc:inkChg chg="add">
          <ac:chgData name="Viet Anh Nguyen" userId="b95f61ff061388d5" providerId="LiveId" clId="{2F009BA6-935D-4172-B5F2-8DDE54F1BBBA}" dt="2022-01-12T07:43:02.992" v="5678"/>
          <ac:inkMkLst>
            <pc:docMk/>
            <pc:sldMk cId="788533756" sldId="369"/>
            <ac:inkMk id="21" creationId="{A1B39D2D-3FB1-4642-A033-1D046BABD8B5}"/>
          </ac:inkMkLst>
        </pc:inkChg>
        <pc:inkChg chg="add del">
          <ac:chgData name="Viet Anh Nguyen" userId="b95f61ff061388d5" providerId="LiveId" clId="{2F009BA6-935D-4172-B5F2-8DDE54F1BBBA}" dt="2022-01-12T07:43:08.568" v="5686"/>
          <ac:inkMkLst>
            <pc:docMk/>
            <pc:sldMk cId="788533756" sldId="369"/>
            <ac:inkMk id="22" creationId="{62F0BA36-184B-4E2B-9FEF-4C5F56E631BD}"/>
          </ac:inkMkLst>
        </pc:inkChg>
        <pc:inkChg chg="add del">
          <ac:chgData name="Viet Anh Nguyen" userId="b95f61ff061388d5" providerId="LiveId" clId="{2F009BA6-935D-4172-B5F2-8DDE54F1BBBA}" dt="2022-01-12T07:43:08.568" v="5686"/>
          <ac:inkMkLst>
            <pc:docMk/>
            <pc:sldMk cId="788533756" sldId="369"/>
            <ac:inkMk id="23" creationId="{64DC70E1-0E94-4759-ADAF-3AE638555634}"/>
          </ac:inkMkLst>
        </pc:inkChg>
        <pc:inkChg chg="add del">
          <ac:chgData name="Viet Anh Nguyen" userId="b95f61ff061388d5" providerId="LiveId" clId="{2F009BA6-935D-4172-B5F2-8DDE54F1BBBA}" dt="2022-01-12T07:43:08.568" v="5686"/>
          <ac:inkMkLst>
            <pc:docMk/>
            <pc:sldMk cId="788533756" sldId="369"/>
            <ac:inkMk id="24" creationId="{AE8A58AF-03C4-453A-914E-9979AFB77999}"/>
          </ac:inkMkLst>
        </pc:inkChg>
        <pc:inkChg chg="add del">
          <ac:chgData name="Viet Anh Nguyen" userId="b95f61ff061388d5" providerId="LiveId" clId="{2F009BA6-935D-4172-B5F2-8DDE54F1BBBA}" dt="2022-01-12T07:43:08.568" v="5686"/>
          <ac:inkMkLst>
            <pc:docMk/>
            <pc:sldMk cId="788533756" sldId="369"/>
            <ac:inkMk id="25" creationId="{E7B61909-73E2-4F54-AAAB-74FB91FE62C5}"/>
          </ac:inkMkLst>
        </pc:inkChg>
        <pc:inkChg chg="add del">
          <ac:chgData name="Viet Anh Nguyen" userId="b95f61ff061388d5" providerId="LiveId" clId="{2F009BA6-935D-4172-B5F2-8DDE54F1BBBA}" dt="2022-01-12T07:43:08.568" v="5686"/>
          <ac:inkMkLst>
            <pc:docMk/>
            <pc:sldMk cId="788533756" sldId="369"/>
            <ac:inkMk id="26" creationId="{FC935A77-5EDE-4868-9C3F-AD1EE2F8684C}"/>
          </ac:inkMkLst>
        </pc:inkChg>
        <pc:inkChg chg="add">
          <ac:chgData name="Viet Anh Nguyen" userId="b95f61ff061388d5" providerId="LiveId" clId="{2F009BA6-935D-4172-B5F2-8DDE54F1BBBA}" dt="2022-01-12T07:43:07.421" v="5684" actId="9405"/>
          <ac:inkMkLst>
            <pc:docMk/>
            <pc:sldMk cId="788533756" sldId="369"/>
            <ac:inkMk id="27" creationId="{0928ED15-30E9-4C3B-A52A-3CF56488A56E}"/>
          </ac:inkMkLst>
        </pc:inkChg>
        <pc:inkChg chg="add">
          <ac:chgData name="Viet Anh Nguyen" userId="b95f61ff061388d5" providerId="LiveId" clId="{2F009BA6-935D-4172-B5F2-8DDE54F1BBBA}" dt="2022-01-12T07:43:07.641" v="5685" actId="9405"/>
          <ac:inkMkLst>
            <pc:docMk/>
            <pc:sldMk cId="788533756" sldId="369"/>
            <ac:inkMk id="28" creationId="{3B7B92D6-D616-417C-8C55-0A712EA9B956}"/>
          </ac:inkMkLst>
        </pc:inkChg>
        <pc:inkChg chg="add">
          <ac:chgData name="Viet Anh Nguyen" userId="b95f61ff061388d5" providerId="LiveId" clId="{2F009BA6-935D-4172-B5F2-8DDE54F1BBBA}" dt="2022-01-12T07:43:08.568" v="5686"/>
          <ac:inkMkLst>
            <pc:docMk/>
            <pc:sldMk cId="788533756" sldId="369"/>
            <ac:inkMk id="29" creationId="{3B223708-52C5-4CBA-B783-EB6CA870472F}"/>
          </ac:inkMkLst>
        </pc:inkChg>
        <pc:inkChg chg="add del">
          <ac:chgData name="Viet Anh Nguyen" userId="b95f61ff061388d5" providerId="LiveId" clId="{2F009BA6-935D-4172-B5F2-8DDE54F1BBBA}" dt="2022-01-12T07:43:13.764" v="5693"/>
          <ac:inkMkLst>
            <pc:docMk/>
            <pc:sldMk cId="788533756" sldId="369"/>
            <ac:inkMk id="30" creationId="{D307EA6B-E9EE-4C08-816F-7764A5761C71}"/>
          </ac:inkMkLst>
        </pc:inkChg>
        <pc:inkChg chg="add del">
          <ac:chgData name="Viet Anh Nguyen" userId="b95f61ff061388d5" providerId="LiveId" clId="{2F009BA6-935D-4172-B5F2-8DDE54F1BBBA}" dt="2022-01-12T07:43:13.764" v="5693"/>
          <ac:inkMkLst>
            <pc:docMk/>
            <pc:sldMk cId="788533756" sldId="369"/>
            <ac:inkMk id="31" creationId="{59C92370-6D03-47B0-B2F1-F1C1C1692D7B}"/>
          </ac:inkMkLst>
        </pc:inkChg>
        <pc:inkChg chg="add del">
          <ac:chgData name="Viet Anh Nguyen" userId="b95f61ff061388d5" providerId="LiveId" clId="{2F009BA6-935D-4172-B5F2-8DDE54F1BBBA}" dt="2022-01-12T07:43:13.764" v="5693"/>
          <ac:inkMkLst>
            <pc:docMk/>
            <pc:sldMk cId="788533756" sldId="369"/>
            <ac:inkMk id="32" creationId="{133AA9BE-A9D9-4398-BEA5-BCC3C7EC2ECA}"/>
          </ac:inkMkLst>
        </pc:inkChg>
        <pc:inkChg chg="add del">
          <ac:chgData name="Viet Anh Nguyen" userId="b95f61ff061388d5" providerId="LiveId" clId="{2F009BA6-935D-4172-B5F2-8DDE54F1BBBA}" dt="2022-01-12T07:43:13.764" v="5693"/>
          <ac:inkMkLst>
            <pc:docMk/>
            <pc:sldMk cId="788533756" sldId="369"/>
            <ac:inkMk id="33" creationId="{670A6BEC-207E-4AE1-9AC5-EEF1CEEC4E79}"/>
          </ac:inkMkLst>
        </pc:inkChg>
        <pc:inkChg chg="add del">
          <ac:chgData name="Viet Anh Nguyen" userId="b95f61ff061388d5" providerId="LiveId" clId="{2F009BA6-935D-4172-B5F2-8DDE54F1BBBA}" dt="2022-01-12T07:43:13.764" v="5693"/>
          <ac:inkMkLst>
            <pc:docMk/>
            <pc:sldMk cId="788533756" sldId="369"/>
            <ac:inkMk id="34" creationId="{DAA567AA-72BD-49BE-BB5B-86A56FA46252}"/>
          </ac:inkMkLst>
        </pc:inkChg>
        <pc:inkChg chg="add del">
          <ac:chgData name="Viet Anh Nguyen" userId="b95f61ff061388d5" providerId="LiveId" clId="{2F009BA6-935D-4172-B5F2-8DDE54F1BBBA}" dt="2022-01-12T07:43:13.764" v="5693"/>
          <ac:inkMkLst>
            <pc:docMk/>
            <pc:sldMk cId="788533756" sldId="369"/>
            <ac:inkMk id="35" creationId="{949CEF4F-3977-422D-8EC6-30CEF4C8AF12}"/>
          </ac:inkMkLst>
        </pc:inkChg>
        <pc:inkChg chg="add">
          <ac:chgData name="Viet Anh Nguyen" userId="b95f61ff061388d5" providerId="LiveId" clId="{2F009BA6-935D-4172-B5F2-8DDE54F1BBBA}" dt="2022-01-12T07:43:13.764" v="5693"/>
          <ac:inkMkLst>
            <pc:docMk/>
            <pc:sldMk cId="788533756" sldId="369"/>
            <ac:inkMk id="36" creationId="{B6C060AF-FEB9-4442-B6D2-A1C001A258BC}"/>
          </ac:inkMkLst>
        </pc:inkChg>
        <pc:inkChg chg="add">
          <ac:chgData name="Viet Anh Nguyen" userId="b95f61ff061388d5" providerId="LiveId" clId="{2F009BA6-935D-4172-B5F2-8DDE54F1BBBA}" dt="2022-01-12T07:43:13.764" v="5693"/>
          <ac:inkMkLst>
            <pc:docMk/>
            <pc:sldMk cId="788533756" sldId="369"/>
            <ac:inkMk id="37" creationId="{88DB6D5D-A38D-4763-8C07-5A255D799956}"/>
          </ac:inkMkLst>
        </pc:inkChg>
        <pc:inkChg chg="add">
          <ac:chgData name="Viet Anh Nguyen" userId="b95f61ff061388d5" providerId="LiveId" clId="{2F009BA6-935D-4172-B5F2-8DDE54F1BBBA}" dt="2022-01-12T07:43:14.290" v="5694" actId="9405"/>
          <ac:inkMkLst>
            <pc:docMk/>
            <pc:sldMk cId="788533756" sldId="369"/>
            <ac:inkMk id="38" creationId="{1745C015-509F-452A-90D6-C87C40BFDC8D}"/>
          </ac:inkMkLst>
        </pc:inkChg>
        <pc:inkChg chg="add">
          <ac:chgData name="Viet Anh Nguyen" userId="b95f61ff061388d5" providerId="LiveId" clId="{2F009BA6-935D-4172-B5F2-8DDE54F1BBBA}" dt="2022-01-12T07:43:15.780" v="5695" actId="9405"/>
          <ac:inkMkLst>
            <pc:docMk/>
            <pc:sldMk cId="788533756" sldId="369"/>
            <ac:inkMk id="39" creationId="{C93F05C7-5122-4794-8F9F-B3CF50BEDC03}"/>
          </ac:inkMkLst>
        </pc:inkChg>
        <pc:inkChg chg="add">
          <ac:chgData name="Viet Anh Nguyen" userId="b95f61ff061388d5" providerId="LiveId" clId="{2F009BA6-935D-4172-B5F2-8DDE54F1BBBA}" dt="2022-01-12T07:43:16.095" v="5696" actId="9405"/>
          <ac:inkMkLst>
            <pc:docMk/>
            <pc:sldMk cId="788533756" sldId="369"/>
            <ac:inkMk id="40" creationId="{B0A35EFD-3340-4D8D-8DB7-34D7EB8B2ECB}"/>
          </ac:inkMkLst>
        </pc:inkChg>
        <pc:inkChg chg="add del">
          <ac:chgData name="Viet Anh Nguyen" userId="b95f61ff061388d5" providerId="LiveId" clId="{2F009BA6-935D-4172-B5F2-8DDE54F1BBBA}" dt="2022-01-12T07:43:17.875" v="5699"/>
          <ac:inkMkLst>
            <pc:docMk/>
            <pc:sldMk cId="788533756" sldId="369"/>
            <ac:inkMk id="41" creationId="{B5AC58B0-17DF-4B38-B25B-B9AE7ED9C17B}"/>
          </ac:inkMkLst>
        </pc:inkChg>
        <pc:inkChg chg="add del">
          <ac:chgData name="Viet Anh Nguyen" userId="b95f61ff061388d5" providerId="LiveId" clId="{2F009BA6-935D-4172-B5F2-8DDE54F1BBBA}" dt="2022-01-12T07:43:17.875" v="5699"/>
          <ac:inkMkLst>
            <pc:docMk/>
            <pc:sldMk cId="788533756" sldId="369"/>
            <ac:inkMk id="42" creationId="{ABF3F76B-9553-43A1-A188-6170C4DE8820}"/>
          </ac:inkMkLst>
        </pc:inkChg>
        <pc:inkChg chg="add">
          <ac:chgData name="Viet Anh Nguyen" userId="b95f61ff061388d5" providerId="LiveId" clId="{2F009BA6-935D-4172-B5F2-8DDE54F1BBBA}" dt="2022-01-12T07:43:17.875" v="5699"/>
          <ac:inkMkLst>
            <pc:docMk/>
            <pc:sldMk cId="788533756" sldId="369"/>
            <ac:inkMk id="43" creationId="{B521C3C0-59C4-44FA-A7D6-BBD15A219AF5}"/>
          </ac:inkMkLst>
        </pc:inkChg>
        <pc:inkChg chg="add">
          <ac:chgData name="Viet Anh Nguyen" userId="b95f61ff061388d5" providerId="LiveId" clId="{2F009BA6-935D-4172-B5F2-8DDE54F1BBBA}" dt="2022-01-12T07:43:18.874" v="5700" actId="9405"/>
          <ac:inkMkLst>
            <pc:docMk/>
            <pc:sldMk cId="788533756" sldId="369"/>
            <ac:inkMk id="44" creationId="{BAD33C8F-F072-4338-9C0A-BA364FE2C239}"/>
          </ac:inkMkLst>
        </pc:inkChg>
        <pc:inkChg chg="add del">
          <ac:chgData name="Viet Anh Nguyen" userId="b95f61ff061388d5" providerId="LiveId" clId="{2F009BA6-935D-4172-B5F2-8DDE54F1BBBA}" dt="2022-01-12T07:43:22.427" v="5706"/>
          <ac:inkMkLst>
            <pc:docMk/>
            <pc:sldMk cId="788533756" sldId="369"/>
            <ac:inkMk id="45" creationId="{3E7432C1-FB26-4A53-AAC2-06140FECDD2F}"/>
          </ac:inkMkLst>
        </pc:inkChg>
        <pc:inkChg chg="add del">
          <ac:chgData name="Viet Anh Nguyen" userId="b95f61ff061388d5" providerId="LiveId" clId="{2F009BA6-935D-4172-B5F2-8DDE54F1BBBA}" dt="2022-01-12T07:43:22.427" v="5706"/>
          <ac:inkMkLst>
            <pc:docMk/>
            <pc:sldMk cId="788533756" sldId="369"/>
            <ac:inkMk id="46" creationId="{FA4CBC10-E8DB-4A7B-B765-01FD9673E0AD}"/>
          </ac:inkMkLst>
        </pc:inkChg>
        <pc:inkChg chg="add del">
          <ac:chgData name="Viet Anh Nguyen" userId="b95f61ff061388d5" providerId="LiveId" clId="{2F009BA6-935D-4172-B5F2-8DDE54F1BBBA}" dt="2022-01-12T07:43:22.427" v="5706"/>
          <ac:inkMkLst>
            <pc:docMk/>
            <pc:sldMk cId="788533756" sldId="369"/>
            <ac:inkMk id="47" creationId="{F987FDCC-4F0A-4014-AD78-D68AEAFB8908}"/>
          </ac:inkMkLst>
        </pc:inkChg>
        <pc:inkChg chg="add del">
          <ac:chgData name="Viet Anh Nguyen" userId="b95f61ff061388d5" providerId="LiveId" clId="{2F009BA6-935D-4172-B5F2-8DDE54F1BBBA}" dt="2022-01-12T07:43:22.427" v="5706"/>
          <ac:inkMkLst>
            <pc:docMk/>
            <pc:sldMk cId="788533756" sldId="369"/>
            <ac:inkMk id="48" creationId="{5A8CC688-E17B-43D4-8CC8-5B74F71A19DB}"/>
          </ac:inkMkLst>
        </pc:inkChg>
        <pc:inkChg chg="add del">
          <ac:chgData name="Viet Anh Nguyen" userId="b95f61ff061388d5" providerId="LiveId" clId="{2F009BA6-935D-4172-B5F2-8DDE54F1BBBA}" dt="2022-01-12T07:43:22.427" v="5706"/>
          <ac:inkMkLst>
            <pc:docMk/>
            <pc:sldMk cId="788533756" sldId="369"/>
            <ac:inkMk id="49" creationId="{8DEA6559-C115-4B8F-A852-35141617034D}"/>
          </ac:inkMkLst>
        </pc:inkChg>
        <pc:inkChg chg="add">
          <ac:chgData name="Viet Anh Nguyen" userId="b95f61ff061388d5" providerId="LiveId" clId="{2F009BA6-935D-4172-B5F2-8DDE54F1BBBA}" dt="2022-01-12T07:43:22.427" v="5706"/>
          <ac:inkMkLst>
            <pc:docMk/>
            <pc:sldMk cId="788533756" sldId="369"/>
            <ac:inkMk id="50" creationId="{9880B101-EE31-4A4B-80F8-30EE8A5276FA}"/>
          </ac:inkMkLst>
        </pc:inkChg>
        <pc:inkChg chg="add">
          <ac:chgData name="Viet Anh Nguyen" userId="b95f61ff061388d5" providerId="LiveId" clId="{2F009BA6-935D-4172-B5F2-8DDE54F1BBBA}" dt="2022-01-12T07:43:41.336" v="5707" actId="9405"/>
          <ac:inkMkLst>
            <pc:docMk/>
            <pc:sldMk cId="788533756" sldId="369"/>
            <ac:inkMk id="51" creationId="{51D556C4-574B-4621-8EED-E1AF2B92035F}"/>
          </ac:inkMkLst>
        </pc:inkChg>
        <pc:inkChg chg="add">
          <ac:chgData name="Viet Anh Nguyen" userId="b95f61ff061388d5" providerId="LiveId" clId="{2F009BA6-935D-4172-B5F2-8DDE54F1BBBA}" dt="2022-01-12T07:43:41.575" v="5708" actId="9405"/>
          <ac:inkMkLst>
            <pc:docMk/>
            <pc:sldMk cId="788533756" sldId="369"/>
            <ac:inkMk id="52" creationId="{99429728-4248-40AA-BD47-CAF4ED789B8D}"/>
          </ac:inkMkLst>
        </pc:inkChg>
        <pc:inkChg chg="add del">
          <ac:chgData name="Viet Anh Nguyen" userId="b95f61ff061388d5" providerId="LiveId" clId="{2F009BA6-935D-4172-B5F2-8DDE54F1BBBA}" dt="2022-01-12T07:43:51.646" v="5718"/>
          <ac:inkMkLst>
            <pc:docMk/>
            <pc:sldMk cId="788533756" sldId="369"/>
            <ac:inkMk id="53" creationId="{1C6B1AB9-EF22-4E1A-9694-D46DBF0CCD03}"/>
          </ac:inkMkLst>
        </pc:inkChg>
        <pc:inkChg chg="add del">
          <ac:chgData name="Viet Anh Nguyen" userId="b95f61ff061388d5" providerId="LiveId" clId="{2F009BA6-935D-4172-B5F2-8DDE54F1BBBA}" dt="2022-01-12T07:43:51.646" v="5718"/>
          <ac:inkMkLst>
            <pc:docMk/>
            <pc:sldMk cId="788533756" sldId="369"/>
            <ac:inkMk id="54" creationId="{F52B19D0-5ADC-4E3A-9AEC-22611EFF9155}"/>
          </ac:inkMkLst>
        </pc:inkChg>
        <pc:inkChg chg="add del">
          <ac:chgData name="Viet Anh Nguyen" userId="b95f61ff061388d5" providerId="LiveId" clId="{2F009BA6-935D-4172-B5F2-8DDE54F1BBBA}" dt="2022-01-12T07:43:51.646" v="5718"/>
          <ac:inkMkLst>
            <pc:docMk/>
            <pc:sldMk cId="788533756" sldId="369"/>
            <ac:inkMk id="55" creationId="{C1831C6C-E2A7-4E3B-86D7-416CA547978C}"/>
          </ac:inkMkLst>
        </pc:inkChg>
        <pc:inkChg chg="add del">
          <ac:chgData name="Viet Anh Nguyen" userId="b95f61ff061388d5" providerId="LiveId" clId="{2F009BA6-935D-4172-B5F2-8DDE54F1BBBA}" dt="2022-01-12T07:43:51.646" v="5718"/>
          <ac:inkMkLst>
            <pc:docMk/>
            <pc:sldMk cId="788533756" sldId="369"/>
            <ac:inkMk id="56" creationId="{D4B91DEA-5A6A-4887-97BE-3F7A26E0CFF2}"/>
          </ac:inkMkLst>
        </pc:inkChg>
        <pc:inkChg chg="add del">
          <ac:chgData name="Viet Anh Nguyen" userId="b95f61ff061388d5" providerId="LiveId" clId="{2F009BA6-935D-4172-B5F2-8DDE54F1BBBA}" dt="2022-01-12T07:43:51.646" v="5718"/>
          <ac:inkMkLst>
            <pc:docMk/>
            <pc:sldMk cId="788533756" sldId="369"/>
            <ac:inkMk id="57" creationId="{F00DE15D-6771-4DD2-A1C6-770F992F2B18}"/>
          </ac:inkMkLst>
        </pc:inkChg>
        <pc:inkChg chg="add del">
          <ac:chgData name="Viet Anh Nguyen" userId="b95f61ff061388d5" providerId="LiveId" clId="{2F009BA6-935D-4172-B5F2-8DDE54F1BBBA}" dt="2022-01-12T07:43:51.646" v="5718"/>
          <ac:inkMkLst>
            <pc:docMk/>
            <pc:sldMk cId="788533756" sldId="369"/>
            <ac:inkMk id="58" creationId="{CC3E36BA-2567-49D5-904E-BB7A1BB9C9C8}"/>
          </ac:inkMkLst>
        </pc:inkChg>
        <pc:inkChg chg="add del">
          <ac:chgData name="Viet Anh Nguyen" userId="b95f61ff061388d5" providerId="LiveId" clId="{2F009BA6-935D-4172-B5F2-8DDE54F1BBBA}" dt="2022-01-12T07:43:51.646" v="5718"/>
          <ac:inkMkLst>
            <pc:docMk/>
            <pc:sldMk cId="788533756" sldId="369"/>
            <ac:inkMk id="59" creationId="{271C46A4-1428-4BBB-8D7C-CB5D9FF91262}"/>
          </ac:inkMkLst>
        </pc:inkChg>
        <pc:inkChg chg="add del">
          <ac:chgData name="Viet Anh Nguyen" userId="b95f61ff061388d5" providerId="LiveId" clId="{2F009BA6-935D-4172-B5F2-8DDE54F1BBBA}" dt="2022-01-12T07:43:51.646" v="5718"/>
          <ac:inkMkLst>
            <pc:docMk/>
            <pc:sldMk cId="788533756" sldId="369"/>
            <ac:inkMk id="60" creationId="{28AA7807-5B09-457C-B507-20C4EAAAFF12}"/>
          </ac:inkMkLst>
        </pc:inkChg>
        <pc:inkChg chg="add del">
          <ac:chgData name="Viet Anh Nguyen" userId="b95f61ff061388d5" providerId="LiveId" clId="{2F009BA6-935D-4172-B5F2-8DDE54F1BBBA}" dt="2022-01-12T07:43:51.646" v="5718"/>
          <ac:inkMkLst>
            <pc:docMk/>
            <pc:sldMk cId="788533756" sldId="369"/>
            <ac:inkMk id="61" creationId="{90A6FE4B-1A84-4524-8E9F-CE8AC9FA7416}"/>
          </ac:inkMkLst>
        </pc:inkChg>
        <pc:inkChg chg="add">
          <ac:chgData name="Viet Anh Nguyen" userId="b95f61ff061388d5" providerId="LiveId" clId="{2F009BA6-935D-4172-B5F2-8DDE54F1BBBA}" dt="2022-01-12T07:43:51.646" v="5718"/>
          <ac:inkMkLst>
            <pc:docMk/>
            <pc:sldMk cId="788533756" sldId="369"/>
            <ac:inkMk id="62" creationId="{B6BFB24D-A374-411E-8F58-EF0167E5B7BC}"/>
          </ac:inkMkLst>
        </pc:inkChg>
        <pc:inkChg chg="add">
          <ac:chgData name="Viet Anh Nguyen" userId="b95f61ff061388d5" providerId="LiveId" clId="{2F009BA6-935D-4172-B5F2-8DDE54F1BBBA}" dt="2022-01-12T07:43:51.646" v="5718"/>
          <ac:inkMkLst>
            <pc:docMk/>
            <pc:sldMk cId="788533756" sldId="369"/>
            <ac:inkMk id="63" creationId="{7B1AE5E4-F7BA-49CC-B0F8-5FCC4A8EB55B}"/>
          </ac:inkMkLst>
        </pc:inkChg>
        <pc:inkChg chg="add">
          <ac:chgData name="Viet Anh Nguyen" userId="b95f61ff061388d5" providerId="LiveId" clId="{2F009BA6-935D-4172-B5F2-8DDE54F1BBBA}" dt="2022-01-12T07:43:51.646" v="5718"/>
          <ac:inkMkLst>
            <pc:docMk/>
            <pc:sldMk cId="788533756" sldId="369"/>
            <ac:inkMk id="64" creationId="{E9D5C6E6-2F41-4BFF-81AF-AE315DC137BC}"/>
          </ac:inkMkLst>
        </pc:inkChg>
        <pc:inkChg chg="add del">
          <ac:chgData name="Viet Anh Nguyen" userId="b95f61ff061388d5" providerId="LiveId" clId="{2F009BA6-935D-4172-B5F2-8DDE54F1BBBA}" dt="2022-01-12T07:43:54.443" v="5724"/>
          <ac:inkMkLst>
            <pc:docMk/>
            <pc:sldMk cId="788533756" sldId="369"/>
            <ac:inkMk id="65" creationId="{3E219C92-F80E-4895-97F7-1384B90AB27A}"/>
          </ac:inkMkLst>
        </pc:inkChg>
        <pc:inkChg chg="add del">
          <ac:chgData name="Viet Anh Nguyen" userId="b95f61ff061388d5" providerId="LiveId" clId="{2F009BA6-935D-4172-B5F2-8DDE54F1BBBA}" dt="2022-01-12T07:43:54.443" v="5724"/>
          <ac:inkMkLst>
            <pc:docMk/>
            <pc:sldMk cId="788533756" sldId="369"/>
            <ac:inkMk id="66" creationId="{308C2690-3732-4F15-8C99-0AD167887B3F}"/>
          </ac:inkMkLst>
        </pc:inkChg>
        <pc:inkChg chg="add del">
          <ac:chgData name="Viet Anh Nguyen" userId="b95f61ff061388d5" providerId="LiveId" clId="{2F009BA6-935D-4172-B5F2-8DDE54F1BBBA}" dt="2022-01-12T07:43:54.443" v="5724"/>
          <ac:inkMkLst>
            <pc:docMk/>
            <pc:sldMk cId="788533756" sldId="369"/>
            <ac:inkMk id="67" creationId="{DEC2E758-6AFE-408A-9608-CD7A96C04290}"/>
          </ac:inkMkLst>
        </pc:inkChg>
        <pc:inkChg chg="add del">
          <ac:chgData name="Viet Anh Nguyen" userId="b95f61ff061388d5" providerId="LiveId" clId="{2F009BA6-935D-4172-B5F2-8DDE54F1BBBA}" dt="2022-01-12T07:43:54.443" v="5724"/>
          <ac:inkMkLst>
            <pc:docMk/>
            <pc:sldMk cId="788533756" sldId="369"/>
            <ac:inkMk id="68" creationId="{CD7E0663-63ED-44E3-989E-7A089AD87D79}"/>
          </ac:inkMkLst>
        </pc:inkChg>
        <pc:inkChg chg="add del">
          <ac:chgData name="Viet Anh Nguyen" userId="b95f61ff061388d5" providerId="LiveId" clId="{2F009BA6-935D-4172-B5F2-8DDE54F1BBBA}" dt="2022-01-12T07:43:54.443" v="5724"/>
          <ac:inkMkLst>
            <pc:docMk/>
            <pc:sldMk cId="788533756" sldId="369"/>
            <ac:inkMk id="69" creationId="{29B4FC8B-0950-47B0-A836-733F35C72E1F}"/>
          </ac:inkMkLst>
        </pc:inkChg>
        <pc:inkChg chg="add">
          <ac:chgData name="Viet Anh Nguyen" userId="b95f61ff061388d5" providerId="LiveId" clId="{2F009BA6-935D-4172-B5F2-8DDE54F1BBBA}" dt="2022-01-12T07:43:54.443" v="5724"/>
          <ac:inkMkLst>
            <pc:docMk/>
            <pc:sldMk cId="788533756" sldId="369"/>
            <ac:inkMk id="70" creationId="{A67824C9-424E-446B-AE50-9A7C3B5F79D4}"/>
          </ac:inkMkLst>
        </pc:inkChg>
        <pc:inkChg chg="add del">
          <ac:chgData name="Viet Anh Nguyen" userId="b95f61ff061388d5" providerId="LiveId" clId="{2F009BA6-935D-4172-B5F2-8DDE54F1BBBA}" dt="2022-01-12T07:43:59.683" v="5734"/>
          <ac:inkMkLst>
            <pc:docMk/>
            <pc:sldMk cId="788533756" sldId="369"/>
            <ac:inkMk id="71" creationId="{CF655B9F-146E-450E-8564-64735BAD0BD6}"/>
          </ac:inkMkLst>
        </pc:inkChg>
        <pc:inkChg chg="add del">
          <ac:chgData name="Viet Anh Nguyen" userId="b95f61ff061388d5" providerId="LiveId" clId="{2F009BA6-935D-4172-B5F2-8DDE54F1BBBA}" dt="2022-01-12T07:43:59.683" v="5734"/>
          <ac:inkMkLst>
            <pc:docMk/>
            <pc:sldMk cId="788533756" sldId="369"/>
            <ac:inkMk id="72" creationId="{DAFC35F8-1C2B-48D7-BE58-94ADB3045C95}"/>
          </ac:inkMkLst>
        </pc:inkChg>
        <pc:inkChg chg="add del">
          <ac:chgData name="Viet Anh Nguyen" userId="b95f61ff061388d5" providerId="LiveId" clId="{2F009BA6-935D-4172-B5F2-8DDE54F1BBBA}" dt="2022-01-12T07:43:59.683" v="5734"/>
          <ac:inkMkLst>
            <pc:docMk/>
            <pc:sldMk cId="788533756" sldId="369"/>
            <ac:inkMk id="73" creationId="{C5BBBA2C-6180-4268-8A83-BC612C33E685}"/>
          </ac:inkMkLst>
        </pc:inkChg>
        <pc:inkChg chg="add del">
          <ac:chgData name="Viet Anh Nguyen" userId="b95f61ff061388d5" providerId="LiveId" clId="{2F009BA6-935D-4172-B5F2-8DDE54F1BBBA}" dt="2022-01-12T07:43:59.683" v="5734"/>
          <ac:inkMkLst>
            <pc:docMk/>
            <pc:sldMk cId="788533756" sldId="369"/>
            <ac:inkMk id="74" creationId="{0C02F4F4-6753-418F-A445-9986DAA52C95}"/>
          </ac:inkMkLst>
        </pc:inkChg>
        <pc:inkChg chg="add del">
          <ac:chgData name="Viet Anh Nguyen" userId="b95f61ff061388d5" providerId="LiveId" clId="{2F009BA6-935D-4172-B5F2-8DDE54F1BBBA}" dt="2022-01-12T07:43:59.683" v="5734"/>
          <ac:inkMkLst>
            <pc:docMk/>
            <pc:sldMk cId="788533756" sldId="369"/>
            <ac:inkMk id="75" creationId="{0E41584A-3611-4001-A312-E63CE5D3AFB0}"/>
          </ac:inkMkLst>
        </pc:inkChg>
        <pc:inkChg chg="add del">
          <ac:chgData name="Viet Anh Nguyen" userId="b95f61ff061388d5" providerId="LiveId" clId="{2F009BA6-935D-4172-B5F2-8DDE54F1BBBA}" dt="2022-01-12T07:43:59.683" v="5734"/>
          <ac:inkMkLst>
            <pc:docMk/>
            <pc:sldMk cId="788533756" sldId="369"/>
            <ac:inkMk id="76" creationId="{2B00AF49-7789-4338-886C-F510385E20A5}"/>
          </ac:inkMkLst>
        </pc:inkChg>
        <pc:inkChg chg="add del">
          <ac:chgData name="Viet Anh Nguyen" userId="b95f61ff061388d5" providerId="LiveId" clId="{2F009BA6-935D-4172-B5F2-8DDE54F1BBBA}" dt="2022-01-12T07:43:59.683" v="5734"/>
          <ac:inkMkLst>
            <pc:docMk/>
            <pc:sldMk cId="788533756" sldId="369"/>
            <ac:inkMk id="77" creationId="{DDEDF37D-AC8B-4DC5-9688-D5852CF7B4A3}"/>
          </ac:inkMkLst>
        </pc:inkChg>
        <pc:inkChg chg="add del">
          <ac:chgData name="Viet Anh Nguyen" userId="b95f61ff061388d5" providerId="LiveId" clId="{2F009BA6-935D-4172-B5F2-8DDE54F1BBBA}" dt="2022-01-12T07:43:59.683" v="5734"/>
          <ac:inkMkLst>
            <pc:docMk/>
            <pc:sldMk cId="788533756" sldId="369"/>
            <ac:inkMk id="78" creationId="{0263B753-1041-4D94-9BFA-54CF31372135}"/>
          </ac:inkMkLst>
        </pc:inkChg>
        <pc:inkChg chg="add del">
          <ac:chgData name="Viet Anh Nguyen" userId="b95f61ff061388d5" providerId="LiveId" clId="{2F009BA6-935D-4172-B5F2-8DDE54F1BBBA}" dt="2022-01-12T07:43:59.683" v="5734"/>
          <ac:inkMkLst>
            <pc:docMk/>
            <pc:sldMk cId="788533756" sldId="369"/>
            <ac:inkMk id="79" creationId="{25EBEC37-90BF-44EB-BB5D-E63AF90604BF}"/>
          </ac:inkMkLst>
        </pc:inkChg>
        <pc:inkChg chg="add">
          <ac:chgData name="Viet Anh Nguyen" userId="b95f61ff061388d5" providerId="LiveId" clId="{2F009BA6-935D-4172-B5F2-8DDE54F1BBBA}" dt="2022-01-12T07:43:59.683" v="5734"/>
          <ac:inkMkLst>
            <pc:docMk/>
            <pc:sldMk cId="788533756" sldId="369"/>
            <ac:inkMk id="80" creationId="{45D8D5D6-5AF6-41EC-8B2D-A5C104069665}"/>
          </ac:inkMkLst>
        </pc:inkChg>
        <pc:inkChg chg="add del">
          <ac:chgData name="Viet Anh Nguyen" userId="b95f61ff061388d5" providerId="LiveId" clId="{2F009BA6-935D-4172-B5F2-8DDE54F1BBBA}" dt="2022-01-12T07:44:22.933" v="5745"/>
          <ac:inkMkLst>
            <pc:docMk/>
            <pc:sldMk cId="788533756" sldId="369"/>
            <ac:inkMk id="81" creationId="{C04EF93B-F31C-4E75-906F-17DF08C03317}"/>
          </ac:inkMkLst>
        </pc:inkChg>
        <pc:inkChg chg="add del">
          <ac:chgData name="Viet Anh Nguyen" userId="b95f61ff061388d5" providerId="LiveId" clId="{2F009BA6-935D-4172-B5F2-8DDE54F1BBBA}" dt="2022-01-12T07:44:22.933" v="5745"/>
          <ac:inkMkLst>
            <pc:docMk/>
            <pc:sldMk cId="788533756" sldId="369"/>
            <ac:inkMk id="82" creationId="{7200DCDF-EA90-439C-B16A-9C882D55108B}"/>
          </ac:inkMkLst>
        </pc:inkChg>
        <pc:inkChg chg="add del">
          <ac:chgData name="Viet Anh Nguyen" userId="b95f61ff061388d5" providerId="LiveId" clId="{2F009BA6-935D-4172-B5F2-8DDE54F1BBBA}" dt="2022-01-12T07:44:22.933" v="5745"/>
          <ac:inkMkLst>
            <pc:docMk/>
            <pc:sldMk cId="788533756" sldId="369"/>
            <ac:inkMk id="83" creationId="{79D39F94-6BB3-413C-AB15-183ECB08FF5E}"/>
          </ac:inkMkLst>
        </pc:inkChg>
        <pc:inkChg chg="add del">
          <ac:chgData name="Viet Anh Nguyen" userId="b95f61ff061388d5" providerId="LiveId" clId="{2F009BA6-935D-4172-B5F2-8DDE54F1BBBA}" dt="2022-01-12T07:44:22.933" v="5745"/>
          <ac:inkMkLst>
            <pc:docMk/>
            <pc:sldMk cId="788533756" sldId="369"/>
            <ac:inkMk id="84" creationId="{AB8ECEC0-B8EC-479A-9FC9-92808EC06B56}"/>
          </ac:inkMkLst>
        </pc:inkChg>
        <pc:inkChg chg="add del">
          <ac:chgData name="Viet Anh Nguyen" userId="b95f61ff061388d5" providerId="LiveId" clId="{2F009BA6-935D-4172-B5F2-8DDE54F1BBBA}" dt="2022-01-12T07:44:22.933" v="5745"/>
          <ac:inkMkLst>
            <pc:docMk/>
            <pc:sldMk cId="788533756" sldId="369"/>
            <ac:inkMk id="85" creationId="{5C932DD3-A450-422F-AD08-D4C7CC3280A6}"/>
          </ac:inkMkLst>
        </pc:inkChg>
        <pc:inkChg chg="add del">
          <ac:chgData name="Viet Anh Nguyen" userId="b95f61ff061388d5" providerId="LiveId" clId="{2F009BA6-935D-4172-B5F2-8DDE54F1BBBA}" dt="2022-01-12T07:44:22.933" v="5745"/>
          <ac:inkMkLst>
            <pc:docMk/>
            <pc:sldMk cId="788533756" sldId="369"/>
            <ac:inkMk id="86" creationId="{797BFB70-BA89-409F-BB92-E03779E9A414}"/>
          </ac:inkMkLst>
        </pc:inkChg>
        <pc:inkChg chg="add del">
          <ac:chgData name="Viet Anh Nguyen" userId="b95f61ff061388d5" providerId="LiveId" clId="{2F009BA6-935D-4172-B5F2-8DDE54F1BBBA}" dt="2022-01-12T07:44:22.933" v="5745"/>
          <ac:inkMkLst>
            <pc:docMk/>
            <pc:sldMk cId="788533756" sldId="369"/>
            <ac:inkMk id="87" creationId="{9C491CCF-6108-4C5B-8AFB-EDEFBDC1CDE9}"/>
          </ac:inkMkLst>
        </pc:inkChg>
        <pc:inkChg chg="add del">
          <ac:chgData name="Viet Anh Nguyen" userId="b95f61ff061388d5" providerId="LiveId" clId="{2F009BA6-935D-4172-B5F2-8DDE54F1BBBA}" dt="2022-01-12T07:44:22.933" v="5745"/>
          <ac:inkMkLst>
            <pc:docMk/>
            <pc:sldMk cId="788533756" sldId="369"/>
            <ac:inkMk id="88" creationId="{C14969CD-20F3-408C-ADD4-E420C8F7B2F6}"/>
          </ac:inkMkLst>
        </pc:inkChg>
        <pc:inkChg chg="add del">
          <ac:chgData name="Viet Anh Nguyen" userId="b95f61ff061388d5" providerId="LiveId" clId="{2F009BA6-935D-4172-B5F2-8DDE54F1BBBA}" dt="2022-01-12T07:44:22.933" v="5745"/>
          <ac:inkMkLst>
            <pc:docMk/>
            <pc:sldMk cId="788533756" sldId="369"/>
            <ac:inkMk id="89" creationId="{02F285A9-AE6D-41E6-9EEF-52F6B51F7F5A}"/>
          </ac:inkMkLst>
        </pc:inkChg>
        <pc:inkChg chg="add del">
          <ac:chgData name="Viet Anh Nguyen" userId="b95f61ff061388d5" providerId="LiveId" clId="{2F009BA6-935D-4172-B5F2-8DDE54F1BBBA}" dt="2022-01-12T07:44:22.933" v="5745"/>
          <ac:inkMkLst>
            <pc:docMk/>
            <pc:sldMk cId="788533756" sldId="369"/>
            <ac:inkMk id="90" creationId="{446C5FE1-23E8-4EBC-8A14-AB85D12FA2B5}"/>
          </ac:inkMkLst>
        </pc:inkChg>
        <pc:inkChg chg="add">
          <ac:chgData name="Viet Anh Nguyen" userId="b95f61ff061388d5" providerId="LiveId" clId="{2F009BA6-935D-4172-B5F2-8DDE54F1BBBA}" dt="2022-01-12T07:44:22.933" v="5745"/>
          <ac:inkMkLst>
            <pc:docMk/>
            <pc:sldMk cId="788533756" sldId="369"/>
            <ac:inkMk id="91" creationId="{56FE0A5A-40FD-4092-8F9C-223C2FBF0897}"/>
          </ac:inkMkLst>
        </pc:inkChg>
        <pc:inkChg chg="add del">
          <ac:chgData name="Viet Anh Nguyen" userId="b95f61ff061388d5" providerId="LiveId" clId="{2F009BA6-935D-4172-B5F2-8DDE54F1BBBA}" dt="2022-01-12T07:44:26.108" v="5753"/>
          <ac:inkMkLst>
            <pc:docMk/>
            <pc:sldMk cId="788533756" sldId="369"/>
            <ac:inkMk id="92" creationId="{EF19A993-6DC5-494F-BBB7-AFD56BB1BA95}"/>
          </ac:inkMkLst>
        </pc:inkChg>
        <pc:inkChg chg="add del">
          <ac:chgData name="Viet Anh Nguyen" userId="b95f61ff061388d5" providerId="LiveId" clId="{2F009BA6-935D-4172-B5F2-8DDE54F1BBBA}" dt="2022-01-12T07:44:26.108" v="5753"/>
          <ac:inkMkLst>
            <pc:docMk/>
            <pc:sldMk cId="788533756" sldId="369"/>
            <ac:inkMk id="93" creationId="{DB7AFEA6-6559-4F5A-A636-584CCC5F1586}"/>
          </ac:inkMkLst>
        </pc:inkChg>
        <pc:inkChg chg="add del">
          <ac:chgData name="Viet Anh Nguyen" userId="b95f61ff061388d5" providerId="LiveId" clId="{2F009BA6-935D-4172-B5F2-8DDE54F1BBBA}" dt="2022-01-12T07:44:26.108" v="5753"/>
          <ac:inkMkLst>
            <pc:docMk/>
            <pc:sldMk cId="788533756" sldId="369"/>
            <ac:inkMk id="94" creationId="{8CED085A-D425-42C4-8F18-81F68A3FB53C}"/>
          </ac:inkMkLst>
        </pc:inkChg>
        <pc:inkChg chg="add del">
          <ac:chgData name="Viet Anh Nguyen" userId="b95f61ff061388d5" providerId="LiveId" clId="{2F009BA6-935D-4172-B5F2-8DDE54F1BBBA}" dt="2022-01-12T07:44:26.108" v="5753"/>
          <ac:inkMkLst>
            <pc:docMk/>
            <pc:sldMk cId="788533756" sldId="369"/>
            <ac:inkMk id="95" creationId="{8A3206B6-7C38-4365-9459-AAD9D5E50F16}"/>
          </ac:inkMkLst>
        </pc:inkChg>
        <pc:inkChg chg="add del">
          <ac:chgData name="Viet Anh Nguyen" userId="b95f61ff061388d5" providerId="LiveId" clId="{2F009BA6-935D-4172-B5F2-8DDE54F1BBBA}" dt="2022-01-12T07:44:26.108" v="5753"/>
          <ac:inkMkLst>
            <pc:docMk/>
            <pc:sldMk cId="788533756" sldId="369"/>
            <ac:inkMk id="96" creationId="{0A6FA5D3-A171-4B9A-9081-62E200B27550}"/>
          </ac:inkMkLst>
        </pc:inkChg>
        <pc:inkChg chg="add del">
          <ac:chgData name="Viet Anh Nguyen" userId="b95f61ff061388d5" providerId="LiveId" clId="{2F009BA6-935D-4172-B5F2-8DDE54F1BBBA}" dt="2022-01-12T07:44:26.108" v="5753"/>
          <ac:inkMkLst>
            <pc:docMk/>
            <pc:sldMk cId="788533756" sldId="369"/>
            <ac:inkMk id="97" creationId="{7E195429-326A-4B01-A847-D4098A6B9828}"/>
          </ac:inkMkLst>
        </pc:inkChg>
        <pc:inkChg chg="add del">
          <ac:chgData name="Viet Anh Nguyen" userId="b95f61ff061388d5" providerId="LiveId" clId="{2F009BA6-935D-4172-B5F2-8DDE54F1BBBA}" dt="2022-01-12T07:44:26.108" v="5753"/>
          <ac:inkMkLst>
            <pc:docMk/>
            <pc:sldMk cId="788533756" sldId="369"/>
            <ac:inkMk id="98" creationId="{B315FC65-6D04-426C-B099-352AA048E005}"/>
          </ac:inkMkLst>
        </pc:inkChg>
        <pc:inkChg chg="add">
          <ac:chgData name="Viet Anh Nguyen" userId="b95f61ff061388d5" providerId="LiveId" clId="{2F009BA6-935D-4172-B5F2-8DDE54F1BBBA}" dt="2022-01-12T07:44:26.108" v="5753"/>
          <ac:inkMkLst>
            <pc:docMk/>
            <pc:sldMk cId="788533756" sldId="369"/>
            <ac:inkMk id="99" creationId="{8DC22602-F661-45D0-A011-FD5DED0D9042}"/>
          </ac:inkMkLst>
        </pc:inkChg>
        <pc:inkChg chg="add del">
          <ac:chgData name="Viet Anh Nguyen" userId="b95f61ff061388d5" providerId="LiveId" clId="{2F009BA6-935D-4172-B5F2-8DDE54F1BBBA}" dt="2022-01-12T07:44:28.218" v="5757"/>
          <ac:inkMkLst>
            <pc:docMk/>
            <pc:sldMk cId="788533756" sldId="369"/>
            <ac:inkMk id="100" creationId="{984ED109-1EC1-475D-BD74-E8433B96AEA5}"/>
          </ac:inkMkLst>
        </pc:inkChg>
        <pc:inkChg chg="add del">
          <ac:chgData name="Viet Anh Nguyen" userId="b95f61ff061388d5" providerId="LiveId" clId="{2F009BA6-935D-4172-B5F2-8DDE54F1BBBA}" dt="2022-01-12T07:44:28.218" v="5757"/>
          <ac:inkMkLst>
            <pc:docMk/>
            <pc:sldMk cId="788533756" sldId="369"/>
            <ac:inkMk id="101" creationId="{39647947-0AA3-45EB-989E-26E63BD001CB}"/>
          </ac:inkMkLst>
        </pc:inkChg>
        <pc:inkChg chg="add del">
          <ac:chgData name="Viet Anh Nguyen" userId="b95f61ff061388d5" providerId="LiveId" clId="{2F009BA6-935D-4172-B5F2-8DDE54F1BBBA}" dt="2022-01-12T07:44:28.218" v="5757"/>
          <ac:inkMkLst>
            <pc:docMk/>
            <pc:sldMk cId="788533756" sldId="369"/>
            <ac:inkMk id="102" creationId="{519931C9-064F-4BB0-87D3-07E9F16210D9}"/>
          </ac:inkMkLst>
        </pc:inkChg>
        <pc:inkChg chg="add">
          <ac:chgData name="Viet Anh Nguyen" userId="b95f61ff061388d5" providerId="LiveId" clId="{2F009BA6-935D-4172-B5F2-8DDE54F1BBBA}" dt="2022-01-12T07:44:28.218" v="5757"/>
          <ac:inkMkLst>
            <pc:docMk/>
            <pc:sldMk cId="788533756" sldId="369"/>
            <ac:inkMk id="103" creationId="{CCE15AFD-0306-42DC-AEA4-4D92B6B9D55C}"/>
          </ac:inkMkLst>
        </pc:inkChg>
        <pc:inkChg chg="add del">
          <ac:chgData name="Viet Anh Nguyen" userId="b95f61ff061388d5" providerId="LiveId" clId="{2F009BA6-935D-4172-B5F2-8DDE54F1BBBA}" dt="2022-01-12T07:44:30.801" v="5765"/>
          <ac:inkMkLst>
            <pc:docMk/>
            <pc:sldMk cId="788533756" sldId="369"/>
            <ac:inkMk id="104" creationId="{09DFBA25-3632-480A-BF3D-8636368DD6E6}"/>
          </ac:inkMkLst>
        </pc:inkChg>
        <pc:inkChg chg="add del">
          <ac:chgData name="Viet Anh Nguyen" userId="b95f61ff061388d5" providerId="LiveId" clId="{2F009BA6-935D-4172-B5F2-8DDE54F1BBBA}" dt="2022-01-12T07:44:30.801" v="5765"/>
          <ac:inkMkLst>
            <pc:docMk/>
            <pc:sldMk cId="788533756" sldId="369"/>
            <ac:inkMk id="105" creationId="{3B3770A2-1D42-4E8B-8397-58A540EBDBA9}"/>
          </ac:inkMkLst>
        </pc:inkChg>
        <pc:inkChg chg="add del">
          <ac:chgData name="Viet Anh Nguyen" userId="b95f61ff061388d5" providerId="LiveId" clId="{2F009BA6-935D-4172-B5F2-8DDE54F1BBBA}" dt="2022-01-12T07:44:30.801" v="5765"/>
          <ac:inkMkLst>
            <pc:docMk/>
            <pc:sldMk cId="788533756" sldId="369"/>
            <ac:inkMk id="106" creationId="{4242513D-6846-4E2E-B8B5-A2E7A3656B2F}"/>
          </ac:inkMkLst>
        </pc:inkChg>
        <pc:inkChg chg="add del">
          <ac:chgData name="Viet Anh Nguyen" userId="b95f61ff061388d5" providerId="LiveId" clId="{2F009BA6-935D-4172-B5F2-8DDE54F1BBBA}" dt="2022-01-12T07:44:30.801" v="5765"/>
          <ac:inkMkLst>
            <pc:docMk/>
            <pc:sldMk cId="788533756" sldId="369"/>
            <ac:inkMk id="107" creationId="{128BFA97-52E7-4D3A-9766-32180DCB8461}"/>
          </ac:inkMkLst>
        </pc:inkChg>
        <pc:inkChg chg="add del">
          <ac:chgData name="Viet Anh Nguyen" userId="b95f61ff061388d5" providerId="LiveId" clId="{2F009BA6-935D-4172-B5F2-8DDE54F1BBBA}" dt="2022-01-12T07:44:30.801" v="5765"/>
          <ac:inkMkLst>
            <pc:docMk/>
            <pc:sldMk cId="788533756" sldId="369"/>
            <ac:inkMk id="108" creationId="{4EC719C4-8C9F-4F80-ABCA-CC5B83B6EBC1}"/>
          </ac:inkMkLst>
        </pc:inkChg>
        <pc:inkChg chg="add del">
          <ac:chgData name="Viet Anh Nguyen" userId="b95f61ff061388d5" providerId="LiveId" clId="{2F009BA6-935D-4172-B5F2-8DDE54F1BBBA}" dt="2022-01-12T07:44:30.801" v="5765"/>
          <ac:inkMkLst>
            <pc:docMk/>
            <pc:sldMk cId="788533756" sldId="369"/>
            <ac:inkMk id="109" creationId="{5EBF5D62-307E-4460-BDA1-1483837F43F0}"/>
          </ac:inkMkLst>
        </pc:inkChg>
        <pc:inkChg chg="add del">
          <ac:chgData name="Viet Anh Nguyen" userId="b95f61ff061388d5" providerId="LiveId" clId="{2F009BA6-935D-4172-B5F2-8DDE54F1BBBA}" dt="2022-01-12T07:44:30.801" v="5765"/>
          <ac:inkMkLst>
            <pc:docMk/>
            <pc:sldMk cId="788533756" sldId="369"/>
            <ac:inkMk id="110" creationId="{08D56938-27C7-4879-8B82-AAFA2A811CC6}"/>
          </ac:inkMkLst>
        </pc:inkChg>
        <pc:inkChg chg="add del">
          <ac:chgData name="Viet Anh Nguyen" userId="b95f61ff061388d5" providerId="LiveId" clId="{2F009BA6-935D-4172-B5F2-8DDE54F1BBBA}" dt="2022-01-12T07:44:33.401" v="5774"/>
          <ac:inkMkLst>
            <pc:docMk/>
            <pc:sldMk cId="788533756" sldId="369"/>
            <ac:inkMk id="111" creationId="{F38107A9-ED05-4761-A08D-7D3243DBFCD7}"/>
          </ac:inkMkLst>
        </pc:inkChg>
        <pc:inkChg chg="add del">
          <ac:chgData name="Viet Anh Nguyen" userId="b95f61ff061388d5" providerId="LiveId" clId="{2F009BA6-935D-4172-B5F2-8DDE54F1BBBA}" dt="2022-01-12T07:44:33.401" v="5774"/>
          <ac:inkMkLst>
            <pc:docMk/>
            <pc:sldMk cId="788533756" sldId="369"/>
            <ac:inkMk id="112" creationId="{94F558DB-1185-4113-A261-41E62B53FE4B}"/>
          </ac:inkMkLst>
        </pc:inkChg>
        <pc:inkChg chg="add del">
          <ac:chgData name="Viet Anh Nguyen" userId="b95f61ff061388d5" providerId="LiveId" clId="{2F009BA6-935D-4172-B5F2-8DDE54F1BBBA}" dt="2022-01-12T07:44:33.401" v="5774"/>
          <ac:inkMkLst>
            <pc:docMk/>
            <pc:sldMk cId="788533756" sldId="369"/>
            <ac:inkMk id="113" creationId="{4328DE5E-78F9-4BC6-91F9-B107671AB67C}"/>
          </ac:inkMkLst>
        </pc:inkChg>
        <pc:inkChg chg="add del">
          <ac:chgData name="Viet Anh Nguyen" userId="b95f61ff061388d5" providerId="LiveId" clId="{2F009BA6-935D-4172-B5F2-8DDE54F1BBBA}" dt="2022-01-12T07:44:33.401" v="5774"/>
          <ac:inkMkLst>
            <pc:docMk/>
            <pc:sldMk cId="788533756" sldId="369"/>
            <ac:inkMk id="114" creationId="{6F027BC7-E634-4A89-8007-239AF0331CF9}"/>
          </ac:inkMkLst>
        </pc:inkChg>
        <pc:inkChg chg="add del">
          <ac:chgData name="Viet Anh Nguyen" userId="b95f61ff061388d5" providerId="LiveId" clId="{2F009BA6-935D-4172-B5F2-8DDE54F1BBBA}" dt="2022-01-12T07:44:33.401" v="5774"/>
          <ac:inkMkLst>
            <pc:docMk/>
            <pc:sldMk cId="788533756" sldId="369"/>
            <ac:inkMk id="115" creationId="{2CC71872-C4B0-4E2F-9532-DBFF0F142B24}"/>
          </ac:inkMkLst>
        </pc:inkChg>
        <pc:inkChg chg="add del">
          <ac:chgData name="Viet Anh Nguyen" userId="b95f61ff061388d5" providerId="LiveId" clId="{2F009BA6-935D-4172-B5F2-8DDE54F1BBBA}" dt="2022-01-12T07:44:33.401" v="5774"/>
          <ac:inkMkLst>
            <pc:docMk/>
            <pc:sldMk cId="788533756" sldId="369"/>
            <ac:inkMk id="116" creationId="{A3B3C839-2414-48DD-B312-46248D7B93EC}"/>
          </ac:inkMkLst>
        </pc:inkChg>
        <pc:inkChg chg="add del">
          <ac:chgData name="Viet Anh Nguyen" userId="b95f61ff061388d5" providerId="LiveId" clId="{2F009BA6-935D-4172-B5F2-8DDE54F1BBBA}" dt="2022-01-12T07:44:33.401" v="5774"/>
          <ac:inkMkLst>
            <pc:docMk/>
            <pc:sldMk cId="788533756" sldId="369"/>
            <ac:inkMk id="117" creationId="{A57358E6-6265-4D02-B9FE-E30238F60BDE}"/>
          </ac:inkMkLst>
        </pc:inkChg>
        <pc:inkChg chg="add del">
          <ac:chgData name="Viet Anh Nguyen" userId="b95f61ff061388d5" providerId="LiveId" clId="{2F009BA6-935D-4172-B5F2-8DDE54F1BBBA}" dt="2022-01-12T07:44:33.401" v="5774"/>
          <ac:inkMkLst>
            <pc:docMk/>
            <pc:sldMk cId="788533756" sldId="369"/>
            <ac:inkMk id="118" creationId="{06B3044B-6989-44AA-A139-708C49182E02}"/>
          </ac:inkMkLst>
        </pc:inkChg>
        <pc:inkChg chg="add del">
          <ac:chgData name="Viet Anh Nguyen" userId="b95f61ff061388d5" providerId="LiveId" clId="{2F009BA6-935D-4172-B5F2-8DDE54F1BBBA}" dt="2022-01-12T07:44:33.401" v="5774"/>
          <ac:inkMkLst>
            <pc:docMk/>
            <pc:sldMk cId="788533756" sldId="369"/>
            <ac:inkMk id="119" creationId="{9F7D6BD0-39DC-49BF-954D-326A3D86CD00}"/>
          </ac:inkMkLst>
        </pc:inkChg>
        <pc:inkChg chg="add">
          <ac:chgData name="Viet Anh Nguyen" userId="b95f61ff061388d5" providerId="LiveId" clId="{2F009BA6-935D-4172-B5F2-8DDE54F1BBBA}" dt="2022-01-12T07:44:33.401" v="5774"/>
          <ac:inkMkLst>
            <pc:docMk/>
            <pc:sldMk cId="788533756" sldId="369"/>
            <ac:inkMk id="120" creationId="{D8232EAF-A9BB-4488-91B8-E60150C534D2}"/>
          </ac:inkMkLst>
        </pc:inkChg>
        <pc:inkChg chg="add">
          <ac:chgData name="Viet Anh Nguyen" userId="b95f61ff061388d5" providerId="LiveId" clId="{2F009BA6-935D-4172-B5F2-8DDE54F1BBBA}" dt="2022-01-12T07:44:34.509" v="5775" actId="9405"/>
          <ac:inkMkLst>
            <pc:docMk/>
            <pc:sldMk cId="788533756" sldId="369"/>
            <ac:inkMk id="121" creationId="{5CE31610-C81E-4609-87ED-C804CF6AD156}"/>
          </ac:inkMkLst>
        </pc:inkChg>
        <pc:inkChg chg="add">
          <ac:chgData name="Viet Anh Nguyen" userId="b95f61ff061388d5" providerId="LiveId" clId="{2F009BA6-935D-4172-B5F2-8DDE54F1BBBA}" dt="2022-01-12T07:44:34.739" v="5776" actId="9405"/>
          <ac:inkMkLst>
            <pc:docMk/>
            <pc:sldMk cId="788533756" sldId="369"/>
            <ac:inkMk id="122" creationId="{73BB4289-8BF9-4CE0-900A-EF3582B49E32}"/>
          </ac:inkMkLst>
        </pc:inkChg>
        <pc:inkChg chg="add del">
          <ac:chgData name="Viet Anh Nguyen" userId="b95f61ff061388d5" providerId="LiveId" clId="{2F009BA6-935D-4172-B5F2-8DDE54F1BBBA}" dt="2022-01-12T07:44:53.627" v="5783"/>
          <ac:inkMkLst>
            <pc:docMk/>
            <pc:sldMk cId="788533756" sldId="369"/>
            <ac:inkMk id="123" creationId="{DC2FBC4F-9D52-4463-A8DB-9F07DBC39CC5}"/>
          </ac:inkMkLst>
        </pc:inkChg>
        <pc:inkChg chg="add del">
          <ac:chgData name="Viet Anh Nguyen" userId="b95f61ff061388d5" providerId="LiveId" clId="{2F009BA6-935D-4172-B5F2-8DDE54F1BBBA}" dt="2022-01-12T07:44:53.627" v="5783"/>
          <ac:inkMkLst>
            <pc:docMk/>
            <pc:sldMk cId="788533756" sldId="369"/>
            <ac:inkMk id="124" creationId="{97AD806F-3FF5-4AF3-AE20-BDCBC0C50B55}"/>
          </ac:inkMkLst>
        </pc:inkChg>
        <pc:inkChg chg="add del">
          <ac:chgData name="Viet Anh Nguyen" userId="b95f61ff061388d5" providerId="LiveId" clId="{2F009BA6-935D-4172-B5F2-8DDE54F1BBBA}" dt="2022-01-12T07:44:53.627" v="5783"/>
          <ac:inkMkLst>
            <pc:docMk/>
            <pc:sldMk cId="788533756" sldId="369"/>
            <ac:inkMk id="125" creationId="{988DA086-C138-4AC2-BFEC-02D5EAF6EA9F}"/>
          </ac:inkMkLst>
        </pc:inkChg>
        <pc:inkChg chg="add del">
          <ac:chgData name="Viet Anh Nguyen" userId="b95f61ff061388d5" providerId="LiveId" clId="{2F009BA6-935D-4172-B5F2-8DDE54F1BBBA}" dt="2022-01-12T07:44:53.627" v="5783"/>
          <ac:inkMkLst>
            <pc:docMk/>
            <pc:sldMk cId="788533756" sldId="369"/>
            <ac:inkMk id="126" creationId="{32BE85DD-93FE-435E-A893-37626C81CF35}"/>
          </ac:inkMkLst>
        </pc:inkChg>
        <pc:inkChg chg="add del">
          <ac:chgData name="Viet Anh Nguyen" userId="b95f61ff061388d5" providerId="LiveId" clId="{2F009BA6-935D-4172-B5F2-8DDE54F1BBBA}" dt="2022-01-12T07:44:53.627" v="5783"/>
          <ac:inkMkLst>
            <pc:docMk/>
            <pc:sldMk cId="788533756" sldId="369"/>
            <ac:inkMk id="127" creationId="{D9ABE4EF-1CE0-4D16-A576-415D531E774F}"/>
          </ac:inkMkLst>
        </pc:inkChg>
        <pc:inkChg chg="add del">
          <ac:chgData name="Viet Anh Nguyen" userId="b95f61ff061388d5" providerId="LiveId" clId="{2F009BA6-935D-4172-B5F2-8DDE54F1BBBA}" dt="2022-01-12T07:44:53.627" v="5783"/>
          <ac:inkMkLst>
            <pc:docMk/>
            <pc:sldMk cId="788533756" sldId="369"/>
            <ac:inkMk id="128" creationId="{9B94A7D7-3EE0-4C28-90D1-84EAD0BC9E65}"/>
          </ac:inkMkLst>
        </pc:inkChg>
        <pc:inkChg chg="add del">
          <ac:chgData name="Viet Anh Nguyen" userId="b95f61ff061388d5" providerId="LiveId" clId="{2F009BA6-935D-4172-B5F2-8DDE54F1BBBA}" dt="2022-01-12T07:44:56.247" v="5792"/>
          <ac:inkMkLst>
            <pc:docMk/>
            <pc:sldMk cId="788533756" sldId="369"/>
            <ac:inkMk id="129" creationId="{DD467392-69FC-4BE1-AD6C-89080EAB62CD}"/>
          </ac:inkMkLst>
        </pc:inkChg>
        <pc:inkChg chg="add del">
          <ac:chgData name="Viet Anh Nguyen" userId="b95f61ff061388d5" providerId="LiveId" clId="{2F009BA6-935D-4172-B5F2-8DDE54F1BBBA}" dt="2022-01-12T07:44:56.247" v="5792"/>
          <ac:inkMkLst>
            <pc:docMk/>
            <pc:sldMk cId="788533756" sldId="369"/>
            <ac:inkMk id="130" creationId="{16CAE18C-3012-4897-B0DE-EC814961F0C6}"/>
          </ac:inkMkLst>
        </pc:inkChg>
        <pc:inkChg chg="add del">
          <ac:chgData name="Viet Anh Nguyen" userId="b95f61ff061388d5" providerId="LiveId" clId="{2F009BA6-935D-4172-B5F2-8DDE54F1BBBA}" dt="2022-01-12T07:44:56.247" v="5792"/>
          <ac:inkMkLst>
            <pc:docMk/>
            <pc:sldMk cId="788533756" sldId="369"/>
            <ac:inkMk id="131" creationId="{7DBBF0BD-2F55-4203-AE95-51B40353263C}"/>
          </ac:inkMkLst>
        </pc:inkChg>
        <pc:inkChg chg="add del">
          <ac:chgData name="Viet Anh Nguyen" userId="b95f61ff061388d5" providerId="LiveId" clId="{2F009BA6-935D-4172-B5F2-8DDE54F1BBBA}" dt="2022-01-12T07:44:56.247" v="5792"/>
          <ac:inkMkLst>
            <pc:docMk/>
            <pc:sldMk cId="788533756" sldId="369"/>
            <ac:inkMk id="132" creationId="{C7774645-86E4-44F0-BB0D-59C82079B07D}"/>
          </ac:inkMkLst>
        </pc:inkChg>
        <pc:inkChg chg="add del">
          <ac:chgData name="Viet Anh Nguyen" userId="b95f61ff061388d5" providerId="LiveId" clId="{2F009BA6-935D-4172-B5F2-8DDE54F1BBBA}" dt="2022-01-12T07:44:56.247" v="5792"/>
          <ac:inkMkLst>
            <pc:docMk/>
            <pc:sldMk cId="788533756" sldId="369"/>
            <ac:inkMk id="133" creationId="{C84AB5DC-721F-4D18-AB60-6724671612F0}"/>
          </ac:inkMkLst>
        </pc:inkChg>
        <pc:inkChg chg="add del">
          <ac:chgData name="Viet Anh Nguyen" userId="b95f61ff061388d5" providerId="LiveId" clId="{2F009BA6-935D-4172-B5F2-8DDE54F1BBBA}" dt="2022-01-12T07:44:56.247" v="5792"/>
          <ac:inkMkLst>
            <pc:docMk/>
            <pc:sldMk cId="788533756" sldId="369"/>
            <ac:inkMk id="134" creationId="{14EE15E1-FC41-4D4C-AA1C-82328099363F}"/>
          </ac:inkMkLst>
        </pc:inkChg>
        <pc:inkChg chg="add del">
          <ac:chgData name="Viet Anh Nguyen" userId="b95f61ff061388d5" providerId="LiveId" clId="{2F009BA6-935D-4172-B5F2-8DDE54F1BBBA}" dt="2022-01-12T07:44:56.247" v="5792"/>
          <ac:inkMkLst>
            <pc:docMk/>
            <pc:sldMk cId="788533756" sldId="369"/>
            <ac:inkMk id="135" creationId="{AB563CA2-2E84-4CB4-B710-D7995E0E503A}"/>
          </ac:inkMkLst>
        </pc:inkChg>
        <pc:inkChg chg="add del">
          <ac:chgData name="Viet Anh Nguyen" userId="b95f61ff061388d5" providerId="LiveId" clId="{2F009BA6-935D-4172-B5F2-8DDE54F1BBBA}" dt="2022-01-12T07:44:56.247" v="5792"/>
          <ac:inkMkLst>
            <pc:docMk/>
            <pc:sldMk cId="788533756" sldId="369"/>
            <ac:inkMk id="136" creationId="{2820A078-01B6-461D-BED8-C35351BCBDFE}"/>
          </ac:inkMkLst>
        </pc:inkChg>
        <pc:inkChg chg="add del">
          <ac:chgData name="Viet Anh Nguyen" userId="b95f61ff061388d5" providerId="LiveId" clId="{2F009BA6-935D-4172-B5F2-8DDE54F1BBBA}" dt="2022-01-12T07:44:56.247" v="5792"/>
          <ac:inkMkLst>
            <pc:docMk/>
            <pc:sldMk cId="788533756" sldId="369"/>
            <ac:inkMk id="137" creationId="{EE651D31-EF54-425F-966D-1FEEE4E79DEB}"/>
          </ac:inkMkLst>
        </pc:inkChg>
        <pc:inkChg chg="add del">
          <ac:chgData name="Viet Anh Nguyen" userId="b95f61ff061388d5" providerId="LiveId" clId="{2F009BA6-935D-4172-B5F2-8DDE54F1BBBA}" dt="2022-01-12T07:44:58.820" v="5797"/>
          <ac:inkMkLst>
            <pc:docMk/>
            <pc:sldMk cId="788533756" sldId="369"/>
            <ac:inkMk id="138" creationId="{BCBCCB51-AB96-4EEA-B123-C3A3BAB58858}"/>
          </ac:inkMkLst>
        </pc:inkChg>
        <pc:inkChg chg="add del">
          <ac:chgData name="Viet Anh Nguyen" userId="b95f61ff061388d5" providerId="LiveId" clId="{2F009BA6-935D-4172-B5F2-8DDE54F1BBBA}" dt="2022-01-12T07:44:58.820" v="5797"/>
          <ac:inkMkLst>
            <pc:docMk/>
            <pc:sldMk cId="788533756" sldId="369"/>
            <ac:inkMk id="139" creationId="{D98F01E1-7E65-403F-90D2-39490938CD41}"/>
          </ac:inkMkLst>
        </pc:inkChg>
        <pc:inkChg chg="add del">
          <ac:chgData name="Viet Anh Nguyen" userId="b95f61ff061388d5" providerId="LiveId" clId="{2F009BA6-935D-4172-B5F2-8DDE54F1BBBA}" dt="2022-01-12T07:44:58.820" v="5797"/>
          <ac:inkMkLst>
            <pc:docMk/>
            <pc:sldMk cId="788533756" sldId="369"/>
            <ac:inkMk id="140" creationId="{65F72524-913F-4520-8C2F-E0A3D0D0BC4E}"/>
          </ac:inkMkLst>
        </pc:inkChg>
        <pc:inkChg chg="add">
          <ac:chgData name="Viet Anh Nguyen" userId="b95f61ff061388d5" providerId="LiveId" clId="{2F009BA6-935D-4172-B5F2-8DDE54F1BBBA}" dt="2022-01-12T07:44:58.069" v="5795" actId="9405"/>
          <ac:inkMkLst>
            <pc:docMk/>
            <pc:sldMk cId="788533756" sldId="369"/>
            <ac:inkMk id="141" creationId="{6F401F8B-4215-486D-AC1F-65D2FDFC091A}"/>
          </ac:inkMkLst>
        </pc:inkChg>
        <pc:inkChg chg="add">
          <ac:chgData name="Viet Anh Nguyen" userId="b95f61ff061388d5" providerId="LiveId" clId="{2F009BA6-935D-4172-B5F2-8DDE54F1BBBA}" dt="2022-01-12T07:44:58.288" v="5796" actId="9405"/>
          <ac:inkMkLst>
            <pc:docMk/>
            <pc:sldMk cId="788533756" sldId="369"/>
            <ac:inkMk id="142" creationId="{3617B411-81CF-4993-BE54-FADCC0981554}"/>
          </ac:inkMkLst>
        </pc:inkChg>
        <pc:inkChg chg="add">
          <ac:chgData name="Viet Anh Nguyen" userId="b95f61ff061388d5" providerId="LiveId" clId="{2F009BA6-935D-4172-B5F2-8DDE54F1BBBA}" dt="2022-01-12T07:44:58.820" v="5797"/>
          <ac:inkMkLst>
            <pc:docMk/>
            <pc:sldMk cId="788533756" sldId="369"/>
            <ac:inkMk id="143" creationId="{DC72BD46-7ECF-45D1-A1A0-A631518077AA}"/>
          </ac:inkMkLst>
        </pc:inkChg>
        <pc:inkChg chg="add del">
          <ac:chgData name="Viet Anh Nguyen" userId="b95f61ff061388d5" providerId="LiveId" clId="{2F009BA6-935D-4172-B5F2-8DDE54F1BBBA}" dt="2022-01-12T07:46:45.971" v="5802"/>
          <ac:inkMkLst>
            <pc:docMk/>
            <pc:sldMk cId="788533756" sldId="369"/>
            <ac:inkMk id="144" creationId="{792D87C2-8952-4252-8DBE-0CC00B236C25}"/>
          </ac:inkMkLst>
        </pc:inkChg>
        <pc:inkChg chg="add del">
          <ac:chgData name="Viet Anh Nguyen" userId="b95f61ff061388d5" providerId="LiveId" clId="{2F009BA6-935D-4172-B5F2-8DDE54F1BBBA}" dt="2022-01-12T07:46:45.971" v="5802"/>
          <ac:inkMkLst>
            <pc:docMk/>
            <pc:sldMk cId="788533756" sldId="369"/>
            <ac:inkMk id="145" creationId="{4CD541A3-EE80-41AC-A14D-198C78508F0A}"/>
          </ac:inkMkLst>
        </pc:inkChg>
        <pc:inkChg chg="add del">
          <ac:chgData name="Viet Anh Nguyen" userId="b95f61ff061388d5" providerId="LiveId" clId="{2F009BA6-935D-4172-B5F2-8DDE54F1BBBA}" dt="2022-01-12T07:46:45.971" v="5802"/>
          <ac:inkMkLst>
            <pc:docMk/>
            <pc:sldMk cId="788533756" sldId="369"/>
            <ac:inkMk id="146" creationId="{332B9AF7-8FAF-43DE-B267-0624510D82AF}"/>
          </ac:inkMkLst>
        </pc:inkChg>
        <pc:inkChg chg="add del">
          <ac:chgData name="Viet Anh Nguyen" userId="b95f61ff061388d5" providerId="LiveId" clId="{2F009BA6-935D-4172-B5F2-8DDE54F1BBBA}" dt="2022-01-12T07:46:45.971" v="5802"/>
          <ac:inkMkLst>
            <pc:docMk/>
            <pc:sldMk cId="788533756" sldId="369"/>
            <ac:inkMk id="147" creationId="{323492AA-F7CD-428E-834C-F0ED1D968DE3}"/>
          </ac:inkMkLst>
        </pc:inkChg>
        <pc:inkChg chg="add">
          <ac:chgData name="Viet Anh Nguyen" userId="b95f61ff061388d5" providerId="LiveId" clId="{2F009BA6-935D-4172-B5F2-8DDE54F1BBBA}" dt="2022-01-12T07:46:45.971" v="5802"/>
          <ac:inkMkLst>
            <pc:docMk/>
            <pc:sldMk cId="788533756" sldId="369"/>
            <ac:inkMk id="148" creationId="{47D02F32-5630-44DB-B51D-72A6B6687F19}"/>
          </ac:inkMkLst>
        </pc:inkChg>
        <pc:inkChg chg="add">
          <ac:chgData name="Viet Anh Nguyen" userId="b95f61ff061388d5" providerId="LiveId" clId="{2F009BA6-935D-4172-B5F2-8DDE54F1BBBA}" dt="2022-01-12T07:46:46.269" v="5803" actId="9405"/>
          <ac:inkMkLst>
            <pc:docMk/>
            <pc:sldMk cId="788533756" sldId="369"/>
            <ac:inkMk id="149" creationId="{02877945-686A-4693-8907-A396172BCFA5}"/>
          </ac:inkMkLst>
        </pc:inkChg>
        <pc:inkChg chg="add del">
          <ac:chgData name="Viet Anh Nguyen" userId="b95f61ff061388d5" providerId="LiveId" clId="{2F009BA6-935D-4172-B5F2-8DDE54F1BBBA}" dt="2022-01-12T07:46:48.897" v="5807"/>
          <ac:inkMkLst>
            <pc:docMk/>
            <pc:sldMk cId="788533756" sldId="369"/>
            <ac:inkMk id="150" creationId="{A72DA81E-A157-4AEF-881D-85681E7D32E3}"/>
          </ac:inkMkLst>
        </pc:inkChg>
        <pc:inkChg chg="add del">
          <ac:chgData name="Viet Anh Nguyen" userId="b95f61ff061388d5" providerId="LiveId" clId="{2F009BA6-935D-4172-B5F2-8DDE54F1BBBA}" dt="2022-01-12T07:46:48.897" v="5807"/>
          <ac:inkMkLst>
            <pc:docMk/>
            <pc:sldMk cId="788533756" sldId="369"/>
            <ac:inkMk id="151" creationId="{6BBE54F2-509E-412D-8C37-CB76E1B5A9A4}"/>
          </ac:inkMkLst>
        </pc:inkChg>
        <pc:inkChg chg="add">
          <ac:chgData name="Viet Anh Nguyen" userId="b95f61ff061388d5" providerId="LiveId" clId="{2F009BA6-935D-4172-B5F2-8DDE54F1BBBA}" dt="2022-01-12T07:46:47.981" v="5806" actId="9405"/>
          <ac:inkMkLst>
            <pc:docMk/>
            <pc:sldMk cId="788533756" sldId="369"/>
            <ac:inkMk id="152" creationId="{DA398A75-9BFC-4AFA-9DC4-6083EC108236}"/>
          </ac:inkMkLst>
        </pc:inkChg>
        <pc:inkChg chg="add">
          <ac:chgData name="Viet Anh Nguyen" userId="b95f61ff061388d5" providerId="LiveId" clId="{2F009BA6-935D-4172-B5F2-8DDE54F1BBBA}" dt="2022-01-12T07:46:48.897" v="5807"/>
          <ac:inkMkLst>
            <pc:docMk/>
            <pc:sldMk cId="788533756" sldId="369"/>
            <ac:inkMk id="153" creationId="{3A286465-0AF4-4E9F-AA88-3737B56F0278}"/>
          </ac:inkMkLst>
        </pc:inkChg>
        <pc:inkChg chg="add">
          <ac:chgData name="Viet Anh Nguyen" userId="b95f61ff061388d5" providerId="LiveId" clId="{2F009BA6-935D-4172-B5F2-8DDE54F1BBBA}" dt="2022-01-12T07:48:50.675" v="5808" actId="9405"/>
          <ac:inkMkLst>
            <pc:docMk/>
            <pc:sldMk cId="788533756" sldId="369"/>
            <ac:inkMk id="154" creationId="{A13A3D27-6365-455E-95BF-A35129C1E413}"/>
          </ac:inkMkLst>
        </pc:inkChg>
        <pc:inkChg chg="add">
          <ac:chgData name="Viet Anh Nguyen" userId="b95f61ff061388d5" providerId="LiveId" clId="{2F009BA6-935D-4172-B5F2-8DDE54F1BBBA}" dt="2022-01-12T07:48:51.070" v="5809" actId="9405"/>
          <ac:inkMkLst>
            <pc:docMk/>
            <pc:sldMk cId="788533756" sldId="369"/>
            <ac:inkMk id="155" creationId="{49383C4C-3722-4F3A-A20D-80FA7D301717}"/>
          </ac:inkMkLst>
        </pc:inkChg>
        <pc:inkChg chg="add del">
          <ac:chgData name="Viet Anh Nguyen" userId="b95f61ff061388d5" providerId="LiveId" clId="{2F009BA6-935D-4172-B5F2-8DDE54F1BBBA}" dt="2022-01-12T07:48:53.232" v="5813"/>
          <ac:inkMkLst>
            <pc:docMk/>
            <pc:sldMk cId="788533756" sldId="369"/>
            <ac:inkMk id="156" creationId="{91593102-320E-438A-8C32-42D32D60E5E5}"/>
          </ac:inkMkLst>
        </pc:inkChg>
        <pc:inkChg chg="add del">
          <ac:chgData name="Viet Anh Nguyen" userId="b95f61ff061388d5" providerId="LiveId" clId="{2F009BA6-935D-4172-B5F2-8DDE54F1BBBA}" dt="2022-01-12T07:48:53.232" v="5813"/>
          <ac:inkMkLst>
            <pc:docMk/>
            <pc:sldMk cId="788533756" sldId="369"/>
            <ac:inkMk id="157" creationId="{66DA9E55-EE04-4A29-8C62-777AE1D7AEAB}"/>
          </ac:inkMkLst>
        </pc:inkChg>
        <pc:inkChg chg="add del">
          <ac:chgData name="Viet Anh Nguyen" userId="b95f61ff061388d5" providerId="LiveId" clId="{2F009BA6-935D-4172-B5F2-8DDE54F1BBBA}" dt="2022-01-12T07:48:53.232" v="5813"/>
          <ac:inkMkLst>
            <pc:docMk/>
            <pc:sldMk cId="788533756" sldId="369"/>
            <ac:inkMk id="158" creationId="{DC91F088-8103-4CCC-B924-EB1730F05229}"/>
          </ac:inkMkLst>
        </pc:inkChg>
        <pc:inkChg chg="add">
          <ac:chgData name="Viet Anh Nguyen" userId="b95f61ff061388d5" providerId="LiveId" clId="{2F009BA6-935D-4172-B5F2-8DDE54F1BBBA}" dt="2022-01-12T07:48:53.232" v="5813"/>
          <ac:inkMkLst>
            <pc:docMk/>
            <pc:sldMk cId="788533756" sldId="369"/>
            <ac:inkMk id="159" creationId="{2B0ABF39-78EB-4CE9-98AE-654FBF07C52E}"/>
          </ac:inkMkLst>
        </pc:inkChg>
      </pc:sldChg>
      <pc:sldChg chg="addSp delSp new mod">
        <pc:chgData name="Viet Anh Nguyen" userId="b95f61ff061388d5" providerId="LiveId" clId="{2F009BA6-935D-4172-B5F2-8DDE54F1BBBA}" dt="2022-01-12T07:53:50.738" v="5909"/>
        <pc:sldMkLst>
          <pc:docMk/>
          <pc:sldMk cId="3626624784" sldId="370"/>
        </pc:sldMkLst>
        <pc:inkChg chg="add del">
          <ac:chgData name="Viet Anh Nguyen" userId="b95f61ff061388d5" providerId="LiveId" clId="{2F009BA6-935D-4172-B5F2-8DDE54F1BBBA}" dt="2022-01-12T07:52:47.073" v="5823"/>
          <ac:inkMkLst>
            <pc:docMk/>
            <pc:sldMk cId="3626624784" sldId="370"/>
            <ac:inkMk id="2" creationId="{2BC80036-BC79-4BCF-A398-D7822304AF53}"/>
          </ac:inkMkLst>
        </pc:inkChg>
        <pc:inkChg chg="add del">
          <ac:chgData name="Viet Anh Nguyen" userId="b95f61ff061388d5" providerId="LiveId" clId="{2F009BA6-935D-4172-B5F2-8DDE54F1BBBA}" dt="2022-01-12T07:52:47.073" v="5823"/>
          <ac:inkMkLst>
            <pc:docMk/>
            <pc:sldMk cId="3626624784" sldId="370"/>
            <ac:inkMk id="3" creationId="{58683B67-8F47-4AA5-BF40-6EB2666CB23C}"/>
          </ac:inkMkLst>
        </pc:inkChg>
        <pc:inkChg chg="add del">
          <ac:chgData name="Viet Anh Nguyen" userId="b95f61ff061388d5" providerId="LiveId" clId="{2F009BA6-935D-4172-B5F2-8DDE54F1BBBA}" dt="2022-01-12T07:52:47.073" v="5823"/>
          <ac:inkMkLst>
            <pc:docMk/>
            <pc:sldMk cId="3626624784" sldId="370"/>
            <ac:inkMk id="4" creationId="{B597A1BD-04BA-4530-85F7-397BB35B07F7}"/>
          </ac:inkMkLst>
        </pc:inkChg>
        <pc:inkChg chg="add del">
          <ac:chgData name="Viet Anh Nguyen" userId="b95f61ff061388d5" providerId="LiveId" clId="{2F009BA6-935D-4172-B5F2-8DDE54F1BBBA}" dt="2022-01-12T07:52:47.073" v="5823"/>
          <ac:inkMkLst>
            <pc:docMk/>
            <pc:sldMk cId="3626624784" sldId="370"/>
            <ac:inkMk id="5" creationId="{FB177DE0-2621-4BED-8045-3DF82D453108}"/>
          </ac:inkMkLst>
        </pc:inkChg>
        <pc:inkChg chg="add del">
          <ac:chgData name="Viet Anh Nguyen" userId="b95f61ff061388d5" providerId="LiveId" clId="{2F009BA6-935D-4172-B5F2-8DDE54F1BBBA}" dt="2022-01-12T07:52:47.073" v="5823"/>
          <ac:inkMkLst>
            <pc:docMk/>
            <pc:sldMk cId="3626624784" sldId="370"/>
            <ac:inkMk id="6" creationId="{B1D3F1CE-0E6C-40A6-92E0-E8CC7F9E0247}"/>
          </ac:inkMkLst>
        </pc:inkChg>
        <pc:inkChg chg="add del">
          <ac:chgData name="Viet Anh Nguyen" userId="b95f61ff061388d5" providerId="LiveId" clId="{2F009BA6-935D-4172-B5F2-8DDE54F1BBBA}" dt="2022-01-12T07:52:47.073" v="5823"/>
          <ac:inkMkLst>
            <pc:docMk/>
            <pc:sldMk cId="3626624784" sldId="370"/>
            <ac:inkMk id="7" creationId="{588DEBDA-5C1C-4808-BAF1-F52929845FF3}"/>
          </ac:inkMkLst>
        </pc:inkChg>
        <pc:inkChg chg="add del">
          <ac:chgData name="Viet Anh Nguyen" userId="b95f61ff061388d5" providerId="LiveId" clId="{2F009BA6-935D-4172-B5F2-8DDE54F1BBBA}" dt="2022-01-12T07:52:47.073" v="5823"/>
          <ac:inkMkLst>
            <pc:docMk/>
            <pc:sldMk cId="3626624784" sldId="370"/>
            <ac:inkMk id="8" creationId="{DD72739F-116B-4CC0-A261-B64D31D6A0D5}"/>
          </ac:inkMkLst>
        </pc:inkChg>
        <pc:inkChg chg="add del">
          <ac:chgData name="Viet Anh Nguyen" userId="b95f61ff061388d5" providerId="LiveId" clId="{2F009BA6-935D-4172-B5F2-8DDE54F1BBBA}" dt="2022-01-12T07:52:47.073" v="5823"/>
          <ac:inkMkLst>
            <pc:docMk/>
            <pc:sldMk cId="3626624784" sldId="370"/>
            <ac:inkMk id="9" creationId="{5B458A61-33C1-46A8-B4E8-CFA9AF6938D0}"/>
          </ac:inkMkLst>
        </pc:inkChg>
        <pc:inkChg chg="add">
          <ac:chgData name="Viet Anh Nguyen" userId="b95f61ff061388d5" providerId="LiveId" clId="{2F009BA6-935D-4172-B5F2-8DDE54F1BBBA}" dt="2022-01-12T07:52:47.073" v="5823"/>
          <ac:inkMkLst>
            <pc:docMk/>
            <pc:sldMk cId="3626624784" sldId="370"/>
            <ac:inkMk id="10" creationId="{3BA87AD1-CE38-4D2B-810B-C859B7F62B2F}"/>
          </ac:inkMkLst>
        </pc:inkChg>
        <pc:inkChg chg="add">
          <ac:chgData name="Viet Anh Nguyen" userId="b95f61ff061388d5" providerId="LiveId" clId="{2F009BA6-935D-4172-B5F2-8DDE54F1BBBA}" dt="2022-01-12T07:52:47.073" v="5823"/>
          <ac:inkMkLst>
            <pc:docMk/>
            <pc:sldMk cId="3626624784" sldId="370"/>
            <ac:inkMk id="11" creationId="{FF597D52-D595-410D-A473-4457DBD3954F}"/>
          </ac:inkMkLst>
        </pc:inkChg>
        <pc:inkChg chg="add del">
          <ac:chgData name="Viet Anh Nguyen" userId="b95f61ff061388d5" providerId="LiveId" clId="{2F009BA6-935D-4172-B5F2-8DDE54F1BBBA}" dt="2022-01-12T07:52:48.128" v="5826"/>
          <ac:inkMkLst>
            <pc:docMk/>
            <pc:sldMk cId="3626624784" sldId="370"/>
            <ac:inkMk id="12" creationId="{5AEB591E-459E-41A4-B686-49C3330648B9}"/>
          </ac:inkMkLst>
        </pc:inkChg>
        <pc:inkChg chg="add del">
          <ac:chgData name="Viet Anh Nguyen" userId="b95f61ff061388d5" providerId="LiveId" clId="{2F009BA6-935D-4172-B5F2-8DDE54F1BBBA}" dt="2022-01-12T07:52:48.128" v="5826"/>
          <ac:inkMkLst>
            <pc:docMk/>
            <pc:sldMk cId="3626624784" sldId="370"/>
            <ac:inkMk id="13" creationId="{ECB87FD7-EB56-4859-B2BA-F80535A9D8A0}"/>
          </ac:inkMkLst>
        </pc:inkChg>
        <pc:inkChg chg="add del">
          <ac:chgData name="Viet Anh Nguyen" userId="b95f61ff061388d5" providerId="LiveId" clId="{2F009BA6-935D-4172-B5F2-8DDE54F1BBBA}" dt="2022-01-12T07:52:50.639" v="5828"/>
          <ac:inkMkLst>
            <pc:docMk/>
            <pc:sldMk cId="3626624784" sldId="370"/>
            <ac:inkMk id="14" creationId="{220DA955-E5E5-4915-83F6-A2A931EFD917}"/>
          </ac:inkMkLst>
        </pc:inkChg>
        <pc:inkChg chg="add del">
          <ac:chgData name="Viet Anh Nguyen" userId="b95f61ff061388d5" providerId="LiveId" clId="{2F009BA6-935D-4172-B5F2-8DDE54F1BBBA}" dt="2022-01-12T07:52:50.639" v="5828"/>
          <ac:inkMkLst>
            <pc:docMk/>
            <pc:sldMk cId="3626624784" sldId="370"/>
            <ac:inkMk id="15" creationId="{7561A406-3B70-470A-876F-6C92547226C0}"/>
          </ac:inkMkLst>
        </pc:inkChg>
        <pc:inkChg chg="add">
          <ac:chgData name="Viet Anh Nguyen" userId="b95f61ff061388d5" providerId="LiveId" clId="{2F009BA6-935D-4172-B5F2-8DDE54F1BBBA}" dt="2022-01-12T07:52:50.639" v="5828"/>
          <ac:inkMkLst>
            <pc:docMk/>
            <pc:sldMk cId="3626624784" sldId="370"/>
            <ac:inkMk id="16" creationId="{8BA2A1DE-98DB-46F0-8430-4D3CC44EB4A6}"/>
          </ac:inkMkLst>
        </pc:inkChg>
        <pc:inkChg chg="add">
          <ac:chgData name="Viet Anh Nguyen" userId="b95f61ff061388d5" providerId="LiveId" clId="{2F009BA6-935D-4172-B5F2-8DDE54F1BBBA}" dt="2022-01-12T07:52:51.009" v="5829" actId="9405"/>
          <ac:inkMkLst>
            <pc:docMk/>
            <pc:sldMk cId="3626624784" sldId="370"/>
            <ac:inkMk id="17" creationId="{39999AA9-D0CC-47D5-B574-A4D2711FB0D8}"/>
          </ac:inkMkLst>
        </pc:inkChg>
        <pc:inkChg chg="add del">
          <ac:chgData name="Viet Anh Nguyen" userId="b95f61ff061388d5" providerId="LiveId" clId="{2F009BA6-935D-4172-B5F2-8DDE54F1BBBA}" dt="2022-01-12T07:52:53.017" v="5833"/>
          <ac:inkMkLst>
            <pc:docMk/>
            <pc:sldMk cId="3626624784" sldId="370"/>
            <ac:inkMk id="18" creationId="{8FDA30DC-0C30-49B9-9EC7-E7B1F9663E26}"/>
          </ac:inkMkLst>
        </pc:inkChg>
        <pc:inkChg chg="add del">
          <ac:chgData name="Viet Anh Nguyen" userId="b95f61ff061388d5" providerId="LiveId" clId="{2F009BA6-935D-4172-B5F2-8DDE54F1BBBA}" dt="2022-01-12T07:52:53.017" v="5833"/>
          <ac:inkMkLst>
            <pc:docMk/>
            <pc:sldMk cId="3626624784" sldId="370"/>
            <ac:inkMk id="19" creationId="{DE91B10D-C64D-4B1A-818D-E6070D538AAD}"/>
          </ac:inkMkLst>
        </pc:inkChg>
        <pc:inkChg chg="add del">
          <ac:chgData name="Viet Anh Nguyen" userId="b95f61ff061388d5" providerId="LiveId" clId="{2F009BA6-935D-4172-B5F2-8DDE54F1BBBA}" dt="2022-01-12T07:52:53.994" v="5837"/>
          <ac:inkMkLst>
            <pc:docMk/>
            <pc:sldMk cId="3626624784" sldId="370"/>
            <ac:inkMk id="20" creationId="{32C58593-26A7-448B-A46B-212ABED71E4D}"/>
          </ac:inkMkLst>
        </pc:inkChg>
        <pc:inkChg chg="add">
          <ac:chgData name="Viet Anh Nguyen" userId="b95f61ff061388d5" providerId="LiveId" clId="{2F009BA6-935D-4172-B5F2-8DDE54F1BBBA}" dt="2022-01-12T07:52:53.017" v="5833"/>
          <ac:inkMkLst>
            <pc:docMk/>
            <pc:sldMk cId="3626624784" sldId="370"/>
            <ac:inkMk id="21" creationId="{C31D4514-5B00-4E5B-B659-2ABEC03B1D9F}"/>
          </ac:inkMkLst>
        </pc:inkChg>
        <pc:inkChg chg="add del">
          <ac:chgData name="Viet Anh Nguyen" userId="b95f61ff061388d5" providerId="LiveId" clId="{2F009BA6-935D-4172-B5F2-8DDE54F1BBBA}" dt="2022-01-12T07:52:53.994" v="5837"/>
          <ac:inkMkLst>
            <pc:docMk/>
            <pc:sldMk cId="3626624784" sldId="370"/>
            <ac:inkMk id="22" creationId="{AA0556F1-4804-4FC8-BAF3-B8FFD10877C4}"/>
          </ac:inkMkLst>
        </pc:inkChg>
        <pc:inkChg chg="add del">
          <ac:chgData name="Viet Anh Nguyen" userId="b95f61ff061388d5" providerId="LiveId" clId="{2F009BA6-935D-4172-B5F2-8DDE54F1BBBA}" dt="2022-01-12T07:52:53.994" v="5837"/>
          <ac:inkMkLst>
            <pc:docMk/>
            <pc:sldMk cId="3626624784" sldId="370"/>
            <ac:inkMk id="23" creationId="{DF1BC9FE-0388-4D3C-9E30-621E266BCFB1}"/>
          </ac:inkMkLst>
        </pc:inkChg>
        <pc:inkChg chg="add del">
          <ac:chgData name="Viet Anh Nguyen" userId="b95f61ff061388d5" providerId="LiveId" clId="{2F009BA6-935D-4172-B5F2-8DDE54F1BBBA}" dt="2022-01-12T07:52:53.994" v="5837"/>
          <ac:inkMkLst>
            <pc:docMk/>
            <pc:sldMk cId="3626624784" sldId="370"/>
            <ac:inkMk id="24" creationId="{72BAA5D2-CF6D-4EC9-86AA-3F663C915C9D}"/>
          </ac:inkMkLst>
        </pc:inkChg>
        <pc:inkChg chg="add del">
          <ac:chgData name="Viet Anh Nguyen" userId="b95f61ff061388d5" providerId="LiveId" clId="{2F009BA6-935D-4172-B5F2-8DDE54F1BBBA}" dt="2022-01-12T07:52:55.802" v="5839"/>
          <ac:inkMkLst>
            <pc:docMk/>
            <pc:sldMk cId="3626624784" sldId="370"/>
            <ac:inkMk id="25" creationId="{49BAA4AA-57FE-43A1-AF83-EC4A346DAA07}"/>
          </ac:inkMkLst>
        </pc:inkChg>
        <pc:inkChg chg="add del">
          <ac:chgData name="Viet Anh Nguyen" userId="b95f61ff061388d5" providerId="LiveId" clId="{2F009BA6-935D-4172-B5F2-8DDE54F1BBBA}" dt="2022-01-12T07:52:55.802" v="5839"/>
          <ac:inkMkLst>
            <pc:docMk/>
            <pc:sldMk cId="3626624784" sldId="370"/>
            <ac:inkMk id="26" creationId="{87EAB74B-FDFE-4C3A-B5EE-E591F14C052A}"/>
          </ac:inkMkLst>
        </pc:inkChg>
        <pc:inkChg chg="add del">
          <ac:chgData name="Viet Anh Nguyen" userId="b95f61ff061388d5" providerId="LiveId" clId="{2F009BA6-935D-4172-B5F2-8DDE54F1BBBA}" dt="2022-01-12T07:53:00.010" v="5854"/>
          <ac:inkMkLst>
            <pc:docMk/>
            <pc:sldMk cId="3626624784" sldId="370"/>
            <ac:inkMk id="27" creationId="{E438ED00-C982-4596-AE64-EA8779631C4E}"/>
          </ac:inkMkLst>
        </pc:inkChg>
        <pc:inkChg chg="add del">
          <ac:chgData name="Viet Anh Nguyen" userId="b95f61ff061388d5" providerId="LiveId" clId="{2F009BA6-935D-4172-B5F2-8DDE54F1BBBA}" dt="2022-01-12T07:53:00.010" v="5854"/>
          <ac:inkMkLst>
            <pc:docMk/>
            <pc:sldMk cId="3626624784" sldId="370"/>
            <ac:inkMk id="28" creationId="{C43DE073-CB24-4468-84AC-A30759C42CA9}"/>
          </ac:inkMkLst>
        </pc:inkChg>
        <pc:inkChg chg="add del">
          <ac:chgData name="Viet Anh Nguyen" userId="b95f61ff061388d5" providerId="LiveId" clId="{2F009BA6-935D-4172-B5F2-8DDE54F1BBBA}" dt="2022-01-12T07:53:00.010" v="5854"/>
          <ac:inkMkLst>
            <pc:docMk/>
            <pc:sldMk cId="3626624784" sldId="370"/>
            <ac:inkMk id="29" creationId="{973A589D-E19B-4746-9648-1614EB8A295B}"/>
          </ac:inkMkLst>
        </pc:inkChg>
        <pc:inkChg chg="add del">
          <ac:chgData name="Viet Anh Nguyen" userId="b95f61ff061388d5" providerId="LiveId" clId="{2F009BA6-935D-4172-B5F2-8DDE54F1BBBA}" dt="2022-01-12T07:53:00.010" v="5854"/>
          <ac:inkMkLst>
            <pc:docMk/>
            <pc:sldMk cId="3626624784" sldId="370"/>
            <ac:inkMk id="30" creationId="{B2E4885E-8681-4632-A4E4-0F5E9195E8B4}"/>
          </ac:inkMkLst>
        </pc:inkChg>
        <pc:inkChg chg="add del">
          <ac:chgData name="Viet Anh Nguyen" userId="b95f61ff061388d5" providerId="LiveId" clId="{2F009BA6-935D-4172-B5F2-8DDE54F1BBBA}" dt="2022-01-12T07:53:00.010" v="5854"/>
          <ac:inkMkLst>
            <pc:docMk/>
            <pc:sldMk cId="3626624784" sldId="370"/>
            <ac:inkMk id="31" creationId="{815BAA3D-29A7-4D62-9B54-718A92325D8F}"/>
          </ac:inkMkLst>
        </pc:inkChg>
        <pc:inkChg chg="add del">
          <ac:chgData name="Viet Anh Nguyen" userId="b95f61ff061388d5" providerId="LiveId" clId="{2F009BA6-935D-4172-B5F2-8DDE54F1BBBA}" dt="2022-01-12T07:53:00.010" v="5854"/>
          <ac:inkMkLst>
            <pc:docMk/>
            <pc:sldMk cId="3626624784" sldId="370"/>
            <ac:inkMk id="32" creationId="{0EE9B5E4-6FF8-4E3F-95E2-AF49101E834B}"/>
          </ac:inkMkLst>
        </pc:inkChg>
        <pc:inkChg chg="add del">
          <ac:chgData name="Viet Anh Nguyen" userId="b95f61ff061388d5" providerId="LiveId" clId="{2F009BA6-935D-4172-B5F2-8DDE54F1BBBA}" dt="2022-01-12T07:53:00.010" v="5854"/>
          <ac:inkMkLst>
            <pc:docMk/>
            <pc:sldMk cId="3626624784" sldId="370"/>
            <ac:inkMk id="33" creationId="{1D0FA980-C74B-4FA4-8A2E-E26D24C68E19}"/>
          </ac:inkMkLst>
        </pc:inkChg>
        <pc:inkChg chg="add del">
          <ac:chgData name="Viet Anh Nguyen" userId="b95f61ff061388d5" providerId="LiveId" clId="{2F009BA6-935D-4172-B5F2-8DDE54F1BBBA}" dt="2022-01-12T07:53:00.010" v="5854"/>
          <ac:inkMkLst>
            <pc:docMk/>
            <pc:sldMk cId="3626624784" sldId="370"/>
            <ac:inkMk id="34" creationId="{2C79770B-BC8F-4572-A0E2-EA8312DAE031}"/>
          </ac:inkMkLst>
        </pc:inkChg>
        <pc:inkChg chg="add del">
          <ac:chgData name="Viet Anh Nguyen" userId="b95f61ff061388d5" providerId="LiveId" clId="{2F009BA6-935D-4172-B5F2-8DDE54F1BBBA}" dt="2022-01-12T07:53:00.010" v="5854"/>
          <ac:inkMkLst>
            <pc:docMk/>
            <pc:sldMk cId="3626624784" sldId="370"/>
            <ac:inkMk id="35" creationId="{F71704E1-94AA-4327-9EDF-E07AE3D98601}"/>
          </ac:inkMkLst>
        </pc:inkChg>
        <pc:inkChg chg="add del">
          <ac:chgData name="Viet Anh Nguyen" userId="b95f61ff061388d5" providerId="LiveId" clId="{2F009BA6-935D-4172-B5F2-8DDE54F1BBBA}" dt="2022-01-12T07:53:00.010" v="5854"/>
          <ac:inkMkLst>
            <pc:docMk/>
            <pc:sldMk cId="3626624784" sldId="370"/>
            <ac:inkMk id="36" creationId="{DF3ED143-FF2A-4C39-82DE-C65AE654E496}"/>
          </ac:inkMkLst>
        </pc:inkChg>
        <pc:inkChg chg="add del">
          <ac:chgData name="Viet Anh Nguyen" userId="b95f61ff061388d5" providerId="LiveId" clId="{2F009BA6-935D-4172-B5F2-8DDE54F1BBBA}" dt="2022-01-12T07:53:00.010" v="5854"/>
          <ac:inkMkLst>
            <pc:docMk/>
            <pc:sldMk cId="3626624784" sldId="370"/>
            <ac:inkMk id="37" creationId="{BA192A68-2043-4DD0-B55D-0BECACCBFD2B}"/>
          </ac:inkMkLst>
        </pc:inkChg>
        <pc:inkChg chg="add del">
          <ac:chgData name="Viet Anh Nguyen" userId="b95f61ff061388d5" providerId="LiveId" clId="{2F009BA6-935D-4172-B5F2-8DDE54F1BBBA}" dt="2022-01-12T07:53:00.010" v="5854"/>
          <ac:inkMkLst>
            <pc:docMk/>
            <pc:sldMk cId="3626624784" sldId="370"/>
            <ac:inkMk id="38" creationId="{BF40106E-EA54-42A1-B70E-A22426839A10}"/>
          </ac:inkMkLst>
        </pc:inkChg>
        <pc:inkChg chg="add del">
          <ac:chgData name="Viet Anh Nguyen" userId="b95f61ff061388d5" providerId="LiveId" clId="{2F009BA6-935D-4172-B5F2-8DDE54F1BBBA}" dt="2022-01-12T07:53:00.010" v="5854"/>
          <ac:inkMkLst>
            <pc:docMk/>
            <pc:sldMk cId="3626624784" sldId="370"/>
            <ac:inkMk id="39" creationId="{8C9AF2B5-B520-44B7-8EB0-FE446542EFA0}"/>
          </ac:inkMkLst>
        </pc:inkChg>
        <pc:inkChg chg="add del">
          <ac:chgData name="Viet Anh Nguyen" userId="b95f61ff061388d5" providerId="LiveId" clId="{2F009BA6-935D-4172-B5F2-8DDE54F1BBBA}" dt="2022-01-12T07:53:00.010" v="5854"/>
          <ac:inkMkLst>
            <pc:docMk/>
            <pc:sldMk cId="3626624784" sldId="370"/>
            <ac:inkMk id="40" creationId="{72883D2F-5065-478D-8F43-0DED06149326}"/>
          </ac:inkMkLst>
        </pc:inkChg>
        <pc:inkChg chg="add del">
          <ac:chgData name="Viet Anh Nguyen" userId="b95f61ff061388d5" providerId="LiveId" clId="{2F009BA6-935D-4172-B5F2-8DDE54F1BBBA}" dt="2022-01-12T07:53:00.010" v="5854"/>
          <ac:inkMkLst>
            <pc:docMk/>
            <pc:sldMk cId="3626624784" sldId="370"/>
            <ac:inkMk id="41" creationId="{3C7BFBFB-8BC0-4782-8454-DD4968989978}"/>
          </ac:inkMkLst>
        </pc:inkChg>
        <pc:inkChg chg="add">
          <ac:chgData name="Viet Anh Nguyen" userId="b95f61ff061388d5" providerId="LiveId" clId="{2F009BA6-935D-4172-B5F2-8DDE54F1BBBA}" dt="2022-01-12T07:53:00.010" v="5854"/>
          <ac:inkMkLst>
            <pc:docMk/>
            <pc:sldMk cId="3626624784" sldId="370"/>
            <ac:inkMk id="42" creationId="{9D859B1F-7372-42AC-A636-983AB67BC97F}"/>
          </ac:inkMkLst>
        </pc:inkChg>
        <pc:inkChg chg="add">
          <ac:chgData name="Viet Anh Nguyen" userId="b95f61ff061388d5" providerId="LiveId" clId="{2F009BA6-935D-4172-B5F2-8DDE54F1BBBA}" dt="2022-01-12T07:53:02.950" v="5855" actId="9405"/>
          <ac:inkMkLst>
            <pc:docMk/>
            <pc:sldMk cId="3626624784" sldId="370"/>
            <ac:inkMk id="43" creationId="{A7476762-B4D7-46B5-8850-BF816139244A}"/>
          </ac:inkMkLst>
        </pc:inkChg>
        <pc:inkChg chg="add del">
          <ac:chgData name="Viet Anh Nguyen" userId="b95f61ff061388d5" providerId="LiveId" clId="{2F009BA6-935D-4172-B5F2-8DDE54F1BBBA}" dt="2022-01-12T07:53:06.546" v="5863"/>
          <ac:inkMkLst>
            <pc:docMk/>
            <pc:sldMk cId="3626624784" sldId="370"/>
            <ac:inkMk id="44" creationId="{AE81CFC0-AFCF-4951-AD3A-F44FD2137699}"/>
          </ac:inkMkLst>
        </pc:inkChg>
        <pc:inkChg chg="add del">
          <ac:chgData name="Viet Anh Nguyen" userId="b95f61ff061388d5" providerId="LiveId" clId="{2F009BA6-935D-4172-B5F2-8DDE54F1BBBA}" dt="2022-01-12T07:53:06.546" v="5863"/>
          <ac:inkMkLst>
            <pc:docMk/>
            <pc:sldMk cId="3626624784" sldId="370"/>
            <ac:inkMk id="45" creationId="{4234E5B9-C34A-4032-993B-027153B5D574}"/>
          </ac:inkMkLst>
        </pc:inkChg>
        <pc:inkChg chg="add del">
          <ac:chgData name="Viet Anh Nguyen" userId="b95f61ff061388d5" providerId="LiveId" clId="{2F009BA6-935D-4172-B5F2-8DDE54F1BBBA}" dt="2022-01-12T07:53:06.546" v="5863"/>
          <ac:inkMkLst>
            <pc:docMk/>
            <pc:sldMk cId="3626624784" sldId="370"/>
            <ac:inkMk id="46" creationId="{35DA0FDA-426F-49A9-A0AA-BE1ACBE0D5FE}"/>
          </ac:inkMkLst>
        </pc:inkChg>
        <pc:inkChg chg="add del">
          <ac:chgData name="Viet Anh Nguyen" userId="b95f61ff061388d5" providerId="LiveId" clId="{2F009BA6-935D-4172-B5F2-8DDE54F1BBBA}" dt="2022-01-12T07:53:06.546" v="5863"/>
          <ac:inkMkLst>
            <pc:docMk/>
            <pc:sldMk cId="3626624784" sldId="370"/>
            <ac:inkMk id="47" creationId="{366F3A52-0D56-4320-9396-D77D20F5BBC0}"/>
          </ac:inkMkLst>
        </pc:inkChg>
        <pc:inkChg chg="add del">
          <ac:chgData name="Viet Anh Nguyen" userId="b95f61ff061388d5" providerId="LiveId" clId="{2F009BA6-935D-4172-B5F2-8DDE54F1BBBA}" dt="2022-01-12T07:53:06.546" v="5863"/>
          <ac:inkMkLst>
            <pc:docMk/>
            <pc:sldMk cId="3626624784" sldId="370"/>
            <ac:inkMk id="48" creationId="{764739D4-3CE1-4307-9464-6D9A6124E412}"/>
          </ac:inkMkLst>
        </pc:inkChg>
        <pc:inkChg chg="add del">
          <ac:chgData name="Viet Anh Nguyen" userId="b95f61ff061388d5" providerId="LiveId" clId="{2F009BA6-935D-4172-B5F2-8DDE54F1BBBA}" dt="2022-01-12T07:53:06.546" v="5863"/>
          <ac:inkMkLst>
            <pc:docMk/>
            <pc:sldMk cId="3626624784" sldId="370"/>
            <ac:inkMk id="49" creationId="{F0A56551-33C9-4B51-B3AA-4086729C1607}"/>
          </ac:inkMkLst>
        </pc:inkChg>
        <pc:inkChg chg="add del">
          <ac:chgData name="Viet Anh Nguyen" userId="b95f61ff061388d5" providerId="LiveId" clId="{2F009BA6-935D-4172-B5F2-8DDE54F1BBBA}" dt="2022-01-12T07:53:06.546" v="5863"/>
          <ac:inkMkLst>
            <pc:docMk/>
            <pc:sldMk cId="3626624784" sldId="370"/>
            <ac:inkMk id="50" creationId="{6A78DD17-D99B-4CC7-823A-F8D1D4D5A57D}"/>
          </ac:inkMkLst>
        </pc:inkChg>
        <pc:inkChg chg="add">
          <ac:chgData name="Viet Anh Nguyen" userId="b95f61ff061388d5" providerId="LiveId" clId="{2F009BA6-935D-4172-B5F2-8DDE54F1BBBA}" dt="2022-01-12T07:53:06.546" v="5863"/>
          <ac:inkMkLst>
            <pc:docMk/>
            <pc:sldMk cId="3626624784" sldId="370"/>
            <ac:inkMk id="51" creationId="{F5693539-7516-4094-9418-AAC7E7D6FAC8}"/>
          </ac:inkMkLst>
        </pc:inkChg>
        <pc:inkChg chg="add">
          <ac:chgData name="Viet Anh Nguyen" userId="b95f61ff061388d5" providerId="LiveId" clId="{2F009BA6-935D-4172-B5F2-8DDE54F1BBBA}" dt="2022-01-12T07:53:06.546" v="5863"/>
          <ac:inkMkLst>
            <pc:docMk/>
            <pc:sldMk cId="3626624784" sldId="370"/>
            <ac:inkMk id="52" creationId="{35193204-3D3E-4612-8818-FF64F5E0FD09}"/>
          </ac:inkMkLst>
        </pc:inkChg>
        <pc:inkChg chg="add del">
          <ac:chgData name="Viet Anh Nguyen" userId="b95f61ff061388d5" providerId="LiveId" clId="{2F009BA6-935D-4172-B5F2-8DDE54F1BBBA}" dt="2022-01-12T07:53:14.166" v="5889"/>
          <ac:inkMkLst>
            <pc:docMk/>
            <pc:sldMk cId="3626624784" sldId="370"/>
            <ac:inkMk id="53" creationId="{F5306647-7F16-4404-A1BC-5058C2328CA8}"/>
          </ac:inkMkLst>
        </pc:inkChg>
        <pc:inkChg chg="add del">
          <ac:chgData name="Viet Anh Nguyen" userId="b95f61ff061388d5" providerId="LiveId" clId="{2F009BA6-935D-4172-B5F2-8DDE54F1BBBA}" dt="2022-01-12T07:53:14.166" v="5889"/>
          <ac:inkMkLst>
            <pc:docMk/>
            <pc:sldMk cId="3626624784" sldId="370"/>
            <ac:inkMk id="54" creationId="{23B3518D-D732-4764-85F8-3AB095A1FB03}"/>
          </ac:inkMkLst>
        </pc:inkChg>
        <pc:inkChg chg="add del">
          <ac:chgData name="Viet Anh Nguyen" userId="b95f61ff061388d5" providerId="LiveId" clId="{2F009BA6-935D-4172-B5F2-8DDE54F1BBBA}" dt="2022-01-12T07:53:14.166" v="5889"/>
          <ac:inkMkLst>
            <pc:docMk/>
            <pc:sldMk cId="3626624784" sldId="370"/>
            <ac:inkMk id="55" creationId="{67AD3BCB-8FA0-4CDA-B0C2-002CD030CF8B}"/>
          </ac:inkMkLst>
        </pc:inkChg>
        <pc:inkChg chg="add del">
          <ac:chgData name="Viet Anh Nguyen" userId="b95f61ff061388d5" providerId="LiveId" clId="{2F009BA6-935D-4172-B5F2-8DDE54F1BBBA}" dt="2022-01-12T07:53:14.166" v="5889"/>
          <ac:inkMkLst>
            <pc:docMk/>
            <pc:sldMk cId="3626624784" sldId="370"/>
            <ac:inkMk id="56" creationId="{3983C0E5-D7AD-45CC-9F44-3AF1C0C8B35D}"/>
          </ac:inkMkLst>
        </pc:inkChg>
        <pc:inkChg chg="add del">
          <ac:chgData name="Viet Anh Nguyen" userId="b95f61ff061388d5" providerId="LiveId" clId="{2F009BA6-935D-4172-B5F2-8DDE54F1BBBA}" dt="2022-01-12T07:53:14.166" v="5889"/>
          <ac:inkMkLst>
            <pc:docMk/>
            <pc:sldMk cId="3626624784" sldId="370"/>
            <ac:inkMk id="57" creationId="{B2C39C65-B3AC-4936-B447-2778618ADA75}"/>
          </ac:inkMkLst>
        </pc:inkChg>
        <pc:inkChg chg="add del">
          <ac:chgData name="Viet Anh Nguyen" userId="b95f61ff061388d5" providerId="LiveId" clId="{2F009BA6-935D-4172-B5F2-8DDE54F1BBBA}" dt="2022-01-12T07:53:14.166" v="5889"/>
          <ac:inkMkLst>
            <pc:docMk/>
            <pc:sldMk cId="3626624784" sldId="370"/>
            <ac:inkMk id="58" creationId="{644CD996-7858-4DCE-B711-4D7FCE0C6A96}"/>
          </ac:inkMkLst>
        </pc:inkChg>
        <pc:inkChg chg="add del">
          <ac:chgData name="Viet Anh Nguyen" userId="b95f61ff061388d5" providerId="LiveId" clId="{2F009BA6-935D-4172-B5F2-8DDE54F1BBBA}" dt="2022-01-12T07:53:14.166" v="5889"/>
          <ac:inkMkLst>
            <pc:docMk/>
            <pc:sldMk cId="3626624784" sldId="370"/>
            <ac:inkMk id="59" creationId="{A94362BB-7D27-4A6E-8892-59051DBF5491}"/>
          </ac:inkMkLst>
        </pc:inkChg>
        <pc:inkChg chg="add del">
          <ac:chgData name="Viet Anh Nguyen" userId="b95f61ff061388d5" providerId="LiveId" clId="{2F009BA6-935D-4172-B5F2-8DDE54F1BBBA}" dt="2022-01-12T07:53:14.166" v="5889"/>
          <ac:inkMkLst>
            <pc:docMk/>
            <pc:sldMk cId="3626624784" sldId="370"/>
            <ac:inkMk id="60" creationId="{751335B7-23F4-4F5C-9AD0-6F70CB692E13}"/>
          </ac:inkMkLst>
        </pc:inkChg>
        <pc:inkChg chg="add del">
          <ac:chgData name="Viet Anh Nguyen" userId="b95f61ff061388d5" providerId="LiveId" clId="{2F009BA6-935D-4172-B5F2-8DDE54F1BBBA}" dt="2022-01-12T07:53:14.166" v="5889"/>
          <ac:inkMkLst>
            <pc:docMk/>
            <pc:sldMk cId="3626624784" sldId="370"/>
            <ac:inkMk id="61" creationId="{5E371504-7DED-4028-80C7-41F8E15B3053}"/>
          </ac:inkMkLst>
        </pc:inkChg>
        <pc:inkChg chg="add del">
          <ac:chgData name="Viet Anh Nguyen" userId="b95f61ff061388d5" providerId="LiveId" clId="{2F009BA6-935D-4172-B5F2-8DDE54F1BBBA}" dt="2022-01-12T07:53:14.166" v="5889"/>
          <ac:inkMkLst>
            <pc:docMk/>
            <pc:sldMk cId="3626624784" sldId="370"/>
            <ac:inkMk id="62" creationId="{95668C72-A9EC-4908-9B6F-10809B5A9A89}"/>
          </ac:inkMkLst>
        </pc:inkChg>
        <pc:inkChg chg="add del">
          <ac:chgData name="Viet Anh Nguyen" userId="b95f61ff061388d5" providerId="LiveId" clId="{2F009BA6-935D-4172-B5F2-8DDE54F1BBBA}" dt="2022-01-12T07:53:14.166" v="5889"/>
          <ac:inkMkLst>
            <pc:docMk/>
            <pc:sldMk cId="3626624784" sldId="370"/>
            <ac:inkMk id="63" creationId="{36C7B8AA-6ECE-490E-8150-94DA7CEF4069}"/>
          </ac:inkMkLst>
        </pc:inkChg>
        <pc:inkChg chg="add del">
          <ac:chgData name="Viet Anh Nguyen" userId="b95f61ff061388d5" providerId="LiveId" clId="{2F009BA6-935D-4172-B5F2-8DDE54F1BBBA}" dt="2022-01-12T07:53:14.166" v="5889"/>
          <ac:inkMkLst>
            <pc:docMk/>
            <pc:sldMk cId="3626624784" sldId="370"/>
            <ac:inkMk id="64" creationId="{F4554C40-020F-4012-964B-5420824776AD}"/>
          </ac:inkMkLst>
        </pc:inkChg>
        <pc:inkChg chg="add del">
          <ac:chgData name="Viet Anh Nguyen" userId="b95f61ff061388d5" providerId="LiveId" clId="{2F009BA6-935D-4172-B5F2-8DDE54F1BBBA}" dt="2022-01-12T07:53:14.166" v="5889"/>
          <ac:inkMkLst>
            <pc:docMk/>
            <pc:sldMk cId="3626624784" sldId="370"/>
            <ac:inkMk id="65" creationId="{1519E393-4992-4F22-AF31-98932F154597}"/>
          </ac:inkMkLst>
        </pc:inkChg>
        <pc:inkChg chg="add del">
          <ac:chgData name="Viet Anh Nguyen" userId="b95f61ff061388d5" providerId="LiveId" clId="{2F009BA6-935D-4172-B5F2-8DDE54F1BBBA}" dt="2022-01-12T07:53:14.166" v="5889"/>
          <ac:inkMkLst>
            <pc:docMk/>
            <pc:sldMk cId="3626624784" sldId="370"/>
            <ac:inkMk id="66" creationId="{284D2106-C993-4627-B18A-9F485F3508E7}"/>
          </ac:inkMkLst>
        </pc:inkChg>
        <pc:inkChg chg="add del">
          <ac:chgData name="Viet Anh Nguyen" userId="b95f61ff061388d5" providerId="LiveId" clId="{2F009BA6-935D-4172-B5F2-8DDE54F1BBBA}" dt="2022-01-12T07:53:14.166" v="5889"/>
          <ac:inkMkLst>
            <pc:docMk/>
            <pc:sldMk cId="3626624784" sldId="370"/>
            <ac:inkMk id="67" creationId="{EEC246E9-8BB1-4623-8621-8FC85692EFEA}"/>
          </ac:inkMkLst>
        </pc:inkChg>
        <pc:inkChg chg="add del">
          <ac:chgData name="Viet Anh Nguyen" userId="b95f61ff061388d5" providerId="LiveId" clId="{2F009BA6-935D-4172-B5F2-8DDE54F1BBBA}" dt="2022-01-12T07:53:14.166" v="5889"/>
          <ac:inkMkLst>
            <pc:docMk/>
            <pc:sldMk cId="3626624784" sldId="370"/>
            <ac:inkMk id="68" creationId="{544863C7-C28C-427D-B54E-661BFB28D675}"/>
          </ac:inkMkLst>
        </pc:inkChg>
        <pc:inkChg chg="add del">
          <ac:chgData name="Viet Anh Nguyen" userId="b95f61ff061388d5" providerId="LiveId" clId="{2F009BA6-935D-4172-B5F2-8DDE54F1BBBA}" dt="2022-01-12T07:53:14.166" v="5889"/>
          <ac:inkMkLst>
            <pc:docMk/>
            <pc:sldMk cId="3626624784" sldId="370"/>
            <ac:inkMk id="69" creationId="{4AB5BA87-C966-4F13-BB0E-855F3AB49CA4}"/>
          </ac:inkMkLst>
        </pc:inkChg>
        <pc:inkChg chg="add del">
          <ac:chgData name="Viet Anh Nguyen" userId="b95f61ff061388d5" providerId="LiveId" clId="{2F009BA6-935D-4172-B5F2-8DDE54F1BBBA}" dt="2022-01-12T07:53:14.166" v="5889"/>
          <ac:inkMkLst>
            <pc:docMk/>
            <pc:sldMk cId="3626624784" sldId="370"/>
            <ac:inkMk id="70" creationId="{92F290CA-4B6E-4290-A888-F0C098E4D049}"/>
          </ac:inkMkLst>
        </pc:inkChg>
        <pc:inkChg chg="add del">
          <ac:chgData name="Viet Anh Nguyen" userId="b95f61ff061388d5" providerId="LiveId" clId="{2F009BA6-935D-4172-B5F2-8DDE54F1BBBA}" dt="2022-01-12T07:53:14.166" v="5889"/>
          <ac:inkMkLst>
            <pc:docMk/>
            <pc:sldMk cId="3626624784" sldId="370"/>
            <ac:inkMk id="71" creationId="{3907052E-F28F-458D-969A-A0E1DCA3EF4E}"/>
          </ac:inkMkLst>
        </pc:inkChg>
        <pc:inkChg chg="add del">
          <ac:chgData name="Viet Anh Nguyen" userId="b95f61ff061388d5" providerId="LiveId" clId="{2F009BA6-935D-4172-B5F2-8DDE54F1BBBA}" dt="2022-01-12T07:53:14.166" v="5889"/>
          <ac:inkMkLst>
            <pc:docMk/>
            <pc:sldMk cId="3626624784" sldId="370"/>
            <ac:inkMk id="72" creationId="{58A0ECC3-9D9B-4226-819C-7F9924E8B437}"/>
          </ac:inkMkLst>
        </pc:inkChg>
        <pc:inkChg chg="add del">
          <ac:chgData name="Viet Anh Nguyen" userId="b95f61ff061388d5" providerId="LiveId" clId="{2F009BA6-935D-4172-B5F2-8DDE54F1BBBA}" dt="2022-01-12T07:53:14.166" v="5889"/>
          <ac:inkMkLst>
            <pc:docMk/>
            <pc:sldMk cId="3626624784" sldId="370"/>
            <ac:inkMk id="73" creationId="{51BFFBC7-A465-459E-BF1B-F98C2929F2E5}"/>
          </ac:inkMkLst>
        </pc:inkChg>
        <pc:inkChg chg="add del">
          <ac:chgData name="Viet Anh Nguyen" userId="b95f61ff061388d5" providerId="LiveId" clId="{2F009BA6-935D-4172-B5F2-8DDE54F1BBBA}" dt="2022-01-12T07:53:14.166" v="5889"/>
          <ac:inkMkLst>
            <pc:docMk/>
            <pc:sldMk cId="3626624784" sldId="370"/>
            <ac:inkMk id="74" creationId="{3840D8CA-C7AB-4981-9FA6-39CF8254F455}"/>
          </ac:inkMkLst>
        </pc:inkChg>
        <pc:inkChg chg="add del">
          <ac:chgData name="Viet Anh Nguyen" userId="b95f61ff061388d5" providerId="LiveId" clId="{2F009BA6-935D-4172-B5F2-8DDE54F1BBBA}" dt="2022-01-12T07:53:14.166" v="5889"/>
          <ac:inkMkLst>
            <pc:docMk/>
            <pc:sldMk cId="3626624784" sldId="370"/>
            <ac:inkMk id="75" creationId="{963A5A4A-4339-4A64-B2AA-EB4D340C410A}"/>
          </ac:inkMkLst>
        </pc:inkChg>
        <pc:inkChg chg="add del">
          <ac:chgData name="Viet Anh Nguyen" userId="b95f61ff061388d5" providerId="LiveId" clId="{2F009BA6-935D-4172-B5F2-8DDE54F1BBBA}" dt="2022-01-12T07:53:14.166" v="5889"/>
          <ac:inkMkLst>
            <pc:docMk/>
            <pc:sldMk cId="3626624784" sldId="370"/>
            <ac:inkMk id="76" creationId="{AFCCD71E-88B9-4CAC-B05A-B9D754FA7638}"/>
          </ac:inkMkLst>
        </pc:inkChg>
        <pc:inkChg chg="add del">
          <ac:chgData name="Viet Anh Nguyen" userId="b95f61ff061388d5" providerId="LiveId" clId="{2F009BA6-935D-4172-B5F2-8DDE54F1BBBA}" dt="2022-01-12T07:53:14.166" v="5889"/>
          <ac:inkMkLst>
            <pc:docMk/>
            <pc:sldMk cId="3626624784" sldId="370"/>
            <ac:inkMk id="77" creationId="{A0CBC87A-293D-40ED-AA88-16BE8839C810}"/>
          </ac:inkMkLst>
        </pc:inkChg>
        <pc:inkChg chg="add">
          <ac:chgData name="Viet Anh Nguyen" userId="b95f61ff061388d5" providerId="LiveId" clId="{2F009BA6-935D-4172-B5F2-8DDE54F1BBBA}" dt="2022-01-12T07:53:14.166" v="5889"/>
          <ac:inkMkLst>
            <pc:docMk/>
            <pc:sldMk cId="3626624784" sldId="370"/>
            <ac:inkMk id="78" creationId="{1A053C6C-D45E-40F5-9391-F63A68C28671}"/>
          </ac:inkMkLst>
        </pc:inkChg>
        <pc:inkChg chg="add">
          <ac:chgData name="Viet Anh Nguyen" userId="b95f61ff061388d5" providerId="LiveId" clId="{2F009BA6-935D-4172-B5F2-8DDE54F1BBBA}" dt="2022-01-12T07:53:14.166" v="5889"/>
          <ac:inkMkLst>
            <pc:docMk/>
            <pc:sldMk cId="3626624784" sldId="370"/>
            <ac:inkMk id="79" creationId="{30F2547C-5C80-472A-89D2-19BDA79F7182}"/>
          </ac:inkMkLst>
        </pc:inkChg>
        <pc:inkChg chg="add">
          <ac:chgData name="Viet Anh Nguyen" userId="b95f61ff061388d5" providerId="LiveId" clId="{2F009BA6-935D-4172-B5F2-8DDE54F1BBBA}" dt="2022-01-12T07:53:14.166" v="5889"/>
          <ac:inkMkLst>
            <pc:docMk/>
            <pc:sldMk cId="3626624784" sldId="370"/>
            <ac:inkMk id="80" creationId="{775F46C2-1986-4288-9B3B-B228C1A5E26D}"/>
          </ac:inkMkLst>
        </pc:inkChg>
        <pc:inkChg chg="add del">
          <ac:chgData name="Viet Anh Nguyen" userId="b95f61ff061388d5" providerId="LiveId" clId="{2F009BA6-935D-4172-B5F2-8DDE54F1BBBA}" dt="2022-01-12T07:53:32.024" v="5898"/>
          <ac:inkMkLst>
            <pc:docMk/>
            <pc:sldMk cId="3626624784" sldId="370"/>
            <ac:inkMk id="81" creationId="{9CED0D69-8EDE-4EEB-BE7C-AA20721F76E9}"/>
          </ac:inkMkLst>
        </pc:inkChg>
        <pc:inkChg chg="add del">
          <ac:chgData name="Viet Anh Nguyen" userId="b95f61ff061388d5" providerId="LiveId" clId="{2F009BA6-935D-4172-B5F2-8DDE54F1BBBA}" dt="2022-01-12T07:53:32.024" v="5898"/>
          <ac:inkMkLst>
            <pc:docMk/>
            <pc:sldMk cId="3626624784" sldId="370"/>
            <ac:inkMk id="82" creationId="{8B14563E-97FE-4393-B41D-62CA07D325EB}"/>
          </ac:inkMkLst>
        </pc:inkChg>
        <pc:inkChg chg="add del">
          <ac:chgData name="Viet Anh Nguyen" userId="b95f61ff061388d5" providerId="LiveId" clId="{2F009BA6-935D-4172-B5F2-8DDE54F1BBBA}" dt="2022-01-12T07:53:32.024" v="5898"/>
          <ac:inkMkLst>
            <pc:docMk/>
            <pc:sldMk cId="3626624784" sldId="370"/>
            <ac:inkMk id="83" creationId="{CF44A41F-80FC-4435-95BB-C07A27151C7D}"/>
          </ac:inkMkLst>
        </pc:inkChg>
        <pc:inkChg chg="add del">
          <ac:chgData name="Viet Anh Nguyen" userId="b95f61ff061388d5" providerId="LiveId" clId="{2F009BA6-935D-4172-B5F2-8DDE54F1BBBA}" dt="2022-01-12T07:53:32.024" v="5898"/>
          <ac:inkMkLst>
            <pc:docMk/>
            <pc:sldMk cId="3626624784" sldId="370"/>
            <ac:inkMk id="84" creationId="{235AC638-0667-4CC1-8F25-606628BE2AF6}"/>
          </ac:inkMkLst>
        </pc:inkChg>
        <pc:inkChg chg="add del">
          <ac:chgData name="Viet Anh Nguyen" userId="b95f61ff061388d5" providerId="LiveId" clId="{2F009BA6-935D-4172-B5F2-8DDE54F1BBBA}" dt="2022-01-12T07:53:32.024" v="5898"/>
          <ac:inkMkLst>
            <pc:docMk/>
            <pc:sldMk cId="3626624784" sldId="370"/>
            <ac:inkMk id="85" creationId="{3F2033AE-4259-4D12-9513-87DDECFB826D}"/>
          </ac:inkMkLst>
        </pc:inkChg>
        <pc:inkChg chg="add del">
          <ac:chgData name="Viet Anh Nguyen" userId="b95f61ff061388d5" providerId="LiveId" clId="{2F009BA6-935D-4172-B5F2-8DDE54F1BBBA}" dt="2022-01-12T07:53:32.024" v="5898"/>
          <ac:inkMkLst>
            <pc:docMk/>
            <pc:sldMk cId="3626624784" sldId="370"/>
            <ac:inkMk id="86" creationId="{A261E4F6-4323-4E27-A910-D2D51F5378CB}"/>
          </ac:inkMkLst>
        </pc:inkChg>
        <pc:inkChg chg="add del">
          <ac:chgData name="Viet Anh Nguyen" userId="b95f61ff061388d5" providerId="LiveId" clId="{2F009BA6-935D-4172-B5F2-8DDE54F1BBBA}" dt="2022-01-12T07:53:32.024" v="5898"/>
          <ac:inkMkLst>
            <pc:docMk/>
            <pc:sldMk cId="3626624784" sldId="370"/>
            <ac:inkMk id="87" creationId="{B3779706-229D-4AA9-8C3D-7EB31E8DBFA2}"/>
          </ac:inkMkLst>
        </pc:inkChg>
        <pc:inkChg chg="add del">
          <ac:chgData name="Viet Anh Nguyen" userId="b95f61ff061388d5" providerId="LiveId" clId="{2F009BA6-935D-4172-B5F2-8DDE54F1BBBA}" dt="2022-01-12T07:53:32.024" v="5898"/>
          <ac:inkMkLst>
            <pc:docMk/>
            <pc:sldMk cId="3626624784" sldId="370"/>
            <ac:inkMk id="88" creationId="{B6734AEF-DD5A-4797-A913-3CAAEA86E2E0}"/>
          </ac:inkMkLst>
        </pc:inkChg>
        <pc:inkChg chg="add">
          <ac:chgData name="Viet Anh Nguyen" userId="b95f61ff061388d5" providerId="LiveId" clId="{2F009BA6-935D-4172-B5F2-8DDE54F1BBBA}" dt="2022-01-12T07:53:32.024" v="5898"/>
          <ac:inkMkLst>
            <pc:docMk/>
            <pc:sldMk cId="3626624784" sldId="370"/>
            <ac:inkMk id="89" creationId="{0B6AB0D9-B1A3-4098-9230-B52C925AE40B}"/>
          </ac:inkMkLst>
        </pc:inkChg>
        <pc:inkChg chg="add">
          <ac:chgData name="Viet Anh Nguyen" userId="b95f61ff061388d5" providerId="LiveId" clId="{2F009BA6-935D-4172-B5F2-8DDE54F1BBBA}" dt="2022-01-12T07:53:32.024" v="5898"/>
          <ac:inkMkLst>
            <pc:docMk/>
            <pc:sldMk cId="3626624784" sldId="370"/>
            <ac:inkMk id="90" creationId="{9C322C09-92F7-4A10-AAAA-7AD11A1475BB}"/>
          </ac:inkMkLst>
        </pc:inkChg>
        <pc:inkChg chg="add del">
          <ac:chgData name="Viet Anh Nguyen" userId="b95f61ff061388d5" providerId="LiveId" clId="{2F009BA6-935D-4172-B5F2-8DDE54F1BBBA}" dt="2022-01-12T07:53:48.701" v="5907"/>
          <ac:inkMkLst>
            <pc:docMk/>
            <pc:sldMk cId="3626624784" sldId="370"/>
            <ac:inkMk id="91" creationId="{469EDBF6-2BC5-478D-B369-8ADC2ED7EE42}"/>
          </ac:inkMkLst>
        </pc:inkChg>
        <pc:inkChg chg="add del">
          <ac:chgData name="Viet Anh Nguyen" userId="b95f61ff061388d5" providerId="LiveId" clId="{2F009BA6-935D-4172-B5F2-8DDE54F1BBBA}" dt="2022-01-12T07:53:48.701" v="5907"/>
          <ac:inkMkLst>
            <pc:docMk/>
            <pc:sldMk cId="3626624784" sldId="370"/>
            <ac:inkMk id="92" creationId="{2797B9B6-DF5E-4EC7-8CB5-46D9FDC757B9}"/>
          </ac:inkMkLst>
        </pc:inkChg>
        <pc:inkChg chg="add del">
          <ac:chgData name="Viet Anh Nguyen" userId="b95f61ff061388d5" providerId="LiveId" clId="{2F009BA6-935D-4172-B5F2-8DDE54F1BBBA}" dt="2022-01-12T07:53:48.701" v="5907"/>
          <ac:inkMkLst>
            <pc:docMk/>
            <pc:sldMk cId="3626624784" sldId="370"/>
            <ac:inkMk id="93" creationId="{87236537-8C80-4ADF-9559-7D42994F2324}"/>
          </ac:inkMkLst>
        </pc:inkChg>
        <pc:inkChg chg="add del">
          <ac:chgData name="Viet Anh Nguyen" userId="b95f61ff061388d5" providerId="LiveId" clId="{2F009BA6-935D-4172-B5F2-8DDE54F1BBBA}" dt="2022-01-12T07:53:48.701" v="5907"/>
          <ac:inkMkLst>
            <pc:docMk/>
            <pc:sldMk cId="3626624784" sldId="370"/>
            <ac:inkMk id="94" creationId="{D49902C0-0BF2-464A-BA03-6397337767EB}"/>
          </ac:inkMkLst>
        </pc:inkChg>
        <pc:inkChg chg="add del">
          <ac:chgData name="Viet Anh Nguyen" userId="b95f61ff061388d5" providerId="LiveId" clId="{2F009BA6-935D-4172-B5F2-8DDE54F1BBBA}" dt="2022-01-12T07:53:48.701" v="5907"/>
          <ac:inkMkLst>
            <pc:docMk/>
            <pc:sldMk cId="3626624784" sldId="370"/>
            <ac:inkMk id="95" creationId="{6F715F21-11F4-440D-AE32-8F39B73EDF4F}"/>
          </ac:inkMkLst>
        </pc:inkChg>
        <pc:inkChg chg="add del">
          <ac:chgData name="Viet Anh Nguyen" userId="b95f61ff061388d5" providerId="LiveId" clId="{2F009BA6-935D-4172-B5F2-8DDE54F1BBBA}" dt="2022-01-12T07:53:48.701" v="5907"/>
          <ac:inkMkLst>
            <pc:docMk/>
            <pc:sldMk cId="3626624784" sldId="370"/>
            <ac:inkMk id="96" creationId="{0BA8171C-78A7-42F5-9EBA-38BE7625DC74}"/>
          </ac:inkMkLst>
        </pc:inkChg>
        <pc:inkChg chg="add del">
          <ac:chgData name="Viet Anh Nguyen" userId="b95f61ff061388d5" providerId="LiveId" clId="{2F009BA6-935D-4172-B5F2-8DDE54F1BBBA}" dt="2022-01-12T07:53:48.701" v="5907"/>
          <ac:inkMkLst>
            <pc:docMk/>
            <pc:sldMk cId="3626624784" sldId="370"/>
            <ac:inkMk id="97" creationId="{84E5D843-46C4-4563-ADF6-DE70CE39792C}"/>
          </ac:inkMkLst>
        </pc:inkChg>
        <pc:inkChg chg="add del">
          <ac:chgData name="Viet Anh Nguyen" userId="b95f61ff061388d5" providerId="LiveId" clId="{2F009BA6-935D-4172-B5F2-8DDE54F1BBBA}" dt="2022-01-12T07:53:48.701" v="5907"/>
          <ac:inkMkLst>
            <pc:docMk/>
            <pc:sldMk cId="3626624784" sldId="370"/>
            <ac:inkMk id="98" creationId="{350D855A-E3B9-402D-A0C6-70990DB33230}"/>
          </ac:inkMkLst>
        </pc:inkChg>
        <pc:inkChg chg="add del">
          <ac:chgData name="Viet Anh Nguyen" userId="b95f61ff061388d5" providerId="LiveId" clId="{2F009BA6-935D-4172-B5F2-8DDE54F1BBBA}" dt="2022-01-12T07:53:50.738" v="5909"/>
          <ac:inkMkLst>
            <pc:docMk/>
            <pc:sldMk cId="3626624784" sldId="370"/>
            <ac:inkMk id="99" creationId="{19FC8CAB-4C17-4216-97C3-179DDEA47C08}"/>
          </ac:inkMkLst>
        </pc:inkChg>
        <pc:inkChg chg="add">
          <ac:chgData name="Viet Anh Nguyen" userId="b95f61ff061388d5" providerId="LiveId" clId="{2F009BA6-935D-4172-B5F2-8DDE54F1BBBA}" dt="2022-01-12T07:53:48.701" v="5907"/>
          <ac:inkMkLst>
            <pc:docMk/>
            <pc:sldMk cId="3626624784" sldId="370"/>
            <ac:inkMk id="100" creationId="{8A734038-982E-4D63-A0FA-8BABC39A0CCA}"/>
          </ac:inkMkLst>
        </pc:inkChg>
        <pc:inkChg chg="add del">
          <ac:chgData name="Viet Anh Nguyen" userId="b95f61ff061388d5" providerId="LiveId" clId="{2F009BA6-935D-4172-B5F2-8DDE54F1BBBA}" dt="2022-01-12T07:53:50.738" v="5909"/>
          <ac:inkMkLst>
            <pc:docMk/>
            <pc:sldMk cId="3626624784" sldId="370"/>
            <ac:inkMk id="101" creationId="{EDF426F5-190E-41D9-9CB4-B0692B9FBF14}"/>
          </ac:inkMkLst>
        </pc:inkChg>
        <pc:inkChg chg="add">
          <ac:chgData name="Viet Anh Nguyen" userId="b95f61ff061388d5" providerId="LiveId" clId="{2F009BA6-935D-4172-B5F2-8DDE54F1BBBA}" dt="2022-01-12T07:53:50.738" v="5909"/>
          <ac:inkMkLst>
            <pc:docMk/>
            <pc:sldMk cId="3626624784" sldId="370"/>
            <ac:inkMk id="102" creationId="{5E8979A1-20D1-477E-A8CF-5D1A4382E37B}"/>
          </ac:inkMkLst>
        </pc:inkChg>
      </pc:sldChg>
      <pc:sldChg chg="addSp delSp new mod">
        <pc:chgData name="Viet Anh Nguyen" userId="b95f61ff061388d5" providerId="LiveId" clId="{2F009BA6-935D-4172-B5F2-8DDE54F1BBBA}" dt="2022-01-12T07:54:22.843" v="5921" actId="9405"/>
        <pc:sldMkLst>
          <pc:docMk/>
          <pc:sldMk cId="1538425665" sldId="371"/>
        </pc:sldMkLst>
        <pc:inkChg chg="add del">
          <ac:chgData name="Viet Anh Nguyen" userId="b95f61ff061388d5" providerId="LiveId" clId="{2F009BA6-935D-4172-B5F2-8DDE54F1BBBA}" dt="2022-01-12T07:54:22.180" v="5920"/>
          <ac:inkMkLst>
            <pc:docMk/>
            <pc:sldMk cId="1538425665" sldId="371"/>
            <ac:inkMk id="2" creationId="{DA081B84-A162-47E4-8EB8-091BDA6C219A}"/>
          </ac:inkMkLst>
        </pc:inkChg>
        <pc:inkChg chg="add del">
          <ac:chgData name="Viet Anh Nguyen" userId="b95f61ff061388d5" providerId="LiveId" clId="{2F009BA6-935D-4172-B5F2-8DDE54F1BBBA}" dt="2022-01-12T07:54:22.180" v="5920"/>
          <ac:inkMkLst>
            <pc:docMk/>
            <pc:sldMk cId="1538425665" sldId="371"/>
            <ac:inkMk id="3" creationId="{13E6D8F6-3847-41BF-8256-BDDC890083AC}"/>
          </ac:inkMkLst>
        </pc:inkChg>
        <pc:inkChg chg="add del">
          <ac:chgData name="Viet Anh Nguyen" userId="b95f61ff061388d5" providerId="LiveId" clId="{2F009BA6-935D-4172-B5F2-8DDE54F1BBBA}" dt="2022-01-12T07:54:22.180" v="5920"/>
          <ac:inkMkLst>
            <pc:docMk/>
            <pc:sldMk cId="1538425665" sldId="371"/>
            <ac:inkMk id="4" creationId="{CF3E3F6A-A893-4F75-8427-50471A1E7D7C}"/>
          </ac:inkMkLst>
        </pc:inkChg>
        <pc:inkChg chg="add del">
          <ac:chgData name="Viet Anh Nguyen" userId="b95f61ff061388d5" providerId="LiveId" clId="{2F009BA6-935D-4172-B5F2-8DDE54F1BBBA}" dt="2022-01-12T07:54:22.180" v="5920"/>
          <ac:inkMkLst>
            <pc:docMk/>
            <pc:sldMk cId="1538425665" sldId="371"/>
            <ac:inkMk id="5" creationId="{D383DCEA-6E4F-43FB-96FE-B0779C2EF906}"/>
          </ac:inkMkLst>
        </pc:inkChg>
        <pc:inkChg chg="add del">
          <ac:chgData name="Viet Anh Nguyen" userId="b95f61ff061388d5" providerId="LiveId" clId="{2F009BA6-935D-4172-B5F2-8DDE54F1BBBA}" dt="2022-01-12T07:54:22.180" v="5920"/>
          <ac:inkMkLst>
            <pc:docMk/>
            <pc:sldMk cId="1538425665" sldId="371"/>
            <ac:inkMk id="6" creationId="{D24F475C-5A85-4B06-972C-6E3C33E125F1}"/>
          </ac:inkMkLst>
        </pc:inkChg>
        <pc:inkChg chg="add del">
          <ac:chgData name="Viet Anh Nguyen" userId="b95f61ff061388d5" providerId="LiveId" clId="{2F009BA6-935D-4172-B5F2-8DDE54F1BBBA}" dt="2022-01-12T07:54:22.180" v="5920"/>
          <ac:inkMkLst>
            <pc:docMk/>
            <pc:sldMk cId="1538425665" sldId="371"/>
            <ac:inkMk id="7" creationId="{77AB18CB-40C4-4B24-B3DD-93B45B5C484E}"/>
          </ac:inkMkLst>
        </pc:inkChg>
        <pc:inkChg chg="add del">
          <ac:chgData name="Viet Anh Nguyen" userId="b95f61ff061388d5" providerId="LiveId" clId="{2F009BA6-935D-4172-B5F2-8DDE54F1BBBA}" dt="2022-01-12T07:54:22.180" v="5920"/>
          <ac:inkMkLst>
            <pc:docMk/>
            <pc:sldMk cId="1538425665" sldId="371"/>
            <ac:inkMk id="8" creationId="{9AC6B53F-172B-4792-9EF4-B2CB6054C199}"/>
          </ac:inkMkLst>
        </pc:inkChg>
        <pc:inkChg chg="add del">
          <ac:chgData name="Viet Anh Nguyen" userId="b95f61ff061388d5" providerId="LiveId" clId="{2F009BA6-935D-4172-B5F2-8DDE54F1BBBA}" dt="2022-01-12T07:54:22.180" v="5920"/>
          <ac:inkMkLst>
            <pc:docMk/>
            <pc:sldMk cId="1538425665" sldId="371"/>
            <ac:inkMk id="9" creationId="{5EE74DCF-EDB6-4C87-BF60-F140B315AE1C}"/>
          </ac:inkMkLst>
        </pc:inkChg>
        <pc:inkChg chg="add del">
          <ac:chgData name="Viet Anh Nguyen" userId="b95f61ff061388d5" providerId="LiveId" clId="{2F009BA6-935D-4172-B5F2-8DDE54F1BBBA}" dt="2022-01-12T07:54:22.180" v="5920"/>
          <ac:inkMkLst>
            <pc:docMk/>
            <pc:sldMk cId="1538425665" sldId="371"/>
            <ac:inkMk id="10" creationId="{20C47C0B-61ED-448A-B1E3-06104EBA1302}"/>
          </ac:inkMkLst>
        </pc:inkChg>
        <pc:inkChg chg="add">
          <ac:chgData name="Viet Anh Nguyen" userId="b95f61ff061388d5" providerId="LiveId" clId="{2F009BA6-935D-4172-B5F2-8DDE54F1BBBA}" dt="2022-01-12T07:54:22.180" v="5920"/>
          <ac:inkMkLst>
            <pc:docMk/>
            <pc:sldMk cId="1538425665" sldId="371"/>
            <ac:inkMk id="11" creationId="{9B7B6C28-AC68-4F27-8BEB-814CD8FEA324}"/>
          </ac:inkMkLst>
        </pc:inkChg>
        <pc:inkChg chg="add">
          <ac:chgData name="Viet Anh Nguyen" userId="b95f61ff061388d5" providerId="LiveId" clId="{2F009BA6-935D-4172-B5F2-8DDE54F1BBBA}" dt="2022-01-12T07:54:22.843" v="5921" actId="9405"/>
          <ac:inkMkLst>
            <pc:docMk/>
            <pc:sldMk cId="1538425665" sldId="371"/>
            <ac:inkMk id="12" creationId="{53BD81B7-3390-4E3D-8121-0B3633AA4472}"/>
          </ac:inkMkLst>
        </pc:inkChg>
      </pc:sldChg>
      <pc:sldChg chg="addSp delSp new mod">
        <pc:chgData name="Viet Anh Nguyen" userId="b95f61ff061388d5" providerId="LiveId" clId="{2F009BA6-935D-4172-B5F2-8DDE54F1BBBA}" dt="2022-01-12T09:29:23.459" v="6202"/>
        <pc:sldMkLst>
          <pc:docMk/>
          <pc:sldMk cId="3830757052" sldId="372"/>
        </pc:sldMkLst>
        <pc:inkChg chg="add del">
          <ac:chgData name="Viet Anh Nguyen" userId="b95f61ff061388d5" providerId="LiveId" clId="{2F009BA6-935D-4172-B5F2-8DDE54F1BBBA}" dt="2022-01-12T09:20:19.707" v="6039"/>
          <ac:inkMkLst>
            <pc:docMk/>
            <pc:sldMk cId="3830757052" sldId="372"/>
            <ac:inkMk id="2" creationId="{9DCF52AF-41B4-41AA-AA81-AF3BAA664F9A}"/>
          </ac:inkMkLst>
        </pc:inkChg>
        <pc:inkChg chg="add del">
          <ac:chgData name="Viet Anh Nguyen" userId="b95f61ff061388d5" providerId="LiveId" clId="{2F009BA6-935D-4172-B5F2-8DDE54F1BBBA}" dt="2022-01-12T09:20:19.707" v="6039"/>
          <ac:inkMkLst>
            <pc:docMk/>
            <pc:sldMk cId="3830757052" sldId="372"/>
            <ac:inkMk id="3" creationId="{CB8B296E-CCA9-4FF0-9114-F74A6080C71E}"/>
          </ac:inkMkLst>
        </pc:inkChg>
        <pc:inkChg chg="add">
          <ac:chgData name="Viet Anh Nguyen" userId="b95f61ff061388d5" providerId="LiveId" clId="{2F009BA6-935D-4172-B5F2-8DDE54F1BBBA}" dt="2022-01-12T09:20:19.707" v="6039"/>
          <ac:inkMkLst>
            <pc:docMk/>
            <pc:sldMk cId="3830757052" sldId="372"/>
            <ac:inkMk id="4" creationId="{2752E4BE-31EA-4995-8A8D-6496CCC52EC5}"/>
          </ac:inkMkLst>
        </pc:inkChg>
        <pc:inkChg chg="add">
          <ac:chgData name="Viet Anh Nguyen" userId="b95f61ff061388d5" providerId="LiveId" clId="{2F009BA6-935D-4172-B5F2-8DDE54F1BBBA}" dt="2022-01-12T09:20:20.354" v="6040" actId="9405"/>
          <ac:inkMkLst>
            <pc:docMk/>
            <pc:sldMk cId="3830757052" sldId="372"/>
            <ac:inkMk id="5" creationId="{CC50CE25-4D4E-4413-8C25-FCD712A471E1}"/>
          </ac:inkMkLst>
        </pc:inkChg>
        <pc:inkChg chg="add">
          <ac:chgData name="Viet Anh Nguyen" userId="b95f61ff061388d5" providerId="LiveId" clId="{2F009BA6-935D-4172-B5F2-8DDE54F1BBBA}" dt="2022-01-12T09:20:21.591" v="6041" actId="9405"/>
          <ac:inkMkLst>
            <pc:docMk/>
            <pc:sldMk cId="3830757052" sldId="372"/>
            <ac:inkMk id="6" creationId="{57480ABC-0D59-49C8-9AC2-AC9798253A82}"/>
          </ac:inkMkLst>
        </pc:inkChg>
        <pc:inkChg chg="add">
          <ac:chgData name="Viet Anh Nguyen" userId="b95f61ff061388d5" providerId="LiveId" clId="{2F009BA6-935D-4172-B5F2-8DDE54F1BBBA}" dt="2022-01-12T09:20:22.648" v="6042" actId="9405"/>
          <ac:inkMkLst>
            <pc:docMk/>
            <pc:sldMk cId="3830757052" sldId="372"/>
            <ac:inkMk id="7" creationId="{610B841B-F94E-480F-BF3E-D7DC36106CBB}"/>
          </ac:inkMkLst>
        </pc:inkChg>
        <pc:inkChg chg="add">
          <ac:chgData name="Viet Anh Nguyen" userId="b95f61ff061388d5" providerId="LiveId" clId="{2F009BA6-935D-4172-B5F2-8DDE54F1BBBA}" dt="2022-01-12T09:20:23.512" v="6043" actId="9405"/>
          <ac:inkMkLst>
            <pc:docMk/>
            <pc:sldMk cId="3830757052" sldId="372"/>
            <ac:inkMk id="8" creationId="{C1957E4B-69D2-4013-BF98-01251A4D038B}"/>
          </ac:inkMkLst>
        </pc:inkChg>
        <pc:inkChg chg="add del">
          <ac:chgData name="Viet Anh Nguyen" userId="b95f61ff061388d5" providerId="LiveId" clId="{2F009BA6-935D-4172-B5F2-8DDE54F1BBBA}" dt="2022-01-12T09:20:26.005" v="6046"/>
          <ac:inkMkLst>
            <pc:docMk/>
            <pc:sldMk cId="3830757052" sldId="372"/>
            <ac:inkMk id="9" creationId="{0A4DD7E8-15E5-43CA-81BF-32365644A209}"/>
          </ac:inkMkLst>
        </pc:inkChg>
        <pc:inkChg chg="add del">
          <ac:chgData name="Viet Anh Nguyen" userId="b95f61ff061388d5" providerId="LiveId" clId="{2F009BA6-935D-4172-B5F2-8DDE54F1BBBA}" dt="2022-01-12T09:20:26.005" v="6046"/>
          <ac:inkMkLst>
            <pc:docMk/>
            <pc:sldMk cId="3830757052" sldId="372"/>
            <ac:inkMk id="10" creationId="{C11E354A-0FAB-4AA3-860F-3D3040D7EC6D}"/>
          </ac:inkMkLst>
        </pc:inkChg>
        <pc:inkChg chg="add">
          <ac:chgData name="Viet Anh Nguyen" userId="b95f61ff061388d5" providerId="LiveId" clId="{2F009BA6-935D-4172-B5F2-8DDE54F1BBBA}" dt="2022-01-12T09:20:26.005" v="6046"/>
          <ac:inkMkLst>
            <pc:docMk/>
            <pc:sldMk cId="3830757052" sldId="372"/>
            <ac:inkMk id="11" creationId="{E8AFF259-1A23-4513-AF8F-97A882535806}"/>
          </ac:inkMkLst>
        </pc:inkChg>
        <pc:inkChg chg="add del">
          <ac:chgData name="Viet Anh Nguyen" userId="b95f61ff061388d5" providerId="LiveId" clId="{2F009BA6-935D-4172-B5F2-8DDE54F1BBBA}" dt="2022-01-12T09:20:30.353" v="6056"/>
          <ac:inkMkLst>
            <pc:docMk/>
            <pc:sldMk cId="3830757052" sldId="372"/>
            <ac:inkMk id="12" creationId="{39E01E43-BE27-4476-AE31-916EC2F69925}"/>
          </ac:inkMkLst>
        </pc:inkChg>
        <pc:inkChg chg="add del">
          <ac:chgData name="Viet Anh Nguyen" userId="b95f61ff061388d5" providerId="LiveId" clId="{2F009BA6-935D-4172-B5F2-8DDE54F1BBBA}" dt="2022-01-12T09:20:30.353" v="6056"/>
          <ac:inkMkLst>
            <pc:docMk/>
            <pc:sldMk cId="3830757052" sldId="372"/>
            <ac:inkMk id="13" creationId="{674B9F08-DC0F-4C7B-81D6-B72D70B6CCAE}"/>
          </ac:inkMkLst>
        </pc:inkChg>
        <pc:inkChg chg="add del">
          <ac:chgData name="Viet Anh Nguyen" userId="b95f61ff061388d5" providerId="LiveId" clId="{2F009BA6-935D-4172-B5F2-8DDE54F1BBBA}" dt="2022-01-12T09:20:30.353" v="6056"/>
          <ac:inkMkLst>
            <pc:docMk/>
            <pc:sldMk cId="3830757052" sldId="372"/>
            <ac:inkMk id="14" creationId="{1784228D-5A3E-40BA-A452-C2E56700F098}"/>
          </ac:inkMkLst>
        </pc:inkChg>
        <pc:inkChg chg="add del">
          <ac:chgData name="Viet Anh Nguyen" userId="b95f61ff061388d5" providerId="LiveId" clId="{2F009BA6-935D-4172-B5F2-8DDE54F1BBBA}" dt="2022-01-12T09:20:30.353" v="6056"/>
          <ac:inkMkLst>
            <pc:docMk/>
            <pc:sldMk cId="3830757052" sldId="372"/>
            <ac:inkMk id="15" creationId="{146DF0A6-C058-4E40-9DCC-7B6CB3E36322}"/>
          </ac:inkMkLst>
        </pc:inkChg>
        <pc:inkChg chg="add del">
          <ac:chgData name="Viet Anh Nguyen" userId="b95f61ff061388d5" providerId="LiveId" clId="{2F009BA6-935D-4172-B5F2-8DDE54F1BBBA}" dt="2022-01-12T09:20:30.353" v="6056"/>
          <ac:inkMkLst>
            <pc:docMk/>
            <pc:sldMk cId="3830757052" sldId="372"/>
            <ac:inkMk id="16" creationId="{5D0719F1-B5C1-4D96-9AFF-7D2F810574F8}"/>
          </ac:inkMkLst>
        </pc:inkChg>
        <pc:inkChg chg="add del">
          <ac:chgData name="Viet Anh Nguyen" userId="b95f61ff061388d5" providerId="LiveId" clId="{2F009BA6-935D-4172-B5F2-8DDE54F1BBBA}" dt="2022-01-12T09:20:30.353" v="6056"/>
          <ac:inkMkLst>
            <pc:docMk/>
            <pc:sldMk cId="3830757052" sldId="372"/>
            <ac:inkMk id="17" creationId="{0087DEAD-DB6F-4575-A2D1-C31C847CE843}"/>
          </ac:inkMkLst>
        </pc:inkChg>
        <pc:inkChg chg="add del">
          <ac:chgData name="Viet Anh Nguyen" userId="b95f61ff061388d5" providerId="LiveId" clId="{2F009BA6-935D-4172-B5F2-8DDE54F1BBBA}" dt="2022-01-12T09:20:30.353" v="6056"/>
          <ac:inkMkLst>
            <pc:docMk/>
            <pc:sldMk cId="3830757052" sldId="372"/>
            <ac:inkMk id="18" creationId="{900C1B65-05A9-4532-A4F3-E6843C93660D}"/>
          </ac:inkMkLst>
        </pc:inkChg>
        <pc:inkChg chg="add del">
          <ac:chgData name="Viet Anh Nguyen" userId="b95f61ff061388d5" providerId="LiveId" clId="{2F009BA6-935D-4172-B5F2-8DDE54F1BBBA}" dt="2022-01-12T09:20:30.353" v="6056"/>
          <ac:inkMkLst>
            <pc:docMk/>
            <pc:sldMk cId="3830757052" sldId="372"/>
            <ac:inkMk id="19" creationId="{B602F9C5-D2DB-4964-A60A-C5B4B382890E}"/>
          </ac:inkMkLst>
        </pc:inkChg>
        <pc:inkChg chg="add del">
          <ac:chgData name="Viet Anh Nguyen" userId="b95f61ff061388d5" providerId="LiveId" clId="{2F009BA6-935D-4172-B5F2-8DDE54F1BBBA}" dt="2022-01-12T09:20:30.353" v="6056"/>
          <ac:inkMkLst>
            <pc:docMk/>
            <pc:sldMk cId="3830757052" sldId="372"/>
            <ac:inkMk id="20" creationId="{DB9779FF-6730-4DBD-93DD-33F48734EC07}"/>
          </ac:inkMkLst>
        </pc:inkChg>
        <pc:inkChg chg="add">
          <ac:chgData name="Viet Anh Nguyen" userId="b95f61ff061388d5" providerId="LiveId" clId="{2F009BA6-935D-4172-B5F2-8DDE54F1BBBA}" dt="2022-01-12T09:20:30.353" v="6056"/>
          <ac:inkMkLst>
            <pc:docMk/>
            <pc:sldMk cId="3830757052" sldId="372"/>
            <ac:inkMk id="21" creationId="{E27E2687-20AA-4D16-86F3-4C5DF9C1CC17}"/>
          </ac:inkMkLst>
        </pc:inkChg>
        <pc:inkChg chg="add del">
          <ac:chgData name="Viet Anh Nguyen" userId="b95f61ff061388d5" providerId="LiveId" clId="{2F009BA6-935D-4172-B5F2-8DDE54F1BBBA}" dt="2022-01-12T09:20:41.357" v="6067"/>
          <ac:inkMkLst>
            <pc:docMk/>
            <pc:sldMk cId="3830757052" sldId="372"/>
            <ac:inkMk id="22" creationId="{74114C34-2644-4BE5-8C05-0AA6CFB2CE8F}"/>
          </ac:inkMkLst>
        </pc:inkChg>
        <pc:inkChg chg="add del">
          <ac:chgData name="Viet Anh Nguyen" userId="b95f61ff061388d5" providerId="LiveId" clId="{2F009BA6-935D-4172-B5F2-8DDE54F1BBBA}" dt="2022-01-12T09:20:41.357" v="6067"/>
          <ac:inkMkLst>
            <pc:docMk/>
            <pc:sldMk cId="3830757052" sldId="372"/>
            <ac:inkMk id="23" creationId="{0BC4DD74-92DB-4338-A9F0-9648E53A2224}"/>
          </ac:inkMkLst>
        </pc:inkChg>
        <pc:inkChg chg="add del">
          <ac:chgData name="Viet Anh Nguyen" userId="b95f61ff061388d5" providerId="LiveId" clId="{2F009BA6-935D-4172-B5F2-8DDE54F1BBBA}" dt="2022-01-12T09:20:41.357" v="6067"/>
          <ac:inkMkLst>
            <pc:docMk/>
            <pc:sldMk cId="3830757052" sldId="372"/>
            <ac:inkMk id="24" creationId="{8FD9AC50-DFA9-4059-8093-E119BFD56D22}"/>
          </ac:inkMkLst>
        </pc:inkChg>
        <pc:inkChg chg="add del">
          <ac:chgData name="Viet Anh Nguyen" userId="b95f61ff061388d5" providerId="LiveId" clId="{2F009BA6-935D-4172-B5F2-8DDE54F1BBBA}" dt="2022-01-12T09:20:41.357" v="6067"/>
          <ac:inkMkLst>
            <pc:docMk/>
            <pc:sldMk cId="3830757052" sldId="372"/>
            <ac:inkMk id="25" creationId="{64547ED3-9BD1-40C7-9DE7-472619AD7FF3}"/>
          </ac:inkMkLst>
        </pc:inkChg>
        <pc:inkChg chg="add del">
          <ac:chgData name="Viet Anh Nguyen" userId="b95f61ff061388d5" providerId="LiveId" clId="{2F009BA6-935D-4172-B5F2-8DDE54F1BBBA}" dt="2022-01-12T09:20:41.357" v="6067"/>
          <ac:inkMkLst>
            <pc:docMk/>
            <pc:sldMk cId="3830757052" sldId="372"/>
            <ac:inkMk id="26" creationId="{E2488613-18F6-43DC-B31D-07A579C60A87}"/>
          </ac:inkMkLst>
        </pc:inkChg>
        <pc:inkChg chg="add del">
          <ac:chgData name="Viet Anh Nguyen" userId="b95f61ff061388d5" providerId="LiveId" clId="{2F009BA6-935D-4172-B5F2-8DDE54F1BBBA}" dt="2022-01-12T09:20:41.357" v="6067"/>
          <ac:inkMkLst>
            <pc:docMk/>
            <pc:sldMk cId="3830757052" sldId="372"/>
            <ac:inkMk id="27" creationId="{60D4F5B5-898E-475B-9B57-F1B0DEB543C8}"/>
          </ac:inkMkLst>
        </pc:inkChg>
        <pc:inkChg chg="add del">
          <ac:chgData name="Viet Anh Nguyen" userId="b95f61ff061388d5" providerId="LiveId" clId="{2F009BA6-935D-4172-B5F2-8DDE54F1BBBA}" dt="2022-01-12T09:20:41.357" v="6067"/>
          <ac:inkMkLst>
            <pc:docMk/>
            <pc:sldMk cId="3830757052" sldId="372"/>
            <ac:inkMk id="28" creationId="{C1E6C34F-9AEE-4BAC-809C-6ED9A040C01E}"/>
          </ac:inkMkLst>
        </pc:inkChg>
        <pc:inkChg chg="add del">
          <ac:chgData name="Viet Anh Nguyen" userId="b95f61ff061388d5" providerId="LiveId" clId="{2F009BA6-935D-4172-B5F2-8DDE54F1BBBA}" dt="2022-01-12T09:20:41.357" v="6067"/>
          <ac:inkMkLst>
            <pc:docMk/>
            <pc:sldMk cId="3830757052" sldId="372"/>
            <ac:inkMk id="29" creationId="{7E940E99-75B0-4A66-B51B-6A2D7D58808D}"/>
          </ac:inkMkLst>
        </pc:inkChg>
        <pc:inkChg chg="add del">
          <ac:chgData name="Viet Anh Nguyen" userId="b95f61ff061388d5" providerId="LiveId" clId="{2F009BA6-935D-4172-B5F2-8DDE54F1BBBA}" dt="2022-01-12T09:20:41.357" v="6067"/>
          <ac:inkMkLst>
            <pc:docMk/>
            <pc:sldMk cId="3830757052" sldId="372"/>
            <ac:inkMk id="30" creationId="{CF654E51-5C71-457D-98BA-078EC8534BAA}"/>
          </ac:inkMkLst>
        </pc:inkChg>
        <pc:inkChg chg="add del">
          <ac:chgData name="Viet Anh Nguyen" userId="b95f61ff061388d5" providerId="LiveId" clId="{2F009BA6-935D-4172-B5F2-8DDE54F1BBBA}" dt="2022-01-12T09:20:41.357" v="6067"/>
          <ac:inkMkLst>
            <pc:docMk/>
            <pc:sldMk cId="3830757052" sldId="372"/>
            <ac:inkMk id="31" creationId="{F858E602-C10D-436D-B72A-6178CEB59C83}"/>
          </ac:inkMkLst>
        </pc:inkChg>
        <pc:inkChg chg="add">
          <ac:chgData name="Viet Anh Nguyen" userId="b95f61ff061388d5" providerId="LiveId" clId="{2F009BA6-935D-4172-B5F2-8DDE54F1BBBA}" dt="2022-01-12T09:20:41.357" v="6067"/>
          <ac:inkMkLst>
            <pc:docMk/>
            <pc:sldMk cId="3830757052" sldId="372"/>
            <ac:inkMk id="32" creationId="{5469B5D3-8316-49B2-B39C-2BB0A3EC7FFA}"/>
          </ac:inkMkLst>
        </pc:inkChg>
        <pc:inkChg chg="add del">
          <ac:chgData name="Viet Anh Nguyen" userId="b95f61ff061388d5" providerId="LiveId" clId="{2F009BA6-935D-4172-B5F2-8DDE54F1BBBA}" dt="2022-01-12T09:20:45.994" v="6075"/>
          <ac:inkMkLst>
            <pc:docMk/>
            <pc:sldMk cId="3830757052" sldId="372"/>
            <ac:inkMk id="33" creationId="{F40AFC9F-BE7D-4C77-9520-AFCC086D5B30}"/>
          </ac:inkMkLst>
        </pc:inkChg>
        <pc:inkChg chg="add del">
          <ac:chgData name="Viet Anh Nguyen" userId="b95f61ff061388d5" providerId="LiveId" clId="{2F009BA6-935D-4172-B5F2-8DDE54F1BBBA}" dt="2022-01-12T09:20:45.994" v="6075"/>
          <ac:inkMkLst>
            <pc:docMk/>
            <pc:sldMk cId="3830757052" sldId="372"/>
            <ac:inkMk id="34" creationId="{7E8A7555-51B8-48BD-880D-CE577E44F145}"/>
          </ac:inkMkLst>
        </pc:inkChg>
        <pc:inkChg chg="add del">
          <ac:chgData name="Viet Anh Nguyen" userId="b95f61ff061388d5" providerId="LiveId" clId="{2F009BA6-935D-4172-B5F2-8DDE54F1BBBA}" dt="2022-01-12T09:20:45.994" v="6075"/>
          <ac:inkMkLst>
            <pc:docMk/>
            <pc:sldMk cId="3830757052" sldId="372"/>
            <ac:inkMk id="35" creationId="{F241B266-1934-462F-8510-DA6BF388F95B}"/>
          </ac:inkMkLst>
        </pc:inkChg>
        <pc:inkChg chg="add del">
          <ac:chgData name="Viet Anh Nguyen" userId="b95f61ff061388d5" providerId="LiveId" clId="{2F009BA6-935D-4172-B5F2-8DDE54F1BBBA}" dt="2022-01-12T09:20:45.994" v="6075"/>
          <ac:inkMkLst>
            <pc:docMk/>
            <pc:sldMk cId="3830757052" sldId="372"/>
            <ac:inkMk id="36" creationId="{C4333E54-621A-4554-9A0F-206D7E778776}"/>
          </ac:inkMkLst>
        </pc:inkChg>
        <pc:inkChg chg="add del">
          <ac:chgData name="Viet Anh Nguyen" userId="b95f61ff061388d5" providerId="LiveId" clId="{2F009BA6-935D-4172-B5F2-8DDE54F1BBBA}" dt="2022-01-12T09:20:45.994" v="6075"/>
          <ac:inkMkLst>
            <pc:docMk/>
            <pc:sldMk cId="3830757052" sldId="372"/>
            <ac:inkMk id="37" creationId="{04090C35-2AF9-401B-8205-8B593ABFD7E5}"/>
          </ac:inkMkLst>
        </pc:inkChg>
        <pc:inkChg chg="add del">
          <ac:chgData name="Viet Anh Nguyen" userId="b95f61ff061388d5" providerId="LiveId" clId="{2F009BA6-935D-4172-B5F2-8DDE54F1BBBA}" dt="2022-01-12T09:20:45.994" v="6075"/>
          <ac:inkMkLst>
            <pc:docMk/>
            <pc:sldMk cId="3830757052" sldId="372"/>
            <ac:inkMk id="38" creationId="{CCC3FD9E-1B20-457D-93FA-2134538E29BF}"/>
          </ac:inkMkLst>
        </pc:inkChg>
        <pc:inkChg chg="add del">
          <ac:chgData name="Viet Anh Nguyen" userId="b95f61ff061388d5" providerId="LiveId" clId="{2F009BA6-935D-4172-B5F2-8DDE54F1BBBA}" dt="2022-01-12T09:20:45.994" v="6075"/>
          <ac:inkMkLst>
            <pc:docMk/>
            <pc:sldMk cId="3830757052" sldId="372"/>
            <ac:inkMk id="39" creationId="{2C0CF7C0-B019-4A4D-842D-19AE34836563}"/>
          </ac:inkMkLst>
        </pc:inkChg>
        <pc:inkChg chg="add">
          <ac:chgData name="Viet Anh Nguyen" userId="b95f61ff061388d5" providerId="LiveId" clId="{2F009BA6-935D-4172-B5F2-8DDE54F1BBBA}" dt="2022-01-12T09:20:45.994" v="6075"/>
          <ac:inkMkLst>
            <pc:docMk/>
            <pc:sldMk cId="3830757052" sldId="372"/>
            <ac:inkMk id="40" creationId="{58EC778A-1116-4CE4-A4E4-5C2898C1242C}"/>
          </ac:inkMkLst>
        </pc:inkChg>
        <pc:inkChg chg="add">
          <ac:chgData name="Viet Anh Nguyen" userId="b95f61ff061388d5" providerId="LiveId" clId="{2F009BA6-935D-4172-B5F2-8DDE54F1BBBA}" dt="2022-01-12T09:20:45.994" v="6075"/>
          <ac:inkMkLst>
            <pc:docMk/>
            <pc:sldMk cId="3830757052" sldId="372"/>
            <ac:inkMk id="41" creationId="{C99CE7EA-AD1B-41B2-BAA0-E55BC7834956}"/>
          </ac:inkMkLst>
        </pc:inkChg>
        <pc:inkChg chg="add del">
          <ac:chgData name="Viet Anh Nguyen" userId="b95f61ff061388d5" providerId="LiveId" clId="{2F009BA6-935D-4172-B5F2-8DDE54F1BBBA}" dt="2022-01-12T09:27:48.049" v="6081"/>
          <ac:inkMkLst>
            <pc:docMk/>
            <pc:sldMk cId="3830757052" sldId="372"/>
            <ac:inkMk id="42" creationId="{A29CCCA5-0BBC-42FD-A4C1-A2DE4A01A677}"/>
          </ac:inkMkLst>
        </pc:inkChg>
        <pc:inkChg chg="add del">
          <ac:chgData name="Viet Anh Nguyen" userId="b95f61ff061388d5" providerId="LiveId" clId="{2F009BA6-935D-4172-B5F2-8DDE54F1BBBA}" dt="2022-01-12T09:27:48.049" v="6081"/>
          <ac:inkMkLst>
            <pc:docMk/>
            <pc:sldMk cId="3830757052" sldId="372"/>
            <ac:inkMk id="43" creationId="{542834AC-D021-488D-AAD1-18BA9FB408F3}"/>
          </ac:inkMkLst>
        </pc:inkChg>
        <pc:inkChg chg="add del">
          <ac:chgData name="Viet Anh Nguyen" userId="b95f61ff061388d5" providerId="LiveId" clId="{2F009BA6-935D-4172-B5F2-8DDE54F1BBBA}" dt="2022-01-12T09:27:48.049" v="6081"/>
          <ac:inkMkLst>
            <pc:docMk/>
            <pc:sldMk cId="3830757052" sldId="372"/>
            <ac:inkMk id="44" creationId="{CC648F68-193E-49E5-8D55-9DAC9C363190}"/>
          </ac:inkMkLst>
        </pc:inkChg>
        <pc:inkChg chg="add del">
          <ac:chgData name="Viet Anh Nguyen" userId="b95f61ff061388d5" providerId="LiveId" clId="{2F009BA6-935D-4172-B5F2-8DDE54F1BBBA}" dt="2022-01-12T09:27:48.049" v="6081"/>
          <ac:inkMkLst>
            <pc:docMk/>
            <pc:sldMk cId="3830757052" sldId="372"/>
            <ac:inkMk id="45" creationId="{92D8E81F-A7D0-4A65-B48B-A378838BD426}"/>
          </ac:inkMkLst>
        </pc:inkChg>
        <pc:inkChg chg="add del">
          <ac:chgData name="Viet Anh Nguyen" userId="b95f61ff061388d5" providerId="LiveId" clId="{2F009BA6-935D-4172-B5F2-8DDE54F1BBBA}" dt="2022-01-12T09:27:48.049" v="6081"/>
          <ac:inkMkLst>
            <pc:docMk/>
            <pc:sldMk cId="3830757052" sldId="372"/>
            <ac:inkMk id="46" creationId="{DD48F93B-328D-475C-83FF-414969D6A0D0}"/>
          </ac:inkMkLst>
        </pc:inkChg>
        <pc:inkChg chg="add">
          <ac:chgData name="Viet Anh Nguyen" userId="b95f61ff061388d5" providerId="LiveId" clId="{2F009BA6-935D-4172-B5F2-8DDE54F1BBBA}" dt="2022-01-12T09:27:48.049" v="6081"/>
          <ac:inkMkLst>
            <pc:docMk/>
            <pc:sldMk cId="3830757052" sldId="372"/>
            <ac:inkMk id="47" creationId="{0A32A745-43A0-4BB6-A38B-CD941A1CA7B6}"/>
          </ac:inkMkLst>
        </pc:inkChg>
        <pc:inkChg chg="add del">
          <ac:chgData name="Viet Anh Nguyen" userId="b95f61ff061388d5" providerId="LiveId" clId="{2F009BA6-935D-4172-B5F2-8DDE54F1BBBA}" dt="2022-01-12T09:27:56.602" v="6086"/>
          <ac:inkMkLst>
            <pc:docMk/>
            <pc:sldMk cId="3830757052" sldId="372"/>
            <ac:inkMk id="48" creationId="{A91508E8-70A3-4F80-B282-544131CF8DF5}"/>
          </ac:inkMkLst>
        </pc:inkChg>
        <pc:inkChg chg="add del">
          <ac:chgData name="Viet Anh Nguyen" userId="b95f61ff061388d5" providerId="LiveId" clId="{2F009BA6-935D-4172-B5F2-8DDE54F1BBBA}" dt="2022-01-12T09:27:56.602" v="6086"/>
          <ac:inkMkLst>
            <pc:docMk/>
            <pc:sldMk cId="3830757052" sldId="372"/>
            <ac:inkMk id="49" creationId="{70F3B2CD-21ED-40BF-89EE-79FE9C7CCCC1}"/>
          </ac:inkMkLst>
        </pc:inkChg>
        <pc:inkChg chg="add del">
          <ac:chgData name="Viet Anh Nguyen" userId="b95f61ff061388d5" providerId="LiveId" clId="{2F009BA6-935D-4172-B5F2-8DDE54F1BBBA}" dt="2022-01-12T09:27:56.602" v="6086"/>
          <ac:inkMkLst>
            <pc:docMk/>
            <pc:sldMk cId="3830757052" sldId="372"/>
            <ac:inkMk id="50" creationId="{13B9B095-1295-493A-9A64-589D23A7899E}"/>
          </ac:inkMkLst>
        </pc:inkChg>
        <pc:inkChg chg="add del">
          <ac:chgData name="Viet Anh Nguyen" userId="b95f61ff061388d5" providerId="LiveId" clId="{2F009BA6-935D-4172-B5F2-8DDE54F1BBBA}" dt="2022-01-12T09:27:56.602" v="6086"/>
          <ac:inkMkLst>
            <pc:docMk/>
            <pc:sldMk cId="3830757052" sldId="372"/>
            <ac:inkMk id="51" creationId="{A0D5C457-3210-418A-B57D-73DBCC381BAA}"/>
          </ac:inkMkLst>
        </pc:inkChg>
        <pc:inkChg chg="add">
          <ac:chgData name="Viet Anh Nguyen" userId="b95f61ff061388d5" providerId="LiveId" clId="{2F009BA6-935D-4172-B5F2-8DDE54F1BBBA}" dt="2022-01-12T09:27:56.602" v="6086"/>
          <ac:inkMkLst>
            <pc:docMk/>
            <pc:sldMk cId="3830757052" sldId="372"/>
            <ac:inkMk id="52" creationId="{C239DDA3-B51C-43F8-9262-6CB03FC2FF5A}"/>
          </ac:inkMkLst>
        </pc:inkChg>
        <pc:inkChg chg="add del">
          <ac:chgData name="Viet Anh Nguyen" userId="b95f61ff061388d5" providerId="LiveId" clId="{2F009BA6-935D-4172-B5F2-8DDE54F1BBBA}" dt="2022-01-12T09:28:00.295" v="6091"/>
          <ac:inkMkLst>
            <pc:docMk/>
            <pc:sldMk cId="3830757052" sldId="372"/>
            <ac:inkMk id="53" creationId="{761EC426-4AD2-4D18-99C8-0351672216A4}"/>
          </ac:inkMkLst>
        </pc:inkChg>
        <pc:inkChg chg="add del">
          <ac:chgData name="Viet Anh Nguyen" userId="b95f61ff061388d5" providerId="LiveId" clId="{2F009BA6-935D-4172-B5F2-8DDE54F1BBBA}" dt="2022-01-12T09:28:00.295" v="6091"/>
          <ac:inkMkLst>
            <pc:docMk/>
            <pc:sldMk cId="3830757052" sldId="372"/>
            <ac:inkMk id="54" creationId="{61A716B9-F958-4ED6-A2BC-9CB07C440A3F}"/>
          </ac:inkMkLst>
        </pc:inkChg>
        <pc:inkChg chg="add del">
          <ac:chgData name="Viet Anh Nguyen" userId="b95f61ff061388d5" providerId="LiveId" clId="{2F009BA6-935D-4172-B5F2-8DDE54F1BBBA}" dt="2022-01-12T09:28:00.295" v="6091"/>
          <ac:inkMkLst>
            <pc:docMk/>
            <pc:sldMk cId="3830757052" sldId="372"/>
            <ac:inkMk id="55" creationId="{4391431A-11DB-4B28-AC00-2596F27AEDA3}"/>
          </ac:inkMkLst>
        </pc:inkChg>
        <pc:inkChg chg="add del">
          <ac:chgData name="Viet Anh Nguyen" userId="b95f61ff061388d5" providerId="LiveId" clId="{2F009BA6-935D-4172-B5F2-8DDE54F1BBBA}" dt="2022-01-12T09:28:00.295" v="6091"/>
          <ac:inkMkLst>
            <pc:docMk/>
            <pc:sldMk cId="3830757052" sldId="372"/>
            <ac:inkMk id="56" creationId="{D22D3B74-411B-4BB5-A199-F63CC0480BF7}"/>
          </ac:inkMkLst>
        </pc:inkChg>
        <pc:inkChg chg="add">
          <ac:chgData name="Viet Anh Nguyen" userId="b95f61ff061388d5" providerId="LiveId" clId="{2F009BA6-935D-4172-B5F2-8DDE54F1BBBA}" dt="2022-01-12T09:28:00.295" v="6091"/>
          <ac:inkMkLst>
            <pc:docMk/>
            <pc:sldMk cId="3830757052" sldId="372"/>
            <ac:inkMk id="57" creationId="{80EDC6AD-43DF-4B1B-8E03-FF12A3C139A7}"/>
          </ac:inkMkLst>
        </pc:inkChg>
        <pc:inkChg chg="add del">
          <ac:chgData name="Viet Anh Nguyen" userId="b95f61ff061388d5" providerId="LiveId" clId="{2F009BA6-935D-4172-B5F2-8DDE54F1BBBA}" dt="2022-01-12T09:28:01.317" v="6094"/>
          <ac:inkMkLst>
            <pc:docMk/>
            <pc:sldMk cId="3830757052" sldId="372"/>
            <ac:inkMk id="58" creationId="{B644E9EC-3B64-4B28-AABA-5574DB7C9152}"/>
          </ac:inkMkLst>
        </pc:inkChg>
        <pc:inkChg chg="add del">
          <ac:chgData name="Viet Anh Nguyen" userId="b95f61ff061388d5" providerId="LiveId" clId="{2F009BA6-935D-4172-B5F2-8DDE54F1BBBA}" dt="2022-01-12T09:28:01.317" v="6094"/>
          <ac:inkMkLst>
            <pc:docMk/>
            <pc:sldMk cId="3830757052" sldId="372"/>
            <ac:inkMk id="59" creationId="{7D6868C4-C385-4A71-8BF4-C4706A503952}"/>
          </ac:inkMkLst>
        </pc:inkChg>
        <pc:inkChg chg="add">
          <ac:chgData name="Viet Anh Nguyen" userId="b95f61ff061388d5" providerId="LiveId" clId="{2F009BA6-935D-4172-B5F2-8DDE54F1BBBA}" dt="2022-01-12T09:28:01.317" v="6094"/>
          <ac:inkMkLst>
            <pc:docMk/>
            <pc:sldMk cId="3830757052" sldId="372"/>
            <ac:inkMk id="60" creationId="{FD9AFB9B-9C8D-4B31-BBAE-5C5F5A681E11}"/>
          </ac:inkMkLst>
        </pc:inkChg>
        <pc:inkChg chg="add del">
          <ac:chgData name="Viet Anh Nguyen" userId="b95f61ff061388d5" providerId="LiveId" clId="{2F009BA6-935D-4172-B5F2-8DDE54F1BBBA}" dt="2022-01-12T09:28:02.820" v="6097"/>
          <ac:inkMkLst>
            <pc:docMk/>
            <pc:sldMk cId="3830757052" sldId="372"/>
            <ac:inkMk id="61" creationId="{F2C8ED4D-E26E-4553-BEAD-1AD86A3285E7}"/>
          </ac:inkMkLst>
        </pc:inkChg>
        <pc:inkChg chg="add del">
          <ac:chgData name="Viet Anh Nguyen" userId="b95f61ff061388d5" providerId="LiveId" clId="{2F009BA6-935D-4172-B5F2-8DDE54F1BBBA}" dt="2022-01-12T09:28:02.820" v="6097"/>
          <ac:inkMkLst>
            <pc:docMk/>
            <pc:sldMk cId="3830757052" sldId="372"/>
            <ac:inkMk id="62" creationId="{FDA42E8F-0D9E-4D97-946F-A0AFA4843A07}"/>
          </ac:inkMkLst>
        </pc:inkChg>
        <pc:inkChg chg="add">
          <ac:chgData name="Viet Anh Nguyen" userId="b95f61ff061388d5" providerId="LiveId" clId="{2F009BA6-935D-4172-B5F2-8DDE54F1BBBA}" dt="2022-01-12T09:28:02.820" v="6097"/>
          <ac:inkMkLst>
            <pc:docMk/>
            <pc:sldMk cId="3830757052" sldId="372"/>
            <ac:inkMk id="63" creationId="{5D96ACC4-0BC7-4FE2-860F-1B764880BDD2}"/>
          </ac:inkMkLst>
        </pc:inkChg>
        <pc:inkChg chg="add del">
          <ac:chgData name="Viet Anh Nguyen" userId="b95f61ff061388d5" providerId="LiveId" clId="{2F009BA6-935D-4172-B5F2-8DDE54F1BBBA}" dt="2022-01-12T09:28:16.161" v="6117"/>
          <ac:inkMkLst>
            <pc:docMk/>
            <pc:sldMk cId="3830757052" sldId="372"/>
            <ac:inkMk id="64" creationId="{A2D2868E-D7CE-4591-A170-E4B22B95BABD}"/>
          </ac:inkMkLst>
        </pc:inkChg>
        <pc:inkChg chg="add del">
          <ac:chgData name="Viet Anh Nguyen" userId="b95f61ff061388d5" providerId="LiveId" clId="{2F009BA6-935D-4172-B5F2-8DDE54F1BBBA}" dt="2022-01-12T09:28:16.161" v="6117"/>
          <ac:inkMkLst>
            <pc:docMk/>
            <pc:sldMk cId="3830757052" sldId="372"/>
            <ac:inkMk id="65" creationId="{E05671FE-8953-4C2C-BA15-8D47725D4A92}"/>
          </ac:inkMkLst>
        </pc:inkChg>
        <pc:inkChg chg="add del">
          <ac:chgData name="Viet Anh Nguyen" userId="b95f61ff061388d5" providerId="LiveId" clId="{2F009BA6-935D-4172-B5F2-8DDE54F1BBBA}" dt="2022-01-12T09:28:16.161" v="6117"/>
          <ac:inkMkLst>
            <pc:docMk/>
            <pc:sldMk cId="3830757052" sldId="372"/>
            <ac:inkMk id="66" creationId="{2E1C2817-40C3-4451-B981-E8B53CAD4D8E}"/>
          </ac:inkMkLst>
        </pc:inkChg>
        <pc:inkChg chg="add del">
          <ac:chgData name="Viet Anh Nguyen" userId="b95f61ff061388d5" providerId="LiveId" clId="{2F009BA6-935D-4172-B5F2-8DDE54F1BBBA}" dt="2022-01-12T09:28:16.161" v="6117"/>
          <ac:inkMkLst>
            <pc:docMk/>
            <pc:sldMk cId="3830757052" sldId="372"/>
            <ac:inkMk id="67" creationId="{03D03A8B-19D3-4AD0-B02D-75548EA9B95C}"/>
          </ac:inkMkLst>
        </pc:inkChg>
        <pc:inkChg chg="add del">
          <ac:chgData name="Viet Anh Nguyen" userId="b95f61ff061388d5" providerId="LiveId" clId="{2F009BA6-935D-4172-B5F2-8DDE54F1BBBA}" dt="2022-01-12T09:28:16.161" v="6117"/>
          <ac:inkMkLst>
            <pc:docMk/>
            <pc:sldMk cId="3830757052" sldId="372"/>
            <ac:inkMk id="68" creationId="{6418A9C8-2BB4-4279-888E-2580BA9F102E}"/>
          </ac:inkMkLst>
        </pc:inkChg>
        <pc:inkChg chg="add del">
          <ac:chgData name="Viet Anh Nguyen" userId="b95f61ff061388d5" providerId="LiveId" clId="{2F009BA6-935D-4172-B5F2-8DDE54F1BBBA}" dt="2022-01-12T09:28:16.161" v="6117"/>
          <ac:inkMkLst>
            <pc:docMk/>
            <pc:sldMk cId="3830757052" sldId="372"/>
            <ac:inkMk id="69" creationId="{86DC0902-661B-4A50-911E-D9E10BE68196}"/>
          </ac:inkMkLst>
        </pc:inkChg>
        <pc:inkChg chg="add del">
          <ac:chgData name="Viet Anh Nguyen" userId="b95f61ff061388d5" providerId="LiveId" clId="{2F009BA6-935D-4172-B5F2-8DDE54F1BBBA}" dt="2022-01-12T09:28:16.161" v="6117"/>
          <ac:inkMkLst>
            <pc:docMk/>
            <pc:sldMk cId="3830757052" sldId="372"/>
            <ac:inkMk id="70" creationId="{105C45E8-7C8A-4147-ABF1-62D55A1B1F0C}"/>
          </ac:inkMkLst>
        </pc:inkChg>
        <pc:inkChg chg="add del">
          <ac:chgData name="Viet Anh Nguyen" userId="b95f61ff061388d5" providerId="LiveId" clId="{2F009BA6-935D-4172-B5F2-8DDE54F1BBBA}" dt="2022-01-12T09:28:16.161" v="6117"/>
          <ac:inkMkLst>
            <pc:docMk/>
            <pc:sldMk cId="3830757052" sldId="372"/>
            <ac:inkMk id="71" creationId="{30A46B5A-8A09-4010-A14C-BB449FF0FD8C}"/>
          </ac:inkMkLst>
        </pc:inkChg>
        <pc:inkChg chg="add del">
          <ac:chgData name="Viet Anh Nguyen" userId="b95f61ff061388d5" providerId="LiveId" clId="{2F009BA6-935D-4172-B5F2-8DDE54F1BBBA}" dt="2022-01-12T09:28:16.161" v="6117"/>
          <ac:inkMkLst>
            <pc:docMk/>
            <pc:sldMk cId="3830757052" sldId="372"/>
            <ac:inkMk id="72" creationId="{A32FEAB8-5DFA-49DB-BD13-3728C554CF1C}"/>
          </ac:inkMkLst>
        </pc:inkChg>
        <pc:inkChg chg="add del">
          <ac:chgData name="Viet Anh Nguyen" userId="b95f61ff061388d5" providerId="LiveId" clId="{2F009BA6-935D-4172-B5F2-8DDE54F1BBBA}" dt="2022-01-12T09:28:16.161" v="6117"/>
          <ac:inkMkLst>
            <pc:docMk/>
            <pc:sldMk cId="3830757052" sldId="372"/>
            <ac:inkMk id="73" creationId="{AAA3A55C-CD59-47F8-9A81-FC91F0F97DEE}"/>
          </ac:inkMkLst>
        </pc:inkChg>
        <pc:inkChg chg="add del">
          <ac:chgData name="Viet Anh Nguyen" userId="b95f61ff061388d5" providerId="LiveId" clId="{2F009BA6-935D-4172-B5F2-8DDE54F1BBBA}" dt="2022-01-12T09:28:16.161" v="6117"/>
          <ac:inkMkLst>
            <pc:docMk/>
            <pc:sldMk cId="3830757052" sldId="372"/>
            <ac:inkMk id="74" creationId="{9D4DFE9F-615F-46B9-854D-F95429D4B85C}"/>
          </ac:inkMkLst>
        </pc:inkChg>
        <pc:inkChg chg="add del">
          <ac:chgData name="Viet Anh Nguyen" userId="b95f61ff061388d5" providerId="LiveId" clId="{2F009BA6-935D-4172-B5F2-8DDE54F1BBBA}" dt="2022-01-12T09:28:16.161" v="6117"/>
          <ac:inkMkLst>
            <pc:docMk/>
            <pc:sldMk cId="3830757052" sldId="372"/>
            <ac:inkMk id="75" creationId="{29B7A4F8-8D90-4C9C-9D15-E373C0D194A6}"/>
          </ac:inkMkLst>
        </pc:inkChg>
        <pc:inkChg chg="add del">
          <ac:chgData name="Viet Anh Nguyen" userId="b95f61ff061388d5" providerId="LiveId" clId="{2F009BA6-935D-4172-B5F2-8DDE54F1BBBA}" dt="2022-01-12T09:28:16.161" v="6117"/>
          <ac:inkMkLst>
            <pc:docMk/>
            <pc:sldMk cId="3830757052" sldId="372"/>
            <ac:inkMk id="76" creationId="{50608ECE-BB20-44FD-8AED-0B4AD59112DF}"/>
          </ac:inkMkLst>
        </pc:inkChg>
        <pc:inkChg chg="add del">
          <ac:chgData name="Viet Anh Nguyen" userId="b95f61ff061388d5" providerId="LiveId" clId="{2F009BA6-935D-4172-B5F2-8DDE54F1BBBA}" dt="2022-01-12T09:28:16.161" v="6117"/>
          <ac:inkMkLst>
            <pc:docMk/>
            <pc:sldMk cId="3830757052" sldId="372"/>
            <ac:inkMk id="77" creationId="{E79D7E24-3CB5-42CD-8EB1-686A961355DD}"/>
          </ac:inkMkLst>
        </pc:inkChg>
        <pc:inkChg chg="add del">
          <ac:chgData name="Viet Anh Nguyen" userId="b95f61ff061388d5" providerId="LiveId" clId="{2F009BA6-935D-4172-B5F2-8DDE54F1BBBA}" dt="2022-01-12T09:28:16.161" v="6117"/>
          <ac:inkMkLst>
            <pc:docMk/>
            <pc:sldMk cId="3830757052" sldId="372"/>
            <ac:inkMk id="78" creationId="{DDD8D795-D837-429D-8E6C-E7D4E2A07576}"/>
          </ac:inkMkLst>
        </pc:inkChg>
        <pc:inkChg chg="add del">
          <ac:chgData name="Viet Anh Nguyen" userId="b95f61ff061388d5" providerId="LiveId" clId="{2F009BA6-935D-4172-B5F2-8DDE54F1BBBA}" dt="2022-01-12T09:28:16.161" v="6117"/>
          <ac:inkMkLst>
            <pc:docMk/>
            <pc:sldMk cId="3830757052" sldId="372"/>
            <ac:inkMk id="79" creationId="{DD863D75-D512-4DE1-9E07-593D6C7AD75F}"/>
          </ac:inkMkLst>
        </pc:inkChg>
        <pc:inkChg chg="add del">
          <ac:chgData name="Viet Anh Nguyen" userId="b95f61ff061388d5" providerId="LiveId" clId="{2F009BA6-935D-4172-B5F2-8DDE54F1BBBA}" dt="2022-01-12T09:28:16.161" v="6117"/>
          <ac:inkMkLst>
            <pc:docMk/>
            <pc:sldMk cId="3830757052" sldId="372"/>
            <ac:inkMk id="80" creationId="{FA50C9DC-06F6-41E4-9262-0AD710238065}"/>
          </ac:inkMkLst>
        </pc:inkChg>
        <pc:inkChg chg="add del">
          <ac:chgData name="Viet Anh Nguyen" userId="b95f61ff061388d5" providerId="LiveId" clId="{2F009BA6-935D-4172-B5F2-8DDE54F1BBBA}" dt="2022-01-12T09:28:16.161" v="6117"/>
          <ac:inkMkLst>
            <pc:docMk/>
            <pc:sldMk cId="3830757052" sldId="372"/>
            <ac:inkMk id="81" creationId="{0B3C6F6C-3D7A-453F-9D09-294A9BFBCF91}"/>
          </ac:inkMkLst>
        </pc:inkChg>
        <pc:inkChg chg="add del">
          <ac:chgData name="Viet Anh Nguyen" userId="b95f61ff061388d5" providerId="LiveId" clId="{2F009BA6-935D-4172-B5F2-8DDE54F1BBBA}" dt="2022-01-12T09:28:16.161" v="6117"/>
          <ac:inkMkLst>
            <pc:docMk/>
            <pc:sldMk cId="3830757052" sldId="372"/>
            <ac:inkMk id="82" creationId="{C050B55E-D4E5-4D4E-BB49-2286000EF876}"/>
          </ac:inkMkLst>
        </pc:inkChg>
        <pc:inkChg chg="add">
          <ac:chgData name="Viet Anh Nguyen" userId="b95f61ff061388d5" providerId="LiveId" clId="{2F009BA6-935D-4172-B5F2-8DDE54F1BBBA}" dt="2022-01-12T09:28:16.161" v="6117"/>
          <ac:inkMkLst>
            <pc:docMk/>
            <pc:sldMk cId="3830757052" sldId="372"/>
            <ac:inkMk id="83" creationId="{B763D2B0-C62C-4A44-9DF2-75C47A9C6EEC}"/>
          </ac:inkMkLst>
        </pc:inkChg>
        <pc:inkChg chg="add del">
          <ac:chgData name="Viet Anh Nguyen" userId="b95f61ff061388d5" providerId="LiveId" clId="{2F009BA6-935D-4172-B5F2-8DDE54F1BBBA}" dt="2022-01-12T09:28:20.094" v="6127"/>
          <ac:inkMkLst>
            <pc:docMk/>
            <pc:sldMk cId="3830757052" sldId="372"/>
            <ac:inkMk id="84" creationId="{CB63512D-BBAB-4A1F-B0E4-AAD87795841C}"/>
          </ac:inkMkLst>
        </pc:inkChg>
        <pc:inkChg chg="add del">
          <ac:chgData name="Viet Anh Nguyen" userId="b95f61ff061388d5" providerId="LiveId" clId="{2F009BA6-935D-4172-B5F2-8DDE54F1BBBA}" dt="2022-01-12T09:28:20.094" v="6127"/>
          <ac:inkMkLst>
            <pc:docMk/>
            <pc:sldMk cId="3830757052" sldId="372"/>
            <ac:inkMk id="85" creationId="{8E97FD91-4712-45E6-B024-1D01542F3AAA}"/>
          </ac:inkMkLst>
        </pc:inkChg>
        <pc:inkChg chg="add del">
          <ac:chgData name="Viet Anh Nguyen" userId="b95f61ff061388d5" providerId="LiveId" clId="{2F009BA6-935D-4172-B5F2-8DDE54F1BBBA}" dt="2022-01-12T09:28:20.094" v="6127"/>
          <ac:inkMkLst>
            <pc:docMk/>
            <pc:sldMk cId="3830757052" sldId="372"/>
            <ac:inkMk id="86" creationId="{F5EC3166-C8ED-4A06-8AB2-3A58C7542E49}"/>
          </ac:inkMkLst>
        </pc:inkChg>
        <pc:inkChg chg="add del">
          <ac:chgData name="Viet Anh Nguyen" userId="b95f61ff061388d5" providerId="LiveId" clId="{2F009BA6-935D-4172-B5F2-8DDE54F1BBBA}" dt="2022-01-12T09:28:20.094" v="6127"/>
          <ac:inkMkLst>
            <pc:docMk/>
            <pc:sldMk cId="3830757052" sldId="372"/>
            <ac:inkMk id="87" creationId="{3D8721C8-D39E-439C-B2B6-A95FD8410068}"/>
          </ac:inkMkLst>
        </pc:inkChg>
        <pc:inkChg chg="add del">
          <ac:chgData name="Viet Anh Nguyen" userId="b95f61ff061388d5" providerId="LiveId" clId="{2F009BA6-935D-4172-B5F2-8DDE54F1BBBA}" dt="2022-01-12T09:28:20.094" v="6127"/>
          <ac:inkMkLst>
            <pc:docMk/>
            <pc:sldMk cId="3830757052" sldId="372"/>
            <ac:inkMk id="88" creationId="{5A103BBA-84A0-42D8-8F89-E8409A65AEF8}"/>
          </ac:inkMkLst>
        </pc:inkChg>
        <pc:inkChg chg="add del">
          <ac:chgData name="Viet Anh Nguyen" userId="b95f61ff061388d5" providerId="LiveId" clId="{2F009BA6-935D-4172-B5F2-8DDE54F1BBBA}" dt="2022-01-12T09:28:20.094" v="6127"/>
          <ac:inkMkLst>
            <pc:docMk/>
            <pc:sldMk cId="3830757052" sldId="372"/>
            <ac:inkMk id="89" creationId="{A802ACB3-901C-423A-BFDF-13464BA2A1C3}"/>
          </ac:inkMkLst>
        </pc:inkChg>
        <pc:inkChg chg="add del">
          <ac:chgData name="Viet Anh Nguyen" userId="b95f61ff061388d5" providerId="LiveId" clId="{2F009BA6-935D-4172-B5F2-8DDE54F1BBBA}" dt="2022-01-12T09:28:20.094" v="6127"/>
          <ac:inkMkLst>
            <pc:docMk/>
            <pc:sldMk cId="3830757052" sldId="372"/>
            <ac:inkMk id="90" creationId="{2A87525C-EA33-4DD8-8A6B-A1287FA882E5}"/>
          </ac:inkMkLst>
        </pc:inkChg>
        <pc:inkChg chg="add del">
          <ac:chgData name="Viet Anh Nguyen" userId="b95f61ff061388d5" providerId="LiveId" clId="{2F009BA6-935D-4172-B5F2-8DDE54F1BBBA}" dt="2022-01-12T09:28:20.094" v="6127"/>
          <ac:inkMkLst>
            <pc:docMk/>
            <pc:sldMk cId="3830757052" sldId="372"/>
            <ac:inkMk id="91" creationId="{05DBC182-AE66-44C7-942F-E0237AF6DD72}"/>
          </ac:inkMkLst>
        </pc:inkChg>
        <pc:inkChg chg="add del">
          <ac:chgData name="Viet Anh Nguyen" userId="b95f61ff061388d5" providerId="LiveId" clId="{2F009BA6-935D-4172-B5F2-8DDE54F1BBBA}" dt="2022-01-12T09:28:20.094" v="6127"/>
          <ac:inkMkLst>
            <pc:docMk/>
            <pc:sldMk cId="3830757052" sldId="372"/>
            <ac:inkMk id="92" creationId="{7B02E654-48B5-41F7-95F7-4EC945FCB622}"/>
          </ac:inkMkLst>
        </pc:inkChg>
        <pc:inkChg chg="add del">
          <ac:chgData name="Viet Anh Nguyen" userId="b95f61ff061388d5" providerId="LiveId" clId="{2F009BA6-935D-4172-B5F2-8DDE54F1BBBA}" dt="2022-01-12T09:28:22.882" v="6135"/>
          <ac:inkMkLst>
            <pc:docMk/>
            <pc:sldMk cId="3830757052" sldId="372"/>
            <ac:inkMk id="93" creationId="{CE10FF35-C8E0-4E3A-9C85-FE65A25157E4}"/>
          </ac:inkMkLst>
        </pc:inkChg>
        <pc:inkChg chg="add del">
          <ac:chgData name="Viet Anh Nguyen" userId="b95f61ff061388d5" providerId="LiveId" clId="{2F009BA6-935D-4172-B5F2-8DDE54F1BBBA}" dt="2022-01-12T09:28:22.882" v="6135"/>
          <ac:inkMkLst>
            <pc:docMk/>
            <pc:sldMk cId="3830757052" sldId="372"/>
            <ac:inkMk id="94" creationId="{4BAB3361-7501-434A-BF17-C32ACA93C676}"/>
          </ac:inkMkLst>
        </pc:inkChg>
        <pc:inkChg chg="add del">
          <ac:chgData name="Viet Anh Nguyen" userId="b95f61ff061388d5" providerId="LiveId" clId="{2F009BA6-935D-4172-B5F2-8DDE54F1BBBA}" dt="2022-01-12T09:28:22.882" v="6135"/>
          <ac:inkMkLst>
            <pc:docMk/>
            <pc:sldMk cId="3830757052" sldId="372"/>
            <ac:inkMk id="95" creationId="{213C4690-29EA-4EF0-B4E0-8DA2704A4047}"/>
          </ac:inkMkLst>
        </pc:inkChg>
        <pc:inkChg chg="add del">
          <ac:chgData name="Viet Anh Nguyen" userId="b95f61ff061388d5" providerId="LiveId" clId="{2F009BA6-935D-4172-B5F2-8DDE54F1BBBA}" dt="2022-01-12T09:28:22.882" v="6135"/>
          <ac:inkMkLst>
            <pc:docMk/>
            <pc:sldMk cId="3830757052" sldId="372"/>
            <ac:inkMk id="96" creationId="{5C4EDFA2-1B6C-48DA-9AA8-CF8F4E65042E}"/>
          </ac:inkMkLst>
        </pc:inkChg>
        <pc:inkChg chg="add del">
          <ac:chgData name="Viet Anh Nguyen" userId="b95f61ff061388d5" providerId="LiveId" clId="{2F009BA6-935D-4172-B5F2-8DDE54F1BBBA}" dt="2022-01-12T09:28:22.882" v="6135"/>
          <ac:inkMkLst>
            <pc:docMk/>
            <pc:sldMk cId="3830757052" sldId="372"/>
            <ac:inkMk id="97" creationId="{98FD1848-D298-40D5-B213-9D6400D75CB1}"/>
          </ac:inkMkLst>
        </pc:inkChg>
        <pc:inkChg chg="add del">
          <ac:chgData name="Viet Anh Nguyen" userId="b95f61ff061388d5" providerId="LiveId" clId="{2F009BA6-935D-4172-B5F2-8DDE54F1BBBA}" dt="2022-01-12T09:28:22.882" v="6135"/>
          <ac:inkMkLst>
            <pc:docMk/>
            <pc:sldMk cId="3830757052" sldId="372"/>
            <ac:inkMk id="98" creationId="{172FCD1D-CA71-4706-A128-DD031B50847D}"/>
          </ac:inkMkLst>
        </pc:inkChg>
        <pc:inkChg chg="add del">
          <ac:chgData name="Viet Anh Nguyen" userId="b95f61ff061388d5" providerId="LiveId" clId="{2F009BA6-935D-4172-B5F2-8DDE54F1BBBA}" dt="2022-01-12T09:28:22.882" v="6135"/>
          <ac:inkMkLst>
            <pc:docMk/>
            <pc:sldMk cId="3830757052" sldId="372"/>
            <ac:inkMk id="99" creationId="{3150FA04-3E7D-4F64-865C-215BB913CC8E}"/>
          </ac:inkMkLst>
        </pc:inkChg>
        <pc:inkChg chg="add del">
          <ac:chgData name="Viet Anh Nguyen" userId="b95f61ff061388d5" providerId="LiveId" clId="{2F009BA6-935D-4172-B5F2-8DDE54F1BBBA}" dt="2022-01-12T09:28:22.882" v="6135"/>
          <ac:inkMkLst>
            <pc:docMk/>
            <pc:sldMk cId="3830757052" sldId="372"/>
            <ac:inkMk id="100" creationId="{5C9A2039-B489-4BD4-8C86-94E0067EE4CB}"/>
          </ac:inkMkLst>
        </pc:inkChg>
        <pc:inkChg chg="add">
          <ac:chgData name="Viet Anh Nguyen" userId="b95f61ff061388d5" providerId="LiveId" clId="{2F009BA6-935D-4172-B5F2-8DDE54F1BBBA}" dt="2022-01-12T09:28:22.882" v="6135"/>
          <ac:inkMkLst>
            <pc:docMk/>
            <pc:sldMk cId="3830757052" sldId="372"/>
            <ac:inkMk id="101" creationId="{D8B85711-3DB7-45C9-AECD-4931B4567CBF}"/>
          </ac:inkMkLst>
        </pc:inkChg>
        <pc:inkChg chg="add del">
          <ac:chgData name="Viet Anh Nguyen" userId="b95f61ff061388d5" providerId="LiveId" clId="{2F009BA6-935D-4172-B5F2-8DDE54F1BBBA}" dt="2022-01-12T09:28:24.688" v="6138"/>
          <ac:inkMkLst>
            <pc:docMk/>
            <pc:sldMk cId="3830757052" sldId="372"/>
            <ac:inkMk id="102" creationId="{D9C2D56A-D957-4082-B1F9-A2C571CB56D3}"/>
          </ac:inkMkLst>
        </pc:inkChg>
        <pc:inkChg chg="add del">
          <ac:chgData name="Viet Anh Nguyen" userId="b95f61ff061388d5" providerId="LiveId" clId="{2F009BA6-935D-4172-B5F2-8DDE54F1BBBA}" dt="2022-01-12T09:28:24.688" v="6138"/>
          <ac:inkMkLst>
            <pc:docMk/>
            <pc:sldMk cId="3830757052" sldId="372"/>
            <ac:inkMk id="103" creationId="{ADBE0CE5-801A-4D0E-B72F-8028F0C4C53D}"/>
          </ac:inkMkLst>
        </pc:inkChg>
        <pc:inkChg chg="add">
          <ac:chgData name="Viet Anh Nguyen" userId="b95f61ff061388d5" providerId="LiveId" clId="{2F009BA6-935D-4172-B5F2-8DDE54F1BBBA}" dt="2022-01-12T09:28:24.688" v="6138"/>
          <ac:inkMkLst>
            <pc:docMk/>
            <pc:sldMk cId="3830757052" sldId="372"/>
            <ac:inkMk id="104" creationId="{FD0CEEE1-DBC8-4E98-BCDD-EE92E31BC34A}"/>
          </ac:inkMkLst>
        </pc:inkChg>
        <pc:inkChg chg="add del">
          <ac:chgData name="Viet Anh Nguyen" userId="b95f61ff061388d5" providerId="LiveId" clId="{2F009BA6-935D-4172-B5F2-8DDE54F1BBBA}" dt="2022-01-12T09:28:49.627" v="6147"/>
          <ac:inkMkLst>
            <pc:docMk/>
            <pc:sldMk cId="3830757052" sldId="372"/>
            <ac:inkMk id="105" creationId="{E2A8C1B6-4099-4CA5-B03E-F05CDB505D20}"/>
          </ac:inkMkLst>
        </pc:inkChg>
        <pc:inkChg chg="add del">
          <ac:chgData name="Viet Anh Nguyen" userId="b95f61ff061388d5" providerId="LiveId" clId="{2F009BA6-935D-4172-B5F2-8DDE54F1BBBA}" dt="2022-01-12T09:28:49.627" v="6147"/>
          <ac:inkMkLst>
            <pc:docMk/>
            <pc:sldMk cId="3830757052" sldId="372"/>
            <ac:inkMk id="106" creationId="{CDB843B7-089F-4849-B2C7-2D55D3BB1E39}"/>
          </ac:inkMkLst>
        </pc:inkChg>
        <pc:inkChg chg="add del">
          <ac:chgData name="Viet Anh Nguyen" userId="b95f61ff061388d5" providerId="LiveId" clId="{2F009BA6-935D-4172-B5F2-8DDE54F1BBBA}" dt="2022-01-12T09:28:49.627" v="6147"/>
          <ac:inkMkLst>
            <pc:docMk/>
            <pc:sldMk cId="3830757052" sldId="372"/>
            <ac:inkMk id="107" creationId="{A28A7219-9405-48A5-9E6A-FE185A53125B}"/>
          </ac:inkMkLst>
        </pc:inkChg>
        <pc:inkChg chg="add del">
          <ac:chgData name="Viet Anh Nguyen" userId="b95f61ff061388d5" providerId="LiveId" clId="{2F009BA6-935D-4172-B5F2-8DDE54F1BBBA}" dt="2022-01-12T09:28:49.627" v="6147"/>
          <ac:inkMkLst>
            <pc:docMk/>
            <pc:sldMk cId="3830757052" sldId="372"/>
            <ac:inkMk id="108" creationId="{5BB02C8A-B1FF-451A-B9C6-3D1C1751067A}"/>
          </ac:inkMkLst>
        </pc:inkChg>
        <pc:inkChg chg="add">
          <ac:chgData name="Viet Anh Nguyen" userId="b95f61ff061388d5" providerId="LiveId" clId="{2F009BA6-935D-4172-B5F2-8DDE54F1BBBA}" dt="2022-01-12T09:28:47.708" v="6143" actId="9405"/>
          <ac:inkMkLst>
            <pc:docMk/>
            <pc:sldMk cId="3830757052" sldId="372"/>
            <ac:inkMk id="109" creationId="{7A77D49A-B11B-4ACE-9C08-574379433AA7}"/>
          </ac:inkMkLst>
        </pc:inkChg>
        <pc:inkChg chg="add">
          <ac:chgData name="Viet Anh Nguyen" userId="b95f61ff061388d5" providerId="LiveId" clId="{2F009BA6-935D-4172-B5F2-8DDE54F1BBBA}" dt="2022-01-12T09:28:47.893" v="6144" actId="9405"/>
          <ac:inkMkLst>
            <pc:docMk/>
            <pc:sldMk cId="3830757052" sldId="372"/>
            <ac:inkMk id="110" creationId="{C32313F0-0238-4CB7-B36C-C56A7B12CE33}"/>
          </ac:inkMkLst>
        </pc:inkChg>
        <pc:inkChg chg="add del">
          <ac:chgData name="Viet Anh Nguyen" userId="b95f61ff061388d5" providerId="LiveId" clId="{2F009BA6-935D-4172-B5F2-8DDE54F1BBBA}" dt="2022-01-12T09:28:49.627" v="6147"/>
          <ac:inkMkLst>
            <pc:docMk/>
            <pc:sldMk cId="3830757052" sldId="372"/>
            <ac:inkMk id="111" creationId="{0ABCC61B-98AE-4936-B64D-B3F75FA83AC3}"/>
          </ac:inkMkLst>
        </pc:inkChg>
        <pc:inkChg chg="add del">
          <ac:chgData name="Viet Anh Nguyen" userId="b95f61ff061388d5" providerId="LiveId" clId="{2F009BA6-935D-4172-B5F2-8DDE54F1BBBA}" dt="2022-01-12T09:28:49.627" v="6147"/>
          <ac:inkMkLst>
            <pc:docMk/>
            <pc:sldMk cId="3830757052" sldId="372"/>
            <ac:inkMk id="112" creationId="{FADF1DD3-1F7E-461D-A8D5-F5869368F10F}"/>
          </ac:inkMkLst>
        </pc:inkChg>
        <pc:inkChg chg="add del">
          <ac:chgData name="Viet Anh Nguyen" userId="b95f61ff061388d5" providerId="LiveId" clId="{2F009BA6-935D-4172-B5F2-8DDE54F1BBBA}" dt="2022-01-12T09:28:51.647" v="6152"/>
          <ac:inkMkLst>
            <pc:docMk/>
            <pc:sldMk cId="3830757052" sldId="372"/>
            <ac:inkMk id="113" creationId="{9C5213B6-3AAA-4A58-976C-572CDC4753CA}"/>
          </ac:inkMkLst>
        </pc:inkChg>
        <pc:inkChg chg="add">
          <ac:chgData name="Viet Anh Nguyen" userId="b95f61ff061388d5" providerId="LiveId" clId="{2F009BA6-935D-4172-B5F2-8DDE54F1BBBA}" dt="2022-01-12T09:28:49.627" v="6147"/>
          <ac:inkMkLst>
            <pc:docMk/>
            <pc:sldMk cId="3830757052" sldId="372"/>
            <ac:inkMk id="114" creationId="{9E4BBBC0-49C3-423A-A93E-A46160E44457}"/>
          </ac:inkMkLst>
        </pc:inkChg>
        <pc:inkChg chg="add del">
          <ac:chgData name="Viet Anh Nguyen" userId="b95f61ff061388d5" providerId="LiveId" clId="{2F009BA6-935D-4172-B5F2-8DDE54F1BBBA}" dt="2022-01-12T09:28:51.647" v="6152"/>
          <ac:inkMkLst>
            <pc:docMk/>
            <pc:sldMk cId="3830757052" sldId="372"/>
            <ac:inkMk id="115" creationId="{4EA799D0-F8B2-4BB6-A61D-531B6761616F}"/>
          </ac:inkMkLst>
        </pc:inkChg>
        <pc:inkChg chg="add del">
          <ac:chgData name="Viet Anh Nguyen" userId="b95f61ff061388d5" providerId="LiveId" clId="{2F009BA6-935D-4172-B5F2-8DDE54F1BBBA}" dt="2022-01-12T09:28:51.647" v="6152"/>
          <ac:inkMkLst>
            <pc:docMk/>
            <pc:sldMk cId="3830757052" sldId="372"/>
            <ac:inkMk id="116" creationId="{A71ADF65-798A-4027-8A3A-F7F827673163}"/>
          </ac:inkMkLst>
        </pc:inkChg>
        <pc:inkChg chg="add del">
          <ac:chgData name="Viet Anh Nguyen" userId="b95f61ff061388d5" providerId="LiveId" clId="{2F009BA6-935D-4172-B5F2-8DDE54F1BBBA}" dt="2022-01-12T09:28:51.647" v="6152"/>
          <ac:inkMkLst>
            <pc:docMk/>
            <pc:sldMk cId="3830757052" sldId="372"/>
            <ac:inkMk id="117" creationId="{6473E439-56CD-4823-8B53-CDA167585889}"/>
          </ac:inkMkLst>
        </pc:inkChg>
        <pc:inkChg chg="add del">
          <ac:chgData name="Viet Anh Nguyen" userId="b95f61ff061388d5" providerId="LiveId" clId="{2F009BA6-935D-4172-B5F2-8DDE54F1BBBA}" dt="2022-01-12T09:28:51.647" v="6152"/>
          <ac:inkMkLst>
            <pc:docMk/>
            <pc:sldMk cId="3830757052" sldId="372"/>
            <ac:inkMk id="118" creationId="{CA9AEF61-06F3-428B-A8F6-65F1A386CBDD}"/>
          </ac:inkMkLst>
        </pc:inkChg>
        <pc:inkChg chg="add">
          <ac:chgData name="Viet Anh Nguyen" userId="b95f61ff061388d5" providerId="LiveId" clId="{2F009BA6-935D-4172-B5F2-8DDE54F1BBBA}" dt="2022-01-12T09:28:51.647" v="6152"/>
          <ac:inkMkLst>
            <pc:docMk/>
            <pc:sldMk cId="3830757052" sldId="372"/>
            <ac:inkMk id="119" creationId="{30AB74A9-4DF5-4FDD-801D-0ED1AD7814F5}"/>
          </ac:inkMkLst>
        </pc:inkChg>
        <pc:inkChg chg="add del">
          <ac:chgData name="Viet Anh Nguyen" userId="b95f61ff061388d5" providerId="LiveId" clId="{2F009BA6-935D-4172-B5F2-8DDE54F1BBBA}" dt="2022-01-12T09:28:59.784" v="6166"/>
          <ac:inkMkLst>
            <pc:docMk/>
            <pc:sldMk cId="3830757052" sldId="372"/>
            <ac:inkMk id="120" creationId="{5CCD4946-D9CA-45F7-BEAB-075AAF623FCE}"/>
          </ac:inkMkLst>
        </pc:inkChg>
        <pc:inkChg chg="add del">
          <ac:chgData name="Viet Anh Nguyen" userId="b95f61ff061388d5" providerId="LiveId" clId="{2F009BA6-935D-4172-B5F2-8DDE54F1BBBA}" dt="2022-01-12T09:28:59.784" v="6166"/>
          <ac:inkMkLst>
            <pc:docMk/>
            <pc:sldMk cId="3830757052" sldId="372"/>
            <ac:inkMk id="121" creationId="{EA008BE9-6132-4034-9127-E20D0050C4DD}"/>
          </ac:inkMkLst>
        </pc:inkChg>
        <pc:inkChg chg="add del">
          <ac:chgData name="Viet Anh Nguyen" userId="b95f61ff061388d5" providerId="LiveId" clId="{2F009BA6-935D-4172-B5F2-8DDE54F1BBBA}" dt="2022-01-12T09:28:59.784" v="6166"/>
          <ac:inkMkLst>
            <pc:docMk/>
            <pc:sldMk cId="3830757052" sldId="372"/>
            <ac:inkMk id="122" creationId="{3BF08A6B-C95E-4DDE-AB85-1FA74134031E}"/>
          </ac:inkMkLst>
        </pc:inkChg>
        <pc:inkChg chg="add del">
          <ac:chgData name="Viet Anh Nguyen" userId="b95f61ff061388d5" providerId="LiveId" clId="{2F009BA6-935D-4172-B5F2-8DDE54F1BBBA}" dt="2022-01-12T09:28:59.784" v="6166"/>
          <ac:inkMkLst>
            <pc:docMk/>
            <pc:sldMk cId="3830757052" sldId="372"/>
            <ac:inkMk id="123" creationId="{F0A9163E-448E-44D6-8B62-873004A668E1}"/>
          </ac:inkMkLst>
        </pc:inkChg>
        <pc:inkChg chg="add del">
          <ac:chgData name="Viet Anh Nguyen" userId="b95f61ff061388d5" providerId="LiveId" clId="{2F009BA6-935D-4172-B5F2-8DDE54F1BBBA}" dt="2022-01-12T09:28:59.784" v="6166"/>
          <ac:inkMkLst>
            <pc:docMk/>
            <pc:sldMk cId="3830757052" sldId="372"/>
            <ac:inkMk id="124" creationId="{F00F4C2E-43FF-4349-8C71-9D7356A9157F}"/>
          </ac:inkMkLst>
        </pc:inkChg>
        <pc:inkChg chg="add del">
          <ac:chgData name="Viet Anh Nguyen" userId="b95f61ff061388d5" providerId="LiveId" clId="{2F009BA6-935D-4172-B5F2-8DDE54F1BBBA}" dt="2022-01-12T09:28:59.784" v="6166"/>
          <ac:inkMkLst>
            <pc:docMk/>
            <pc:sldMk cId="3830757052" sldId="372"/>
            <ac:inkMk id="125" creationId="{383D34A7-71FD-4701-9C21-9EFBD44D27F8}"/>
          </ac:inkMkLst>
        </pc:inkChg>
        <pc:inkChg chg="add del">
          <ac:chgData name="Viet Anh Nguyen" userId="b95f61ff061388d5" providerId="LiveId" clId="{2F009BA6-935D-4172-B5F2-8DDE54F1BBBA}" dt="2022-01-12T09:28:59.784" v="6166"/>
          <ac:inkMkLst>
            <pc:docMk/>
            <pc:sldMk cId="3830757052" sldId="372"/>
            <ac:inkMk id="126" creationId="{0186EC03-A429-4542-9097-9AC3BB4332EB}"/>
          </ac:inkMkLst>
        </pc:inkChg>
        <pc:inkChg chg="add del">
          <ac:chgData name="Viet Anh Nguyen" userId="b95f61ff061388d5" providerId="LiveId" clId="{2F009BA6-935D-4172-B5F2-8DDE54F1BBBA}" dt="2022-01-12T09:28:59.784" v="6166"/>
          <ac:inkMkLst>
            <pc:docMk/>
            <pc:sldMk cId="3830757052" sldId="372"/>
            <ac:inkMk id="127" creationId="{03D6B9A8-50E3-4860-BA77-791BB93CDADE}"/>
          </ac:inkMkLst>
        </pc:inkChg>
        <pc:inkChg chg="add del">
          <ac:chgData name="Viet Anh Nguyen" userId="b95f61ff061388d5" providerId="LiveId" clId="{2F009BA6-935D-4172-B5F2-8DDE54F1BBBA}" dt="2022-01-12T09:28:59.784" v="6166"/>
          <ac:inkMkLst>
            <pc:docMk/>
            <pc:sldMk cId="3830757052" sldId="372"/>
            <ac:inkMk id="128" creationId="{E75D543A-50AC-41ED-8E29-C09A79F66168}"/>
          </ac:inkMkLst>
        </pc:inkChg>
        <pc:inkChg chg="add del">
          <ac:chgData name="Viet Anh Nguyen" userId="b95f61ff061388d5" providerId="LiveId" clId="{2F009BA6-935D-4172-B5F2-8DDE54F1BBBA}" dt="2022-01-12T09:28:59.784" v="6166"/>
          <ac:inkMkLst>
            <pc:docMk/>
            <pc:sldMk cId="3830757052" sldId="372"/>
            <ac:inkMk id="129" creationId="{7AE3DD59-D363-4637-A682-2E9461FD3ADE}"/>
          </ac:inkMkLst>
        </pc:inkChg>
        <pc:inkChg chg="add del">
          <ac:chgData name="Viet Anh Nguyen" userId="b95f61ff061388d5" providerId="LiveId" clId="{2F009BA6-935D-4172-B5F2-8DDE54F1BBBA}" dt="2022-01-12T09:28:59.784" v="6166"/>
          <ac:inkMkLst>
            <pc:docMk/>
            <pc:sldMk cId="3830757052" sldId="372"/>
            <ac:inkMk id="130" creationId="{1205E9FC-4F03-4C35-A7B1-61E514AB9250}"/>
          </ac:inkMkLst>
        </pc:inkChg>
        <pc:inkChg chg="add del">
          <ac:chgData name="Viet Anh Nguyen" userId="b95f61ff061388d5" providerId="LiveId" clId="{2F009BA6-935D-4172-B5F2-8DDE54F1BBBA}" dt="2022-01-12T09:28:59.784" v="6166"/>
          <ac:inkMkLst>
            <pc:docMk/>
            <pc:sldMk cId="3830757052" sldId="372"/>
            <ac:inkMk id="131" creationId="{77269A51-C1C4-42F8-BC23-11D17AD9966E}"/>
          </ac:inkMkLst>
        </pc:inkChg>
        <pc:inkChg chg="add del">
          <ac:chgData name="Viet Anh Nguyen" userId="b95f61ff061388d5" providerId="LiveId" clId="{2F009BA6-935D-4172-B5F2-8DDE54F1BBBA}" dt="2022-01-12T09:28:59.784" v="6166"/>
          <ac:inkMkLst>
            <pc:docMk/>
            <pc:sldMk cId="3830757052" sldId="372"/>
            <ac:inkMk id="132" creationId="{00F7368A-1331-4E62-9A5D-FA7CA2F5A7C6}"/>
          </ac:inkMkLst>
        </pc:inkChg>
        <pc:inkChg chg="add del">
          <ac:chgData name="Viet Anh Nguyen" userId="b95f61ff061388d5" providerId="LiveId" clId="{2F009BA6-935D-4172-B5F2-8DDE54F1BBBA}" dt="2022-01-12T09:29:04.187" v="6177"/>
          <ac:inkMkLst>
            <pc:docMk/>
            <pc:sldMk cId="3830757052" sldId="372"/>
            <ac:inkMk id="133" creationId="{6E628BB1-99D7-49F6-8E7C-EEBA1B8A398E}"/>
          </ac:inkMkLst>
        </pc:inkChg>
        <pc:inkChg chg="add del">
          <ac:chgData name="Viet Anh Nguyen" userId="b95f61ff061388d5" providerId="LiveId" clId="{2F009BA6-935D-4172-B5F2-8DDE54F1BBBA}" dt="2022-01-12T09:29:04.187" v="6177"/>
          <ac:inkMkLst>
            <pc:docMk/>
            <pc:sldMk cId="3830757052" sldId="372"/>
            <ac:inkMk id="134" creationId="{F107E9CA-B470-459F-B0FB-48C56F1EC3B2}"/>
          </ac:inkMkLst>
        </pc:inkChg>
        <pc:inkChg chg="add del">
          <ac:chgData name="Viet Anh Nguyen" userId="b95f61ff061388d5" providerId="LiveId" clId="{2F009BA6-935D-4172-B5F2-8DDE54F1BBBA}" dt="2022-01-12T09:29:04.187" v="6177"/>
          <ac:inkMkLst>
            <pc:docMk/>
            <pc:sldMk cId="3830757052" sldId="372"/>
            <ac:inkMk id="135" creationId="{24FFD657-0EBA-40A9-ADDC-E4EB52334E9A}"/>
          </ac:inkMkLst>
        </pc:inkChg>
        <pc:inkChg chg="add del">
          <ac:chgData name="Viet Anh Nguyen" userId="b95f61ff061388d5" providerId="LiveId" clId="{2F009BA6-935D-4172-B5F2-8DDE54F1BBBA}" dt="2022-01-12T09:29:04.187" v="6177"/>
          <ac:inkMkLst>
            <pc:docMk/>
            <pc:sldMk cId="3830757052" sldId="372"/>
            <ac:inkMk id="136" creationId="{E6193721-3932-47E5-B8FD-4844EDF5E361}"/>
          </ac:inkMkLst>
        </pc:inkChg>
        <pc:inkChg chg="add del">
          <ac:chgData name="Viet Anh Nguyen" userId="b95f61ff061388d5" providerId="LiveId" clId="{2F009BA6-935D-4172-B5F2-8DDE54F1BBBA}" dt="2022-01-12T09:29:04.187" v="6177"/>
          <ac:inkMkLst>
            <pc:docMk/>
            <pc:sldMk cId="3830757052" sldId="372"/>
            <ac:inkMk id="137" creationId="{F6FA5CD4-FC80-4566-BEB3-12F5A433C578}"/>
          </ac:inkMkLst>
        </pc:inkChg>
        <pc:inkChg chg="add del">
          <ac:chgData name="Viet Anh Nguyen" userId="b95f61ff061388d5" providerId="LiveId" clId="{2F009BA6-935D-4172-B5F2-8DDE54F1BBBA}" dt="2022-01-12T09:29:04.187" v="6177"/>
          <ac:inkMkLst>
            <pc:docMk/>
            <pc:sldMk cId="3830757052" sldId="372"/>
            <ac:inkMk id="138" creationId="{A8B5429D-3DD7-475D-AE97-E3A277732CDD}"/>
          </ac:inkMkLst>
        </pc:inkChg>
        <pc:inkChg chg="add del">
          <ac:chgData name="Viet Anh Nguyen" userId="b95f61ff061388d5" providerId="LiveId" clId="{2F009BA6-935D-4172-B5F2-8DDE54F1BBBA}" dt="2022-01-12T09:29:04.187" v="6177"/>
          <ac:inkMkLst>
            <pc:docMk/>
            <pc:sldMk cId="3830757052" sldId="372"/>
            <ac:inkMk id="139" creationId="{739D58F1-230E-433E-88F0-B9D28CD0DA68}"/>
          </ac:inkMkLst>
        </pc:inkChg>
        <pc:inkChg chg="add del">
          <ac:chgData name="Viet Anh Nguyen" userId="b95f61ff061388d5" providerId="LiveId" clId="{2F009BA6-935D-4172-B5F2-8DDE54F1BBBA}" dt="2022-01-12T09:29:04.187" v="6177"/>
          <ac:inkMkLst>
            <pc:docMk/>
            <pc:sldMk cId="3830757052" sldId="372"/>
            <ac:inkMk id="140" creationId="{CBC3D220-5E85-4884-AFA3-0A4E075FDA14}"/>
          </ac:inkMkLst>
        </pc:inkChg>
        <pc:inkChg chg="add del">
          <ac:chgData name="Viet Anh Nguyen" userId="b95f61ff061388d5" providerId="LiveId" clId="{2F009BA6-935D-4172-B5F2-8DDE54F1BBBA}" dt="2022-01-12T09:29:04.187" v="6177"/>
          <ac:inkMkLst>
            <pc:docMk/>
            <pc:sldMk cId="3830757052" sldId="372"/>
            <ac:inkMk id="141" creationId="{8EEDC965-D3E3-4393-BCCE-9E9525AFCC1A}"/>
          </ac:inkMkLst>
        </pc:inkChg>
        <pc:inkChg chg="add del">
          <ac:chgData name="Viet Anh Nguyen" userId="b95f61ff061388d5" providerId="LiveId" clId="{2F009BA6-935D-4172-B5F2-8DDE54F1BBBA}" dt="2022-01-12T09:29:04.187" v="6177"/>
          <ac:inkMkLst>
            <pc:docMk/>
            <pc:sldMk cId="3830757052" sldId="372"/>
            <ac:inkMk id="142" creationId="{46688197-723D-4156-996D-D11340AA7D78}"/>
          </ac:inkMkLst>
        </pc:inkChg>
        <pc:inkChg chg="add del">
          <ac:chgData name="Viet Anh Nguyen" userId="b95f61ff061388d5" providerId="LiveId" clId="{2F009BA6-935D-4172-B5F2-8DDE54F1BBBA}" dt="2022-01-12T09:29:04.187" v="6177"/>
          <ac:inkMkLst>
            <pc:docMk/>
            <pc:sldMk cId="3830757052" sldId="372"/>
            <ac:inkMk id="143" creationId="{17D7DED3-B5F0-4CBA-8674-2A85D9AE09C3}"/>
          </ac:inkMkLst>
        </pc:inkChg>
        <pc:inkChg chg="add">
          <ac:chgData name="Viet Anh Nguyen" userId="b95f61ff061388d5" providerId="LiveId" clId="{2F009BA6-935D-4172-B5F2-8DDE54F1BBBA}" dt="2022-01-12T09:29:04.187" v="6177"/>
          <ac:inkMkLst>
            <pc:docMk/>
            <pc:sldMk cId="3830757052" sldId="372"/>
            <ac:inkMk id="144" creationId="{4E20E2FB-C199-4226-8DC6-4A2FCCAEEE0C}"/>
          </ac:inkMkLst>
        </pc:inkChg>
        <pc:inkChg chg="add">
          <ac:chgData name="Viet Anh Nguyen" userId="b95f61ff061388d5" providerId="LiveId" clId="{2F009BA6-935D-4172-B5F2-8DDE54F1BBBA}" dt="2022-01-12T09:29:04.187" v="6177"/>
          <ac:inkMkLst>
            <pc:docMk/>
            <pc:sldMk cId="3830757052" sldId="372"/>
            <ac:inkMk id="145" creationId="{8C6F72DB-187F-4F56-8ED4-3530DF49DE4E}"/>
          </ac:inkMkLst>
        </pc:inkChg>
        <pc:inkChg chg="add del">
          <ac:chgData name="Viet Anh Nguyen" userId="b95f61ff061388d5" providerId="LiveId" clId="{2F009BA6-935D-4172-B5F2-8DDE54F1BBBA}" dt="2022-01-12T09:29:07.097" v="6180"/>
          <ac:inkMkLst>
            <pc:docMk/>
            <pc:sldMk cId="3830757052" sldId="372"/>
            <ac:inkMk id="146" creationId="{61869B10-622B-44AC-954B-1A0A3D641A8A}"/>
          </ac:inkMkLst>
        </pc:inkChg>
        <pc:inkChg chg="add del">
          <ac:chgData name="Viet Anh Nguyen" userId="b95f61ff061388d5" providerId="LiveId" clId="{2F009BA6-935D-4172-B5F2-8DDE54F1BBBA}" dt="2022-01-12T09:29:07.097" v="6180"/>
          <ac:inkMkLst>
            <pc:docMk/>
            <pc:sldMk cId="3830757052" sldId="372"/>
            <ac:inkMk id="147" creationId="{CF95689C-09FC-428E-ADBE-B22C2B4C4173}"/>
          </ac:inkMkLst>
        </pc:inkChg>
        <pc:inkChg chg="add">
          <ac:chgData name="Viet Anh Nguyen" userId="b95f61ff061388d5" providerId="LiveId" clId="{2F009BA6-935D-4172-B5F2-8DDE54F1BBBA}" dt="2022-01-12T09:29:07.097" v="6180"/>
          <ac:inkMkLst>
            <pc:docMk/>
            <pc:sldMk cId="3830757052" sldId="372"/>
            <ac:inkMk id="148" creationId="{A2B2A276-3E0A-4E48-8079-40E1DFDC4D2F}"/>
          </ac:inkMkLst>
        </pc:inkChg>
        <pc:inkChg chg="add">
          <ac:chgData name="Viet Anh Nguyen" userId="b95f61ff061388d5" providerId="LiveId" clId="{2F009BA6-935D-4172-B5F2-8DDE54F1BBBA}" dt="2022-01-12T09:29:09.590" v="6181" actId="9405"/>
          <ac:inkMkLst>
            <pc:docMk/>
            <pc:sldMk cId="3830757052" sldId="372"/>
            <ac:inkMk id="149" creationId="{802F1E15-281A-4BF4-B6D2-BB1C32E06AB3}"/>
          </ac:inkMkLst>
        </pc:inkChg>
        <pc:inkChg chg="add del">
          <ac:chgData name="Viet Anh Nguyen" userId="b95f61ff061388d5" providerId="LiveId" clId="{2F009BA6-935D-4172-B5F2-8DDE54F1BBBA}" dt="2022-01-12T09:29:15.235" v="6184"/>
          <ac:inkMkLst>
            <pc:docMk/>
            <pc:sldMk cId="3830757052" sldId="372"/>
            <ac:inkMk id="150" creationId="{6A7F8697-A99E-4765-914D-8627F91F374E}"/>
          </ac:inkMkLst>
        </pc:inkChg>
        <pc:inkChg chg="add del">
          <ac:chgData name="Viet Anh Nguyen" userId="b95f61ff061388d5" providerId="LiveId" clId="{2F009BA6-935D-4172-B5F2-8DDE54F1BBBA}" dt="2022-01-12T09:29:15.235" v="6184"/>
          <ac:inkMkLst>
            <pc:docMk/>
            <pc:sldMk cId="3830757052" sldId="372"/>
            <ac:inkMk id="151" creationId="{D9214605-F28D-4E42-A7AB-DF7A60C504E7}"/>
          </ac:inkMkLst>
        </pc:inkChg>
        <pc:inkChg chg="add del">
          <ac:chgData name="Viet Anh Nguyen" userId="b95f61ff061388d5" providerId="LiveId" clId="{2F009BA6-935D-4172-B5F2-8DDE54F1BBBA}" dt="2022-01-12T09:29:19.555" v="6192"/>
          <ac:inkMkLst>
            <pc:docMk/>
            <pc:sldMk cId="3830757052" sldId="372"/>
            <ac:inkMk id="152" creationId="{3AD3BA2D-5A2D-45D6-A668-857F4D4EB51B}"/>
          </ac:inkMkLst>
        </pc:inkChg>
        <pc:inkChg chg="add del">
          <ac:chgData name="Viet Anh Nguyen" userId="b95f61ff061388d5" providerId="LiveId" clId="{2F009BA6-935D-4172-B5F2-8DDE54F1BBBA}" dt="2022-01-12T09:29:19.555" v="6192"/>
          <ac:inkMkLst>
            <pc:docMk/>
            <pc:sldMk cId="3830757052" sldId="372"/>
            <ac:inkMk id="153" creationId="{D703A9B3-DC0B-442E-A659-A44587D56A71}"/>
          </ac:inkMkLst>
        </pc:inkChg>
        <pc:inkChg chg="add del">
          <ac:chgData name="Viet Anh Nguyen" userId="b95f61ff061388d5" providerId="LiveId" clId="{2F009BA6-935D-4172-B5F2-8DDE54F1BBBA}" dt="2022-01-12T09:29:19.555" v="6192"/>
          <ac:inkMkLst>
            <pc:docMk/>
            <pc:sldMk cId="3830757052" sldId="372"/>
            <ac:inkMk id="154" creationId="{89F3D1B7-D2F9-475C-ADEC-18AD6FB3FA20}"/>
          </ac:inkMkLst>
        </pc:inkChg>
        <pc:inkChg chg="add del">
          <ac:chgData name="Viet Anh Nguyen" userId="b95f61ff061388d5" providerId="LiveId" clId="{2F009BA6-935D-4172-B5F2-8DDE54F1BBBA}" dt="2022-01-12T09:29:19.555" v="6192"/>
          <ac:inkMkLst>
            <pc:docMk/>
            <pc:sldMk cId="3830757052" sldId="372"/>
            <ac:inkMk id="155" creationId="{F5ABF82B-5A6C-4611-BD6F-F9D89C12387B}"/>
          </ac:inkMkLst>
        </pc:inkChg>
        <pc:inkChg chg="add del">
          <ac:chgData name="Viet Anh Nguyen" userId="b95f61ff061388d5" providerId="LiveId" clId="{2F009BA6-935D-4172-B5F2-8DDE54F1BBBA}" dt="2022-01-12T09:29:19.555" v="6192"/>
          <ac:inkMkLst>
            <pc:docMk/>
            <pc:sldMk cId="3830757052" sldId="372"/>
            <ac:inkMk id="156" creationId="{FD7E7835-6B06-4843-9A7C-B70B9DA6B3C1}"/>
          </ac:inkMkLst>
        </pc:inkChg>
        <pc:inkChg chg="add del">
          <ac:chgData name="Viet Anh Nguyen" userId="b95f61ff061388d5" providerId="LiveId" clId="{2F009BA6-935D-4172-B5F2-8DDE54F1BBBA}" dt="2022-01-12T09:29:19.555" v="6192"/>
          <ac:inkMkLst>
            <pc:docMk/>
            <pc:sldMk cId="3830757052" sldId="372"/>
            <ac:inkMk id="157" creationId="{BD45D852-EA3E-4874-9534-10DB25DBD0A1}"/>
          </ac:inkMkLst>
        </pc:inkChg>
        <pc:inkChg chg="add del">
          <ac:chgData name="Viet Anh Nguyen" userId="b95f61ff061388d5" providerId="LiveId" clId="{2F009BA6-935D-4172-B5F2-8DDE54F1BBBA}" dt="2022-01-12T09:29:19.555" v="6192"/>
          <ac:inkMkLst>
            <pc:docMk/>
            <pc:sldMk cId="3830757052" sldId="372"/>
            <ac:inkMk id="158" creationId="{635AA61C-827B-424D-9673-9087EFA64121}"/>
          </ac:inkMkLst>
        </pc:inkChg>
        <pc:inkChg chg="add del">
          <ac:chgData name="Viet Anh Nguyen" userId="b95f61ff061388d5" providerId="LiveId" clId="{2F009BA6-935D-4172-B5F2-8DDE54F1BBBA}" dt="2022-01-12T09:29:19.555" v="6192"/>
          <ac:inkMkLst>
            <pc:docMk/>
            <pc:sldMk cId="3830757052" sldId="372"/>
            <ac:inkMk id="159" creationId="{F8ADC74B-3965-4DA6-AAAC-41E8DF35F4F6}"/>
          </ac:inkMkLst>
        </pc:inkChg>
        <pc:inkChg chg="add">
          <ac:chgData name="Viet Anh Nguyen" userId="b95f61ff061388d5" providerId="LiveId" clId="{2F009BA6-935D-4172-B5F2-8DDE54F1BBBA}" dt="2022-01-12T09:29:19.555" v="6192"/>
          <ac:inkMkLst>
            <pc:docMk/>
            <pc:sldMk cId="3830757052" sldId="372"/>
            <ac:inkMk id="160" creationId="{42578D6B-41D9-46E1-B25F-3D5D8CEF5131}"/>
          </ac:inkMkLst>
        </pc:inkChg>
        <pc:inkChg chg="add del">
          <ac:chgData name="Viet Anh Nguyen" userId="b95f61ff061388d5" providerId="LiveId" clId="{2F009BA6-935D-4172-B5F2-8DDE54F1BBBA}" dt="2022-01-12T09:29:22.383" v="6200"/>
          <ac:inkMkLst>
            <pc:docMk/>
            <pc:sldMk cId="3830757052" sldId="372"/>
            <ac:inkMk id="161" creationId="{ACC6D894-1452-444B-97A9-B5B1C19A92F6}"/>
          </ac:inkMkLst>
        </pc:inkChg>
        <pc:inkChg chg="add del">
          <ac:chgData name="Viet Anh Nguyen" userId="b95f61ff061388d5" providerId="LiveId" clId="{2F009BA6-935D-4172-B5F2-8DDE54F1BBBA}" dt="2022-01-12T09:29:22.383" v="6200"/>
          <ac:inkMkLst>
            <pc:docMk/>
            <pc:sldMk cId="3830757052" sldId="372"/>
            <ac:inkMk id="162" creationId="{8FC3A929-C78D-469D-B735-60649B814DE5}"/>
          </ac:inkMkLst>
        </pc:inkChg>
        <pc:inkChg chg="add del">
          <ac:chgData name="Viet Anh Nguyen" userId="b95f61ff061388d5" providerId="LiveId" clId="{2F009BA6-935D-4172-B5F2-8DDE54F1BBBA}" dt="2022-01-12T09:29:22.383" v="6200"/>
          <ac:inkMkLst>
            <pc:docMk/>
            <pc:sldMk cId="3830757052" sldId="372"/>
            <ac:inkMk id="163" creationId="{06CE0510-EFAB-4CA8-99BA-C8A218C8B132}"/>
          </ac:inkMkLst>
        </pc:inkChg>
        <pc:inkChg chg="add del">
          <ac:chgData name="Viet Anh Nguyen" userId="b95f61ff061388d5" providerId="LiveId" clId="{2F009BA6-935D-4172-B5F2-8DDE54F1BBBA}" dt="2022-01-12T09:29:22.383" v="6200"/>
          <ac:inkMkLst>
            <pc:docMk/>
            <pc:sldMk cId="3830757052" sldId="372"/>
            <ac:inkMk id="164" creationId="{44B71824-A9FD-40CF-BF4E-88469E3F3D9D}"/>
          </ac:inkMkLst>
        </pc:inkChg>
        <pc:inkChg chg="add del">
          <ac:chgData name="Viet Anh Nguyen" userId="b95f61ff061388d5" providerId="LiveId" clId="{2F009BA6-935D-4172-B5F2-8DDE54F1BBBA}" dt="2022-01-12T09:29:22.383" v="6200"/>
          <ac:inkMkLst>
            <pc:docMk/>
            <pc:sldMk cId="3830757052" sldId="372"/>
            <ac:inkMk id="165" creationId="{A96D4981-8A7F-4279-B466-86850EA17C58}"/>
          </ac:inkMkLst>
        </pc:inkChg>
        <pc:inkChg chg="add del">
          <ac:chgData name="Viet Anh Nguyen" userId="b95f61ff061388d5" providerId="LiveId" clId="{2F009BA6-935D-4172-B5F2-8DDE54F1BBBA}" dt="2022-01-12T09:29:22.383" v="6200"/>
          <ac:inkMkLst>
            <pc:docMk/>
            <pc:sldMk cId="3830757052" sldId="372"/>
            <ac:inkMk id="166" creationId="{BA971DAF-3534-49AF-9BCC-973E6C91F63D}"/>
          </ac:inkMkLst>
        </pc:inkChg>
        <pc:inkChg chg="add del">
          <ac:chgData name="Viet Anh Nguyen" userId="b95f61ff061388d5" providerId="LiveId" clId="{2F009BA6-935D-4172-B5F2-8DDE54F1BBBA}" dt="2022-01-12T09:29:22.383" v="6200"/>
          <ac:inkMkLst>
            <pc:docMk/>
            <pc:sldMk cId="3830757052" sldId="372"/>
            <ac:inkMk id="167" creationId="{56BC474C-88EB-45A2-A757-029CD77421F5}"/>
          </ac:inkMkLst>
        </pc:inkChg>
        <pc:inkChg chg="add del">
          <ac:chgData name="Viet Anh Nguyen" userId="b95f61ff061388d5" providerId="LiveId" clId="{2F009BA6-935D-4172-B5F2-8DDE54F1BBBA}" dt="2022-01-12T09:29:23.459" v="6202"/>
          <ac:inkMkLst>
            <pc:docMk/>
            <pc:sldMk cId="3830757052" sldId="372"/>
            <ac:inkMk id="168" creationId="{B97D33AE-9D7D-424C-A954-B9F1C670C4A7}"/>
          </ac:inkMkLst>
        </pc:inkChg>
        <pc:inkChg chg="add del">
          <ac:chgData name="Viet Anh Nguyen" userId="b95f61ff061388d5" providerId="LiveId" clId="{2F009BA6-935D-4172-B5F2-8DDE54F1BBBA}" dt="2022-01-12T09:29:23.459" v="6202"/>
          <ac:inkMkLst>
            <pc:docMk/>
            <pc:sldMk cId="3830757052" sldId="372"/>
            <ac:inkMk id="169" creationId="{B1131215-56FB-4D15-AC04-A8EFA5DA2D8C}"/>
          </ac:inkMkLst>
        </pc:inkChg>
        <pc:inkChg chg="add">
          <ac:chgData name="Viet Anh Nguyen" userId="b95f61ff061388d5" providerId="LiveId" clId="{2F009BA6-935D-4172-B5F2-8DDE54F1BBBA}" dt="2022-01-12T09:29:23.459" v="6202"/>
          <ac:inkMkLst>
            <pc:docMk/>
            <pc:sldMk cId="3830757052" sldId="372"/>
            <ac:inkMk id="170" creationId="{2D216155-80ED-4118-A2ED-701BA5F6A77C}"/>
          </ac:inkMkLst>
        </pc:inkChg>
      </pc:sldChg>
      <pc:sldChg chg="addSp delSp new mod">
        <pc:chgData name="Viet Anh Nguyen" userId="b95f61ff061388d5" providerId="LiveId" clId="{2F009BA6-935D-4172-B5F2-8DDE54F1BBBA}" dt="2022-01-12T09:32:25.338" v="6336"/>
        <pc:sldMkLst>
          <pc:docMk/>
          <pc:sldMk cId="4134091539" sldId="373"/>
        </pc:sldMkLst>
        <pc:inkChg chg="add del">
          <ac:chgData name="Viet Anh Nguyen" userId="b95f61ff061388d5" providerId="LiveId" clId="{2F009BA6-935D-4172-B5F2-8DDE54F1BBBA}" dt="2022-01-12T09:29:44.651" v="6209"/>
          <ac:inkMkLst>
            <pc:docMk/>
            <pc:sldMk cId="4134091539" sldId="373"/>
            <ac:inkMk id="2" creationId="{259A2000-EC2A-4082-BF4C-4A1132EAABD7}"/>
          </ac:inkMkLst>
        </pc:inkChg>
        <pc:inkChg chg="add del">
          <ac:chgData name="Viet Anh Nguyen" userId="b95f61ff061388d5" providerId="LiveId" clId="{2F009BA6-935D-4172-B5F2-8DDE54F1BBBA}" dt="2022-01-12T09:29:44.651" v="6209"/>
          <ac:inkMkLst>
            <pc:docMk/>
            <pc:sldMk cId="4134091539" sldId="373"/>
            <ac:inkMk id="3" creationId="{383F8DBE-3202-476B-84E9-CFD439208C04}"/>
          </ac:inkMkLst>
        </pc:inkChg>
        <pc:inkChg chg="add">
          <ac:chgData name="Viet Anh Nguyen" userId="b95f61ff061388d5" providerId="LiveId" clId="{2F009BA6-935D-4172-B5F2-8DDE54F1BBBA}" dt="2022-01-12T09:29:43.167" v="6206" actId="9405"/>
          <ac:inkMkLst>
            <pc:docMk/>
            <pc:sldMk cId="4134091539" sldId="373"/>
            <ac:inkMk id="4" creationId="{0D4F2F48-CCBA-4616-A427-88DCDFF97198}"/>
          </ac:inkMkLst>
        </pc:inkChg>
        <pc:inkChg chg="add">
          <ac:chgData name="Viet Anh Nguyen" userId="b95f61ff061388d5" providerId="LiveId" clId="{2F009BA6-935D-4172-B5F2-8DDE54F1BBBA}" dt="2022-01-12T09:29:43.304" v="6207" actId="9405"/>
          <ac:inkMkLst>
            <pc:docMk/>
            <pc:sldMk cId="4134091539" sldId="373"/>
            <ac:inkMk id="5" creationId="{8074C906-C1D1-44ED-BA03-E4F66A3EC393}"/>
          </ac:inkMkLst>
        </pc:inkChg>
        <pc:inkChg chg="add del">
          <ac:chgData name="Viet Anh Nguyen" userId="b95f61ff061388d5" providerId="LiveId" clId="{2F009BA6-935D-4172-B5F2-8DDE54F1BBBA}" dt="2022-01-12T09:29:46.364" v="6213"/>
          <ac:inkMkLst>
            <pc:docMk/>
            <pc:sldMk cId="4134091539" sldId="373"/>
            <ac:inkMk id="6" creationId="{7DC1A82C-329E-4533-AFB4-3968BF7CF05B}"/>
          </ac:inkMkLst>
        </pc:inkChg>
        <pc:inkChg chg="add">
          <ac:chgData name="Viet Anh Nguyen" userId="b95f61ff061388d5" providerId="LiveId" clId="{2F009BA6-935D-4172-B5F2-8DDE54F1BBBA}" dt="2022-01-12T09:29:44.651" v="6209"/>
          <ac:inkMkLst>
            <pc:docMk/>
            <pc:sldMk cId="4134091539" sldId="373"/>
            <ac:inkMk id="7" creationId="{B0CF76A7-BD47-4741-88B0-DF7DB00D1CE9}"/>
          </ac:inkMkLst>
        </pc:inkChg>
        <pc:inkChg chg="add del">
          <ac:chgData name="Viet Anh Nguyen" userId="b95f61ff061388d5" providerId="LiveId" clId="{2F009BA6-935D-4172-B5F2-8DDE54F1BBBA}" dt="2022-01-12T09:29:46.364" v="6213"/>
          <ac:inkMkLst>
            <pc:docMk/>
            <pc:sldMk cId="4134091539" sldId="373"/>
            <ac:inkMk id="8" creationId="{E167A894-21B1-4DF8-89B3-B56C9FB340EC}"/>
          </ac:inkMkLst>
        </pc:inkChg>
        <pc:inkChg chg="add del">
          <ac:chgData name="Viet Anh Nguyen" userId="b95f61ff061388d5" providerId="LiveId" clId="{2F009BA6-935D-4172-B5F2-8DDE54F1BBBA}" dt="2022-01-12T09:29:46.364" v="6213"/>
          <ac:inkMkLst>
            <pc:docMk/>
            <pc:sldMk cId="4134091539" sldId="373"/>
            <ac:inkMk id="9" creationId="{EFB0ACFF-80EA-4947-B0A8-436B381C9FA6}"/>
          </ac:inkMkLst>
        </pc:inkChg>
        <pc:inkChg chg="add del">
          <ac:chgData name="Viet Anh Nguyen" userId="b95f61ff061388d5" providerId="LiveId" clId="{2F009BA6-935D-4172-B5F2-8DDE54F1BBBA}" dt="2022-01-12T09:29:49.690" v="6222"/>
          <ac:inkMkLst>
            <pc:docMk/>
            <pc:sldMk cId="4134091539" sldId="373"/>
            <ac:inkMk id="10" creationId="{5E8A4117-B5B1-4CD8-831B-F9FF28A0827B}"/>
          </ac:inkMkLst>
        </pc:inkChg>
        <pc:inkChg chg="add">
          <ac:chgData name="Viet Anh Nguyen" userId="b95f61ff061388d5" providerId="LiveId" clId="{2F009BA6-935D-4172-B5F2-8DDE54F1BBBA}" dt="2022-01-12T09:29:46.364" v="6213"/>
          <ac:inkMkLst>
            <pc:docMk/>
            <pc:sldMk cId="4134091539" sldId="373"/>
            <ac:inkMk id="11" creationId="{83075ECC-C7AC-4F52-831D-7369C552D656}"/>
          </ac:inkMkLst>
        </pc:inkChg>
        <pc:inkChg chg="add del">
          <ac:chgData name="Viet Anh Nguyen" userId="b95f61ff061388d5" providerId="LiveId" clId="{2F009BA6-935D-4172-B5F2-8DDE54F1BBBA}" dt="2022-01-12T09:29:49.690" v="6222"/>
          <ac:inkMkLst>
            <pc:docMk/>
            <pc:sldMk cId="4134091539" sldId="373"/>
            <ac:inkMk id="12" creationId="{254D0D81-CE0A-492C-81F4-971C3F4AD610}"/>
          </ac:inkMkLst>
        </pc:inkChg>
        <pc:inkChg chg="add del">
          <ac:chgData name="Viet Anh Nguyen" userId="b95f61ff061388d5" providerId="LiveId" clId="{2F009BA6-935D-4172-B5F2-8DDE54F1BBBA}" dt="2022-01-12T09:29:49.690" v="6222"/>
          <ac:inkMkLst>
            <pc:docMk/>
            <pc:sldMk cId="4134091539" sldId="373"/>
            <ac:inkMk id="13" creationId="{B1EB7EDA-F14C-46B8-979F-355ECE26E7FF}"/>
          </ac:inkMkLst>
        </pc:inkChg>
        <pc:inkChg chg="add del">
          <ac:chgData name="Viet Anh Nguyen" userId="b95f61ff061388d5" providerId="LiveId" clId="{2F009BA6-935D-4172-B5F2-8DDE54F1BBBA}" dt="2022-01-12T09:29:49.690" v="6222"/>
          <ac:inkMkLst>
            <pc:docMk/>
            <pc:sldMk cId="4134091539" sldId="373"/>
            <ac:inkMk id="14" creationId="{4C63BDC2-67AB-4961-8FD8-8265BCC74ADC}"/>
          </ac:inkMkLst>
        </pc:inkChg>
        <pc:inkChg chg="add del">
          <ac:chgData name="Viet Anh Nguyen" userId="b95f61ff061388d5" providerId="LiveId" clId="{2F009BA6-935D-4172-B5F2-8DDE54F1BBBA}" dt="2022-01-12T09:29:49.690" v="6222"/>
          <ac:inkMkLst>
            <pc:docMk/>
            <pc:sldMk cId="4134091539" sldId="373"/>
            <ac:inkMk id="15" creationId="{59ADB13A-68B9-49D4-8380-0D877ADB5961}"/>
          </ac:inkMkLst>
        </pc:inkChg>
        <pc:inkChg chg="add del">
          <ac:chgData name="Viet Anh Nguyen" userId="b95f61ff061388d5" providerId="LiveId" clId="{2F009BA6-935D-4172-B5F2-8DDE54F1BBBA}" dt="2022-01-12T09:29:49.690" v="6222"/>
          <ac:inkMkLst>
            <pc:docMk/>
            <pc:sldMk cId="4134091539" sldId="373"/>
            <ac:inkMk id="16" creationId="{05A0DDB7-3307-40AD-99AC-71E8F8A10C8D}"/>
          </ac:inkMkLst>
        </pc:inkChg>
        <pc:inkChg chg="add del">
          <ac:chgData name="Viet Anh Nguyen" userId="b95f61ff061388d5" providerId="LiveId" clId="{2F009BA6-935D-4172-B5F2-8DDE54F1BBBA}" dt="2022-01-12T09:29:49.690" v="6222"/>
          <ac:inkMkLst>
            <pc:docMk/>
            <pc:sldMk cId="4134091539" sldId="373"/>
            <ac:inkMk id="17" creationId="{47734E4D-218E-4103-BE74-6964C4D683EC}"/>
          </ac:inkMkLst>
        </pc:inkChg>
        <pc:inkChg chg="add del">
          <ac:chgData name="Viet Anh Nguyen" userId="b95f61ff061388d5" providerId="LiveId" clId="{2F009BA6-935D-4172-B5F2-8DDE54F1BBBA}" dt="2022-01-12T09:29:49.690" v="6222"/>
          <ac:inkMkLst>
            <pc:docMk/>
            <pc:sldMk cId="4134091539" sldId="373"/>
            <ac:inkMk id="18" creationId="{472DB796-7172-493F-AAAF-628CA178296A}"/>
          </ac:inkMkLst>
        </pc:inkChg>
        <pc:inkChg chg="add">
          <ac:chgData name="Viet Anh Nguyen" userId="b95f61ff061388d5" providerId="LiveId" clId="{2F009BA6-935D-4172-B5F2-8DDE54F1BBBA}" dt="2022-01-12T09:29:49.036" v="6221" actId="9405"/>
          <ac:inkMkLst>
            <pc:docMk/>
            <pc:sldMk cId="4134091539" sldId="373"/>
            <ac:inkMk id="19" creationId="{ED7458E5-CA80-4BF2-83D7-7C93EDFB4FB1}"/>
          </ac:inkMkLst>
        </pc:inkChg>
        <pc:inkChg chg="add">
          <ac:chgData name="Viet Anh Nguyen" userId="b95f61ff061388d5" providerId="LiveId" clId="{2F009BA6-935D-4172-B5F2-8DDE54F1BBBA}" dt="2022-01-12T09:29:49.690" v="6222"/>
          <ac:inkMkLst>
            <pc:docMk/>
            <pc:sldMk cId="4134091539" sldId="373"/>
            <ac:inkMk id="20" creationId="{96631669-C916-4274-8B48-39C1A8D33464}"/>
          </ac:inkMkLst>
        </pc:inkChg>
        <pc:inkChg chg="add">
          <ac:chgData name="Viet Anh Nguyen" userId="b95f61ff061388d5" providerId="LiveId" clId="{2F009BA6-935D-4172-B5F2-8DDE54F1BBBA}" dt="2022-01-12T09:29:49.690" v="6222"/>
          <ac:inkMkLst>
            <pc:docMk/>
            <pc:sldMk cId="4134091539" sldId="373"/>
            <ac:inkMk id="21" creationId="{2AE7C12E-7323-45DD-87F7-7209A725F351}"/>
          </ac:inkMkLst>
        </pc:inkChg>
        <pc:inkChg chg="add del">
          <ac:chgData name="Viet Anh Nguyen" userId="b95f61ff061388d5" providerId="LiveId" clId="{2F009BA6-935D-4172-B5F2-8DDE54F1BBBA}" dt="2022-01-12T09:29:52.955" v="6227"/>
          <ac:inkMkLst>
            <pc:docMk/>
            <pc:sldMk cId="4134091539" sldId="373"/>
            <ac:inkMk id="22" creationId="{80B7C0DE-9E42-4DF4-8443-89A8D00036CD}"/>
          </ac:inkMkLst>
        </pc:inkChg>
        <pc:inkChg chg="add del">
          <ac:chgData name="Viet Anh Nguyen" userId="b95f61ff061388d5" providerId="LiveId" clId="{2F009BA6-935D-4172-B5F2-8DDE54F1BBBA}" dt="2022-01-12T09:29:52.955" v="6227"/>
          <ac:inkMkLst>
            <pc:docMk/>
            <pc:sldMk cId="4134091539" sldId="373"/>
            <ac:inkMk id="23" creationId="{3A44AB8D-2647-4D41-BAF9-7FF7EA3B76ED}"/>
          </ac:inkMkLst>
        </pc:inkChg>
        <pc:inkChg chg="add del">
          <ac:chgData name="Viet Anh Nguyen" userId="b95f61ff061388d5" providerId="LiveId" clId="{2F009BA6-935D-4172-B5F2-8DDE54F1BBBA}" dt="2022-01-12T09:29:52.955" v="6227"/>
          <ac:inkMkLst>
            <pc:docMk/>
            <pc:sldMk cId="4134091539" sldId="373"/>
            <ac:inkMk id="24" creationId="{31217F75-A0DB-4CDE-8E7A-9F6955C95021}"/>
          </ac:inkMkLst>
        </pc:inkChg>
        <pc:inkChg chg="add del">
          <ac:chgData name="Viet Anh Nguyen" userId="b95f61ff061388d5" providerId="LiveId" clId="{2F009BA6-935D-4172-B5F2-8DDE54F1BBBA}" dt="2022-01-12T09:29:52.955" v="6227"/>
          <ac:inkMkLst>
            <pc:docMk/>
            <pc:sldMk cId="4134091539" sldId="373"/>
            <ac:inkMk id="25" creationId="{ED27CFF7-3FDB-41E1-91DB-7AC7438AD898}"/>
          </ac:inkMkLst>
        </pc:inkChg>
        <pc:inkChg chg="add del">
          <ac:chgData name="Viet Anh Nguyen" userId="b95f61ff061388d5" providerId="LiveId" clId="{2F009BA6-935D-4172-B5F2-8DDE54F1BBBA}" dt="2022-01-12T09:30:03.304" v="6257"/>
          <ac:inkMkLst>
            <pc:docMk/>
            <pc:sldMk cId="4134091539" sldId="373"/>
            <ac:inkMk id="26" creationId="{9D9DD6C5-5B6D-4ABF-A0A7-E5A6F11AC50D}"/>
          </ac:inkMkLst>
        </pc:inkChg>
        <pc:inkChg chg="add del">
          <ac:chgData name="Viet Anh Nguyen" userId="b95f61ff061388d5" providerId="LiveId" clId="{2F009BA6-935D-4172-B5F2-8DDE54F1BBBA}" dt="2022-01-12T09:29:57.930" v="6242"/>
          <ac:inkMkLst>
            <pc:docMk/>
            <pc:sldMk cId="4134091539" sldId="373"/>
            <ac:inkMk id="27" creationId="{D9CBB843-C8AD-4A69-8D9D-C07F611623C3}"/>
          </ac:inkMkLst>
        </pc:inkChg>
        <pc:inkChg chg="add del">
          <ac:chgData name="Viet Anh Nguyen" userId="b95f61ff061388d5" providerId="LiveId" clId="{2F009BA6-935D-4172-B5F2-8DDE54F1BBBA}" dt="2022-01-12T09:29:57.930" v="6242"/>
          <ac:inkMkLst>
            <pc:docMk/>
            <pc:sldMk cId="4134091539" sldId="373"/>
            <ac:inkMk id="28" creationId="{971D0111-06AE-488C-A21B-B17B575C5D71}"/>
          </ac:inkMkLst>
        </pc:inkChg>
        <pc:inkChg chg="add del">
          <ac:chgData name="Viet Anh Nguyen" userId="b95f61ff061388d5" providerId="LiveId" clId="{2F009BA6-935D-4172-B5F2-8DDE54F1BBBA}" dt="2022-01-12T09:29:57.930" v="6242"/>
          <ac:inkMkLst>
            <pc:docMk/>
            <pc:sldMk cId="4134091539" sldId="373"/>
            <ac:inkMk id="29" creationId="{B4E2CB6E-0FE3-49FC-8163-55159F198E77}"/>
          </ac:inkMkLst>
        </pc:inkChg>
        <pc:inkChg chg="add del">
          <ac:chgData name="Viet Anh Nguyen" userId="b95f61ff061388d5" providerId="LiveId" clId="{2F009BA6-935D-4172-B5F2-8DDE54F1BBBA}" dt="2022-01-12T09:30:04.875" v="6260"/>
          <ac:inkMkLst>
            <pc:docMk/>
            <pc:sldMk cId="4134091539" sldId="373"/>
            <ac:inkMk id="30" creationId="{A82A5C4D-F645-4318-833C-9B2531F1F695}"/>
          </ac:inkMkLst>
        </pc:inkChg>
        <pc:inkChg chg="add del">
          <ac:chgData name="Viet Anh Nguyen" userId="b95f61ff061388d5" providerId="LiveId" clId="{2F009BA6-935D-4172-B5F2-8DDE54F1BBBA}" dt="2022-01-12T09:29:57.930" v="6242"/>
          <ac:inkMkLst>
            <pc:docMk/>
            <pc:sldMk cId="4134091539" sldId="373"/>
            <ac:inkMk id="31" creationId="{01756FE1-13EC-4D58-9C71-46B733755B31}"/>
          </ac:inkMkLst>
        </pc:inkChg>
        <pc:inkChg chg="add del">
          <ac:chgData name="Viet Anh Nguyen" userId="b95f61ff061388d5" providerId="LiveId" clId="{2F009BA6-935D-4172-B5F2-8DDE54F1BBBA}" dt="2022-01-12T09:29:57.930" v="6242"/>
          <ac:inkMkLst>
            <pc:docMk/>
            <pc:sldMk cId="4134091539" sldId="373"/>
            <ac:inkMk id="32" creationId="{E2ADCDCC-D552-4133-ACDF-142D593A9EBE}"/>
          </ac:inkMkLst>
        </pc:inkChg>
        <pc:inkChg chg="add del">
          <ac:chgData name="Viet Anh Nguyen" userId="b95f61ff061388d5" providerId="LiveId" clId="{2F009BA6-935D-4172-B5F2-8DDE54F1BBBA}" dt="2022-01-12T09:29:57.930" v="6242"/>
          <ac:inkMkLst>
            <pc:docMk/>
            <pc:sldMk cId="4134091539" sldId="373"/>
            <ac:inkMk id="33" creationId="{C945B4DC-1BF8-48E2-BE53-18E4FE46066B}"/>
          </ac:inkMkLst>
        </pc:inkChg>
        <pc:inkChg chg="add del">
          <ac:chgData name="Viet Anh Nguyen" userId="b95f61ff061388d5" providerId="LiveId" clId="{2F009BA6-935D-4172-B5F2-8DDE54F1BBBA}" dt="2022-01-12T09:29:57.930" v="6242"/>
          <ac:inkMkLst>
            <pc:docMk/>
            <pc:sldMk cId="4134091539" sldId="373"/>
            <ac:inkMk id="34" creationId="{DE466154-7930-489A-8A4E-053A0B42765E}"/>
          </ac:inkMkLst>
        </pc:inkChg>
        <pc:inkChg chg="add del">
          <ac:chgData name="Viet Anh Nguyen" userId="b95f61ff061388d5" providerId="LiveId" clId="{2F009BA6-935D-4172-B5F2-8DDE54F1BBBA}" dt="2022-01-12T09:29:57.930" v="6242"/>
          <ac:inkMkLst>
            <pc:docMk/>
            <pc:sldMk cId="4134091539" sldId="373"/>
            <ac:inkMk id="35" creationId="{DFE8DEF2-FEF2-4F5E-A872-C411D85A0820}"/>
          </ac:inkMkLst>
        </pc:inkChg>
        <pc:inkChg chg="add del">
          <ac:chgData name="Viet Anh Nguyen" userId="b95f61ff061388d5" providerId="LiveId" clId="{2F009BA6-935D-4172-B5F2-8DDE54F1BBBA}" dt="2022-01-12T09:29:57.930" v="6242"/>
          <ac:inkMkLst>
            <pc:docMk/>
            <pc:sldMk cId="4134091539" sldId="373"/>
            <ac:inkMk id="36" creationId="{D3129FEC-7342-4031-A841-5F93830629F6}"/>
          </ac:inkMkLst>
        </pc:inkChg>
        <pc:inkChg chg="add del">
          <ac:chgData name="Viet Anh Nguyen" userId="b95f61ff061388d5" providerId="LiveId" clId="{2F009BA6-935D-4172-B5F2-8DDE54F1BBBA}" dt="2022-01-12T09:29:57.930" v="6242"/>
          <ac:inkMkLst>
            <pc:docMk/>
            <pc:sldMk cId="4134091539" sldId="373"/>
            <ac:inkMk id="37" creationId="{A55F4914-676E-4615-AE47-130EC7BEAFA4}"/>
          </ac:inkMkLst>
        </pc:inkChg>
        <pc:inkChg chg="add del">
          <ac:chgData name="Viet Anh Nguyen" userId="b95f61ff061388d5" providerId="LiveId" clId="{2F009BA6-935D-4172-B5F2-8DDE54F1BBBA}" dt="2022-01-12T09:29:57.930" v="6242"/>
          <ac:inkMkLst>
            <pc:docMk/>
            <pc:sldMk cId="4134091539" sldId="373"/>
            <ac:inkMk id="38" creationId="{1E42E2D5-EAA8-4F5D-9702-8992D33FE957}"/>
          </ac:inkMkLst>
        </pc:inkChg>
        <pc:inkChg chg="add del">
          <ac:chgData name="Viet Anh Nguyen" userId="b95f61ff061388d5" providerId="LiveId" clId="{2F009BA6-935D-4172-B5F2-8DDE54F1BBBA}" dt="2022-01-12T09:29:57.930" v="6242"/>
          <ac:inkMkLst>
            <pc:docMk/>
            <pc:sldMk cId="4134091539" sldId="373"/>
            <ac:inkMk id="39" creationId="{37129BEA-DF01-4490-9DE6-94CC23424477}"/>
          </ac:inkMkLst>
        </pc:inkChg>
        <pc:inkChg chg="add del">
          <ac:chgData name="Viet Anh Nguyen" userId="b95f61ff061388d5" providerId="LiveId" clId="{2F009BA6-935D-4172-B5F2-8DDE54F1BBBA}" dt="2022-01-12T09:29:57.930" v="6242"/>
          <ac:inkMkLst>
            <pc:docMk/>
            <pc:sldMk cId="4134091539" sldId="373"/>
            <ac:inkMk id="40" creationId="{689C4AEB-D7CF-421A-B1CF-B142770775B0}"/>
          </ac:inkMkLst>
        </pc:inkChg>
        <pc:inkChg chg="add">
          <ac:chgData name="Viet Anh Nguyen" userId="b95f61ff061388d5" providerId="LiveId" clId="{2F009BA6-935D-4172-B5F2-8DDE54F1BBBA}" dt="2022-01-12T09:29:57.930" v="6242"/>
          <ac:inkMkLst>
            <pc:docMk/>
            <pc:sldMk cId="4134091539" sldId="373"/>
            <ac:inkMk id="41" creationId="{69E88494-0C57-44D9-A67E-8A01C1A2A185}"/>
          </ac:inkMkLst>
        </pc:inkChg>
        <pc:inkChg chg="add">
          <ac:chgData name="Viet Anh Nguyen" userId="b95f61ff061388d5" providerId="LiveId" clId="{2F009BA6-935D-4172-B5F2-8DDE54F1BBBA}" dt="2022-01-12T09:29:57.930" v="6242"/>
          <ac:inkMkLst>
            <pc:docMk/>
            <pc:sldMk cId="4134091539" sldId="373"/>
            <ac:inkMk id="42" creationId="{4A0E4E0F-7CD5-43BD-939D-2AA98E6AEB31}"/>
          </ac:inkMkLst>
        </pc:inkChg>
        <pc:inkChg chg="add del">
          <ac:chgData name="Viet Anh Nguyen" userId="b95f61ff061388d5" providerId="LiveId" clId="{2F009BA6-935D-4172-B5F2-8DDE54F1BBBA}" dt="2022-01-12T09:30:04.875" v="6260"/>
          <ac:inkMkLst>
            <pc:docMk/>
            <pc:sldMk cId="4134091539" sldId="373"/>
            <ac:inkMk id="43" creationId="{2724AB6B-587B-4C7B-A49E-BCE5747607E6}"/>
          </ac:inkMkLst>
        </pc:inkChg>
        <pc:inkChg chg="add del">
          <ac:chgData name="Viet Anh Nguyen" userId="b95f61ff061388d5" providerId="LiveId" clId="{2F009BA6-935D-4172-B5F2-8DDE54F1BBBA}" dt="2022-01-12T09:29:59.019" v="6245"/>
          <ac:inkMkLst>
            <pc:docMk/>
            <pc:sldMk cId="4134091539" sldId="373"/>
            <ac:inkMk id="44" creationId="{975FB93F-0A6E-401B-8C32-B8AF337F8557}"/>
          </ac:inkMkLst>
        </pc:inkChg>
        <pc:inkChg chg="add del">
          <ac:chgData name="Viet Anh Nguyen" userId="b95f61ff061388d5" providerId="LiveId" clId="{2F009BA6-935D-4172-B5F2-8DDE54F1BBBA}" dt="2022-01-12T09:29:59.019" v="6245"/>
          <ac:inkMkLst>
            <pc:docMk/>
            <pc:sldMk cId="4134091539" sldId="373"/>
            <ac:inkMk id="45" creationId="{D976DAC9-68B5-48BD-B268-F5A270D54C49}"/>
          </ac:inkMkLst>
        </pc:inkChg>
        <pc:inkChg chg="add del">
          <ac:chgData name="Viet Anh Nguyen" userId="b95f61ff061388d5" providerId="LiveId" clId="{2F009BA6-935D-4172-B5F2-8DDE54F1BBBA}" dt="2022-01-12T09:30:00.709" v="6250"/>
          <ac:inkMkLst>
            <pc:docMk/>
            <pc:sldMk cId="4134091539" sldId="373"/>
            <ac:inkMk id="46" creationId="{2A66D7E5-4BD0-4E83-AEF8-2C205F135A83}"/>
          </ac:inkMkLst>
        </pc:inkChg>
        <pc:inkChg chg="add del">
          <ac:chgData name="Viet Anh Nguyen" userId="b95f61ff061388d5" providerId="LiveId" clId="{2F009BA6-935D-4172-B5F2-8DDE54F1BBBA}" dt="2022-01-12T09:30:00.709" v="6250"/>
          <ac:inkMkLst>
            <pc:docMk/>
            <pc:sldMk cId="4134091539" sldId="373"/>
            <ac:inkMk id="47" creationId="{90381581-3479-4708-A5E7-DFAAE2883B20}"/>
          </ac:inkMkLst>
        </pc:inkChg>
        <pc:inkChg chg="add del">
          <ac:chgData name="Viet Anh Nguyen" userId="b95f61ff061388d5" providerId="LiveId" clId="{2F009BA6-935D-4172-B5F2-8DDE54F1BBBA}" dt="2022-01-12T09:30:00.709" v="6250"/>
          <ac:inkMkLst>
            <pc:docMk/>
            <pc:sldMk cId="4134091539" sldId="373"/>
            <ac:inkMk id="48" creationId="{9BDBEE07-8B10-4473-947D-36BBA4DC3327}"/>
          </ac:inkMkLst>
        </pc:inkChg>
        <pc:inkChg chg="add del">
          <ac:chgData name="Viet Anh Nguyen" userId="b95f61ff061388d5" providerId="LiveId" clId="{2F009BA6-935D-4172-B5F2-8DDE54F1BBBA}" dt="2022-01-12T09:30:00.709" v="6250"/>
          <ac:inkMkLst>
            <pc:docMk/>
            <pc:sldMk cId="4134091539" sldId="373"/>
            <ac:inkMk id="49" creationId="{1CDE126F-3445-48E0-B3E2-468BC712B5BF}"/>
          </ac:inkMkLst>
        </pc:inkChg>
        <pc:inkChg chg="add del">
          <ac:chgData name="Viet Anh Nguyen" userId="b95f61ff061388d5" providerId="LiveId" clId="{2F009BA6-935D-4172-B5F2-8DDE54F1BBBA}" dt="2022-01-12T09:30:00.709" v="6250"/>
          <ac:inkMkLst>
            <pc:docMk/>
            <pc:sldMk cId="4134091539" sldId="373"/>
            <ac:inkMk id="50" creationId="{4933BDCD-2F9B-46B6-A4CC-32E802510DF8}"/>
          </ac:inkMkLst>
        </pc:inkChg>
        <pc:inkChg chg="add">
          <ac:chgData name="Viet Anh Nguyen" userId="b95f61ff061388d5" providerId="LiveId" clId="{2F009BA6-935D-4172-B5F2-8DDE54F1BBBA}" dt="2022-01-12T09:30:00.709" v="6250"/>
          <ac:inkMkLst>
            <pc:docMk/>
            <pc:sldMk cId="4134091539" sldId="373"/>
            <ac:inkMk id="51" creationId="{F50F71E7-30C2-414C-AB59-FFD2249F7D00}"/>
          </ac:inkMkLst>
        </pc:inkChg>
        <pc:inkChg chg="add del">
          <ac:chgData name="Viet Anh Nguyen" userId="b95f61ff061388d5" providerId="LiveId" clId="{2F009BA6-935D-4172-B5F2-8DDE54F1BBBA}" dt="2022-01-12T09:30:01.830" v="6254"/>
          <ac:inkMkLst>
            <pc:docMk/>
            <pc:sldMk cId="4134091539" sldId="373"/>
            <ac:inkMk id="52" creationId="{B298DB9A-C057-4C1F-B1D6-503F5324445E}"/>
          </ac:inkMkLst>
        </pc:inkChg>
        <pc:inkChg chg="add del">
          <ac:chgData name="Viet Anh Nguyen" userId="b95f61ff061388d5" providerId="LiveId" clId="{2F009BA6-935D-4172-B5F2-8DDE54F1BBBA}" dt="2022-01-12T09:30:01.830" v="6254"/>
          <ac:inkMkLst>
            <pc:docMk/>
            <pc:sldMk cId="4134091539" sldId="373"/>
            <ac:inkMk id="53" creationId="{8007DF76-EFE3-4774-8A73-7A03994E7396}"/>
          </ac:inkMkLst>
        </pc:inkChg>
        <pc:inkChg chg="add del">
          <ac:chgData name="Viet Anh Nguyen" userId="b95f61ff061388d5" providerId="LiveId" clId="{2F009BA6-935D-4172-B5F2-8DDE54F1BBBA}" dt="2022-01-12T09:30:01.830" v="6254"/>
          <ac:inkMkLst>
            <pc:docMk/>
            <pc:sldMk cId="4134091539" sldId="373"/>
            <ac:inkMk id="54" creationId="{3913CB12-5888-498A-92D8-1FCCE667E54E}"/>
          </ac:inkMkLst>
        </pc:inkChg>
        <pc:inkChg chg="add del">
          <ac:chgData name="Viet Anh Nguyen" userId="b95f61ff061388d5" providerId="LiveId" clId="{2F009BA6-935D-4172-B5F2-8DDE54F1BBBA}" dt="2022-01-12T09:30:03.304" v="6257"/>
          <ac:inkMkLst>
            <pc:docMk/>
            <pc:sldMk cId="4134091539" sldId="373"/>
            <ac:inkMk id="55" creationId="{7D990B0E-21D5-48EC-8CF9-9D98EAAAC46E}"/>
          </ac:inkMkLst>
        </pc:inkChg>
        <pc:inkChg chg="add del">
          <ac:chgData name="Viet Anh Nguyen" userId="b95f61ff061388d5" providerId="LiveId" clId="{2F009BA6-935D-4172-B5F2-8DDE54F1BBBA}" dt="2022-01-12T09:30:03.304" v="6257"/>
          <ac:inkMkLst>
            <pc:docMk/>
            <pc:sldMk cId="4134091539" sldId="373"/>
            <ac:inkMk id="56" creationId="{FA87E7D1-85FA-4F89-B2B9-62247A69CF50}"/>
          </ac:inkMkLst>
        </pc:inkChg>
        <pc:inkChg chg="add del">
          <ac:chgData name="Viet Anh Nguyen" userId="b95f61ff061388d5" providerId="LiveId" clId="{2F009BA6-935D-4172-B5F2-8DDE54F1BBBA}" dt="2022-01-12T09:30:03.304" v="6257"/>
          <ac:inkMkLst>
            <pc:docMk/>
            <pc:sldMk cId="4134091539" sldId="373"/>
            <ac:inkMk id="57" creationId="{DBC3274A-6115-4D24-8DA5-6A980BF12236}"/>
          </ac:inkMkLst>
        </pc:inkChg>
        <pc:inkChg chg="add del">
          <ac:chgData name="Viet Anh Nguyen" userId="b95f61ff061388d5" providerId="LiveId" clId="{2F009BA6-935D-4172-B5F2-8DDE54F1BBBA}" dt="2022-01-12T09:30:04.875" v="6260"/>
          <ac:inkMkLst>
            <pc:docMk/>
            <pc:sldMk cId="4134091539" sldId="373"/>
            <ac:inkMk id="58" creationId="{8646227D-CEBD-472A-B0C7-30506ECBF6B7}"/>
          </ac:inkMkLst>
        </pc:inkChg>
        <pc:inkChg chg="add del">
          <ac:chgData name="Viet Anh Nguyen" userId="b95f61ff061388d5" providerId="LiveId" clId="{2F009BA6-935D-4172-B5F2-8DDE54F1BBBA}" dt="2022-01-12T09:30:04.875" v="6260"/>
          <ac:inkMkLst>
            <pc:docMk/>
            <pc:sldMk cId="4134091539" sldId="373"/>
            <ac:inkMk id="59" creationId="{8C6FF893-C6D9-4D40-9BD1-063D59A542D7}"/>
          </ac:inkMkLst>
        </pc:inkChg>
        <pc:inkChg chg="add del">
          <ac:chgData name="Viet Anh Nguyen" userId="b95f61ff061388d5" providerId="LiveId" clId="{2F009BA6-935D-4172-B5F2-8DDE54F1BBBA}" dt="2022-01-12T09:30:04.875" v="6260"/>
          <ac:inkMkLst>
            <pc:docMk/>
            <pc:sldMk cId="4134091539" sldId="373"/>
            <ac:inkMk id="60" creationId="{2ECEA0A2-FE70-48C6-9957-079DF9BEB050}"/>
          </ac:inkMkLst>
        </pc:inkChg>
        <pc:inkChg chg="add del">
          <ac:chgData name="Viet Anh Nguyen" userId="b95f61ff061388d5" providerId="LiveId" clId="{2F009BA6-935D-4172-B5F2-8DDE54F1BBBA}" dt="2022-01-12T09:30:06.664" v="6263"/>
          <ac:inkMkLst>
            <pc:docMk/>
            <pc:sldMk cId="4134091539" sldId="373"/>
            <ac:inkMk id="61" creationId="{80117892-F8E2-4E16-AD5A-748B4C620CD2}"/>
          </ac:inkMkLst>
        </pc:inkChg>
        <pc:inkChg chg="add del">
          <ac:chgData name="Viet Anh Nguyen" userId="b95f61ff061388d5" providerId="LiveId" clId="{2F009BA6-935D-4172-B5F2-8DDE54F1BBBA}" dt="2022-01-12T09:30:06.664" v="6263"/>
          <ac:inkMkLst>
            <pc:docMk/>
            <pc:sldMk cId="4134091539" sldId="373"/>
            <ac:inkMk id="62" creationId="{003656F7-4EA9-4D54-82AC-BA50A89B2B28}"/>
          </ac:inkMkLst>
        </pc:inkChg>
        <pc:inkChg chg="add del">
          <ac:chgData name="Viet Anh Nguyen" userId="b95f61ff061388d5" providerId="LiveId" clId="{2F009BA6-935D-4172-B5F2-8DDE54F1BBBA}" dt="2022-01-12T09:30:06.664" v="6263"/>
          <ac:inkMkLst>
            <pc:docMk/>
            <pc:sldMk cId="4134091539" sldId="373"/>
            <ac:inkMk id="63" creationId="{3B270C6C-6078-4EEC-8BB7-A282A72B5622}"/>
          </ac:inkMkLst>
        </pc:inkChg>
        <pc:inkChg chg="add del">
          <ac:chgData name="Viet Anh Nguyen" userId="b95f61ff061388d5" providerId="LiveId" clId="{2F009BA6-935D-4172-B5F2-8DDE54F1BBBA}" dt="2022-01-12T09:30:07.657" v="6265"/>
          <ac:inkMkLst>
            <pc:docMk/>
            <pc:sldMk cId="4134091539" sldId="373"/>
            <ac:inkMk id="64" creationId="{CB27017C-118F-4A09-A012-80D650ACC252}"/>
          </ac:inkMkLst>
        </pc:inkChg>
        <pc:inkChg chg="add del">
          <ac:chgData name="Viet Anh Nguyen" userId="b95f61ff061388d5" providerId="LiveId" clId="{2F009BA6-935D-4172-B5F2-8DDE54F1BBBA}" dt="2022-01-12T09:30:07.657" v="6265"/>
          <ac:inkMkLst>
            <pc:docMk/>
            <pc:sldMk cId="4134091539" sldId="373"/>
            <ac:inkMk id="65" creationId="{746E7ACB-65A4-447F-A1CA-9BBE9C5C69B9}"/>
          </ac:inkMkLst>
        </pc:inkChg>
        <pc:inkChg chg="add">
          <ac:chgData name="Viet Anh Nguyen" userId="b95f61ff061388d5" providerId="LiveId" clId="{2F009BA6-935D-4172-B5F2-8DDE54F1BBBA}" dt="2022-01-12T09:30:07.657" v="6265"/>
          <ac:inkMkLst>
            <pc:docMk/>
            <pc:sldMk cId="4134091539" sldId="373"/>
            <ac:inkMk id="66" creationId="{AD1889AC-CB52-453E-ADBB-DDF654F4C436}"/>
          </ac:inkMkLst>
        </pc:inkChg>
        <pc:inkChg chg="add">
          <ac:chgData name="Viet Anh Nguyen" userId="b95f61ff061388d5" providerId="LiveId" clId="{2F009BA6-935D-4172-B5F2-8DDE54F1BBBA}" dt="2022-01-12T09:30:07.779" v="6266" actId="9405"/>
          <ac:inkMkLst>
            <pc:docMk/>
            <pc:sldMk cId="4134091539" sldId="373"/>
            <ac:inkMk id="67" creationId="{88730278-FF7D-4541-91AF-16D3D48829C7}"/>
          </ac:inkMkLst>
        </pc:inkChg>
        <pc:inkChg chg="add">
          <ac:chgData name="Viet Anh Nguyen" userId="b95f61ff061388d5" providerId="LiveId" clId="{2F009BA6-935D-4172-B5F2-8DDE54F1BBBA}" dt="2022-01-12T09:30:07.945" v="6267" actId="9405"/>
          <ac:inkMkLst>
            <pc:docMk/>
            <pc:sldMk cId="4134091539" sldId="373"/>
            <ac:inkMk id="68" creationId="{8249CD4E-60D3-405C-9B05-90CC62B51C90}"/>
          </ac:inkMkLst>
        </pc:inkChg>
        <pc:inkChg chg="add del">
          <ac:chgData name="Viet Anh Nguyen" userId="b95f61ff061388d5" providerId="LiveId" clId="{2F009BA6-935D-4172-B5F2-8DDE54F1BBBA}" dt="2022-01-12T09:30:37.467" v="6276"/>
          <ac:inkMkLst>
            <pc:docMk/>
            <pc:sldMk cId="4134091539" sldId="373"/>
            <ac:inkMk id="69" creationId="{2169BA81-4918-4ECE-9789-D629EF620DB2}"/>
          </ac:inkMkLst>
        </pc:inkChg>
        <pc:inkChg chg="add del">
          <ac:chgData name="Viet Anh Nguyen" userId="b95f61ff061388d5" providerId="LiveId" clId="{2F009BA6-935D-4172-B5F2-8DDE54F1BBBA}" dt="2022-01-12T09:30:37.467" v="6276"/>
          <ac:inkMkLst>
            <pc:docMk/>
            <pc:sldMk cId="4134091539" sldId="373"/>
            <ac:inkMk id="70" creationId="{D55AB50A-D465-4D51-89F2-619DBB875E9D}"/>
          </ac:inkMkLst>
        </pc:inkChg>
        <pc:inkChg chg="add del">
          <ac:chgData name="Viet Anh Nguyen" userId="b95f61ff061388d5" providerId="LiveId" clId="{2F009BA6-935D-4172-B5F2-8DDE54F1BBBA}" dt="2022-01-12T09:30:37.467" v="6276"/>
          <ac:inkMkLst>
            <pc:docMk/>
            <pc:sldMk cId="4134091539" sldId="373"/>
            <ac:inkMk id="71" creationId="{ED028D02-94E3-4DE0-B647-C338F2B0E305}"/>
          </ac:inkMkLst>
        </pc:inkChg>
        <pc:inkChg chg="add del">
          <ac:chgData name="Viet Anh Nguyen" userId="b95f61ff061388d5" providerId="LiveId" clId="{2F009BA6-935D-4172-B5F2-8DDE54F1BBBA}" dt="2022-01-12T09:30:37.467" v="6276"/>
          <ac:inkMkLst>
            <pc:docMk/>
            <pc:sldMk cId="4134091539" sldId="373"/>
            <ac:inkMk id="72" creationId="{F5ABE569-2325-47BE-91AF-7BE1582FA3F3}"/>
          </ac:inkMkLst>
        </pc:inkChg>
        <pc:inkChg chg="add del">
          <ac:chgData name="Viet Anh Nguyen" userId="b95f61ff061388d5" providerId="LiveId" clId="{2F009BA6-935D-4172-B5F2-8DDE54F1BBBA}" dt="2022-01-12T09:30:37.467" v="6276"/>
          <ac:inkMkLst>
            <pc:docMk/>
            <pc:sldMk cId="4134091539" sldId="373"/>
            <ac:inkMk id="73" creationId="{FF885E3D-DDC2-4352-A395-7166F445C699}"/>
          </ac:inkMkLst>
        </pc:inkChg>
        <pc:inkChg chg="add del">
          <ac:chgData name="Viet Anh Nguyen" userId="b95f61ff061388d5" providerId="LiveId" clId="{2F009BA6-935D-4172-B5F2-8DDE54F1BBBA}" dt="2022-01-12T09:30:37.467" v="6276"/>
          <ac:inkMkLst>
            <pc:docMk/>
            <pc:sldMk cId="4134091539" sldId="373"/>
            <ac:inkMk id="74" creationId="{5BBF10AC-2219-4FF3-B21F-85C138504E83}"/>
          </ac:inkMkLst>
        </pc:inkChg>
        <pc:inkChg chg="add del">
          <ac:chgData name="Viet Anh Nguyen" userId="b95f61ff061388d5" providerId="LiveId" clId="{2F009BA6-935D-4172-B5F2-8DDE54F1BBBA}" dt="2022-01-12T09:30:37.467" v="6276"/>
          <ac:inkMkLst>
            <pc:docMk/>
            <pc:sldMk cId="4134091539" sldId="373"/>
            <ac:inkMk id="75" creationId="{DE4AA887-28F6-4BB1-9891-C7D60347B609}"/>
          </ac:inkMkLst>
        </pc:inkChg>
        <pc:inkChg chg="add del">
          <ac:chgData name="Viet Anh Nguyen" userId="b95f61ff061388d5" providerId="LiveId" clId="{2F009BA6-935D-4172-B5F2-8DDE54F1BBBA}" dt="2022-01-12T09:30:37.467" v="6276"/>
          <ac:inkMkLst>
            <pc:docMk/>
            <pc:sldMk cId="4134091539" sldId="373"/>
            <ac:inkMk id="76" creationId="{5A980F4C-BF6E-4C50-BF66-512C507D80E8}"/>
          </ac:inkMkLst>
        </pc:inkChg>
        <pc:inkChg chg="add">
          <ac:chgData name="Viet Anh Nguyen" userId="b95f61ff061388d5" providerId="LiveId" clId="{2F009BA6-935D-4172-B5F2-8DDE54F1BBBA}" dt="2022-01-12T09:30:37.467" v="6276"/>
          <ac:inkMkLst>
            <pc:docMk/>
            <pc:sldMk cId="4134091539" sldId="373"/>
            <ac:inkMk id="77" creationId="{AD08A763-9D92-4F3F-8806-7C456A516E56}"/>
          </ac:inkMkLst>
        </pc:inkChg>
        <pc:inkChg chg="add">
          <ac:chgData name="Viet Anh Nguyen" userId="b95f61ff061388d5" providerId="LiveId" clId="{2F009BA6-935D-4172-B5F2-8DDE54F1BBBA}" dt="2022-01-12T09:30:37.467" v="6276"/>
          <ac:inkMkLst>
            <pc:docMk/>
            <pc:sldMk cId="4134091539" sldId="373"/>
            <ac:inkMk id="78" creationId="{8564DAA4-F565-4830-89E8-35888B17DDF0}"/>
          </ac:inkMkLst>
        </pc:inkChg>
        <pc:inkChg chg="add">
          <ac:chgData name="Viet Anh Nguyen" userId="b95f61ff061388d5" providerId="LiveId" clId="{2F009BA6-935D-4172-B5F2-8DDE54F1BBBA}" dt="2022-01-12T09:30:37.467" v="6276"/>
          <ac:inkMkLst>
            <pc:docMk/>
            <pc:sldMk cId="4134091539" sldId="373"/>
            <ac:inkMk id="79" creationId="{E908E336-A272-4861-9BFA-A3E1EFD2D5B2}"/>
          </ac:inkMkLst>
        </pc:inkChg>
        <pc:inkChg chg="add del">
          <ac:chgData name="Viet Anh Nguyen" userId="b95f61ff061388d5" providerId="LiveId" clId="{2F009BA6-935D-4172-B5F2-8DDE54F1BBBA}" dt="2022-01-12T09:31:44.067" v="6281"/>
          <ac:inkMkLst>
            <pc:docMk/>
            <pc:sldMk cId="4134091539" sldId="373"/>
            <ac:inkMk id="80" creationId="{9C36D1B4-3820-4AD7-AF46-A7B9ABFFCBFE}"/>
          </ac:inkMkLst>
        </pc:inkChg>
        <pc:inkChg chg="add del">
          <ac:chgData name="Viet Anh Nguyen" userId="b95f61ff061388d5" providerId="LiveId" clId="{2F009BA6-935D-4172-B5F2-8DDE54F1BBBA}" dt="2022-01-12T09:31:44.067" v="6281"/>
          <ac:inkMkLst>
            <pc:docMk/>
            <pc:sldMk cId="4134091539" sldId="373"/>
            <ac:inkMk id="81" creationId="{E55D3B97-6FF8-483D-A203-B15626C2535C}"/>
          </ac:inkMkLst>
        </pc:inkChg>
        <pc:inkChg chg="add del">
          <ac:chgData name="Viet Anh Nguyen" userId="b95f61ff061388d5" providerId="LiveId" clId="{2F009BA6-935D-4172-B5F2-8DDE54F1BBBA}" dt="2022-01-12T09:31:44.067" v="6281"/>
          <ac:inkMkLst>
            <pc:docMk/>
            <pc:sldMk cId="4134091539" sldId="373"/>
            <ac:inkMk id="82" creationId="{7B7159FA-E8B1-4FB9-B8EE-AF6E0B851951}"/>
          </ac:inkMkLst>
        </pc:inkChg>
        <pc:inkChg chg="add del">
          <ac:chgData name="Viet Anh Nguyen" userId="b95f61ff061388d5" providerId="LiveId" clId="{2F009BA6-935D-4172-B5F2-8DDE54F1BBBA}" dt="2022-01-12T09:31:44.067" v="6281"/>
          <ac:inkMkLst>
            <pc:docMk/>
            <pc:sldMk cId="4134091539" sldId="373"/>
            <ac:inkMk id="83" creationId="{59CB96A5-C284-4FE9-8404-FEB490296D5A}"/>
          </ac:inkMkLst>
        </pc:inkChg>
        <pc:inkChg chg="add">
          <ac:chgData name="Viet Anh Nguyen" userId="b95f61ff061388d5" providerId="LiveId" clId="{2F009BA6-935D-4172-B5F2-8DDE54F1BBBA}" dt="2022-01-12T09:31:44.067" v="6281"/>
          <ac:inkMkLst>
            <pc:docMk/>
            <pc:sldMk cId="4134091539" sldId="373"/>
            <ac:inkMk id="84" creationId="{C970DAC8-855F-41B2-826A-2FBD91A0272E}"/>
          </ac:inkMkLst>
        </pc:inkChg>
        <pc:inkChg chg="add del">
          <ac:chgData name="Viet Anh Nguyen" userId="b95f61ff061388d5" providerId="LiveId" clId="{2F009BA6-935D-4172-B5F2-8DDE54F1BBBA}" dt="2022-01-12T09:31:49.813" v="6300"/>
          <ac:inkMkLst>
            <pc:docMk/>
            <pc:sldMk cId="4134091539" sldId="373"/>
            <ac:inkMk id="85" creationId="{676D0834-206F-491C-9677-ACFCE3B31267}"/>
          </ac:inkMkLst>
        </pc:inkChg>
        <pc:inkChg chg="add del">
          <ac:chgData name="Viet Anh Nguyen" userId="b95f61ff061388d5" providerId="LiveId" clId="{2F009BA6-935D-4172-B5F2-8DDE54F1BBBA}" dt="2022-01-12T09:31:49.813" v="6300"/>
          <ac:inkMkLst>
            <pc:docMk/>
            <pc:sldMk cId="4134091539" sldId="373"/>
            <ac:inkMk id="86" creationId="{773E6855-D4E8-4A2A-B93C-DF60B1AFEC5E}"/>
          </ac:inkMkLst>
        </pc:inkChg>
        <pc:inkChg chg="add del">
          <ac:chgData name="Viet Anh Nguyen" userId="b95f61ff061388d5" providerId="LiveId" clId="{2F009BA6-935D-4172-B5F2-8DDE54F1BBBA}" dt="2022-01-12T09:31:49.813" v="6300"/>
          <ac:inkMkLst>
            <pc:docMk/>
            <pc:sldMk cId="4134091539" sldId="373"/>
            <ac:inkMk id="87" creationId="{A099886F-2DA0-4438-876E-3C6610F7305D}"/>
          </ac:inkMkLst>
        </pc:inkChg>
        <pc:inkChg chg="add del">
          <ac:chgData name="Viet Anh Nguyen" userId="b95f61ff061388d5" providerId="LiveId" clId="{2F009BA6-935D-4172-B5F2-8DDE54F1BBBA}" dt="2022-01-12T09:31:49.813" v="6300"/>
          <ac:inkMkLst>
            <pc:docMk/>
            <pc:sldMk cId="4134091539" sldId="373"/>
            <ac:inkMk id="88" creationId="{53174CED-56A2-4CCE-AC46-C1E269F7ED02}"/>
          </ac:inkMkLst>
        </pc:inkChg>
        <pc:inkChg chg="add del">
          <ac:chgData name="Viet Anh Nguyen" userId="b95f61ff061388d5" providerId="LiveId" clId="{2F009BA6-935D-4172-B5F2-8DDE54F1BBBA}" dt="2022-01-12T09:31:49.813" v="6300"/>
          <ac:inkMkLst>
            <pc:docMk/>
            <pc:sldMk cId="4134091539" sldId="373"/>
            <ac:inkMk id="89" creationId="{2DFEB1E9-6DC0-4F26-9C57-62F51ED12EB7}"/>
          </ac:inkMkLst>
        </pc:inkChg>
        <pc:inkChg chg="add del">
          <ac:chgData name="Viet Anh Nguyen" userId="b95f61ff061388d5" providerId="LiveId" clId="{2F009BA6-935D-4172-B5F2-8DDE54F1BBBA}" dt="2022-01-12T09:31:49.813" v="6300"/>
          <ac:inkMkLst>
            <pc:docMk/>
            <pc:sldMk cId="4134091539" sldId="373"/>
            <ac:inkMk id="90" creationId="{D3FC47E6-113A-4A6D-95DA-728D2E4D0EA3}"/>
          </ac:inkMkLst>
        </pc:inkChg>
        <pc:inkChg chg="add del">
          <ac:chgData name="Viet Anh Nguyen" userId="b95f61ff061388d5" providerId="LiveId" clId="{2F009BA6-935D-4172-B5F2-8DDE54F1BBBA}" dt="2022-01-12T09:31:49.813" v="6300"/>
          <ac:inkMkLst>
            <pc:docMk/>
            <pc:sldMk cId="4134091539" sldId="373"/>
            <ac:inkMk id="91" creationId="{D321EEAE-6D9C-4E91-99F1-8621F737E656}"/>
          </ac:inkMkLst>
        </pc:inkChg>
        <pc:inkChg chg="add del">
          <ac:chgData name="Viet Anh Nguyen" userId="b95f61ff061388d5" providerId="LiveId" clId="{2F009BA6-935D-4172-B5F2-8DDE54F1BBBA}" dt="2022-01-12T09:31:49.813" v="6300"/>
          <ac:inkMkLst>
            <pc:docMk/>
            <pc:sldMk cId="4134091539" sldId="373"/>
            <ac:inkMk id="92" creationId="{CA517066-CC6E-4AAE-B952-1AA55C062725}"/>
          </ac:inkMkLst>
        </pc:inkChg>
        <pc:inkChg chg="add del">
          <ac:chgData name="Viet Anh Nguyen" userId="b95f61ff061388d5" providerId="LiveId" clId="{2F009BA6-935D-4172-B5F2-8DDE54F1BBBA}" dt="2022-01-12T09:31:49.813" v="6300"/>
          <ac:inkMkLst>
            <pc:docMk/>
            <pc:sldMk cId="4134091539" sldId="373"/>
            <ac:inkMk id="93" creationId="{770A0743-5BF9-4443-A08F-52D4E4B5DF3C}"/>
          </ac:inkMkLst>
        </pc:inkChg>
        <pc:inkChg chg="add del">
          <ac:chgData name="Viet Anh Nguyen" userId="b95f61ff061388d5" providerId="LiveId" clId="{2F009BA6-935D-4172-B5F2-8DDE54F1BBBA}" dt="2022-01-12T09:31:49.813" v="6300"/>
          <ac:inkMkLst>
            <pc:docMk/>
            <pc:sldMk cId="4134091539" sldId="373"/>
            <ac:inkMk id="94" creationId="{52B5B048-D028-4E42-AD06-0C6B48449579}"/>
          </ac:inkMkLst>
        </pc:inkChg>
        <pc:inkChg chg="add del">
          <ac:chgData name="Viet Anh Nguyen" userId="b95f61ff061388d5" providerId="LiveId" clId="{2F009BA6-935D-4172-B5F2-8DDE54F1BBBA}" dt="2022-01-12T09:31:49.813" v="6300"/>
          <ac:inkMkLst>
            <pc:docMk/>
            <pc:sldMk cId="4134091539" sldId="373"/>
            <ac:inkMk id="95" creationId="{E7EFB4BC-5DFC-4324-B70C-920C4770C770}"/>
          </ac:inkMkLst>
        </pc:inkChg>
        <pc:inkChg chg="add del">
          <ac:chgData name="Viet Anh Nguyen" userId="b95f61ff061388d5" providerId="LiveId" clId="{2F009BA6-935D-4172-B5F2-8DDE54F1BBBA}" dt="2022-01-12T09:31:49.813" v="6300"/>
          <ac:inkMkLst>
            <pc:docMk/>
            <pc:sldMk cId="4134091539" sldId="373"/>
            <ac:inkMk id="96" creationId="{F72974AB-0C12-41D8-B259-6BE392146158}"/>
          </ac:inkMkLst>
        </pc:inkChg>
        <pc:inkChg chg="add del">
          <ac:chgData name="Viet Anh Nguyen" userId="b95f61ff061388d5" providerId="LiveId" clId="{2F009BA6-935D-4172-B5F2-8DDE54F1BBBA}" dt="2022-01-12T09:31:49.813" v="6300"/>
          <ac:inkMkLst>
            <pc:docMk/>
            <pc:sldMk cId="4134091539" sldId="373"/>
            <ac:inkMk id="97" creationId="{D9CF3BA8-A4FC-4CA5-A300-162E2CC999BE}"/>
          </ac:inkMkLst>
        </pc:inkChg>
        <pc:inkChg chg="add del">
          <ac:chgData name="Viet Anh Nguyen" userId="b95f61ff061388d5" providerId="LiveId" clId="{2F009BA6-935D-4172-B5F2-8DDE54F1BBBA}" dt="2022-01-12T09:31:49.813" v="6300"/>
          <ac:inkMkLst>
            <pc:docMk/>
            <pc:sldMk cId="4134091539" sldId="373"/>
            <ac:inkMk id="98" creationId="{FF9D8BAC-F824-4304-BE86-7BD9AAAE245F}"/>
          </ac:inkMkLst>
        </pc:inkChg>
        <pc:inkChg chg="add del">
          <ac:chgData name="Viet Anh Nguyen" userId="b95f61ff061388d5" providerId="LiveId" clId="{2F009BA6-935D-4172-B5F2-8DDE54F1BBBA}" dt="2022-01-12T09:31:49.813" v="6300"/>
          <ac:inkMkLst>
            <pc:docMk/>
            <pc:sldMk cId="4134091539" sldId="373"/>
            <ac:inkMk id="99" creationId="{8BE74712-DB5D-431E-9EAB-BFF36E23FB4F}"/>
          </ac:inkMkLst>
        </pc:inkChg>
        <pc:inkChg chg="add del">
          <ac:chgData name="Viet Anh Nguyen" userId="b95f61ff061388d5" providerId="LiveId" clId="{2F009BA6-935D-4172-B5F2-8DDE54F1BBBA}" dt="2022-01-12T09:31:49.813" v="6300"/>
          <ac:inkMkLst>
            <pc:docMk/>
            <pc:sldMk cId="4134091539" sldId="373"/>
            <ac:inkMk id="100" creationId="{6CC1BA07-3B15-4E14-9405-58F3EE32D24D}"/>
          </ac:inkMkLst>
        </pc:inkChg>
        <pc:inkChg chg="add del">
          <ac:chgData name="Viet Anh Nguyen" userId="b95f61ff061388d5" providerId="LiveId" clId="{2F009BA6-935D-4172-B5F2-8DDE54F1BBBA}" dt="2022-01-12T09:31:49.813" v="6300"/>
          <ac:inkMkLst>
            <pc:docMk/>
            <pc:sldMk cId="4134091539" sldId="373"/>
            <ac:inkMk id="101" creationId="{28CEC3D9-9D2F-4A5A-A47E-A1B3D16A4313}"/>
          </ac:inkMkLst>
        </pc:inkChg>
        <pc:inkChg chg="add del">
          <ac:chgData name="Viet Anh Nguyen" userId="b95f61ff061388d5" providerId="LiveId" clId="{2F009BA6-935D-4172-B5F2-8DDE54F1BBBA}" dt="2022-01-12T09:31:49.813" v="6300"/>
          <ac:inkMkLst>
            <pc:docMk/>
            <pc:sldMk cId="4134091539" sldId="373"/>
            <ac:inkMk id="102" creationId="{74659019-D2D8-4483-9D1C-1523CC1B3E55}"/>
          </ac:inkMkLst>
        </pc:inkChg>
        <pc:inkChg chg="add">
          <ac:chgData name="Viet Anh Nguyen" userId="b95f61ff061388d5" providerId="LiveId" clId="{2F009BA6-935D-4172-B5F2-8DDE54F1BBBA}" dt="2022-01-12T09:31:49.813" v="6300"/>
          <ac:inkMkLst>
            <pc:docMk/>
            <pc:sldMk cId="4134091539" sldId="373"/>
            <ac:inkMk id="103" creationId="{9415371C-DC98-4E8B-BC07-CABC88086F96}"/>
          </ac:inkMkLst>
        </pc:inkChg>
        <pc:inkChg chg="add">
          <ac:chgData name="Viet Anh Nguyen" userId="b95f61ff061388d5" providerId="LiveId" clId="{2F009BA6-935D-4172-B5F2-8DDE54F1BBBA}" dt="2022-01-12T09:31:49.813" v="6300"/>
          <ac:inkMkLst>
            <pc:docMk/>
            <pc:sldMk cId="4134091539" sldId="373"/>
            <ac:inkMk id="104" creationId="{24010672-1491-4D37-8721-D3EB4F8430F2}"/>
          </ac:inkMkLst>
        </pc:inkChg>
        <pc:inkChg chg="add del">
          <ac:chgData name="Viet Anh Nguyen" userId="b95f61ff061388d5" providerId="LiveId" clId="{2F009BA6-935D-4172-B5F2-8DDE54F1BBBA}" dt="2022-01-12T09:31:55.837" v="6317"/>
          <ac:inkMkLst>
            <pc:docMk/>
            <pc:sldMk cId="4134091539" sldId="373"/>
            <ac:inkMk id="105" creationId="{1274B212-5DF1-4AD6-8DB1-8B84D8B0BB59}"/>
          </ac:inkMkLst>
        </pc:inkChg>
        <pc:inkChg chg="add del">
          <ac:chgData name="Viet Anh Nguyen" userId="b95f61ff061388d5" providerId="LiveId" clId="{2F009BA6-935D-4172-B5F2-8DDE54F1BBBA}" dt="2022-01-12T09:31:55.837" v="6317"/>
          <ac:inkMkLst>
            <pc:docMk/>
            <pc:sldMk cId="4134091539" sldId="373"/>
            <ac:inkMk id="106" creationId="{F33BFF0A-0A49-48A9-9FD7-C69DC7E70D35}"/>
          </ac:inkMkLst>
        </pc:inkChg>
        <pc:inkChg chg="add del">
          <ac:chgData name="Viet Anh Nguyen" userId="b95f61ff061388d5" providerId="LiveId" clId="{2F009BA6-935D-4172-B5F2-8DDE54F1BBBA}" dt="2022-01-12T09:31:55.837" v="6317"/>
          <ac:inkMkLst>
            <pc:docMk/>
            <pc:sldMk cId="4134091539" sldId="373"/>
            <ac:inkMk id="107" creationId="{BDF5F2FD-64AD-4734-9A29-35552A02D110}"/>
          </ac:inkMkLst>
        </pc:inkChg>
        <pc:inkChg chg="add del">
          <ac:chgData name="Viet Anh Nguyen" userId="b95f61ff061388d5" providerId="LiveId" clId="{2F009BA6-935D-4172-B5F2-8DDE54F1BBBA}" dt="2022-01-12T09:31:55.837" v="6317"/>
          <ac:inkMkLst>
            <pc:docMk/>
            <pc:sldMk cId="4134091539" sldId="373"/>
            <ac:inkMk id="108" creationId="{99F61089-A16E-4C93-AD05-A3DAD3ADA8C2}"/>
          </ac:inkMkLst>
        </pc:inkChg>
        <pc:inkChg chg="add del">
          <ac:chgData name="Viet Anh Nguyen" userId="b95f61ff061388d5" providerId="LiveId" clId="{2F009BA6-935D-4172-B5F2-8DDE54F1BBBA}" dt="2022-01-12T09:31:55.837" v="6317"/>
          <ac:inkMkLst>
            <pc:docMk/>
            <pc:sldMk cId="4134091539" sldId="373"/>
            <ac:inkMk id="109" creationId="{353E982B-06E5-4E4C-B507-FB4274A339F4}"/>
          </ac:inkMkLst>
        </pc:inkChg>
        <pc:inkChg chg="add del">
          <ac:chgData name="Viet Anh Nguyen" userId="b95f61ff061388d5" providerId="LiveId" clId="{2F009BA6-935D-4172-B5F2-8DDE54F1BBBA}" dt="2022-01-12T09:31:55.837" v="6317"/>
          <ac:inkMkLst>
            <pc:docMk/>
            <pc:sldMk cId="4134091539" sldId="373"/>
            <ac:inkMk id="110" creationId="{FB68B173-D6B4-494E-AADD-CCA772059197}"/>
          </ac:inkMkLst>
        </pc:inkChg>
        <pc:inkChg chg="add del">
          <ac:chgData name="Viet Anh Nguyen" userId="b95f61ff061388d5" providerId="LiveId" clId="{2F009BA6-935D-4172-B5F2-8DDE54F1BBBA}" dt="2022-01-12T09:31:55.837" v="6317"/>
          <ac:inkMkLst>
            <pc:docMk/>
            <pc:sldMk cId="4134091539" sldId="373"/>
            <ac:inkMk id="111" creationId="{A7C4BC6C-619A-4817-BE7C-FE9195B4BB57}"/>
          </ac:inkMkLst>
        </pc:inkChg>
        <pc:inkChg chg="add del">
          <ac:chgData name="Viet Anh Nguyen" userId="b95f61ff061388d5" providerId="LiveId" clId="{2F009BA6-935D-4172-B5F2-8DDE54F1BBBA}" dt="2022-01-12T09:31:55.837" v="6317"/>
          <ac:inkMkLst>
            <pc:docMk/>
            <pc:sldMk cId="4134091539" sldId="373"/>
            <ac:inkMk id="112" creationId="{DB52441F-C98F-4A1F-9487-A66C9B576996}"/>
          </ac:inkMkLst>
        </pc:inkChg>
        <pc:inkChg chg="add del">
          <ac:chgData name="Viet Anh Nguyen" userId="b95f61ff061388d5" providerId="LiveId" clId="{2F009BA6-935D-4172-B5F2-8DDE54F1BBBA}" dt="2022-01-12T09:31:55.837" v="6317"/>
          <ac:inkMkLst>
            <pc:docMk/>
            <pc:sldMk cId="4134091539" sldId="373"/>
            <ac:inkMk id="113" creationId="{83453F00-D85E-402C-8782-77C79D4109A9}"/>
          </ac:inkMkLst>
        </pc:inkChg>
        <pc:inkChg chg="add del">
          <ac:chgData name="Viet Anh Nguyen" userId="b95f61ff061388d5" providerId="LiveId" clId="{2F009BA6-935D-4172-B5F2-8DDE54F1BBBA}" dt="2022-01-12T09:31:55.837" v="6317"/>
          <ac:inkMkLst>
            <pc:docMk/>
            <pc:sldMk cId="4134091539" sldId="373"/>
            <ac:inkMk id="114" creationId="{F13577DD-0A8E-4AD1-B946-D6B22A0CC0E1}"/>
          </ac:inkMkLst>
        </pc:inkChg>
        <pc:inkChg chg="add del">
          <ac:chgData name="Viet Anh Nguyen" userId="b95f61ff061388d5" providerId="LiveId" clId="{2F009BA6-935D-4172-B5F2-8DDE54F1BBBA}" dt="2022-01-12T09:31:55.837" v="6317"/>
          <ac:inkMkLst>
            <pc:docMk/>
            <pc:sldMk cId="4134091539" sldId="373"/>
            <ac:inkMk id="115" creationId="{122A5D0C-9E57-49EB-ACEA-34D275F0516C}"/>
          </ac:inkMkLst>
        </pc:inkChg>
        <pc:inkChg chg="add del">
          <ac:chgData name="Viet Anh Nguyen" userId="b95f61ff061388d5" providerId="LiveId" clId="{2F009BA6-935D-4172-B5F2-8DDE54F1BBBA}" dt="2022-01-12T09:31:55.837" v="6317"/>
          <ac:inkMkLst>
            <pc:docMk/>
            <pc:sldMk cId="4134091539" sldId="373"/>
            <ac:inkMk id="116" creationId="{949DB1D6-1934-4D8F-8785-C339930B4C57}"/>
          </ac:inkMkLst>
        </pc:inkChg>
        <pc:inkChg chg="add del">
          <ac:chgData name="Viet Anh Nguyen" userId="b95f61ff061388d5" providerId="LiveId" clId="{2F009BA6-935D-4172-B5F2-8DDE54F1BBBA}" dt="2022-01-12T09:31:55.837" v="6317"/>
          <ac:inkMkLst>
            <pc:docMk/>
            <pc:sldMk cId="4134091539" sldId="373"/>
            <ac:inkMk id="117" creationId="{A3970BE1-444C-41C3-B66A-565B70D2316B}"/>
          </ac:inkMkLst>
        </pc:inkChg>
        <pc:inkChg chg="add del">
          <ac:chgData name="Viet Anh Nguyen" userId="b95f61ff061388d5" providerId="LiveId" clId="{2F009BA6-935D-4172-B5F2-8DDE54F1BBBA}" dt="2022-01-12T09:31:55.837" v="6317"/>
          <ac:inkMkLst>
            <pc:docMk/>
            <pc:sldMk cId="4134091539" sldId="373"/>
            <ac:inkMk id="118" creationId="{9EC501CF-2923-422A-A6F5-037CE62E3992}"/>
          </ac:inkMkLst>
        </pc:inkChg>
        <pc:inkChg chg="add del">
          <ac:chgData name="Viet Anh Nguyen" userId="b95f61ff061388d5" providerId="LiveId" clId="{2F009BA6-935D-4172-B5F2-8DDE54F1BBBA}" dt="2022-01-12T09:31:55.837" v="6317"/>
          <ac:inkMkLst>
            <pc:docMk/>
            <pc:sldMk cId="4134091539" sldId="373"/>
            <ac:inkMk id="119" creationId="{449E0B33-B52E-4FF5-A93C-DB59971C2777}"/>
          </ac:inkMkLst>
        </pc:inkChg>
        <pc:inkChg chg="add del">
          <ac:chgData name="Viet Anh Nguyen" userId="b95f61ff061388d5" providerId="LiveId" clId="{2F009BA6-935D-4172-B5F2-8DDE54F1BBBA}" dt="2022-01-12T09:31:55.837" v="6317"/>
          <ac:inkMkLst>
            <pc:docMk/>
            <pc:sldMk cId="4134091539" sldId="373"/>
            <ac:inkMk id="120" creationId="{22782603-596A-40F7-92D6-A301F1BEBBD7}"/>
          </ac:inkMkLst>
        </pc:inkChg>
        <pc:inkChg chg="add">
          <ac:chgData name="Viet Anh Nguyen" userId="b95f61ff061388d5" providerId="LiveId" clId="{2F009BA6-935D-4172-B5F2-8DDE54F1BBBA}" dt="2022-01-12T09:31:55.837" v="6317"/>
          <ac:inkMkLst>
            <pc:docMk/>
            <pc:sldMk cId="4134091539" sldId="373"/>
            <ac:inkMk id="121" creationId="{612B4E4C-B585-49E9-BEEB-C1A89501B41E}"/>
          </ac:inkMkLst>
        </pc:inkChg>
        <pc:inkChg chg="add">
          <ac:chgData name="Viet Anh Nguyen" userId="b95f61ff061388d5" providerId="LiveId" clId="{2F009BA6-935D-4172-B5F2-8DDE54F1BBBA}" dt="2022-01-12T09:31:55.837" v="6317"/>
          <ac:inkMkLst>
            <pc:docMk/>
            <pc:sldMk cId="4134091539" sldId="373"/>
            <ac:inkMk id="122" creationId="{620DA792-8091-4E1D-BE5F-972AE3FFA6F8}"/>
          </ac:inkMkLst>
        </pc:inkChg>
        <pc:inkChg chg="add">
          <ac:chgData name="Viet Anh Nguyen" userId="b95f61ff061388d5" providerId="LiveId" clId="{2F009BA6-935D-4172-B5F2-8DDE54F1BBBA}" dt="2022-01-12T09:31:55.837" v="6317"/>
          <ac:inkMkLst>
            <pc:docMk/>
            <pc:sldMk cId="4134091539" sldId="373"/>
            <ac:inkMk id="123" creationId="{FF77AA34-AEC5-4B27-BFB1-31921594D55A}"/>
          </ac:inkMkLst>
        </pc:inkChg>
        <pc:inkChg chg="add">
          <ac:chgData name="Viet Anh Nguyen" userId="b95f61ff061388d5" providerId="LiveId" clId="{2F009BA6-935D-4172-B5F2-8DDE54F1BBBA}" dt="2022-01-12T09:31:59.535" v="6318" actId="9405"/>
          <ac:inkMkLst>
            <pc:docMk/>
            <pc:sldMk cId="4134091539" sldId="373"/>
            <ac:inkMk id="124" creationId="{10EFBBE1-BD29-47D8-9260-345E467172F9}"/>
          </ac:inkMkLst>
        </pc:inkChg>
        <pc:inkChg chg="add del">
          <ac:chgData name="Viet Anh Nguyen" userId="b95f61ff061388d5" providerId="LiveId" clId="{2F009BA6-935D-4172-B5F2-8DDE54F1BBBA}" dt="2022-01-12T09:32:03.148" v="6325"/>
          <ac:inkMkLst>
            <pc:docMk/>
            <pc:sldMk cId="4134091539" sldId="373"/>
            <ac:inkMk id="125" creationId="{779FF77E-D08A-4394-9D09-FCFA73D2F733}"/>
          </ac:inkMkLst>
        </pc:inkChg>
        <pc:inkChg chg="add del">
          <ac:chgData name="Viet Anh Nguyen" userId="b95f61ff061388d5" providerId="LiveId" clId="{2F009BA6-935D-4172-B5F2-8DDE54F1BBBA}" dt="2022-01-12T09:32:03.148" v="6325"/>
          <ac:inkMkLst>
            <pc:docMk/>
            <pc:sldMk cId="4134091539" sldId="373"/>
            <ac:inkMk id="126" creationId="{16FB46C2-BF53-4C60-BEBA-3955FCF83B6F}"/>
          </ac:inkMkLst>
        </pc:inkChg>
        <pc:inkChg chg="add del">
          <ac:chgData name="Viet Anh Nguyen" userId="b95f61ff061388d5" providerId="LiveId" clId="{2F009BA6-935D-4172-B5F2-8DDE54F1BBBA}" dt="2022-01-12T09:32:03.148" v="6325"/>
          <ac:inkMkLst>
            <pc:docMk/>
            <pc:sldMk cId="4134091539" sldId="373"/>
            <ac:inkMk id="127" creationId="{1BA208C7-06B7-4B1E-B77F-12A87B10F0E9}"/>
          </ac:inkMkLst>
        </pc:inkChg>
        <pc:inkChg chg="add del">
          <ac:chgData name="Viet Anh Nguyen" userId="b95f61ff061388d5" providerId="LiveId" clId="{2F009BA6-935D-4172-B5F2-8DDE54F1BBBA}" dt="2022-01-12T09:32:03.148" v="6325"/>
          <ac:inkMkLst>
            <pc:docMk/>
            <pc:sldMk cId="4134091539" sldId="373"/>
            <ac:inkMk id="128" creationId="{FF44AFE2-504B-4D32-9F69-CFD8886C0AC2}"/>
          </ac:inkMkLst>
        </pc:inkChg>
        <pc:inkChg chg="add del">
          <ac:chgData name="Viet Anh Nguyen" userId="b95f61ff061388d5" providerId="LiveId" clId="{2F009BA6-935D-4172-B5F2-8DDE54F1BBBA}" dt="2022-01-12T09:32:03.148" v="6325"/>
          <ac:inkMkLst>
            <pc:docMk/>
            <pc:sldMk cId="4134091539" sldId="373"/>
            <ac:inkMk id="129" creationId="{BF5AF027-4C37-4356-9699-FAEEBA75CD88}"/>
          </ac:inkMkLst>
        </pc:inkChg>
        <pc:inkChg chg="add del">
          <ac:chgData name="Viet Anh Nguyen" userId="b95f61ff061388d5" providerId="LiveId" clId="{2F009BA6-935D-4172-B5F2-8DDE54F1BBBA}" dt="2022-01-12T09:32:03.148" v="6325"/>
          <ac:inkMkLst>
            <pc:docMk/>
            <pc:sldMk cId="4134091539" sldId="373"/>
            <ac:inkMk id="130" creationId="{03E26A99-E202-4271-8645-BA5FD6537141}"/>
          </ac:inkMkLst>
        </pc:inkChg>
        <pc:inkChg chg="add">
          <ac:chgData name="Viet Anh Nguyen" userId="b95f61ff061388d5" providerId="LiveId" clId="{2F009BA6-935D-4172-B5F2-8DDE54F1BBBA}" dt="2022-01-12T09:32:03.148" v="6325"/>
          <ac:inkMkLst>
            <pc:docMk/>
            <pc:sldMk cId="4134091539" sldId="373"/>
            <ac:inkMk id="131" creationId="{1B6F7BAB-0D1D-431D-A997-D642131918BE}"/>
          </ac:inkMkLst>
        </pc:inkChg>
        <pc:inkChg chg="add">
          <ac:chgData name="Viet Anh Nguyen" userId="b95f61ff061388d5" providerId="LiveId" clId="{2F009BA6-935D-4172-B5F2-8DDE54F1BBBA}" dt="2022-01-12T09:32:03.485" v="6326" actId="9405"/>
          <ac:inkMkLst>
            <pc:docMk/>
            <pc:sldMk cId="4134091539" sldId="373"/>
            <ac:inkMk id="132" creationId="{9BFF48C7-3D2B-40DC-A01B-D09C054B1389}"/>
          </ac:inkMkLst>
        </pc:inkChg>
        <pc:inkChg chg="add del">
          <ac:chgData name="Viet Anh Nguyen" userId="b95f61ff061388d5" providerId="LiveId" clId="{2F009BA6-935D-4172-B5F2-8DDE54F1BBBA}" dt="2022-01-12T09:32:22.570" v="6330"/>
          <ac:inkMkLst>
            <pc:docMk/>
            <pc:sldMk cId="4134091539" sldId="373"/>
            <ac:inkMk id="133" creationId="{6062CEAB-ABF1-404C-B2AE-ABA322636ED5}"/>
          </ac:inkMkLst>
        </pc:inkChg>
        <pc:inkChg chg="add del">
          <ac:chgData name="Viet Anh Nguyen" userId="b95f61ff061388d5" providerId="LiveId" clId="{2F009BA6-935D-4172-B5F2-8DDE54F1BBBA}" dt="2022-01-12T09:32:22.570" v="6330"/>
          <ac:inkMkLst>
            <pc:docMk/>
            <pc:sldMk cId="4134091539" sldId="373"/>
            <ac:inkMk id="134" creationId="{EE01291F-4DB8-4217-88EE-9AC114483632}"/>
          </ac:inkMkLst>
        </pc:inkChg>
        <pc:inkChg chg="add del">
          <ac:chgData name="Viet Anh Nguyen" userId="b95f61ff061388d5" providerId="LiveId" clId="{2F009BA6-935D-4172-B5F2-8DDE54F1BBBA}" dt="2022-01-12T09:32:22.570" v="6330"/>
          <ac:inkMkLst>
            <pc:docMk/>
            <pc:sldMk cId="4134091539" sldId="373"/>
            <ac:inkMk id="135" creationId="{D7D39548-46CF-4090-B2BC-B81D3FE63BAF}"/>
          </ac:inkMkLst>
        </pc:inkChg>
        <pc:inkChg chg="add">
          <ac:chgData name="Viet Anh Nguyen" userId="b95f61ff061388d5" providerId="LiveId" clId="{2F009BA6-935D-4172-B5F2-8DDE54F1BBBA}" dt="2022-01-12T09:32:22.570" v="6330"/>
          <ac:inkMkLst>
            <pc:docMk/>
            <pc:sldMk cId="4134091539" sldId="373"/>
            <ac:inkMk id="136" creationId="{08A8857E-020B-4F0C-BAA8-7378B05568F1}"/>
          </ac:inkMkLst>
        </pc:inkChg>
        <pc:inkChg chg="add del">
          <ac:chgData name="Viet Anh Nguyen" userId="b95f61ff061388d5" providerId="LiveId" clId="{2F009BA6-935D-4172-B5F2-8DDE54F1BBBA}" dt="2022-01-12T09:32:25.338" v="6336"/>
          <ac:inkMkLst>
            <pc:docMk/>
            <pc:sldMk cId="4134091539" sldId="373"/>
            <ac:inkMk id="137" creationId="{45C5C324-5A5B-4411-93D5-B22DD5F79A8D}"/>
          </ac:inkMkLst>
        </pc:inkChg>
        <pc:inkChg chg="add del">
          <ac:chgData name="Viet Anh Nguyen" userId="b95f61ff061388d5" providerId="LiveId" clId="{2F009BA6-935D-4172-B5F2-8DDE54F1BBBA}" dt="2022-01-12T09:32:24.268" v="6334"/>
          <ac:inkMkLst>
            <pc:docMk/>
            <pc:sldMk cId="4134091539" sldId="373"/>
            <ac:inkMk id="138" creationId="{39C22124-641D-4F65-8EDC-159983F6D232}"/>
          </ac:inkMkLst>
        </pc:inkChg>
        <pc:inkChg chg="add del">
          <ac:chgData name="Viet Anh Nguyen" userId="b95f61ff061388d5" providerId="LiveId" clId="{2F009BA6-935D-4172-B5F2-8DDE54F1BBBA}" dt="2022-01-12T09:32:24.268" v="6334"/>
          <ac:inkMkLst>
            <pc:docMk/>
            <pc:sldMk cId="4134091539" sldId="373"/>
            <ac:inkMk id="139" creationId="{351460C4-E371-4AA3-9DE8-4314A79BB151}"/>
          </ac:inkMkLst>
        </pc:inkChg>
        <pc:inkChg chg="add del">
          <ac:chgData name="Viet Anh Nguyen" userId="b95f61ff061388d5" providerId="LiveId" clId="{2F009BA6-935D-4172-B5F2-8DDE54F1BBBA}" dt="2022-01-12T09:32:25.338" v="6336"/>
          <ac:inkMkLst>
            <pc:docMk/>
            <pc:sldMk cId="4134091539" sldId="373"/>
            <ac:inkMk id="140" creationId="{27A6FCF7-62C3-45B2-88A2-69F3D0363FCC}"/>
          </ac:inkMkLst>
        </pc:inkChg>
        <pc:inkChg chg="add del">
          <ac:chgData name="Viet Anh Nguyen" userId="b95f61ff061388d5" providerId="LiveId" clId="{2F009BA6-935D-4172-B5F2-8DDE54F1BBBA}" dt="2022-01-12T09:32:25.338" v="6336"/>
          <ac:inkMkLst>
            <pc:docMk/>
            <pc:sldMk cId="4134091539" sldId="373"/>
            <ac:inkMk id="141" creationId="{751E729C-63FC-4188-8071-A00CC156CE61}"/>
          </ac:inkMkLst>
        </pc:inkChg>
        <pc:inkChg chg="add">
          <ac:chgData name="Viet Anh Nguyen" userId="b95f61ff061388d5" providerId="LiveId" clId="{2F009BA6-935D-4172-B5F2-8DDE54F1BBBA}" dt="2022-01-12T09:32:25.338" v="6336"/>
          <ac:inkMkLst>
            <pc:docMk/>
            <pc:sldMk cId="4134091539" sldId="373"/>
            <ac:inkMk id="142" creationId="{4680566C-B32F-4581-8934-D1EA45AED8E5}"/>
          </ac:inkMkLst>
        </pc:inkChg>
      </pc:sldChg>
      <pc:sldChg chg="addSp delSp modSp new mod">
        <pc:chgData name="Viet Anh Nguyen" userId="b95f61ff061388d5" providerId="LiveId" clId="{2F009BA6-935D-4172-B5F2-8DDE54F1BBBA}" dt="2022-01-12T09:52:20.698" v="6954" actId="9405"/>
        <pc:sldMkLst>
          <pc:docMk/>
          <pc:sldMk cId="1249283343" sldId="374"/>
        </pc:sldMkLst>
        <pc:inkChg chg="add">
          <ac:chgData name="Viet Anh Nguyen" userId="b95f61ff061388d5" providerId="LiveId" clId="{2F009BA6-935D-4172-B5F2-8DDE54F1BBBA}" dt="2022-01-12T09:46:35.840" v="6667" actId="9405"/>
          <ac:inkMkLst>
            <pc:docMk/>
            <pc:sldMk cId="1249283343" sldId="374"/>
            <ac:inkMk id="2" creationId="{202940F2-FF9C-4FCE-870C-7158A494CC4B}"/>
          </ac:inkMkLst>
        </pc:inkChg>
        <pc:inkChg chg="add">
          <ac:chgData name="Viet Anh Nguyen" userId="b95f61ff061388d5" providerId="LiveId" clId="{2F009BA6-935D-4172-B5F2-8DDE54F1BBBA}" dt="2022-01-12T09:46:36.124" v="6668" actId="9405"/>
          <ac:inkMkLst>
            <pc:docMk/>
            <pc:sldMk cId="1249283343" sldId="374"/>
            <ac:inkMk id="3" creationId="{76C3BE57-06C3-465A-9DAF-336C012A6D5E}"/>
          </ac:inkMkLst>
        </pc:inkChg>
        <pc:inkChg chg="add del">
          <ac:chgData name="Viet Anh Nguyen" userId="b95f61ff061388d5" providerId="LiveId" clId="{2F009BA6-935D-4172-B5F2-8DDE54F1BBBA}" dt="2022-01-12T09:46:51.551" v="6672"/>
          <ac:inkMkLst>
            <pc:docMk/>
            <pc:sldMk cId="1249283343" sldId="374"/>
            <ac:inkMk id="4" creationId="{FCA5AA48-7E2A-4974-A5B7-012D4C88D671}"/>
          </ac:inkMkLst>
        </pc:inkChg>
        <pc:inkChg chg="add del">
          <ac:chgData name="Viet Anh Nguyen" userId="b95f61ff061388d5" providerId="LiveId" clId="{2F009BA6-935D-4172-B5F2-8DDE54F1BBBA}" dt="2022-01-12T09:46:51.551" v="6672"/>
          <ac:inkMkLst>
            <pc:docMk/>
            <pc:sldMk cId="1249283343" sldId="374"/>
            <ac:inkMk id="5" creationId="{98BD04B1-766B-4212-B619-712953B53AF3}"/>
          </ac:inkMkLst>
        </pc:inkChg>
        <pc:inkChg chg="add">
          <ac:chgData name="Viet Anh Nguyen" userId="b95f61ff061388d5" providerId="LiveId" clId="{2F009BA6-935D-4172-B5F2-8DDE54F1BBBA}" dt="2022-01-12T09:46:51" v="6671" actId="9405"/>
          <ac:inkMkLst>
            <pc:docMk/>
            <pc:sldMk cId="1249283343" sldId="374"/>
            <ac:inkMk id="6" creationId="{85E851D6-3EA9-4176-AD24-CF61299190E2}"/>
          </ac:inkMkLst>
        </pc:inkChg>
        <pc:inkChg chg="add">
          <ac:chgData name="Viet Anh Nguyen" userId="b95f61ff061388d5" providerId="LiveId" clId="{2F009BA6-935D-4172-B5F2-8DDE54F1BBBA}" dt="2022-01-12T09:46:51.551" v="6672"/>
          <ac:inkMkLst>
            <pc:docMk/>
            <pc:sldMk cId="1249283343" sldId="374"/>
            <ac:inkMk id="7" creationId="{E3972868-0523-4FA9-B69B-1DA89EDE88E7}"/>
          </ac:inkMkLst>
        </pc:inkChg>
        <pc:inkChg chg="add del">
          <ac:chgData name="Viet Anh Nguyen" userId="b95f61ff061388d5" providerId="LiveId" clId="{2F009BA6-935D-4172-B5F2-8DDE54F1BBBA}" dt="2022-01-12T09:46:55.773" v="6679"/>
          <ac:inkMkLst>
            <pc:docMk/>
            <pc:sldMk cId="1249283343" sldId="374"/>
            <ac:inkMk id="8" creationId="{465D0122-DBC1-497A-AA15-DD7AB66AF0E3}"/>
          </ac:inkMkLst>
        </pc:inkChg>
        <pc:inkChg chg="add del">
          <ac:chgData name="Viet Anh Nguyen" userId="b95f61ff061388d5" providerId="LiveId" clId="{2F009BA6-935D-4172-B5F2-8DDE54F1BBBA}" dt="2022-01-12T09:46:55.773" v="6679"/>
          <ac:inkMkLst>
            <pc:docMk/>
            <pc:sldMk cId="1249283343" sldId="374"/>
            <ac:inkMk id="9" creationId="{6C261DBE-C250-4A88-8027-60448A16FDAA}"/>
          </ac:inkMkLst>
        </pc:inkChg>
        <pc:inkChg chg="add del">
          <ac:chgData name="Viet Anh Nguyen" userId="b95f61ff061388d5" providerId="LiveId" clId="{2F009BA6-935D-4172-B5F2-8DDE54F1BBBA}" dt="2022-01-12T09:46:55.773" v="6679"/>
          <ac:inkMkLst>
            <pc:docMk/>
            <pc:sldMk cId="1249283343" sldId="374"/>
            <ac:inkMk id="10" creationId="{DE1E34EE-602E-436A-BA31-130D23BC217D}"/>
          </ac:inkMkLst>
        </pc:inkChg>
        <pc:inkChg chg="add del">
          <ac:chgData name="Viet Anh Nguyen" userId="b95f61ff061388d5" providerId="LiveId" clId="{2F009BA6-935D-4172-B5F2-8DDE54F1BBBA}" dt="2022-01-12T09:46:55.773" v="6679"/>
          <ac:inkMkLst>
            <pc:docMk/>
            <pc:sldMk cId="1249283343" sldId="374"/>
            <ac:inkMk id="11" creationId="{E29319B6-4FCC-4BF8-A620-111941D54106}"/>
          </ac:inkMkLst>
        </pc:inkChg>
        <pc:inkChg chg="add del">
          <ac:chgData name="Viet Anh Nguyen" userId="b95f61ff061388d5" providerId="LiveId" clId="{2F009BA6-935D-4172-B5F2-8DDE54F1BBBA}" dt="2022-01-12T09:46:55.773" v="6679"/>
          <ac:inkMkLst>
            <pc:docMk/>
            <pc:sldMk cId="1249283343" sldId="374"/>
            <ac:inkMk id="12" creationId="{46E0E97D-A93F-4430-B9F2-EB5191AE196A}"/>
          </ac:inkMkLst>
        </pc:inkChg>
        <pc:inkChg chg="add del">
          <ac:chgData name="Viet Anh Nguyen" userId="b95f61ff061388d5" providerId="LiveId" clId="{2F009BA6-935D-4172-B5F2-8DDE54F1BBBA}" dt="2022-01-12T09:46:55.773" v="6679"/>
          <ac:inkMkLst>
            <pc:docMk/>
            <pc:sldMk cId="1249283343" sldId="374"/>
            <ac:inkMk id="13" creationId="{E0AE00D5-A18B-4A21-A8AF-B061B2E95562}"/>
          </ac:inkMkLst>
        </pc:inkChg>
        <pc:inkChg chg="add mod">
          <ac:chgData name="Viet Anh Nguyen" userId="b95f61ff061388d5" providerId="LiveId" clId="{2F009BA6-935D-4172-B5F2-8DDE54F1BBBA}" dt="2022-01-12T09:47:42.178" v="6734"/>
          <ac:inkMkLst>
            <pc:docMk/>
            <pc:sldMk cId="1249283343" sldId="374"/>
            <ac:inkMk id="14" creationId="{4C77AE13-A0D7-4576-B4A2-A8A76613F6A8}"/>
          </ac:inkMkLst>
        </pc:inkChg>
        <pc:inkChg chg="add">
          <ac:chgData name="Viet Anh Nguyen" userId="b95f61ff061388d5" providerId="LiveId" clId="{2F009BA6-935D-4172-B5F2-8DDE54F1BBBA}" dt="2022-01-12T09:46:55.773" v="6679"/>
          <ac:inkMkLst>
            <pc:docMk/>
            <pc:sldMk cId="1249283343" sldId="374"/>
            <ac:inkMk id="15" creationId="{97194677-2266-47F1-910A-92D54B1505EA}"/>
          </ac:inkMkLst>
        </pc:inkChg>
        <pc:inkChg chg="add">
          <ac:chgData name="Viet Anh Nguyen" userId="b95f61ff061388d5" providerId="LiveId" clId="{2F009BA6-935D-4172-B5F2-8DDE54F1BBBA}" dt="2022-01-12T09:46:55.851" v="6680" actId="9405"/>
          <ac:inkMkLst>
            <pc:docMk/>
            <pc:sldMk cId="1249283343" sldId="374"/>
            <ac:inkMk id="16" creationId="{CFF6E474-9761-4EEB-9612-C9E6E1E4803F}"/>
          </ac:inkMkLst>
        </pc:inkChg>
        <pc:inkChg chg="add del">
          <ac:chgData name="Viet Anh Nguyen" userId="b95f61ff061388d5" providerId="LiveId" clId="{2F009BA6-935D-4172-B5F2-8DDE54F1BBBA}" dt="2022-01-12T09:46:58.735" v="6683"/>
          <ac:inkMkLst>
            <pc:docMk/>
            <pc:sldMk cId="1249283343" sldId="374"/>
            <ac:inkMk id="17" creationId="{6758CCEE-0DD2-4D87-AFAF-CCF8E464EE7B}"/>
          </ac:inkMkLst>
        </pc:inkChg>
        <pc:inkChg chg="add del">
          <ac:chgData name="Viet Anh Nguyen" userId="b95f61ff061388d5" providerId="LiveId" clId="{2F009BA6-935D-4172-B5F2-8DDE54F1BBBA}" dt="2022-01-12T09:46:58.735" v="6683"/>
          <ac:inkMkLst>
            <pc:docMk/>
            <pc:sldMk cId="1249283343" sldId="374"/>
            <ac:inkMk id="18" creationId="{34EC6B3C-9FC4-495F-9399-E96AD27FB5FD}"/>
          </ac:inkMkLst>
        </pc:inkChg>
        <pc:inkChg chg="add del">
          <ac:chgData name="Viet Anh Nguyen" userId="b95f61ff061388d5" providerId="LiveId" clId="{2F009BA6-935D-4172-B5F2-8DDE54F1BBBA}" dt="2022-01-12T09:47:01.402" v="6689"/>
          <ac:inkMkLst>
            <pc:docMk/>
            <pc:sldMk cId="1249283343" sldId="374"/>
            <ac:inkMk id="19" creationId="{95A1EBD1-675F-4830-82BB-7B2B6DF41E81}"/>
          </ac:inkMkLst>
        </pc:inkChg>
        <pc:inkChg chg="add del">
          <ac:chgData name="Viet Anh Nguyen" userId="b95f61ff061388d5" providerId="LiveId" clId="{2F009BA6-935D-4172-B5F2-8DDE54F1BBBA}" dt="2022-01-12T09:47:01.402" v="6689"/>
          <ac:inkMkLst>
            <pc:docMk/>
            <pc:sldMk cId="1249283343" sldId="374"/>
            <ac:inkMk id="20" creationId="{CE83BF91-BAAB-4EB9-9C90-CE416EAAFC2E}"/>
          </ac:inkMkLst>
        </pc:inkChg>
        <pc:inkChg chg="add del">
          <ac:chgData name="Viet Anh Nguyen" userId="b95f61ff061388d5" providerId="LiveId" clId="{2F009BA6-935D-4172-B5F2-8DDE54F1BBBA}" dt="2022-01-12T09:47:01.402" v="6689"/>
          <ac:inkMkLst>
            <pc:docMk/>
            <pc:sldMk cId="1249283343" sldId="374"/>
            <ac:inkMk id="21" creationId="{14E16B46-88A8-4645-884F-F4DC73646E5D}"/>
          </ac:inkMkLst>
        </pc:inkChg>
        <pc:inkChg chg="add del">
          <ac:chgData name="Viet Anh Nguyen" userId="b95f61ff061388d5" providerId="LiveId" clId="{2F009BA6-935D-4172-B5F2-8DDE54F1BBBA}" dt="2022-01-12T09:47:01.402" v="6689"/>
          <ac:inkMkLst>
            <pc:docMk/>
            <pc:sldMk cId="1249283343" sldId="374"/>
            <ac:inkMk id="22" creationId="{2597777A-6AD4-46B7-91C5-0D522BC8ED6A}"/>
          </ac:inkMkLst>
        </pc:inkChg>
        <pc:inkChg chg="add del">
          <ac:chgData name="Viet Anh Nguyen" userId="b95f61ff061388d5" providerId="LiveId" clId="{2F009BA6-935D-4172-B5F2-8DDE54F1BBBA}" dt="2022-01-12T09:47:01.402" v="6689"/>
          <ac:inkMkLst>
            <pc:docMk/>
            <pc:sldMk cId="1249283343" sldId="374"/>
            <ac:inkMk id="23" creationId="{47559D61-DECF-461D-8866-7F3001B0ED48}"/>
          </ac:inkMkLst>
        </pc:inkChg>
        <pc:inkChg chg="add del">
          <ac:chgData name="Viet Anh Nguyen" userId="b95f61ff061388d5" providerId="LiveId" clId="{2F009BA6-935D-4172-B5F2-8DDE54F1BBBA}" dt="2022-01-12T09:47:01.402" v="6689"/>
          <ac:inkMkLst>
            <pc:docMk/>
            <pc:sldMk cId="1249283343" sldId="374"/>
            <ac:inkMk id="24" creationId="{35D098B5-B745-4ED6-BFA4-881B9D17E863}"/>
          </ac:inkMkLst>
        </pc:inkChg>
        <pc:inkChg chg="add del">
          <ac:chgData name="Viet Anh Nguyen" userId="b95f61ff061388d5" providerId="LiveId" clId="{2F009BA6-935D-4172-B5F2-8DDE54F1BBBA}" dt="2022-01-12T09:47:02.974" v="6693"/>
          <ac:inkMkLst>
            <pc:docMk/>
            <pc:sldMk cId="1249283343" sldId="374"/>
            <ac:inkMk id="25" creationId="{610A6AC0-DBBC-4E42-94FC-B2F1CCB2C4BE}"/>
          </ac:inkMkLst>
        </pc:inkChg>
        <pc:inkChg chg="add del">
          <ac:chgData name="Viet Anh Nguyen" userId="b95f61ff061388d5" providerId="LiveId" clId="{2F009BA6-935D-4172-B5F2-8DDE54F1BBBA}" dt="2022-01-12T09:47:02.974" v="6693"/>
          <ac:inkMkLst>
            <pc:docMk/>
            <pc:sldMk cId="1249283343" sldId="374"/>
            <ac:inkMk id="26" creationId="{C4AD0E4A-8CCF-45C9-A2BA-7FEE1608A308}"/>
          </ac:inkMkLst>
        </pc:inkChg>
        <pc:inkChg chg="add del">
          <ac:chgData name="Viet Anh Nguyen" userId="b95f61ff061388d5" providerId="LiveId" clId="{2F009BA6-935D-4172-B5F2-8DDE54F1BBBA}" dt="2022-01-12T09:47:02.974" v="6693"/>
          <ac:inkMkLst>
            <pc:docMk/>
            <pc:sldMk cId="1249283343" sldId="374"/>
            <ac:inkMk id="27" creationId="{EBE80733-651E-492E-A359-DBBFC0524A1E}"/>
          </ac:inkMkLst>
        </pc:inkChg>
        <pc:inkChg chg="add del">
          <ac:chgData name="Viet Anh Nguyen" userId="b95f61ff061388d5" providerId="LiveId" clId="{2F009BA6-935D-4172-B5F2-8DDE54F1BBBA}" dt="2022-01-12T09:47:02.974" v="6693"/>
          <ac:inkMkLst>
            <pc:docMk/>
            <pc:sldMk cId="1249283343" sldId="374"/>
            <ac:inkMk id="28" creationId="{5A0DE2C0-6136-413D-B67E-CABB4B4B0F1F}"/>
          </ac:inkMkLst>
        </pc:inkChg>
        <pc:inkChg chg="add">
          <ac:chgData name="Viet Anh Nguyen" userId="b95f61ff061388d5" providerId="LiveId" clId="{2F009BA6-935D-4172-B5F2-8DDE54F1BBBA}" dt="2022-01-12T09:47:02.974" v="6693"/>
          <ac:inkMkLst>
            <pc:docMk/>
            <pc:sldMk cId="1249283343" sldId="374"/>
            <ac:inkMk id="29" creationId="{37AD5B09-8876-42F7-8D34-78087A250F2A}"/>
          </ac:inkMkLst>
        </pc:inkChg>
        <pc:inkChg chg="add del">
          <ac:chgData name="Viet Anh Nguyen" userId="b95f61ff061388d5" providerId="LiveId" clId="{2F009BA6-935D-4172-B5F2-8DDE54F1BBBA}" dt="2022-01-12T09:47:09.258" v="6700"/>
          <ac:inkMkLst>
            <pc:docMk/>
            <pc:sldMk cId="1249283343" sldId="374"/>
            <ac:inkMk id="30" creationId="{674FE64F-A330-4A0E-9CCA-1ADA4815A608}"/>
          </ac:inkMkLst>
        </pc:inkChg>
        <pc:inkChg chg="add del">
          <ac:chgData name="Viet Anh Nguyen" userId="b95f61ff061388d5" providerId="LiveId" clId="{2F009BA6-935D-4172-B5F2-8DDE54F1BBBA}" dt="2022-01-12T09:47:09.258" v="6700"/>
          <ac:inkMkLst>
            <pc:docMk/>
            <pc:sldMk cId="1249283343" sldId="374"/>
            <ac:inkMk id="31" creationId="{1053D93A-CAA0-4CF0-BDE7-919D13527C84}"/>
          </ac:inkMkLst>
        </pc:inkChg>
        <pc:inkChg chg="add del">
          <ac:chgData name="Viet Anh Nguyen" userId="b95f61ff061388d5" providerId="LiveId" clId="{2F009BA6-935D-4172-B5F2-8DDE54F1BBBA}" dt="2022-01-12T09:47:09.258" v="6700"/>
          <ac:inkMkLst>
            <pc:docMk/>
            <pc:sldMk cId="1249283343" sldId="374"/>
            <ac:inkMk id="32" creationId="{DE2C7B80-40F3-4C11-9F9E-B37E77FDC58A}"/>
          </ac:inkMkLst>
        </pc:inkChg>
        <pc:inkChg chg="add del">
          <ac:chgData name="Viet Anh Nguyen" userId="b95f61ff061388d5" providerId="LiveId" clId="{2F009BA6-935D-4172-B5F2-8DDE54F1BBBA}" dt="2022-01-12T09:47:09.258" v="6700"/>
          <ac:inkMkLst>
            <pc:docMk/>
            <pc:sldMk cId="1249283343" sldId="374"/>
            <ac:inkMk id="33" creationId="{7A084852-8F0C-4335-AB2E-EA1553E5F9EA}"/>
          </ac:inkMkLst>
        </pc:inkChg>
        <pc:inkChg chg="add del">
          <ac:chgData name="Viet Anh Nguyen" userId="b95f61ff061388d5" providerId="LiveId" clId="{2F009BA6-935D-4172-B5F2-8DDE54F1BBBA}" dt="2022-01-12T09:47:09.258" v="6700"/>
          <ac:inkMkLst>
            <pc:docMk/>
            <pc:sldMk cId="1249283343" sldId="374"/>
            <ac:inkMk id="34" creationId="{197B1556-358C-4858-A5E9-CCDE4177796F}"/>
          </ac:inkMkLst>
        </pc:inkChg>
        <pc:inkChg chg="add del">
          <ac:chgData name="Viet Anh Nguyen" userId="b95f61ff061388d5" providerId="LiveId" clId="{2F009BA6-935D-4172-B5F2-8DDE54F1BBBA}" dt="2022-01-12T09:47:09.258" v="6700"/>
          <ac:inkMkLst>
            <pc:docMk/>
            <pc:sldMk cId="1249283343" sldId="374"/>
            <ac:inkMk id="35" creationId="{8DEEA73A-AC9A-4FFA-8898-450442E24521}"/>
          </ac:inkMkLst>
        </pc:inkChg>
        <pc:inkChg chg="add">
          <ac:chgData name="Viet Anh Nguyen" userId="b95f61ff061388d5" providerId="LiveId" clId="{2F009BA6-935D-4172-B5F2-8DDE54F1BBBA}" dt="2022-01-12T09:47:09.258" v="6700"/>
          <ac:inkMkLst>
            <pc:docMk/>
            <pc:sldMk cId="1249283343" sldId="374"/>
            <ac:inkMk id="36" creationId="{A8C98A6E-C2C8-4947-9F66-62FA099ECA24}"/>
          </ac:inkMkLst>
        </pc:inkChg>
        <pc:inkChg chg="add del">
          <ac:chgData name="Viet Anh Nguyen" userId="b95f61ff061388d5" providerId="LiveId" clId="{2F009BA6-935D-4172-B5F2-8DDE54F1BBBA}" dt="2022-01-12T09:47:14.306" v="6708"/>
          <ac:inkMkLst>
            <pc:docMk/>
            <pc:sldMk cId="1249283343" sldId="374"/>
            <ac:inkMk id="37" creationId="{34AFD3CA-0545-4590-8340-4D96DA75D9D1}"/>
          </ac:inkMkLst>
        </pc:inkChg>
        <pc:inkChg chg="add del">
          <ac:chgData name="Viet Anh Nguyen" userId="b95f61ff061388d5" providerId="LiveId" clId="{2F009BA6-935D-4172-B5F2-8DDE54F1BBBA}" dt="2022-01-12T09:47:14.306" v="6708"/>
          <ac:inkMkLst>
            <pc:docMk/>
            <pc:sldMk cId="1249283343" sldId="374"/>
            <ac:inkMk id="38" creationId="{D7F39E77-B174-4181-A0E9-4A339A151F0A}"/>
          </ac:inkMkLst>
        </pc:inkChg>
        <pc:inkChg chg="add del">
          <ac:chgData name="Viet Anh Nguyen" userId="b95f61ff061388d5" providerId="LiveId" clId="{2F009BA6-935D-4172-B5F2-8DDE54F1BBBA}" dt="2022-01-12T09:47:14.306" v="6708"/>
          <ac:inkMkLst>
            <pc:docMk/>
            <pc:sldMk cId="1249283343" sldId="374"/>
            <ac:inkMk id="39" creationId="{68ED37EF-6E54-4EB7-BCB1-D62342B582C8}"/>
          </ac:inkMkLst>
        </pc:inkChg>
        <pc:inkChg chg="add del">
          <ac:chgData name="Viet Anh Nguyen" userId="b95f61ff061388d5" providerId="LiveId" clId="{2F009BA6-935D-4172-B5F2-8DDE54F1BBBA}" dt="2022-01-12T09:47:14.306" v="6708"/>
          <ac:inkMkLst>
            <pc:docMk/>
            <pc:sldMk cId="1249283343" sldId="374"/>
            <ac:inkMk id="40" creationId="{879DD7EA-F2C3-419C-8123-D14CDF982831}"/>
          </ac:inkMkLst>
        </pc:inkChg>
        <pc:inkChg chg="add del">
          <ac:chgData name="Viet Anh Nguyen" userId="b95f61ff061388d5" providerId="LiveId" clId="{2F009BA6-935D-4172-B5F2-8DDE54F1BBBA}" dt="2022-01-12T09:47:14.306" v="6708"/>
          <ac:inkMkLst>
            <pc:docMk/>
            <pc:sldMk cId="1249283343" sldId="374"/>
            <ac:inkMk id="41" creationId="{66F8868C-A97D-4084-80B5-B452F79BB0AC}"/>
          </ac:inkMkLst>
        </pc:inkChg>
        <pc:inkChg chg="add del">
          <ac:chgData name="Viet Anh Nguyen" userId="b95f61ff061388d5" providerId="LiveId" clId="{2F009BA6-935D-4172-B5F2-8DDE54F1BBBA}" dt="2022-01-12T09:47:14.306" v="6708"/>
          <ac:inkMkLst>
            <pc:docMk/>
            <pc:sldMk cId="1249283343" sldId="374"/>
            <ac:inkMk id="42" creationId="{A0909F8A-56A1-4EDC-8985-F82CF01FFCCF}"/>
          </ac:inkMkLst>
        </pc:inkChg>
        <pc:inkChg chg="add del">
          <ac:chgData name="Viet Anh Nguyen" userId="b95f61ff061388d5" providerId="LiveId" clId="{2F009BA6-935D-4172-B5F2-8DDE54F1BBBA}" dt="2022-01-12T09:47:14.306" v="6708"/>
          <ac:inkMkLst>
            <pc:docMk/>
            <pc:sldMk cId="1249283343" sldId="374"/>
            <ac:inkMk id="43" creationId="{10730312-059C-4DBF-9E89-D5DBDE12B957}"/>
          </ac:inkMkLst>
        </pc:inkChg>
        <pc:inkChg chg="add del">
          <ac:chgData name="Viet Anh Nguyen" userId="b95f61ff061388d5" providerId="LiveId" clId="{2F009BA6-935D-4172-B5F2-8DDE54F1BBBA}" dt="2022-01-12T09:47:18.401" v="6716"/>
          <ac:inkMkLst>
            <pc:docMk/>
            <pc:sldMk cId="1249283343" sldId="374"/>
            <ac:inkMk id="44" creationId="{6CBCD19D-3975-4A54-BC61-0F352D620CCC}"/>
          </ac:inkMkLst>
        </pc:inkChg>
        <pc:inkChg chg="add del">
          <ac:chgData name="Viet Anh Nguyen" userId="b95f61ff061388d5" providerId="LiveId" clId="{2F009BA6-935D-4172-B5F2-8DDE54F1BBBA}" dt="2022-01-12T09:47:18.401" v="6716"/>
          <ac:inkMkLst>
            <pc:docMk/>
            <pc:sldMk cId="1249283343" sldId="374"/>
            <ac:inkMk id="45" creationId="{00CF61E0-7072-42C0-91C8-719FFF64A7C0}"/>
          </ac:inkMkLst>
        </pc:inkChg>
        <pc:inkChg chg="add del">
          <ac:chgData name="Viet Anh Nguyen" userId="b95f61ff061388d5" providerId="LiveId" clId="{2F009BA6-935D-4172-B5F2-8DDE54F1BBBA}" dt="2022-01-12T09:47:18.401" v="6716"/>
          <ac:inkMkLst>
            <pc:docMk/>
            <pc:sldMk cId="1249283343" sldId="374"/>
            <ac:inkMk id="46" creationId="{2DCC4A02-650F-4134-AD0A-FABBBDC0DF9D}"/>
          </ac:inkMkLst>
        </pc:inkChg>
        <pc:inkChg chg="add del">
          <ac:chgData name="Viet Anh Nguyen" userId="b95f61ff061388d5" providerId="LiveId" clId="{2F009BA6-935D-4172-B5F2-8DDE54F1BBBA}" dt="2022-01-12T09:47:18.401" v="6716"/>
          <ac:inkMkLst>
            <pc:docMk/>
            <pc:sldMk cId="1249283343" sldId="374"/>
            <ac:inkMk id="47" creationId="{441562B7-A3F3-4998-9C60-E2592FB7A722}"/>
          </ac:inkMkLst>
        </pc:inkChg>
        <pc:inkChg chg="add del">
          <ac:chgData name="Viet Anh Nguyen" userId="b95f61ff061388d5" providerId="LiveId" clId="{2F009BA6-935D-4172-B5F2-8DDE54F1BBBA}" dt="2022-01-12T09:47:18.401" v="6716"/>
          <ac:inkMkLst>
            <pc:docMk/>
            <pc:sldMk cId="1249283343" sldId="374"/>
            <ac:inkMk id="48" creationId="{162A9001-27EC-4F23-BCA0-E52ABBDB0546}"/>
          </ac:inkMkLst>
        </pc:inkChg>
        <pc:inkChg chg="add del">
          <ac:chgData name="Viet Anh Nguyen" userId="b95f61ff061388d5" providerId="LiveId" clId="{2F009BA6-935D-4172-B5F2-8DDE54F1BBBA}" dt="2022-01-12T09:47:18.401" v="6716"/>
          <ac:inkMkLst>
            <pc:docMk/>
            <pc:sldMk cId="1249283343" sldId="374"/>
            <ac:inkMk id="49" creationId="{665B5AC0-ABDF-4CD8-B7FA-A7DCC24AA575}"/>
          </ac:inkMkLst>
        </pc:inkChg>
        <pc:inkChg chg="add del">
          <ac:chgData name="Viet Anh Nguyen" userId="b95f61ff061388d5" providerId="LiveId" clId="{2F009BA6-935D-4172-B5F2-8DDE54F1BBBA}" dt="2022-01-12T09:47:18.401" v="6716"/>
          <ac:inkMkLst>
            <pc:docMk/>
            <pc:sldMk cId="1249283343" sldId="374"/>
            <ac:inkMk id="50" creationId="{74BD475B-58AE-4227-9FD0-F4C1918C10DA}"/>
          </ac:inkMkLst>
        </pc:inkChg>
        <pc:inkChg chg="add">
          <ac:chgData name="Viet Anh Nguyen" userId="b95f61ff061388d5" providerId="LiveId" clId="{2F009BA6-935D-4172-B5F2-8DDE54F1BBBA}" dt="2022-01-12T09:47:17.429" v="6715" actId="9405"/>
          <ac:inkMkLst>
            <pc:docMk/>
            <pc:sldMk cId="1249283343" sldId="374"/>
            <ac:inkMk id="51" creationId="{14BF6326-721C-492A-93EA-71BB1C63D98B}"/>
          </ac:inkMkLst>
        </pc:inkChg>
        <pc:inkChg chg="add del">
          <ac:chgData name="Viet Anh Nguyen" userId="b95f61ff061388d5" providerId="LiveId" clId="{2F009BA6-935D-4172-B5F2-8DDE54F1BBBA}" dt="2022-01-12T09:47:20.427" v="6720"/>
          <ac:inkMkLst>
            <pc:docMk/>
            <pc:sldMk cId="1249283343" sldId="374"/>
            <ac:inkMk id="52" creationId="{5A0E4AFB-84D5-4E93-9CDB-55474FC327BA}"/>
          </ac:inkMkLst>
        </pc:inkChg>
        <pc:inkChg chg="add del">
          <ac:chgData name="Viet Anh Nguyen" userId="b95f61ff061388d5" providerId="LiveId" clId="{2F009BA6-935D-4172-B5F2-8DDE54F1BBBA}" dt="2022-01-12T09:47:20.427" v="6720"/>
          <ac:inkMkLst>
            <pc:docMk/>
            <pc:sldMk cId="1249283343" sldId="374"/>
            <ac:inkMk id="53" creationId="{7C4DE4FC-FD9B-4935-8BFC-A7A939E51D9D}"/>
          </ac:inkMkLst>
        </pc:inkChg>
        <pc:inkChg chg="add del">
          <ac:chgData name="Viet Anh Nguyen" userId="b95f61ff061388d5" providerId="LiveId" clId="{2F009BA6-935D-4172-B5F2-8DDE54F1BBBA}" dt="2022-01-12T09:47:20.427" v="6720"/>
          <ac:inkMkLst>
            <pc:docMk/>
            <pc:sldMk cId="1249283343" sldId="374"/>
            <ac:inkMk id="54" creationId="{0F0A50D3-2205-4198-BC16-1082D10264C7}"/>
          </ac:inkMkLst>
        </pc:inkChg>
        <pc:inkChg chg="add del">
          <ac:chgData name="Viet Anh Nguyen" userId="b95f61ff061388d5" providerId="LiveId" clId="{2F009BA6-935D-4172-B5F2-8DDE54F1BBBA}" dt="2022-01-12T09:47:20.427" v="6720"/>
          <ac:inkMkLst>
            <pc:docMk/>
            <pc:sldMk cId="1249283343" sldId="374"/>
            <ac:inkMk id="55" creationId="{D2614831-087D-472D-BF5E-72373AD43DA4}"/>
          </ac:inkMkLst>
        </pc:inkChg>
        <pc:inkChg chg="add del">
          <ac:chgData name="Viet Anh Nguyen" userId="b95f61ff061388d5" providerId="LiveId" clId="{2F009BA6-935D-4172-B5F2-8DDE54F1BBBA}" dt="2022-01-12T09:47:21.556" v="6724"/>
          <ac:inkMkLst>
            <pc:docMk/>
            <pc:sldMk cId="1249283343" sldId="374"/>
            <ac:inkMk id="56" creationId="{EF84E5D0-2719-4039-9E16-E16A6F54D0CD}"/>
          </ac:inkMkLst>
        </pc:inkChg>
        <pc:inkChg chg="add">
          <ac:chgData name="Viet Anh Nguyen" userId="b95f61ff061388d5" providerId="LiveId" clId="{2F009BA6-935D-4172-B5F2-8DDE54F1BBBA}" dt="2022-01-12T09:47:20.427" v="6720"/>
          <ac:inkMkLst>
            <pc:docMk/>
            <pc:sldMk cId="1249283343" sldId="374"/>
            <ac:inkMk id="57" creationId="{E3B79BA9-7EB7-4914-8908-80A7322CA957}"/>
          </ac:inkMkLst>
        </pc:inkChg>
        <pc:inkChg chg="add del">
          <ac:chgData name="Viet Anh Nguyen" userId="b95f61ff061388d5" providerId="LiveId" clId="{2F009BA6-935D-4172-B5F2-8DDE54F1BBBA}" dt="2022-01-12T09:47:21.556" v="6724"/>
          <ac:inkMkLst>
            <pc:docMk/>
            <pc:sldMk cId="1249283343" sldId="374"/>
            <ac:inkMk id="58" creationId="{52BEF322-2DDE-4961-A180-B21BE8B0A658}"/>
          </ac:inkMkLst>
        </pc:inkChg>
        <pc:inkChg chg="add del">
          <ac:chgData name="Viet Anh Nguyen" userId="b95f61ff061388d5" providerId="LiveId" clId="{2F009BA6-935D-4172-B5F2-8DDE54F1BBBA}" dt="2022-01-12T09:47:21.556" v="6724"/>
          <ac:inkMkLst>
            <pc:docMk/>
            <pc:sldMk cId="1249283343" sldId="374"/>
            <ac:inkMk id="59" creationId="{D079B024-5129-4C4A-B678-A1D9E1E54E1B}"/>
          </ac:inkMkLst>
        </pc:inkChg>
        <pc:inkChg chg="add del">
          <ac:chgData name="Viet Anh Nguyen" userId="b95f61ff061388d5" providerId="LiveId" clId="{2F009BA6-935D-4172-B5F2-8DDE54F1BBBA}" dt="2022-01-12T09:47:21.556" v="6724"/>
          <ac:inkMkLst>
            <pc:docMk/>
            <pc:sldMk cId="1249283343" sldId="374"/>
            <ac:inkMk id="60" creationId="{31EA4E55-799B-42F0-AD0F-5321510DC323}"/>
          </ac:inkMkLst>
        </pc:inkChg>
        <pc:inkChg chg="add">
          <ac:chgData name="Viet Anh Nguyen" userId="b95f61ff061388d5" providerId="LiveId" clId="{2F009BA6-935D-4172-B5F2-8DDE54F1BBBA}" dt="2022-01-12T09:47:21.556" v="6724"/>
          <ac:inkMkLst>
            <pc:docMk/>
            <pc:sldMk cId="1249283343" sldId="374"/>
            <ac:inkMk id="61" creationId="{C554CF0E-F540-4C56-9220-B9CC3AD68180}"/>
          </ac:inkMkLst>
        </pc:inkChg>
        <pc:inkChg chg="add del">
          <ac:chgData name="Viet Anh Nguyen" userId="b95f61ff061388d5" providerId="LiveId" clId="{2F009BA6-935D-4172-B5F2-8DDE54F1BBBA}" dt="2022-01-12T09:47:24.565" v="6730"/>
          <ac:inkMkLst>
            <pc:docMk/>
            <pc:sldMk cId="1249283343" sldId="374"/>
            <ac:inkMk id="62" creationId="{67A17F2F-1D56-46FC-A05E-4917AEA79344}"/>
          </ac:inkMkLst>
        </pc:inkChg>
        <pc:inkChg chg="add del">
          <ac:chgData name="Viet Anh Nguyen" userId="b95f61ff061388d5" providerId="LiveId" clId="{2F009BA6-935D-4172-B5F2-8DDE54F1BBBA}" dt="2022-01-12T09:47:24.565" v="6730"/>
          <ac:inkMkLst>
            <pc:docMk/>
            <pc:sldMk cId="1249283343" sldId="374"/>
            <ac:inkMk id="63" creationId="{802D7D70-A683-4999-97D1-416CF88D1DEF}"/>
          </ac:inkMkLst>
        </pc:inkChg>
        <pc:inkChg chg="add del">
          <ac:chgData name="Viet Anh Nguyen" userId="b95f61ff061388d5" providerId="LiveId" clId="{2F009BA6-935D-4172-B5F2-8DDE54F1BBBA}" dt="2022-01-12T09:47:24.565" v="6730"/>
          <ac:inkMkLst>
            <pc:docMk/>
            <pc:sldMk cId="1249283343" sldId="374"/>
            <ac:inkMk id="64" creationId="{24CCB219-2557-4413-BD9F-C3284C3E7866}"/>
          </ac:inkMkLst>
        </pc:inkChg>
        <pc:inkChg chg="add del">
          <ac:chgData name="Viet Anh Nguyen" userId="b95f61ff061388d5" providerId="LiveId" clId="{2F009BA6-935D-4172-B5F2-8DDE54F1BBBA}" dt="2022-01-12T09:47:24.565" v="6730"/>
          <ac:inkMkLst>
            <pc:docMk/>
            <pc:sldMk cId="1249283343" sldId="374"/>
            <ac:inkMk id="65" creationId="{35EA4DB0-B36E-4199-B126-B98960CE30E4}"/>
          </ac:inkMkLst>
        </pc:inkChg>
        <pc:inkChg chg="add del">
          <ac:chgData name="Viet Anh Nguyen" userId="b95f61ff061388d5" providerId="LiveId" clId="{2F009BA6-935D-4172-B5F2-8DDE54F1BBBA}" dt="2022-01-12T09:47:24.565" v="6730"/>
          <ac:inkMkLst>
            <pc:docMk/>
            <pc:sldMk cId="1249283343" sldId="374"/>
            <ac:inkMk id="66" creationId="{58E72680-D8E9-45A3-BFBB-77077213970C}"/>
          </ac:inkMkLst>
        </pc:inkChg>
        <pc:inkChg chg="add">
          <ac:chgData name="Viet Anh Nguyen" userId="b95f61ff061388d5" providerId="LiveId" clId="{2F009BA6-935D-4172-B5F2-8DDE54F1BBBA}" dt="2022-01-12T09:47:24.565" v="6730"/>
          <ac:inkMkLst>
            <pc:docMk/>
            <pc:sldMk cId="1249283343" sldId="374"/>
            <ac:inkMk id="67" creationId="{A6DAE66B-4520-4AD2-9E3F-2905F8E36BD9}"/>
          </ac:inkMkLst>
        </pc:inkChg>
        <pc:inkChg chg="add">
          <ac:chgData name="Viet Anh Nguyen" userId="b95f61ff061388d5" providerId="LiveId" clId="{2F009BA6-935D-4172-B5F2-8DDE54F1BBBA}" dt="2022-01-12T09:47:29.318" v="6731" actId="9405"/>
          <ac:inkMkLst>
            <pc:docMk/>
            <pc:sldMk cId="1249283343" sldId="374"/>
            <ac:inkMk id="68" creationId="{D5DFCF58-CFE6-4263-A44E-B4157F15EECC}"/>
          </ac:inkMkLst>
        </pc:inkChg>
        <pc:inkChg chg="add">
          <ac:chgData name="Viet Anh Nguyen" userId="b95f61ff061388d5" providerId="LiveId" clId="{2F009BA6-935D-4172-B5F2-8DDE54F1BBBA}" dt="2022-01-12T09:47:29.540" v="6732" actId="9405"/>
          <ac:inkMkLst>
            <pc:docMk/>
            <pc:sldMk cId="1249283343" sldId="374"/>
            <ac:inkMk id="69" creationId="{28D72538-A5AA-4189-BD8F-0B08C73166C4}"/>
          </ac:inkMkLst>
        </pc:inkChg>
        <pc:inkChg chg="add">
          <ac:chgData name="Viet Anh Nguyen" userId="b95f61ff061388d5" providerId="LiveId" clId="{2F009BA6-935D-4172-B5F2-8DDE54F1BBBA}" dt="2022-01-12T09:47:51.721" v="6737" actId="9405"/>
          <ac:inkMkLst>
            <pc:docMk/>
            <pc:sldMk cId="1249283343" sldId="374"/>
            <ac:inkMk id="70" creationId="{9AF91EF8-C2E5-4A7D-B6C3-7A79CBB0ABD9}"/>
          </ac:inkMkLst>
        </pc:inkChg>
        <pc:inkChg chg="add del">
          <ac:chgData name="Viet Anh Nguyen" userId="b95f61ff061388d5" providerId="LiveId" clId="{2F009BA6-935D-4172-B5F2-8DDE54F1BBBA}" dt="2022-01-12T09:47:54.276" v="6740"/>
          <ac:inkMkLst>
            <pc:docMk/>
            <pc:sldMk cId="1249283343" sldId="374"/>
            <ac:inkMk id="71" creationId="{F6BD8411-5CE7-4630-B6A5-5DDF10E9D3F2}"/>
          </ac:inkMkLst>
        </pc:inkChg>
        <pc:inkChg chg="add del">
          <ac:chgData name="Viet Anh Nguyen" userId="b95f61ff061388d5" providerId="LiveId" clId="{2F009BA6-935D-4172-B5F2-8DDE54F1BBBA}" dt="2022-01-12T09:47:54.276" v="6740"/>
          <ac:inkMkLst>
            <pc:docMk/>
            <pc:sldMk cId="1249283343" sldId="374"/>
            <ac:inkMk id="72" creationId="{A7218295-3FBE-4E55-9AAD-651AD2699720}"/>
          </ac:inkMkLst>
        </pc:inkChg>
        <pc:inkChg chg="add">
          <ac:chgData name="Viet Anh Nguyen" userId="b95f61ff061388d5" providerId="LiveId" clId="{2F009BA6-935D-4172-B5F2-8DDE54F1BBBA}" dt="2022-01-12T09:47:54.276" v="6740"/>
          <ac:inkMkLst>
            <pc:docMk/>
            <pc:sldMk cId="1249283343" sldId="374"/>
            <ac:inkMk id="73" creationId="{6E2F04E8-D99F-4B38-AFB3-15988B0FD6B4}"/>
          </ac:inkMkLst>
        </pc:inkChg>
        <pc:inkChg chg="add">
          <ac:chgData name="Viet Anh Nguyen" userId="b95f61ff061388d5" providerId="LiveId" clId="{2F009BA6-935D-4172-B5F2-8DDE54F1BBBA}" dt="2022-01-12T09:47:58.050" v="6741" actId="9405"/>
          <ac:inkMkLst>
            <pc:docMk/>
            <pc:sldMk cId="1249283343" sldId="374"/>
            <ac:inkMk id="74" creationId="{3A4D466B-882C-4C26-AC25-E7F8C4236E0A}"/>
          </ac:inkMkLst>
        </pc:inkChg>
        <pc:inkChg chg="add del">
          <ac:chgData name="Viet Anh Nguyen" userId="b95f61ff061388d5" providerId="LiveId" clId="{2F009BA6-935D-4172-B5F2-8DDE54F1BBBA}" dt="2022-01-12T09:48:00.390" v="6744"/>
          <ac:inkMkLst>
            <pc:docMk/>
            <pc:sldMk cId="1249283343" sldId="374"/>
            <ac:inkMk id="75" creationId="{9AB9CA87-8475-40DA-8293-1750FBBF0487}"/>
          </ac:inkMkLst>
        </pc:inkChg>
        <pc:inkChg chg="add del">
          <ac:chgData name="Viet Anh Nguyen" userId="b95f61ff061388d5" providerId="LiveId" clId="{2F009BA6-935D-4172-B5F2-8DDE54F1BBBA}" dt="2022-01-12T09:48:00.390" v="6744"/>
          <ac:inkMkLst>
            <pc:docMk/>
            <pc:sldMk cId="1249283343" sldId="374"/>
            <ac:inkMk id="76" creationId="{67A472E2-F2BF-4251-8045-2BBA15E04275}"/>
          </ac:inkMkLst>
        </pc:inkChg>
        <pc:inkChg chg="add del">
          <ac:chgData name="Viet Anh Nguyen" userId="b95f61ff061388d5" providerId="LiveId" clId="{2F009BA6-935D-4172-B5F2-8DDE54F1BBBA}" dt="2022-01-12T09:48:09.761" v="6751"/>
          <ac:inkMkLst>
            <pc:docMk/>
            <pc:sldMk cId="1249283343" sldId="374"/>
            <ac:inkMk id="77" creationId="{348CF5F3-F26B-47E2-947D-A960824526C2}"/>
          </ac:inkMkLst>
        </pc:inkChg>
        <pc:inkChg chg="add del">
          <ac:chgData name="Viet Anh Nguyen" userId="b95f61ff061388d5" providerId="LiveId" clId="{2F009BA6-935D-4172-B5F2-8DDE54F1BBBA}" dt="2022-01-12T09:48:09.761" v="6751"/>
          <ac:inkMkLst>
            <pc:docMk/>
            <pc:sldMk cId="1249283343" sldId="374"/>
            <ac:inkMk id="78" creationId="{5A766B37-CB9D-4504-AB12-F2A4C447B9F9}"/>
          </ac:inkMkLst>
        </pc:inkChg>
        <pc:inkChg chg="add del">
          <ac:chgData name="Viet Anh Nguyen" userId="b95f61ff061388d5" providerId="LiveId" clId="{2F009BA6-935D-4172-B5F2-8DDE54F1BBBA}" dt="2022-01-12T09:48:02.503" v="6748"/>
          <ac:inkMkLst>
            <pc:docMk/>
            <pc:sldMk cId="1249283343" sldId="374"/>
            <ac:inkMk id="79" creationId="{7230D726-6AB4-48BF-BB05-0A8A3E094D26}"/>
          </ac:inkMkLst>
        </pc:inkChg>
        <pc:inkChg chg="add del">
          <ac:chgData name="Viet Anh Nguyen" userId="b95f61ff061388d5" providerId="LiveId" clId="{2F009BA6-935D-4172-B5F2-8DDE54F1BBBA}" dt="2022-01-12T09:48:02.503" v="6748"/>
          <ac:inkMkLst>
            <pc:docMk/>
            <pc:sldMk cId="1249283343" sldId="374"/>
            <ac:inkMk id="80" creationId="{7019232C-8449-4FA8-8C80-95C86357A3B7}"/>
          </ac:inkMkLst>
        </pc:inkChg>
        <pc:inkChg chg="add">
          <ac:chgData name="Viet Anh Nguyen" userId="b95f61ff061388d5" providerId="LiveId" clId="{2F009BA6-935D-4172-B5F2-8DDE54F1BBBA}" dt="2022-01-12T09:48:02.503" v="6748"/>
          <ac:inkMkLst>
            <pc:docMk/>
            <pc:sldMk cId="1249283343" sldId="374"/>
            <ac:inkMk id="81" creationId="{5FF5868F-5642-4061-BC47-1632EDB21914}"/>
          </ac:inkMkLst>
        </pc:inkChg>
        <pc:inkChg chg="add del">
          <ac:chgData name="Viet Anh Nguyen" userId="b95f61ff061388d5" providerId="LiveId" clId="{2F009BA6-935D-4172-B5F2-8DDE54F1BBBA}" dt="2022-01-12T09:48:20.829" v="6770"/>
          <ac:inkMkLst>
            <pc:docMk/>
            <pc:sldMk cId="1249283343" sldId="374"/>
            <ac:inkMk id="82" creationId="{B2DE3E58-D243-43B2-B627-2A013A6D4444}"/>
          </ac:inkMkLst>
        </pc:inkChg>
        <pc:inkChg chg="add del">
          <ac:chgData name="Viet Anh Nguyen" userId="b95f61ff061388d5" providerId="LiveId" clId="{2F009BA6-935D-4172-B5F2-8DDE54F1BBBA}" dt="2022-01-12T09:48:09.761" v="6751"/>
          <ac:inkMkLst>
            <pc:docMk/>
            <pc:sldMk cId="1249283343" sldId="374"/>
            <ac:inkMk id="83" creationId="{646FF01B-AE8C-4460-B3CC-9FF7C0971E05}"/>
          </ac:inkMkLst>
        </pc:inkChg>
        <pc:inkChg chg="add">
          <ac:chgData name="Viet Anh Nguyen" userId="b95f61ff061388d5" providerId="LiveId" clId="{2F009BA6-935D-4172-B5F2-8DDE54F1BBBA}" dt="2022-01-12T09:48:09.761" v="6751"/>
          <ac:inkMkLst>
            <pc:docMk/>
            <pc:sldMk cId="1249283343" sldId="374"/>
            <ac:inkMk id="84" creationId="{C6E4C5B2-FA95-4B53-B5CB-62F3BAB93E34}"/>
          </ac:inkMkLst>
        </pc:inkChg>
        <pc:inkChg chg="add del">
          <ac:chgData name="Viet Anh Nguyen" userId="b95f61ff061388d5" providerId="LiveId" clId="{2F009BA6-935D-4172-B5F2-8DDE54F1BBBA}" dt="2022-01-12T09:48:12.522" v="6756"/>
          <ac:inkMkLst>
            <pc:docMk/>
            <pc:sldMk cId="1249283343" sldId="374"/>
            <ac:inkMk id="85" creationId="{8995A017-2465-4559-9EA7-3AB0A9F298C9}"/>
          </ac:inkMkLst>
        </pc:inkChg>
        <pc:inkChg chg="add del">
          <ac:chgData name="Viet Anh Nguyen" userId="b95f61ff061388d5" providerId="LiveId" clId="{2F009BA6-935D-4172-B5F2-8DDE54F1BBBA}" dt="2022-01-12T09:48:12.522" v="6756"/>
          <ac:inkMkLst>
            <pc:docMk/>
            <pc:sldMk cId="1249283343" sldId="374"/>
            <ac:inkMk id="86" creationId="{E5B6888B-0F05-403F-B6BC-8FE505C9E2FF}"/>
          </ac:inkMkLst>
        </pc:inkChg>
        <pc:inkChg chg="add del">
          <ac:chgData name="Viet Anh Nguyen" userId="b95f61ff061388d5" providerId="LiveId" clId="{2F009BA6-935D-4172-B5F2-8DDE54F1BBBA}" dt="2022-01-12T09:48:12.522" v="6756"/>
          <ac:inkMkLst>
            <pc:docMk/>
            <pc:sldMk cId="1249283343" sldId="374"/>
            <ac:inkMk id="87" creationId="{2AE3107F-66CA-4BED-AEC6-D64D7B6960D1}"/>
          </ac:inkMkLst>
        </pc:inkChg>
        <pc:inkChg chg="add del">
          <ac:chgData name="Viet Anh Nguyen" userId="b95f61ff061388d5" providerId="LiveId" clId="{2F009BA6-935D-4172-B5F2-8DDE54F1BBBA}" dt="2022-01-12T09:48:12.522" v="6756"/>
          <ac:inkMkLst>
            <pc:docMk/>
            <pc:sldMk cId="1249283343" sldId="374"/>
            <ac:inkMk id="88" creationId="{51DB40BC-07BA-4A4D-BFD2-7670B79260F2}"/>
          </ac:inkMkLst>
        </pc:inkChg>
        <pc:inkChg chg="add del">
          <ac:chgData name="Viet Anh Nguyen" userId="b95f61ff061388d5" providerId="LiveId" clId="{2F009BA6-935D-4172-B5F2-8DDE54F1BBBA}" dt="2022-01-12T09:48:17.314" v="6768"/>
          <ac:inkMkLst>
            <pc:docMk/>
            <pc:sldMk cId="1249283343" sldId="374"/>
            <ac:inkMk id="89" creationId="{E213BADA-9967-4C2E-9F65-5A5BEF183A79}"/>
          </ac:inkMkLst>
        </pc:inkChg>
        <pc:inkChg chg="add del">
          <ac:chgData name="Viet Anh Nguyen" userId="b95f61ff061388d5" providerId="LiveId" clId="{2F009BA6-935D-4172-B5F2-8DDE54F1BBBA}" dt="2022-01-12T09:48:17.314" v="6768"/>
          <ac:inkMkLst>
            <pc:docMk/>
            <pc:sldMk cId="1249283343" sldId="374"/>
            <ac:inkMk id="90" creationId="{C2BDDCEB-1542-4EBC-98D4-DEC707F2AF18}"/>
          </ac:inkMkLst>
        </pc:inkChg>
        <pc:inkChg chg="add del">
          <ac:chgData name="Viet Anh Nguyen" userId="b95f61ff061388d5" providerId="LiveId" clId="{2F009BA6-935D-4172-B5F2-8DDE54F1BBBA}" dt="2022-01-12T09:48:17.314" v="6768"/>
          <ac:inkMkLst>
            <pc:docMk/>
            <pc:sldMk cId="1249283343" sldId="374"/>
            <ac:inkMk id="91" creationId="{165E7309-1E86-4234-A561-07AAEC805840}"/>
          </ac:inkMkLst>
        </pc:inkChg>
        <pc:inkChg chg="add del">
          <ac:chgData name="Viet Anh Nguyen" userId="b95f61ff061388d5" providerId="LiveId" clId="{2F009BA6-935D-4172-B5F2-8DDE54F1BBBA}" dt="2022-01-12T09:48:17.314" v="6768"/>
          <ac:inkMkLst>
            <pc:docMk/>
            <pc:sldMk cId="1249283343" sldId="374"/>
            <ac:inkMk id="92" creationId="{01F3908D-E940-420B-B5C8-495A6E56C7C7}"/>
          </ac:inkMkLst>
        </pc:inkChg>
        <pc:inkChg chg="add del">
          <ac:chgData name="Viet Anh Nguyen" userId="b95f61ff061388d5" providerId="LiveId" clId="{2F009BA6-935D-4172-B5F2-8DDE54F1BBBA}" dt="2022-01-12T09:48:17.314" v="6768"/>
          <ac:inkMkLst>
            <pc:docMk/>
            <pc:sldMk cId="1249283343" sldId="374"/>
            <ac:inkMk id="93" creationId="{F49E5918-59FB-4801-8E8C-6A963E917D4C}"/>
          </ac:inkMkLst>
        </pc:inkChg>
        <pc:inkChg chg="add del">
          <ac:chgData name="Viet Anh Nguyen" userId="b95f61ff061388d5" providerId="LiveId" clId="{2F009BA6-935D-4172-B5F2-8DDE54F1BBBA}" dt="2022-01-12T09:48:17.314" v="6768"/>
          <ac:inkMkLst>
            <pc:docMk/>
            <pc:sldMk cId="1249283343" sldId="374"/>
            <ac:inkMk id="94" creationId="{93A8D923-AF28-454B-8DA4-AE68E4630DE3}"/>
          </ac:inkMkLst>
        </pc:inkChg>
        <pc:inkChg chg="add del">
          <ac:chgData name="Viet Anh Nguyen" userId="b95f61ff061388d5" providerId="LiveId" clId="{2F009BA6-935D-4172-B5F2-8DDE54F1BBBA}" dt="2022-01-12T09:48:17.314" v="6768"/>
          <ac:inkMkLst>
            <pc:docMk/>
            <pc:sldMk cId="1249283343" sldId="374"/>
            <ac:inkMk id="95" creationId="{F82AF97E-C4FF-457F-B823-A3B6AC0B0089}"/>
          </ac:inkMkLst>
        </pc:inkChg>
        <pc:inkChg chg="add del">
          <ac:chgData name="Viet Anh Nguyen" userId="b95f61ff061388d5" providerId="LiveId" clId="{2F009BA6-935D-4172-B5F2-8DDE54F1BBBA}" dt="2022-01-12T09:48:17.314" v="6768"/>
          <ac:inkMkLst>
            <pc:docMk/>
            <pc:sldMk cId="1249283343" sldId="374"/>
            <ac:inkMk id="96" creationId="{6B285918-161B-4E05-8092-E8A1888D3C9C}"/>
          </ac:inkMkLst>
        </pc:inkChg>
        <pc:inkChg chg="add del">
          <ac:chgData name="Viet Anh Nguyen" userId="b95f61ff061388d5" providerId="LiveId" clId="{2F009BA6-935D-4172-B5F2-8DDE54F1BBBA}" dt="2022-01-12T09:48:17.314" v="6768"/>
          <ac:inkMkLst>
            <pc:docMk/>
            <pc:sldMk cId="1249283343" sldId="374"/>
            <ac:inkMk id="97" creationId="{9707B2F7-8FA8-4C11-A848-F189DC5C0423}"/>
          </ac:inkMkLst>
        </pc:inkChg>
        <pc:inkChg chg="add del">
          <ac:chgData name="Viet Anh Nguyen" userId="b95f61ff061388d5" providerId="LiveId" clId="{2F009BA6-935D-4172-B5F2-8DDE54F1BBBA}" dt="2022-01-12T09:48:17.314" v="6768"/>
          <ac:inkMkLst>
            <pc:docMk/>
            <pc:sldMk cId="1249283343" sldId="374"/>
            <ac:inkMk id="98" creationId="{7BF829C7-F70C-4B3D-B58C-71C74A65BADF}"/>
          </ac:inkMkLst>
        </pc:inkChg>
        <pc:inkChg chg="add del">
          <ac:chgData name="Viet Anh Nguyen" userId="b95f61ff061388d5" providerId="LiveId" clId="{2F009BA6-935D-4172-B5F2-8DDE54F1BBBA}" dt="2022-01-12T09:48:17.314" v="6768"/>
          <ac:inkMkLst>
            <pc:docMk/>
            <pc:sldMk cId="1249283343" sldId="374"/>
            <ac:inkMk id="99" creationId="{C9CDDC4D-1A7E-40AF-8D20-F0CFA70F2DAE}"/>
          </ac:inkMkLst>
        </pc:inkChg>
        <pc:inkChg chg="add del">
          <ac:chgData name="Viet Anh Nguyen" userId="b95f61ff061388d5" providerId="LiveId" clId="{2F009BA6-935D-4172-B5F2-8DDE54F1BBBA}" dt="2022-01-12T09:48:17.314" v="6768"/>
          <ac:inkMkLst>
            <pc:docMk/>
            <pc:sldMk cId="1249283343" sldId="374"/>
            <ac:inkMk id="100" creationId="{7183461B-E7D2-4532-B46F-2936AEE19374}"/>
          </ac:inkMkLst>
        </pc:inkChg>
        <pc:inkChg chg="add del">
          <ac:chgData name="Viet Anh Nguyen" userId="b95f61ff061388d5" providerId="LiveId" clId="{2F009BA6-935D-4172-B5F2-8DDE54F1BBBA}" dt="2022-01-12T09:48:17.314" v="6768"/>
          <ac:inkMkLst>
            <pc:docMk/>
            <pc:sldMk cId="1249283343" sldId="374"/>
            <ac:inkMk id="101" creationId="{FFBF37DC-7AE3-4631-AA7E-641AA25CE04A}"/>
          </ac:inkMkLst>
        </pc:inkChg>
        <pc:inkChg chg="add del mod">
          <ac:chgData name="Viet Anh Nguyen" userId="b95f61ff061388d5" providerId="LiveId" clId="{2F009BA6-935D-4172-B5F2-8DDE54F1BBBA}" dt="2022-01-12T09:48:25.604" v="6772"/>
          <ac:inkMkLst>
            <pc:docMk/>
            <pc:sldMk cId="1249283343" sldId="374"/>
            <ac:inkMk id="102" creationId="{86C82A17-5574-477F-B4A2-C0F233F64EA5}"/>
          </ac:inkMkLst>
        </pc:inkChg>
        <pc:inkChg chg="add del">
          <ac:chgData name="Viet Anh Nguyen" userId="b95f61ff061388d5" providerId="LiveId" clId="{2F009BA6-935D-4172-B5F2-8DDE54F1BBBA}" dt="2022-01-12T09:48:25.604" v="6772"/>
          <ac:inkMkLst>
            <pc:docMk/>
            <pc:sldMk cId="1249283343" sldId="374"/>
            <ac:inkMk id="103" creationId="{05F74E6E-79C0-4131-B4B0-73B5CA0A6632}"/>
          </ac:inkMkLst>
        </pc:inkChg>
        <pc:inkChg chg="add">
          <ac:chgData name="Viet Anh Nguyen" userId="b95f61ff061388d5" providerId="LiveId" clId="{2F009BA6-935D-4172-B5F2-8DDE54F1BBBA}" dt="2022-01-12T09:48:25.604" v="6772"/>
          <ac:inkMkLst>
            <pc:docMk/>
            <pc:sldMk cId="1249283343" sldId="374"/>
            <ac:inkMk id="104" creationId="{67B8134B-CF16-4966-8C78-6A7971B52751}"/>
          </ac:inkMkLst>
        </pc:inkChg>
        <pc:inkChg chg="add">
          <ac:chgData name="Viet Anh Nguyen" userId="b95f61ff061388d5" providerId="LiveId" clId="{2F009BA6-935D-4172-B5F2-8DDE54F1BBBA}" dt="2022-01-12T09:52:19.005" v="6952" actId="9405"/>
          <ac:inkMkLst>
            <pc:docMk/>
            <pc:sldMk cId="1249283343" sldId="374"/>
            <ac:inkMk id="105" creationId="{730A3823-FFEA-482F-B11C-BD9A69FE1F35}"/>
          </ac:inkMkLst>
        </pc:inkChg>
        <pc:inkChg chg="add">
          <ac:chgData name="Viet Anh Nguyen" userId="b95f61ff061388d5" providerId="LiveId" clId="{2F009BA6-935D-4172-B5F2-8DDE54F1BBBA}" dt="2022-01-12T09:52:19.483" v="6953" actId="9405"/>
          <ac:inkMkLst>
            <pc:docMk/>
            <pc:sldMk cId="1249283343" sldId="374"/>
            <ac:inkMk id="106" creationId="{309A778A-A4EC-4712-B27D-A5AFB1F48BF4}"/>
          </ac:inkMkLst>
        </pc:inkChg>
        <pc:inkChg chg="add">
          <ac:chgData name="Viet Anh Nguyen" userId="b95f61ff061388d5" providerId="LiveId" clId="{2F009BA6-935D-4172-B5F2-8DDE54F1BBBA}" dt="2022-01-12T09:52:20.698" v="6954" actId="9405"/>
          <ac:inkMkLst>
            <pc:docMk/>
            <pc:sldMk cId="1249283343" sldId="374"/>
            <ac:inkMk id="107" creationId="{00E11C72-356A-40F1-9089-48EF5DFE886C}"/>
          </ac:inkMkLst>
        </pc:inkChg>
      </pc:sldChg>
      <pc:sldChg chg="addSp delSp modSp new mod">
        <pc:chgData name="Viet Anh Nguyen" userId="b95f61ff061388d5" providerId="LiveId" clId="{2F009BA6-935D-4172-B5F2-8DDE54F1BBBA}" dt="2022-01-12T09:47:46.903" v="6736"/>
        <pc:sldMkLst>
          <pc:docMk/>
          <pc:sldMk cId="2383128688" sldId="375"/>
        </pc:sldMkLst>
        <pc:inkChg chg="add del">
          <ac:chgData name="Viet Anh Nguyen" userId="b95f61ff061388d5" providerId="LiveId" clId="{2F009BA6-935D-4172-B5F2-8DDE54F1BBBA}" dt="2022-01-12T09:42:27.801" v="6554"/>
          <ac:inkMkLst>
            <pc:docMk/>
            <pc:sldMk cId="2383128688" sldId="375"/>
            <ac:inkMk id="2" creationId="{0FCE87FC-55E2-4EBF-9A81-876FC27FF954}"/>
          </ac:inkMkLst>
        </pc:inkChg>
        <pc:inkChg chg="add del">
          <ac:chgData name="Viet Anh Nguyen" userId="b95f61ff061388d5" providerId="LiveId" clId="{2F009BA6-935D-4172-B5F2-8DDE54F1BBBA}" dt="2022-01-12T09:42:27.801" v="6554"/>
          <ac:inkMkLst>
            <pc:docMk/>
            <pc:sldMk cId="2383128688" sldId="375"/>
            <ac:inkMk id="3" creationId="{BFCFD855-24D1-4066-887A-2441E81A31ED}"/>
          </ac:inkMkLst>
        </pc:inkChg>
        <pc:inkChg chg="add del">
          <ac:chgData name="Viet Anh Nguyen" userId="b95f61ff061388d5" providerId="LiveId" clId="{2F009BA6-935D-4172-B5F2-8DDE54F1BBBA}" dt="2022-01-12T09:42:27.801" v="6554"/>
          <ac:inkMkLst>
            <pc:docMk/>
            <pc:sldMk cId="2383128688" sldId="375"/>
            <ac:inkMk id="4" creationId="{22016A99-1AD2-4F6D-8BF0-B4BD512D140F}"/>
          </ac:inkMkLst>
        </pc:inkChg>
        <pc:inkChg chg="add del">
          <ac:chgData name="Viet Anh Nguyen" userId="b95f61ff061388d5" providerId="LiveId" clId="{2F009BA6-935D-4172-B5F2-8DDE54F1BBBA}" dt="2022-01-12T09:42:27.801" v="6554"/>
          <ac:inkMkLst>
            <pc:docMk/>
            <pc:sldMk cId="2383128688" sldId="375"/>
            <ac:inkMk id="5" creationId="{9B363A13-6EE1-46F7-81C6-27A61BC1CCFC}"/>
          </ac:inkMkLst>
        </pc:inkChg>
        <pc:inkChg chg="add del">
          <ac:chgData name="Viet Anh Nguyen" userId="b95f61ff061388d5" providerId="LiveId" clId="{2F009BA6-935D-4172-B5F2-8DDE54F1BBBA}" dt="2022-01-12T09:42:27.801" v="6554"/>
          <ac:inkMkLst>
            <pc:docMk/>
            <pc:sldMk cId="2383128688" sldId="375"/>
            <ac:inkMk id="6" creationId="{58DEC0E4-DF46-422F-96BF-D9F28195F322}"/>
          </ac:inkMkLst>
        </pc:inkChg>
        <pc:inkChg chg="add del">
          <ac:chgData name="Viet Anh Nguyen" userId="b95f61ff061388d5" providerId="LiveId" clId="{2F009BA6-935D-4172-B5F2-8DDE54F1BBBA}" dt="2022-01-12T09:42:27.801" v="6554"/>
          <ac:inkMkLst>
            <pc:docMk/>
            <pc:sldMk cId="2383128688" sldId="375"/>
            <ac:inkMk id="7" creationId="{905F7393-6C11-427F-B86D-C47403A9571F}"/>
          </ac:inkMkLst>
        </pc:inkChg>
        <pc:inkChg chg="add del">
          <ac:chgData name="Viet Anh Nguyen" userId="b95f61ff061388d5" providerId="LiveId" clId="{2F009BA6-935D-4172-B5F2-8DDE54F1BBBA}" dt="2022-01-12T09:42:27.801" v="6554"/>
          <ac:inkMkLst>
            <pc:docMk/>
            <pc:sldMk cId="2383128688" sldId="375"/>
            <ac:inkMk id="8" creationId="{4780D41B-65A5-4D52-B227-FB92FFAEC43D}"/>
          </ac:inkMkLst>
        </pc:inkChg>
        <pc:inkChg chg="add">
          <ac:chgData name="Viet Anh Nguyen" userId="b95f61ff061388d5" providerId="LiveId" clId="{2F009BA6-935D-4172-B5F2-8DDE54F1BBBA}" dt="2022-01-12T09:42:27.801" v="6554"/>
          <ac:inkMkLst>
            <pc:docMk/>
            <pc:sldMk cId="2383128688" sldId="375"/>
            <ac:inkMk id="9" creationId="{BB1093F8-9156-42F9-8F45-DFAAE9D465AE}"/>
          </ac:inkMkLst>
        </pc:inkChg>
        <pc:inkChg chg="add del">
          <ac:chgData name="Viet Anh Nguyen" userId="b95f61ff061388d5" providerId="LiveId" clId="{2F009BA6-935D-4172-B5F2-8DDE54F1BBBA}" dt="2022-01-12T09:42:33.433" v="6573"/>
          <ac:inkMkLst>
            <pc:docMk/>
            <pc:sldMk cId="2383128688" sldId="375"/>
            <ac:inkMk id="10" creationId="{86A9A547-0728-49BF-AC95-4EC22FCB4422}"/>
          </ac:inkMkLst>
        </pc:inkChg>
        <pc:inkChg chg="add del">
          <ac:chgData name="Viet Anh Nguyen" userId="b95f61ff061388d5" providerId="LiveId" clId="{2F009BA6-935D-4172-B5F2-8DDE54F1BBBA}" dt="2022-01-12T09:42:33.433" v="6573"/>
          <ac:inkMkLst>
            <pc:docMk/>
            <pc:sldMk cId="2383128688" sldId="375"/>
            <ac:inkMk id="11" creationId="{9F707985-25DD-442A-A058-ED7BA9462AD6}"/>
          </ac:inkMkLst>
        </pc:inkChg>
        <pc:inkChg chg="add del">
          <ac:chgData name="Viet Anh Nguyen" userId="b95f61ff061388d5" providerId="LiveId" clId="{2F009BA6-935D-4172-B5F2-8DDE54F1BBBA}" dt="2022-01-12T09:42:33.433" v="6573"/>
          <ac:inkMkLst>
            <pc:docMk/>
            <pc:sldMk cId="2383128688" sldId="375"/>
            <ac:inkMk id="12" creationId="{B4082FD7-B87B-41C4-BBB4-949EB0CDE748}"/>
          </ac:inkMkLst>
        </pc:inkChg>
        <pc:inkChg chg="add del">
          <ac:chgData name="Viet Anh Nguyen" userId="b95f61ff061388d5" providerId="LiveId" clId="{2F009BA6-935D-4172-B5F2-8DDE54F1BBBA}" dt="2022-01-12T09:42:33.433" v="6573"/>
          <ac:inkMkLst>
            <pc:docMk/>
            <pc:sldMk cId="2383128688" sldId="375"/>
            <ac:inkMk id="13" creationId="{08C6D02B-8910-4548-A1AA-13BC81564262}"/>
          </ac:inkMkLst>
        </pc:inkChg>
        <pc:inkChg chg="add del">
          <ac:chgData name="Viet Anh Nguyen" userId="b95f61ff061388d5" providerId="LiveId" clId="{2F009BA6-935D-4172-B5F2-8DDE54F1BBBA}" dt="2022-01-12T09:42:33.433" v="6573"/>
          <ac:inkMkLst>
            <pc:docMk/>
            <pc:sldMk cId="2383128688" sldId="375"/>
            <ac:inkMk id="14" creationId="{1BDEEA24-5AB4-4587-B062-B95653208A49}"/>
          </ac:inkMkLst>
        </pc:inkChg>
        <pc:inkChg chg="add del">
          <ac:chgData name="Viet Anh Nguyen" userId="b95f61ff061388d5" providerId="LiveId" clId="{2F009BA6-935D-4172-B5F2-8DDE54F1BBBA}" dt="2022-01-12T09:42:33.433" v="6573"/>
          <ac:inkMkLst>
            <pc:docMk/>
            <pc:sldMk cId="2383128688" sldId="375"/>
            <ac:inkMk id="15" creationId="{8EE436B5-E385-4C73-9B4D-859B085B7416}"/>
          </ac:inkMkLst>
        </pc:inkChg>
        <pc:inkChg chg="add del">
          <ac:chgData name="Viet Anh Nguyen" userId="b95f61ff061388d5" providerId="LiveId" clId="{2F009BA6-935D-4172-B5F2-8DDE54F1BBBA}" dt="2022-01-12T09:42:33.433" v="6573"/>
          <ac:inkMkLst>
            <pc:docMk/>
            <pc:sldMk cId="2383128688" sldId="375"/>
            <ac:inkMk id="16" creationId="{2F9A8F85-FA4E-49DA-9F9C-29845FFD8D56}"/>
          </ac:inkMkLst>
        </pc:inkChg>
        <pc:inkChg chg="add del">
          <ac:chgData name="Viet Anh Nguyen" userId="b95f61ff061388d5" providerId="LiveId" clId="{2F009BA6-935D-4172-B5F2-8DDE54F1BBBA}" dt="2022-01-12T09:42:33.433" v="6573"/>
          <ac:inkMkLst>
            <pc:docMk/>
            <pc:sldMk cId="2383128688" sldId="375"/>
            <ac:inkMk id="17" creationId="{3489A828-B6C2-455A-82A0-E52F01B100B8}"/>
          </ac:inkMkLst>
        </pc:inkChg>
        <pc:inkChg chg="add del">
          <ac:chgData name="Viet Anh Nguyen" userId="b95f61ff061388d5" providerId="LiveId" clId="{2F009BA6-935D-4172-B5F2-8DDE54F1BBBA}" dt="2022-01-12T09:42:33.433" v="6573"/>
          <ac:inkMkLst>
            <pc:docMk/>
            <pc:sldMk cId="2383128688" sldId="375"/>
            <ac:inkMk id="18" creationId="{46731F5A-BA7C-4254-887C-16678219976E}"/>
          </ac:inkMkLst>
        </pc:inkChg>
        <pc:inkChg chg="add del">
          <ac:chgData name="Viet Anh Nguyen" userId="b95f61ff061388d5" providerId="LiveId" clId="{2F009BA6-935D-4172-B5F2-8DDE54F1BBBA}" dt="2022-01-12T09:42:33.433" v="6573"/>
          <ac:inkMkLst>
            <pc:docMk/>
            <pc:sldMk cId="2383128688" sldId="375"/>
            <ac:inkMk id="19" creationId="{EB082FB1-3DEA-4677-8A5E-E22959B45247}"/>
          </ac:inkMkLst>
        </pc:inkChg>
        <pc:inkChg chg="add del">
          <ac:chgData name="Viet Anh Nguyen" userId="b95f61ff061388d5" providerId="LiveId" clId="{2F009BA6-935D-4172-B5F2-8DDE54F1BBBA}" dt="2022-01-12T09:42:33.433" v="6573"/>
          <ac:inkMkLst>
            <pc:docMk/>
            <pc:sldMk cId="2383128688" sldId="375"/>
            <ac:inkMk id="20" creationId="{32445503-A1D4-44B5-B5B3-AF24613C9BBF}"/>
          </ac:inkMkLst>
        </pc:inkChg>
        <pc:inkChg chg="add del">
          <ac:chgData name="Viet Anh Nguyen" userId="b95f61ff061388d5" providerId="LiveId" clId="{2F009BA6-935D-4172-B5F2-8DDE54F1BBBA}" dt="2022-01-12T09:42:33.433" v="6573"/>
          <ac:inkMkLst>
            <pc:docMk/>
            <pc:sldMk cId="2383128688" sldId="375"/>
            <ac:inkMk id="21" creationId="{E0CE4FD3-6D83-4B80-9BC3-8A7AF8A76AE4}"/>
          </ac:inkMkLst>
        </pc:inkChg>
        <pc:inkChg chg="add del">
          <ac:chgData name="Viet Anh Nguyen" userId="b95f61ff061388d5" providerId="LiveId" clId="{2F009BA6-935D-4172-B5F2-8DDE54F1BBBA}" dt="2022-01-12T09:42:33.433" v="6573"/>
          <ac:inkMkLst>
            <pc:docMk/>
            <pc:sldMk cId="2383128688" sldId="375"/>
            <ac:inkMk id="22" creationId="{8F8A9B86-7C2B-4CED-9623-7C5291DE922E}"/>
          </ac:inkMkLst>
        </pc:inkChg>
        <pc:inkChg chg="add del">
          <ac:chgData name="Viet Anh Nguyen" userId="b95f61ff061388d5" providerId="LiveId" clId="{2F009BA6-935D-4172-B5F2-8DDE54F1BBBA}" dt="2022-01-12T09:42:33.433" v="6573"/>
          <ac:inkMkLst>
            <pc:docMk/>
            <pc:sldMk cId="2383128688" sldId="375"/>
            <ac:inkMk id="23" creationId="{CC5A681A-2451-4F1B-9F5A-1124DC5E767C}"/>
          </ac:inkMkLst>
        </pc:inkChg>
        <pc:inkChg chg="add del">
          <ac:chgData name="Viet Anh Nguyen" userId="b95f61ff061388d5" providerId="LiveId" clId="{2F009BA6-935D-4172-B5F2-8DDE54F1BBBA}" dt="2022-01-12T09:42:33.433" v="6573"/>
          <ac:inkMkLst>
            <pc:docMk/>
            <pc:sldMk cId="2383128688" sldId="375"/>
            <ac:inkMk id="24" creationId="{915967E1-ED94-4129-81FD-77D945F2004B}"/>
          </ac:inkMkLst>
        </pc:inkChg>
        <pc:inkChg chg="add del">
          <ac:chgData name="Viet Anh Nguyen" userId="b95f61ff061388d5" providerId="LiveId" clId="{2F009BA6-935D-4172-B5F2-8DDE54F1BBBA}" dt="2022-01-12T09:42:33.433" v="6573"/>
          <ac:inkMkLst>
            <pc:docMk/>
            <pc:sldMk cId="2383128688" sldId="375"/>
            <ac:inkMk id="25" creationId="{478E7C2B-33E1-46C8-BA57-DCBAFEBEB621}"/>
          </ac:inkMkLst>
        </pc:inkChg>
        <pc:inkChg chg="add">
          <ac:chgData name="Viet Anh Nguyen" userId="b95f61ff061388d5" providerId="LiveId" clId="{2F009BA6-935D-4172-B5F2-8DDE54F1BBBA}" dt="2022-01-12T09:42:32.365" v="6571" actId="9405"/>
          <ac:inkMkLst>
            <pc:docMk/>
            <pc:sldMk cId="2383128688" sldId="375"/>
            <ac:inkMk id="26" creationId="{CE606299-9A15-4F21-BDCE-B3411E5E587E}"/>
          </ac:inkMkLst>
        </pc:inkChg>
        <pc:inkChg chg="add">
          <ac:chgData name="Viet Anh Nguyen" userId="b95f61ff061388d5" providerId="LiveId" clId="{2F009BA6-935D-4172-B5F2-8DDE54F1BBBA}" dt="2022-01-12T09:42:32.511" v="6572" actId="9405"/>
          <ac:inkMkLst>
            <pc:docMk/>
            <pc:sldMk cId="2383128688" sldId="375"/>
            <ac:inkMk id="27" creationId="{D22BF0B7-16C9-4F5E-BED8-188306CD7C8B}"/>
          </ac:inkMkLst>
        </pc:inkChg>
        <pc:inkChg chg="add">
          <ac:chgData name="Viet Anh Nguyen" userId="b95f61ff061388d5" providerId="LiveId" clId="{2F009BA6-935D-4172-B5F2-8DDE54F1BBBA}" dt="2022-01-12T09:42:33.433" v="6573"/>
          <ac:inkMkLst>
            <pc:docMk/>
            <pc:sldMk cId="2383128688" sldId="375"/>
            <ac:inkMk id="28" creationId="{83FC2152-9432-4038-A07C-B84C9B9125F5}"/>
          </ac:inkMkLst>
        </pc:inkChg>
        <pc:inkChg chg="add">
          <ac:chgData name="Viet Anh Nguyen" userId="b95f61ff061388d5" providerId="LiveId" clId="{2F009BA6-935D-4172-B5F2-8DDE54F1BBBA}" dt="2022-01-12T09:42:33.433" v="6573"/>
          <ac:inkMkLst>
            <pc:docMk/>
            <pc:sldMk cId="2383128688" sldId="375"/>
            <ac:inkMk id="29" creationId="{8FC9E08C-2EDB-4867-928B-2F3BA193E08E}"/>
          </ac:inkMkLst>
        </pc:inkChg>
        <pc:inkChg chg="add del">
          <ac:chgData name="Viet Anh Nguyen" userId="b95f61ff061388d5" providerId="LiveId" clId="{2F009BA6-935D-4172-B5F2-8DDE54F1BBBA}" dt="2022-01-12T09:44:08.697" v="6580"/>
          <ac:inkMkLst>
            <pc:docMk/>
            <pc:sldMk cId="2383128688" sldId="375"/>
            <ac:inkMk id="30" creationId="{551513B4-8E9A-4C73-BBA5-DEBC35A8FC24}"/>
          </ac:inkMkLst>
        </pc:inkChg>
        <pc:inkChg chg="add del">
          <ac:chgData name="Viet Anh Nguyen" userId="b95f61ff061388d5" providerId="LiveId" clId="{2F009BA6-935D-4172-B5F2-8DDE54F1BBBA}" dt="2022-01-12T09:44:08.697" v="6580"/>
          <ac:inkMkLst>
            <pc:docMk/>
            <pc:sldMk cId="2383128688" sldId="375"/>
            <ac:inkMk id="31" creationId="{44745A13-ECB1-4909-97AB-1EEF57BCF0CE}"/>
          </ac:inkMkLst>
        </pc:inkChg>
        <pc:inkChg chg="add del">
          <ac:chgData name="Viet Anh Nguyen" userId="b95f61ff061388d5" providerId="LiveId" clId="{2F009BA6-935D-4172-B5F2-8DDE54F1BBBA}" dt="2022-01-12T09:44:08.697" v="6580"/>
          <ac:inkMkLst>
            <pc:docMk/>
            <pc:sldMk cId="2383128688" sldId="375"/>
            <ac:inkMk id="32" creationId="{CC668B02-BA8B-45A5-A66B-F80269759764}"/>
          </ac:inkMkLst>
        </pc:inkChg>
        <pc:inkChg chg="add del">
          <ac:chgData name="Viet Anh Nguyen" userId="b95f61ff061388d5" providerId="LiveId" clId="{2F009BA6-935D-4172-B5F2-8DDE54F1BBBA}" dt="2022-01-12T09:44:08.697" v="6580"/>
          <ac:inkMkLst>
            <pc:docMk/>
            <pc:sldMk cId="2383128688" sldId="375"/>
            <ac:inkMk id="33" creationId="{6540BFE2-2894-4FE9-82D4-AD35F558B516}"/>
          </ac:inkMkLst>
        </pc:inkChg>
        <pc:inkChg chg="add del">
          <ac:chgData name="Viet Anh Nguyen" userId="b95f61ff061388d5" providerId="LiveId" clId="{2F009BA6-935D-4172-B5F2-8DDE54F1BBBA}" dt="2022-01-12T09:44:08.697" v="6580"/>
          <ac:inkMkLst>
            <pc:docMk/>
            <pc:sldMk cId="2383128688" sldId="375"/>
            <ac:inkMk id="34" creationId="{8FCCDA13-4529-4A01-9135-B68074322F5B}"/>
          </ac:inkMkLst>
        </pc:inkChg>
        <pc:inkChg chg="add del">
          <ac:chgData name="Viet Anh Nguyen" userId="b95f61ff061388d5" providerId="LiveId" clId="{2F009BA6-935D-4172-B5F2-8DDE54F1BBBA}" dt="2022-01-12T09:44:08.697" v="6580"/>
          <ac:inkMkLst>
            <pc:docMk/>
            <pc:sldMk cId="2383128688" sldId="375"/>
            <ac:inkMk id="35" creationId="{7F955C5F-4FEB-4D48-91B3-FA624673967A}"/>
          </ac:inkMkLst>
        </pc:inkChg>
        <pc:inkChg chg="add">
          <ac:chgData name="Viet Anh Nguyen" userId="b95f61ff061388d5" providerId="LiveId" clId="{2F009BA6-935D-4172-B5F2-8DDE54F1BBBA}" dt="2022-01-12T09:44:08.697" v="6580"/>
          <ac:inkMkLst>
            <pc:docMk/>
            <pc:sldMk cId="2383128688" sldId="375"/>
            <ac:inkMk id="36" creationId="{99CE29A9-5488-4DB8-817F-B5233AEA9BE4}"/>
          </ac:inkMkLst>
        </pc:inkChg>
        <pc:inkChg chg="add del">
          <ac:chgData name="Viet Anh Nguyen" userId="b95f61ff061388d5" providerId="LiveId" clId="{2F009BA6-935D-4172-B5F2-8DDE54F1BBBA}" dt="2022-01-12T09:44:11.315" v="6588"/>
          <ac:inkMkLst>
            <pc:docMk/>
            <pc:sldMk cId="2383128688" sldId="375"/>
            <ac:inkMk id="37" creationId="{4010074C-31E0-46C0-9A67-25452CE382CD}"/>
          </ac:inkMkLst>
        </pc:inkChg>
        <pc:inkChg chg="add del">
          <ac:chgData name="Viet Anh Nguyen" userId="b95f61ff061388d5" providerId="LiveId" clId="{2F009BA6-935D-4172-B5F2-8DDE54F1BBBA}" dt="2022-01-12T09:44:11.315" v="6588"/>
          <ac:inkMkLst>
            <pc:docMk/>
            <pc:sldMk cId="2383128688" sldId="375"/>
            <ac:inkMk id="38" creationId="{2B8B138B-DB8A-4E4F-9EE5-011FAE0DFDBD}"/>
          </ac:inkMkLst>
        </pc:inkChg>
        <pc:inkChg chg="add del">
          <ac:chgData name="Viet Anh Nguyen" userId="b95f61ff061388d5" providerId="LiveId" clId="{2F009BA6-935D-4172-B5F2-8DDE54F1BBBA}" dt="2022-01-12T09:44:11.315" v="6588"/>
          <ac:inkMkLst>
            <pc:docMk/>
            <pc:sldMk cId="2383128688" sldId="375"/>
            <ac:inkMk id="39" creationId="{4B0931DF-C65A-452A-A659-3AD4A8EEC2B7}"/>
          </ac:inkMkLst>
        </pc:inkChg>
        <pc:inkChg chg="add del">
          <ac:chgData name="Viet Anh Nguyen" userId="b95f61ff061388d5" providerId="LiveId" clId="{2F009BA6-935D-4172-B5F2-8DDE54F1BBBA}" dt="2022-01-12T09:44:11.315" v="6588"/>
          <ac:inkMkLst>
            <pc:docMk/>
            <pc:sldMk cId="2383128688" sldId="375"/>
            <ac:inkMk id="40" creationId="{82D1E20A-91E1-4B3B-9411-A3D2CF1110ED}"/>
          </ac:inkMkLst>
        </pc:inkChg>
        <pc:inkChg chg="add del">
          <ac:chgData name="Viet Anh Nguyen" userId="b95f61ff061388d5" providerId="LiveId" clId="{2F009BA6-935D-4172-B5F2-8DDE54F1BBBA}" dt="2022-01-12T09:44:11.315" v="6588"/>
          <ac:inkMkLst>
            <pc:docMk/>
            <pc:sldMk cId="2383128688" sldId="375"/>
            <ac:inkMk id="41" creationId="{1882C57A-F616-4373-9E48-6BD70649B348}"/>
          </ac:inkMkLst>
        </pc:inkChg>
        <pc:inkChg chg="add del">
          <ac:chgData name="Viet Anh Nguyen" userId="b95f61ff061388d5" providerId="LiveId" clId="{2F009BA6-935D-4172-B5F2-8DDE54F1BBBA}" dt="2022-01-12T09:44:11.315" v="6588"/>
          <ac:inkMkLst>
            <pc:docMk/>
            <pc:sldMk cId="2383128688" sldId="375"/>
            <ac:inkMk id="42" creationId="{A3DDCBE9-2709-4134-8A56-F4E0112C1BF1}"/>
          </ac:inkMkLst>
        </pc:inkChg>
        <pc:inkChg chg="add del">
          <ac:chgData name="Viet Anh Nguyen" userId="b95f61ff061388d5" providerId="LiveId" clId="{2F009BA6-935D-4172-B5F2-8DDE54F1BBBA}" dt="2022-01-12T09:44:11.315" v="6588"/>
          <ac:inkMkLst>
            <pc:docMk/>
            <pc:sldMk cId="2383128688" sldId="375"/>
            <ac:inkMk id="43" creationId="{5D0179D8-D400-44D3-AA2C-88176128FE49}"/>
          </ac:inkMkLst>
        </pc:inkChg>
        <pc:inkChg chg="add">
          <ac:chgData name="Viet Anh Nguyen" userId="b95f61ff061388d5" providerId="LiveId" clId="{2F009BA6-935D-4172-B5F2-8DDE54F1BBBA}" dt="2022-01-12T09:44:11.315" v="6588"/>
          <ac:inkMkLst>
            <pc:docMk/>
            <pc:sldMk cId="2383128688" sldId="375"/>
            <ac:inkMk id="44" creationId="{886600B5-AFE9-4A7D-B9C6-FC9C94D47C24}"/>
          </ac:inkMkLst>
        </pc:inkChg>
        <pc:inkChg chg="add del">
          <ac:chgData name="Viet Anh Nguyen" userId="b95f61ff061388d5" providerId="LiveId" clId="{2F009BA6-935D-4172-B5F2-8DDE54F1BBBA}" dt="2022-01-12T09:44:15.354" v="6593"/>
          <ac:inkMkLst>
            <pc:docMk/>
            <pc:sldMk cId="2383128688" sldId="375"/>
            <ac:inkMk id="45" creationId="{9CD39499-02DF-4360-8E01-B6F4FE4BA44A}"/>
          </ac:inkMkLst>
        </pc:inkChg>
        <pc:inkChg chg="add del">
          <ac:chgData name="Viet Anh Nguyen" userId="b95f61ff061388d5" providerId="LiveId" clId="{2F009BA6-935D-4172-B5F2-8DDE54F1BBBA}" dt="2022-01-12T09:44:15.354" v="6593"/>
          <ac:inkMkLst>
            <pc:docMk/>
            <pc:sldMk cId="2383128688" sldId="375"/>
            <ac:inkMk id="46" creationId="{124BCC96-7BB3-4ECD-98A5-E171E10D42FA}"/>
          </ac:inkMkLst>
        </pc:inkChg>
        <pc:inkChg chg="add del">
          <ac:chgData name="Viet Anh Nguyen" userId="b95f61ff061388d5" providerId="LiveId" clId="{2F009BA6-935D-4172-B5F2-8DDE54F1BBBA}" dt="2022-01-12T09:44:15.354" v="6593"/>
          <ac:inkMkLst>
            <pc:docMk/>
            <pc:sldMk cId="2383128688" sldId="375"/>
            <ac:inkMk id="47" creationId="{74582FD8-DD12-44A6-9B1E-43BF2BBE31A1}"/>
          </ac:inkMkLst>
        </pc:inkChg>
        <pc:inkChg chg="add del">
          <ac:chgData name="Viet Anh Nguyen" userId="b95f61ff061388d5" providerId="LiveId" clId="{2F009BA6-935D-4172-B5F2-8DDE54F1BBBA}" dt="2022-01-12T09:44:15.354" v="6593"/>
          <ac:inkMkLst>
            <pc:docMk/>
            <pc:sldMk cId="2383128688" sldId="375"/>
            <ac:inkMk id="48" creationId="{D445F8E0-F05A-4148-AFFD-1C9E12622349}"/>
          </ac:inkMkLst>
        </pc:inkChg>
        <pc:inkChg chg="add">
          <ac:chgData name="Viet Anh Nguyen" userId="b95f61ff061388d5" providerId="LiveId" clId="{2F009BA6-935D-4172-B5F2-8DDE54F1BBBA}" dt="2022-01-12T09:44:15.354" v="6593"/>
          <ac:inkMkLst>
            <pc:docMk/>
            <pc:sldMk cId="2383128688" sldId="375"/>
            <ac:inkMk id="49" creationId="{006CC9FB-5473-4183-901A-7BD107EB34E7}"/>
          </ac:inkMkLst>
        </pc:inkChg>
        <pc:inkChg chg="add del">
          <ac:chgData name="Viet Anh Nguyen" userId="b95f61ff061388d5" providerId="LiveId" clId="{2F009BA6-935D-4172-B5F2-8DDE54F1BBBA}" dt="2022-01-12T09:44:41.021" v="6596"/>
          <ac:inkMkLst>
            <pc:docMk/>
            <pc:sldMk cId="2383128688" sldId="375"/>
            <ac:inkMk id="50" creationId="{A17E3F63-4FB7-4C33-96F4-BD4FCF77B8EA}"/>
          </ac:inkMkLst>
        </pc:inkChg>
        <pc:inkChg chg="add del">
          <ac:chgData name="Viet Anh Nguyen" userId="b95f61ff061388d5" providerId="LiveId" clId="{2F009BA6-935D-4172-B5F2-8DDE54F1BBBA}" dt="2022-01-12T09:44:41.021" v="6596"/>
          <ac:inkMkLst>
            <pc:docMk/>
            <pc:sldMk cId="2383128688" sldId="375"/>
            <ac:inkMk id="51" creationId="{8D0A3DE3-3200-4EB4-8B72-B77ADB21B95D}"/>
          </ac:inkMkLst>
        </pc:inkChg>
        <pc:inkChg chg="add">
          <ac:chgData name="Viet Anh Nguyen" userId="b95f61ff061388d5" providerId="LiveId" clId="{2F009BA6-935D-4172-B5F2-8DDE54F1BBBA}" dt="2022-01-12T09:44:41.021" v="6596"/>
          <ac:inkMkLst>
            <pc:docMk/>
            <pc:sldMk cId="2383128688" sldId="375"/>
            <ac:inkMk id="52" creationId="{D5537906-2D60-451D-B98E-89C380370E53}"/>
          </ac:inkMkLst>
        </pc:inkChg>
        <pc:inkChg chg="add del">
          <ac:chgData name="Viet Anh Nguyen" userId="b95f61ff061388d5" providerId="LiveId" clId="{2F009BA6-935D-4172-B5F2-8DDE54F1BBBA}" dt="2022-01-12T09:44:44.562" v="6609"/>
          <ac:inkMkLst>
            <pc:docMk/>
            <pc:sldMk cId="2383128688" sldId="375"/>
            <ac:inkMk id="53" creationId="{46431179-F921-42ED-8D2D-AF3161CD59B5}"/>
          </ac:inkMkLst>
        </pc:inkChg>
        <pc:inkChg chg="add del">
          <ac:chgData name="Viet Anh Nguyen" userId="b95f61ff061388d5" providerId="LiveId" clId="{2F009BA6-935D-4172-B5F2-8DDE54F1BBBA}" dt="2022-01-12T09:44:44.562" v="6609"/>
          <ac:inkMkLst>
            <pc:docMk/>
            <pc:sldMk cId="2383128688" sldId="375"/>
            <ac:inkMk id="54" creationId="{DE30AEAD-E2CB-4BBA-B11D-E4B26F8FC046}"/>
          </ac:inkMkLst>
        </pc:inkChg>
        <pc:inkChg chg="add del">
          <ac:chgData name="Viet Anh Nguyen" userId="b95f61ff061388d5" providerId="LiveId" clId="{2F009BA6-935D-4172-B5F2-8DDE54F1BBBA}" dt="2022-01-12T09:44:44.562" v="6609"/>
          <ac:inkMkLst>
            <pc:docMk/>
            <pc:sldMk cId="2383128688" sldId="375"/>
            <ac:inkMk id="55" creationId="{D6F48561-4591-47F8-904E-130C6E530C40}"/>
          </ac:inkMkLst>
        </pc:inkChg>
        <pc:inkChg chg="add del">
          <ac:chgData name="Viet Anh Nguyen" userId="b95f61ff061388d5" providerId="LiveId" clId="{2F009BA6-935D-4172-B5F2-8DDE54F1BBBA}" dt="2022-01-12T09:44:44.562" v="6609"/>
          <ac:inkMkLst>
            <pc:docMk/>
            <pc:sldMk cId="2383128688" sldId="375"/>
            <ac:inkMk id="56" creationId="{E64AAAEC-F0E0-4C83-A4AF-C460EBC6DBE3}"/>
          </ac:inkMkLst>
        </pc:inkChg>
        <pc:inkChg chg="add del">
          <ac:chgData name="Viet Anh Nguyen" userId="b95f61ff061388d5" providerId="LiveId" clId="{2F009BA6-935D-4172-B5F2-8DDE54F1BBBA}" dt="2022-01-12T09:44:44.562" v="6609"/>
          <ac:inkMkLst>
            <pc:docMk/>
            <pc:sldMk cId="2383128688" sldId="375"/>
            <ac:inkMk id="57" creationId="{A8AC3EAD-CA9F-4498-BAE5-D818B16EF9E6}"/>
          </ac:inkMkLst>
        </pc:inkChg>
        <pc:inkChg chg="add del">
          <ac:chgData name="Viet Anh Nguyen" userId="b95f61ff061388d5" providerId="LiveId" clId="{2F009BA6-935D-4172-B5F2-8DDE54F1BBBA}" dt="2022-01-12T09:44:44.562" v="6609"/>
          <ac:inkMkLst>
            <pc:docMk/>
            <pc:sldMk cId="2383128688" sldId="375"/>
            <ac:inkMk id="58" creationId="{7CD5D70D-6E54-40AA-B75F-98F2445E97BA}"/>
          </ac:inkMkLst>
        </pc:inkChg>
        <pc:inkChg chg="add">
          <ac:chgData name="Viet Anh Nguyen" userId="b95f61ff061388d5" providerId="LiveId" clId="{2F009BA6-935D-4172-B5F2-8DDE54F1BBBA}" dt="2022-01-12T09:44:43.068" v="6603" actId="9405"/>
          <ac:inkMkLst>
            <pc:docMk/>
            <pc:sldMk cId="2383128688" sldId="375"/>
            <ac:inkMk id="59" creationId="{D668D617-5D7B-4B98-9322-2B6D02A56913}"/>
          </ac:inkMkLst>
        </pc:inkChg>
        <pc:inkChg chg="add del">
          <ac:chgData name="Viet Anh Nguyen" userId="b95f61ff061388d5" providerId="LiveId" clId="{2F009BA6-935D-4172-B5F2-8DDE54F1BBBA}" dt="2022-01-12T09:44:44.562" v="6609"/>
          <ac:inkMkLst>
            <pc:docMk/>
            <pc:sldMk cId="2383128688" sldId="375"/>
            <ac:inkMk id="60" creationId="{54D6CB5B-4647-4861-8FCA-D0DF56921E17}"/>
          </ac:inkMkLst>
        </pc:inkChg>
        <pc:inkChg chg="add del">
          <ac:chgData name="Viet Anh Nguyen" userId="b95f61ff061388d5" providerId="LiveId" clId="{2F009BA6-935D-4172-B5F2-8DDE54F1BBBA}" dt="2022-01-12T09:44:44.562" v="6609"/>
          <ac:inkMkLst>
            <pc:docMk/>
            <pc:sldMk cId="2383128688" sldId="375"/>
            <ac:inkMk id="61" creationId="{9DEDAE59-6C51-441C-AA0E-7E6266671CD5}"/>
          </ac:inkMkLst>
        </pc:inkChg>
        <pc:inkChg chg="add del">
          <ac:chgData name="Viet Anh Nguyen" userId="b95f61ff061388d5" providerId="LiveId" clId="{2F009BA6-935D-4172-B5F2-8DDE54F1BBBA}" dt="2022-01-12T09:44:44.562" v="6609"/>
          <ac:inkMkLst>
            <pc:docMk/>
            <pc:sldMk cId="2383128688" sldId="375"/>
            <ac:inkMk id="62" creationId="{4F894F8C-E18B-4877-97B1-7EA65E51A4F6}"/>
          </ac:inkMkLst>
        </pc:inkChg>
        <pc:inkChg chg="add del">
          <ac:chgData name="Viet Anh Nguyen" userId="b95f61ff061388d5" providerId="LiveId" clId="{2F009BA6-935D-4172-B5F2-8DDE54F1BBBA}" dt="2022-01-12T09:44:44.562" v="6609"/>
          <ac:inkMkLst>
            <pc:docMk/>
            <pc:sldMk cId="2383128688" sldId="375"/>
            <ac:inkMk id="63" creationId="{50A3BBB7-D99A-48F2-BC80-D2313A422EC1}"/>
          </ac:inkMkLst>
        </pc:inkChg>
        <pc:inkChg chg="add del">
          <ac:chgData name="Viet Anh Nguyen" userId="b95f61ff061388d5" providerId="LiveId" clId="{2F009BA6-935D-4172-B5F2-8DDE54F1BBBA}" dt="2022-01-12T09:44:44.562" v="6609"/>
          <ac:inkMkLst>
            <pc:docMk/>
            <pc:sldMk cId="2383128688" sldId="375"/>
            <ac:inkMk id="64" creationId="{BABDC06C-ACE8-49C8-A22D-BDAC7529427A}"/>
          </ac:inkMkLst>
        </pc:inkChg>
        <pc:inkChg chg="add">
          <ac:chgData name="Viet Anh Nguyen" userId="b95f61ff061388d5" providerId="LiveId" clId="{2F009BA6-935D-4172-B5F2-8DDE54F1BBBA}" dt="2022-01-12T09:44:44.562" v="6609"/>
          <ac:inkMkLst>
            <pc:docMk/>
            <pc:sldMk cId="2383128688" sldId="375"/>
            <ac:inkMk id="65" creationId="{C0AA293D-5026-47D6-AB03-8FEA8FBA9559}"/>
          </ac:inkMkLst>
        </pc:inkChg>
        <pc:inkChg chg="add">
          <ac:chgData name="Viet Anh Nguyen" userId="b95f61ff061388d5" providerId="LiveId" clId="{2F009BA6-935D-4172-B5F2-8DDE54F1BBBA}" dt="2022-01-12T09:44:44.562" v="6609"/>
          <ac:inkMkLst>
            <pc:docMk/>
            <pc:sldMk cId="2383128688" sldId="375"/>
            <ac:inkMk id="66" creationId="{BD361802-C6DE-4944-A753-29BC6DC4661C}"/>
          </ac:inkMkLst>
        </pc:inkChg>
        <pc:inkChg chg="add del">
          <ac:chgData name="Viet Anh Nguyen" userId="b95f61ff061388d5" providerId="LiveId" clId="{2F009BA6-935D-4172-B5F2-8DDE54F1BBBA}" dt="2022-01-12T09:44:56.818" v="6617"/>
          <ac:inkMkLst>
            <pc:docMk/>
            <pc:sldMk cId="2383128688" sldId="375"/>
            <ac:inkMk id="67" creationId="{D2B61ACD-7535-42E8-AB99-51DE149A7F37}"/>
          </ac:inkMkLst>
        </pc:inkChg>
        <pc:inkChg chg="add del">
          <ac:chgData name="Viet Anh Nguyen" userId="b95f61ff061388d5" providerId="LiveId" clId="{2F009BA6-935D-4172-B5F2-8DDE54F1BBBA}" dt="2022-01-12T09:44:56.818" v="6617"/>
          <ac:inkMkLst>
            <pc:docMk/>
            <pc:sldMk cId="2383128688" sldId="375"/>
            <ac:inkMk id="68" creationId="{6972DB9F-826A-4546-ABDB-DB8BB0447594}"/>
          </ac:inkMkLst>
        </pc:inkChg>
        <pc:inkChg chg="add del">
          <ac:chgData name="Viet Anh Nguyen" userId="b95f61ff061388d5" providerId="LiveId" clId="{2F009BA6-935D-4172-B5F2-8DDE54F1BBBA}" dt="2022-01-12T09:44:56.818" v="6617"/>
          <ac:inkMkLst>
            <pc:docMk/>
            <pc:sldMk cId="2383128688" sldId="375"/>
            <ac:inkMk id="69" creationId="{2DA778C2-771B-4E64-A0D2-04D91D3036E8}"/>
          </ac:inkMkLst>
        </pc:inkChg>
        <pc:inkChg chg="add del">
          <ac:chgData name="Viet Anh Nguyen" userId="b95f61ff061388d5" providerId="LiveId" clId="{2F009BA6-935D-4172-B5F2-8DDE54F1BBBA}" dt="2022-01-12T09:44:56.818" v="6617"/>
          <ac:inkMkLst>
            <pc:docMk/>
            <pc:sldMk cId="2383128688" sldId="375"/>
            <ac:inkMk id="70" creationId="{99C6DA7D-F842-4567-BC14-12C4795B7AB5}"/>
          </ac:inkMkLst>
        </pc:inkChg>
        <pc:inkChg chg="add del">
          <ac:chgData name="Viet Anh Nguyen" userId="b95f61ff061388d5" providerId="LiveId" clId="{2F009BA6-935D-4172-B5F2-8DDE54F1BBBA}" dt="2022-01-12T09:44:56.818" v="6617"/>
          <ac:inkMkLst>
            <pc:docMk/>
            <pc:sldMk cId="2383128688" sldId="375"/>
            <ac:inkMk id="71" creationId="{B664283E-31E6-43C8-93EC-8D34D4712C2F}"/>
          </ac:inkMkLst>
        </pc:inkChg>
        <pc:inkChg chg="add del">
          <ac:chgData name="Viet Anh Nguyen" userId="b95f61ff061388d5" providerId="LiveId" clId="{2F009BA6-935D-4172-B5F2-8DDE54F1BBBA}" dt="2022-01-12T09:44:56.818" v="6617"/>
          <ac:inkMkLst>
            <pc:docMk/>
            <pc:sldMk cId="2383128688" sldId="375"/>
            <ac:inkMk id="72" creationId="{BAA9214B-2908-4C01-8EA2-D04815480840}"/>
          </ac:inkMkLst>
        </pc:inkChg>
        <pc:inkChg chg="add del">
          <ac:chgData name="Viet Anh Nguyen" userId="b95f61ff061388d5" providerId="LiveId" clId="{2F009BA6-935D-4172-B5F2-8DDE54F1BBBA}" dt="2022-01-12T09:44:56.818" v="6617"/>
          <ac:inkMkLst>
            <pc:docMk/>
            <pc:sldMk cId="2383128688" sldId="375"/>
            <ac:inkMk id="73" creationId="{4D0660F4-9A8F-49EB-A3DF-F4727AA70570}"/>
          </ac:inkMkLst>
        </pc:inkChg>
        <pc:inkChg chg="add del">
          <ac:chgData name="Viet Anh Nguyen" userId="b95f61ff061388d5" providerId="LiveId" clId="{2F009BA6-935D-4172-B5F2-8DDE54F1BBBA}" dt="2022-01-12T09:44:58.632" v="6622"/>
          <ac:inkMkLst>
            <pc:docMk/>
            <pc:sldMk cId="2383128688" sldId="375"/>
            <ac:inkMk id="74" creationId="{88475AD2-1F33-4CA8-884E-523423295408}"/>
          </ac:inkMkLst>
        </pc:inkChg>
        <pc:inkChg chg="add del">
          <ac:chgData name="Viet Anh Nguyen" userId="b95f61ff061388d5" providerId="LiveId" clId="{2F009BA6-935D-4172-B5F2-8DDE54F1BBBA}" dt="2022-01-12T09:44:58.632" v="6622"/>
          <ac:inkMkLst>
            <pc:docMk/>
            <pc:sldMk cId="2383128688" sldId="375"/>
            <ac:inkMk id="75" creationId="{28BF1FEC-2086-42AE-A690-968C5C2D34F4}"/>
          </ac:inkMkLst>
        </pc:inkChg>
        <pc:inkChg chg="add del">
          <ac:chgData name="Viet Anh Nguyen" userId="b95f61ff061388d5" providerId="LiveId" clId="{2F009BA6-935D-4172-B5F2-8DDE54F1BBBA}" dt="2022-01-12T09:44:58.632" v="6622"/>
          <ac:inkMkLst>
            <pc:docMk/>
            <pc:sldMk cId="2383128688" sldId="375"/>
            <ac:inkMk id="76" creationId="{70F59A36-1E1A-4879-83C4-BBB5DD805A46}"/>
          </ac:inkMkLst>
        </pc:inkChg>
        <pc:inkChg chg="add del">
          <ac:chgData name="Viet Anh Nguyen" userId="b95f61ff061388d5" providerId="LiveId" clId="{2F009BA6-935D-4172-B5F2-8DDE54F1BBBA}" dt="2022-01-12T09:45:56.710" v="6631"/>
          <ac:inkMkLst>
            <pc:docMk/>
            <pc:sldMk cId="2383128688" sldId="375"/>
            <ac:inkMk id="77" creationId="{26404C79-9C26-47FC-BF50-851088E67650}"/>
          </ac:inkMkLst>
        </pc:inkChg>
        <pc:inkChg chg="add del">
          <ac:chgData name="Viet Anh Nguyen" userId="b95f61ff061388d5" providerId="LiveId" clId="{2F009BA6-935D-4172-B5F2-8DDE54F1BBBA}" dt="2022-01-12T09:45:56.710" v="6631"/>
          <ac:inkMkLst>
            <pc:docMk/>
            <pc:sldMk cId="2383128688" sldId="375"/>
            <ac:inkMk id="78" creationId="{87CE1F9E-9A85-400A-8920-3D5BC49A6D7F}"/>
          </ac:inkMkLst>
        </pc:inkChg>
        <pc:inkChg chg="add">
          <ac:chgData name="Viet Anh Nguyen" userId="b95f61ff061388d5" providerId="LiveId" clId="{2F009BA6-935D-4172-B5F2-8DDE54F1BBBA}" dt="2022-01-12T09:44:58.632" v="6622"/>
          <ac:inkMkLst>
            <pc:docMk/>
            <pc:sldMk cId="2383128688" sldId="375"/>
            <ac:inkMk id="79" creationId="{4E0EDB90-5F66-43AB-92D2-E0112B814ED1}"/>
          </ac:inkMkLst>
        </pc:inkChg>
        <pc:inkChg chg="add del">
          <ac:chgData name="Viet Anh Nguyen" userId="b95f61ff061388d5" providerId="LiveId" clId="{2F009BA6-935D-4172-B5F2-8DDE54F1BBBA}" dt="2022-01-12T09:45:56.710" v="6631"/>
          <ac:inkMkLst>
            <pc:docMk/>
            <pc:sldMk cId="2383128688" sldId="375"/>
            <ac:inkMk id="80" creationId="{709932B7-53B7-4635-B6E1-004579D6C4A6}"/>
          </ac:inkMkLst>
        </pc:inkChg>
        <pc:inkChg chg="add del">
          <ac:chgData name="Viet Anh Nguyen" userId="b95f61ff061388d5" providerId="LiveId" clId="{2F009BA6-935D-4172-B5F2-8DDE54F1BBBA}" dt="2022-01-12T09:45:56.710" v="6631"/>
          <ac:inkMkLst>
            <pc:docMk/>
            <pc:sldMk cId="2383128688" sldId="375"/>
            <ac:inkMk id="81" creationId="{88E01845-37C8-49B4-8D92-CA67D58D91A8}"/>
          </ac:inkMkLst>
        </pc:inkChg>
        <pc:inkChg chg="add del">
          <ac:chgData name="Viet Anh Nguyen" userId="b95f61ff061388d5" providerId="LiveId" clId="{2F009BA6-935D-4172-B5F2-8DDE54F1BBBA}" dt="2022-01-12T09:45:56.710" v="6631"/>
          <ac:inkMkLst>
            <pc:docMk/>
            <pc:sldMk cId="2383128688" sldId="375"/>
            <ac:inkMk id="82" creationId="{E89981D8-6ED0-47EB-9F96-7A774E67A67C}"/>
          </ac:inkMkLst>
        </pc:inkChg>
        <pc:inkChg chg="add del">
          <ac:chgData name="Viet Anh Nguyen" userId="b95f61ff061388d5" providerId="LiveId" clId="{2F009BA6-935D-4172-B5F2-8DDE54F1BBBA}" dt="2022-01-12T09:45:56.710" v="6631"/>
          <ac:inkMkLst>
            <pc:docMk/>
            <pc:sldMk cId="2383128688" sldId="375"/>
            <ac:inkMk id="83" creationId="{05F3ADA2-188B-40F2-A96F-AA419EF5EFD7}"/>
          </ac:inkMkLst>
        </pc:inkChg>
        <pc:inkChg chg="add del">
          <ac:chgData name="Viet Anh Nguyen" userId="b95f61ff061388d5" providerId="LiveId" clId="{2F009BA6-935D-4172-B5F2-8DDE54F1BBBA}" dt="2022-01-12T09:45:56.710" v="6631"/>
          <ac:inkMkLst>
            <pc:docMk/>
            <pc:sldMk cId="2383128688" sldId="375"/>
            <ac:inkMk id="84" creationId="{ABCAA315-0BA5-4424-92B2-21B2543D4347}"/>
          </ac:inkMkLst>
        </pc:inkChg>
        <pc:inkChg chg="add del">
          <ac:chgData name="Viet Anh Nguyen" userId="b95f61ff061388d5" providerId="LiveId" clId="{2F009BA6-935D-4172-B5F2-8DDE54F1BBBA}" dt="2022-01-12T09:45:56.710" v="6631"/>
          <ac:inkMkLst>
            <pc:docMk/>
            <pc:sldMk cId="2383128688" sldId="375"/>
            <ac:inkMk id="85" creationId="{04B1D03C-53EA-4BC7-AD7F-AE1DF0A6C956}"/>
          </ac:inkMkLst>
        </pc:inkChg>
        <pc:inkChg chg="add del">
          <ac:chgData name="Viet Anh Nguyen" userId="b95f61ff061388d5" providerId="LiveId" clId="{2F009BA6-935D-4172-B5F2-8DDE54F1BBBA}" dt="2022-01-12T09:45:56.710" v="6631"/>
          <ac:inkMkLst>
            <pc:docMk/>
            <pc:sldMk cId="2383128688" sldId="375"/>
            <ac:inkMk id="86" creationId="{CEA3EB41-32E7-4F0A-B280-163984492A25}"/>
          </ac:inkMkLst>
        </pc:inkChg>
        <pc:inkChg chg="add del">
          <ac:chgData name="Viet Anh Nguyen" userId="b95f61ff061388d5" providerId="LiveId" clId="{2F009BA6-935D-4172-B5F2-8DDE54F1BBBA}" dt="2022-01-12T09:45:56.710" v="6631"/>
          <ac:inkMkLst>
            <pc:docMk/>
            <pc:sldMk cId="2383128688" sldId="375"/>
            <ac:inkMk id="87" creationId="{E6E18547-BF15-48B7-9B50-7D4CD100FC9E}"/>
          </ac:inkMkLst>
        </pc:inkChg>
        <pc:inkChg chg="add del">
          <ac:chgData name="Viet Anh Nguyen" userId="b95f61ff061388d5" providerId="LiveId" clId="{2F009BA6-935D-4172-B5F2-8DDE54F1BBBA}" dt="2022-01-12T09:45:58.699" v="6637"/>
          <ac:inkMkLst>
            <pc:docMk/>
            <pc:sldMk cId="2383128688" sldId="375"/>
            <ac:inkMk id="88" creationId="{60BBC360-384F-41B6-A375-296D4D928C1A}"/>
          </ac:inkMkLst>
        </pc:inkChg>
        <pc:inkChg chg="add del">
          <ac:chgData name="Viet Anh Nguyen" userId="b95f61ff061388d5" providerId="LiveId" clId="{2F009BA6-935D-4172-B5F2-8DDE54F1BBBA}" dt="2022-01-12T09:45:58.699" v="6637"/>
          <ac:inkMkLst>
            <pc:docMk/>
            <pc:sldMk cId="2383128688" sldId="375"/>
            <ac:inkMk id="89" creationId="{8550186F-B6FC-40B3-B8C8-2E2F5CDD2C23}"/>
          </ac:inkMkLst>
        </pc:inkChg>
        <pc:inkChg chg="add del">
          <ac:chgData name="Viet Anh Nguyen" userId="b95f61ff061388d5" providerId="LiveId" clId="{2F009BA6-935D-4172-B5F2-8DDE54F1BBBA}" dt="2022-01-12T09:45:58.699" v="6637"/>
          <ac:inkMkLst>
            <pc:docMk/>
            <pc:sldMk cId="2383128688" sldId="375"/>
            <ac:inkMk id="90" creationId="{30875134-73A8-48BC-9992-988A785AA4AA}"/>
          </ac:inkMkLst>
        </pc:inkChg>
        <pc:inkChg chg="add del">
          <ac:chgData name="Viet Anh Nguyen" userId="b95f61ff061388d5" providerId="LiveId" clId="{2F009BA6-935D-4172-B5F2-8DDE54F1BBBA}" dt="2022-01-12T09:45:58.699" v="6637"/>
          <ac:inkMkLst>
            <pc:docMk/>
            <pc:sldMk cId="2383128688" sldId="375"/>
            <ac:inkMk id="91" creationId="{37B3CCD0-6843-41C3-82AC-EBD6B9C8CBC4}"/>
          </ac:inkMkLst>
        </pc:inkChg>
        <pc:inkChg chg="add del">
          <ac:chgData name="Viet Anh Nguyen" userId="b95f61ff061388d5" providerId="LiveId" clId="{2F009BA6-935D-4172-B5F2-8DDE54F1BBBA}" dt="2022-01-12T09:45:58.699" v="6637"/>
          <ac:inkMkLst>
            <pc:docMk/>
            <pc:sldMk cId="2383128688" sldId="375"/>
            <ac:inkMk id="92" creationId="{D1D02A68-ED2F-4993-84AF-D8B161136F0D}"/>
          </ac:inkMkLst>
        </pc:inkChg>
        <pc:inkChg chg="add del">
          <ac:chgData name="Viet Anh Nguyen" userId="b95f61ff061388d5" providerId="LiveId" clId="{2F009BA6-935D-4172-B5F2-8DDE54F1BBBA}" dt="2022-01-12T09:45:58.699" v="6637"/>
          <ac:inkMkLst>
            <pc:docMk/>
            <pc:sldMk cId="2383128688" sldId="375"/>
            <ac:inkMk id="93" creationId="{48CF1117-BDBF-403E-BDFC-3756C374C733}"/>
          </ac:inkMkLst>
        </pc:inkChg>
        <pc:inkChg chg="add">
          <ac:chgData name="Viet Anh Nguyen" userId="b95f61ff061388d5" providerId="LiveId" clId="{2F009BA6-935D-4172-B5F2-8DDE54F1BBBA}" dt="2022-01-12T09:45:58.699" v="6637"/>
          <ac:inkMkLst>
            <pc:docMk/>
            <pc:sldMk cId="2383128688" sldId="375"/>
            <ac:inkMk id="94" creationId="{D84DE00D-12E1-487A-84EE-22360D0598B9}"/>
          </ac:inkMkLst>
        </pc:inkChg>
        <pc:inkChg chg="add">
          <ac:chgData name="Viet Anh Nguyen" userId="b95f61ff061388d5" providerId="LiveId" clId="{2F009BA6-935D-4172-B5F2-8DDE54F1BBBA}" dt="2022-01-12T09:45:58.699" v="6637"/>
          <ac:inkMkLst>
            <pc:docMk/>
            <pc:sldMk cId="2383128688" sldId="375"/>
            <ac:inkMk id="95" creationId="{9BA89962-B927-4063-806C-46BAE3AD695B}"/>
          </ac:inkMkLst>
        </pc:inkChg>
        <pc:inkChg chg="add del">
          <ac:chgData name="Viet Anh Nguyen" userId="b95f61ff061388d5" providerId="LiveId" clId="{2F009BA6-935D-4172-B5F2-8DDE54F1BBBA}" dt="2022-01-12T09:46:21.510" v="6648"/>
          <ac:inkMkLst>
            <pc:docMk/>
            <pc:sldMk cId="2383128688" sldId="375"/>
            <ac:inkMk id="96" creationId="{3A98EC13-7058-4139-820D-F82A66E39B63}"/>
          </ac:inkMkLst>
        </pc:inkChg>
        <pc:inkChg chg="add del">
          <ac:chgData name="Viet Anh Nguyen" userId="b95f61ff061388d5" providerId="LiveId" clId="{2F009BA6-935D-4172-B5F2-8DDE54F1BBBA}" dt="2022-01-12T09:46:21.510" v="6648"/>
          <ac:inkMkLst>
            <pc:docMk/>
            <pc:sldMk cId="2383128688" sldId="375"/>
            <ac:inkMk id="97" creationId="{208E3CB4-199E-4B44-B975-73741D29A443}"/>
          </ac:inkMkLst>
        </pc:inkChg>
        <pc:inkChg chg="add del">
          <ac:chgData name="Viet Anh Nguyen" userId="b95f61ff061388d5" providerId="LiveId" clId="{2F009BA6-935D-4172-B5F2-8DDE54F1BBBA}" dt="2022-01-12T09:46:21.510" v="6648"/>
          <ac:inkMkLst>
            <pc:docMk/>
            <pc:sldMk cId="2383128688" sldId="375"/>
            <ac:inkMk id="98" creationId="{2604C3DF-EC94-468F-A424-42B15218BFF9}"/>
          </ac:inkMkLst>
        </pc:inkChg>
        <pc:inkChg chg="add del">
          <ac:chgData name="Viet Anh Nguyen" userId="b95f61ff061388d5" providerId="LiveId" clId="{2F009BA6-935D-4172-B5F2-8DDE54F1BBBA}" dt="2022-01-12T09:46:21.510" v="6648"/>
          <ac:inkMkLst>
            <pc:docMk/>
            <pc:sldMk cId="2383128688" sldId="375"/>
            <ac:inkMk id="99" creationId="{7F6D8E71-D95A-4118-AF55-D3CBC7898EFF}"/>
          </ac:inkMkLst>
        </pc:inkChg>
        <pc:inkChg chg="add del">
          <ac:chgData name="Viet Anh Nguyen" userId="b95f61ff061388d5" providerId="LiveId" clId="{2F009BA6-935D-4172-B5F2-8DDE54F1BBBA}" dt="2022-01-12T09:46:21.510" v="6648"/>
          <ac:inkMkLst>
            <pc:docMk/>
            <pc:sldMk cId="2383128688" sldId="375"/>
            <ac:inkMk id="100" creationId="{52FABFF0-CC9A-4517-AF78-8D6F1BE57A3C}"/>
          </ac:inkMkLst>
        </pc:inkChg>
        <pc:inkChg chg="add del">
          <ac:chgData name="Viet Anh Nguyen" userId="b95f61ff061388d5" providerId="LiveId" clId="{2F009BA6-935D-4172-B5F2-8DDE54F1BBBA}" dt="2022-01-12T09:46:21.510" v="6648"/>
          <ac:inkMkLst>
            <pc:docMk/>
            <pc:sldMk cId="2383128688" sldId="375"/>
            <ac:inkMk id="101" creationId="{4DC15C53-0A16-4FBF-A959-6EAFDF4216C7}"/>
          </ac:inkMkLst>
        </pc:inkChg>
        <pc:inkChg chg="add del">
          <ac:chgData name="Viet Anh Nguyen" userId="b95f61ff061388d5" providerId="LiveId" clId="{2F009BA6-935D-4172-B5F2-8DDE54F1BBBA}" dt="2022-01-12T09:46:21.510" v="6648"/>
          <ac:inkMkLst>
            <pc:docMk/>
            <pc:sldMk cId="2383128688" sldId="375"/>
            <ac:inkMk id="102" creationId="{5680D51F-1E00-4F9E-9C97-73D5703F7C3C}"/>
          </ac:inkMkLst>
        </pc:inkChg>
        <pc:inkChg chg="add del">
          <ac:chgData name="Viet Anh Nguyen" userId="b95f61ff061388d5" providerId="LiveId" clId="{2F009BA6-935D-4172-B5F2-8DDE54F1BBBA}" dt="2022-01-12T09:46:21.510" v="6648"/>
          <ac:inkMkLst>
            <pc:docMk/>
            <pc:sldMk cId="2383128688" sldId="375"/>
            <ac:inkMk id="103" creationId="{5FED517C-02D1-4F52-A22C-4C3BCD668D63}"/>
          </ac:inkMkLst>
        </pc:inkChg>
        <pc:inkChg chg="add del">
          <ac:chgData name="Viet Anh Nguyen" userId="b95f61ff061388d5" providerId="LiveId" clId="{2F009BA6-935D-4172-B5F2-8DDE54F1BBBA}" dt="2022-01-12T09:46:21.510" v="6648"/>
          <ac:inkMkLst>
            <pc:docMk/>
            <pc:sldMk cId="2383128688" sldId="375"/>
            <ac:inkMk id="104" creationId="{2E1ACA76-19A3-4648-94C3-A0D82B89DA57}"/>
          </ac:inkMkLst>
        </pc:inkChg>
        <pc:inkChg chg="add del">
          <ac:chgData name="Viet Anh Nguyen" userId="b95f61ff061388d5" providerId="LiveId" clId="{2F009BA6-935D-4172-B5F2-8DDE54F1BBBA}" dt="2022-01-12T09:46:22.569" v="6650"/>
          <ac:inkMkLst>
            <pc:docMk/>
            <pc:sldMk cId="2383128688" sldId="375"/>
            <ac:inkMk id="105" creationId="{4C5E1186-310E-4822-9C37-7109FDF969F6}"/>
          </ac:inkMkLst>
        </pc:inkChg>
        <pc:inkChg chg="add">
          <ac:chgData name="Viet Anh Nguyen" userId="b95f61ff061388d5" providerId="LiveId" clId="{2F009BA6-935D-4172-B5F2-8DDE54F1BBBA}" dt="2022-01-12T09:46:21.510" v="6648"/>
          <ac:inkMkLst>
            <pc:docMk/>
            <pc:sldMk cId="2383128688" sldId="375"/>
            <ac:inkMk id="106" creationId="{954F7B28-4220-4D3F-BF85-035B9EEDBFF2}"/>
          </ac:inkMkLst>
        </pc:inkChg>
        <pc:inkChg chg="add">
          <ac:chgData name="Viet Anh Nguyen" userId="b95f61ff061388d5" providerId="LiveId" clId="{2F009BA6-935D-4172-B5F2-8DDE54F1BBBA}" dt="2022-01-12T09:46:21.510" v="6648"/>
          <ac:inkMkLst>
            <pc:docMk/>
            <pc:sldMk cId="2383128688" sldId="375"/>
            <ac:inkMk id="107" creationId="{94B846FD-45B5-4BB9-A56F-81446737378F}"/>
          </ac:inkMkLst>
        </pc:inkChg>
        <pc:inkChg chg="add del">
          <ac:chgData name="Viet Anh Nguyen" userId="b95f61ff061388d5" providerId="LiveId" clId="{2F009BA6-935D-4172-B5F2-8DDE54F1BBBA}" dt="2022-01-12T09:46:22.569" v="6650"/>
          <ac:inkMkLst>
            <pc:docMk/>
            <pc:sldMk cId="2383128688" sldId="375"/>
            <ac:inkMk id="108" creationId="{34352187-94CB-438F-B6CF-E6883D77AECD}"/>
          </ac:inkMkLst>
        </pc:inkChg>
        <pc:inkChg chg="add">
          <ac:chgData name="Viet Anh Nguyen" userId="b95f61ff061388d5" providerId="LiveId" clId="{2F009BA6-935D-4172-B5F2-8DDE54F1BBBA}" dt="2022-01-12T09:46:22.569" v="6650"/>
          <ac:inkMkLst>
            <pc:docMk/>
            <pc:sldMk cId="2383128688" sldId="375"/>
            <ac:inkMk id="109" creationId="{78DF6E11-6831-4C54-B3FC-CC39998A46ED}"/>
          </ac:inkMkLst>
        </pc:inkChg>
        <pc:inkChg chg="add del">
          <ac:chgData name="Viet Anh Nguyen" userId="b95f61ff061388d5" providerId="LiveId" clId="{2F009BA6-935D-4172-B5F2-8DDE54F1BBBA}" dt="2022-01-12T09:46:24.040" v="6655"/>
          <ac:inkMkLst>
            <pc:docMk/>
            <pc:sldMk cId="2383128688" sldId="375"/>
            <ac:inkMk id="110" creationId="{19885CAA-5ED7-486D-BC00-81AA33C2C875}"/>
          </ac:inkMkLst>
        </pc:inkChg>
        <pc:inkChg chg="add del">
          <ac:chgData name="Viet Anh Nguyen" userId="b95f61ff061388d5" providerId="LiveId" clId="{2F009BA6-935D-4172-B5F2-8DDE54F1BBBA}" dt="2022-01-12T09:46:24.040" v="6655"/>
          <ac:inkMkLst>
            <pc:docMk/>
            <pc:sldMk cId="2383128688" sldId="375"/>
            <ac:inkMk id="111" creationId="{9D9E71A6-AA62-45DA-91AC-BE239206311F}"/>
          </ac:inkMkLst>
        </pc:inkChg>
        <pc:inkChg chg="add del">
          <ac:chgData name="Viet Anh Nguyen" userId="b95f61ff061388d5" providerId="LiveId" clId="{2F009BA6-935D-4172-B5F2-8DDE54F1BBBA}" dt="2022-01-12T09:46:24.040" v="6655"/>
          <ac:inkMkLst>
            <pc:docMk/>
            <pc:sldMk cId="2383128688" sldId="375"/>
            <ac:inkMk id="112" creationId="{F13619F6-409E-4031-86DE-A54AD58239CA}"/>
          </ac:inkMkLst>
        </pc:inkChg>
        <pc:inkChg chg="add del">
          <ac:chgData name="Viet Anh Nguyen" userId="b95f61ff061388d5" providerId="LiveId" clId="{2F009BA6-935D-4172-B5F2-8DDE54F1BBBA}" dt="2022-01-12T09:46:24.040" v="6655"/>
          <ac:inkMkLst>
            <pc:docMk/>
            <pc:sldMk cId="2383128688" sldId="375"/>
            <ac:inkMk id="113" creationId="{E0BE643B-D539-4D70-A2A2-13678FC1EA51}"/>
          </ac:inkMkLst>
        </pc:inkChg>
        <pc:inkChg chg="add del mod">
          <ac:chgData name="Viet Anh Nguyen" userId="b95f61ff061388d5" providerId="LiveId" clId="{2F009BA6-935D-4172-B5F2-8DDE54F1BBBA}" dt="2022-01-12T09:47:46.903" v="6736"/>
          <ac:inkMkLst>
            <pc:docMk/>
            <pc:sldMk cId="2383128688" sldId="375"/>
            <ac:inkMk id="114" creationId="{C347607F-AE33-49EA-AA40-1ADC1F32715A}"/>
          </ac:inkMkLst>
        </pc:inkChg>
        <pc:inkChg chg="add">
          <ac:chgData name="Viet Anh Nguyen" userId="b95f61ff061388d5" providerId="LiveId" clId="{2F009BA6-935D-4172-B5F2-8DDE54F1BBBA}" dt="2022-01-12T09:46:24.828" v="6656" actId="9405"/>
          <ac:inkMkLst>
            <pc:docMk/>
            <pc:sldMk cId="2383128688" sldId="375"/>
            <ac:inkMk id="115" creationId="{D7EC3F1B-F68F-4787-A425-9B3F375E70FB}"/>
          </ac:inkMkLst>
        </pc:inkChg>
        <pc:inkChg chg="add">
          <ac:chgData name="Viet Anh Nguyen" userId="b95f61ff061388d5" providerId="LiveId" clId="{2F009BA6-935D-4172-B5F2-8DDE54F1BBBA}" dt="2022-01-12T09:46:26.668" v="6657" actId="9405"/>
          <ac:inkMkLst>
            <pc:docMk/>
            <pc:sldMk cId="2383128688" sldId="375"/>
            <ac:inkMk id="116" creationId="{F79B5CD8-E3D8-41F8-89D3-FF69F59676D8}"/>
          </ac:inkMkLst>
        </pc:inkChg>
        <pc:inkChg chg="add del">
          <ac:chgData name="Viet Anh Nguyen" userId="b95f61ff061388d5" providerId="LiveId" clId="{2F009BA6-935D-4172-B5F2-8DDE54F1BBBA}" dt="2022-01-12T09:46:30.637" v="6666"/>
          <ac:inkMkLst>
            <pc:docMk/>
            <pc:sldMk cId="2383128688" sldId="375"/>
            <ac:inkMk id="117" creationId="{A117A090-3951-4C9C-A9B3-2334F0FD3833}"/>
          </ac:inkMkLst>
        </pc:inkChg>
        <pc:inkChg chg="add del">
          <ac:chgData name="Viet Anh Nguyen" userId="b95f61ff061388d5" providerId="LiveId" clId="{2F009BA6-935D-4172-B5F2-8DDE54F1BBBA}" dt="2022-01-12T09:46:30.637" v="6666"/>
          <ac:inkMkLst>
            <pc:docMk/>
            <pc:sldMk cId="2383128688" sldId="375"/>
            <ac:inkMk id="118" creationId="{AB959339-B790-4293-B231-4199D72A3F55}"/>
          </ac:inkMkLst>
        </pc:inkChg>
        <pc:inkChg chg="add del">
          <ac:chgData name="Viet Anh Nguyen" userId="b95f61ff061388d5" providerId="LiveId" clId="{2F009BA6-935D-4172-B5F2-8DDE54F1BBBA}" dt="2022-01-12T09:46:30.637" v="6666"/>
          <ac:inkMkLst>
            <pc:docMk/>
            <pc:sldMk cId="2383128688" sldId="375"/>
            <ac:inkMk id="119" creationId="{444FEFDD-B030-473D-A4D5-48BD41D911E3}"/>
          </ac:inkMkLst>
        </pc:inkChg>
        <pc:inkChg chg="add del">
          <ac:chgData name="Viet Anh Nguyen" userId="b95f61ff061388d5" providerId="LiveId" clId="{2F009BA6-935D-4172-B5F2-8DDE54F1BBBA}" dt="2022-01-12T09:46:30.637" v="6666"/>
          <ac:inkMkLst>
            <pc:docMk/>
            <pc:sldMk cId="2383128688" sldId="375"/>
            <ac:inkMk id="120" creationId="{499CF4CB-9616-42FB-9A87-8F9C265D0F00}"/>
          </ac:inkMkLst>
        </pc:inkChg>
        <pc:inkChg chg="add del">
          <ac:chgData name="Viet Anh Nguyen" userId="b95f61ff061388d5" providerId="LiveId" clId="{2F009BA6-935D-4172-B5F2-8DDE54F1BBBA}" dt="2022-01-12T09:46:30.637" v="6666"/>
          <ac:inkMkLst>
            <pc:docMk/>
            <pc:sldMk cId="2383128688" sldId="375"/>
            <ac:inkMk id="121" creationId="{876EB91F-DF24-4646-9790-EC62A423F02B}"/>
          </ac:inkMkLst>
        </pc:inkChg>
        <pc:inkChg chg="add del">
          <ac:chgData name="Viet Anh Nguyen" userId="b95f61ff061388d5" providerId="LiveId" clId="{2F009BA6-935D-4172-B5F2-8DDE54F1BBBA}" dt="2022-01-12T09:46:30.637" v="6666"/>
          <ac:inkMkLst>
            <pc:docMk/>
            <pc:sldMk cId="2383128688" sldId="375"/>
            <ac:inkMk id="122" creationId="{0E20B584-A0DB-4F3F-9191-0A8F5CD0B652}"/>
          </ac:inkMkLst>
        </pc:inkChg>
        <pc:inkChg chg="add del">
          <ac:chgData name="Viet Anh Nguyen" userId="b95f61ff061388d5" providerId="LiveId" clId="{2F009BA6-935D-4172-B5F2-8DDE54F1BBBA}" dt="2022-01-12T09:46:30.637" v="6666"/>
          <ac:inkMkLst>
            <pc:docMk/>
            <pc:sldMk cId="2383128688" sldId="375"/>
            <ac:inkMk id="123" creationId="{4D2BFFAB-29F3-4978-82B2-898C0BCFB44F}"/>
          </ac:inkMkLst>
        </pc:inkChg>
        <pc:inkChg chg="add del">
          <ac:chgData name="Viet Anh Nguyen" userId="b95f61ff061388d5" providerId="LiveId" clId="{2F009BA6-935D-4172-B5F2-8DDE54F1BBBA}" dt="2022-01-12T09:46:30.637" v="6666"/>
          <ac:inkMkLst>
            <pc:docMk/>
            <pc:sldMk cId="2383128688" sldId="375"/>
            <ac:inkMk id="124" creationId="{648BDB39-7AAE-4336-BD40-D1BE498218AF}"/>
          </ac:inkMkLst>
        </pc:inkChg>
        <pc:inkChg chg="add">
          <ac:chgData name="Viet Anh Nguyen" userId="b95f61ff061388d5" providerId="LiveId" clId="{2F009BA6-935D-4172-B5F2-8DDE54F1BBBA}" dt="2022-01-12T09:46:30.637" v="6666"/>
          <ac:inkMkLst>
            <pc:docMk/>
            <pc:sldMk cId="2383128688" sldId="375"/>
            <ac:inkMk id="125" creationId="{0BCC6A46-152B-4A0B-9C90-66ED1963032C}"/>
          </ac:inkMkLst>
        </pc:inkChg>
        <pc:inkChg chg="add del">
          <ac:chgData name="Viet Anh Nguyen" userId="b95f61ff061388d5" providerId="LiveId" clId="{2F009BA6-935D-4172-B5F2-8DDE54F1BBBA}" dt="2022-01-12T09:47:46.903" v="6736"/>
          <ac:inkMkLst>
            <pc:docMk/>
            <pc:sldMk cId="2383128688" sldId="375"/>
            <ac:inkMk id="126" creationId="{19C72740-7BA3-4F05-AEF5-46C6BCECEBDE}"/>
          </ac:inkMkLst>
        </pc:inkChg>
        <pc:inkChg chg="add">
          <ac:chgData name="Viet Anh Nguyen" userId="b95f61ff061388d5" providerId="LiveId" clId="{2F009BA6-935D-4172-B5F2-8DDE54F1BBBA}" dt="2022-01-12T09:47:46.903" v="6736"/>
          <ac:inkMkLst>
            <pc:docMk/>
            <pc:sldMk cId="2383128688" sldId="375"/>
            <ac:inkMk id="127" creationId="{5A526076-BC15-459C-9BAA-51D76476726F}"/>
          </ac:inkMkLst>
        </pc:inkChg>
      </pc:sldChg>
      <pc:sldChg chg="addSp delSp new mod">
        <pc:chgData name="Viet Anh Nguyen" userId="b95f61ff061388d5" providerId="LiveId" clId="{2F009BA6-935D-4172-B5F2-8DDE54F1BBBA}" dt="2022-01-12T09:51:51.995" v="6918"/>
        <pc:sldMkLst>
          <pc:docMk/>
          <pc:sldMk cId="4282328466" sldId="376"/>
        </pc:sldMkLst>
        <pc:inkChg chg="add del">
          <ac:chgData name="Viet Anh Nguyen" userId="b95f61ff061388d5" providerId="LiveId" clId="{2F009BA6-935D-4172-B5F2-8DDE54F1BBBA}" dt="2022-01-12T09:48:36.281" v="6781"/>
          <ac:inkMkLst>
            <pc:docMk/>
            <pc:sldMk cId="4282328466" sldId="376"/>
            <ac:inkMk id="2" creationId="{4F33C01B-01A7-4C59-8502-615548102858}"/>
          </ac:inkMkLst>
        </pc:inkChg>
        <pc:inkChg chg="add del">
          <ac:chgData name="Viet Anh Nguyen" userId="b95f61ff061388d5" providerId="LiveId" clId="{2F009BA6-935D-4172-B5F2-8DDE54F1BBBA}" dt="2022-01-12T09:48:36.281" v="6781"/>
          <ac:inkMkLst>
            <pc:docMk/>
            <pc:sldMk cId="4282328466" sldId="376"/>
            <ac:inkMk id="3" creationId="{C8E12DE6-350C-46BD-B7D1-3750FD01DB52}"/>
          </ac:inkMkLst>
        </pc:inkChg>
        <pc:inkChg chg="add del">
          <ac:chgData name="Viet Anh Nguyen" userId="b95f61ff061388d5" providerId="LiveId" clId="{2F009BA6-935D-4172-B5F2-8DDE54F1BBBA}" dt="2022-01-12T09:48:36.281" v="6781"/>
          <ac:inkMkLst>
            <pc:docMk/>
            <pc:sldMk cId="4282328466" sldId="376"/>
            <ac:inkMk id="4" creationId="{7EBAEA9B-78FF-4449-B890-44AF4F2D695D}"/>
          </ac:inkMkLst>
        </pc:inkChg>
        <pc:inkChg chg="add del">
          <ac:chgData name="Viet Anh Nguyen" userId="b95f61ff061388d5" providerId="LiveId" clId="{2F009BA6-935D-4172-B5F2-8DDE54F1BBBA}" dt="2022-01-12T09:48:36.281" v="6781"/>
          <ac:inkMkLst>
            <pc:docMk/>
            <pc:sldMk cId="4282328466" sldId="376"/>
            <ac:inkMk id="5" creationId="{644F8B30-49FF-4BF2-A3FF-AFC4288A542F}"/>
          </ac:inkMkLst>
        </pc:inkChg>
        <pc:inkChg chg="add del">
          <ac:chgData name="Viet Anh Nguyen" userId="b95f61ff061388d5" providerId="LiveId" clId="{2F009BA6-935D-4172-B5F2-8DDE54F1BBBA}" dt="2022-01-12T09:48:36.281" v="6781"/>
          <ac:inkMkLst>
            <pc:docMk/>
            <pc:sldMk cId="4282328466" sldId="376"/>
            <ac:inkMk id="6" creationId="{813FC657-1347-4484-9664-244F115A1DC7}"/>
          </ac:inkMkLst>
        </pc:inkChg>
        <pc:inkChg chg="add del">
          <ac:chgData name="Viet Anh Nguyen" userId="b95f61ff061388d5" providerId="LiveId" clId="{2F009BA6-935D-4172-B5F2-8DDE54F1BBBA}" dt="2022-01-12T09:48:36.281" v="6781"/>
          <ac:inkMkLst>
            <pc:docMk/>
            <pc:sldMk cId="4282328466" sldId="376"/>
            <ac:inkMk id="7" creationId="{59196122-7240-40E9-BA8F-ACC87120231A}"/>
          </ac:inkMkLst>
        </pc:inkChg>
        <pc:inkChg chg="add del">
          <ac:chgData name="Viet Anh Nguyen" userId="b95f61ff061388d5" providerId="LiveId" clId="{2F009BA6-935D-4172-B5F2-8DDE54F1BBBA}" dt="2022-01-12T09:48:36.281" v="6781"/>
          <ac:inkMkLst>
            <pc:docMk/>
            <pc:sldMk cId="4282328466" sldId="376"/>
            <ac:inkMk id="8" creationId="{6A7E9092-F3E6-42FF-9A4C-A802DC206E16}"/>
          </ac:inkMkLst>
        </pc:inkChg>
        <pc:inkChg chg="add">
          <ac:chgData name="Viet Anh Nguyen" userId="b95f61ff061388d5" providerId="LiveId" clId="{2F009BA6-935D-4172-B5F2-8DDE54F1BBBA}" dt="2022-01-12T09:48:36.281" v="6781"/>
          <ac:inkMkLst>
            <pc:docMk/>
            <pc:sldMk cId="4282328466" sldId="376"/>
            <ac:inkMk id="9" creationId="{870757BD-51DC-4255-B713-06F543A0F0B7}"/>
          </ac:inkMkLst>
        </pc:inkChg>
        <pc:inkChg chg="add">
          <ac:chgData name="Viet Anh Nguyen" userId="b95f61ff061388d5" providerId="LiveId" clId="{2F009BA6-935D-4172-B5F2-8DDE54F1BBBA}" dt="2022-01-12T09:48:36.281" v="6781"/>
          <ac:inkMkLst>
            <pc:docMk/>
            <pc:sldMk cId="4282328466" sldId="376"/>
            <ac:inkMk id="10" creationId="{05DE50AE-4556-45B3-9FEA-82015CCB0785}"/>
          </ac:inkMkLst>
        </pc:inkChg>
        <pc:inkChg chg="add del">
          <ac:chgData name="Viet Anh Nguyen" userId="b95f61ff061388d5" providerId="LiveId" clId="{2F009BA6-935D-4172-B5F2-8DDE54F1BBBA}" dt="2022-01-12T09:48:43.015" v="6800"/>
          <ac:inkMkLst>
            <pc:docMk/>
            <pc:sldMk cId="4282328466" sldId="376"/>
            <ac:inkMk id="11" creationId="{FD200B89-481E-427C-8BBB-3ED8637F0631}"/>
          </ac:inkMkLst>
        </pc:inkChg>
        <pc:inkChg chg="add del">
          <ac:chgData name="Viet Anh Nguyen" userId="b95f61ff061388d5" providerId="LiveId" clId="{2F009BA6-935D-4172-B5F2-8DDE54F1BBBA}" dt="2022-01-12T09:48:43.015" v="6800"/>
          <ac:inkMkLst>
            <pc:docMk/>
            <pc:sldMk cId="4282328466" sldId="376"/>
            <ac:inkMk id="12" creationId="{0D341DDA-63A5-4DCA-9CE1-586AC453C2C8}"/>
          </ac:inkMkLst>
        </pc:inkChg>
        <pc:inkChg chg="add del">
          <ac:chgData name="Viet Anh Nguyen" userId="b95f61ff061388d5" providerId="LiveId" clId="{2F009BA6-935D-4172-B5F2-8DDE54F1BBBA}" dt="2022-01-12T09:48:43.015" v="6800"/>
          <ac:inkMkLst>
            <pc:docMk/>
            <pc:sldMk cId="4282328466" sldId="376"/>
            <ac:inkMk id="13" creationId="{005263A6-BD64-4F67-89FA-9DF09533894E}"/>
          </ac:inkMkLst>
        </pc:inkChg>
        <pc:inkChg chg="add del">
          <ac:chgData name="Viet Anh Nguyen" userId="b95f61ff061388d5" providerId="LiveId" clId="{2F009BA6-935D-4172-B5F2-8DDE54F1BBBA}" dt="2022-01-12T09:48:43.015" v="6800"/>
          <ac:inkMkLst>
            <pc:docMk/>
            <pc:sldMk cId="4282328466" sldId="376"/>
            <ac:inkMk id="14" creationId="{01EC1BE7-31C7-429D-8769-67881C98167D}"/>
          </ac:inkMkLst>
        </pc:inkChg>
        <pc:inkChg chg="add del">
          <ac:chgData name="Viet Anh Nguyen" userId="b95f61ff061388d5" providerId="LiveId" clId="{2F009BA6-935D-4172-B5F2-8DDE54F1BBBA}" dt="2022-01-12T09:48:43.015" v="6800"/>
          <ac:inkMkLst>
            <pc:docMk/>
            <pc:sldMk cId="4282328466" sldId="376"/>
            <ac:inkMk id="15" creationId="{62ED4355-AFB2-452B-811F-D70F3A49DCC4}"/>
          </ac:inkMkLst>
        </pc:inkChg>
        <pc:inkChg chg="add del">
          <ac:chgData name="Viet Anh Nguyen" userId="b95f61ff061388d5" providerId="LiveId" clId="{2F009BA6-935D-4172-B5F2-8DDE54F1BBBA}" dt="2022-01-12T09:48:43.015" v="6800"/>
          <ac:inkMkLst>
            <pc:docMk/>
            <pc:sldMk cId="4282328466" sldId="376"/>
            <ac:inkMk id="16" creationId="{99B67168-056D-4A9F-9007-7EB43811856B}"/>
          </ac:inkMkLst>
        </pc:inkChg>
        <pc:inkChg chg="add del">
          <ac:chgData name="Viet Anh Nguyen" userId="b95f61ff061388d5" providerId="LiveId" clId="{2F009BA6-935D-4172-B5F2-8DDE54F1BBBA}" dt="2022-01-12T09:48:43.015" v="6800"/>
          <ac:inkMkLst>
            <pc:docMk/>
            <pc:sldMk cId="4282328466" sldId="376"/>
            <ac:inkMk id="17" creationId="{D0591D1B-6E6A-4741-922C-52B59CAA16BB}"/>
          </ac:inkMkLst>
        </pc:inkChg>
        <pc:inkChg chg="add del">
          <ac:chgData name="Viet Anh Nguyen" userId="b95f61ff061388d5" providerId="LiveId" clId="{2F009BA6-935D-4172-B5F2-8DDE54F1BBBA}" dt="2022-01-12T09:48:43.015" v="6800"/>
          <ac:inkMkLst>
            <pc:docMk/>
            <pc:sldMk cId="4282328466" sldId="376"/>
            <ac:inkMk id="18" creationId="{96BD9F4F-0F3F-4AC0-9587-86397B32C99F}"/>
          </ac:inkMkLst>
        </pc:inkChg>
        <pc:inkChg chg="add del">
          <ac:chgData name="Viet Anh Nguyen" userId="b95f61ff061388d5" providerId="LiveId" clId="{2F009BA6-935D-4172-B5F2-8DDE54F1BBBA}" dt="2022-01-12T09:48:43.015" v="6800"/>
          <ac:inkMkLst>
            <pc:docMk/>
            <pc:sldMk cId="4282328466" sldId="376"/>
            <ac:inkMk id="19" creationId="{A0795BA2-4904-4833-AD80-FE173AEF0A29}"/>
          </ac:inkMkLst>
        </pc:inkChg>
        <pc:inkChg chg="add del">
          <ac:chgData name="Viet Anh Nguyen" userId="b95f61ff061388d5" providerId="LiveId" clId="{2F009BA6-935D-4172-B5F2-8DDE54F1BBBA}" dt="2022-01-12T09:48:43.015" v="6800"/>
          <ac:inkMkLst>
            <pc:docMk/>
            <pc:sldMk cId="4282328466" sldId="376"/>
            <ac:inkMk id="20" creationId="{F7FFA96E-7D67-422D-9C53-665B6DCE001E}"/>
          </ac:inkMkLst>
        </pc:inkChg>
        <pc:inkChg chg="add del">
          <ac:chgData name="Viet Anh Nguyen" userId="b95f61ff061388d5" providerId="LiveId" clId="{2F009BA6-935D-4172-B5F2-8DDE54F1BBBA}" dt="2022-01-12T09:48:43.015" v="6800"/>
          <ac:inkMkLst>
            <pc:docMk/>
            <pc:sldMk cId="4282328466" sldId="376"/>
            <ac:inkMk id="21" creationId="{2CCE4F3E-B615-4336-8694-0913230A8B5F}"/>
          </ac:inkMkLst>
        </pc:inkChg>
        <pc:inkChg chg="add del">
          <ac:chgData name="Viet Anh Nguyen" userId="b95f61ff061388d5" providerId="LiveId" clId="{2F009BA6-935D-4172-B5F2-8DDE54F1BBBA}" dt="2022-01-12T09:48:43.015" v="6800"/>
          <ac:inkMkLst>
            <pc:docMk/>
            <pc:sldMk cId="4282328466" sldId="376"/>
            <ac:inkMk id="22" creationId="{3AE82265-C443-44D2-832F-182B02FD5899}"/>
          </ac:inkMkLst>
        </pc:inkChg>
        <pc:inkChg chg="add del">
          <ac:chgData name="Viet Anh Nguyen" userId="b95f61ff061388d5" providerId="LiveId" clId="{2F009BA6-935D-4172-B5F2-8DDE54F1BBBA}" dt="2022-01-12T09:48:43.015" v="6800"/>
          <ac:inkMkLst>
            <pc:docMk/>
            <pc:sldMk cId="4282328466" sldId="376"/>
            <ac:inkMk id="23" creationId="{F33E8BCA-5C1C-4F87-B83E-112130CC31FD}"/>
          </ac:inkMkLst>
        </pc:inkChg>
        <pc:inkChg chg="add del">
          <ac:chgData name="Viet Anh Nguyen" userId="b95f61ff061388d5" providerId="LiveId" clId="{2F009BA6-935D-4172-B5F2-8DDE54F1BBBA}" dt="2022-01-12T09:48:43.015" v="6800"/>
          <ac:inkMkLst>
            <pc:docMk/>
            <pc:sldMk cId="4282328466" sldId="376"/>
            <ac:inkMk id="24" creationId="{17723068-8F0A-4D5D-A5B1-77A3A7AA8622}"/>
          </ac:inkMkLst>
        </pc:inkChg>
        <pc:inkChg chg="add del">
          <ac:chgData name="Viet Anh Nguyen" userId="b95f61ff061388d5" providerId="LiveId" clId="{2F009BA6-935D-4172-B5F2-8DDE54F1BBBA}" dt="2022-01-12T09:48:43.015" v="6800"/>
          <ac:inkMkLst>
            <pc:docMk/>
            <pc:sldMk cId="4282328466" sldId="376"/>
            <ac:inkMk id="25" creationId="{D924936A-E0B7-4760-BD1F-53A6CBE2348C}"/>
          </ac:inkMkLst>
        </pc:inkChg>
        <pc:inkChg chg="add del">
          <ac:chgData name="Viet Anh Nguyen" userId="b95f61ff061388d5" providerId="LiveId" clId="{2F009BA6-935D-4172-B5F2-8DDE54F1BBBA}" dt="2022-01-12T09:48:43.015" v="6800"/>
          <ac:inkMkLst>
            <pc:docMk/>
            <pc:sldMk cId="4282328466" sldId="376"/>
            <ac:inkMk id="26" creationId="{B57998CA-BC61-44FF-9A5F-521658C824F3}"/>
          </ac:inkMkLst>
        </pc:inkChg>
        <pc:inkChg chg="add del">
          <ac:chgData name="Viet Anh Nguyen" userId="b95f61ff061388d5" providerId="LiveId" clId="{2F009BA6-935D-4172-B5F2-8DDE54F1BBBA}" dt="2022-01-12T09:48:43.015" v="6800"/>
          <ac:inkMkLst>
            <pc:docMk/>
            <pc:sldMk cId="4282328466" sldId="376"/>
            <ac:inkMk id="27" creationId="{914775B5-E7C5-4C36-85B3-41AE1FBB8040}"/>
          </ac:inkMkLst>
        </pc:inkChg>
        <pc:inkChg chg="add del">
          <ac:chgData name="Viet Anh Nguyen" userId="b95f61ff061388d5" providerId="LiveId" clId="{2F009BA6-935D-4172-B5F2-8DDE54F1BBBA}" dt="2022-01-12T09:48:43.015" v="6800"/>
          <ac:inkMkLst>
            <pc:docMk/>
            <pc:sldMk cId="4282328466" sldId="376"/>
            <ac:inkMk id="28" creationId="{B75478A4-221E-42FB-9621-44A2CA2F1D52}"/>
          </ac:inkMkLst>
        </pc:inkChg>
        <pc:inkChg chg="add del">
          <ac:chgData name="Viet Anh Nguyen" userId="b95f61ff061388d5" providerId="LiveId" clId="{2F009BA6-935D-4172-B5F2-8DDE54F1BBBA}" dt="2022-01-12T09:49:07.918" v="6807"/>
          <ac:inkMkLst>
            <pc:docMk/>
            <pc:sldMk cId="4282328466" sldId="376"/>
            <ac:inkMk id="29" creationId="{2C947E73-AD41-4EAD-8ACB-E1EA1D9AA35F}"/>
          </ac:inkMkLst>
        </pc:inkChg>
        <pc:inkChg chg="add">
          <ac:chgData name="Viet Anh Nguyen" userId="b95f61ff061388d5" providerId="LiveId" clId="{2F009BA6-935D-4172-B5F2-8DDE54F1BBBA}" dt="2022-01-12T09:48:43.015" v="6800"/>
          <ac:inkMkLst>
            <pc:docMk/>
            <pc:sldMk cId="4282328466" sldId="376"/>
            <ac:inkMk id="30" creationId="{0D00FC9B-B967-4962-A0F3-32F25D54B1E5}"/>
          </ac:inkMkLst>
        </pc:inkChg>
        <pc:inkChg chg="add del">
          <ac:chgData name="Viet Anh Nguyen" userId="b95f61ff061388d5" providerId="LiveId" clId="{2F009BA6-935D-4172-B5F2-8DDE54F1BBBA}" dt="2022-01-12T09:48:43.015" v="6800"/>
          <ac:inkMkLst>
            <pc:docMk/>
            <pc:sldMk cId="4282328466" sldId="376"/>
            <ac:inkMk id="31" creationId="{B12DD704-D990-408E-982A-06978C90D9DE}"/>
          </ac:inkMkLst>
        </pc:inkChg>
        <pc:inkChg chg="add">
          <ac:chgData name="Viet Anh Nguyen" userId="b95f61ff061388d5" providerId="LiveId" clId="{2F009BA6-935D-4172-B5F2-8DDE54F1BBBA}" dt="2022-01-12T09:48:43.015" v="6800"/>
          <ac:inkMkLst>
            <pc:docMk/>
            <pc:sldMk cId="4282328466" sldId="376"/>
            <ac:inkMk id="32" creationId="{EE963660-DEE5-4E5F-9EA1-5DE535BA4768}"/>
          </ac:inkMkLst>
        </pc:inkChg>
        <pc:inkChg chg="add">
          <ac:chgData name="Viet Anh Nguyen" userId="b95f61ff061388d5" providerId="LiveId" clId="{2F009BA6-935D-4172-B5F2-8DDE54F1BBBA}" dt="2022-01-12T09:48:43.498" v="6801" actId="9405"/>
          <ac:inkMkLst>
            <pc:docMk/>
            <pc:sldMk cId="4282328466" sldId="376"/>
            <ac:inkMk id="33" creationId="{57192595-D38F-4D93-922A-F1377D63CF4E}"/>
          </ac:inkMkLst>
        </pc:inkChg>
        <pc:inkChg chg="add">
          <ac:chgData name="Viet Anh Nguyen" userId="b95f61ff061388d5" providerId="LiveId" clId="{2F009BA6-935D-4172-B5F2-8DDE54F1BBBA}" dt="2022-01-12T09:48:43.709" v="6802" actId="9405"/>
          <ac:inkMkLst>
            <pc:docMk/>
            <pc:sldMk cId="4282328466" sldId="376"/>
            <ac:inkMk id="34" creationId="{4052B7B1-AAB2-4B10-9AC3-B4417D0C97D4}"/>
          </ac:inkMkLst>
        </pc:inkChg>
        <pc:inkChg chg="add del">
          <ac:chgData name="Viet Anh Nguyen" userId="b95f61ff061388d5" providerId="LiveId" clId="{2F009BA6-935D-4172-B5F2-8DDE54F1BBBA}" dt="2022-01-12T09:49:06.690" v="6805"/>
          <ac:inkMkLst>
            <pc:docMk/>
            <pc:sldMk cId="4282328466" sldId="376"/>
            <ac:inkMk id="35" creationId="{3FB79DE0-2341-43ED-AE1E-4F72F16A41BD}"/>
          </ac:inkMkLst>
        </pc:inkChg>
        <pc:inkChg chg="add del">
          <ac:chgData name="Viet Anh Nguyen" userId="b95f61ff061388d5" providerId="LiveId" clId="{2F009BA6-935D-4172-B5F2-8DDE54F1BBBA}" dt="2022-01-12T09:49:06.690" v="6805"/>
          <ac:inkMkLst>
            <pc:docMk/>
            <pc:sldMk cId="4282328466" sldId="376"/>
            <ac:inkMk id="36" creationId="{2B2DC8D7-F06E-4550-B4F5-FE4AC48695A4}"/>
          </ac:inkMkLst>
        </pc:inkChg>
        <pc:inkChg chg="add del">
          <ac:chgData name="Viet Anh Nguyen" userId="b95f61ff061388d5" providerId="LiveId" clId="{2F009BA6-935D-4172-B5F2-8DDE54F1BBBA}" dt="2022-01-12T09:49:07.918" v="6807"/>
          <ac:inkMkLst>
            <pc:docMk/>
            <pc:sldMk cId="4282328466" sldId="376"/>
            <ac:inkMk id="37" creationId="{0F96BCD8-6796-49EA-B8B8-C0396ECB151B}"/>
          </ac:inkMkLst>
        </pc:inkChg>
        <pc:inkChg chg="add del">
          <ac:chgData name="Viet Anh Nguyen" userId="b95f61ff061388d5" providerId="LiveId" clId="{2F009BA6-935D-4172-B5F2-8DDE54F1BBBA}" dt="2022-01-12T09:49:07.918" v="6807"/>
          <ac:inkMkLst>
            <pc:docMk/>
            <pc:sldMk cId="4282328466" sldId="376"/>
            <ac:inkMk id="38" creationId="{D4E60050-0AC0-4077-BE2A-903AC62371AB}"/>
          </ac:inkMkLst>
        </pc:inkChg>
        <pc:inkChg chg="add">
          <ac:chgData name="Viet Anh Nguyen" userId="b95f61ff061388d5" providerId="LiveId" clId="{2F009BA6-935D-4172-B5F2-8DDE54F1BBBA}" dt="2022-01-12T09:49:07.918" v="6807"/>
          <ac:inkMkLst>
            <pc:docMk/>
            <pc:sldMk cId="4282328466" sldId="376"/>
            <ac:inkMk id="39" creationId="{99335294-5C95-47F7-9459-693F70679C3F}"/>
          </ac:inkMkLst>
        </pc:inkChg>
        <pc:inkChg chg="add del">
          <ac:chgData name="Viet Anh Nguyen" userId="b95f61ff061388d5" providerId="LiveId" clId="{2F009BA6-935D-4172-B5F2-8DDE54F1BBBA}" dt="2022-01-12T09:49:13.384" v="6818"/>
          <ac:inkMkLst>
            <pc:docMk/>
            <pc:sldMk cId="4282328466" sldId="376"/>
            <ac:inkMk id="40" creationId="{4BB7E602-2E39-4926-8E19-0FC20A0E063B}"/>
          </ac:inkMkLst>
        </pc:inkChg>
        <pc:inkChg chg="add del">
          <ac:chgData name="Viet Anh Nguyen" userId="b95f61ff061388d5" providerId="LiveId" clId="{2F009BA6-935D-4172-B5F2-8DDE54F1BBBA}" dt="2022-01-12T09:49:13.384" v="6818"/>
          <ac:inkMkLst>
            <pc:docMk/>
            <pc:sldMk cId="4282328466" sldId="376"/>
            <ac:inkMk id="41" creationId="{C3CAA8DB-E95D-4D35-90DA-F244C65A60B5}"/>
          </ac:inkMkLst>
        </pc:inkChg>
        <pc:inkChg chg="add del">
          <ac:chgData name="Viet Anh Nguyen" userId="b95f61ff061388d5" providerId="LiveId" clId="{2F009BA6-935D-4172-B5F2-8DDE54F1BBBA}" dt="2022-01-12T09:49:13.384" v="6818"/>
          <ac:inkMkLst>
            <pc:docMk/>
            <pc:sldMk cId="4282328466" sldId="376"/>
            <ac:inkMk id="42" creationId="{90B24DB4-D1D0-4295-94D5-77639D715068}"/>
          </ac:inkMkLst>
        </pc:inkChg>
        <pc:inkChg chg="add del">
          <ac:chgData name="Viet Anh Nguyen" userId="b95f61ff061388d5" providerId="LiveId" clId="{2F009BA6-935D-4172-B5F2-8DDE54F1BBBA}" dt="2022-01-12T09:49:13.384" v="6818"/>
          <ac:inkMkLst>
            <pc:docMk/>
            <pc:sldMk cId="4282328466" sldId="376"/>
            <ac:inkMk id="43" creationId="{056EBEB8-6AF4-4418-AEEE-7919E8291E9B}"/>
          </ac:inkMkLst>
        </pc:inkChg>
        <pc:inkChg chg="add del">
          <ac:chgData name="Viet Anh Nguyen" userId="b95f61ff061388d5" providerId="LiveId" clId="{2F009BA6-935D-4172-B5F2-8DDE54F1BBBA}" dt="2022-01-12T09:49:13.384" v="6818"/>
          <ac:inkMkLst>
            <pc:docMk/>
            <pc:sldMk cId="4282328466" sldId="376"/>
            <ac:inkMk id="44" creationId="{4B325267-07B4-41A0-ABBF-B8ACC0E78AB6}"/>
          </ac:inkMkLst>
        </pc:inkChg>
        <pc:inkChg chg="add del">
          <ac:chgData name="Viet Anh Nguyen" userId="b95f61ff061388d5" providerId="LiveId" clId="{2F009BA6-935D-4172-B5F2-8DDE54F1BBBA}" dt="2022-01-12T09:49:13.384" v="6818"/>
          <ac:inkMkLst>
            <pc:docMk/>
            <pc:sldMk cId="4282328466" sldId="376"/>
            <ac:inkMk id="45" creationId="{1AD19B9A-5C62-4E84-B297-0BA0D35F8DDE}"/>
          </ac:inkMkLst>
        </pc:inkChg>
        <pc:inkChg chg="add del">
          <ac:chgData name="Viet Anh Nguyen" userId="b95f61ff061388d5" providerId="LiveId" clId="{2F009BA6-935D-4172-B5F2-8DDE54F1BBBA}" dt="2022-01-12T09:49:13.384" v="6818"/>
          <ac:inkMkLst>
            <pc:docMk/>
            <pc:sldMk cId="4282328466" sldId="376"/>
            <ac:inkMk id="46" creationId="{C5BB4C3A-F3A4-47A1-B1FF-ED4F440961D7}"/>
          </ac:inkMkLst>
        </pc:inkChg>
        <pc:inkChg chg="add del">
          <ac:chgData name="Viet Anh Nguyen" userId="b95f61ff061388d5" providerId="LiveId" clId="{2F009BA6-935D-4172-B5F2-8DDE54F1BBBA}" dt="2022-01-12T09:49:13.384" v="6818"/>
          <ac:inkMkLst>
            <pc:docMk/>
            <pc:sldMk cId="4282328466" sldId="376"/>
            <ac:inkMk id="47" creationId="{8071F83E-B8BF-498A-A850-298966C6F241}"/>
          </ac:inkMkLst>
        </pc:inkChg>
        <pc:inkChg chg="add del">
          <ac:chgData name="Viet Anh Nguyen" userId="b95f61ff061388d5" providerId="LiveId" clId="{2F009BA6-935D-4172-B5F2-8DDE54F1BBBA}" dt="2022-01-12T09:49:13.384" v="6818"/>
          <ac:inkMkLst>
            <pc:docMk/>
            <pc:sldMk cId="4282328466" sldId="376"/>
            <ac:inkMk id="48" creationId="{5AEF7B09-8B6C-4321-A773-CE6D4E32DA92}"/>
          </ac:inkMkLst>
        </pc:inkChg>
        <pc:inkChg chg="add del">
          <ac:chgData name="Viet Anh Nguyen" userId="b95f61ff061388d5" providerId="LiveId" clId="{2F009BA6-935D-4172-B5F2-8DDE54F1BBBA}" dt="2022-01-12T09:49:13.384" v="6818"/>
          <ac:inkMkLst>
            <pc:docMk/>
            <pc:sldMk cId="4282328466" sldId="376"/>
            <ac:inkMk id="49" creationId="{296B39D7-9D33-495A-9DD9-948BE4863E47}"/>
          </ac:inkMkLst>
        </pc:inkChg>
        <pc:inkChg chg="add del">
          <ac:chgData name="Viet Anh Nguyen" userId="b95f61ff061388d5" providerId="LiveId" clId="{2F009BA6-935D-4172-B5F2-8DDE54F1BBBA}" dt="2022-01-12T09:49:13.384" v="6818"/>
          <ac:inkMkLst>
            <pc:docMk/>
            <pc:sldMk cId="4282328466" sldId="376"/>
            <ac:inkMk id="50" creationId="{87033091-9C38-4DEE-9EF1-6389562CD3D2}"/>
          </ac:inkMkLst>
        </pc:inkChg>
        <pc:inkChg chg="add">
          <ac:chgData name="Viet Anh Nguyen" userId="b95f61ff061388d5" providerId="LiveId" clId="{2F009BA6-935D-4172-B5F2-8DDE54F1BBBA}" dt="2022-01-12T09:49:13.384" v="6818"/>
          <ac:inkMkLst>
            <pc:docMk/>
            <pc:sldMk cId="4282328466" sldId="376"/>
            <ac:inkMk id="51" creationId="{CAFE85B7-985A-4BDF-87D2-8DF26310431E}"/>
          </ac:inkMkLst>
        </pc:inkChg>
        <pc:inkChg chg="add del">
          <ac:chgData name="Viet Anh Nguyen" userId="b95f61ff061388d5" providerId="LiveId" clId="{2F009BA6-935D-4172-B5F2-8DDE54F1BBBA}" dt="2022-01-12T09:49:15.131" v="6824"/>
          <ac:inkMkLst>
            <pc:docMk/>
            <pc:sldMk cId="4282328466" sldId="376"/>
            <ac:inkMk id="52" creationId="{68888148-D3B0-45D0-ACDE-B247037A5045}"/>
          </ac:inkMkLst>
        </pc:inkChg>
        <pc:inkChg chg="add del">
          <ac:chgData name="Viet Anh Nguyen" userId="b95f61ff061388d5" providerId="LiveId" clId="{2F009BA6-935D-4172-B5F2-8DDE54F1BBBA}" dt="2022-01-12T09:49:15.131" v="6824"/>
          <ac:inkMkLst>
            <pc:docMk/>
            <pc:sldMk cId="4282328466" sldId="376"/>
            <ac:inkMk id="53" creationId="{E18A99B3-0462-4366-A4EF-B9AB632BA423}"/>
          </ac:inkMkLst>
        </pc:inkChg>
        <pc:inkChg chg="add del">
          <ac:chgData name="Viet Anh Nguyen" userId="b95f61ff061388d5" providerId="LiveId" clId="{2F009BA6-935D-4172-B5F2-8DDE54F1BBBA}" dt="2022-01-12T09:49:15.131" v="6824"/>
          <ac:inkMkLst>
            <pc:docMk/>
            <pc:sldMk cId="4282328466" sldId="376"/>
            <ac:inkMk id="54" creationId="{8F85B606-DECB-4068-94D8-C913CFC223D7}"/>
          </ac:inkMkLst>
        </pc:inkChg>
        <pc:inkChg chg="add del">
          <ac:chgData name="Viet Anh Nguyen" userId="b95f61ff061388d5" providerId="LiveId" clId="{2F009BA6-935D-4172-B5F2-8DDE54F1BBBA}" dt="2022-01-12T09:49:15.131" v="6824"/>
          <ac:inkMkLst>
            <pc:docMk/>
            <pc:sldMk cId="4282328466" sldId="376"/>
            <ac:inkMk id="55" creationId="{4A388837-47F0-4E90-827E-E35ADC23079F}"/>
          </ac:inkMkLst>
        </pc:inkChg>
        <pc:inkChg chg="add del">
          <ac:chgData name="Viet Anh Nguyen" userId="b95f61ff061388d5" providerId="LiveId" clId="{2F009BA6-935D-4172-B5F2-8DDE54F1BBBA}" dt="2022-01-12T09:49:15.131" v="6824"/>
          <ac:inkMkLst>
            <pc:docMk/>
            <pc:sldMk cId="4282328466" sldId="376"/>
            <ac:inkMk id="56" creationId="{19C2A6AE-B0EE-4EE4-9E91-833114EB2A8E}"/>
          </ac:inkMkLst>
        </pc:inkChg>
        <pc:inkChg chg="add">
          <ac:chgData name="Viet Anh Nguyen" userId="b95f61ff061388d5" providerId="LiveId" clId="{2F009BA6-935D-4172-B5F2-8DDE54F1BBBA}" dt="2022-01-12T09:49:15.131" v="6824"/>
          <ac:inkMkLst>
            <pc:docMk/>
            <pc:sldMk cId="4282328466" sldId="376"/>
            <ac:inkMk id="57" creationId="{A97C811D-B6B2-4BB8-9AD5-B39F4886EA42}"/>
          </ac:inkMkLst>
        </pc:inkChg>
        <pc:inkChg chg="add">
          <ac:chgData name="Viet Anh Nguyen" userId="b95f61ff061388d5" providerId="LiveId" clId="{2F009BA6-935D-4172-B5F2-8DDE54F1BBBA}" dt="2022-01-12T09:49:15.131" v="6824"/>
          <ac:inkMkLst>
            <pc:docMk/>
            <pc:sldMk cId="4282328466" sldId="376"/>
            <ac:inkMk id="58" creationId="{28374FC8-F6D3-4544-B33C-583FED722577}"/>
          </ac:inkMkLst>
        </pc:inkChg>
        <pc:inkChg chg="add del">
          <ac:chgData name="Viet Anh Nguyen" userId="b95f61ff061388d5" providerId="LiveId" clId="{2F009BA6-935D-4172-B5F2-8DDE54F1BBBA}" dt="2022-01-12T09:49:16.228" v="6827"/>
          <ac:inkMkLst>
            <pc:docMk/>
            <pc:sldMk cId="4282328466" sldId="376"/>
            <ac:inkMk id="59" creationId="{9675C5A7-7D21-4F6C-9641-E298B5F5F7E9}"/>
          </ac:inkMkLst>
        </pc:inkChg>
        <pc:inkChg chg="add del">
          <ac:chgData name="Viet Anh Nguyen" userId="b95f61ff061388d5" providerId="LiveId" clId="{2F009BA6-935D-4172-B5F2-8DDE54F1BBBA}" dt="2022-01-12T09:49:16.228" v="6827"/>
          <ac:inkMkLst>
            <pc:docMk/>
            <pc:sldMk cId="4282328466" sldId="376"/>
            <ac:inkMk id="60" creationId="{66A4E9C9-2A78-42A5-A7ED-133C73FF074D}"/>
          </ac:inkMkLst>
        </pc:inkChg>
        <pc:inkChg chg="add del">
          <ac:chgData name="Viet Anh Nguyen" userId="b95f61ff061388d5" providerId="LiveId" clId="{2F009BA6-935D-4172-B5F2-8DDE54F1BBBA}" dt="2022-01-12T09:49:17.883" v="6831"/>
          <ac:inkMkLst>
            <pc:docMk/>
            <pc:sldMk cId="4282328466" sldId="376"/>
            <ac:inkMk id="61" creationId="{65FF24EC-CE4D-4CD8-A902-D5DDA43C49FA}"/>
          </ac:inkMkLst>
        </pc:inkChg>
        <pc:inkChg chg="add del">
          <ac:chgData name="Viet Anh Nguyen" userId="b95f61ff061388d5" providerId="LiveId" clId="{2F009BA6-935D-4172-B5F2-8DDE54F1BBBA}" dt="2022-01-12T09:49:17.883" v="6831"/>
          <ac:inkMkLst>
            <pc:docMk/>
            <pc:sldMk cId="4282328466" sldId="376"/>
            <ac:inkMk id="62" creationId="{8D5A90E9-F8D5-4E24-92F2-6F19D96F504C}"/>
          </ac:inkMkLst>
        </pc:inkChg>
        <pc:inkChg chg="add">
          <ac:chgData name="Viet Anh Nguyen" userId="b95f61ff061388d5" providerId="LiveId" clId="{2F009BA6-935D-4172-B5F2-8DDE54F1BBBA}" dt="2022-01-12T09:49:16.732" v="6829" actId="9405"/>
          <ac:inkMkLst>
            <pc:docMk/>
            <pc:sldMk cId="4282328466" sldId="376"/>
            <ac:inkMk id="63" creationId="{2805F0D4-C33E-46A8-BA57-5EA0567C061D}"/>
          </ac:inkMkLst>
        </pc:inkChg>
        <pc:inkChg chg="add">
          <ac:chgData name="Viet Anh Nguyen" userId="b95f61ff061388d5" providerId="LiveId" clId="{2F009BA6-935D-4172-B5F2-8DDE54F1BBBA}" dt="2022-01-12T09:49:16.943" v="6830" actId="9405"/>
          <ac:inkMkLst>
            <pc:docMk/>
            <pc:sldMk cId="4282328466" sldId="376"/>
            <ac:inkMk id="64" creationId="{99E0105C-4FEA-4FE3-9395-F7048451CB7E}"/>
          </ac:inkMkLst>
        </pc:inkChg>
        <pc:inkChg chg="add">
          <ac:chgData name="Viet Anh Nguyen" userId="b95f61ff061388d5" providerId="LiveId" clId="{2F009BA6-935D-4172-B5F2-8DDE54F1BBBA}" dt="2022-01-12T09:49:17.883" v="6831"/>
          <ac:inkMkLst>
            <pc:docMk/>
            <pc:sldMk cId="4282328466" sldId="376"/>
            <ac:inkMk id="65" creationId="{C935D653-B3A6-42CE-B1FD-24C16F68A65A}"/>
          </ac:inkMkLst>
        </pc:inkChg>
        <pc:inkChg chg="add del">
          <ac:chgData name="Viet Anh Nguyen" userId="b95f61ff061388d5" providerId="LiveId" clId="{2F009BA6-935D-4172-B5F2-8DDE54F1BBBA}" dt="2022-01-12T09:49:22.690" v="6843"/>
          <ac:inkMkLst>
            <pc:docMk/>
            <pc:sldMk cId="4282328466" sldId="376"/>
            <ac:inkMk id="66" creationId="{CA22C9E4-A5DA-4490-9948-1CEA053FA0CB}"/>
          </ac:inkMkLst>
        </pc:inkChg>
        <pc:inkChg chg="add del">
          <ac:chgData name="Viet Anh Nguyen" userId="b95f61ff061388d5" providerId="LiveId" clId="{2F009BA6-935D-4172-B5F2-8DDE54F1BBBA}" dt="2022-01-12T09:49:22.690" v="6843"/>
          <ac:inkMkLst>
            <pc:docMk/>
            <pc:sldMk cId="4282328466" sldId="376"/>
            <ac:inkMk id="67" creationId="{D57D45C7-38DC-46CF-BDF3-C589AB3E9724}"/>
          </ac:inkMkLst>
        </pc:inkChg>
        <pc:inkChg chg="add del">
          <ac:chgData name="Viet Anh Nguyen" userId="b95f61ff061388d5" providerId="LiveId" clId="{2F009BA6-935D-4172-B5F2-8DDE54F1BBBA}" dt="2022-01-12T09:49:22.690" v="6843"/>
          <ac:inkMkLst>
            <pc:docMk/>
            <pc:sldMk cId="4282328466" sldId="376"/>
            <ac:inkMk id="68" creationId="{3B5F79C0-D8BF-4B20-8557-565E5471D88D}"/>
          </ac:inkMkLst>
        </pc:inkChg>
        <pc:inkChg chg="add del">
          <ac:chgData name="Viet Anh Nguyen" userId="b95f61ff061388d5" providerId="LiveId" clId="{2F009BA6-935D-4172-B5F2-8DDE54F1BBBA}" dt="2022-01-12T09:49:22.690" v="6843"/>
          <ac:inkMkLst>
            <pc:docMk/>
            <pc:sldMk cId="4282328466" sldId="376"/>
            <ac:inkMk id="69" creationId="{9FEB0156-D34F-4979-B7C4-46641C3D1479}"/>
          </ac:inkMkLst>
        </pc:inkChg>
        <pc:inkChg chg="add del">
          <ac:chgData name="Viet Anh Nguyen" userId="b95f61ff061388d5" providerId="LiveId" clId="{2F009BA6-935D-4172-B5F2-8DDE54F1BBBA}" dt="2022-01-12T09:49:22.690" v="6843"/>
          <ac:inkMkLst>
            <pc:docMk/>
            <pc:sldMk cId="4282328466" sldId="376"/>
            <ac:inkMk id="70" creationId="{C376CB09-F862-415C-8487-B19038DC84EC}"/>
          </ac:inkMkLst>
        </pc:inkChg>
        <pc:inkChg chg="add del">
          <ac:chgData name="Viet Anh Nguyen" userId="b95f61ff061388d5" providerId="LiveId" clId="{2F009BA6-935D-4172-B5F2-8DDE54F1BBBA}" dt="2022-01-12T09:49:22.690" v="6843"/>
          <ac:inkMkLst>
            <pc:docMk/>
            <pc:sldMk cId="4282328466" sldId="376"/>
            <ac:inkMk id="71" creationId="{FD8D7A53-7B89-47C3-900B-E105B5C2A481}"/>
          </ac:inkMkLst>
        </pc:inkChg>
        <pc:inkChg chg="add del">
          <ac:chgData name="Viet Anh Nguyen" userId="b95f61ff061388d5" providerId="LiveId" clId="{2F009BA6-935D-4172-B5F2-8DDE54F1BBBA}" dt="2022-01-12T09:49:22.690" v="6843"/>
          <ac:inkMkLst>
            <pc:docMk/>
            <pc:sldMk cId="4282328466" sldId="376"/>
            <ac:inkMk id="72" creationId="{48C6AE5C-9E98-4FDA-943C-8B4417429CBA}"/>
          </ac:inkMkLst>
        </pc:inkChg>
        <pc:inkChg chg="add">
          <ac:chgData name="Viet Anh Nguyen" userId="b95f61ff061388d5" providerId="LiveId" clId="{2F009BA6-935D-4172-B5F2-8DDE54F1BBBA}" dt="2022-01-12T09:49:20.922" v="6839" actId="9405"/>
          <ac:inkMkLst>
            <pc:docMk/>
            <pc:sldMk cId="4282328466" sldId="376"/>
            <ac:inkMk id="73" creationId="{0BA53453-F346-4411-9978-B30DF09D5BFC}"/>
          </ac:inkMkLst>
        </pc:inkChg>
        <pc:inkChg chg="add del">
          <ac:chgData name="Viet Anh Nguyen" userId="b95f61ff061388d5" providerId="LiveId" clId="{2F009BA6-935D-4172-B5F2-8DDE54F1BBBA}" dt="2022-01-12T09:49:22.690" v="6843"/>
          <ac:inkMkLst>
            <pc:docMk/>
            <pc:sldMk cId="4282328466" sldId="376"/>
            <ac:inkMk id="74" creationId="{56E2DB09-CA47-42D2-A0B9-47B33C9FC9F9}"/>
          </ac:inkMkLst>
        </pc:inkChg>
        <pc:inkChg chg="add del">
          <ac:chgData name="Viet Anh Nguyen" userId="b95f61ff061388d5" providerId="LiveId" clId="{2F009BA6-935D-4172-B5F2-8DDE54F1BBBA}" dt="2022-01-12T09:49:22.690" v="6843"/>
          <ac:inkMkLst>
            <pc:docMk/>
            <pc:sldMk cId="4282328466" sldId="376"/>
            <ac:inkMk id="75" creationId="{F65D758C-45F7-4AE3-9803-4B53BCD42B16}"/>
          </ac:inkMkLst>
        </pc:inkChg>
        <pc:inkChg chg="add del">
          <ac:chgData name="Viet Anh Nguyen" userId="b95f61ff061388d5" providerId="LiveId" clId="{2F009BA6-935D-4172-B5F2-8DDE54F1BBBA}" dt="2022-01-12T09:49:22.690" v="6843"/>
          <ac:inkMkLst>
            <pc:docMk/>
            <pc:sldMk cId="4282328466" sldId="376"/>
            <ac:inkMk id="76" creationId="{B2D22504-E071-48DF-A49F-E3E3210B50AA}"/>
          </ac:inkMkLst>
        </pc:inkChg>
        <pc:inkChg chg="add">
          <ac:chgData name="Viet Anh Nguyen" userId="b95f61ff061388d5" providerId="LiveId" clId="{2F009BA6-935D-4172-B5F2-8DDE54F1BBBA}" dt="2022-01-12T09:49:22.690" v="6843"/>
          <ac:inkMkLst>
            <pc:docMk/>
            <pc:sldMk cId="4282328466" sldId="376"/>
            <ac:inkMk id="77" creationId="{071A5CD8-97B9-4833-BED3-16613C2C367C}"/>
          </ac:inkMkLst>
        </pc:inkChg>
        <pc:inkChg chg="add">
          <ac:chgData name="Viet Anh Nguyen" userId="b95f61ff061388d5" providerId="LiveId" clId="{2F009BA6-935D-4172-B5F2-8DDE54F1BBBA}" dt="2022-01-12T09:49:22.690" v="6843"/>
          <ac:inkMkLst>
            <pc:docMk/>
            <pc:sldMk cId="4282328466" sldId="376"/>
            <ac:inkMk id="78" creationId="{AF5AA72C-3635-4A9E-8318-D233EAAB72A7}"/>
          </ac:inkMkLst>
        </pc:inkChg>
        <pc:inkChg chg="add">
          <ac:chgData name="Viet Anh Nguyen" userId="b95f61ff061388d5" providerId="LiveId" clId="{2F009BA6-935D-4172-B5F2-8DDE54F1BBBA}" dt="2022-01-12T09:50:01.117" v="6844" actId="9405"/>
          <ac:inkMkLst>
            <pc:docMk/>
            <pc:sldMk cId="4282328466" sldId="376"/>
            <ac:inkMk id="79" creationId="{4A0559B1-4A74-4B56-9096-FC46AE52723C}"/>
          </ac:inkMkLst>
        </pc:inkChg>
        <pc:inkChg chg="add del">
          <ac:chgData name="Viet Anh Nguyen" userId="b95f61ff061388d5" providerId="LiveId" clId="{2F009BA6-935D-4172-B5F2-8DDE54F1BBBA}" dt="2022-01-12T09:50:03.072" v="6848"/>
          <ac:inkMkLst>
            <pc:docMk/>
            <pc:sldMk cId="4282328466" sldId="376"/>
            <ac:inkMk id="80" creationId="{8E8205EC-243F-4184-9486-D4DFCB3E044A}"/>
          </ac:inkMkLst>
        </pc:inkChg>
        <pc:inkChg chg="add del">
          <ac:chgData name="Viet Anh Nguyen" userId="b95f61ff061388d5" providerId="LiveId" clId="{2F009BA6-935D-4172-B5F2-8DDE54F1BBBA}" dt="2022-01-12T09:50:03.072" v="6848"/>
          <ac:inkMkLst>
            <pc:docMk/>
            <pc:sldMk cId="4282328466" sldId="376"/>
            <ac:inkMk id="81" creationId="{59D8C864-12A7-485E-8B79-72E2D6B6650A}"/>
          </ac:inkMkLst>
        </pc:inkChg>
        <pc:inkChg chg="add del">
          <ac:chgData name="Viet Anh Nguyen" userId="b95f61ff061388d5" providerId="LiveId" clId="{2F009BA6-935D-4172-B5F2-8DDE54F1BBBA}" dt="2022-01-12T09:50:03.072" v="6848"/>
          <ac:inkMkLst>
            <pc:docMk/>
            <pc:sldMk cId="4282328466" sldId="376"/>
            <ac:inkMk id="82" creationId="{5FE9AACE-F8EB-4A09-8E8D-2B740F541BFB}"/>
          </ac:inkMkLst>
        </pc:inkChg>
        <pc:inkChg chg="add del">
          <ac:chgData name="Viet Anh Nguyen" userId="b95f61ff061388d5" providerId="LiveId" clId="{2F009BA6-935D-4172-B5F2-8DDE54F1BBBA}" dt="2022-01-12T09:50:04.060" v="6850"/>
          <ac:inkMkLst>
            <pc:docMk/>
            <pc:sldMk cId="4282328466" sldId="376"/>
            <ac:inkMk id="83" creationId="{83369AD3-D8BD-445D-817D-597DBEAA1DD4}"/>
          </ac:inkMkLst>
        </pc:inkChg>
        <pc:inkChg chg="add del">
          <ac:chgData name="Viet Anh Nguyen" userId="b95f61ff061388d5" providerId="LiveId" clId="{2F009BA6-935D-4172-B5F2-8DDE54F1BBBA}" dt="2022-01-12T09:50:04.060" v="6850"/>
          <ac:inkMkLst>
            <pc:docMk/>
            <pc:sldMk cId="4282328466" sldId="376"/>
            <ac:inkMk id="84" creationId="{AF4D27E4-5B2C-490A-AF81-3BA03B6D4C87}"/>
          </ac:inkMkLst>
        </pc:inkChg>
        <pc:inkChg chg="add">
          <ac:chgData name="Viet Anh Nguyen" userId="b95f61ff061388d5" providerId="LiveId" clId="{2F009BA6-935D-4172-B5F2-8DDE54F1BBBA}" dt="2022-01-12T09:50:04.060" v="6850"/>
          <ac:inkMkLst>
            <pc:docMk/>
            <pc:sldMk cId="4282328466" sldId="376"/>
            <ac:inkMk id="85" creationId="{0F44B5B6-64B7-4D92-A1CA-1365F647786B}"/>
          </ac:inkMkLst>
        </pc:inkChg>
        <pc:inkChg chg="add del">
          <ac:chgData name="Viet Anh Nguyen" userId="b95f61ff061388d5" providerId="LiveId" clId="{2F009BA6-935D-4172-B5F2-8DDE54F1BBBA}" dt="2022-01-12T09:50:13.554" v="6864"/>
          <ac:inkMkLst>
            <pc:docMk/>
            <pc:sldMk cId="4282328466" sldId="376"/>
            <ac:inkMk id="86" creationId="{26639E6D-5BC9-4446-9DFB-56E69C987597}"/>
          </ac:inkMkLst>
        </pc:inkChg>
        <pc:inkChg chg="add del">
          <ac:chgData name="Viet Anh Nguyen" userId="b95f61ff061388d5" providerId="LiveId" clId="{2F009BA6-935D-4172-B5F2-8DDE54F1BBBA}" dt="2022-01-12T09:50:13.554" v="6864"/>
          <ac:inkMkLst>
            <pc:docMk/>
            <pc:sldMk cId="4282328466" sldId="376"/>
            <ac:inkMk id="87" creationId="{23E334E6-3348-4B37-AE41-E74388829A0B}"/>
          </ac:inkMkLst>
        </pc:inkChg>
        <pc:inkChg chg="add del">
          <ac:chgData name="Viet Anh Nguyen" userId="b95f61ff061388d5" providerId="LiveId" clId="{2F009BA6-935D-4172-B5F2-8DDE54F1BBBA}" dt="2022-01-12T09:50:13.554" v="6864"/>
          <ac:inkMkLst>
            <pc:docMk/>
            <pc:sldMk cId="4282328466" sldId="376"/>
            <ac:inkMk id="88" creationId="{BB995562-4D0A-409B-921E-C25158C320B2}"/>
          </ac:inkMkLst>
        </pc:inkChg>
        <pc:inkChg chg="add del">
          <ac:chgData name="Viet Anh Nguyen" userId="b95f61ff061388d5" providerId="LiveId" clId="{2F009BA6-935D-4172-B5F2-8DDE54F1BBBA}" dt="2022-01-12T09:50:13.554" v="6864"/>
          <ac:inkMkLst>
            <pc:docMk/>
            <pc:sldMk cId="4282328466" sldId="376"/>
            <ac:inkMk id="89" creationId="{B414B338-572E-4F40-AFFA-2CB2DE5E4837}"/>
          </ac:inkMkLst>
        </pc:inkChg>
        <pc:inkChg chg="add del">
          <ac:chgData name="Viet Anh Nguyen" userId="b95f61ff061388d5" providerId="LiveId" clId="{2F009BA6-935D-4172-B5F2-8DDE54F1BBBA}" dt="2022-01-12T09:50:13.554" v="6864"/>
          <ac:inkMkLst>
            <pc:docMk/>
            <pc:sldMk cId="4282328466" sldId="376"/>
            <ac:inkMk id="90" creationId="{F8539DBF-7E07-4686-8451-E80143D9B691}"/>
          </ac:inkMkLst>
        </pc:inkChg>
        <pc:inkChg chg="add del">
          <ac:chgData name="Viet Anh Nguyen" userId="b95f61ff061388d5" providerId="LiveId" clId="{2F009BA6-935D-4172-B5F2-8DDE54F1BBBA}" dt="2022-01-12T09:50:13.554" v="6864"/>
          <ac:inkMkLst>
            <pc:docMk/>
            <pc:sldMk cId="4282328466" sldId="376"/>
            <ac:inkMk id="91" creationId="{C879FBF3-58D4-4A9C-85C3-C1EBBB03A837}"/>
          </ac:inkMkLst>
        </pc:inkChg>
        <pc:inkChg chg="add del">
          <ac:chgData name="Viet Anh Nguyen" userId="b95f61ff061388d5" providerId="LiveId" clId="{2F009BA6-935D-4172-B5F2-8DDE54F1BBBA}" dt="2022-01-12T09:50:13.554" v="6864"/>
          <ac:inkMkLst>
            <pc:docMk/>
            <pc:sldMk cId="4282328466" sldId="376"/>
            <ac:inkMk id="92" creationId="{FF966512-C5F6-4794-863B-E0AA7E5879F2}"/>
          </ac:inkMkLst>
        </pc:inkChg>
        <pc:inkChg chg="add del">
          <ac:chgData name="Viet Anh Nguyen" userId="b95f61ff061388d5" providerId="LiveId" clId="{2F009BA6-935D-4172-B5F2-8DDE54F1BBBA}" dt="2022-01-12T09:50:13.554" v="6864"/>
          <ac:inkMkLst>
            <pc:docMk/>
            <pc:sldMk cId="4282328466" sldId="376"/>
            <ac:inkMk id="93" creationId="{DE9FF481-3824-4004-9017-86EEDEEA9A24}"/>
          </ac:inkMkLst>
        </pc:inkChg>
        <pc:inkChg chg="add del">
          <ac:chgData name="Viet Anh Nguyen" userId="b95f61ff061388d5" providerId="LiveId" clId="{2F009BA6-935D-4172-B5F2-8DDE54F1BBBA}" dt="2022-01-12T09:50:13.554" v="6864"/>
          <ac:inkMkLst>
            <pc:docMk/>
            <pc:sldMk cId="4282328466" sldId="376"/>
            <ac:inkMk id="94" creationId="{7A338FAA-6697-4D79-BFEE-1F6FE3AA1C05}"/>
          </ac:inkMkLst>
        </pc:inkChg>
        <pc:inkChg chg="add del">
          <ac:chgData name="Viet Anh Nguyen" userId="b95f61ff061388d5" providerId="LiveId" clId="{2F009BA6-935D-4172-B5F2-8DDE54F1BBBA}" dt="2022-01-12T09:50:13.554" v="6864"/>
          <ac:inkMkLst>
            <pc:docMk/>
            <pc:sldMk cId="4282328466" sldId="376"/>
            <ac:inkMk id="95" creationId="{7909D193-A364-4917-A7AD-3AE2D6DBA2C0}"/>
          </ac:inkMkLst>
        </pc:inkChg>
        <pc:inkChg chg="add del">
          <ac:chgData name="Viet Anh Nguyen" userId="b95f61ff061388d5" providerId="LiveId" clId="{2F009BA6-935D-4172-B5F2-8DDE54F1BBBA}" dt="2022-01-12T09:50:13.554" v="6864"/>
          <ac:inkMkLst>
            <pc:docMk/>
            <pc:sldMk cId="4282328466" sldId="376"/>
            <ac:inkMk id="96" creationId="{49AF794B-8D92-4F19-B28F-7101544A144B}"/>
          </ac:inkMkLst>
        </pc:inkChg>
        <pc:inkChg chg="add del">
          <ac:chgData name="Viet Anh Nguyen" userId="b95f61ff061388d5" providerId="LiveId" clId="{2F009BA6-935D-4172-B5F2-8DDE54F1BBBA}" dt="2022-01-12T09:50:13.554" v="6864"/>
          <ac:inkMkLst>
            <pc:docMk/>
            <pc:sldMk cId="4282328466" sldId="376"/>
            <ac:inkMk id="97" creationId="{AD9800DE-8FE0-4FAD-9E68-A06EA3374EB4}"/>
          </ac:inkMkLst>
        </pc:inkChg>
        <pc:inkChg chg="add del">
          <ac:chgData name="Viet Anh Nguyen" userId="b95f61ff061388d5" providerId="LiveId" clId="{2F009BA6-935D-4172-B5F2-8DDE54F1BBBA}" dt="2022-01-12T09:50:13.554" v="6864"/>
          <ac:inkMkLst>
            <pc:docMk/>
            <pc:sldMk cId="4282328466" sldId="376"/>
            <ac:inkMk id="98" creationId="{25417E7A-9C2B-4105-98A6-289A68840BBE}"/>
          </ac:inkMkLst>
        </pc:inkChg>
        <pc:inkChg chg="add">
          <ac:chgData name="Viet Anh Nguyen" userId="b95f61ff061388d5" providerId="LiveId" clId="{2F009BA6-935D-4172-B5F2-8DDE54F1BBBA}" dt="2022-01-12T09:50:13.554" v="6864"/>
          <ac:inkMkLst>
            <pc:docMk/>
            <pc:sldMk cId="4282328466" sldId="376"/>
            <ac:inkMk id="99" creationId="{34AD7171-B8C6-4404-A475-A9B1F1B598D9}"/>
          </ac:inkMkLst>
        </pc:inkChg>
        <pc:inkChg chg="add del">
          <ac:chgData name="Viet Anh Nguyen" userId="b95f61ff061388d5" providerId="LiveId" clId="{2F009BA6-935D-4172-B5F2-8DDE54F1BBBA}" dt="2022-01-12T09:51:31.368" v="6876"/>
          <ac:inkMkLst>
            <pc:docMk/>
            <pc:sldMk cId="4282328466" sldId="376"/>
            <ac:inkMk id="100" creationId="{AB17C934-94CB-4A00-8D8F-2225C4FDFF92}"/>
          </ac:inkMkLst>
        </pc:inkChg>
        <pc:inkChg chg="add del">
          <ac:chgData name="Viet Anh Nguyen" userId="b95f61ff061388d5" providerId="LiveId" clId="{2F009BA6-935D-4172-B5F2-8DDE54F1BBBA}" dt="2022-01-12T09:51:31.368" v="6876"/>
          <ac:inkMkLst>
            <pc:docMk/>
            <pc:sldMk cId="4282328466" sldId="376"/>
            <ac:inkMk id="101" creationId="{C4115ACE-E622-435D-886C-F030424FCB78}"/>
          </ac:inkMkLst>
        </pc:inkChg>
        <pc:inkChg chg="add del">
          <ac:chgData name="Viet Anh Nguyen" userId="b95f61ff061388d5" providerId="LiveId" clId="{2F009BA6-935D-4172-B5F2-8DDE54F1BBBA}" dt="2022-01-12T09:51:31.368" v="6876"/>
          <ac:inkMkLst>
            <pc:docMk/>
            <pc:sldMk cId="4282328466" sldId="376"/>
            <ac:inkMk id="102" creationId="{BB7C5F56-E6DD-4496-B1E3-358DE9938D3E}"/>
          </ac:inkMkLst>
        </pc:inkChg>
        <pc:inkChg chg="add del">
          <ac:chgData name="Viet Anh Nguyen" userId="b95f61ff061388d5" providerId="LiveId" clId="{2F009BA6-935D-4172-B5F2-8DDE54F1BBBA}" dt="2022-01-12T09:51:31.368" v="6876"/>
          <ac:inkMkLst>
            <pc:docMk/>
            <pc:sldMk cId="4282328466" sldId="376"/>
            <ac:inkMk id="103" creationId="{A8D7B046-C5DE-43F0-83A4-1809139E77B7}"/>
          </ac:inkMkLst>
        </pc:inkChg>
        <pc:inkChg chg="add del">
          <ac:chgData name="Viet Anh Nguyen" userId="b95f61ff061388d5" providerId="LiveId" clId="{2F009BA6-935D-4172-B5F2-8DDE54F1BBBA}" dt="2022-01-12T09:51:31.368" v="6876"/>
          <ac:inkMkLst>
            <pc:docMk/>
            <pc:sldMk cId="4282328466" sldId="376"/>
            <ac:inkMk id="104" creationId="{522A4E9F-4F6B-4129-80E0-6326AE15938F}"/>
          </ac:inkMkLst>
        </pc:inkChg>
        <pc:inkChg chg="add del">
          <ac:chgData name="Viet Anh Nguyen" userId="b95f61ff061388d5" providerId="LiveId" clId="{2F009BA6-935D-4172-B5F2-8DDE54F1BBBA}" dt="2022-01-12T09:51:31.368" v="6876"/>
          <ac:inkMkLst>
            <pc:docMk/>
            <pc:sldMk cId="4282328466" sldId="376"/>
            <ac:inkMk id="105" creationId="{8D2FD175-2E5F-4C6C-9C65-00133BEB7BFB}"/>
          </ac:inkMkLst>
        </pc:inkChg>
        <pc:inkChg chg="add del">
          <ac:chgData name="Viet Anh Nguyen" userId="b95f61ff061388d5" providerId="LiveId" clId="{2F009BA6-935D-4172-B5F2-8DDE54F1BBBA}" dt="2022-01-12T09:51:31.368" v="6876"/>
          <ac:inkMkLst>
            <pc:docMk/>
            <pc:sldMk cId="4282328466" sldId="376"/>
            <ac:inkMk id="106" creationId="{01E567A7-0170-439B-9A17-AC7CA720496A}"/>
          </ac:inkMkLst>
        </pc:inkChg>
        <pc:inkChg chg="add del">
          <ac:chgData name="Viet Anh Nguyen" userId="b95f61ff061388d5" providerId="LiveId" clId="{2F009BA6-935D-4172-B5F2-8DDE54F1BBBA}" dt="2022-01-12T09:51:31.368" v="6876"/>
          <ac:inkMkLst>
            <pc:docMk/>
            <pc:sldMk cId="4282328466" sldId="376"/>
            <ac:inkMk id="107" creationId="{AEB6BBED-50A8-40DB-93A2-E2437E944972}"/>
          </ac:inkMkLst>
        </pc:inkChg>
        <pc:inkChg chg="add del">
          <ac:chgData name="Viet Anh Nguyen" userId="b95f61ff061388d5" providerId="LiveId" clId="{2F009BA6-935D-4172-B5F2-8DDE54F1BBBA}" dt="2022-01-12T09:51:31.368" v="6876"/>
          <ac:inkMkLst>
            <pc:docMk/>
            <pc:sldMk cId="4282328466" sldId="376"/>
            <ac:inkMk id="108" creationId="{550ADBB8-8CF2-4208-93F8-031AF518815B}"/>
          </ac:inkMkLst>
        </pc:inkChg>
        <pc:inkChg chg="add del">
          <ac:chgData name="Viet Anh Nguyen" userId="b95f61ff061388d5" providerId="LiveId" clId="{2F009BA6-935D-4172-B5F2-8DDE54F1BBBA}" dt="2022-01-12T09:51:31.368" v="6876"/>
          <ac:inkMkLst>
            <pc:docMk/>
            <pc:sldMk cId="4282328466" sldId="376"/>
            <ac:inkMk id="109" creationId="{1C73D9BB-1EB9-41CB-8769-92B96302F1DD}"/>
          </ac:inkMkLst>
        </pc:inkChg>
        <pc:inkChg chg="add del">
          <ac:chgData name="Viet Anh Nguyen" userId="b95f61ff061388d5" providerId="LiveId" clId="{2F009BA6-935D-4172-B5F2-8DDE54F1BBBA}" dt="2022-01-12T09:51:31.368" v="6876"/>
          <ac:inkMkLst>
            <pc:docMk/>
            <pc:sldMk cId="4282328466" sldId="376"/>
            <ac:inkMk id="110" creationId="{2A5863F5-31C0-420C-A4F7-548E66DCEC6D}"/>
          </ac:inkMkLst>
        </pc:inkChg>
        <pc:inkChg chg="add">
          <ac:chgData name="Viet Anh Nguyen" userId="b95f61ff061388d5" providerId="LiveId" clId="{2F009BA6-935D-4172-B5F2-8DDE54F1BBBA}" dt="2022-01-12T09:51:31.368" v="6876"/>
          <ac:inkMkLst>
            <pc:docMk/>
            <pc:sldMk cId="4282328466" sldId="376"/>
            <ac:inkMk id="111" creationId="{74EFED2A-A4C5-430E-96D5-EA6F6DEBDF25}"/>
          </ac:inkMkLst>
        </pc:inkChg>
        <pc:inkChg chg="add del">
          <ac:chgData name="Viet Anh Nguyen" userId="b95f61ff061388d5" providerId="LiveId" clId="{2F009BA6-935D-4172-B5F2-8DDE54F1BBBA}" dt="2022-01-12T09:51:34.712" v="6883"/>
          <ac:inkMkLst>
            <pc:docMk/>
            <pc:sldMk cId="4282328466" sldId="376"/>
            <ac:inkMk id="112" creationId="{F26A79D7-B30C-47AC-A581-E35A706CDF7B}"/>
          </ac:inkMkLst>
        </pc:inkChg>
        <pc:inkChg chg="add del">
          <ac:chgData name="Viet Anh Nguyen" userId="b95f61ff061388d5" providerId="LiveId" clId="{2F009BA6-935D-4172-B5F2-8DDE54F1BBBA}" dt="2022-01-12T09:51:34.712" v="6883"/>
          <ac:inkMkLst>
            <pc:docMk/>
            <pc:sldMk cId="4282328466" sldId="376"/>
            <ac:inkMk id="113" creationId="{D9025EEA-3F7D-477C-84B0-1B88E620CB63}"/>
          </ac:inkMkLst>
        </pc:inkChg>
        <pc:inkChg chg="add del">
          <ac:chgData name="Viet Anh Nguyen" userId="b95f61ff061388d5" providerId="LiveId" clId="{2F009BA6-935D-4172-B5F2-8DDE54F1BBBA}" dt="2022-01-12T09:51:34.712" v="6883"/>
          <ac:inkMkLst>
            <pc:docMk/>
            <pc:sldMk cId="4282328466" sldId="376"/>
            <ac:inkMk id="114" creationId="{8F7DB7D6-CC3A-4760-AFA0-00B458C459EA}"/>
          </ac:inkMkLst>
        </pc:inkChg>
        <pc:inkChg chg="add del">
          <ac:chgData name="Viet Anh Nguyen" userId="b95f61ff061388d5" providerId="LiveId" clId="{2F009BA6-935D-4172-B5F2-8DDE54F1BBBA}" dt="2022-01-12T09:51:34.712" v="6883"/>
          <ac:inkMkLst>
            <pc:docMk/>
            <pc:sldMk cId="4282328466" sldId="376"/>
            <ac:inkMk id="115" creationId="{914B957D-5FB6-4B90-8689-EFD2870967DC}"/>
          </ac:inkMkLst>
        </pc:inkChg>
        <pc:inkChg chg="add del">
          <ac:chgData name="Viet Anh Nguyen" userId="b95f61ff061388d5" providerId="LiveId" clId="{2F009BA6-935D-4172-B5F2-8DDE54F1BBBA}" dt="2022-01-12T09:51:34.712" v="6883"/>
          <ac:inkMkLst>
            <pc:docMk/>
            <pc:sldMk cId="4282328466" sldId="376"/>
            <ac:inkMk id="116" creationId="{A9DD1E2C-BD8A-40D4-877A-B52BB30D4F56}"/>
          </ac:inkMkLst>
        </pc:inkChg>
        <pc:inkChg chg="add del">
          <ac:chgData name="Viet Anh Nguyen" userId="b95f61ff061388d5" providerId="LiveId" clId="{2F009BA6-935D-4172-B5F2-8DDE54F1BBBA}" dt="2022-01-12T09:51:34.712" v="6883"/>
          <ac:inkMkLst>
            <pc:docMk/>
            <pc:sldMk cId="4282328466" sldId="376"/>
            <ac:inkMk id="117" creationId="{A746E591-2F1C-47DC-926B-FA69DDF0EE32}"/>
          </ac:inkMkLst>
        </pc:inkChg>
        <pc:inkChg chg="add">
          <ac:chgData name="Viet Anh Nguyen" userId="b95f61ff061388d5" providerId="LiveId" clId="{2F009BA6-935D-4172-B5F2-8DDE54F1BBBA}" dt="2022-01-12T09:51:34.712" v="6883"/>
          <ac:inkMkLst>
            <pc:docMk/>
            <pc:sldMk cId="4282328466" sldId="376"/>
            <ac:inkMk id="118" creationId="{EE72FABA-C147-416A-8F68-2F563933F889}"/>
          </ac:inkMkLst>
        </pc:inkChg>
        <pc:inkChg chg="add del">
          <ac:chgData name="Viet Anh Nguyen" userId="b95f61ff061388d5" providerId="LiveId" clId="{2F009BA6-935D-4172-B5F2-8DDE54F1BBBA}" dt="2022-01-12T09:51:38.432" v="6892"/>
          <ac:inkMkLst>
            <pc:docMk/>
            <pc:sldMk cId="4282328466" sldId="376"/>
            <ac:inkMk id="119" creationId="{2ABA20A3-BCF3-4A4D-8519-0D26B2F182AD}"/>
          </ac:inkMkLst>
        </pc:inkChg>
        <pc:inkChg chg="add del">
          <ac:chgData name="Viet Anh Nguyen" userId="b95f61ff061388d5" providerId="LiveId" clId="{2F009BA6-935D-4172-B5F2-8DDE54F1BBBA}" dt="2022-01-12T09:51:38.432" v="6892"/>
          <ac:inkMkLst>
            <pc:docMk/>
            <pc:sldMk cId="4282328466" sldId="376"/>
            <ac:inkMk id="120" creationId="{0EA2DE0A-855B-41AF-8CCD-41A9E0D7AEC9}"/>
          </ac:inkMkLst>
        </pc:inkChg>
        <pc:inkChg chg="add del">
          <ac:chgData name="Viet Anh Nguyen" userId="b95f61ff061388d5" providerId="LiveId" clId="{2F009BA6-935D-4172-B5F2-8DDE54F1BBBA}" dt="2022-01-12T09:51:38.432" v="6892"/>
          <ac:inkMkLst>
            <pc:docMk/>
            <pc:sldMk cId="4282328466" sldId="376"/>
            <ac:inkMk id="121" creationId="{D71C5477-EFA4-4698-8E04-9B09717017BC}"/>
          </ac:inkMkLst>
        </pc:inkChg>
        <pc:inkChg chg="add del">
          <ac:chgData name="Viet Anh Nguyen" userId="b95f61ff061388d5" providerId="LiveId" clId="{2F009BA6-935D-4172-B5F2-8DDE54F1BBBA}" dt="2022-01-12T09:51:38.432" v="6892"/>
          <ac:inkMkLst>
            <pc:docMk/>
            <pc:sldMk cId="4282328466" sldId="376"/>
            <ac:inkMk id="122" creationId="{03BAA84B-548A-44FF-AFD3-FEB5CDBA8EF0}"/>
          </ac:inkMkLst>
        </pc:inkChg>
        <pc:inkChg chg="add del">
          <ac:chgData name="Viet Anh Nguyen" userId="b95f61ff061388d5" providerId="LiveId" clId="{2F009BA6-935D-4172-B5F2-8DDE54F1BBBA}" dt="2022-01-12T09:51:38.432" v="6892"/>
          <ac:inkMkLst>
            <pc:docMk/>
            <pc:sldMk cId="4282328466" sldId="376"/>
            <ac:inkMk id="123" creationId="{9173CB83-2F5B-419B-9A20-AA07EF7D12AE}"/>
          </ac:inkMkLst>
        </pc:inkChg>
        <pc:inkChg chg="add del">
          <ac:chgData name="Viet Anh Nguyen" userId="b95f61ff061388d5" providerId="LiveId" clId="{2F009BA6-935D-4172-B5F2-8DDE54F1BBBA}" dt="2022-01-12T09:51:38.432" v="6892"/>
          <ac:inkMkLst>
            <pc:docMk/>
            <pc:sldMk cId="4282328466" sldId="376"/>
            <ac:inkMk id="124" creationId="{2DBD36B6-4AFA-4E66-ADC6-881DB23A99AF}"/>
          </ac:inkMkLst>
        </pc:inkChg>
        <pc:inkChg chg="add del">
          <ac:chgData name="Viet Anh Nguyen" userId="b95f61ff061388d5" providerId="LiveId" clId="{2F009BA6-935D-4172-B5F2-8DDE54F1BBBA}" dt="2022-01-12T09:51:38.432" v="6892"/>
          <ac:inkMkLst>
            <pc:docMk/>
            <pc:sldMk cId="4282328466" sldId="376"/>
            <ac:inkMk id="125" creationId="{B2273922-AAC7-4D50-B696-51729BA64F24}"/>
          </ac:inkMkLst>
        </pc:inkChg>
        <pc:inkChg chg="add del">
          <ac:chgData name="Viet Anh Nguyen" userId="b95f61ff061388d5" providerId="LiveId" clId="{2F009BA6-935D-4172-B5F2-8DDE54F1BBBA}" dt="2022-01-12T09:51:38.432" v="6892"/>
          <ac:inkMkLst>
            <pc:docMk/>
            <pc:sldMk cId="4282328466" sldId="376"/>
            <ac:inkMk id="126" creationId="{7B4AABE3-D602-4055-B89A-052D0F255BD2}"/>
          </ac:inkMkLst>
        </pc:inkChg>
        <pc:inkChg chg="add del">
          <ac:chgData name="Viet Anh Nguyen" userId="b95f61ff061388d5" providerId="LiveId" clId="{2F009BA6-935D-4172-B5F2-8DDE54F1BBBA}" dt="2022-01-12T09:51:41.904" v="6898"/>
          <ac:inkMkLst>
            <pc:docMk/>
            <pc:sldMk cId="4282328466" sldId="376"/>
            <ac:inkMk id="127" creationId="{B09C3912-F81B-4BE6-9769-D74E07BED418}"/>
          </ac:inkMkLst>
        </pc:inkChg>
        <pc:inkChg chg="add del">
          <ac:chgData name="Viet Anh Nguyen" userId="b95f61ff061388d5" providerId="LiveId" clId="{2F009BA6-935D-4172-B5F2-8DDE54F1BBBA}" dt="2022-01-12T09:51:41.904" v="6898"/>
          <ac:inkMkLst>
            <pc:docMk/>
            <pc:sldMk cId="4282328466" sldId="376"/>
            <ac:inkMk id="128" creationId="{2210218C-24B4-4049-AE26-E9DC74D46580}"/>
          </ac:inkMkLst>
        </pc:inkChg>
        <pc:inkChg chg="add del">
          <ac:chgData name="Viet Anh Nguyen" userId="b95f61ff061388d5" providerId="LiveId" clId="{2F009BA6-935D-4172-B5F2-8DDE54F1BBBA}" dt="2022-01-12T09:51:41.904" v="6898"/>
          <ac:inkMkLst>
            <pc:docMk/>
            <pc:sldMk cId="4282328466" sldId="376"/>
            <ac:inkMk id="129" creationId="{D6B9C13D-9D47-4631-AD10-76840156E325}"/>
          </ac:inkMkLst>
        </pc:inkChg>
        <pc:inkChg chg="add del">
          <ac:chgData name="Viet Anh Nguyen" userId="b95f61ff061388d5" providerId="LiveId" clId="{2F009BA6-935D-4172-B5F2-8DDE54F1BBBA}" dt="2022-01-12T09:51:41.904" v="6898"/>
          <ac:inkMkLst>
            <pc:docMk/>
            <pc:sldMk cId="4282328466" sldId="376"/>
            <ac:inkMk id="130" creationId="{C13133CD-E4F5-4C97-BB5D-80656862A973}"/>
          </ac:inkMkLst>
        </pc:inkChg>
        <pc:inkChg chg="add del">
          <ac:chgData name="Viet Anh Nguyen" userId="b95f61ff061388d5" providerId="LiveId" clId="{2F009BA6-935D-4172-B5F2-8DDE54F1BBBA}" dt="2022-01-12T09:51:41.904" v="6898"/>
          <ac:inkMkLst>
            <pc:docMk/>
            <pc:sldMk cId="4282328466" sldId="376"/>
            <ac:inkMk id="131" creationId="{3E5FD578-1AAD-4F8E-B7EB-B88CEE867564}"/>
          </ac:inkMkLst>
        </pc:inkChg>
        <pc:inkChg chg="add del">
          <ac:chgData name="Viet Anh Nguyen" userId="b95f61ff061388d5" providerId="LiveId" clId="{2F009BA6-935D-4172-B5F2-8DDE54F1BBBA}" dt="2022-01-12T09:51:41.904" v="6898"/>
          <ac:inkMkLst>
            <pc:docMk/>
            <pc:sldMk cId="4282328466" sldId="376"/>
            <ac:inkMk id="132" creationId="{2F834A6E-C7A2-4F70-8C71-5BA6B770072F}"/>
          </ac:inkMkLst>
        </pc:inkChg>
        <pc:inkChg chg="add">
          <ac:chgData name="Viet Anh Nguyen" userId="b95f61ff061388d5" providerId="LiveId" clId="{2F009BA6-935D-4172-B5F2-8DDE54F1BBBA}" dt="2022-01-12T09:51:41.904" v="6898"/>
          <ac:inkMkLst>
            <pc:docMk/>
            <pc:sldMk cId="4282328466" sldId="376"/>
            <ac:inkMk id="133" creationId="{316BF24F-F648-49DF-866D-D62F0CDBC5A7}"/>
          </ac:inkMkLst>
        </pc:inkChg>
        <pc:inkChg chg="add del">
          <ac:chgData name="Viet Anh Nguyen" userId="b95f61ff061388d5" providerId="LiveId" clId="{2F009BA6-935D-4172-B5F2-8DDE54F1BBBA}" dt="2022-01-12T09:51:47.070" v="6906"/>
          <ac:inkMkLst>
            <pc:docMk/>
            <pc:sldMk cId="4282328466" sldId="376"/>
            <ac:inkMk id="134" creationId="{8A5214FC-BE03-43DC-B2F0-B5FD20D9D3CF}"/>
          </ac:inkMkLst>
        </pc:inkChg>
        <pc:inkChg chg="add del">
          <ac:chgData name="Viet Anh Nguyen" userId="b95f61ff061388d5" providerId="LiveId" clId="{2F009BA6-935D-4172-B5F2-8DDE54F1BBBA}" dt="2022-01-12T09:51:47.070" v="6906"/>
          <ac:inkMkLst>
            <pc:docMk/>
            <pc:sldMk cId="4282328466" sldId="376"/>
            <ac:inkMk id="135" creationId="{192FC126-0A4E-4D64-BE07-20657A359988}"/>
          </ac:inkMkLst>
        </pc:inkChg>
        <pc:inkChg chg="add del">
          <ac:chgData name="Viet Anh Nguyen" userId="b95f61ff061388d5" providerId="LiveId" clId="{2F009BA6-935D-4172-B5F2-8DDE54F1BBBA}" dt="2022-01-12T09:51:47.070" v="6906"/>
          <ac:inkMkLst>
            <pc:docMk/>
            <pc:sldMk cId="4282328466" sldId="376"/>
            <ac:inkMk id="136" creationId="{639D3ADC-C8DD-4EC8-9C7B-63E8BBD28380}"/>
          </ac:inkMkLst>
        </pc:inkChg>
        <pc:inkChg chg="add del">
          <ac:chgData name="Viet Anh Nguyen" userId="b95f61ff061388d5" providerId="LiveId" clId="{2F009BA6-935D-4172-B5F2-8DDE54F1BBBA}" dt="2022-01-12T09:51:47.070" v="6906"/>
          <ac:inkMkLst>
            <pc:docMk/>
            <pc:sldMk cId="4282328466" sldId="376"/>
            <ac:inkMk id="137" creationId="{E4F0CDE9-ACC2-4538-A5E0-BD77A333747D}"/>
          </ac:inkMkLst>
        </pc:inkChg>
        <pc:inkChg chg="add del">
          <ac:chgData name="Viet Anh Nguyen" userId="b95f61ff061388d5" providerId="LiveId" clId="{2F009BA6-935D-4172-B5F2-8DDE54F1BBBA}" dt="2022-01-12T09:51:47.070" v="6906"/>
          <ac:inkMkLst>
            <pc:docMk/>
            <pc:sldMk cId="4282328466" sldId="376"/>
            <ac:inkMk id="138" creationId="{0B6E724A-51AD-4302-9AB4-640786EDBD3B}"/>
          </ac:inkMkLst>
        </pc:inkChg>
        <pc:inkChg chg="add del">
          <ac:chgData name="Viet Anh Nguyen" userId="b95f61ff061388d5" providerId="LiveId" clId="{2F009BA6-935D-4172-B5F2-8DDE54F1BBBA}" dt="2022-01-12T09:51:47.070" v="6906"/>
          <ac:inkMkLst>
            <pc:docMk/>
            <pc:sldMk cId="4282328466" sldId="376"/>
            <ac:inkMk id="139" creationId="{6F5C98FE-F4B2-4A49-9981-2E297C5764B9}"/>
          </ac:inkMkLst>
        </pc:inkChg>
        <pc:inkChg chg="add del">
          <ac:chgData name="Viet Anh Nguyen" userId="b95f61ff061388d5" providerId="LiveId" clId="{2F009BA6-935D-4172-B5F2-8DDE54F1BBBA}" dt="2022-01-12T09:51:47.070" v="6906"/>
          <ac:inkMkLst>
            <pc:docMk/>
            <pc:sldMk cId="4282328466" sldId="376"/>
            <ac:inkMk id="140" creationId="{E3C58735-8E16-4184-A8B6-59941F6729B2}"/>
          </ac:inkMkLst>
        </pc:inkChg>
        <pc:inkChg chg="add">
          <ac:chgData name="Viet Anh Nguyen" userId="b95f61ff061388d5" providerId="LiveId" clId="{2F009BA6-935D-4172-B5F2-8DDE54F1BBBA}" dt="2022-01-12T09:51:47.070" v="6906"/>
          <ac:inkMkLst>
            <pc:docMk/>
            <pc:sldMk cId="4282328466" sldId="376"/>
            <ac:inkMk id="141" creationId="{548F0866-7BA3-49CC-A926-9DDE22106793}"/>
          </ac:inkMkLst>
        </pc:inkChg>
        <pc:inkChg chg="add del">
          <ac:chgData name="Viet Anh Nguyen" userId="b95f61ff061388d5" providerId="LiveId" clId="{2F009BA6-935D-4172-B5F2-8DDE54F1BBBA}" dt="2022-01-12T09:51:49.367" v="6912"/>
          <ac:inkMkLst>
            <pc:docMk/>
            <pc:sldMk cId="4282328466" sldId="376"/>
            <ac:inkMk id="142" creationId="{CF327CCF-C4D8-4B8D-A9B6-D086E5DF8165}"/>
          </ac:inkMkLst>
        </pc:inkChg>
        <pc:inkChg chg="add del">
          <ac:chgData name="Viet Anh Nguyen" userId="b95f61ff061388d5" providerId="LiveId" clId="{2F009BA6-935D-4172-B5F2-8DDE54F1BBBA}" dt="2022-01-12T09:51:49.367" v="6912"/>
          <ac:inkMkLst>
            <pc:docMk/>
            <pc:sldMk cId="4282328466" sldId="376"/>
            <ac:inkMk id="143" creationId="{F448AED4-F85B-4E0D-B7F3-E9253289E583}"/>
          </ac:inkMkLst>
        </pc:inkChg>
        <pc:inkChg chg="add del">
          <ac:chgData name="Viet Anh Nguyen" userId="b95f61ff061388d5" providerId="LiveId" clId="{2F009BA6-935D-4172-B5F2-8DDE54F1BBBA}" dt="2022-01-12T09:51:49.367" v="6912"/>
          <ac:inkMkLst>
            <pc:docMk/>
            <pc:sldMk cId="4282328466" sldId="376"/>
            <ac:inkMk id="144" creationId="{150B3039-8B75-4A35-9408-2FC9F5F583B5}"/>
          </ac:inkMkLst>
        </pc:inkChg>
        <pc:inkChg chg="add del">
          <ac:chgData name="Viet Anh Nguyen" userId="b95f61ff061388d5" providerId="LiveId" clId="{2F009BA6-935D-4172-B5F2-8DDE54F1BBBA}" dt="2022-01-12T09:51:49.367" v="6912"/>
          <ac:inkMkLst>
            <pc:docMk/>
            <pc:sldMk cId="4282328466" sldId="376"/>
            <ac:inkMk id="145" creationId="{DC5A8F0C-BD30-4C54-B2F2-08640867FD89}"/>
          </ac:inkMkLst>
        </pc:inkChg>
        <pc:inkChg chg="add del">
          <ac:chgData name="Viet Anh Nguyen" userId="b95f61ff061388d5" providerId="LiveId" clId="{2F009BA6-935D-4172-B5F2-8DDE54F1BBBA}" dt="2022-01-12T09:51:49.367" v="6912"/>
          <ac:inkMkLst>
            <pc:docMk/>
            <pc:sldMk cId="4282328466" sldId="376"/>
            <ac:inkMk id="146" creationId="{81BB0CA2-2C60-47B0-A24C-4B51FE2092AC}"/>
          </ac:inkMkLst>
        </pc:inkChg>
        <pc:inkChg chg="add">
          <ac:chgData name="Viet Anh Nguyen" userId="b95f61ff061388d5" providerId="LiveId" clId="{2F009BA6-935D-4172-B5F2-8DDE54F1BBBA}" dt="2022-01-12T09:51:49.367" v="6912"/>
          <ac:inkMkLst>
            <pc:docMk/>
            <pc:sldMk cId="4282328466" sldId="376"/>
            <ac:inkMk id="147" creationId="{8B3CBFBF-B62A-480F-8625-2327BB4D8B21}"/>
          </ac:inkMkLst>
        </pc:inkChg>
        <pc:inkChg chg="add del">
          <ac:chgData name="Viet Anh Nguyen" userId="b95f61ff061388d5" providerId="LiveId" clId="{2F009BA6-935D-4172-B5F2-8DDE54F1BBBA}" dt="2022-01-12T09:51:51.995" v="6918"/>
          <ac:inkMkLst>
            <pc:docMk/>
            <pc:sldMk cId="4282328466" sldId="376"/>
            <ac:inkMk id="148" creationId="{39170392-2C98-4E96-B044-3C17763BDED4}"/>
          </ac:inkMkLst>
        </pc:inkChg>
        <pc:inkChg chg="add del">
          <ac:chgData name="Viet Anh Nguyen" userId="b95f61ff061388d5" providerId="LiveId" clId="{2F009BA6-935D-4172-B5F2-8DDE54F1BBBA}" dt="2022-01-12T09:51:51.995" v="6918"/>
          <ac:inkMkLst>
            <pc:docMk/>
            <pc:sldMk cId="4282328466" sldId="376"/>
            <ac:inkMk id="149" creationId="{E8805D47-FFAA-4343-9750-18F7CB85E8E5}"/>
          </ac:inkMkLst>
        </pc:inkChg>
        <pc:inkChg chg="add del">
          <ac:chgData name="Viet Anh Nguyen" userId="b95f61ff061388d5" providerId="LiveId" clId="{2F009BA6-935D-4172-B5F2-8DDE54F1BBBA}" dt="2022-01-12T09:51:51.995" v="6918"/>
          <ac:inkMkLst>
            <pc:docMk/>
            <pc:sldMk cId="4282328466" sldId="376"/>
            <ac:inkMk id="150" creationId="{180F1625-B1F2-47E4-A082-F5E7462175ED}"/>
          </ac:inkMkLst>
        </pc:inkChg>
        <pc:inkChg chg="add del">
          <ac:chgData name="Viet Anh Nguyen" userId="b95f61ff061388d5" providerId="LiveId" clId="{2F009BA6-935D-4172-B5F2-8DDE54F1BBBA}" dt="2022-01-12T09:51:51.995" v="6918"/>
          <ac:inkMkLst>
            <pc:docMk/>
            <pc:sldMk cId="4282328466" sldId="376"/>
            <ac:inkMk id="151" creationId="{ACEA5B11-C61C-48B6-8D60-A374D14F0FBB}"/>
          </ac:inkMkLst>
        </pc:inkChg>
        <pc:inkChg chg="add del">
          <ac:chgData name="Viet Anh Nguyen" userId="b95f61ff061388d5" providerId="LiveId" clId="{2F009BA6-935D-4172-B5F2-8DDE54F1BBBA}" dt="2022-01-12T09:51:51.995" v="6918"/>
          <ac:inkMkLst>
            <pc:docMk/>
            <pc:sldMk cId="4282328466" sldId="376"/>
            <ac:inkMk id="152" creationId="{240CEF19-F1E1-457F-86E2-194A820F6DBB}"/>
          </ac:inkMkLst>
        </pc:inkChg>
        <pc:inkChg chg="add">
          <ac:chgData name="Viet Anh Nguyen" userId="b95f61ff061388d5" providerId="LiveId" clId="{2F009BA6-935D-4172-B5F2-8DDE54F1BBBA}" dt="2022-01-12T09:51:51.995" v="6918"/>
          <ac:inkMkLst>
            <pc:docMk/>
            <pc:sldMk cId="4282328466" sldId="376"/>
            <ac:inkMk id="153" creationId="{2611781B-24A4-4ADD-AEC0-97D83D6B384C}"/>
          </ac:inkMkLst>
        </pc:inkChg>
      </pc:sldChg>
      <pc:sldChg chg="addSp delSp new mod">
        <pc:chgData name="Viet Anh Nguyen" userId="b95f61ff061388d5" providerId="LiveId" clId="{2F009BA6-935D-4172-B5F2-8DDE54F1BBBA}" dt="2022-01-12T09:52:07.308" v="6951"/>
        <pc:sldMkLst>
          <pc:docMk/>
          <pc:sldMk cId="4224420021" sldId="377"/>
        </pc:sldMkLst>
        <pc:inkChg chg="add del">
          <ac:chgData name="Viet Anh Nguyen" userId="b95f61ff061388d5" providerId="LiveId" clId="{2F009BA6-935D-4172-B5F2-8DDE54F1BBBA}" dt="2022-01-12T09:51:58.506" v="6927"/>
          <ac:inkMkLst>
            <pc:docMk/>
            <pc:sldMk cId="4224420021" sldId="377"/>
            <ac:inkMk id="2" creationId="{B819A713-3FD7-4B6C-8AEF-22C39CD03E13}"/>
          </ac:inkMkLst>
        </pc:inkChg>
        <pc:inkChg chg="add del">
          <ac:chgData name="Viet Anh Nguyen" userId="b95f61ff061388d5" providerId="LiveId" clId="{2F009BA6-935D-4172-B5F2-8DDE54F1BBBA}" dt="2022-01-12T09:51:58.506" v="6927"/>
          <ac:inkMkLst>
            <pc:docMk/>
            <pc:sldMk cId="4224420021" sldId="377"/>
            <ac:inkMk id="3" creationId="{E698E2CD-7FB4-42EC-A3AD-4AEEA6A3D247}"/>
          </ac:inkMkLst>
        </pc:inkChg>
        <pc:inkChg chg="add del">
          <ac:chgData name="Viet Anh Nguyen" userId="b95f61ff061388d5" providerId="LiveId" clId="{2F009BA6-935D-4172-B5F2-8DDE54F1BBBA}" dt="2022-01-12T09:51:58.506" v="6927"/>
          <ac:inkMkLst>
            <pc:docMk/>
            <pc:sldMk cId="4224420021" sldId="377"/>
            <ac:inkMk id="4" creationId="{394C7B53-B2AD-4260-8CAE-B7CA4AF90662}"/>
          </ac:inkMkLst>
        </pc:inkChg>
        <pc:inkChg chg="add del">
          <ac:chgData name="Viet Anh Nguyen" userId="b95f61ff061388d5" providerId="LiveId" clId="{2F009BA6-935D-4172-B5F2-8DDE54F1BBBA}" dt="2022-01-12T09:51:58.506" v="6927"/>
          <ac:inkMkLst>
            <pc:docMk/>
            <pc:sldMk cId="4224420021" sldId="377"/>
            <ac:inkMk id="5" creationId="{82FB7D7C-0852-43A2-B184-370DD2E706A7}"/>
          </ac:inkMkLst>
        </pc:inkChg>
        <pc:inkChg chg="add del">
          <ac:chgData name="Viet Anh Nguyen" userId="b95f61ff061388d5" providerId="LiveId" clId="{2F009BA6-935D-4172-B5F2-8DDE54F1BBBA}" dt="2022-01-12T09:51:58.506" v="6927"/>
          <ac:inkMkLst>
            <pc:docMk/>
            <pc:sldMk cId="4224420021" sldId="377"/>
            <ac:inkMk id="6" creationId="{A370E8BD-E036-43C7-8ABD-B0598B6089AA}"/>
          </ac:inkMkLst>
        </pc:inkChg>
        <pc:inkChg chg="add del">
          <ac:chgData name="Viet Anh Nguyen" userId="b95f61ff061388d5" providerId="LiveId" clId="{2F009BA6-935D-4172-B5F2-8DDE54F1BBBA}" dt="2022-01-12T09:51:58.506" v="6927"/>
          <ac:inkMkLst>
            <pc:docMk/>
            <pc:sldMk cId="4224420021" sldId="377"/>
            <ac:inkMk id="7" creationId="{060AB10C-9609-4092-8526-05D5790C3588}"/>
          </ac:inkMkLst>
        </pc:inkChg>
        <pc:inkChg chg="add del">
          <ac:chgData name="Viet Anh Nguyen" userId="b95f61ff061388d5" providerId="LiveId" clId="{2F009BA6-935D-4172-B5F2-8DDE54F1BBBA}" dt="2022-01-12T09:51:58.506" v="6927"/>
          <ac:inkMkLst>
            <pc:docMk/>
            <pc:sldMk cId="4224420021" sldId="377"/>
            <ac:inkMk id="8" creationId="{537186BB-CE85-4056-99B5-32B0D1FE5A31}"/>
          </ac:inkMkLst>
        </pc:inkChg>
        <pc:inkChg chg="add">
          <ac:chgData name="Viet Anh Nguyen" userId="b95f61ff061388d5" providerId="LiveId" clId="{2F009BA6-935D-4172-B5F2-8DDE54F1BBBA}" dt="2022-01-12T09:51:58.506" v="6927"/>
          <ac:inkMkLst>
            <pc:docMk/>
            <pc:sldMk cId="4224420021" sldId="377"/>
            <ac:inkMk id="9" creationId="{8D68A2EB-D05E-4A54-AA10-5D7D25FD8663}"/>
          </ac:inkMkLst>
        </pc:inkChg>
        <pc:inkChg chg="add del">
          <ac:chgData name="Viet Anh Nguyen" userId="b95f61ff061388d5" providerId="LiveId" clId="{2F009BA6-935D-4172-B5F2-8DDE54F1BBBA}" dt="2022-01-12T09:52:04.823" v="6945"/>
          <ac:inkMkLst>
            <pc:docMk/>
            <pc:sldMk cId="4224420021" sldId="377"/>
            <ac:inkMk id="10" creationId="{37597407-0401-4A81-8593-D8CDBCCFF6E5}"/>
          </ac:inkMkLst>
        </pc:inkChg>
        <pc:inkChg chg="add del">
          <ac:chgData name="Viet Anh Nguyen" userId="b95f61ff061388d5" providerId="LiveId" clId="{2F009BA6-935D-4172-B5F2-8DDE54F1BBBA}" dt="2022-01-12T09:52:04.823" v="6945"/>
          <ac:inkMkLst>
            <pc:docMk/>
            <pc:sldMk cId="4224420021" sldId="377"/>
            <ac:inkMk id="11" creationId="{2803B3FD-9459-4D04-99F1-E58F1C6AC658}"/>
          </ac:inkMkLst>
        </pc:inkChg>
        <pc:inkChg chg="add del">
          <ac:chgData name="Viet Anh Nguyen" userId="b95f61ff061388d5" providerId="LiveId" clId="{2F009BA6-935D-4172-B5F2-8DDE54F1BBBA}" dt="2022-01-12T09:52:04.823" v="6945"/>
          <ac:inkMkLst>
            <pc:docMk/>
            <pc:sldMk cId="4224420021" sldId="377"/>
            <ac:inkMk id="12" creationId="{1D183AF2-746E-4E67-8BAC-FC0F321F2F3B}"/>
          </ac:inkMkLst>
        </pc:inkChg>
        <pc:inkChg chg="add del">
          <ac:chgData name="Viet Anh Nguyen" userId="b95f61ff061388d5" providerId="LiveId" clId="{2F009BA6-935D-4172-B5F2-8DDE54F1BBBA}" dt="2022-01-12T09:52:04.823" v="6945"/>
          <ac:inkMkLst>
            <pc:docMk/>
            <pc:sldMk cId="4224420021" sldId="377"/>
            <ac:inkMk id="13" creationId="{B72E5ED0-A974-41A9-8AE9-641D587260DD}"/>
          </ac:inkMkLst>
        </pc:inkChg>
        <pc:inkChg chg="add del">
          <ac:chgData name="Viet Anh Nguyen" userId="b95f61ff061388d5" providerId="LiveId" clId="{2F009BA6-935D-4172-B5F2-8DDE54F1BBBA}" dt="2022-01-12T09:52:04.823" v="6945"/>
          <ac:inkMkLst>
            <pc:docMk/>
            <pc:sldMk cId="4224420021" sldId="377"/>
            <ac:inkMk id="14" creationId="{824AD252-C092-4950-B986-901A79216881}"/>
          </ac:inkMkLst>
        </pc:inkChg>
        <pc:inkChg chg="add del">
          <ac:chgData name="Viet Anh Nguyen" userId="b95f61ff061388d5" providerId="LiveId" clId="{2F009BA6-935D-4172-B5F2-8DDE54F1BBBA}" dt="2022-01-12T09:52:04.823" v="6945"/>
          <ac:inkMkLst>
            <pc:docMk/>
            <pc:sldMk cId="4224420021" sldId="377"/>
            <ac:inkMk id="15" creationId="{D26F3198-7FB6-4A48-AAE5-3A0DF7E832EB}"/>
          </ac:inkMkLst>
        </pc:inkChg>
        <pc:inkChg chg="add del">
          <ac:chgData name="Viet Anh Nguyen" userId="b95f61ff061388d5" providerId="LiveId" clId="{2F009BA6-935D-4172-B5F2-8DDE54F1BBBA}" dt="2022-01-12T09:52:04.823" v="6945"/>
          <ac:inkMkLst>
            <pc:docMk/>
            <pc:sldMk cId="4224420021" sldId="377"/>
            <ac:inkMk id="16" creationId="{46F62556-3F79-453C-8618-1BEE6196576F}"/>
          </ac:inkMkLst>
        </pc:inkChg>
        <pc:inkChg chg="add del">
          <ac:chgData name="Viet Anh Nguyen" userId="b95f61ff061388d5" providerId="LiveId" clId="{2F009BA6-935D-4172-B5F2-8DDE54F1BBBA}" dt="2022-01-12T09:52:04.823" v="6945"/>
          <ac:inkMkLst>
            <pc:docMk/>
            <pc:sldMk cId="4224420021" sldId="377"/>
            <ac:inkMk id="17" creationId="{40C99DA9-C5F3-43F8-A491-957BDD3CE987}"/>
          </ac:inkMkLst>
        </pc:inkChg>
        <pc:inkChg chg="add del">
          <ac:chgData name="Viet Anh Nguyen" userId="b95f61ff061388d5" providerId="LiveId" clId="{2F009BA6-935D-4172-B5F2-8DDE54F1BBBA}" dt="2022-01-12T09:52:04.823" v="6945"/>
          <ac:inkMkLst>
            <pc:docMk/>
            <pc:sldMk cId="4224420021" sldId="377"/>
            <ac:inkMk id="18" creationId="{63FBECA3-01F7-44A0-9EB6-7798EB43B87C}"/>
          </ac:inkMkLst>
        </pc:inkChg>
        <pc:inkChg chg="add del">
          <ac:chgData name="Viet Anh Nguyen" userId="b95f61ff061388d5" providerId="LiveId" clId="{2F009BA6-935D-4172-B5F2-8DDE54F1BBBA}" dt="2022-01-12T09:52:04.823" v="6945"/>
          <ac:inkMkLst>
            <pc:docMk/>
            <pc:sldMk cId="4224420021" sldId="377"/>
            <ac:inkMk id="19" creationId="{35164935-F5F2-43CF-891C-821417A7F0C1}"/>
          </ac:inkMkLst>
        </pc:inkChg>
        <pc:inkChg chg="add del">
          <ac:chgData name="Viet Anh Nguyen" userId="b95f61ff061388d5" providerId="LiveId" clId="{2F009BA6-935D-4172-B5F2-8DDE54F1BBBA}" dt="2022-01-12T09:52:06.344" v="6949"/>
          <ac:inkMkLst>
            <pc:docMk/>
            <pc:sldMk cId="4224420021" sldId="377"/>
            <ac:inkMk id="20" creationId="{A0B7410C-A594-4E90-8F61-45BBF1990776}"/>
          </ac:inkMkLst>
        </pc:inkChg>
        <pc:inkChg chg="add del">
          <ac:chgData name="Viet Anh Nguyen" userId="b95f61ff061388d5" providerId="LiveId" clId="{2F009BA6-935D-4172-B5F2-8DDE54F1BBBA}" dt="2022-01-12T09:52:06.344" v="6949"/>
          <ac:inkMkLst>
            <pc:docMk/>
            <pc:sldMk cId="4224420021" sldId="377"/>
            <ac:inkMk id="21" creationId="{F366AB17-E02C-4BEA-9885-0E4F2AC72C94}"/>
          </ac:inkMkLst>
        </pc:inkChg>
        <pc:inkChg chg="add del">
          <ac:chgData name="Viet Anh Nguyen" userId="b95f61ff061388d5" providerId="LiveId" clId="{2F009BA6-935D-4172-B5F2-8DDE54F1BBBA}" dt="2022-01-12T09:52:04.823" v="6945"/>
          <ac:inkMkLst>
            <pc:docMk/>
            <pc:sldMk cId="4224420021" sldId="377"/>
            <ac:inkMk id="22" creationId="{1F23F080-5BA3-40DE-8854-792FB7F2974B}"/>
          </ac:inkMkLst>
        </pc:inkChg>
        <pc:inkChg chg="add del">
          <ac:chgData name="Viet Anh Nguyen" userId="b95f61ff061388d5" providerId="LiveId" clId="{2F009BA6-935D-4172-B5F2-8DDE54F1BBBA}" dt="2022-01-12T09:52:04.823" v="6945"/>
          <ac:inkMkLst>
            <pc:docMk/>
            <pc:sldMk cId="4224420021" sldId="377"/>
            <ac:inkMk id="23" creationId="{D7938C5C-FDD5-4227-AD1B-C8A6CDAC68D7}"/>
          </ac:inkMkLst>
        </pc:inkChg>
        <pc:inkChg chg="add del">
          <ac:chgData name="Viet Anh Nguyen" userId="b95f61ff061388d5" providerId="LiveId" clId="{2F009BA6-935D-4172-B5F2-8DDE54F1BBBA}" dt="2022-01-12T09:52:04.823" v="6945"/>
          <ac:inkMkLst>
            <pc:docMk/>
            <pc:sldMk cId="4224420021" sldId="377"/>
            <ac:inkMk id="24" creationId="{4C5A64D0-E585-4E2A-A54A-5F7BBE23D5E5}"/>
          </ac:inkMkLst>
        </pc:inkChg>
        <pc:inkChg chg="add del">
          <ac:chgData name="Viet Anh Nguyen" userId="b95f61ff061388d5" providerId="LiveId" clId="{2F009BA6-935D-4172-B5F2-8DDE54F1BBBA}" dt="2022-01-12T09:52:04.823" v="6945"/>
          <ac:inkMkLst>
            <pc:docMk/>
            <pc:sldMk cId="4224420021" sldId="377"/>
            <ac:inkMk id="25" creationId="{92012888-46B0-472C-A1A7-A12220AB14C5}"/>
          </ac:inkMkLst>
        </pc:inkChg>
        <pc:inkChg chg="add del">
          <ac:chgData name="Viet Anh Nguyen" userId="b95f61ff061388d5" providerId="LiveId" clId="{2F009BA6-935D-4172-B5F2-8DDE54F1BBBA}" dt="2022-01-12T09:52:04.823" v="6945"/>
          <ac:inkMkLst>
            <pc:docMk/>
            <pc:sldMk cId="4224420021" sldId="377"/>
            <ac:inkMk id="26" creationId="{939B733D-420A-4246-9952-ADE319D95989}"/>
          </ac:inkMkLst>
        </pc:inkChg>
        <pc:inkChg chg="add del">
          <ac:chgData name="Viet Anh Nguyen" userId="b95f61ff061388d5" providerId="LiveId" clId="{2F009BA6-935D-4172-B5F2-8DDE54F1BBBA}" dt="2022-01-12T09:52:06.344" v="6949"/>
          <ac:inkMkLst>
            <pc:docMk/>
            <pc:sldMk cId="4224420021" sldId="377"/>
            <ac:inkMk id="27" creationId="{51D4C900-366C-45D3-A896-5532F7A28ED5}"/>
          </ac:inkMkLst>
        </pc:inkChg>
        <pc:inkChg chg="add del">
          <ac:chgData name="Viet Anh Nguyen" userId="b95f61ff061388d5" providerId="LiveId" clId="{2F009BA6-935D-4172-B5F2-8DDE54F1BBBA}" dt="2022-01-12T09:52:06.344" v="6949"/>
          <ac:inkMkLst>
            <pc:docMk/>
            <pc:sldMk cId="4224420021" sldId="377"/>
            <ac:inkMk id="28" creationId="{D66BB05E-A8EE-4A24-829F-795844525990}"/>
          </ac:inkMkLst>
        </pc:inkChg>
        <pc:inkChg chg="add">
          <ac:chgData name="Viet Anh Nguyen" userId="b95f61ff061388d5" providerId="LiveId" clId="{2F009BA6-935D-4172-B5F2-8DDE54F1BBBA}" dt="2022-01-12T09:52:04.823" v="6945"/>
          <ac:inkMkLst>
            <pc:docMk/>
            <pc:sldMk cId="4224420021" sldId="377"/>
            <ac:inkMk id="29" creationId="{8AA6F7FD-1979-458C-92B0-C95BED46D310}"/>
          </ac:inkMkLst>
        </pc:inkChg>
        <pc:inkChg chg="add">
          <ac:chgData name="Viet Anh Nguyen" userId="b95f61ff061388d5" providerId="LiveId" clId="{2F009BA6-935D-4172-B5F2-8DDE54F1BBBA}" dt="2022-01-12T09:52:04.823" v="6945"/>
          <ac:inkMkLst>
            <pc:docMk/>
            <pc:sldMk cId="4224420021" sldId="377"/>
            <ac:inkMk id="30" creationId="{F9931DA0-95B8-4DD4-9470-2DE64393EC81}"/>
          </ac:inkMkLst>
        </pc:inkChg>
        <pc:inkChg chg="add del">
          <ac:chgData name="Viet Anh Nguyen" userId="b95f61ff061388d5" providerId="LiveId" clId="{2F009BA6-935D-4172-B5F2-8DDE54F1BBBA}" dt="2022-01-12T09:52:06.344" v="6949"/>
          <ac:inkMkLst>
            <pc:docMk/>
            <pc:sldMk cId="4224420021" sldId="377"/>
            <ac:inkMk id="31" creationId="{3AA814C9-39CE-4CEB-975A-B55A07DF8F45}"/>
          </ac:inkMkLst>
        </pc:inkChg>
        <pc:inkChg chg="add del">
          <ac:chgData name="Viet Anh Nguyen" userId="b95f61ff061388d5" providerId="LiveId" clId="{2F009BA6-935D-4172-B5F2-8DDE54F1BBBA}" dt="2022-01-12T09:52:06.344" v="6949"/>
          <ac:inkMkLst>
            <pc:docMk/>
            <pc:sldMk cId="4224420021" sldId="377"/>
            <ac:inkMk id="32" creationId="{21B20582-B3C4-4F3A-B445-89F23018E8E6}"/>
          </ac:inkMkLst>
        </pc:inkChg>
        <pc:inkChg chg="add del">
          <ac:chgData name="Viet Anh Nguyen" userId="b95f61ff061388d5" providerId="LiveId" clId="{2F009BA6-935D-4172-B5F2-8DDE54F1BBBA}" dt="2022-01-12T09:52:06.344" v="6949"/>
          <ac:inkMkLst>
            <pc:docMk/>
            <pc:sldMk cId="4224420021" sldId="377"/>
            <ac:inkMk id="33" creationId="{5FA5CFE3-58FF-45A3-BA49-9B31B101A666}"/>
          </ac:inkMkLst>
        </pc:inkChg>
        <pc:inkChg chg="add del">
          <ac:chgData name="Viet Anh Nguyen" userId="b95f61ff061388d5" providerId="LiveId" clId="{2F009BA6-935D-4172-B5F2-8DDE54F1BBBA}" dt="2022-01-12T09:52:07.308" v="6951"/>
          <ac:inkMkLst>
            <pc:docMk/>
            <pc:sldMk cId="4224420021" sldId="377"/>
            <ac:inkMk id="34" creationId="{CA759FFE-60FE-46A5-B5CB-3020B0FA6596}"/>
          </ac:inkMkLst>
        </pc:inkChg>
        <pc:inkChg chg="add del">
          <ac:chgData name="Viet Anh Nguyen" userId="b95f61ff061388d5" providerId="LiveId" clId="{2F009BA6-935D-4172-B5F2-8DDE54F1BBBA}" dt="2022-01-12T09:52:07.308" v="6951"/>
          <ac:inkMkLst>
            <pc:docMk/>
            <pc:sldMk cId="4224420021" sldId="377"/>
            <ac:inkMk id="35" creationId="{06564658-B64D-4967-A92E-66C51FF0A49D}"/>
          </ac:inkMkLst>
        </pc:inkChg>
        <pc:inkChg chg="add">
          <ac:chgData name="Viet Anh Nguyen" userId="b95f61ff061388d5" providerId="LiveId" clId="{2F009BA6-935D-4172-B5F2-8DDE54F1BBBA}" dt="2022-01-12T09:52:07.308" v="6951"/>
          <ac:inkMkLst>
            <pc:docMk/>
            <pc:sldMk cId="4224420021" sldId="377"/>
            <ac:inkMk id="36" creationId="{5CED5514-4EE0-49F4-A96B-8B9DD9D5C1B7}"/>
          </ac:inkMkLst>
        </pc:ink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5:55:59.943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316 267 1174 0,'0'0'335'0,"0"0"-163"0,0 0-98 0,0 0 31 0,-6 0 94 47,2 0-13-47,-2 0-53 0,6 0-29 0,0 3-16 0,0-3 4 0,0 0-11 15,0 4-19-15,-3 2 21 16,3 5-58-16,-3 13 9 15,-3 14 7-15,-5 21-1 16,2 21 18-16,-8 14-26 16,3 11-1-16,2 3 19 15,2-6-32-15,7-5 9 0,0-13-6 16,3-17-8 0,0-11-2-16,0-15-10 0,-3-9 4 15,3-12 7-15,0-5-5 16,0-5-5-16,0-8-2 15,0-2-78-15,0 0-89 16,0-38-211-16,0-9-302 16,0-6-791-16</inkml:trace>
  <inkml:trace contextRef="#ctx0" brushRef="#br0" timeOffset="588">35 510 905 0,'0'0'900'0,"0"0"-742"0,0 0-72 0,0 0 97 0,0 0 42 0,0 0-65 0,-33-98-74 16,33 79-3-16,0-6-32 15,0 0 13-15,17-3-20 16,9-2-10-16,2-1 5 16,9-6-21-16,5-1 7 15,12-1 5-15,-3 2-28 16,8 0 25-16,-7 9-27 16,1 4 15-16,-1 11 7 0,-2 12-16 15,2 1 15 1,4 0 19-16,6 23-39 0,-3 12 9 15,-1 10-3-15,-5 5 13 16,-10 6-2-16,-14 2-17 16,-16 3 16-16,-13-7 1 15,0-1-17-15,-26-1 18 16,-16-4-18-16,-14-3 10 16,-7-8 5-16,-5-3-10 15,-5-7-5-15,-1-7 3 16,5-5 2-16,3-10-7 15,11-2 2-15,12-3 4 16,7 0 11-16,16 0-14 0,8 0-1 16,8-3 24-16,4 0-25 15,0 1 6-15,0-1-6 16,22 0-8 0,18 3 7-16,7 0 1 0,8 0 0 15,1 8 0-15,-2 20-4 16,3 3 4-16,-4 7-9 15,-5 7 9-15,1-1 10 16,-7-1-10-16,1-3 0 16,-10-3 3-16,-4-3-3 15,-1-4 0-15,-13-13 0 16,-2-3 0-16,-3-5 13 16,-3-3-12-16,-4-6-2 15,0 0-9-15,0 0-81 0,11-3-128 16,-2-17-344-16,2-6-287 0</inkml:trace>
  <inkml:trace contextRef="#ctx0" brushRef="#br0" timeOffset="1511">1364 671 1677 0,'0'0'399'0,"0"0"-193"15,0 0 32-15,0 0 48 16,0 0-97-16,0 0-68 16,0 0-12-16,0 0-55 15,0 0 0-15,0 0-23 16,0 0-16-16,-203 9-9 15,154 41-5-15,7 6 1 16,5 6 9-16,11 3-11 16,13-6 0-16,10-7-11 15,3-4 1-15,3-10 9 16,30-8-26-16,7-10 26 16,8-16-34-16,4-4-41 15,4-9-8-15,0-30 0 16,-10-5 41-16,-7-7 16 15,-13 2 4-15,-9 2 23 0,-11 7 30 16,-6 12 18-16,0 7 46 16,0 12 4-16,0 7-7 15,0 2-33-15,-6 6-31 16,-2 23-19-16,5 15 4 16,3 7-12-16,0 2-9 15,0-6 0-15,11-7 0 16,9-7-13-16,5-10-41 15,-2-7 33-15,3-15-15 16,1-1-34-16,-1-10 35 16,0-26 25-16,-3-1 13 15,0-5 6-15,-4 7-6 0,-5 7 6 16,-5 13 0-16,-1 13-3 16,-2 2 2-16,0 2-22 15,4 25 23-15,0 9 0 16,0 2 8-16,-1-1-7 15,-3 0-2-15,2-10-1 16,-5-10 2-16,0-8 0 16,-3-3 0-16,0-6 0 15,0 0 0-15,0-6 2 16,0-20-2-16,0-7 0 16,0-6-2-16,6-5-4 15,8 4 0-15,9-2 6 16,2 11-7-16,3 9 7 0,1 13-6 15,-1 9 18-15,3 3-12 16,1 33 19-16,-2 14 14 16,-1 5 5-16,-6 4-4 15,0-2-10-15,-7-10 3 16,1-9-26-16,-5-9-1 16,2-12-1-16,-8-8-70 15,4-9-86-15,-3-2-218 16,-1-28-286-16,1 1-1221 0</inkml:trace>
  <inkml:trace contextRef="#ctx0" brushRef="#br0" timeOffset="2817">2637 885 1761 0,'0'0'597'16,"0"0"-433"-16,0 0 69 16,0 0 19-16,0 0-66 15,0 0-81-15,-179-52-81 16,142 52 5-16,-2 6-5 16,2 21-16-16,6 8-8 15,5 8-2-15,6 3 2 0,9 7-1 16,11-3 1-1,0 0-11-15,0-3 1 16,23-12-11-16,11-5-42 0,2-13-51 16,7-11-25-16,2-6-9 15,-2-3-31-15,2-30 9 16,-5-13 7-16,-8-10 19 16,-2-12 80-16,-7-14 41 15,-7-14 23-15,1-9 8 16,-8-6 36-16,-3-2 43 15,5 10 36-15,-5 15 12 16,-3 20 11-16,5 16-31 16,-5 19 9-16,0 12-21 15,0 13-55-15,0 4-20 16,0 4 1-16,0 0-20 0,7 21 9 16,0 27 12-1,-3 17 1-15,-1 17 11 0,-3 12-41 16,-3 4 6-16,0 1-1 15,0-2-6-15,0-6-6 16,0-9-28-16,0-4-23 16,0-11-14-16,0-10-87 15,0-19 4-15,11-12 24 16,4-17 28-16,2-9-46 16,6 0 26-16,-1-26 79 15,9-13 42-15,-5-8-11 16,-1 4 12-16,-5 7 1 15,-9 15 0-15,-5 14 29 16,-6 7 51-16,0 7-16 0,0 28 23 16,0 12-28-16,0 7-28 15,0 2-9-15,26-7 12 16,10-11 10-16,10-11-32 16,2-15-5-16,-1-12-8 15,-4 0-8-15,-11-29-19 16,-9-13 27-16,-13-8 0 15,-10-2 15-15,0-7 25 16,-13 2 33-16,-19 8 33 16,-8 6-37-16,1 16-15 15,5 8-6-15,11 10-20 16,7 6-14-16,13 3-14 16,3 0-12-16,0 0 3 0,13 0-21 15,19 12-13-15,8-6-85 16,10 0 37-16,-2-4 60 15,6 3 4-15,-6-4 14 16,-2 6 13-16,-4 3-9 16,-5 9-7-16,-8 8 14 15,-4 1 2-15,-5 5 17 16,-6 1-11-16,-5 0-4 16,-4-5 7-16,-2-8-9 15,-3-9-14-15,0-6 7 16,3-6 1-16,0 0-2 15,0-3-47-15,4-25 6 16,2-3 36-16,5-3-7 0,6 0 13 16,-5 8 6-16,5 7 0 15,-1 15-6-15,-2 4 7 16,3 1 34-16,-3 33 16 16,2 6-32-16,1 8-9 15,0-4 15-15,-5 2-24 16,-1-7 0-16,-5-6 0 15,-5-7-21-15,-4-11-61 16,0-7 12-16,0-8 64 16,0 0 6-16,0-14 0 15,0-19 27-15,0-8-2 16,6-11-1-16,11-7 0 16,9-3 3-16,6 3 13 15,1 11 12-15,7 10-5 16,-1 15 21-16,4 14 23 0,2 9 20 15,7 0 22-15,-2 30-55 16,-7 16-15-16,-8 13 9 16,-8 6-35-16,-15 3-1 15,-1-10-34-15,-5-10 8 16,0-15 2-16,1-19-12 16,6-14-18-16,23-26-60 15,0-27-151-15,1-6-448 0</inkml:trace>
  <inkml:trace contextRef="#ctx0" brushRef="#br0" timeOffset="3514">5302 747 1602 0,'0'0'343'16,"0"0"-136"-16,0 0-28 15,0 0 24-15,0 0-52 16,0 0-29-16,0 0-28 15,122 147-9-15,-74-72-44 16,6 1-15-16,-6 1-25 16,1-9 10-16,-7-12 1 15,-8-12-12-15,-5-15 0 16,-10-11 12-16,-5-12-11 16,0-6-2-16,-5-3-15 15,7-39 16-15,4-16 14 16,3-18-14-16,0-13 0 0,6 0 0 15,1 7 2-15,2 11-2 16,4 12-35-16,10 21-136 16,30 12-64-16,-11 14-284 15,-6 9-72-15</inkml:trace>
  <inkml:trace contextRef="#ctx0" brushRef="#br0" timeOffset="4214">6634 836 1650 0,'0'0'548'0,"0"0"-402"15,0 0 46-15,0 0 83 16,0 0-50-16,0 0-98 0,-202-37-72 16,160 41-32-16,5 29 14 15,1 12-37-15,10 12 0 16,9 3 11-16,11 5-11 15,6-6-6-15,0-8-8 16,23-10-8-16,17-15-35 16,5-17-136-16,11-9 22 15,-1-9-18-15,-2-29-12 16,-10-13 96-16,-15-5 55 16,-5-1 50-16,-12 9 8 15,-8 6 49-15,-3 13 63 16,0 11 55-16,0 15 12 15,0 3-27-15,0 9-108 16,0 28-40-16,0 9 3 0,17 1-15 16,5 1-14-16,7-5 13 15,8-11-68-15,2-11-38 16,4-15 36-16,-7-6-11 16,-1-3-3-16,-8-30 51 15,-4-10 25-15,-3-4 9 16,-8-3 14-16,2 8 41 15,-8 12-2-15,-3 12-2 16,-3 16 27-16,4 2 1 16,-4 12-54-16,7 26 17 15,-1 13-22-15,0 4-20 0,7 4 0 16,1-3-18-16,3-9 17 16,-5-9-42-16,-2-15-66 15,-6-8 58-15,-4-15-6 16,0 0 57-16,0-8 11 15,0-28-5-15,-14-11 29 16,2-7-34-16,1 0 16 16,8-3 29-16,3 8-11 15,0 6 20-15,0 11-21 16,26 9-22-16,7 4 11 16,10 5-23-16,2 5 0 15,4 5-6-15,4 0-63 16,15-2-95-16,-8 0-294 0,-15 0-357 15</inkml:trace>
  <inkml:trace contextRef="#ctx0" brushRef="#br0" timeOffset="4433">7778 916 1388 0,'0'0'398'16,"0"0"-242"-16,0 0 38 16,-40 179 41-16,31-119-21 0,2-7-123 15,4-12-66 1,3-5-9-16,0-16-16 0,0-20-85 16,0 0-207-16,0 0-456 0</inkml:trace>
  <inkml:trace contextRef="#ctx0" brushRef="#br0" timeOffset="4582">7732 600 443 0,'0'0'1722'16,"0"0"-1429"-16,0 0-221 15,0 0-53-15,0 0-19 16,0 0-178-16,0 0-450 0</inkml:trace>
  <inkml:trace contextRef="#ctx0" brushRef="#br0" timeOffset="6068">8384 938 1896 0,'0'0'398'15,"0"0"-226"-15,0 0 77 16,0 0 21-16,0 0-137 0,0 0-86 16,0 0-32-1,-198 54-15-15,159-3 0 0,7 8-9 16,9 6 7-16,6-7-4 15,17-5 5-15,0-12-10 16,0-14-8-16,34-14-164 16,4-13-23-16,9-7 2 15,-1-28 4-15,-1-10 46 16,-8 4 91-16,-12 6 63 16,-11 12 7-16,-8 10 133 15,-6 13 74-15,0 0-2 16,0 13-141-16,0 16-33 0,0 11 30 15,0 3-16 1,0 0-18-16,9-4-20 0,14-7-8 16,4-12 0-16,-1-7-6 15,0-13-35-15,0 0-5 16,4-7-12-16,-1-28 22 16,4-12-14-16,7-15-21 15,-5-7 28-15,7-18-53 16,1-8-20-16,7-14 24 15,2-4 8-15,10-9 18 16,0 1 37-16,0 3 11 16,-5 11 5-16,-9 15 14 15,-11 8 21-15,-15 23 79 16,-12 16 22-16,-10 16 52 16,0 14-6-16,-3 9-21 0,-17 6-3 15,-3 0-82-15,-3 12-50 16,-3 23 2-16,-1 16-15 15,-2 13 12-15,2 14-17 16,4 8-1-16,3 15 27 16,3 12-26-16,7 4-1 15,4 4 8-15,9 3-7 16,0-6-2-16,12-12 1 16,27-18-9-16,14-23-9 15,10-27-65-15,2-23 35 16,0-15 26-16,-6-9-41 15,-10-28 30-15,-16-15 23 16,-13-3 10-16,-20-7 10 16,0 0 2-16,-7 1 13 15,-25 7 31-15,-5 10-8 0,-2 14 7 16,2 13-23-16,12 11-17 16,12 6-8-16,6 0-7 15,7 6-19-15,0 18 13 16,13 2-15-16,16-2 9 15,8-5-66-15,5-6-12 16,7-11-16-16,1-2-5 16,5 0 5-16,4-32 14 15,9-10-11-15,5-10 78 16,6-13 13-16,-1-5 10 16,-3-10 1-16,-3 0 1 0,-13-4-3 15,-10 0 3 1,-10 8 21-16,-11 8 67 0,-13 9 16 15,-8 9 7-15,-7 12 43 16,0 6-51-16,0 8-19 16,-7 9-2-16,-8 7-37 15,-10 3 10-15,2 5-38 16,-2 5-17-16,-7 30 7 16,-2 18-7-16,-2 17-1 15,4 16-7-15,-1 7 16 16,4 9-11-16,6 1 3 15,3 0 0-15,3-3-8 16,11-3 8-16,3-1-5 16,3-12 4-16,0-10-7 0,32-16 8 15,11-10-12-15,13-14-55 16,6-12 42-16,4-14-25 16,8-8 35-16,2 0 6 15,0-3-13-15,1-20-4 16,-1-9 2-16,-7-7 3 15,-10-5 20-15,-14 4-33 16,-14 0 23-16,-13 2 11 16,-10 5 0-16,-8 1 22 15,0 0 17-15,-11 6 21 16,-15 2 27-16,-10 6-30 16,1 6-11-16,-8 9-10 15,1 3-30-15,2 0 12 0,1 24-12 16,-1 13-6-1,4 13 30-15,7 8-24 0,3 9 10 16,9 7 14-16,14-3-1 16,3-4 1-16,6-11-17 15,40-15-5-15,19-20 32 16,25-21-28-16,15 0-12 16,15-39 0-16,35-46-121 15,-31 9-380-15,-30-3-959 0</inkml:trace>
  <inkml:trace contextRef="#ctx0" brushRef="#br0" timeOffset="7870">12036 1082 1898 0,'0'0'398'0,"0"0"-281"15,0 0-91-15,0 0 95 16,0 0 12-16,0 0-87 16,227-138-29-16,-142 84-8 15,7-11-9-15,2-6 0 16,2-5-45-16,-8-6-49 16,-16-4 14-16,-16 0 42 0,-24 2 19 15,-16 9 19 1,-16 10 13-16,0 12 54 0,-16 16 31 15,-19 9 24-15,-8 19 41 16,-10 9-83-16,-9 9-40 16,-4 40-28-16,1 22 3 15,6 21 25-15,13 18-14 16,13 7-4-16,15 10 2 16,10-1-24-16,8 1 0 15,0-11 0-15,34-13-1 16,5-21-5-16,10-20-4 15,10-28-47-15,3-19-117 16,40-23-56-16,-22-33-119 0,-7-7-268 16</inkml:trace>
  <inkml:trace contextRef="#ctx0" brushRef="#br0" timeOffset="8229">13364 701 1870 0,'0'0'604'0,"0"0"-364"16,0 0-25-16,0 0-45 15,-207-10-51-15,145 40-46 16,0 11-19-16,8 9-42 16,15 4 7-16,24 1-17 15,15-4-2-15,3-3-2 16,45-17-16-16,21-10-71 0,13-18-91 15,6-3-74-15,-6-20 21 16,-9-15 74-16,-22 1 109 16,-17 11 50-16,-18 8 43 15,-13 13 138-15,-3 2 41 16,0 0-45-16,0 9-95 16,0 16-57-16,-7 8-1 15,4 3-5-15,3-3-18 16,0-1-2-16,3-12-60 15,47-17-225-15,-4-3-259 16,-4 0-205-16</inkml:trace>
  <inkml:trace contextRef="#ctx0" brushRef="#br0" timeOffset="8401">13484 183 2492 0,'0'0'621'16,"0"0"-498"-16,0 0-93 16,0 0-24-16,0 0 11 15,252 55-17-15,-140-36-635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5:56:53.162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1506 1424 2060 0,'0'0'482'15,"0"0"-394"-15,0 0-87 16,0 0-1-16,0 0 0 15,0 0-543-15</inkml:trace>
  <inkml:trace contextRef="#ctx0" brushRef="#br0" timeOffset="452">2866 693 2072 0,'0'0'304'0,"0"0"-275"0,0 0-6 16,0 0 93-16,0 0-39 15,150-165-64-15,-101 106-13 16,-10 0 0-16,-7 3 1 16,-12 13 30-16,-7 8-16 15,-10 17 41-15,-3 15 58 16,0 3 17-16,0 21-40 15,0 34-70-15,-3 22-19 16,-6 14 49-16,5 13-42 0,4-5 15 16,0-4 7-1,0-10-30-15,7-14-1 0,16-18-54 16,23-20-165-16,-10-20-270 16,-1-13-474-16</inkml:trace>
  <inkml:trace contextRef="#ctx0" brushRef="#br0" timeOffset="703">4034 272 2397 0,'0'0'455'0,"0"0"-412"16,0 0-7-16,0 0 110 15,0 0-6-15,-7 168-101 16,1-82-14-16,2 2 10 16,4-6-23-16,0-3-12 15,0-11-2-15,7-8-121 16,9-10-161-16,-3-16-457 16,-10-15-314-16</inkml:trace>
  <inkml:trace contextRef="#ctx0" brushRef="#br0" timeOffset="883">3838 605 1991 0,'0'0'494'0,"0"0"-438"16,0 0-4-16,0 0 105 15,0 0-5-15,0 0-110 16,199-6-39-16,-95 0-3 15,-11 4-254-15,-19-2-498 0</inkml:trace>
  <inkml:trace contextRef="#ctx0" brushRef="#br0" timeOffset="1626">4623 581 2031 0,'0'0'521'0,"0"0"-430"0,0 0-3 16,0 0 125-16,0 0-47 16,-204 75-112-16,175-38-36 15,10 8-7-15,7 2-11 16,12 0 0-16,0-6 0 16,6-5-12-16,26-10-53 15,10-14-98-15,8-12-9 16,-1 0-29-16,-7-29 29 15,-8-7 46-15,-12-6 76 16,-15 8 50-16,-7 8 28 16,0 8 95-16,0 10 68 15,-7 4 6-15,4 4-58 0,3 4-88 16,0 17-48-16,0 7-3 16,20 1-87-16,12-2-22 15,11-10-59-15,2-5-54 16,5-12-7-16,-4 0 154 15,-4-15-24-15,-10-11 59 16,-12-4 40-16,-6 1 81 16,-8 6 89-16,-6 2 89 15,0 9 9-15,0 9-13 16,0 3-92-16,0 25-115 16,-3 27-27-16,-3 24-12 15,6 19 6-15,0 17 9 16,0 12-22-16,0 2 14 0,22 0 32 15,4-9-40-15,0-18-8 16,-3-20 0-16,-6-26 1 16,-7-20 11-16,-7-23-12 15,-3-10 0-15,0-10 0 16,0-31-41-16,-16-18-13 16,-4-19 6-16,3-19-15 15,8-15 3-15,-2-11-46 16,8-10 43-16,3 1 33 15,0 11-39-15,0 24 19 16,8 24 36-16,18 28 14 16,13 21 1-16,7 22 0 15,2 2 20-15,9 12 41 16,-9 23 1-16,-5 3-20 0,-13 6 1 16,-10 0-13-16,-17-2 2 15,-3-5-33-15,-11-7-38 16,-51-12-66-16,4-13-192 15,-4-5-498-15</inkml:trace>
  <inkml:trace contextRef="#ctx0" brushRef="#br0" timeOffset="1832">4345 214 1989 0,'0'0'283'0,"0"0"-220"16,0 0 95-16,0 0 10 15,167-68-168-15,-144 80-14 16,-7 61-209-16,-6-2-265 16,-7 0-1285-16</inkml:trace>
  <inkml:trace contextRef="#ctx0" brushRef="#br0" timeOffset="1973">4466 1599 2476 0,'0'0'394'0,"0"0"-394"16,0 0-237-16,0 0-2 15,0 0-1985-15</inkml:trace>
  <inkml:trace contextRef="#ctx0" brushRef="#br0" timeOffset="-702">0 611 1152 0,'0'0'624'0,"0"0"-511"16,0 0-68-16,0 0 64 16,0 0 78-16,0 0-72 0,0 0-103 15,-17 9 1-15,57-32 4 16,10-12-8-16,9-16 13 16,2-8-22-16,6-9 5 15,-5 0-5-15,-14-2-46 16,-8 8 12-16,-20 6 5 15,-14 8 29-15,-6 10-9 16,0 11 19-16,-9 12 17 16,-19 15 72-16,-1 0-25 15,-4 25-39-15,4 34-4 16,3 15 2-16,4 14 4 16,5 9-36-16,3 3 10 15,8 2-4-15,0-10-7 0,-2-3-1 16,8-6-5-1,0-16 6-15,0-8-1 0,0-20 1 16,0-16-10-16,0-14-1 16,0-9-57-16,0-3 41 15,0-32 0-15,11-9 7 16,1-7 8-16,11-7-9 16,4 1 3-16,2 3 15 15,5 8-16-15,-6 10 18 16,1 17 2-16,-4 13-1 15,-10 6 11-15,2 14 51 16,-1 27 8-16,-4 16-21 0,2 3-47 16,0 3 14-1,5-3-7-15,4-11-3 0,3-11-6 16,0-14-3-16,7-13-4 16,-1-11-29-16,5 0-84 15,-1-17 74-15,-4-19 6 16,-5 1 5-16,-4 1 17 15,-11 9 18-15,-4 7 0 16,-5 12 38-16,-3 6-13 16,0 0 11-16,3 6-26 15,0 21 2-15,8 0-12 16,4 2-1-16,5-4 1 16,5-8 6-16,3-6-6 15,-3-9-47-15,-2-2-47 16,-6-2 14-16,-11-24 51 0,-6-9 5 15,0-7 24-15,-17-2 6 16,-15 0-4-16,-10 6 18 16,2 8 14-16,4 6 33 15,7 11 1-15,15 7-13 16,14 6-27-16,0 0-28 16,20 0-1-16,23 0-10 15,13 9-45-15,9-1-52 16,7-4-13-16,4-4 7 15,-1 0 31-15,-3 0 42 16,-7 0 7-16,-16-2 31 16,-10-7 3-16,-19 1 38 15,-9 2 84-15,-11 0 71 0,0 6-27 16,-23 0 8-16,-11 0-95 16,-5 6-14-16,-1 19-11 15,-2 9 3-15,10 2-2 16,5 5-33-16,15 0-4 15,9-2 3-15,3-5-21 16,0-4-9-16,28-10-52 16,9-12-23-16,8-8-47 15,1 0-37-15,3-21 80 16,-5-13 63-16,-13-1-39 16,-5 3 64-16,-12 7 14 15,-8 15 76-15,-6 3 44 16,0 7 21-16,0 0-52 15,0 15-45-15,0 14-58 0,0 7 0 16,0-4-2-16,0 1 2 16,30-14-117-16,10-6-270 15,-2-13-279-15</inkml:trace>
  <inkml:trace contextRef="#ctx0" brushRef="#br0" timeOffset="-470">1810 635 1661 0,'0'0'733'15,"0"0"-570"-15,0 0-78 16,0 0 115-16,0 0-21 0,0 0-73 16,0 0-86-16,-137 145-7 15,137-95-13-15,20-4 1 16,12-4 23-16,5-13-24 15,5-10-62-15,4-19-122 16,16-13-132-16,-12-26-262 16,-15-5-942-16</inkml:trace>
  <inkml:trace contextRef="#ctx0" brushRef="#br0" timeOffset="-208">1294 266 960 0,'0'0'872'0,"0"0"-746"15,0 0 1-15,0 0 152 16,0 0-83-16,0 0-112 15,0 0-42-15,6 109-42 16,17-109 0-16,10-2-36 16,29-49-138-16,-10 8-300 15,-6 1-1110-15</inkml:trace>
  <inkml:trace contextRef="#ctx0" brushRef="#br0" timeOffset="3552">11 2724 1517 0,'0'0'339'0,"0"0"-264"15,0 0-44-15,0 0 71 16,0 0 37-16,0 0-30 15,0 0-88-15,107-28-21 16,-44-12 16-16,5-16-16 0,0-9 0 16,-2-6-7-16,-7 1 7 15,-17 5-18-15,-11 3-6 16,-19 5 21-16,-12 14-13 16,0 9 32-16,-6 9-2 15,-17 13 73-15,-6 12-2 16,-1 0-32-16,-2 37-8 15,2 17-38-15,1 23 17 16,6 15-24-16,6 8 0 16,4 5 10-16,3-4-8 15,4-6-2-15,-1-13 0 16,7-14-15-16,0-19 5 16,0-16-57-16,0-18-5 0,0-15 60 15,0 0-29-15,0-26-17 16,0-16 2-16,23-11 7 15,4-5 17-15,5-6-22 16,4 6 10-16,4 5 43 16,-1 11 1-16,-4 19 27 15,-5 11 11-15,-1 12-14 16,-6 9 112-16,-3 28-56 16,-3 11-16-16,-1 6 1 15,-4-1-41-15,-1-5-24 16,6-8 0-16,-5-6-8 15,8-15-9-15,2-7-93 16,4-12-15-16,5 0 5 0,-3-14-12 16,3-12 53-16,-8-1 29 15,-8 6 47-15,-5 7 3 16,-7 14 0-16,-3 0 49 16,0 8 28-16,0 25 19 15,0 8-57-15,4 0-29 16,9-3-9-16,7-11 9 15,6-13-10-15,3-14-14 16,4 0-20-16,-4-20-10 16,-5-18 38-16,-12-6-17 15,-12-4 23-15,0 2-11 16,-12-2 26-16,-24 7-12 16,-7 4 37-16,-2 18-5 15,-2 4 10-15,15 11-9 0,9 4-7 16,12 0-6-16,11 12-23 15,8 8 0-15,27 2 0 16,10-5-31-16,5-2 6 16,5-7-40-16,1-3 34 15,1-3 21-15,-6-2 2 16,-5 0 8-16,-7 0 43 16,-8 6 3-16,-3 5 35 15,-5 7 16-15,-3 10 21 16,0 12 25-16,-1 14-24 15,-5 19-14-15,-2 12-9 16,-1 13-65-16,-2 2 6 16,5 1-26-16,-5-11-10 0,4-13 8 15,-3-21-8-15,0-15-1 16,-1-18 1-16,-6-11 13 16,-3-12-14-16,0 0 0 15,0-2-10-15,0-31-14 16,0-15-36-16,0-15 15 15,0-14-3-15,0-15-29 16,0-8 13-16,-3-7 17 16,0-1-15-16,3 5 33 15,0 15 4-15,0 19 25 16,14 20 29-16,15 16-18 16,4 19 35-16,2 7 12 15,5 7 8-15,-1 0 19 0,-5 15-28 16,-9 8 1-1,-8 2-4-15,-11-2-53 0,-6 6-1 16,0 1-4-16,-29 5-108 16,-13-5-55-16,-34-3-149 15,10-7-258-15,4-11-642 0</inkml:trace>
  <inkml:trace contextRef="#ctx0" brushRef="#br0" timeOffset="3750">911 2459 1866 0,'0'0'362'16,"0"0"-239"-16,0 0-64 0,0 0 133 16,0 0-34-16,0 0-74 15,0 0-84-15,131-65-44 16,-125 147-102-16,-3-2-358 15,-3 0-324-15</inkml:trace>
  <inkml:trace contextRef="#ctx0" brushRef="#br0" timeOffset="3905">799 3566 1746 0,'0'0'634'0,"0"0"-530"0,0 0-81 15,0 0 34-15,0 0-57 16,0 0-301-16,0 0-961 0</inkml:trace>
  <inkml:trace contextRef="#ctx0" brushRef="#br0" timeOffset="4386">2744 2573 1731 0,'0'0'365'0,"0"0"-256"16,0 0-52-16,0 0 66 15,0 0 29-15,0 0-53 16,0 0-78-16,-118-34-19 16,109 43-2-16,6 10-5 15,3 8-4-15,0 2-4 16,18 7-4-16,12 0 16 15,7-1 1-15,1 1-6 16,1-7-9-16,1-2 15 0,-1-1 3 16,-6-8-3-16,-7-1 0 15,-9-4 0-15,-11-2 1 16,-6-3 9-16,0 4 3 16,-29 0-1-16,-13 1-12 15,-8-5-5-15,1 1-36 16,9-6 23-16,12-3-58 15,23-12-130-15,5-15-172 16,0-6-544-16</inkml:trace>
  <inkml:trace contextRef="#ctx0" brushRef="#br0" timeOffset="4837">3136 2606 1879 0,'0'0'369'15,"0"0"-288"-15,0 0 13 16,0 0 145-16,-49 201-105 16,43-152-75-16,6-5-27 15,0-8-31-15,12-12-2 16,22-11-5-16,2-8-3 16,4-5 0-16,-5-6-13 15,-5-27 5-15,-10-2 17 16,-11-9 0-16,-9-1-1 15,0-2-5-15,0 5 6 0,-17 8 12 16,-5 4-12-16,2 9 0 16,0 3-10-16,0 8-29 15,1 1-83-15,3-4-100 16,3 1-87-16,4 4 67 16,-5-7-136-16,5 4-6 15,-5-5-28-15,3 5 412 16,2-4 116-16,-1-3 121 15,4 1-27-15,3-1 60 16,3-3-97-16,0-3-11 16,0 4 51-16,13-1-26 15,13 2-60-15,3 3-101 16,7 2-26-16,1 4-98 0,5 8-196 16,-7 2-316-1,-7 0-793-15</inkml:trace>
  <inkml:trace contextRef="#ctx0" brushRef="#br0" timeOffset="4931">3405 2288 773 0,'0'0'1067'16,"0"0"-715"-16,0 0-70 16,0 0-105-16,150-195-152 15,-97 136-25-15,-7 6-576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6:02:54.836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37 1046 0,'0'0'999'15,"0"0"-763"-15,0 0-38 16,0 0 37-16,0 0-35 16,0 0-65-16,0 0-96 15,124-31-9-15,-81 31 1 0,-4 0-5 16,-13 6 35-16,-9 22-49 15,-17 11-11-15,0 11-1 16,-14 3-71-16,-18 4-155 16,-13 14-126-16,8-15-325 15,8-13-1157-15</inkml:trace>
</inkml:ink>
</file>

<file path=ppt/ink/ink10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10:27:57.425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18 150 1530 0,'0'0'340'16,"0"0"-169"-16,0 0-80 15,0 0 66-15,0 0 58 16,0 0-57-16,0 0-67 16,20-112-45-16,15 94-4 15,12 6 3-15,5 6-16 0,7 6 13 16,6 0-30-1,1 6 3-15,-4 21 13 0,-3 2-27 16,-10 7 4-16,-13 0-5 16,-10 1-10-16,-12 1 10 15,-8 1-9-15,-6 0 9 16,0 2 14-16,-17-6-5 16,-9 3-8-16,-6-5 13 15,-4-7 2-15,-1 0 36 16,1-5-4-16,4-6 12 15,-1 1 14-15,4-6-32 16,6-3 1-16,6 1-4 16,4-5-18-16,7 0 12 15,3-3-33-15,3 0 1 16,0 0 11-16,0 0-6 16,0 0-6-16,0 0 7 0,22 0-7 15,4 0 0-15,5 3-5 16,4 3 5-16,1 0 7 15,3 6-5-15,1 1-2 16,-1 0 0-16,1 14 7 16,-5-7-16-16,4 13 6 15,-2 5 3-15,2 1 0 16,1 11 11-16,-5 0-11 16,-5 0 0-16,-4 0 3 15,-12-1-11-15,-8 5 8 16,-6-4 0-16,0 0 17 15,-20 1-16-15,-17-5 4 0,-5-1 5 16,-10-3-8 0,-7-11 46-16,-9-4-6 0,-5-12 10 15,-6-9 37-15,1-6-28 16,2 0 1-16,2-15-11 16,12-18-27-16,6 2 18 15,10 3-35-15,13-3-5 16,13 9-2-16,11 4-36 15,12-9-81-15,30 7-204 16,10 6-1174-16</inkml:trace>
</inkml:ink>
</file>

<file path=ppt/ink/ink10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6:56:39.238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20 703 1418 0,'0'0'278'0,"0"0"-217"15,0 0-9-15,0 0 128 16,0 0-29-16,0 0-23 15,-20 29-89-15,20-29 18 16,0 0 73-16,0 0-58 16,0 0 1-16,0 0 2 15,0 0-26-15,0 0 51 16,6-3-63-16,17-20-8 16,3-10 30-16,10-7-58 15,4-11 4-15,2-2-5 16,7-4 10-16,7 3-7 15,0-5-3-15,2 6 0 16,4-1-3-16,-5 10 3 0,-6 6-1 16,-8 9-11-16,-7 8-52 15,-13 6 37-15,-6 9-142 16,-7 6-112-16,-10 0-109 16,0 0-190-16</inkml:trace>
  <inkml:trace contextRef="#ctx0" brushRef="#br0" timeOffset="317">350 152 882 0,'0'0'856'0,"0"0"-678"15,0 0-25-15,0 0 58 16,0 0-53-16,0 0-60 15,0 0-40-15,27-85-28 16,22 67 9-16,7 3 11 16,6 1-27-16,3 8 47 15,4 3-57-15,-4 3 1 16,-6 0 32-16,-10 0-24 16,-13 15-10-16,-16 6-3 15,-14 4-9-15,-6 8 30 0,-3 3-30 16,-26 6-50-1,2-2-38-15,1 6-152 0,9-9-149 16,8-13-499-16</inkml:trace>
</inkml:ink>
</file>

<file path=ppt/ink/ink10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6:56:40.236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292 396 1491 0,'0'0'274'15,"0"0"-152"-15,0 0 77 16,0 0 62-16,0 0-29 16,0 0-138-16,0 0-21 15,-6-132 3-15,-17 124-27 16,-8 1 27-16,0 7-44 16,-9 0-19-16,1 18 17 15,-1 17-24-15,5 9-6 16,8 6 0-16,10 0 8 0,14-3-19 15,3-8 11-15,3-7-21 16,31-9 21 0,5-11-82-16,7-12 13 0,-1 0 6 15,-2-9-13-15,-7-17 69 16,-7-4-20-16,-5-2 27 16,-12 2 49-16,-9 7-17 15,0 8 44-15,-3 7 22 16,0 8-42-16,0 0 17 15,0 14-73-15,0 26 9 16,0 21 22-16,8 12-25 16,1 9-6-16,8 6 1 15,3 4 0-15,-4-6 42 16,0-8-43-16,-3-13 1 16,-13-11 2-16,0-16-3 0,0-13 0 15,-32-12 6 1,-7-7 3-16,-7-6 13 0,-4 0-22 15,2-26 0-15,2-9 11 16,13-10-11-16,10-5 0 16,20-4 0-16,3 0-49 15,19-3 19-15,36 2-144 16,47-16-200-16,-9 12-220 16,-11 8-576-16</inkml:trace>
  <inkml:trace contextRef="#ctx0" brushRef="#br0" timeOffset="261">776 0 1532 0,'0'0'353'0,"0"0"-134"15,0 0 33-15,0 0 37 16,0 0-195-16,0 0-36 15,0 0 56-15,-6 166-74 16,6-89-7-16,0-1-13 16,0 1-19-16,0-10 16 15,0-8-17-15,0-5-54 16,0-16-64-16,0-9-357 16,0-11-37-16,0-8-677 0</inkml:trace>
  <inkml:trace contextRef="#ctx0" brushRef="#br0" timeOffset="654">527 384 1435 0,'0'0'275'0,"0"0"-191"16,0 0 22-16,0 0 74 15,0 0-15-15,0 0-119 16,0 0-27-16,194-15 46 15,-145 13-44-15,-3 2 16 0,-7 0 18 16,-2 0-30-16,-6 8 96 16,-5 15-78-16,-6 7-9 15,-3 5 25-15,-10 4-48 16,-1 0 9-16,-6-4-20 16,0-4 0-16,0-7 17 15,0-9-17-15,0-6 0 16,0-9 14-16,0 0-14 15,-3 0 0-15,0-20-1 16,-1-16 7-16,4-5-11 16,0-3 5-16,4-1 0 15,11 2 3-15,5 4-3 16,6 9-30-16,1 4-50 16,-1 9-62-16,11 7 8 15,11 8-169-15,-5 2-41 0,-4 0-551 16</inkml:trace>
  <inkml:trace contextRef="#ctx0" brushRef="#br0" timeOffset="861">1478 338 1430 0,'0'0'268'0,"0"0"-162"15,0 0 46-15,0 0 52 16,-34 182-53-16,34-144-130 16,0-12-14-16,0-3-7 0,17-16-142 15,-5-5-159 1,2-2-441-16</inkml:trace>
  <inkml:trace contextRef="#ctx0" brushRef="#br0" timeOffset="1015">1493 0 1729 0,'0'0'486'0,"0"0"-446"16,0 0 4-16,0 0-44 16,0 0-37-16,0 0-298 15,0 0-782-15</inkml:trace>
  <inkml:trace contextRef="#ctx0" brushRef="#br0" timeOffset="1180">1532 800 1719 0,'0'0'332'0,"0"0"-301"16,0 0-31-16,0 0-144 15,0 0-481-15</inkml:trace>
</inkml:ink>
</file>

<file path=ppt/ink/ink10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6:56:42.279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0 579 1422 0,'0'0'716'0,"0"0"-716"15,0 0 15-15,0 0 37 16,0 0-14-16,0 0-22 16,223-82-13-16,-141 52 11 15,3-8-4-15,-10-7-10 16,-13-2 0-16,-16-3 3 0,-22-7 10 15,-21-1 1 1,-3 5 45-16,0 3-21 0,-30 15 112 16,-2 11 17-16,-11 15-91 15,1 9 45-15,-4 16-97 16,3 30 3-16,7 22-19 16,10 14 5-16,6 10 4 15,13 2-17-15,4 4 0 16,3-4-6-16,0-6 6 15,0-5-2-15,0-13-29 16,6-17-35-16,2-14 58 16,-8-16-33-16,0-17 8 15,0-6 24-15,0 0 9 16,0-21-2-16,0-10 1 16,0-9 1-16,9-1-7 0,10 3 7 15,12 0 0-15,7 11-24 16,9 7 18-16,1 8-12 15,4 9 6-15,1 3 9 16,-7 0-7-16,-13 3 10 16,-10 11 0-16,-17 4 15 15,-6-6-9-15,-3 3 1 16,-26-9-7-16,-7-2 6 16,2-4 9-16,2 0-15 15,2-4-2-15,7-11-18 16,11 3 32-16,1 6-12 15,11 4 5-15,0 2 6 0,0 0-11 16,17 2 0-16,12 22 0 16,1 6 0-16,10-1 1 15,-2 3-2-15,4-3 1 16,5-5-7-16,-4-7-2 16,6-8-91-16,-4-9 54 15,-2 0-78-15,-4-13 26 16,-10-14 51-16,-2-8 37 15,-15 2 10-15,-1 5 19 16,-8 7 19-16,-3 8 57 16,0 10 115-16,0 3-135 15,0 0-30-15,0 26-18 16,0 7-6-16,0 2 23 0,0 0-44 16,0-4-6-16,3-5-6 15,8-9-104-15,1-11-148 16,-1-3-335-16,-5-3-646 0</inkml:trace>
  <inkml:trace contextRef="#ctx0" brushRef="#br0" timeOffset="150">992 446 1942 0,'0'0'489'0,"0"0"-398"16,0 0-61-16,0 0-20 15,0 0-10-15,0 0-558 0,0 0-827 16</inkml:trace>
  <inkml:trace contextRef="#ctx0" brushRef="#br0" timeOffset="301">1051 54 1664 0,'0'0'769'15,"0"0"-665"-15,0 0-47 16,0 0 60-16,0 0-117 16,203 63-76-16,-124-25-428 15,-13-3-754-15</inkml:trace>
  <inkml:trace contextRef="#ctx0" brushRef="#br0" timeOffset="653">1778 585 1829 0,'0'0'346'0,"0"0"-293"16,0 0 18-16,0 0 62 15,55 156 34-15,-28-106-62 16,5-3-85-16,5-3-4 0,-8-6 8 16,-2-11-24-16,-12-13 0 15,-1-9-3-15,-8-5 3 16,1-19 1-16,0-27 0 16,2-15 5-16,-2-8-6 15,2-9 0-15,2 2 28 16,1 10-28-16,5 12-87 15,3 15-99-15,22 23-206 16,-5 16-198-16,-6 0-778 0</inkml:trace>
  <inkml:trace contextRef="#ctx0" brushRef="#br0" timeOffset="1222">2442 552 1542 0,'0'0'401'0,"0"0"-170"0,0 0 51 15,0 0-48-15,0 0-70 16,0 0-88-16,0 0-56 16,-65 150 2-16,65-105-22 15,13-4 0-15,24-6 0 16,5-5-48-16,4-12-16 16,-4-16-19-16,-5-2-26 15,-11-14 64-15,-10-25-1 16,-12-8 35-16,-4-5 2 15,-4 1 18-15,-23 7 8 0,-5 9 1 16,2 7-8 0,7 16 23-16,14 5-33 0,6 7-8 15,3 0-29-15,6 0-15 16,23 11-16-16,10 6-64 16,4 2 59-16,2 1 55 15,-2 2-47-15,-4 3 37 16,-8 8 27-16,-5 3-2 15,-10 4-8-15,-7 5 11 16,-1-8 0-16,-8 2 0 16,0-13-7-16,0-8 7 15,0-12 0-15,0-6 0 16,0 0-12-16,0-20 12 16,3-16 0-16,14-10 6 15,6-5-6-15,5-2 0 16,6 6 18-16,1 6 4 15,1 11 51-15,1 15-22 0,-5 13 26 16,-7 2 45-16,3 6-49 16,-6 24 15-16,-2 5-21 15,-3 3-46-15,-2 0 7 16,2-3-28-16,-3-2-78 16,14-7-59-16,-5-8-459 15,0-9-1254-15</inkml:trace>
  <inkml:trace contextRef="#ctx0" brushRef="#br0" timeOffset="1681">3716 511 1435 0,'0'0'853'16,"0"0"-712"-16,0 0 3 15,0 0 134-15,-170 59-80 16,140-20-63-16,12 2-130 15,13 0 5-15,5-5-16 16,5-5 6-16,20-10-40 16,7-12-49-16,5-9-63 15,-1 0 43-15,-7-24-6 16,-3-11 67-16,-6-3 30 16,-7-1 33-16,-7 7-15 15,-6 9 78-15,0 11-4 0,0 9 74 16,0 3-77-1,0 15-64-15,0 29 48 0,0 14-43 16,0 16 23-16,0 9-4 16,17 5-16-16,3 5 63 15,0-9-78-15,-4-9 0 16,-16-10 29-16,0-13-20 16,-10-17-5-16,-30-17-4 15,-2-16 6-15,-7-2 17 16,0-14-23-16,7-22 0 15,8-8 9-15,12-9-9 16,13-3-9-16,9 1-9 16,0 3-45-16,25 0-17 15,7 13-376-15,-1 13-342 0</inkml:trace>
  <inkml:trace contextRef="#ctx0" brushRef="#br0" timeOffset="1861">2504 1280 2488 0,'0'0'277'16,"0"0"-277"-16,0 0-281 15,0 0 129-15,0 0-1010 0</inkml:trace>
</inkml:ink>
</file>

<file path=ppt/ink/ink10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6:56:47.084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46 244 2280 0,'0'0'468'0,"0"0"-456"16,0 0-3-16,0 0 173 15,0 0-84-15,-28 195-41 16,19-98-36-16,3 3-1 15,6 1 46-15,0-10-66 16,0-2 1-16,0-13 4 16,0-8 2-16,6-15-8 15,-6-17 1-15,0-13-25 0,0-17 8 16,0-6 8 0,0 0 5-16,0-25-16 0,0-12 4 15,0-8-19-15,0 2 13 16,0 1-24-16,6 10 38 15,22 15-32-15,7 7 20 16,7 10-2-16,4 0 22 16,4 27-3-16,-1 11-3 15,-4 6 12-15,-8 0 27 16,-9 1-33-16,-14-8 0 16,-14-1 42-16,0-12-30 15,-20-7 22-15,-22-8 0 16,-7-9-28-16,-7 0 47 15,0-5-53-15,4-23 0 0,10-3-26 16,13-4 26-16,9-1-104 16,20-8-113-16,15 9-365 15,19 5-306-15</inkml:trace>
  <inkml:trace contextRef="#ctx0" brushRef="#br0" timeOffset="219">579 896 1751 0,'0'0'476'15,"0"0"-376"-15,0 0-45 16,0 0 238-16,0 153-30 16,-3-109-173-16,3 0-49 0,0-8-39 15,0-13 7-15,0-4-18 16,0-15-64-16,3-4-148 15,11 0-46-15,-5-23-320 16,1-6-1161-16</inkml:trace>
  <inkml:trace contextRef="#ctx0" brushRef="#br0" timeOffset="346">624 672 1776 0,'0'0'189'0,"0"0"-189"15,0 0-104-15,0 0 43 0,0 0-149 16,0 0-1042-16</inkml:trace>
  <inkml:trace contextRef="#ctx0" brushRef="#br0" timeOffset="1083">887 901 864 0,'0'0'492'0,"0"0"-448"16,0 0 4-16,0 0 84 15,0 0-23-15,43 171-72 16,-40-156-17-16,-3-9-14 16,0-6 48-16,0 0-1 15,0-17-42-15,0-16 13 16,0-5-18-16,0-3 17 16,9 0 7-16,1 4-11 15,7 9 95-15,-2 4-29 0,5 11 17 16,0 13 30-16,0 0-30 15,-1 0 3-15,1 21-7 16,3 10-35-16,-3 3 31 16,-1 1-88-16,1 5-6 15,-3-2 9-15,-8 0 1 16,2-7-17-16,-5 0 7 16,-3-10-25-16,0-10 13 15,4-9-99-15,2-2 22 16,8 0 34-16,12-28-29 15,7-17 10-15,7-12-30 16,9-8-17-16,1-8 41 0,6-9-81 16,-4 0 79-1,-2 2 69-15,-8 4 13 0,-11 14 23 16,-11 10 113-16,-17 8 68 16,-6 16 30-16,0 8-51 15,-9 8-18-15,-16 12-39 16,-4 0-81-16,-3 24 14 15,-4 19-47-15,0 13-6 16,4 11 33-16,-2 7-39 16,5 1 0-16,5 1-1 15,6-5 16-15,4-4-3 16,4-4-12-16,10-14-2 16,0-13-16-16,0-9-40 0,0-18-20 15,24-9 42-15,5 0 8 16,7-7 17-16,10-16 4 15,-1 3 7-15,8 5 0 16,-1 6 15-16,-3 9 15 16,-7 0 30-16,-5 24-17 15,-8 11 68-15,-10 3-87 16,-2-3 4-16,-6 1 38 16,-5-7-58-16,-3-9-1 15,-3-8-7-15,0-6 6 16,0-6-22-16,-3 0-71 15,-14-14-266-15,-6-12-422 0</inkml:trace>
  <inkml:trace contextRef="#ctx0" brushRef="#br0" timeOffset="1257">737 0 2533 0,'0'0'107'16,"0"0"-107"-16,196 88-149 15,-75-50-104-15,-4-8-445 0</inkml:trace>
</inkml:ink>
</file>

<file path=ppt/ink/ink10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6:56:44.823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941 0 438 0,'0'0'1191'0,"0"0"-946"16,0 0-123-16,0 0 73 16,0 0-7-16,0 0-84 15,-152 149 6-15,86-42-7 16,-8 19-36-16,-11 10 21 0,6-21-55 16,-9 11 0-16,3-10 3 15,6-19-35-15,6-11 26 16,18-21-26-16,13-16-1 15,11-16 0-15,16-10-28 16,11-11-102-16,4-12-156 16,19 0-269-16,15-22-190 0</inkml:trace>
  <inkml:trace contextRef="#ctx0" brushRef="#br0" timeOffset="283">1143 248 1810 0,'0'0'516'16,"0"0"-483"-16,0 0-17 15,0 0 187-15,-32 203-21 16,18-113-86-16,5 5-1 15,1-3-71-15,5-7 15 16,3-11-22-16,0-15-8 16,0-12-18-16,0-12-101 15,6-12-136-15,-6-16-119 16,0-7-200-16,0 0-643 0</inkml:trace>
  <inkml:trace contextRef="#ctx0" brushRef="#br0" timeOffset="639">796 700 1433 0,'0'0'278'0,"0"0"-219"15,0 0 103-15,0 0 73 16,0 0-47-16,0 0-76 16,219 0-58-16,-151 4 28 15,-2-2-45-15,-7 11-6 16,-6-3 56-16,-10 12-64 15,-12 2 0-15,-11 4-10 16,-9 3-13-16,-8 1 36 0,-3 1-36 16,0-8 0-1,0-1-14-15,-11-9 14 0,5-9-31 16,0-6 17-16,3 0 14 16,0-9-9-16,3-21-10 15,0-5 13-15,0-5-13 16,15-2 19-16,13 0-24 15,0 5 1-15,4 3-18 16,2 7 23-16,-1 14-113 16,2 0-118-16,15 13-50 15,-7 0-238-15,-8 0-599 0</inkml:trace>
  <inkml:trace contextRef="#ctx0" brushRef="#br0" timeOffset="1262">1873 717 1181 0,'0'0'332'16,"0"0"-142"-16,0 0-61 15,0 0 92-15,0 0-28 16,-6 170-119-16,6-135 2 16,0-9-76-16,6-2 8 15,17-11-16-15,3-13 8 16,4 0-30-16,2-7 2 15,4-23-5-15,1-5 15 16,-5-6-39-16,-2-1 55 16,-12 5 2-16,-4 7 0 15,-8 12 18-15,-1 11 30 0,-5 7 9 16,0 0 2-16,0 31-49 16,0 3 11-16,0 8 28 15,0 0-49-15,9-5 1 16,11-3-1-16,2-11 0 15,4-9-9-15,1-11 0 16,2-3-22-16,-3 0 17 16,4-20 11-16,-1-6 3 15,5-4-9-15,-2 3 9 16,-2 7 6-16,-7 9-6 16,-8 11-12-16,-1 0 1 15,-5 4 21-15,-2 17-10 0,-1 6 0 16,1-3-2-16,-3-6-12 15,-1-4-15-15,-3-8-36 16,3-6 52-16,-3 0-6 16,0-3-18-16,3-20 10 15,0-5 27-15,8-1-17 16,1 0 17-16,5 3 0 16,-1 8 6-16,1 6-5 15,3 12 18-15,-5 0 28 16,2 3 19-16,2 24 29 15,-2 5-75-15,3 3 5 16,3-2 3-16,0-1-28 16,2-9-22-16,21-2-115 0,-7-12-181 15,-2-3-262-15</inkml:trace>
  <inkml:trace contextRef="#ctx0" brushRef="#br0" timeOffset="1726">3208 790 1713 0,'0'0'510'0,"0"0"-397"15,0 0 104-15,0 0 31 16,0 0-74-16,-179 93-80 16,153-54-61-16,12-3 10 15,11-1-43-15,3-6 0 16,6-5 0-16,31-7-84 15,2-11 2-15,7-6-6 0,-1 0-27 16,-2-9 23-16,-7-17 8 16,-13-6 84-16,-6-1-3 15,-8 1 9-15,-6 5 28 16,-3 10 71-16,0 11-8 16,0 6 22-16,0 0-54 15,0 20-43-15,0 25 17 16,-3 16-38-16,3 16-1 15,0 11 55-15,0 6-41 16,0 3 23-16,3-8-23 16,-3-9-14-16,0-13 28 15,0-17-20-15,-26-14-8 0,-6-15 12 16,-7-19-12-16,-1-2 46 16,-2-6-46-16,5-28 0 15,12-14 15 1,8-8-15-16,17-3-1 0,0-2-25 15,71-14-92-15,5 14-183 16,3 10-569-16</inkml:trace>
</inkml:ink>
</file>

<file path=ppt/ink/ink10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6:57:20.443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0 101 1460 0,'0'0'250'16,"0"0"-134"-16,0 0-37 15,0 0 123-15,0 0 2 16,0 0-96-16,-5 0-22 16,5 0-56-16,0 0 31 0,0 0 38 15,5 0-28-15,7 0-12 16,2 3-11-16,5 3-21 16,1-4 55-16,3 4-71 15,6-6 4-15,7 0 32 16,4 0-32-16,5 0-1 15,7 0-14-15,1-12 1 16,6 0 20-16,1-3-21 16,0 4 0-16,3-1-1 15,-1 3 1-15,-6 1-8 16,0 5-5-16,-4-1 13 16,-2 2-20-16,-1-2 8 0,-7 2-11 15,1-1 6-15,-11-3-4 16,-2 3-1-16,-10-3-14 15,-8 3-9-15,-5 0-6 16,-7 3-125-16,0 0-131 16,0 0-316-16</inkml:trace>
  <inkml:trace contextRef="#ctx0" brushRef="#br0" timeOffset="528">29 324 1487 0,'0'0'284'16,"0"0"-77"-16,0 0 24 16,0 0 37-16,0 0-65 15,0 0-111-15,0 0 10 16,-17-11-40-16,17 7-5 0,0 1 22 15,3 2-50-15,20-6-5 16,7 3 4-16,10-2-4 16,5 0 33-16,7 1-55 15,4-1 7-15,6 0 42 16,4 2-51-16,-1 0 7 16,3-1-7-16,2 4 0 15,2-6 6-15,-4-2-6 16,-1-3 0-16,-2 1 3 15,-7-5-3-15,-5 6-1 16,-11 1 0-16,-5 7-7 16,-11-3-8-16,-4 5-14 0,-5 0-110 15,-5 0-214 1,-4 0-582-16</inkml:trace>
</inkml:ink>
</file>

<file path=ppt/ink/ink10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6:57:22.774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170 30 441 0,'0'0'1002'15,"0"0"-837"-15,0 0-87 0,0 0 106 16,0 0 20-16,0 0-77 15,0 0-13-15,3 0-18 16,3 0 9-16,5 0-50 16,-2 0-23-16,8 0 38 15,3 0-47-15,2 0-14 16,12 0 27-16,-2 0-34 16,10 0 5-16,1 0-7 15,4-4 0-15,-5 2 8 16,4-1-8-16,-7 0-11 15,-1 0 2-15,-1-1 6 16,-7 1 2-16,-4 2-14 16,-9-4 15-16,-5 5-8 0,-2-2 8 15,-7 2-25 1,1 0 15-16,-4 0-66 0,0 0-55 16,0 0-23-16,0 0-65 15,0 0-5-15,0 0-183 16,0 0-749-16</inkml:trace>
  <inkml:trace contextRef="#ctx0" brushRef="#br0" timeOffset="927">0 257 909 0,'0'0'343'0,"0"0"-210"15,0 0 62-15,0 0-34 16,0 0-23-16,0 0-5 0,0 0-51 15,17 0 15-15,-11 0 32 16,0 0-50-16,2 0-5 16,-2 0 0-16,3-3-14 15,1 0 38-15,0 3-53 16,3-3 10-16,1 0 23 16,-2 3-53-16,2 0 0 15,2-3-2-15,4 3-2 16,-2 0 7-16,10 0-28 15,-2-3 0-15,-1 3 30 16,9-3-29-16,-2 0 5 16,-2 3-6-16,2-4 0 15,-2 4-6-15,-4 0 6 0,0 0 0 16,0 0 9-16,-3 0-8 16,-4 0-2-16,6 0 1 15,-7 0 0-15,6 0 19 16,-1 0-19-16,0 0 0 15,-1 0-8-15,-2 0 16 16,0 0-10-16,-5 0 2 16,-1 0 0-16,-1 0-1 15,0 0 1-15,-3 0 0 16,-4 0 4-16,0 0-4 16,2 0 0-16,-5 0-1 15,-3 0 2-15,3 0-1 16,-3 0 0-16,0 0 0 15,0 0 5-15,3 0-5 0,-3 0 0 16,0 0-31-16,0 0-47 16,0 0-135-16,0 0-524 0</inkml:trace>
</inkml:ink>
</file>

<file path=ppt/ink/ink10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6:57:53.742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79 462 1275 0,'0'0'273'0,"0"0"-162"15,0 0 32-15,0 0 22 0,0 0 27 16,0 0-35 0,0-58-58-16,0 58 1 0,0 0-6 15,0 0 11-15,0 0 21 16,0 0-101-16,-3 0-2 16,0 4 2-16,-2 24-9 15,2 16 16-15,0 12-19 16,3 16 17-16,0 1 34 15,0 0-62-15,0-3-2 16,0-8 13-16,0-7-11 16,0-12 7-16,-3-4-9 15,0-8-15-15,3-10 3 16,0-7-124-16,0-7-167 16,12-7-271-16,5 0-27 0</inkml:trace>
  <inkml:trace contextRef="#ctx0" brushRef="#br0" timeOffset="359">0 454 1385 0,'0'0'270'0,"0"0"-135"16,0 0 64-16,0 0-25 15,0 0-30-15,0 0-64 16,0 0-34-16,56-89 0 0,-16 86-5 16,-1 3 8-16,7 0 8 15,-4 0-50-15,-2 6 8 16,-5 11-3-16,-8 5-3 16,-4-2-1-16,-14 3 1 15,-6 0-9-15,-3 1 47 16,-3 0-47-16,-29 2 21 15,-8 1-15-15,-5 0-5 16,-5-3-2-16,4-7-8 16,7-5-33-16,10-6-31 15,9-2-95-15,17-4-131 16,3 0-248-16,0-4-1027 0</inkml:trace>
  <inkml:trace contextRef="#ctx0" brushRef="#br0" timeOffset="2424">445 415 1405 0,'0'0'234'0,"0"0"-142"15,0 0 10-15,0 0 6 16,0 0 15-16,187-97-74 15,-137 70-43-15,-8-2 22 16,1-3-28-16,-14-1 8 16,-4-2-6-16,-11 3 19 15,-11-1 15-15,-3 4 54 0,0 2-24 16,-3 7 62-16,-20 8-70 16,-2 6-3-16,-3 6 28 15,-1 0-75-15,-4 18 19 16,4 18-27-16,0 7 6 15,2 10-23-15,4 6 10 16,11 2 7-16,-2-1 0 16,11-8-9-16,0-4-16 15,3-9-16-15,0-10 7 16,0-9 22-16,0-7-25 16,0-9 4-16,0-4 24 15,0 0 0-15,0 0-4 0,3-2 13 16,6-13 0-16,8-3-22 15,3-3 14-15,3 4 8 16,2 2-10-16,3 1-6 16,1 5 4-16,-1 3-3 15,0 6 5-15,-5 0-13 16,-4 6 7-16,1 17 16 16,-5 5-13-16,-1-3 5 15,0 2 7-15,-5-3-20 16,4-6-28-16,-4-4 38 15,8-8-82-15,0-3-33 16,0-3 63-16,5 0 4 16,1-12 48-16,3-9-16 0,-3-5 27 15,0 3-16 1,-4-1 16-16,-2 7 0 0,-8 6-3 16,-1 6 21-16,-8 5-12 15,3 0 1-15,-3 0 34 16,0 22 42-16,3 3-82 15,-3 6 7-15,3-5 28 16,3 0-36-16,1-4 0 16,3-10 0-16,0 1-23 15,2-7 22-15,-1-6-87 16,4 0 16-16,-1 0 71 16,6-6-28-16,-4-15-1 15,4 1-6-15,-3 0 36 16,1-1-21-16,-1 8 19 15,-4 5 2-15,-4 8 17 0,-1 0-10 16,-5 4 20-16,-3 17 3 16,3 7-16-16,3 1 12 15,2 1-14-15,7-4 26 16,5-4 31-16,-1-8-69 16,1-8-2-16,0-6-64 15,0 0 56-15,-7-6 0 16,0-15-8-16,-3-5 18 15,-4-4 10-15,0 2 11 16,-6 1 7-16,0 6 4 16,0 4 8-16,0 7 26 15,0 5-65-15,5 5 5 0,-2 0 19 16,0 0-24-16,0 0-1 16,3 0 0-16,-3 11 0 15,5-3 23-15,-5 5-23 16,-3-4 0-16,0-1 0 15,0 2 0-15,0 1-9 16,0-1 8-16,0 0 1 16,0 1 12-16,0 0-12 15,0-3 0-15,0-2 6 16,0 0-5-16,0-3-2 16,0-3-5-16,3 0 6 15,-3 0-1-15,3 0-3 16,0 0 4-16,1 0 18 0,-4 0-16 15,3-9 8 1,-3-3-4-16,0-1 12 0,0 2 28 16,0-3-36-16,-3 2-4 15,-4-3 12-15,-2 2 8 16,1 5-1-16,5-1-1 16,-3 7 7-16,3 0 38 15,3 2-59-15,0 0 14 16,0 0-16-16,0 0-8 15,0 0-6-15,0 0-6 16,0 0 12-16,0 0 5 16,6 0-5-16,0 0-6 15,2 0 5-15,-2 0 0 16,-3 0 1-16,0 0-1 0,-3 0 1 16,4 0 1-16,-4 0-1 15,0 0-7-15,0 0 7 16,0 0 0-16,0 0-1 15,0 0-9-15,0 2 10 16,0 7 4-16,0 6-3 16,0-1-1-16,0 7 11 15,0 0-10-15,0-4 3 16,0 4 2-16,0-3-6 16,3-5 6-16,7-2-6 15,3-6-18-15,-1-5-19 16,5 0 15-16,3 0 19 15,-4-5-12-15,4-19 15 0,0-3 0 16,-3-6-7-16,-8 4 7 16,1-3 1-16,-10 0 10 15,0 2 39-15,0 3-22 16,0 7 14-16,-13 5 16 16,-7 3-49-16,3 5 22 15,-2 6-25-15,6 1-4 16,0 0-4-16,4 0-5 15,1 1 7-15,8 12 0 16,0-1-53-16,0-1 6 16,0-1-7-16,17-2-14 15,2-5 9-15,1 1 1 16,3-1 35-16,0-2 15 16,0 4-39-16,2-3 26 0,3 4 12 15,1 5 9-15,-1 1 52 16,0 3-51-16,-8 6-2 15,-8 2-7-15,-2 1-51 16,-4 0 57-16,-6-1-77 16,0-5 26-16,0-9 47 15,0-1 7-15,0-8-1 16,0 0 33-16,-6 0-33 16,-1-8 43-16,4-10-17 15,3-5-24-15,0-1 36 16,0-3-26-16,3 4-12 15,16 2 0-15,4 6-10 0,8 7 1 16,8 2 1 0,4 6 8-16,2 0 58 0,1 0-51 15,-7 14-6-15,-10 7 43 16,-9 3-43-16,-10-1-1 16,-7 2 0-16,-3-2 0 15,0-3-1-15,0 3-83 16,-3-5-16-16,-4 3-66 15,4-7-498-15,3-8-562 0</inkml:trace>
  <inkml:trace contextRef="#ctx0" brushRef="#br0" timeOffset="2861">2538 469 1497 0,'0'0'369'0,"0"0"-144"0,0 0 11 0,0 0-46 0,0 0-8 16,0 0-143-16,-79 11-24 15,73 10 23-15,6 2-38 16,0-2-13-16,0-4-65 16,3-5-35-16,10-3 6 15,7-9-50-15,-5 0 0 16,2 0 128-16,-3-3 1 15,-5-11 28-15,1 2 12 16,-7 3 36-16,-3 7 69 16,0 2-50-16,0 0-33 0,0 17 22 15,0 15-11-15,0 9-2 16,6 7-42-16,0-2-1 16,8 2 114-16,0-4-82 15,-5-12-20-15,-3-7 34 16,-6-12-27-16,0-1 32 15,0-9-35-15,-6-3 10 16,-11 0 42-16,2 0-62 16,-2 0-6-16,4-11 0 15,4-6-49-15,9-8-106 16,0 4-177-16,0 4-357 0</inkml:trace>
  <inkml:trace contextRef="#ctx0" brushRef="#br0" timeOffset="3148">1818 176 1542 0,'0'0'316'0,"0"0"-188"15,0 0-86-15,0 0 64 0,0 0 86 16,0 0-51-16,0 0-123 16,0 0-18-16,23 118-32 15,-31-64-243-15,-12-11-336 0</inkml:trace>
  <inkml:trace contextRef="#ctx0" brushRef="#br0" timeOffset="3372">1388 283 1461 0,'0'0'297'0,"0"0"-219"0,0 0 13 16,0 0 55-16,0 0-43 15,0 0-42-15,0 0-61 16,0 125-43-16,0-77-180 16,-6-9-360-16</inkml:trace>
</inkml:ink>
</file>

<file path=ppt/ink/ink10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6:57:58.037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350 266 1196 0,'0'0'290'15,"0"0"-138"-15,0 0-51 16,0 0 38-16,0 0 48 16,0 0-104-16,0 0 2 15,-26-102-2-15,7 96-62 16,-7 2 16-16,-5 4-5 15,-4 0-32-15,2 0 15 0,-6 0-14 16,4 4-1-16,1 9 10 16,5 1-4-16,7 2-6 15,8-1 0-15,8-2-19 16,6 6 13-16,0-5-37 16,26 5-9-16,10-2 28 15,7-2-17-15,2-1 14 16,4 5 17-16,-7-2 10 15,1 4-18-15,-10-1 18 16,-7 0 0-16,-9-1 14 16,-11-2-14-16,-6 1-1 15,0-3 1-15,-23-5 10 16,-13 3 44-16,-7-1-53 16,1-4-1-16,-4-2 11 0,7-3 9 15,7-3-40-15,9 0-3 16,15 0-98-16,8 0-76 15,0 0-441-15</inkml:trace>
  <inkml:trace contextRef="#ctx0" brushRef="#br0" timeOffset="653">730 256 1498 0,'0'0'292'0,"0"0"-196"16,0 0 99-16,0 0 60 16,0 0-120-16,0 0-59 15,0 0-33-15,-82-36-13 16,56 36 38-16,0 22-68 15,3 2 0-15,1 4 9 16,8 3 4-16,5 0-23 16,9-1 10-16,0-3-54 15,0-8 17-15,9 0-89 16,14-7-37-16,4-9 43 0,-1-3-13 16,-3 0 37-16,2-3 21 15,-5-17 75-15,0-4-24 16,-3 0 41-16,-5 3-17 15,-5 3 98-15,-4 4 13 16,0 8 26-16,-3 6-11 16,0 0-50-16,0 0-7 15,4 20-52-15,6 4-8 16,2 3-8-16,5-4-1 16,3-2-55-16,6-9-41 15,-1-3-24-15,6-9 42 16,-5 0-14-16,-1 0 18 15,3-21 62-15,-9-6-3 16,0 1 14-16,-6-5 2 16,1 10 36-16,-8 0 47 0,0 5-18 15,-6 9 39-15,0 7 18 16,0 0-67-16,0 7-27 16,0 17 24-16,0 6-7 15,0 2 2-15,0 1-48 31,0-4 0-15,3-6 9-16,2-2-9 0,1-9-61 0,0 3-89 0,2-10-139 16,-5 1-184-16</inkml:trace>
  <inkml:trace contextRef="#ctx0" brushRef="#br0" timeOffset="823">1044 0 2038 0,'0'0'509'15,"0"0"-382"-15,0 0-71 16,0 0-56-16,0 0-770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6:02:54.979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0 1570 0,'0'0'629'16,"0"0"-472"-16,0 0 119 15,0 0 53-15,0 0-329 16,0 0-41-16,0 0-704 0</inkml:trace>
</inkml:ink>
</file>

<file path=ppt/ink/ink10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6:58:35.585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23 0 1016 0,'0'0'557'0,"0"0"-453"16,0 0-15-16,0 0 88 16,0 0-12-16,0 0-19 0,59 3-86 15,-30-3-4-15,4 0 12 16,-1 0-38-16,5 6-12 15,-5-6 1-15,1 6-19 16,0 0-1-16,-1 1-123 16,5 1-139-16,-5-5-32 15,-13 3-486-15</inkml:trace>
  <inkml:trace contextRef="#ctx0" brushRef="#br0" timeOffset="276">0 194 1440 0,'0'0'247'0,"0"0"-146"15,0 0 73-15,0 0 41 16,0 0-124-16,0 0-33 16,0 0 43-16,46 18-43 15,-10-9-29-15,7-3-18 16,39 0-11-16,-11 0-144 0,-6-6-438 16</inkml:trace>
</inkml:ink>
</file>

<file path=ppt/ink/ink10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6:58:36.589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92 759 1245 0,'0'0'357'16,"0"0"-198"-16,0 0-12 16,0 0-14-16,0 0-66 15,0 0 9-15,0 0-26 16,-50 185-19-16,44-131 22 15,0-5-29-15,-2-10-2 0,5-6-8 16,0-12-13-16,3-4 12 16,-3-12-12-16,3-2-1 15,0-3 28-15,-3 0-19 16,3-8 6-16,-3-17-10 16,3-9 6-16,0-6-16 15,0-3 5-15,0-8 0 16,0 3-1-16,0-4 1 15,6 8-6-15,3 6 3 16,2 6 6-16,-2 7 9 16,2 8-12-16,-5 3 1 15,3 5 26-15,5 0-27 0,2 6 0 16,1 3-2-16,6 0 8 16,0 0 9-16,2 0-15 15,1 0 0-15,2 0 5 16,-3 0-4-16,1 0-1 15,0 0 0-15,-3 0 1 16,-3 0-7-16,2 0-16 16,-2 3-107-16,11 0-83 15,-9 3-56-15,-5-3-323 0</inkml:trace>
  <inkml:trace contextRef="#ctx0" brushRef="#br0" timeOffset="294">26 950 1382 0,'0'0'263'15,"0"0"-183"-15,0 0 47 16,0 0 17-16,0 0-20 16,0 0-22-16,0 0-46 15,109 12-19-15,-71-12-15 16,-2 0-22-16,1 0 0 16,-5 0-136-16,1 0-123 0,-10 0-119 15,-10 0-872-15</inkml:trace>
  <inkml:trace contextRef="#ctx0" brushRef="#br0" timeOffset="556">0 1212 1423 0,'0'0'269'0,"0"0"-162"16,0 0 52-16,0 0 38 0,0 0-39 15,0 0-70-15,0 0 2 16,68 24-60-16,-38-21-18 16,-1 3 15-16,5 0-27 15,17-6-100-15,-8 0-260 16,-7 0-606-16</inkml:trace>
  <inkml:trace contextRef="#ctx0" brushRef="#br0" timeOffset="1038">874 620 1217 0,'0'0'345'15,"0"0"-192"-15,0 0 3 16,0 0 38-16,0 0-66 16,0 0-54-16,0 0-43 15,-127 74 43-15,104-33 15 16,-4 6-46-16,4 6 12 15,0 3 16-15,7 3-24 16,6-3 11-16,4-4-19 16,6-1-19-16,0-9 13 15,0-1-31-15,0-12-2 16,12-5 0-16,11-7-85 16,20-11-112-16,-1-6-173 15,-2 0-263-15</inkml:trace>
  <inkml:trace contextRef="#ctx0" brushRef="#br0" timeOffset="1409">1155 724 1377 0,'0'0'371'0,"0"0"-183"15,0 0-46-15,0 0 56 16,0 0 4-16,0 0-98 16,0 0-48-16,20 121 47 15,3-81-28-15,3 4-38 16,1 3-8-16,5 0-13 15,1-3 39-15,7 1-41 16,-1-6 17-16,-1-4 32 16,-1-11-62-16,-7-4-1 15,-7-8-7-15,-8-3-75 16,-4-7-57-16,-2-2-155 16,-2 0-197-16,-3 0-127 0</inkml:trace>
  <inkml:trace contextRef="#ctx0" brushRef="#br0" timeOffset="1706">1127 1180 1385 0,'0'0'304'16,"0"0"-180"-16,0 0 18 16,0 0 71-16,0 0-77 15,0 0-70-15,0 0 32 0,167-130-9 16,-122 92-10-16,-2 0 17 16,-4 1-54-16,-7 5-13 15,-5 6-16-15,-7 6-13 16,-2 8-43-16,16 0-116 15,-8 3-177-15,1 3-339 0</inkml:trace>
  <inkml:trace contextRef="#ctx0" brushRef="#br0" timeOffset="2313">1770 535 1303 0,'0'0'346'0,"0"0"-150"0,0 0 11 15,0 0-24-15,0 0-78 16,0 0-57-16,0 0 4 16,60-47 7-16,-33 47-22 15,-4 0 18-15,0 0-32 16,-8 0 12-16,-5 11 1 15,-3 3 1-15,-7 4 13 16,0 4-24-16,-10 2-8 16,-12-1 8-16,-6-3-26 15,-1 1 0-15,4-3 4 16,5-4 2-16,6-5-2 16,8-3-4-16,0-6 1 15,6 3-1-15,0-3 0 16,0 0-11-16,0 3 10 15,0 3 2-15,3 0 0 0,14-4 1 16,1 5 5-16,6-3 5 16,2 1-11-16,0-1-1 15,0 0 2-15,-3-4 5 16,-1 3-4-16,-2-3-2 16,-6 0 0-16,-4 0-2 15,-4 0-36-15,7 0-104 16,0 0-153-16,-2-7-369 0</inkml:trace>
  <inkml:trace contextRef="#ctx0" brushRef="#br0" timeOffset="2686">2209 490 1250 0,'0'0'383'15,"0"0"-256"-15,0 0 94 16,0 0 35-16,0 0-60 16,0 0-57-16,0 0-55 15,66 201 16-15,-42-142-35 16,2 5 0-16,0 1 66 0,-4 3-95 15,-8 0-35-15,-11-8 33 16,-3 4-33 0,0-11 8-16,-20-9-9 0,-5-4 0 15,-6-6-13-15,2-9 7 16,0 0-34-16,2-5 16 16,4-4-63-16,4-8-52 15,10-6-76-15,5-2-152 16,4 0-173-16,0-4-1067 0</inkml:trace>
  <inkml:trace contextRef="#ctx0" brushRef="#br0" timeOffset="2907">2691 1039 340 0,'0'0'1332'0,"0"0"-1107"16,0 0 19-16,0 0 50 16,0 0-78-16,0 0-75 15,0 0-94-15,181 0-46 16,-130 0-1-16,37 2-24 16,-12 4-163-16,-14-3-597 0</inkml:trace>
  <inkml:trace contextRef="#ctx0" brushRef="#br0" timeOffset="3520">3909 676 1579 0,'0'0'327'16,"0"0"-263"-16,0 0 112 16,0 0 34-16,0 0-99 15,0 203-54-15,0-147-42 16,0-2 7-16,0-10-12 16,0-6-9-16,0-9 11 15,0-6-12-15,0-10-46 16,0-10 27-16,-3-3 4 15,0 0 14-15,0-11-27 0,3-19-24 16,0-10 51 0,0-3-24-16,0-8 18 0,0-2 6 15,0 1 2-15,0-4 7 16,0 6 2-16,0 9 14 16,12 8 42-16,5 13-44 15,5 4 2-15,9 8 25 16,1 2-11-16,4 3-3 15,4 3-7-15,2 0-6 16,1 0 21-16,-4 0-43 16,1 0 0-16,-9 0-6 15,-5 0-63-15,-3 0-87 16,-3 0-150-16,-7 0-59 16,-9 0-685-16</inkml:trace>
  <inkml:trace contextRef="#ctx0" brushRef="#br0" timeOffset="3757">3948 909 1337 0,'0'0'344'0,"0"0"-202"16,0 0 99-16,0 0-22 15,0 0-76-15,0 0-58 16,0 0-61-16,154 7-12 16,-118-7-12-16,1 2-55 0,2 7-125 15,-10-3-176 1,-9 2-535-16</inkml:trace>
  <inkml:trace contextRef="#ctx0" brushRef="#br0" timeOffset="3972">3942 1145 1335 0,'0'0'521'16,"0"0"-349"-16,0 0 33 0,0 0-5 15,0 0-54 1,0 0-84-16,0 0-38 0,66 41-24 15,-18-41-10-15,34 0-148 16,-10 0-317-16,-6-2-751 0</inkml:trace>
  <inkml:trace contextRef="#ctx0" brushRef="#br0" timeOffset="4351">4705 614 1452 0,'0'0'267'0,"0"0"-144"16,0 0 33-16,0 0 117 15,0 0-68-15,-151 159-116 16,128-100-16-16,1 3 12 16,5 6-27-16,3-13-4 15,8 2-53-15,6-8 5 16,0-4 8-16,0-10-14 0,3-11-85 15,20-6-115 1,20-12-172-16,-7-6-105 0,-4 0-846 0</inkml:trace>
  <inkml:trace contextRef="#ctx0" brushRef="#br0" timeOffset="4650">4920 685 1345 0,'0'0'629'0,"0"0"-493"0,0 0 4 16,0 0 123-16,0 0-37 15,0 0-90-15,0 0-60 16,53 168-2-16,-40-118-4 15,3-9-39-15,4 4 10 16,0-7-40-16,-4-2-1 16,4-7 0-16,-3-2-8 15,-5-7-77-15,2-6-72 16,-2-8-162-16,2-3-241 16,-8-3-65-16</inkml:trace>
  <inkml:trace contextRef="#ctx0" brushRef="#br0" timeOffset="4962">4753 1112 603 0,'0'0'969'0,"0"0"-759"0,0 0 23 0,0 0 52 16,0 0-107-16,0 0-44 15,0 0-10-15,105-136-23 16,-59 95-13-16,1 0-59 0,1 2 8 16,-5 4-11-16,-4 3-25 15,-7 9 2-15,-1 2-3 16,-9 9-68-16,-2 4-111 15,9 8-162-15,-2 0-235 16,-12 0-817-16</inkml:trace>
  <inkml:trace contextRef="#ctx0" brushRef="#br0" timeOffset="5345">5285 507 1647 0,'0'0'311'0,"0"0"-149"15,0 0 130-15,0 0-15 16,0 0-131-16,0 0-47 16,88 154-36-16,-62-107 28 15,-1 6-6-15,-2 3-55 16,-9 3 12-16,-5-2 3 16,-4 2-31-16,-5-4 24 0,0-2-29 15,-14-2-8-15,-12-5-1 16,-7-4 0-16,4-5-58 15,-2-12-67-15,6-10-165 16,5-7-246-16,8-4-343 0</inkml:trace>
  <inkml:trace contextRef="#ctx0" brushRef="#br0" timeOffset="5762">5628 516 1128 0,'0'0'770'16,"0"0"-584"-16,0 0 25 16,0 0 71-16,0 0-47 0,0 0-82 15,79 178-75 1,-67-111 8-16,2 4-8 0,-1 6-34 15,-6 3 17-15,-1-6-49 16,-6-1-11-16,0-4 37 16,-6-4-38-16,-31-4-19 15,-22 6-77-15,7-17-209 16,2-12-580-16</inkml:trace>
  <inkml:trace contextRef="#ctx0" brushRef="#br0" timeOffset="6659">3883 405 78 0,'0'0'1221'0,"0"0"-947"16,0 0-134-16,0 0-35 15,0 0 59-15,-173 14-21 16,133 22-22-16,4 14 9 15,7 15 0-15,9 15 1 16,7 5-23-16,13 9-28 16,0 1 2-16,3 2-50 15,19-6-10-15,6-2-17 0,1-11 1 16,7-7-12 0,39 0-99-16,-10-23-224 0,2-16-342 0</inkml:trace>
  <inkml:trace contextRef="#ctx0" brushRef="#br0" timeOffset="7359">5818 84 1362 0,'0'0'357'0,"0"0"-231"0,0 0 70 0,0 0 9 16,0 0-69-16,0 0-36 15,141-82-57-15,-106 82 7 16,-2 8 37-16,-10 20-17 16,-14 12-6-16,-9 4-12 15,0 4-13-15,-12-4 34 16,-14-6-55-16,4-6-10 15,8-8 23-15,14-11-31 16,0-3-1-16,74-10-64 16,8 0-206-16,8-18-589 0</inkml:trace>
</inkml:ink>
</file>

<file path=ppt/ink/ink10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7:00:33.769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688 0 1275 0,'0'0'251'16,"0"0"-155"-16,0 0-33 15,0 0 115-15,0 0-1 16,0 0-100-16,3 0 10 16,-3 0-5-16,3 0-9 15,-3 0 23-15,0 0-45 0,0 0 17 16,0 0 7-16,0 0 2 16,-12 4 11-16,-19 13-76 15,-7 12-6-15,-12 7 33 16,-1 5-27-16,0 3 9 15,3 1-9-15,5 1 6 16,1-2 12-16,8 2-30 16,2-6 0-16,7-3 22 15,2-3-21-15,3-3 10 16,0-1-9-16,7-3 4 16,-1-2 3-16,5-3-9 15,-2 0 0-15,5-5 12 16,-3 0-12-16,2-2 0 15,0-3-1-15,1 0 2 0,3-7 7 16,-1 3-8 0,1-4 0-16,3 1-4 0,-3-1 4 15,3-1-9-15,0 0-17 16,-3 3-38-16,3-3 7 16,0 0-165-16,0 0-81 15,0-3-13-15,0 0-79 16,0 0-884-16</inkml:trace>
  <inkml:trace contextRef="#ctx0" brushRef="#br0" timeOffset="391">0 463 1490 0,'0'0'243'0,"0"0"-122"15,0 0-15-15,0 0 110 16,0 0 7-16,0 0-118 16,0 0-57-16,0-4 44 15,0 25 16-15,0 2-29 16,0 8-22-16,0 1-17 15,0 0 41-15,4 3-65 0,-1-2 1 16,0-1 27 0,0-2-32-16,3-4 3 0,2-5 7 15,-2-6-21-15,0-7 19 16,5-2-20-16,6-6 0 16,-2 0 29-16,15 0-28 15,5-8-2-15,8-17-32 16,23-15-140-16,-8 4-353 15,-11 4-336-15</inkml:trace>
</inkml:ink>
</file>

<file path=ppt/ink/ink10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7:00:35.391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752 0 1132 0,'0'0'318'0,"0"0"-206"16,0 0 6-16,0 0 20 16,0 0 13-16,0 0-26 15,0 0-53-15,-53-2 13 16,24 14 4-16,-3 5-9 16,-2 4 39-16,-2 2-55 15,-4 7-7-15,2 5 20 16,-4 0-38-16,2 7-5 15,1 0-8-15,3-2-17 16,4 2 38-16,1-1-47 16,2 0 6-16,7 0 8 15,-1-5-13-15,3 0 11 16,6-7-12-16,1-3 6 0,4-6 3 16,3-5-9-16,-2-3 0 15,8-6 13-15,-3 0-12 16,3 0 7-16,-3 1-8 15,0-3 0-15,-5 5 7 16,2 4-7-16,-3 1 0 16,-5 1 3-16,5-3-3 15,2-1 0-15,1-3-12 16,0-1-2-16,6-7 13 16,0 0-54-16,-3 0-54 15,-2 0-168-15,2 0-279 16,3 0-661-16</inkml:trace>
  <inkml:trace contextRef="#ctx0" brushRef="#br0" timeOffset="682">35 446 1107 0,'0'0'345'0,"0"0"-185"16,0 0-17-16,0 0 3 16,0 0 27-16,0 0-46 15,0 0-40-15,-11-12 9 16,11 12-25-16,0 0-13 16,0 0-9-16,0 0-17 15,0 3 38-15,-3 16-17 16,0 2-8-16,0 7 25 15,0 1-41-15,0 4 3 0,3 3 1 16,-5-2-9-16,5 1 5 16,0-2-16-16,0-1-1 15,0-2 18-15,0 1-30 16,0-10 0-16,0 4 19 16,5-6-18-16,-2-2 22 15,3-6-23-15,-3 1 11 16,0-4 10-16,2-2-20 15,-2 0-1-15,0-3 20 16,-3 0-14-16,3-3 10 16,-3 0-10-16,0 3-5 15,0-3 12-15,0 0-11 16,0 0-2-16,3 0 15 0,0 0-15 16,2 0 12-16,4 0-3 15,4 0 6-15,2-9 20 16,13-9-34-16,4-7 8 15,13-9 8-15,11-6-17 16,13-8 0-16,39-23-23 16,-16 10-160-16,-17 7-726 0</inkml:trace>
</inkml:ink>
</file>

<file path=ppt/ink/ink10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7:08:56.772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0 1892 0,'0'0'561'16,"0"0"-415"-16,0 0-27 16,0 0-2-16,0 0-117 15,0 0-115-15,0 0-451 16,0 0-747-16</inkml:trace>
</inkml:ink>
</file>

<file path=ppt/ink/ink10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7:08:58.731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0 2203 0,'0'0'557'16,"0"0"-487"-16,0 0 7 15,0 0 28-15,0 0-105 16,0 0-351-16,0 0-803 0</inkml:trace>
</inkml:ink>
</file>

<file path=ppt/ink/ink10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7:08:54.778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15 0 970 0,'0'0'709'15,"0"0"-556"-15,0 0-126 16,-6 0 9-16,3 6 143 16,0 7-24-16,0 0-52 15,3 0-15-15,0 1-15 0,0-5 31 16,0 7-51-16,15 1 23 16,8 0 17-16,1 4-56 15,2-1-1-15,0 0-6 16,3 5-17-16,1-11 23 15,-1 3-36-15,1 2 1 16,-1-5 12-16,0-2-13 16,1-3 0-16,2-2 0 15,-1-7 6-15,4 0-5 16,1 0-1-16,0 0 0 16,4 0 3-16,-5-13-3 15,4 1-1-15,-2 4 1 0,-1-1 0 16,-1 3 1-16,2-1-1 15,2 1 0-15,1 2 0 16,-1-3 0-16,4 1-6 16,2 0 6-16,1 4 0 15,-4-4 5-15,1 6-5 16,-1-9 0-16,1 6 0 16,-1-3 0-16,-2-1-1 15,-1 5 0-15,1 2 1 16,-4-7 8-16,-1 5-8 15,2 0-5-15,-1-2-4 16,4 1 14-16,-5 3-5 16,1 0 0-16,-3 0 1 0,-1 0 1 15,-1 0 5-15,-6 9-7 16,-2 6 24-16,-3 6-16 16,0-9-1-16,-8 0 24 15,2-1-31-15,-4-2 25 16,-1-3-25-16,-3 3 0 15,-3-9-2-15,2 0 14 16,1 0-12-16,0 0 0 16,5 0 1-16,1-12 7 15,8-8-8-15,10-7 0 16,9 0-11-16,13-5 13 16,7-3-2-16,4 2 0 15,5 9-3-15,0 7-6 16,2 4 6-16,-2 11 1 15,4 2-5-15,1 0 14 0,-2 2-5 16,5 20 4-16,-1-2-5 16,-3 1 13-16,3 3-14 15,-2-4 0-15,-2-5 19 16,2-1-19-16,-5-3 24 16,4-4-16-16,-2-5 1 15,-2-2 15-15,3 0-23 16,5 0 9-16,3-2 6 15,2-18-16-15,1 2 9 16,-3 0-9-16,-3 1 6 16,-8 6-2-16,-3-2-4 15,-6 4 0-15,-4 3-1 0,-8 3 10 16,-12 0-13-16,-4 3 4 16,-15 0-20-16,-7 0 19 15,-3 0-57-15,5 0-66 16,-2 0-154-16,-6-8-453 0</inkml:trace>
  <inkml:trace contextRef="#ctx0" brushRef="#br0" timeOffset="894">601 825 1551 0,'0'0'223'16,"0"0"-141"-16,0 0-60 15,0 0 121-15,-176-6 90 16,120 21-159-16,4 17-22 0,-1 9 25 16,8 16-7-16,5 4 54 15,14 10-29-15,10-6-52 16,10 0 7-16,6-12-35 16,0-6-2-16,16-8-12 15,10-13 0-15,3-9-2 16,7-8-31-16,4-9-44 15,2 0 22-15,1-11-31 16,-1-22-29-16,4-7-11 16,-4-14-18-16,1-11 17 15,-3-11 12-15,-7-6 66 16,-7-4 47-16,-7-3 1 0,-6 3 11 16,0 8 71-16,1 9 91 15,-8 12 19-15,0 20-38 16,-3 16-45-16,0 13 43 15,-3 8-50-15,0 1-38 16,0 33-26-16,0 16-22 16,0 12 38-16,-6 15-47 15,0 5-6-15,0 7 28 16,1-7-28-16,5-2 7 16,0-7-8-16,0-8 0 15,0-13 6-15,0-4-6 16,0-9-62-16,0-19-63 15,11-14-195-15,1-6-307 0,-4 0-1181 16</inkml:trace>
  <inkml:trace contextRef="#ctx0" brushRef="#br0" timeOffset="1167">408 769 1818 0,'0'0'539'15,"0"0"-475"-15,0 0-43 0,0 0 147 16,0 0-9-16,0 0-48 15,207 26-76-15,-136-26-35 16,37 0-3-16,-18-9-206 16,-19 5-492-16</inkml:trace>
  <inkml:trace contextRef="#ctx0" brushRef="#br0" timeOffset="1601">1145 998 1770 0,'0'0'400'0,"0"0"-248"16,0 0 39-16,0 0 30 15,0 0-78-15,0 0-53 16,0 0-57-16,-82 52 0 16,65-26 8-16,5 0-23 15,2 10 17-15,6-4-26 16,4 4-8-16,0-1 8 16,0-12-9-16,17 1-18 0,12-6-28 15,4-10-39 1,7-8-29-16,-1 0 18 0,-1 0 0 15,2-26-7-15,-10-9 31 16,-7-4 29-16,-11-5 30 16,-7 4 13-16,-5 0 34 15,0 10 9-15,-23 7 5 16,-4 9-4-16,4 2-44 16,-3 5-123-16,6 7-240 15,7 0-485-15</inkml:trace>
  <inkml:trace contextRef="#ctx0" brushRef="#br0" timeOffset="1719">1145 998 1551 0</inkml:trace>
  <inkml:trace contextRef="#ctx0" brushRef="#br0" timeOffset="1810">1145 998 1551 0,'-76'-151'289'0,"76"129"-96"0,0-4 45 0,24-4-20 0,5 7-64 15,8 5-72-15,-5 3-10 16,1 12-32-16,-4 3-40 16,4 0-36-16,7 51-134 15,-11 2-347-15,-4-7-302 0</inkml:trace>
  <inkml:trace contextRef="#ctx0" brushRef="#br0" timeOffset="2779">2207 1214 1287 0,'0'0'709'0,"0"0"-649"15,0 0-59-15,0 0 21 16,0 0 46-16,0 0-9 15,195-53-51-15,-126 22-8 0,4-15 21 16,-2-1-21-16,0 1 0 16,-4-14-1-16,-9 4-15 15,-12 0 14-15,-16 0-6 16,-10 3 8-16,-14 6 15 16,-6-3 13-16,0 9 21 15,-6 6 62-15,-14 7 0 16,-6 11 5-16,-1 3-17 15,-5 14-7-15,-1 0 7 16,-7 8-54-16,5 31-15 16,-4 8 6-16,2 12-16 15,5 12 6-15,5 2-11 16,7 3-14-16,8 6 37 0,4 2-37 16,8-5 1-1,0-8 4-15,0-3 0 0,17-9-3 16,14-12-3-16,3-12-36 15,9-11-7-15,7-13-53 16,5-11-16-16,7 0 63 16,11-20-30-16,-2-18 24 15,5-7 31-15,-7-2-31 16,-13 0 0-16,-11 0 31 16,-19 4 16-16,-9 3 8 15,-17 6 11-15,0 1 47 16,0 10 4-16,-26 7 10 15,-4 10 55-15,-5 6-53 16,-5 0-29-16,-2 22 6 0,2 13-33 16,4 12 28-1,10 7-22-15,9-2-4 0,14 7 20 16,3 0-32-16,0-9 5 16,12-2-10-16,19-11 6 15,8-9-18-15,7-15-4 16,-1-13-67-16,9 0 10 15,0-5-118-15,28-43-107 16,-13 1-17-16,-13 4-353 0</inkml:trace>
  <inkml:trace contextRef="#ctx0" brushRef="#br0" timeOffset="3508">3633 1011 1670 0,'0'0'509'0,"0"0"-327"16,0 0 29-16,0 0 35 15,0 0-62-15,0 0-95 16,-193 97-23-16,164-58-9 16,3-4-15-16,9 3 0 15,7-3-42-15,10-5 6 16,0-3-4-16,0-2-2 15,16-3-20-15,15-14-23 16,-2 1-20-16,3-9-9 0,4 0-34 16,4 0-60-16,2-9 42 15,4-17 6-15,7-9 72 16,1-12-36-16,6-9 10 16,-1-13 32-16,0-6-2 15,-4-7 26-15,-2-8 10 16,-11 11 7-16,-13 5-1 15,-9 15 36-15,-12 12 34 16,-8 15 41-16,0 8 2 16,0 12 26-16,-14 9 13 15,-9 3-46-15,0 3-33 16,1 33-23-16,-6 13-34 0,3 16 19 16,2 11-29-16,3 4-6 15,3 0 32-15,8-3-32 16,3-4 9-16,2-5-9 15,4-9 1-15,0-10 9 16,0-15-10-16,0-7-23 16,0-16 22-16,0-5-40 15,0-6-17-15,10 0-1 16,4-17 15-16,6-16 17 16,8-12-54-16,4 4-27 15,11 3 74-15,7 4 12 16,5 22 22-16,7-1 42 15,-3 13 22-15,-3 4 6 16,-7 30 14-16,-13 10-18 16,-10 10 15-16,-12 1-53 0,-11 2-2 15,-3-5-1-15,0-17-14 16,0-5 13-16,0-21-24 16,0-3-6-16,0-6 6 15,0 0-44-15,0-26-29 16,6-39-105-16,8 9-288 15,-8 0-227-15</inkml:trace>
  <inkml:trace contextRef="#ctx0" brushRef="#br0" timeOffset="3772">3148 822 1807 0,'0'0'360'0,"0"0"-268"16,0 0-27-16,0 0 92 15,0 0-13-15,0 0-87 16,170-101-45-16,-133 101-12 15,13 0-103-15,-8 22-154 16,-10 8-276-16</inkml:trace>
</inkml:ink>
</file>

<file path=ppt/ink/ink10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7:09:00.052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396 365 1595 0,'0'0'292'0,"0"0"-200"15,0 0 1-15,0 0 109 16,0 0-16-16,-207-9-56 16,165 30-51-16,2 17 19 15,1 8 16-15,10 8-56 16,9 11-9-16,6 6-38 16,11-6-10-16,3-3 33 15,0-12-34-15,20-3 0 16,12-15 0-16,7-11-16 15,8-15 4-15,5-6-42 16,7 0-52-16,4-27 4 16,-1-17-14-16,-7-2 1 0,-2-15-33 15,-5-4 37 1,-2-8 89-16,-4-2 11 0,-2-7 11 16,-7-5 2-16,-4 5 16 15,-6 2 48-15,-6 15 33 16,-7 6-17-16,-10 18 30 15,0 11-29-15,0 13 30 16,-7 15 16-16,-16 2-51 16,-6 2-29-16,-1 33-9 15,-5 12-38-15,1 18 30 16,5 2-32-16,2 17 0 16,12 1 9-16,1 7-8 15,8-1 8-15,3-6-3 16,3-3 5-16,0-11-4 15,0-12-7-15,9-15-21 0,5-11 21 16,-2-13-26-16,-1-12-2 16,-2-8-16-16,-2 0 15 15,6-8 21-15,0-24-14 16,4-4-13-16,1-5 19 16,6 0-16-16,5 0 3 15,0 5 9-15,2 13 11 16,0 11 0-16,0 12 18 15,1 0 14-15,1 27 36 16,-4 13-21-16,1 12-7 16,-4 6-17-16,-3-5-13 15,3-13 26-15,0-1-27 16,1-9-9-16,2-15-3 0,-3-9-52 16,1-6-53-1,-4 0 20-15,-1-28 8 0,-2-7 31 16,-3-5 7-16,-5-5 35 15,-1-2 14-15,-2 5 4 16,-3 11 26-16,-2 4 20 16,-4 12 2-16,3 10 35 15,1 5 0-15,-1 0-12 16,3 13-1-16,4 15-33 16,2-2-6-16,5 7-18 15,3-7-14-15,3-5 5 16,10-4-6-16,-1-14-1 0,1-3-32 15,-4 0-6-15,-1-3 27 16,-10-18-13-16,-5 4 8 16,1-3 8-16,-11 8 18 15,0 5-9-15,0 7 35 16,-3 0-13-16,0 7 7 16,0 16-17-16,3 3-11 15,2 4 4-15,1-6-5 16,6-4-49-16,12-8-122 15,25-12-91-15,-4 0-222 16,-2-12-31-16</inkml:trace>
  <inkml:trace contextRef="#ctx0" brushRef="#br0" timeOffset="771">1993 645 1741 0,'0'0'507'0,"0"0"-327"16,0 0 46-16,0 0 31 15,0 0-79-15,0 0-102 16,-167 139-1-16,144-98-39 16,10 3-25-16,10-3 17 15,3-4-28-15,0-9-10 16,6-8-34-16,20-8-65 15,4-12-32-15,6 0-85 16,-4-6 16-16,-3-20 4 0,-1-9 6 16,-6-4 71-16,-10-2 87 15,-4 2 42-15,-8 2 17 16,0 16 61-16,0 1 54 16,0 14 67-16,0 6-25 15,0 2-43-15,0 28-36 16,0 11-7-16,0 0-4 15,0 3-48-15,0-5-27 16,6-7 16-16,17-5-25 16,0-15-9-16,3-4 2 15,-2-8-41-15,-1 0-10 16,-1-18-3-16,-2-11-13 0,0-3 39 16,0-10-15-1,-2 7 19-15,2-1 22 16,-4 11 9-16,-5 13 0 0,-2 3 0 15,-3 9 24-15,-1 3 59 16,-2 23-18-16,-3 7-34 16,0-1 3-16,0 0-25 15,0 1 27-15,0-19-36 16,0 4 0-16,0-18 14 16,0 0-13-16,0 0-1 15,0 0 0-15,0-19-26 16,3-9 26-16,13-5-53 15,4-4-9-15,6 5 48 16,6-10-1-16,1 12 4 16,4 10 11-16,-5 11 1 0,1 9 70 15,-1 0-3-15,-2 21 12 16,-4 14 8-16,-3 10-31 16,-9-5 4-16,-5 4-10 15,-6-5-36-15,-3-11 16 16,0-3-31-16,0-13-12 15,0-10 10-15,0-2-49 16,0 0-82-16,0-20-156 16,0-7-299-16,-3-5-113 0</inkml:trace>
  <inkml:trace contextRef="#ctx0" brushRef="#br0" timeOffset="1070">1901 501 1778 0,'0'0'506'0,"0"0"-403"15,0 0-15-15,0 0 105 16,0 0 32-16,0 0-96 15,0 0-69-15,112-136-6 16,-80 121-12-16,-2 6-30 16,-4 3-12-16,-3 6-8 0,-3 0-95 15,-4 0-91 1,4 0-105-16,3 0-182 0,-3-2-39 16,-5 0-1017-16</inkml:trace>
  <inkml:trace contextRef="#ctx0" brushRef="#br0" timeOffset="1244">2425 50 1400 0,'0'0'349'0,"0"0"-116"16,0 0 103-16,0 0-54 16,0 0-45-16,0 0-67 0,167-6-91 15,-154 16-37 1,-7 10-22-16,-6 3-20 0,0 16-75 15,-19-4-309-15,-7-5-723 16</inkml:trace>
</inkml:ink>
</file>

<file path=ppt/ink/ink10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8:46:51.711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47 2105 0,'0'0'390'15,"0"0"-206"-15,0 0-5 0,0 0 59 16,0 0-63-16,0 0-125 16,0 0-21-16,45 0 13 15,14 0 14-15,10-6-5 16,13 3-20-16,6 3 5 16,11 0 0-16,5 0-27 15,7 0 3-15,8 0 9 16,-5 0-20-16,-3 0 33 15,-10 0-34-15,-16-3 0 16,-15 0-1-16,-18-3-7 16,-13 6-38-16,1-12-80 15,-11 6-133-15,-7-2-553 0</inkml:trace>
</inkml:ink>
</file>

<file path=ppt/ink/ink10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8:46:51.918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0 2478 0,'0'0'356'0,"0"0"-246"16,0 0-110-16,0 0-46 0,0 0-184 15,0 0-544-15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6:02:55.768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42 28 1603 0,'0'0'254'0,"0"0"-189"15,0 0 58-15,0 0 52 16,0 0-24-16,0 0-59 16,0 0-42-16,158-17 66 0,-149 38-37 15,-9 12 17 1,0 7 8-16,-23 13-81 16,-16 10-23-16,-1 4-63 0,-5 24-177 15,8-17-328 1,12-9-1279-16</inkml:trace>
</inkml:ink>
</file>

<file path=ppt/ink/ink10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8:46:52.071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0 2362 0,'0'0'641'15,"0"0"-443"-15,0 0-43 16,0 0-83-16,0 0-72 16,0 0-277-16,0 0-926 0</inkml:trace>
</inkml:ink>
</file>

<file path=ppt/ink/ink10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8:46:57.510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164 11 1864 0,'0'0'545'15,"0"0"-416"-15,0 0-20 16,0 0 79-16,0 0-43 15,0 0-85-15,0 0 10 16,153-11-36-16,-59 11-7 16,11 0-3-16,5 4-24 15,-6 3 0-15,-3 1 0 16,-12-1-31-16,-11-1-45 16,-16 4-117-16,-16-2-138 0,-19 1-273 15,-24-3-1192-15</inkml:trace>
  <inkml:trace contextRef="#ctx0" brushRef="#br0" timeOffset="673">102 73 1935 0,'0'0'502'15,"0"0"-364"-15,0 0 72 0,0 0 4 16,0 0-36-16,0 0-117 16,0 0-31-16,-23-41-21 15,55 41-8-15,7 0 35 16,7 15-36-16,2 11 0 16,3 4 26-16,-3 9-18 15,1 2-5-15,4-1-3 16,-1 9 0-16,1-6 7 15,-5-1-7-15,2-1 0 16,-7-3 1-16,-8-3 0 16,-8-2-2-16,-12-3 1 15,-10-5 0-15,-5 11 4 16,0-4-4-16,-37 10 0 0,-8 5-1 16,-11 4 7-1,-10-2-9-15,1 4 3 0,-5-4 0 16,2 6 16-16,3-8-16 15,2 0 6-15,4-1 18 16,10-7-7-16,7 0-1 16,9-10-4-16,7-2-11 15,9-7 25-15,8-5-26 16,6-6 0-16,3-1 10 16,0-2-9-16,0-2 11 15,0 3-11-15,0-3 1 16,17-2 35-16,11-2-36 15,15 0 20-15,6 0-1 16,13 0-11-16,14-6 9 16,6-11-18-16,12 3 2 0,8 2 14 15,2 3-15-15,1 2-1 16,-9 1 6-16,-8 4-6 16,-14 2 17-16,-17 0-17 15,-15 0 0-15,-19 0-1 16,-12 0-5-16,-11 0-14 15,0 0-34-15,0 0-82 16,-17 2-344-16,-3-2-730 0</inkml:trace>
</inkml:ink>
</file>

<file path=ppt/ink/ink10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8:46:52.882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104 480 1580 0,'0'0'295'0,"0"0"-160"0,0 0 3 16,0 0 55-16,0 0 9 15,0 0-69-15,-36 221-17 16,33-136-9-16,0-3-47 16,0 1 8-16,3-9-28 15,0-12-22-15,0-11 16 16,0-16-33-16,0-12 7 16,0-12 14-16,-5-7-16 15,5-4 24-15,-3-4 17 16,-3-24-31-16,3-19 5 15,-4-16-21-15,4-11 0 0,0-10 8 16,-4-11-7 0,0-3-2-16,1-2-4 0,0 6 5 15,3 12 13-15,3 15-13 16,0 15 0-16,0 18 48 16,0 7-30-16,15 13 9 15,5 2-16-15,7 4-10 16,5 4 29-16,4 2-30 15,7 2 0-15,5 0 12 16,3 0-11-16,0 0 12 16,2 6-8-16,-1-4-4 15,-3-2 8-15,-2 0-9 16,-9 0-10-16,-2 0-5 16,-3 0-90-16,-1 0-166 15,-4 2-446-15,-16 5-278 0</inkml:trace>
  <inkml:trace contextRef="#ctx0" brushRef="#br0" timeOffset="287">162 769 570 0,'0'0'1445'15,"0"0"-1146"-15,0 0-159 16,0 0 116-16,0 0 9 16,0 0-128-16,0 0-68 0,-18 4-42 15,47-4 32-15,7 0-11 16,10 0-23-16,2 0 5 16,6 0-29-16,-3 0 0 15,-1 0-1-15,-1 0-36 16,13 0-196-16,-16 0-344 15,-13 0-268-15</inkml:trace>
  <inkml:trace contextRef="#ctx0" brushRef="#br0" timeOffset="578">48 1190 1790 0,'0'0'521'0,"0"0"-398"15,0 0 93-15,0 0 6 16,0 0-59-16,0 0-88 16,0 0 4-16,60 4 17 15,-18-2-44-15,4-2 2 16,10 0-19-16,-2 0-19 15,6 0 18-15,-1 0-34 16,-3 0-8-16,-1 0-19 16,-5 0-95-16,8 0-211 15,-11 2-438-15,-15-2-1310 0</inkml:trace>
  <inkml:trace contextRef="#ctx0" brushRef="#br0" timeOffset="1022">1521 0 1817 0,'0'0'573'16,"0"0"-390"-16,0 0 18 15,0 0 46-15,-156 218-51 16,106-115-91-16,-2 18-28 16,-1 15-8-16,11-2 6 0,7 2 2 15,15-9-49 1,12-18-8-16,8-14-2 0,0-15-17 16,20-15-1-16,16-16-18 15,33-6-78-15,-7-18-96 16,-9-14-648-16</inkml:trace>
  <inkml:trace contextRef="#ctx0" brushRef="#br0" timeOffset="1824">2048 591 1622 0,'0'0'373'0,"0"0"-166"0,0 0 9 16,0 0 11-16,0 0-9 16,0 0-83-16,-189-123-68 15,149 123-40-15,-2 0 10 16,-1 26-37-16,8 10-1 16,5 5-1-16,10 4 4 15,14 2-4-15,6 0-5 16,0-3 7-16,17-4-6 15,18 0-11-15,12-9-4 16,4-3-6-16,5-4-5 16,2-8 9-16,1-3-1 15,-8-2 24-15,-12 1-9 0,-13 4 6 16,-14-8 3-16,-12 7 11 16,0-1 34-16,-23 9 5 15,-19 1-14-15,-13 3-16 16,-4-2-5-16,0-6-3 15,10-4-13-15,9-9 1 16,15-6-16-16,17 0-52 16,16-9-165-16,27-14-419 15,7-10-369-15</inkml:trace>
  <inkml:trace contextRef="#ctx0" brushRef="#br0" timeOffset="2030">2379 748 1793 0,'0'0'346'15,"0"0"-87"-15,0 0 2 0,-13 203-25 16,10-142-100-16,0-4-75 16,3-5-17-16,0-16-44 15,0-6-21-15,9-14-90 16,21-16-219-16,-1 0-278 15,-6-16-352-15</inkml:trace>
  <inkml:trace contextRef="#ctx0" brushRef="#br0" timeOffset="2156">2411 498 1652 0,'0'0'294'0,"0"0"-249"16,0 0-45-16,0 0-171 15,0 0-1240-15</inkml:trace>
  <inkml:trace contextRef="#ctx0" brushRef="#br0" timeOffset="2523">2706 884 1594 0,'0'0'264'0,"0"0"-80"15,0 0 74-15,-18 167 12 0,10-122-95 16,2-9-93-16,3-11-46 16,-5-7-20-16,5-6-10 15,0-12 4-15,0 0 2 16,3-12 2-16,0-23-14 47,0-12-17-47,0-3 1 0,23-8-12 0,6-5-7 0,4 9-2 0,4 11 34 31,2 10-12-31,-4 16 14 0,-1 15 1 0,-2 2 46 16,-2 10 24-16,-4 26 54 15,-3 4-33-15,-4 12-22 16,-8-6 0-16,-5 5-43 0,-3-8-17 16,0-4-9-1,8-7-46-15,1-2-61 0,11-9-247 16,-1-7-353-16,-2-11-1117 15</inkml:trace>
  <inkml:trace contextRef="#ctx0" brushRef="#br0" timeOffset="2819">3358 348 1976 0,'0'0'624'0,"0"0"-512"16,0 0 89-16,0 0-24 0,0 0-30 15,0 0-44-15,92 161-55 16,-43-88-2-16,10 8-8 16,9 2 2-16,8-4 43 15,-4-5-55-15,-2-7-28 16,-16-8 22-16,-8-7-22 15,-13-8-34-15,-10-16-61 16,-6-4-71-16,-14-10-172 16,-3-7-490-16,0-7-771 0</inkml:trace>
  <inkml:trace contextRef="#ctx0" brushRef="#br0" timeOffset="3112">3444 1391 818 0,'0'0'1397'0,"0"0"-1087"16,0 0-108-16,0 0 67 16,0 0-41-16,0 0-146 15,55-157-37-15,1 84 1 16,6-7-8-16,7-8-1 15,-1-4-7-15,-3-2-18 16,-3-3 15-16,-2 5-27 16,-7 13-10-16,-14 14 9 15,-7 22-23-15,-12 16-20 0,0 18-65 16,9 9-176-16,-2 0-272 16,-4 5-427-16</inkml:trace>
  <inkml:trace contextRef="#ctx0" brushRef="#br0" timeOffset="3583">4292 19 2145 0,'0'0'388'15,"0"0"-233"-15,0 0 21 16,0 0 51-16,0 0-83 16,0 0-68-16,167 69 3 15,-102-15-38-15,3 13 5 16,5 19 16-16,2 11 11 16,-3 11 4-16,-17 10-67 0,-12 4 20 15,-27 3 19-15,-16 1-49 16,0-7 0-16,-39-7 11 15,-10-17-11-15,-7-15-2 16,7-19-29-16,1-17-35 16,11-10 1-16,21-21-76 15,10-7-142-15,6-6-584 0</inkml:trace>
  <inkml:trace contextRef="#ctx0" brushRef="#br0" timeOffset="3787">5332 833 13 0,'0'0'2418'16,"0"0"-2038"-16,0 0-192 16,0 0 32-16,0 0-67 15,226-15-122-15,-158 15-31 16,8 6-22-16,9 28-210 15,-19-3-571-15,-24 1-1389 0</inkml:trace>
  <inkml:trace contextRef="#ctx0" brushRef="#br0" timeOffset="3953">5391 1240 1899 0,'0'0'1005'0,"0"0"-827"16,0 0-117-16,0 0-26 16,216 19-35-16,-95-10-98 15,4-5-871-15</inkml:trace>
</inkml:ink>
</file>

<file path=ppt/ink/ink10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8:46:50.869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56 192 1425 0,'0'0'314'16,"0"0"-88"-1,0 0-2-15,0 0 37 0,0 0-8 16,0 0-102-16,-56-20-62 15,56 39-48-15,0 17-14 16,3 21 62-16,11 7-42 16,2 8-8-16,4 1 9 15,0 1-26-15,3-4-7 16,2-2-6-16,4-10-9 16,-1-2 21-16,-6-8-21 15,-2-14-1-15,-3-9 1 0,-8-10 0 16,0-9 1-16,-1-6 11 15,1-12-2-15,4-34 42 16,7-26-50-16,6-16-2 16,0-10 9-16,1-1-8 15,-4 7 4-15,-3 13-5 16,-1 14-64-16,13 18-74 16,-6 14-384-16,2 20-249 0</inkml:trace>
  <inkml:trace contextRef="#ctx0" brushRef="#br0" timeOffset="480">787 212 2031 0,'0'0'526'15,"0"0"-399"-15,0 0 67 16,0 0-27-16,0 0-46 15,-11 166-37-15,11-85-57 16,0 1 5-16,0 0-19 16,0-9-13-16,8-6 20 15,-2-15-20-15,0-18 0 16,-3-13-4-16,0-15 13 16,-3-6-9-16,0-3 0 15,0-35 0-15,0-21 2 16,-3-15-2-16,-6-16 0 15,3-14-2-15,-2-2 14 0,8 0-18 16,0 11 6-16,0 15 0 16,0 22 34-16,17 16-34 15,16 21 0-15,5 21 12 16,12 0-11-16,2 27 7 16,4 24-8-16,-4 14 0 15,-5 8 14-15,-12 9-14 16,-13-2 0-16,-14 1 14 15,-8-6-8-15,-8-3-2 16,-29-12-3-16,-11-3 1 16,-6-19-2-16,-2-9-15 15,-1-8-62-15,3-6-108 16,14-9-421-16,10-6-332 0</inkml:trace>
</inkml:ink>
</file>

<file path=ppt/ink/ink10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8:46:59.541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396 149 1463 0,'0'0'338'0,"0"0"-240"16,0 0 20-16,0 0 136 15,0 0-75-15,0 0-57 16,0 0-28-16,-36-58-15 0,22 43 20 16,-6 4-43-16,-8 5-21 15,-9 3-4-15,-5 3-29 16,-4 0 22-16,1 7-24 15,2 13 0-15,10 4 18 16,4-1-18-16,15 3 0 16,8 1 0-16,6 2 1 15,0 1-2-15,26-1-7 16,7 1 8-16,4-4-6 16,1 0-11-16,4 5 1 15,1-10 1-15,-4 5-2 16,-5-3 16-16,-6-1-17 15,-11-3 18-15,-6 2 5 0,-11-7 4 16,0 5-9 0,-8-2 28-16,-24 4 1 0,-4-7 16 15,-10 3-25-15,-4-1 10 16,2-2 6-16,8-2-30 16,8 0-6-16,12-12 2 15,10 3-2-15,10-3-8 16,0 0-152-16,42-9-193 15,8-15-237-15,-1 0-668 0</inkml:trace>
  <inkml:trace contextRef="#ctx0" brushRef="#br0" timeOffset="216">566 319 1470 0,'0'0'405'15,"0"0"-228"-15,0 0 9 0,0 0 65 16,0 0-45-16,0 178-68 16,0-123-52-16,0-6-59 15,0-4-19-15,0-10 13 16,0-9-21-16,7-2-75 16,15-21-156-16,1-3-258 15,-3 0-23-15</inkml:trace>
  <inkml:trace contextRef="#ctx0" brushRef="#br0" timeOffset="362">563 115 383 0,'0'0'1503'0,"0"0"-1146"0,0 0-68 16,0 0-70-16,0 0-68 15,0 0-151-15,0 0-219 16,-10-117-260-16,46 130-154 0</inkml:trace>
  <inkml:trace contextRef="#ctx0" brushRef="#br0" timeOffset="759">864 327 1431 0,'0'0'321'0,"0"0"-152"15,0 0 70-15,0 0 5 16,0 170-64-16,0-122-119 16,0-6-22-16,0-6 27 15,0-11-35-15,0-9-15 16,0-8-15-16,-3-8 14 16,0 0 33-16,-5-18-48 15,5-13 1-15,3-14-1 16,0-5-5-16,0-2 4 15,20-2-6-15,11 4 7 16,0 5 0-16,6 10-7 16,-1 11 5-16,-4 10-4 15,-3 14 6-15,1 0 33 0,-7 21 2 16,0 20 27-16,-6 9 23 16,-8 6-22-16,-2 0-12 15,-7 0-45-15,3-3 1 16,0-13-14-16,7-7-38 15,17-5-142-15,-1-11-164 16,-3-11-546-16</inkml:trace>
  <inkml:trace contextRef="#ctx0" brushRef="#br0" timeOffset="1324">1470 286 1862 0,'0'0'471'0,"0"0"-351"16,0 0 70-16,0 0 19 16,0 0-53-16,0 0-92 15,0 0-33-15,68-91 35 16,-34 91-42-16,4 0-7 15,-2 0 14-15,-2 26-30 16,-9 11 9-16,-2 6-9 16,-12 6 0-16,-11 8 28 15,0-1-29-15,-14 0 0 0,-12-6 8 16,-4-5-7-16,4-19-2 16,3-8-13-16,7-12 14 15,7-6-12-15,9-4-24 16,0-31-38-16,3-9 17 15,25-9-22-15,15-3-30 16,3-1 10-16,1 5 41 16,-2 8 52-16,-8 9-19 15,-5 9 25-15,-10 7 48 16,-11 5 68-16,-5 10 28 16,-6 4 1-16,0 0-40 15,0 0-5-15,-6 27-60 0,-17 11 34 16,-1 7-25-16,1 8-8 15,11-9 10-15,1 4-30 16,11-11-6-16,0-5-8 16,14-8-7-16,18-12-7 15,15-12-37-15,8 0-38 16,34-12-34-16,-14-14-236 16,-16-1-637-16</inkml:trace>
</inkml:ink>
</file>

<file path=ppt/ink/ink10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8:47:06.558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28 9 646 0,'0'0'1792'16,"0"0"-1420"-16,0 0-133 15,0 0-62-15,0 0-42 16,0 0-75-16,-28-9-60 15,33 9-39-15,38 0-79 16,-1 0-216-16,1 0-616 0</inkml:trace>
</inkml:ink>
</file>

<file path=ppt/ink/ink10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8:47:06.997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390 299 1993 0,'0'0'504'0,"0"0"-351"15,0 0 37-15,0 0 40 16,0 0-97-16,-91-158-53 16,71 139-49-16,3 10-9 15,1 8 44-15,2 1-56 16,2 8-9-16,1 30 12 16,2 15-3-16,-2 18-10 15,8 16 0-15,3 6 0 16,0 7 11-16,0 1-11 15,0-5 0-15,0 0-4 16,0-10 5-16,0-2-2 16,0-13-4-16,0-12 5 0,0-9 0 15,-6-15-8-15,-4-5-79 16,1-11-64-16,-5-7-224 16,8-3-347-16,-3-9-906 0</inkml:trace>
  <inkml:trace contextRef="#ctx0" brushRef="#br0" timeOffset="177">0 794 1923 0,'0'0'396'16,"0"0"-219"-16,0 0 13 15,0 0 32-15,0 0-84 0,0 0-114 16,174-38-24-1,-86 38-124-15,-9 0-239 0,-10 0-464 0</inkml:trace>
  <inkml:trace contextRef="#ctx0" brushRef="#br0" timeOffset="457">988 0 2150 0,'0'0'376'0,"0"0"-188"15,0 0 21-15,0 0 15 16,-179 176-38-16,126-85-104 16,7 11-25-16,4 3 11 15,10-1-46-15,12-11 14 16,9-5-36-16,11-11-5 15,0-10 4-15,11-10-68 16,21-11-45-16,30-7-169 16,-9-13-393-16,-4-19-331 0</inkml:trace>
  <inkml:trace contextRef="#ctx0" brushRef="#br0" timeOffset="919">982 528 2078 0,'0'0'370'0,"0"0"-145"15,0 0 21-15,0 0-35 16,0 0-115-16,0 0-62 16,170-21 29-16,-136 53-27 15,-9 7 3-15,-5 7-21 16,-6 1-5-16,-11 1 17 15,-3-5-30-15,0-4-1 16,0-10-7-16,-14-4-28 0,5-12-16 16,9-9-42-16,0-4-20 15,0 0-31-15,32-30-84 16,14-11-18-16,13-10 15 16,0-1 24-16,-3-5 123 15,-10 9 66-15,-17 11 19 16,-13 5 172-16,-7 11 73 15,-9 10 69-15,0 7-10 16,0 4-104-16,-3 0-61 16,-19 19-71-16,-7 15-20 15,-5 10 36-15,2 4-42 16,10-1 0-16,8-2-11 16,11-5-22-16,3-2-9 15,0-8-12-15,23-4-51 16,22-5-31-16,54-6-120 0,-8-7-132 15,-9-8-452-15</inkml:trace>
  <inkml:trace contextRef="#ctx0" brushRef="#br0" timeOffset="1171">1984 14 2184 0,'0'0'507'0,"0"0"-403"16,0 0 154-16,0 0-22 0,0 0-99 15,148 173-36-15,-89-96-28 16,6 9-8-16,1 2 29 16,-1 0-43-16,-9 1-33 15,-21 2-1-15,-15 1-17 16,-20 5-26-16,-29 47-97 15,-21-23-120-15,-8-18-598 0</inkml:trace>
</inkml:ink>
</file>

<file path=ppt/ink/ink10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8:47:09.323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79 289 1371 0,'0'0'215'16,"0"0"-75"-16,0 0-30 16,0 0 22-16,0 0 85 15,0 0-50-15,-56-65-26 16,56 65-35-16,0 0-20 16,0 6-8-16,-3 35-53 15,3 17 54-15,-3 22 33 16,0 18-58-16,0 3-20 15,0-5-16-15,0-8 0 16,-2-11 17-16,5-12-35 0,0-21 0 16,0-8 2-16,0-13-2 15,0-8 0-15,0-15-9 16,0 0-5-16,0-6 5 16,5-39-10-16,-2-11-16 15,3-13 29-15,-6-15-14 16,0-4 18-16,0-13 2 15,0 7 0-15,0 3 9 16,-3 11-9-16,0 19 0 16,3 14 22-16,0 15 1 15,0 8 11-15,0 9-8 16,9 9-17-16,11-2 26 16,5 4-34-16,9 4 10 0,2 0 2 15,10 0-2 1,2 0 2-16,9 4-13 0,2 4 0 15,-1-5-1-15,1 3-19 16,0-3-52-16,12 6-140 16,-14-3-170-16,-18 2-313 0</inkml:trace>
  <inkml:trace contextRef="#ctx0" brushRef="#br0" timeOffset="267">112 704 1883 0,'0'0'468'16,"0"0"-347"-16,0 0-18 15,0 0 88-15,0 0-47 16,0 0-69-16,0 0-15 15,78 0-38-15,-25 0-4 16,-1-6-18-16,7 6 0 16,-3 0-61-16,12 6-223 15,-19 15-386-15,-12-4-1285 0</inkml:trace>
  <inkml:trace contextRef="#ctx0" brushRef="#br0" timeOffset="513">50 1096 2153 0,'0'0'367'0,"0"0"-234"15,0 0-26-15,0 0 69 16,0 0-29-16,0 0-83 15,0 0-32-15,137 9-26 16,-87-9-6-16,5 0 0 16,4 0-39-16,26 0-217 15,-17 6-357-15,-12-6-352 0</inkml:trace>
  <inkml:trace contextRef="#ctx0" brushRef="#br0" timeOffset="1006">1340 0 1313 0,'0'0'353'16,"0"0"-192"-16,0 0-54 15,0 0 116-15,0 0 27 16,0 0-90-16,0 0-46 0,-69 17-6 16,46 18 15-1,-10 19-2-15,1 11-40 0,-4 17-9 16,-1 10 12-16,5 11-38 16,2 9 18-16,7 1-28 15,7-8-10-15,9-3 22 16,7-10-44-16,0-6-2 15,3-7 11-15,23-17-13 16,8-6-1-16,11-10-67 16,37 0-107-16,-9-18-314 15,-12-9-603-15</inkml:trace>
</inkml:ink>
</file>

<file path=ppt/ink/ink10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8:47:14.756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55 1588 0,'0'0'1071'0,"0"0"-834"16,0 0-187-16,0 0 49 16,0 0 59-16,0 0-110 15,0 0-18-15,193-42-30 16,-122 36-4-16,8-1-107 16,26 7-182-16,-20 0-354 15,-23 0-575-15</inkml:trace>
  <inkml:trace contextRef="#ctx0" brushRef="#br0" timeOffset="194">134 322 2125 0,'0'0'630'0,"0"0"-518"16,0 0 55-16,0 0 43 15,0 0-47-15,0 0-114 16,0 0-49-16,278 7 0 16,-174-14-214-16,-5 1-760 0</inkml:trace>
</inkml:ink>
</file>

<file path=ppt/ink/ink10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8:47:11.998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1050 1592 0,'0'0'281'0,"0"0"-149"16,0 0 9-16,0 0 26 16,0 0-42-16,0 0-45 15,0 0-43-15,17 68-12 16,29-56 16-16,8-10-41 16,13-2 0-16,8 0 1 0,0-8 7 15,4-18-16-15,-10-7-15 16,-10-6-28-16,-21 1 18 15,-11 3-10-15,-21-6 40 16,-6 2 3-16,-6 7 46 16,-30-7 36-16,-13 13-6 15,-4 0 63-15,-9 11-9 16,0 11-42-16,-1 4-9 16,9 6-2-16,0 33-25 15,9 15 4-15,16 15-29 16,12 11-2-16,14 0 23 15,3 11-48-15,3-12 9 0,26-3 9 16,5-9-17-16,8-12 5 16,4-11-6-16,5-17 1 15,12-12-7-15,3-13-30 16,9-2-71-16,30-17-178 16,-20-10-366-16,-12-4-333 0</inkml:trace>
  <inkml:trace contextRef="#ctx0" brushRef="#br0" timeOffset="1038">786 0 1684 0,'0'0'393'0,"0"0"-78"16,0 0-67-16,0 0-33 15,0 0-58-15,0 0-111 16,0 0 8-16,10 61 35 0,25-9-40 15,12 1 13-15,2 12-19 16,2 0-18-16,-1-5 35 16,2 4-54-16,-6-11 3 15,-4-6 15-15,-5-3-24 16,-7-9 1-16,-4-3-1 16,-6-11-6-16,-4-3 5 15,-1-3-64-15,2-4-62 16,9-11-125-16,1 0-386 15,-7 0-375-15</inkml:trace>
  <inkml:trace contextRef="#ctx0" brushRef="#br0" timeOffset="1658">700 678 1311 0,'0'0'367'16,"0"0"-182"-16,0 0 72 0,0 0 10 15,0 0-45-15,0 0-57 16,0 0-31-16,-94 12 26 16,91-12-65-16,3 0-13 15,-4 0-20-15,1 6-12 16,-3 0 4-16,0 0-4 15,-5 3-25-15,5-1 17 16,3-4-42-16,0-2 16 16,3-2-16-16,0 0 0 15,0 0 1-15,0 0 5 16,6 0-6-16,17-8 9 0,8-19 0 16,9-3-10-16,7-5 1 15,8-15 0-15,7 1-1 16,6-5 2-1,5-4-1-15,2 1 0 0,1 2-12 16,-5 4 12-16,-4 2-1 16,-13 4 1-16,-11 14-2 15,-10 3 2-15,-13 13 0 16,-11 6 3-16,-6 7-3 16,0 2 0-16,-3 0-10 15,0 0-44-15,5 0 4 16,15 8-120-16,-5 10-310 15,5-1-432-15</inkml:trace>
  <inkml:trace contextRef="#ctx0" brushRef="#br0" timeOffset="2438">1850 145 1612 0,'0'0'373'47,"0"0"-157"-47,0 0-49 0,0 0-5 0,0 0-6 0,0 0-34 0,0 0 5 0,111 134-67 15,-58-61-22-15,2 9 41 16,-5 16-43-16,-5 10 1 16,-5 8-19-16,-11 7-4 15,-6 4 43-15,-13-3-45 16,-10-7-12-16,0-5 28 16,-10-19-20-16,-19-6-2 15,-8-19-5-15,1-15-1 16,4-12 5-16,6-15-5 15,2-14-44-15,15-9-16 16,9-3-144-16,3-15-327 16,20-11-362-16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6:02:55.892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0 45 0,'0'0'2556'16,"0"0"-2171"-16,0 0-305 15,0 0-42-15,0 0-38 16,0 0-1484-16</inkml:trace>
</inkml:ink>
</file>

<file path=ppt/ink/ink10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8:47:20.722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216 39 1054 0,'0'0'296'16,"0"0"-176"-1,0 0-15-15,0 0 51 0,0 0-26 16,0 0-16-16,22-31 3 16,-19 28 72-16,-3 0 20 15,5 3-75-15,-5 0-24 16,0 0 10-16,0 0-35 15,3 0-37-15,3 0-15 16,8 3 13-16,1 10 30 16,12 0-50-16,2-5 8 15,11 5 8-15,8-7-18 0,8 0-12 16,10-3 3 0,2-3-14-16,5 3 6 0,-2-3-6 15,-5 0-1-15,-7 0 2 16,-11 0-2-16,-11 6-1 15,-11 3-10-15,-7-2-16 16,-5-3 0-16,-11 4-81 16,-3 5-10-16,0 2-102 15,-6 5-118-15,-20-3-188 16,-4-4-707-16</inkml:trace>
  <inkml:trace contextRef="#ctx0" brushRef="#br0" timeOffset="864">258 203 1491 0,'0'0'303'15,"0"0"-147"-15,0 0 53 16,0 0 56-16,0 0-64 15,0 0-15-15,0 0-36 16,-68-86-58-16,65 80 22 16,0 6-37-16,3 0-35 15,0 0 17-15,0 0-57 16,0 0 5-16,0 21 26 0,22 5-33 16,7 7 16-16,8 6-15 15,8-5-1-15,1 5 16 16,7-1-16-16,-1 0 0 15,4-3-6-15,-5 1 15 16,0-7-18-16,-6 0 9 16,-5 1 0-16,-12-3-1 15,-8-3-6-15,-6-1 7 16,-11 1-2-16,-3 2 2 16,0-5-1-16,-8 8-4 15,-17 1 5-15,-4 0 9 16,-8 5-9-16,-2-3 0 15,-4 3 14-15,-2 2-14 0,-1-3-5 16,-3 5 5 0,-1-5 0-16,2 6 8 0,2-3-8 15,-1-3 0-15,9-3 7 16,-1-4-7-16,5-1-1 16,2-5-8-16,2-1 9 15,4 4 8-15,3-9-8 16,7-3 0-16,4-4 0 15,4-2 0-15,5 0 7 16,0-6-1-16,3 0-6 16,0 0 11-16,0 0-10 15,0 0-1-15,0 0 7 16,0 0-7-16,0 0-6 0,0 0 4 16,9 0 2-1,11-8 20-15,3 2-20 0,7 0-1 16,-1 6 1-16,4-6 1 15,-1 6 5-15,4 0 3 16,1 0-7-16,2 0 11 16,4 0-13-16,-5 0 0 15,6 0 0-15,-6 0 0 16,1 0 8-16,1 0-8 16,-7 0 7-16,-4 0 2 15,-3 0-8-15,-6 0-1 16,-4 0 0-16,-2 0 0 15,-8 0 21-15,0 0-21 16,2-6 0-16,-2 3-6 16,3 0-35-16,18-6-89 0,-7-2-478 15,3-4-1003-15</inkml:trace>
</inkml:ink>
</file>

<file path=ppt/ink/ink10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8:47:23.898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1088 1704 0,'0'0'333'0,"0"0"-118"16,0 0-15-16,0 0-37 16,0 0-37-16,0 0-57 15,62 8 4-15,-24 11-21 16,9-6-44-16,5 0 22 16,4-5-17-16,3-2-11 15,3-6 19-15,-4 0-14 16,1 0-7-16,-10-20 2 15,-2 0 8-15,-15-13-10 0,-9 5 0 16,-13-3 0-16,-10 4 18 16,0-8-6-16,-7-2 15 15,-28 0 61-15,-8 8-32 16,-10-4 13-16,-6 9-7 16,-6 16-14-16,-1 8 15 15,1 0-42-15,0 26 6 16,9 19 24-16,7 11-19 15,16 9-1-15,10 11-29 16,17 4 16-16,6-7 16 16,6 4-34-16,27-10 0 15,10-4 12-15,8-15-6 16,6-8-12-16,5-17 6 0,9-15-24 16,2-8-4-1,-2 0-86-15,18-19-48 0,-17-14-292 16,-15 2-464-16</inkml:trace>
  <inkml:trace contextRef="#ctx0" brushRef="#br0" timeOffset="668">831 183 1722 0,'0'0'530'0,"0"0"-356"16,0 0 22-16,0 0 13 15,0 0-63-15,0 0-61 16,30-160-62-16,2 147 8 16,10 3-19-16,7 10 6 15,4 0 6-15,-4 4-24 16,-7 25 13-16,-11 16-7 16,-9 1 8-16,-16 13-13 0,-6 6-1 15,0-6 0-15,-6-1-3 16,-13-13 3-16,-1-4-1 15,6-20 0-15,5-9-21 16,6-10 21-16,3-2-15 16,0 0-23-16,0-26-24 15,26-8-42-15,10-8-1 16,10-3 20-16,3-3-28 16,1 5 44-16,-2 2 17 15,-5 4 41-15,-7 5-1 16,-7 6 26-16,-9 5 36 15,-11 8 104-15,-5 0 53 16,-4 7-41-16,0 3-20 16,-7 3-33-16,-22 0-5 15,-10 28-70-15,-4 12-13 0,0 13 27 16,4 9-18-16,13 6-4 16,13-6-19-16,9-1 7 15,4-5 1-15,7-5-18 16,26-14 0-16,9-7-11 15,7-12-7-15,7-9-40 16,26-9-64-16,-16 0-165 16,-7 0-546-16</inkml:trace>
  <inkml:trace contextRef="#ctx0" brushRef="#br0" timeOffset="1495">2017 1547 1612 0,'0'0'1388'15,"0"0"-1088"-15,0 0-115 16,0 0 24-16,0 0-68 16,0 0-83-16,0 0-58 15,-76-38-159-15,105 38-202 16,4 0-1818-16</inkml:trace>
</inkml:ink>
</file>

<file path=ppt/ink/ink10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8:47:26.487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691 622 1735 0,'0'0'345'15,"0"0"-162"-15,0 0 44 16,0 0-15-16,-17-191 14 15,-12 146-108-15,-4 4-46 16,-7 6 25-16,-2 5-31 16,-4 10 18-16,4 13 1 15,-1 7-46-15,4 16 3 16,5 36-13-16,9 31-7 16,8 24 29-16,11 16-34 15,6 10 10-15,0 5 3 0,6-12-29 16,14-9 4-16,-1-6-5 15,-2-17 1-15,-3-12 8 16,-5-14-9-16,-6-14 0 16,-3-11-9-16,0-11-38 15,-6-11-7-15,-17-6-85 16,-20-15-206-16,4 0-557 16,3-3-1195-16</inkml:trace>
  <inkml:trace contextRef="#ctx0" brushRef="#br0" timeOffset="184">0 1055 113 0,'0'0'2152'16,"0"0"-1826"-16,0 0-153 16,0 0 96-16,0 0-65 15,206-45-123-15,-134 45-74 16,4 0-7-16,28 0-102 15,-22 6-266-15,-13 9-691 0</inkml:trace>
  <inkml:trace contextRef="#ctx0" brushRef="#br0" timeOffset="523">1482 12 2189 0,'0'0'362'0,"0"0"-191"15,0 0 95-15,0 0-58 16,-193 93-62-16,139-16-39 15,0 24-53-15,12 14 12 16,10 7-8-16,12-5-10 16,10-5-3-16,10-15-19 15,0-11-20-15,22-12-6 16,12-16-39-16,8-5-54 0,1-9-44 16,8-5-144-16,-3-13-435 15,-14-17-316-15</inkml:trace>
  <inkml:trace contextRef="#ctx0" brushRef="#br0" timeOffset="791">1522 551 2292 0,'0'0'601'16,"0"0"-421"-16,0 0 12 0,0 0 10 15,0 0-57-15,0 0-79 16,0 0 14-16,33 105-59 16,-1-51 3-16,7 5 19 15,4-2-42-15,-4-5-1 16,-2-6 0-16,-5-6-32 16,-2-7-11-16,-10-7-92 15,-11 0-59-15,-9-4-138 16,0-5-491-16,-3-11-563 0</inkml:trace>
  <inkml:trace contextRef="#ctx0" brushRef="#br0" timeOffset="1030">1437 1001 2032 0,'0'0'608'15,"0"0"-467"-15,0 0 140 16,0 0-60-16,0 0-81 16,0 0-71-16,0 0-39 15,135-196 3-15,-73 143-25 16,0 3-7-16,-7 4-1 16,-2 6-13-16,-10 15-82 15,-8 0-158-15,-11 16-475 16,-9-3-907-16</inkml:trace>
  <inkml:trace contextRef="#ctx0" brushRef="#br0" timeOffset="1382">2118 0 2094 0,'0'0'601'0,"0"0"-501"15,0 0 105-15,0 0 33 16,0 0-43-16,0 0-74 15,193 51-53-15,-130 4 16 16,-4 13-21-16,-8 14-20 16,-5 13 22-16,-10 6-49 15,-10 10-14-15,-15 1-2 16,-11 7-50-16,-53 57-91 16,-19-23-135-16,-7-17-698 0</inkml:trace>
</inkml:ink>
</file>

<file path=ppt/ink/ink10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8:47:39.016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252 317 1367 0,'0'0'330'16,"0"0"-140"-16,0 0-12 16,0 0 69-16,0 0 8 15,0 0-32-15,0 0-30 16,-14-71-67-16,11 71-5 16,0 0-22-16,3 20-84 15,-3 27 19-15,-4 33 7 16,-2 43-8-16,-5 2 37 15,-1 13-68-15,-2 0 25 16,0-22 8-16,1 8-34 16,-1-15 16-16,5-18-17 0,1-21 1 15,2-13 2-15,6-22-3 16,0-14 0-16,3-17 0 16,0-4 0-16,0 0-6 15,0-25-12-15,0-32 4 16,6-19 4-16,3-24-14 15,2-35 4-15,-8-35 13 16,-3 6-11-16,0 26 0 16,0 26 6-16,0 35 12 15,0 7-6-15,0 6 6 16,0 18 0-16,0 20 42 16,0 8-24-16,0 7 13 0,0 4-22 15,6 5-1-15,14 2 17 16,13 0-19-16,13 0-6 15,5 0 43-15,8 2-42 16,4 5 11-16,2 2-6 16,5-3 0-16,1 0 12 15,-2-1-17-15,4-2-1 16,-8-3 0-16,-3 0-34 16,-7 0-25-16,-5 0-83 15,-14 18-156-15,-17-1-340 16,-15 4-236-16</inkml:trace>
  <inkml:trace contextRef="#ctx0" brushRef="#br0" timeOffset="270">216 933 2177 0,'0'0'530'15,"0"0"-403"-15,0 0 36 16,0 0 38-16,0 0-44 16,0 0-64-16,0 0-87 15,48 0 12-15,19 0-2 16,4 0-1-16,8 0-4 16,-4 0-11-16,-5 0-30 15,-13 2-44-15,-10 19-92 16,-27 32-191-16,-17-6-431 15,-3-3-1068-15</inkml:trace>
  <inkml:trace contextRef="#ctx0" brushRef="#br0" timeOffset="489">0 1657 2134 0,'0'0'488'15,"0"0"-407"-15,0 0-45 16,0 0 182-16,0 0-6 16,0 0-105-16,167 10-39 0,-96-10-35 15,8 0-9-15,6 0 8 16,7-10-32-16,3 4-99 16,22 0-147-16,-24 6-552 15,-22 0-823-15</inkml:trace>
  <inkml:trace contextRef="#ctx0" brushRef="#br0" timeOffset="872">2088 137 2275 0,'0'0'351'16,"0"0"-246"-16,0 0-10 15,0 0 62-15,0 0 9 16,-199 160-14-16,84 19-97 15,-16 70 11-15,4 32 36 16,31-15-23-16,38-43-4 16,31-67-28-16,21-38-32 0,6-32 0 15,0-18-15 1,17-1-15-16,19 4-9 0,13-1-66 16,10-16-71-16,32-12-117 15,-12-16-349-15,-14-14-406 0</inkml:trace>
  <inkml:trace contextRef="#ctx0" brushRef="#br0" timeOffset="1323">2759 652 2234 0,'0'0'354'16,"0"0"-239"-16,0 0 60 15,0 0 85-15,0 0-19 16,0 0-141-16,0 0-62 16,-16-26-7-16,55 85 8 15,14 29 35-15,16 24-26 0,7 21-12 16,9 6 42 0,0-4-45-16,0-2 1 0,3-14 7 15,0-2-40 1,-3-17 19-16,-6-15-19 0,-14-14-1 15,-16-16 0-15,-13-16-6 16,-16-9-52-16,-11-13-19 16,-4-5-94-16,-5-6-46 15,-17-4-298-15,-9-2-515 0</inkml:trace>
  <inkml:trace contextRef="#ctx0" brushRef="#br0" timeOffset="1699">2491 1769 2218 0,'0'0'390'0,"0"0"-238"15,0 0-100-15,0 0 161 16,0 0 35-16,0 0-101 16,0 0-80-16,-26-59-47 15,82 16 20-15,32-21 52 16,56-41-71-16,52-36 12 16,40-30 7-16,-19 14-10 0,-55 37-12 15,-57 43-17-15,-49 27 0 16,-2 6 8-16,-12 3 2 15,-7 9-11-15,-21 14 0 16,-11 10-2-16,-3 8-43 16,0 0-79-16,-20 17-46 15,-3 18-338-15,0-2-668 0</inkml:trace>
  <inkml:trace contextRef="#ctx0" brushRef="#br0" timeOffset="2284">4459 174 2421 0,'0'0'333'0,"0"0"-246"16,0 0-71-16,0 0 123 16,0 0 48-16,134-158-128 0,-81 146-34 15,1 10 4-15,-4 2-14 16,-7 6 32-16,-14 22-20 15,-15 11-3-15,-14 6 30 16,-11 9-15-16,-35 7 3 16,-19 1 8-16,-6-3-22 15,-5-10 4-15,7-6-1 16,16-9-2-16,14-13 29 16,21-11-46-16,10-7 8 15,8-3-20-15,0 0-12 16,23 0-23-16,27 0 35 15,18 0 5-15,14 0 37 16,12 0-42-16,2 0 0 16,-8 0 16-16,-9 0-10 0,-14 0 2 15,-19 0-8 1,-13 0 0-16,-17 0 45 0,-9 0-43 16,-7 0 11-16,0 0 26 15,0 0-27-15,0 0-12 16,-3 0-34-16,-1 0-62 15,4 0-60-15,0 0-207 16,0 0-768-16</inkml:trace>
  <inkml:trace contextRef="#ctx0" brushRef="#br0" timeOffset="2674">5448 57 2286 0,'0'0'559'16,"0"0"-550"-16,0 0 4 15,0 0 129-15,0 0 62 16,0 0-73-16,170 163-39 15,-102-75-32-15,5 18 58 16,18 35-43-16,11 42-16 0,-3 38 11 16,-14 13-37-16,-34-23 2 15,-31-43-13-15,-20-57-14 16,0-27-16-16,-32-17 8 16,-18 10 0-16,-12 2-6 15,-10 1 2-15,4-19-7 16,9-19 5-16,9-21-45 15,15-15-6-15,18-6-84 16,17-40-117-16,6-9-407 16,24-7-649-16</inkml:trace>
  <inkml:trace contextRef="#ctx0" brushRef="#br0" timeOffset="2915">6728 1064 1810 0,'0'0'1350'0,"0"0"-1198"16,0 0-129-16,0 0 22 16,179-31 90-16,-100 25-55 15,14 3-56-15,11 0-24 16,-3 0-6-16,-9 3-104 15,-20 11-116-15,-24 16-358 16,-31 3-375-16</inkml:trace>
  <inkml:trace contextRef="#ctx0" brushRef="#br0" timeOffset="3076">6757 1566 2806 0,'0'0'562'15,"0"0"-517"-15,0 0 22 16,0 0 46-16,0 0-17 16,246 0-96-16,-79-16-36 15,-20 6-126-15,-22-3-697 0</inkml:trace>
</inkml:ink>
</file>

<file path=ppt/ink/ink10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8:47:42.692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0 120 1936 0,'0'0'359'0,"0"0"-259"16,0 0-19-16,252-36 55 16,-137 27-20-16,16 2-19 15,13 5-49-15,4-2-4 16,-12 4-6-16,-14 0-38 15,-31 0-29-15,-26 0-96 16,-41 33-120-16,-21-4-131 16,-3 1-321-16</inkml:trace>
  <inkml:trace contextRef="#ctx0" brushRef="#br0" timeOffset="507">85 198 1768 0,'0'0'660'0,"0"0"-485"16,0 0 38-16,0 0 35 15,0 0-75-15,0 0-75 16,0 0-80-16,23-17-7 16,30 38 11-16,18 8-21 15,11 7-1-15,9 5 6 16,8 6-5-16,3 3 6 15,-8 3-6-15,-8 3 8 16,-14 0 19-16,-27-3-20 0,-25 2-8 16,-20 3 19-16,-6 3-10 15,-44 1-6-15,-15 6-1 16,-17-1-2-16,-9 4 30 16,-4-2-29-16,0-6-1 15,1 0 8-15,12-4 4 16,16-6-12-16,13-12 21 15,17-6-3-15,13-5 11 16,14-7-29-16,9-2 0 16,0-1 0-16,6 2 9 15,27-5-1-15,16-3-1 16,13-5 10-16,17-3 5 16,15-6-16-16,14 0-6 0,11 0 9 15,2 0 0 1,4 0 3-16,-9 0-4 0,-8-3-1 15,-12-3-7-15,-17 6-36 16,-17 0-48-16,-13 0-141 16,-13 0-485-16,-21 0-1229 15</inkml:trace>
  <inkml:trace contextRef="#ctx0" brushRef="#br0" timeOffset="1266">2178 912 1753 0,'0'0'605'16,"0"0"-530"-16,0 0-35 0,0 0 87 15,0 0 93-15,0 0-88 16,0 0-83-16,164-132 14 16,-119 132-35-16,1 0 28 15,-7 30 25-15,-7 16-44 16,-9 13 4-16,-15 6-26 16,-8 5 2-16,0 1 23 15,-34-3-40-15,-5-7 0 16,-1-7 12-16,2-16-12 15,5-8-7-15,10-16 2 16,6-10 5-16,14-4 0 16,3-4-90-16,0-26-15 0,34-7-9 15,14-10-75 1,11-5-32-16,10 0-57 0,2 2 16 16,2 3 132-16,-8 2 70 15,-5 4 60-15,-15 8 0 16,-13 5 103-16,-15 10 176 15,-14 6 27-15,-3 10 9 16,0 2-55-16,-15 0-104 16,-22 11-72-16,-5 21-47 15,-4 10 22-15,-1 7 14 16,15 11-16-16,6 5-7 16,16 0 8-16,10 0-52 15,0-4 15-15,33-2-10 16,13-9-11-16,10-9 0 15,12-11-14-15,1-13 5 0,6-11-31 16,-6-6-79-16,-7 0-52 16,-6-29-125-16,-13-1-512 15,-20-2-925-15</inkml:trace>
  <inkml:trace contextRef="#ctx0" brushRef="#br0" timeOffset="1788">3153 78 1965 0,'0'0'362'0,"0"0"-267"15,0 0-53-15,0 0 148 16,0 0-9-16,0 0-99 16,180-77-30-16,-137 77-11 15,-14 21 9-15,-10 6 39 16,-15 5-43-16,-4 7-11 0,-23 1 28 15,-29 5-29 1,-10 0 12-16,-8-5-37 0,8-11-3 16,13-5 39-16,17-9-44 15,12-9 17-15,13-6 18 16,7 0-23-16,0 0-13 16,0 0-1-16,23 0 1 15,10 0 9-15,10 18-8 16,2 8 20-16,4 6 26 15,4 3-23-15,-1 1 18 16,7-3-14-16,6-16-2 16,11-11 28-16,6-6-54 15,3-21-24-15,23-44-81 16,-23 7-214-16,-20-4-927 0</inkml:trace>
  <inkml:trace contextRef="#ctx0" brushRef="#br0" timeOffset="2955">4682 971 1510 0,'0'0'236'0,"0"0"-157"16,0 0 95-16,0 0 107 15,0 0-53-15,0 0-115 16,52-167 8-16,-52 143-9 15,0 0-18-15,-16 0-25 16,-11 3-40-16,-5 1-3 0,-1 4 16 16,-4 6-41-1,5 2 25-15,4 8-25 0,0 0 13 16,5 8-5-16,4 26 0 16,-1 16 0-16,8 19 6 15,-2 19-2-15,8 19-13 16,6 14 18-16,0 13 2 15,0 5 14-15,0-1-25 16,0-11 9-16,0-15 14 16,0-14-31-16,0-22 17 15,0-17-17-15,0-15 0 16,0-12 35-16,-14-8-36 16,-8-9-7-16,-1-3-17 0,-6-4-112 15,-14-8-147-15,7 0-327 16,3 0-108-16</inkml:trace>
  <inkml:trace contextRef="#ctx0" brushRef="#br0" timeOffset="3144">4024 1386 1748 0,'0'0'389'0,"0"0"-238"16,0 0 57-16,0 0 106 15,170-34-135-15,-101 24-76 16,5 1-43-16,13 1-60 16,1-2 0-16,17 3-116 15,-20 6-359-15,-20-2-293 0</inkml:trace>
  <inkml:trace contextRef="#ctx0" brushRef="#br0" timeOffset="3481">5580 189 1940 0,'0'0'340'0,"0"0"-222"0,0 0 59 15,0 0 114-15,0 0-102 16,-218-1-103-16,159 63-32 16,1 23 19-16,2 23 32 15,3 19-57-15,11 12 6 16,10-1-21-16,12 0-5 16,14-11-17-16,6-14-11 15,6-19-1-15,30-15 0 16,10-14-109-16,10-9-38 15,19-11-180-15,-10-14-367 16,-12-16-631-16</inkml:trace>
  <inkml:trace contextRef="#ctx0" brushRef="#br0" timeOffset="3754">5677 774 2386 0,'0'0'468'0,"0"0"-456"15,0 0 20-15,0 0 166 16,0 0-44-16,0 0-39 16,0 0-71-16,164 147 1 15,-105-94 30-15,-4-3-62 0,1-1-5 16,-8-1-8-1,-1-5-21-15,-9 1 5 0,-7-7-106 16,-22 8-116-16,-6-8-358 16,-3-9-292-16</inkml:trace>
  <inkml:trace contextRef="#ctx0" brushRef="#br0" timeOffset="4002">5660 1348 1835 0,'0'0'916'15,"0"0"-753"-15,0 0-84 0,0 0 165 16,0 0-96-16,0 0-91 16,0 0-22-16,167-197-16 15,-91 134-2-15,0-4-8 16,-5 5-8-16,-8 6 15 15,-15 9-16-15,-11 13-52 16,-12 17-46-16,-8 9-231 16,-8 5-527-16</inkml:trace>
  <inkml:trace contextRef="#ctx0" brushRef="#br0" timeOffset="4286">6626 90 2680 0,'0'0'327'0,"0"0"-245"15,0 0 74-15,0 0 57 16,249 123-51-16,-150-54-108 15,2 16-3-15,4 12-12 16,-8 15 15-16,-12 6-8 16,-22 9-46-16,-33 26-16 15,-30 34-25-15,-88 38-100 0,-5-34-72 16,-4-46-635-16</inkml:trace>
</inkml:ink>
</file>

<file path=ppt/ink/ink10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8:47:48.050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42 73 651 0,'0'0'1328'16,"0"0"-1071"-16,0 0-112 15,0 0 5-15,0 0 57 16,0 0-20-16,9 137-29 0,5 32-66 16,-8 49-28-1,-3 14 5-15,-3-40-48 0,0-51-3 16,0-57-5-16,0-25 1 15,0 1-16-15,-6-3 2 16,3-4 0-16,3-24-7 16,0-15 7-16,0-14-24 15,0 0 3-15,0-35-57 16,0-24-16-16,0-20-8 16,0-45 6-16,0-43 59 15,0-45-9-15,-20-13 18 16,-3 37 27-16,10 50-1 15,7 57 2-15,6 26 6 16,0 4 49-16,0 10 61 0,3 5-63 16,23 19-18-16,10 15 31 15,6 2-20-15,13 0 32 16,7 8-29-16,8 10-40 16,8-3 36-16,4-4-44 15,0-5-1-15,-3-6 11 16,-8 0-11-16,-15 0-59 15,-19 7-83-15,-18 1-235 16,-19 1-441-16</inkml:trace>
  <inkml:trace contextRef="#ctx0" brushRef="#br0" timeOffset="219">88 661 2335 0,'0'0'310'0,"0"0"-243"16,0 0 108-16,0 0 39 15,0 0-85-15,182-2-75 16,-100-8-36-16,3 4 4 16,8 6-22-16,-11 0-79 15,6 18-203-15,-23 18-319 16,-22 2-175-16</inkml:trace>
  <inkml:trace contextRef="#ctx0" brushRef="#br0" timeOffset="468">71 1483 2290 0,'0'0'509'15,"0"0"-422"-15,0 0-6 16,0 0 127-16,0 0-63 16,0 0-94-16,0 0 7 15,134 0-29-15,-58-2-8 16,9-7-21-16,9-1-2 0,4 6-61 16,1 4-74-1,12 0-317-15,-26 2-286 0,-23 10-1233 16</inkml:trace>
  <inkml:trace contextRef="#ctx0" brushRef="#br0" timeOffset="849">1728 98 1388 0,'0'0'374'0,"0"0"-226"0,0 0-16 16,0 0 124-16,0 0 83 15,0 0-126-15,0 0-110 16,-50-25-14-16,15 100-7 15,-21 51 14-15,-20 52-6 16,-12 65-25-16,3 15 36 16,16-7-71-16,27-33 13 15,25-71 22-15,17-35-55 16,0-36 16-16,20-17-26 16,22 6-4-16,24 0 3 15,19-2-115-15,50-14-131 16,-18-16-319-16,-16-19-589 0</inkml:trace>
  <inkml:trace contextRef="#ctx0" brushRef="#br0" timeOffset="1253">2575 464 2172 0,'0'0'468'16,"0"0"-408"-16,0 0 95 15,0 0 110-15,0 0-78 16,0 0-153-16,0 0 28 16,66 141 7-16,-13-38-17 15,9 14 16-15,6 6-50 16,4 0 28-16,1-6 4 16,1-7-43-16,-4-11 1 15,-8-13-8-15,-7-11 11 16,-13-16-11-16,-5-11-60 0,-17-6-54 15,-17-10-181-15,-3-8-746 16,0-12-1053-16</inkml:trace>
  <inkml:trace contextRef="#ctx0" brushRef="#br0" timeOffset="1550">2349 1625 2357 0,'0'0'461'0,"0"0"-446"0,0 0 15 16,0 0 164-16,0 0-37 15,96-195-58-15,-17 119-80 16,15-19 17-16,17-13 54 15,13-11-49-15,4-4 5 16,-4 5-14-16,-16 16-17 16,-26 24 13-16,-26 26-28 15,-36 31-66-15,-17 18-108 16,-3 3-833-16</inkml:trace>
</inkml:ink>
</file>

<file path=ppt/ink/ink10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8:47:53.316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11 2600 0,'0'0'369'0,"0"0"-299"15,0 0-42-15,170 0 125 16,-97 0-78-16,9 0-24 15,9 0-51-15,0 0-40 16,-5 12-181-16,-27 12-467 16,-33 3-443-16</inkml:trace>
  <inkml:trace contextRef="#ctx0" brushRef="#br0" timeOffset="171">3 604 2704 0,'0'0'453'0,"0"0"-398"16,0 0 81-16,0 0-28 15,201 3-108-15,-93-3-1 16,98 0-174-16,-27 0-580 16,-12-7-1596-16</inkml:trace>
</inkml:ink>
</file>

<file path=ppt/ink/ink10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8:47:52.727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45 34 1803 0,'0'0'328'16,"0"0"-201"-16,0 0-76 0,0 0 24 16,0 0 86-16,0 0-50 15,116-29-102-15,-68 29 19 16,8 0-1-16,-1 0 3 62,-5 0 12-62,-4 0-42 0,-14 0 13 0,-10 0 8 0,-11 0-13 0,-11 0 2 0,0 3 41 0,-14 0 39 16,-21-3-39-16,-12 0-51 16,-4 0 25-16,-9 0 0 15,9 0-17-15,-2 0 8 16,10 0 20-16,7 0-15 0,7 0 39 16,9 0-58-16,3 0 10 15,8 15 0-15,2 12-2 16,4 2 10-16,3 9-14 15,0 0-6-15,0 4 35 16,0-7-34-16,0-3-1 16,0-2 35-16,0-6-33 15,0-11 14-15,0 0-1 16,0-7-7-16,0-6 31 16,0 0-29-16,0 0-5 15,3 0 40-15,1 0-39 16,2 0-12-16,8 0 1 15,4 0 5-15,10 0-13 0,6 0 13 16,9 0 0 0,7 12 3-16,-1 8-2 0,-4 3-2 15,-5 10-16-15,-7 0 13 16,-13-1-11-16,-11 4 7 16,-9-7 8-16,0 4 9 15,-12-7-7-15,-25-6 16 16,-5-5-12-16,-8-7 1 15,1-3 47-15,1-5-48 16,2 0-5-16,7-7 23 16,8-8-13-16,8 1-22 15,14 8-34-15,9 6-73 16,20 0-409-16,6 0-375 0</inkml:trace>
  <inkml:trace contextRef="#ctx0" brushRef="#br0" timeOffset="376">1005 93 2443 0,'0'0'443'16,"0"0"-425"-16,0 0 27 16,0 0 119-16,0 0-9 0,229 145-69 15,-157-53-15-15,13 37-41 16,10 42 48-16,0 44-18 16,-20 24-30-16,-32-4 3 15,-37-8-27-15,-6-17 13 16,-29-44-14-16,-7-32 7 15,-4-46-24-15,1-27 1 16,-7-2 11-16,-2-1-10 16,2-12-2-16,7-23-36 15,16-18-2-15,23-29-107 16,0-23-387-16,3-18-483 0</inkml:trace>
</inkml:ink>
</file>

<file path=ppt/ink/ink10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8:47:53.986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101 219 1998 0,'0'0'473'16,"0"0"-412"-16,0 0 89 15,170-11 68-15,-85 5-127 0,20 3-30 16,14 0-12-1,8 0-48-15,1 0 37 0,-4 3-15 16,-13-2-17-16,-18 2 18 16,-22 0-24-16,-22 0-56 15,-26 0-22-15,-23 23-223 16,-20 1-298-16,-18-4 91 0</inkml:trace>
  <inkml:trace contextRef="#ctx0" brushRef="#br0" timeOffset="521">212 270 1962 0,'0'0'580'16,"0"0"-408"-16,0 0 85 0,0 0-25 16,0 0-34-16,0 0-143 15,0 0-49-15,-9-18 11 16,58 39-11-16,16 12-2 15,11 10-4-15,9 10 0 16,6 10 18-16,2 8-18 16,-2 5 0-16,-9 3-6 15,-6 5 12-15,-22-2-7 16,-20-3 1-16,-25-3 0 16,-9 1 11-16,-36-6-11 15,-30 0 0-15,-19-7 3 16,-15 1-3-16,-9-3 0 15,1-7-6-15,6 0 6 0,11-12 37 16,12-4-37-16,17-7 15 16,13-6 15-16,7-1-10 15,13-5 11-15,4-3-31 16,10-2 6-16,8-3 20 16,4 3-26-16,3-4 0 15,0 1 9-15,16-3-7 16,27 2 10-16,16-4-12 15,15-4 15-15,25-3 0 16,17 0-6-16,7 0-9 16,12 0 0-16,-2 0 6 15,-5 6 11-15,-7 0-16 0,-16-1-2 16,-14 4 1-16,-12 0-98 16,-16 6-14-16,-24-4-260 15,-22-1-1613-15</inkml:trace>
  <inkml:trace contextRef="#ctx0" brushRef="#br0" timeOffset="1436">2187 1134 1612 0,'0'0'276'16,"0"0"-153"-16,0 0 48 16,0 0 116-16,27-152-19 15,-4 123-122-15,2 2-38 16,7 10-1-16,5 8-41 15,5 9-6-15,1 0-13 0,2 30-19 16,-5 14 30-16,-7 12-52 16,-10 12-3-16,-14 3 9 15,-9-1-11-15,0-2-1 16,-26-6-1-16,-13-3 1 16,-10-12 8-16,1-8-8 15,1-13 0-15,9-14 0 16,7-9 0-16,15-3-1 15,16-3-51-15,0-27-71 16,19-8 12-16,31-7-131 16,13-3-46-16,11 0-50 15,5 0 88-15,-5 5 63 16,2-9 57-16,-10 3 130 0,-10-1 32 16,-14 5 149-1,-13 7 88-15,-12 11 62 0,-11 10 10 16,-6 8-73-16,0 9-75 15,-6 0-37-15,-23 6-60 16,-7 33-81-16,-4 11 42 16,4 15-2-16,4 2-23 15,12 0 31-15,13 0-36 16,7-13-12-16,0-3-3 16,27-9-12-16,15-11-1 15,13-3-19-15,15-14-10 16,7-8 24-16,8-6-109 15,25-3-68-15,-28-21-102 16,-17 1-670-16</inkml:trace>
  <inkml:trace contextRef="#ctx0" brushRef="#br0" timeOffset="2278">3198 73 867 0,'0'0'1376'0,"0"0"-1182"16,0 0-110-16,0 0 141 15,0 0-23-15,0 0-112 16,0 0-74-16,164-67 11 16,-99 63 36-16,5 4-62 15,-5 0 13-15,-2 0 19 16,-15 0-33-16,-14 0-2 16,-16 0 2-16,-10 0 1 15,-8 0 53-15,0 0-47 16,-20 0 14-16,-20 0 6 15,-8 0-25-15,-12 0-2 16,-5 0-6-16,0 0 6 0,-2 0 37 16,9 0-30-1,8 4-1-15,8 2 26 0,7-2-5 16,12 3 3 0,6 2-23-16,7 3 14 0,4 5 14 15,6 7-23-15,0 8-12 16,0 1 15-16,3 5-5 15,10 0-1-15,-4 0 2 16,5-5-11-16,-8-4 6 16,0-6 3-16,-1-6-9 15,-2-8 0-15,0-2 0 16,0-7 17-16,-3 0-15 16,3 0 5-16,0 0 13 15,2 0-10-15,4-16-10 16,4 4 0-16,7-5 1 0,3 6-7 15,9 5 7 1,4 3-1-16,4 3 0 0,5 0-6 16,4 20 0-16,1 9-1 15,-8 11-8-15,1 1 3 16,-11 6-6-16,-5 3 18 16,-15-3 9-16,-12-6-3 15,0-2-6-15,-19-4 0 16,-21-8 0-16,-12-7 37 15,-7-7-36-15,-6-4 17 16,-3-9 47-16,5 0-41 16,1 0 24-16,12-6-24 0,7-10-12 15,12-2 19-15,11 6-31 16,14 3-30 0,6 7-1-16,0 2-134 0,45 21-139 15,1 15-419-15,2-5-936 16</inkml:trace>
  <inkml:trace contextRef="#ctx0" brushRef="#br0" timeOffset="2811">4855 1140 1367 0,'0'0'1012'0,"0"0"-874"16,0 0-103-16,0 0 128 16,-23-189 82-16,0 144-68 15,-3-2-140-15,-4 9 13 16,-2-1 34-16,-1 13-19 0,-2 5-5 16,5 13-21-16,-2 8-9 15,4 0 17-15,2 32-46 16,4 27-1-16,2 23 32 15,3 19-8-15,11 16 19 16,0 11-26-16,6 4 14 16,0 0 26-16,0-2-57 15,0-9 16-15,0-11 1 16,0-14-17-16,-11-14 18 16,2-17-16-16,-4-14-2 15,-1-16 0-15,-1-12-33 16,-2-8-32-16,0-5-64 15,-8-10-133-15,2 0-412 16,3-10-620-16</inkml:trace>
  <inkml:trace contextRef="#ctx0" brushRef="#br0" timeOffset="3010">4194 1516 2443 0,'0'0'578'0,"0"0"-505"16,0 0-46-16,0 0 148 16,0 0-24-16,0 0-67 15,210-18-84-15,-122 16-3 16,14-1-30-16,18-3-181 16,-19 3-560-16,-25-6-1563 0</inkml:trace>
  <inkml:trace contextRef="#ctx0" brushRef="#br0" timeOffset="3333">5733 264 2313 0,'0'0'341'15,"0"0"-244"-15,0 0 177 0,-224 163-54 16,142-43-63-16,8 43-46 16,12 33-48-16,19-13 18 15,27-38-59-15,16-46-10 16,0-30-4-16,25 2-8 15,18 2-71-15,13 1-34 16,32-14-112-16,-12-20-325 16,-14-19-311-16</inkml:trace>
  <inkml:trace contextRef="#ctx0" brushRef="#br0" timeOffset="3832">5758 1022 2314 0,'0'0'346'15,"0"0"-304"-15,0 0 94 16,0 0 60-16,178-109-90 16,-126 102-64-16,4 7-8 15,-4 0 26-15,-10 27 25 16,-11 14-59-16,-16 9 11 15,-15 9 5-15,0 4-28 0,-12-2 21 16,-25-5-35 0,5-8 0-16,2-14-1 0,10-7-32 15,11-13-28-15,9-9-17 16,0-5-37-16,9 0-16 16,31-25-69-16,8-15 66 15,14-14 23-15,4-8-8 16,1-2 37-16,-10 5 57 15,-7 8 25-15,-15 10 52 16,-15 11 66-16,-12 16 149 16,-8 5 15-16,0 9-81 15,-11 0-66-15,-18 11-74 16,-7 25-10-16,-4 11 51 16,5 6-69-16,5 4-4 15,13-3 11-15,17 1-38 0,0-6-4 16,20-4-17-1,30-3-31-15,15-11 32 0,17-4-135 16,43-18-119-16,-20-3-385 16,-14-6-792-16</inkml:trace>
  <inkml:trace contextRef="#ctx0" brushRef="#br0" timeOffset="4100">6954 278 2668 0,'0'0'349'0,"0"0"-252"0,0 0-17 16,0 0 86-16,0 0 14 16,167 95-41-16,-79-24-62 15,17 15 26-15,10 16-41 16,2 13-2-16,-6 9 44 15,-6 9-93-15,-23 5-11 16,-26 4 0-16,-39 23-33 16,-31 20-56-16,-85 18-74 15,2-38-118-15,-8-47-566 0</inkml:trace>
</inkml:ink>
</file>

<file path=ppt/ink/ink10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8:47:59.281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156 769 1455 0,'0'0'297'0,"0"0"-136"0,0 0-13 16,0 0 82-1,0 0 61-15,0 0-71 0,-20-76-85 16,17 119-95-16,-1 26 19 16,1 25 42-16,0 24-63 15,-3 7 1-15,3 3-2 16,-5-7-36-16,-1-15 22 16,3-17-23-16,-2-22 0 15,5-14 0-15,0-20 6 16,3-14-6-16,0-12 0 15,0-7-43-15,0 0 8 16,0-22-32-16,0-21-24 16,3-16 25-16,0-17-28 15,-3-9 23-15,0-16 28 16,0-10-14-16,-9-10 45 0,-14-6 6 16,4 0 6-16,-1 13 21 15,9 13-20-15,11 25 81 16,0 19 68-16,5 19-69 15,21 11-25-15,10 10-15 16,7 7-10-16,5 6 34 16,8 4-47-16,10 0 3 15,5 0 27-15,11 0-30 16,6 1 14-16,5 6-32 16,-5-1-9-16,-11-3 9 15,-10 0-93-15,-18 6-70 16,-33 5-160-16,-16 3-337 15,0-2-485-15</inkml:trace>
  <inkml:trace contextRef="#ctx0" brushRef="#br0" timeOffset="244">71 1127 1945 0,'0'0'514'16,"0"0"-401"-16,0 0 22 16,0 0 91-16,0 0-90 15,0 0-61-15,0 0-29 0,210-6-1 16,-128-1-28 0,3 1-11-16,0 4-6 0,-11 2-90 15,2 2-129-15,-21 24-349 16,-25 1-241-16</inkml:trace>
  <inkml:trace contextRef="#ctx0" brushRef="#br0" timeOffset="482">60 1823 2221 0,'0'0'377'0,"0"0"-259"16,0 0-66-16,0 0 175 0,0 0-50 16,0 0-99-16,210-2-27 15,-128-7-39-15,6-1 10 16,8 0-22-16,1 7-67 16,32 3-225-16,-29 0-371 15,-15 0-501-15</inkml:trace>
  <inkml:trace contextRef="#ctx0" brushRef="#br0" timeOffset="805">1836 362 492 0,'0'0'1993'0,"0"0"-1731"16,0 0-170-16,0 0 44 15,0 0 33-15,-201 204-26 16,116-36-72-16,-3 59 9 16,3 25-17-16,26-9 12 15,30-25 22-15,22-63-67 16,7-29-6-16,0-40 20 15,19-11-44-15,18 1 0 16,14 4-4-16,16 1-50 0,14-20-20 16,57-14-142-1,-20-18-299-15,-13-22-316 0</inkml:trace>
  <inkml:trace contextRef="#ctx0" brushRef="#br0" timeOffset="1215">3573 937 2508 0,'0'0'277'16,"0"0"-277"-16,0 0 0 16,0 0 59-16,201-168 63 15,-133 98-80-15,8-9-40 16,-5-10 4-16,-5-6 1 16,-10-5 45-16,-14 1-40 15,-13 7 59-15,-9 21 13 16,-9 22 13-16,-11 24 2 15,0 25-42-15,0 10-14 16,0 54 14-16,-14 28-45 16,0 22 15-16,2 16-16 15,5 9-11-15,0-4 0 0,7-5-21 16,0-7-44-16,0 30-82 16,0-36-326-16,0-24-366 0</inkml:trace>
  <inkml:trace contextRef="#ctx0" brushRef="#br0" timeOffset="1599">2811 1600 2609 0,'0'0'373'16,"0"0"-255"-16,0 0-50 16,0 0 116-16,0 0-6 15,0 0-143-15,0 0-26 16,9 0 33-16,53 0-8 16,31 0 13-16,41 0-34 15,55 0 11-15,57 0 35 16,20-1-20-16,-2-4-39 15,-8 3 35-15,-16-2-34 16,-5-2 24-16,-39 0-19 16,-41 1-5-16,-52-1-2 15,-21 0 0-15,-3 2-22 0,-6 2-7 16,-11 2-46-16,-30 0-61 16,-32 0-91-16,-9 6-234 15,-31 6-419-15</inkml:trace>
  <inkml:trace contextRef="#ctx0" brushRef="#br0" timeOffset="2436">4579 2747 2574 0,'0'0'572'0,"0"0"-525"0,0 0 29 16,0 0 45-16,0 0 11 15,235 0-64-15,-150-6-49 16,11-3-19-16,-8-1-7 16,-6 8-76-16,-17 2-120 15,-19 0-350-15,-19 6-682 0</inkml:trace>
  <inkml:trace contextRef="#ctx0" brushRef="#br0" timeOffset="2629">5001 2458 2614 0,'0'0'508'0,"0"0"-442"16,0 0 109-16,-9 199 17 16,1-130-92-16,8-1-53 15,0-6-46-15,0-1-1 16,0 12-103-16,14-12-189 15,6-21-717-15</inkml:trace>
  <inkml:trace contextRef="#ctx0" brushRef="#br0" timeOffset="2914">5774 2454 2194 0,'0'0'634'16,"0"0"-459"-16,0 0 43 16,85-193-4-16,-71 157-20 15,-8 15-92-15,-6 21-39 16,0 0-8-16,0 29-47 16,-3 35 5-16,-17 19 38 15,-3 21-49-15,3 8 23 16,4 1-25-16,7-10-3 15,9-5 2-15,0-12-121 16,3-6-2-16,25-6-148 0,-5-25-572 16,-6-19-1455-16</inkml:trace>
  <inkml:trace contextRef="#ctx0" brushRef="#br0" timeOffset="8446">3224 2292 1793 0,'0'0'386'0,"0"0"-215"15,0 0-17-15,0 0 74 16,0 0 4-16,0 0-38 15,-17-67-113-15,17 61-18 16,0 3 33-16,0 3-38 0,0 0-4 16,3 0-18-1,26 27 5-15,14 18 50 0,10 16-52 16,12 18-19-16,11 12 37 16,2 13-27-16,7-5 9 15,4-1-38-15,-1-6 1 16,-6-8 35-16,-7-6-37 15,-10-17 0-15,-12-7 11 16,-10-16-11-16,-18-12 0 16,-8-8-42-16,-11-9-54 15,-6-6-7-15,0-3-130 16,-12 0-466-16,-18 0-687 0</inkml:trace>
  <inkml:trace contextRef="#ctx0" brushRef="#br0" timeOffset="8763">3125 3298 1505 0,'0'0'1055'16,"0"0"-894"-16,0 0-85 15,0 0 111-15,0 0 14 16,0 0-78-16,0 0-67 16,56-159-26-16,19 84 50 15,21-10-52-15,17-9 16 0,18-6-2 16,1-3-11-16,-1 9-16 16,-20 14-7-16,-23 15-1 15,-26 21 7-15,-26 19-14 16,-19 17-44-16,-8 8-74 15,-6 13-158-15,-3 7-729 0</inkml:trace>
  <inkml:trace contextRef="#ctx0" brushRef="#br0" timeOffset="9481">6337 142 1888 0,'0'0'497'0,"0"0"-383"0,0 0 2 15,0 0 141 1,0 0-45-16,0 0-133 0,0 0-32 16,82-56-8-16,-24 100 24 15,18 18 28-15,15 18-63 16,8 23 14-16,22 36 35 16,10 40-31-16,-1 47 4 15,-17 16-28-15,-39-12 2 16,-31-21 28-16,-26-32-52 15,-17-3 0-15,0-29 5 16,-7-31-5-16,-23-34 0 16,-2-17-3-16,-4-2 3 15,-4 0 6-15,4-2-6 0,7-18-30 16,9-17-12 0,7-12-34-16,13-12-52 0,0-9-195 15,7-27-611-15,13-7-1158 0</inkml:trace>
  <inkml:trace contextRef="#ctx0" brushRef="#br0" timeOffset="9711">7977 1106 1275 0,'0'0'1690'0,"0"0"-1476"16,0 0-172-16,0 0 2 16,187-27 99-16,-112 21-81 15,10-1-58-15,7 6-4 16,13 1-91-16,-24 0-141 16,-31 8-657-16</inkml:trace>
  <inkml:trace contextRef="#ctx0" brushRef="#br0" timeOffset="9899">7905 1645 1001 0,'0'0'2011'0,"0"0"-1752"0,0 0-153 15,0 0-5-15,0 0 26 16,252 36-124-16,-144-36-3 15,63-9-132-15,-28-4-605 16,-22 5-1797-16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6:02:52.965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691 212 2381 0,'0'0'588'0,"0"0"-549"16,0 0-33-16,-213-3 55 16,134 12 57-16,-3 23-34 15,5 15-66-15,4 12 12 16,11 12 24-16,13 9-24 15,13 5 1-15,21 4-13 16,15-1-17-16,0-3 14 16,22-1-15-16,27-17 0 15,19-8-7-15,11-28 5 0,12-12-64 16,2-19-31 0,-5 0-21-16,-16-25 28 0,-19-6-1 15,-28-3 55-15,-21 9 36 16,-4 4 16-16,-43 0 13 15,-16 15 18-15,-16 2-21 16,-4 4 1-16,3 0-27 16,11 4-30-16,13-4-136 15,22 0-443-15,15 0-1145 0</inkml:trace>
  <inkml:trace contextRef="#ctx0" brushRef="#br0" timeOffset="368">898 0 2499 0,'0'0'456'0,"0"0"-413"16,0 0-25-16,0 0 61 0,0 0 28 15,138 180-55 1,-76-92-38-16,6 4 56 0,1 9-1 16,-4 1-27-16,-9 5-5 15,-13-2-26-15,-11-3-10 16,-19-1 11-16,-13-9-11 15,-3-6 19-15,-33-17-20 16,-7-15-14-16,4-13-28 16,13-41-113-16,9 0-188 15,14-34-575-15</inkml:trace>
</inkml:ink>
</file>

<file path=ppt/ink/ink10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8:48:11.879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0 521 2150 0,'0'0'461'0,"0"0"-370"15,0 0-55-15,0 0 10 16,0 0 151-16,0 0-82 16,0 0-92-16,75-140 46 15,-19 120-26-15,9 1 7 16,1 7 11-16,-1 12-42 15,-3 0 14-15,-6 18-12 16,-13 23-19-16,-8 9 50 16,-15 13-44-16,-10 3-7 15,-10 6 23-15,0-5-24 16,-10-2 0-16,-10-9-8 0,-6-11 8 16,3-12-13-16,3-14 8 15,8-12-19-15,5-7 23 16,7 0-77-16,0-24-75 15,22-17-95-15,26-12-49 16,12-6-64-16,13-6 21 16,2 0-53-16,1 2 88 15,-8 3 279-15,-9 3 26 16,-19 10 357-16,-15 12-30 16,-14 14 161-16,-11 12-192 15,0 9 4-15,-8 0-59 16,-26 32-138-16,-12 16-16 15,-4 16-13-15,-2 10 2 0,7 6 22 16,11-4-73 0,18-5-2-16,13-8 22 0,3-11-44 15,13-7-1-15,30-14-11 16,14-12-28-16,19-15 0 16,43-4-153-16,-22-25-183 15,-15-8-639-15</inkml:trace>
  <inkml:trace contextRef="#ctx0" brushRef="#br0" timeOffset="230">1398 562 2433 0,'0'0'590'0,"0"0"-514"0,0 0-9 16,0 0 89-16,0 0-8 15,192 0-50-15,-107 0-98 16,8 0 18-16,-2 0 2 16,-9 0-20-16,-16 0-33 15,-10 0-81-15,-14 6-106 16,-19 3-283-16,-11-2-249 0</inkml:trace>
  <inkml:trace contextRef="#ctx0" brushRef="#br0" timeOffset="445">1797 229 1318 0,'0'0'1409'16,"0"0"-1145"-16,0 0-171 16,0 0 99-16,0 0 7 15,0 205-45-15,0-131-100 16,-6 2-10-16,-2-3-22 15,2-2-22-15,-3-10-27 16,5 0-70-16,4-3-109 16,0-17-319-16,13-15-550 0</inkml:trace>
  <inkml:trace contextRef="#ctx0" brushRef="#br0" timeOffset="758">2508 416 1743 0,'0'0'975'0,"0"0"-791"16,0 0-106-16,82-153 98 16,-56 96 5-16,-4 4-35 15,1 4-98-15,-9 7 13 16,-2 10 59-16,-8 11-40 15,0 12 2-15,-4 9-46 16,0 3-19-16,0 35 26 0,0 25-16 16,0 19-4-16,-14 12 22 15,0 9-45 1,5 3 0-16,3-5-26 0,6-7-44 16,0-9-19-16,9 4-169 15,14-24-393-15,-3-24-1001 16</inkml:trace>
</inkml:ink>
</file>

<file path=ppt/ink/ink10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8:48:10.830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658 735 1908 0,'0'0'325'15,"0"0"-310"-15,0 0 8 0,0 0 127 16,0 0-14-16,174-94-67 15,-108 35-42-15,5-12 4 16,5-8 23-16,-8-6-53 16,-5-4 35-16,-15 7 18 15,-11 11 0-15,-15 18 58 16,-16 18-5-16,-6 18-2 16,0 17 9-16,0 10-66 15,-18 46-30-15,-6 35 33 16,1 26-24-16,0 11-2 15,11 12-20-15,8-8-4 16,4-8-2-16,0-11-30 0,0 15-111 16,0-28-378-1,0-26-579-15</inkml:trace>
  <inkml:trace contextRef="#ctx0" brushRef="#br0" timeOffset="414">0 1462 2369 0,'0'0'564'0,"0"0"-514"16,0 0 1-16,0 0 133 0,0 0-44 15,0 0-44-15,0 0-82 16,49 0 10-16,13 5 39 16,28-5-29-16,40 2 8 15,57-2-16-15,54 0 1 16,28 0 39-16,0 0-66 16,-20 0 9-16,-27 0 5 15,-38 0-13-15,-37 0-2 16,-42 0 1-16,-14 0 0 15,4 0 11-15,3 0-11 16,-3 0-9-16,-29 0-30 16,-21 0-42-16,-25 0-27 15,-14 0-62-15,-6 9-77 0,-29 0-454 16,-10 0-606-16</inkml:trace>
</inkml:ink>
</file>

<file path=ppt/ink/ink10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8:48:09.712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346 10 2218 0,'0'0'334'0,"0"0"-275"16,0 0 5-16,0 0 123 15,199 0-35-15,-94 0-91 16,22 0 2-16,8 0-42 15,5 0-1-15,-9 0-20 16,-13 0 0-16,-19 12-26 0,-17 0-73 16,-30 17-116-16,-22 0-157 15,-27-5-457-15</inkml:trace>
  <inkml:trace contextRef="#ctx0" brushRef="#br0" timeOffset="535">446 34 2143 0,'0'0'552'16,"0"0"-413"-16,0 0 42 16,0 0 51-16,0 0-106 0,0 0-87 15,0 0-17-15,-15 26-21 16,55 18 20-16,8 15-17 15,17 6 2-15,11 6 0 16,5 3-6-16,12-1 0 16,-5-4 17-16,-9 1-8 15,-11-5-9-15,-19-7 0 16,-22-5 1-16,-24 3 6 16,-3-3-7-16,-43 5 0 15,-27 3 9-15,-15 4-3 16,-15 0-1-16,-9 1-5 15,-2 3 0-15,0-4 39 16,6-4-30-16,7-5-9 16,7-6 44-16,12-5-17 0,16-7-11 15,18-7-8-15,19-7-8 16,15-3 18-16,11-5-18 16,8-6 0-16,30-1 19 15,18-7-13-15,17-2 8 16,12 0 8-16,9-4-10 15,14-11 41-15,4 3-52 16,5 3 13-16,2 7 17 16,-2 2-31-16,-2 0 8 15,-7 0-8-15,-9 0-6 16,-17 0-3-16,9 0-116 0,-26 5-103 16,-19 7-513-16</inkml:trace>
</inkml:ink>
</file>

<file path=ppt/ink/ink10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8:48:13.509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471 732 1437 0,'0'0'262'0,"0"0"-125"16,0 0 91-16,0 0 99 15,0 0-121-15,124-168-58 16,-119 133-9-16,-5-4-32 16,0 2 16-16,-11-1-51 15,-14 7-33-15,-9 8 22 16,-1 5-44-16,-1 17 27 0,-4 1-6 16,4 12-20-16,-4 42 42 15,8 27-47-15,-4 42-4 16,10 41 56-16,6-1-64 15,11-16 33-15,9-20-28 16,0-30 0-16,0 6 24 16,0 1-30-16,0-19 0 15,3-21-18-15,0-16 15 16,-3-16-27-16,0-8-70 16,0-13-72-16,-22-11-182 15,-6 0-365-15,6 0-231 0</inkml:trace>
  <inkml:trace contextRef="#ctx0" brushRef="#br0" timeOffset="166">0 1216 1965 0,'0'0'466'16,"0"0"-331"-16,0 0 2 15,201-41 96-15,-116 23-74 16,9-3-116-16,14-2-43 15,42-10-133-15,-25 5-377 16,-24 7-492-16</inkml:trace>
  <inkml:trace contextRef="#ctx0" brushRef="#br0" timeOffset="438">1493 11 2208 0,'0'0'550'0,"0"0"-381"15,0 0-76-15,0 0 98 16,-144 209 13-16,69-41-57 16,-1 41-92-16,14 13 19 15,23-37-11-15,22-50-17 16,17-52-38-16,0-13-8 15,8 4-23-15,26-3-22 16,14-4-82-16,34-16-71 0,-14-20-266 16,-6-15-363-16</inkml:trace>
  <inkml:trace contextRef="#ctx0" brushRef="#br0" timeOffset="924">1578 729 2008 0,'0'0'671'0,"0"0"-545"16,0 0-66-16,0 0 125 0,0 0-15 16,0 0-103-16,170-85-52 15,-120 85 30-15,-4 12-27 16,-11 17-11-16,-8 13 31 15,-12 2-38-15,-10 6 11 16,-5 0-11-16,0-3-4 16,-11-7-5-16,-1-9-29 15,1-8-41-15,11-4-12 16,0-10-116-16,3-8-14 16,28-1-44-16,11-1-67 15,10-33 197-15,4-10 37 16,-1-8 61-16,-5-9 37 15,-11 6 21-15,-13 8 153 16,-9 15 123-16,-14 11 21 0,-3 16 27 16,0 5-144-16,-11 3-62 15,-14 29-23-15,-7 11-47 16,1 11 28-16,5 5-34 16,10 0-15-16,13-6 14 15,3-4-62-15,3-7-6 16,30-10-2-16,10-5-26 15,5-8-56-15,37-13-104 16,-12-6-155-16,-15 0-575 0</inkml:trace>
  <inkml:trace contextRef="#ctx0" brushRef="#br0" timeOffset="1163">2573 0 2739 0,'0'0'376'0,"0"0"-223"15,0 0 43-15,187 158 10 16,-95-61-53-16,25 42-30 16,11 33 27-16,-16 36-150 15,-40 4 0-15,-69-10 0 16,-43-11 0-16,-77-15-33 15,-41-9-137-15,31-43-209 16,5-36-1284-16</inkml:trace>
</inkml:ink>
</file>

<file path=ppt/ink/ink10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5:57:11.636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78 2614 0,'0'0'372'15,"0"0"-302"-15,0 0 9 16,0 0 94-16,0 0-90 16,0 0-39-16,230 6-10 0,-145-18-17 15,6-7 2 1,1 2-19-16,-7 0-40 0,-10 8-37 15,-25 9-185-15,-24 0-573 16,-23 22-1315-16</inkml:trace>
</inkml:ink>
</file>

<file path=ppt/ink/ink10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5:57:11.835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22 2402 0,'0'0'603'0,"0"0"-536"16,0 0 14-16,0 0 111 15,187 4-35-15,-105-4-32 0,15-15-100 16,13 6-25-16,60 9-48 16,-23 0-225-16,-19 0-1087 0</inkml:trace>
</inkml:ink>
</file>

<file path=ppt/ink/ink10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5:57:13.414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0 718 1340 0,'0'0'1069'16,"0"0"-973"-16,0 0-82 15,0 0 160-15,0 0 80 16,0 0-120-16,0 0-98 15,65-170-3-15,-25 150 39 16,5 1-46-16,-2 11-8 16,-1 8 21-16,-2 0-18 15,-4 6 8-15,-13 29-27 16,-9 16 7-16,-14 14 21 0,0 14-30 16,-28 7 0-1,-14 3 1-15,-1-10-1 0,5-12-1 16,5-17-14-16,7-14-2 15,6-22 7-15,7-14-24 16,13 0-55-16,0-24-117 16,33-52-250-16,16 9-103 15,-1-4-1291-15</inkml:trace>
  <inkml:trace contextRef="#ctx0" brushRef="#br0" timeOffset="260">767 498 1879 0,'0'0'656'0,"0"0"-491"16,0 0 32-16,0 0 51 0,0 0-78 15,0 0-88-15,-172 56-12 16,124-3-31-16,5 9 21 16,11 9-3-16,5 2-37 15,12 4 5-15,4-3-19 16,11-9 2-16,0-6 8 15,0-9-10-15,26-15-12 16,7-11-4-16,13-18-68 16,13-6-24-16,40-22-85 15,-14-15-314-15,-11-2-373 0</inkml:trace>
  <inkml:trace contextRef="#ctx0" brushRef="#br0" timeOffset="470">1382 1214 2522 0,'0'0'535'0,"0"0"-454"15,0 0 66-15,0 0 46 16,0 0-106-16,0 0-87 15,0 0-78-15,45-44-112 16,-11 18-664-16</inkml:trace>
  <inkml:trace contextRef="#ctx0" brushRef="#br0" timeOffset="917">2717 626 1355 0,'0'0'768'0,"0"0"-635"0,0 0-50 15,0 0 151-15,-49-177 50 16,26 141-162-16,-2 7-65 16,-3 6 25-16,-1 10-2 15,-3 13 5-15,-4 0-40 16,-3 21-30-16,-4 29 23 16,4 21-37-16,-1 13 0 15,11 17 30-15,6 10-20 16,10 8 17-16,4 5-17 15,1 2 8-15,8-2 31 16,0-5-49-16,0-14 6 16,0-14 9-16,0-13-15 15,0-18 8-15,-6-9-9 0,-3-15-41 16,-2-7-13 0,-5-15-143-16,-1-5-342 0,5-9-227 0</inkml:trace>
  <inkml:trace contextRef="#ctx0" brushRef="#br0" timeOffset="1113">1974 1114 499 0,'0'0'2100'15,"0"0"-1839"-15,0 0-188 0,0 0 52 16,0 0-9-1,0 0-29-15,236-18-75 0,-151 18-12 16,36 0-39-16,-19 0-205 16,-17 0-567-16</inkml:trace>
  <inkml:trace contextRef="#ctx0" brushRef="#br0" timeOffset="1443">3447 0 2038 0,'0'0'373'16,"0"0"-300"-16,0 0 89 15,0 0 98-15,0 0-100 16,0 0-70-16,-193 36-65 15,122 40 31-15,-19 44 11 16,-4 40-22-16,-1 31 24 16,20-8-27-16,33-36-14 15,22-43 19-15,20-30-38 16,0-1 0-16,0 1-9 16,32-3-11-16,13-22-23 15,18-21-101-15,49-28-109 16,-15 0-311-16,-12-22-519 0</inkml:trace>
  <inkml:trace contextRef="#ctx0" brushRef="#br0" timeOffset="1715">3453 551 2457 0,'0'0'380'16,"0"0"-322"-16,0 0-36 16,0 0 141-16,0 0 8 15,0 0-102-15,139 170-12 16,-88-105 1-16,8 0-5 0,-2-3-1 16,-6-5-52-16,-1-7 0 15,-10-14-9-15,-8-7-24 16,-6-15-66-16,-7-14-146 15,-8 0-362-15,-5 0-179 0</inkml:trace>
  <inkml:trace contextRef="#ctx0" brushRef="#br0" timeOffset="1933">3866 578 1345 0,'0'0'1097'15,"0"0"-895"-15,0 0-52 0,0 0 97 16,0 0-39-16,-144 156-93 16,93-94-79-16,-15 6-7 15,-4-2-29-15,2-2-7 16,3-9 6-16,16-11-85 16,10-8-68-16,19-10-182 15,9-11-424-15,11-15-1211 0</inkml:trace>
  <inkml:trace contextRef="#ctx0" brushRef="#br0" timeOffset="2237">4112 220 2284 0,'0'0'566'0,"0"0"-524"16,0 0 70-16,0 0 63 15,0 0-34-15,0 0-33 16,0 0-54-16,180 178 15 16,-130-95 4-16,-2 10-25 15,-5 8 8-15,-7 1-56 16,-16-1 6-16,-17-5-12 15,-3-10-12-15,-26-2-69 16,-24-8-65-16,-47 20-138 16,4-23-536-16,5-18-1384 0</inkml:trace>
</inkml:ink>
</file>

<file path=ppt/ink/ink10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5:57:12.485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43 35 1980 0,'0'0'397'15,"0"0"-296"-15,0 0 18 0,0 0 49 16,209-18-40-16,-107 18-54 16,17 0-44-16,8 0-2 15,7 0 11-15,-7 0-17 16,-11 0 2-16,-19 0-24 16,-29 0-9-16,-21 0-3 15,-27 0-70-15,-20 0-142 16,-33 9-114-16,-16 2-416 0</inkml:trace>
  <inkml:trace contextRef="#ctx0" brushRef="#br0" timeOffset="501">40 20 1825 0,'0'0'481'16,"0"0"-357"-16,0 0 49 15,0 0 59-15,0 0-46 16,0 0-76-16,0 0-74 16,-26 88 5-16,74-46-8 15,18 1-23-15,13 6 47 16,12-3-46-16,5 4 20 16,2-3-7-16,-4-3-24 15,-12 2 8-15,-10-2-8 16,-19-4 0-16,-17 2 9 15,-23 2-3-15,-13 3-3 16,-7 9 2-16,-41 5 5 0,-25 9-11 16,-12 2 1-16,-17-1 0 15,0-2 6-15,2 1-5 16,8-10-1-16,10-6 6 16,19-10 3-16,18-8-10 15,16-10 1-15,15-8 0 16,14-1-3-16,0-2 4 15,14 3-1-15,25 3 4 16,19-6 2-16,18-2 0 16,20-6-6-16,11-7 1 15,7 0 24-15,5 0-15 0,-5 0 13 16,-12 0-11 0,-17 0-11-16,-17-3-2 0,-18-1-23 15,-10 4-59-15,-6-9-95 16,-3 5-460-16,-8-11-801 0</inkml:trace>
</inkml:ink>
</file>

<file path=ppt/ink/ink10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5:57:07.683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33 430 1640 0,'0'-9'481'0,"0"3"-373"0,0 0-59 0,0 4 96 0,0 2 45 0,0 0-56 0,0 0-22 0,0 0-30 0,0 0-5 0,0 0-16 0,0 12-27 0,0 25 20 0,0 27-36 0,0 18 2 0,0 20 26 0,0 8-25 0,0-2 3 0,0-7-24 0,0-13 0 0,0-17 12 0,0-18-12 0,0-15 0 0,0-16 9 0,0-9-8 0,0-13-2 0,3 0-30 16,4-19-21-16,-1-38 41 15,-2-21-70-15,2-14 12 16,-6-21 48-16,0-2-29 16,0-3 26-16,0 12 7 0,0 9 17 15,0 17 30 1,0 13-19-16,0 17 42 0,6 14 28 15,5 16-30-15,-2 11 8 16,8 5-43-16,6 4 1 16,10 0 41-16,2 4-45 15,7 9-11-15,4 3 34 16,4-1-29-16,2-6 19 16,-2-1-26-16,-2-4 0 15,-2-4 14-15,0 0-14 16,-7 0-38-16,-2-4-1 15,-15-4-124-15,-8 5-155 16,-14 3-477-16</inkml:trace>
  <inkml:trace contextRef="#ctx0" brushRef="#br0" timeOffset="1836">0 852 1913 0,'-3'0'517'0,"3"0"-394"0,0 0 108 0,0 0-11 0,0 0-95 0,6 0-51 0,24 0-35 0,10 0-3 0,9-3 35 15,10-6-36-15,3 0 14 16,0-2-29-16,1-2-11 15,2 4 4-15,-3-2-13 0,-7 2-34 16,-2 0-16-16,-4 9-114 16,-13 0-321-16,-16 0-261 0</inkml:trace>
  <inkml:trace contextRef="#ctx0" brushRef="#br0" timeOffset="2492">26 1403 1470 0,'0'-3'356'0,"0"0"-127"16,-3 3-9-16,0 0 10 15,0 0 25-15,3 0-146 16,0 0-57-16,0-3 5 16,0 0-24-16,23 0 26 15,16-3 0-15,7 0-35 16,13 1 40-16,3 0-56 15,3 5 2-15,-2 0 23 16,-4 0-31-16,-4 0 11 16,-13 0-13-16,-5 0 0 15,-9 0 5-15,-3 0-5 0,-13 0 0 16,-2 0 0-16,-7 0-8 16,1 0-32-16,-1-13-94 15,0-2-221-15,-3-5-488 16</inkml:trace>
  <inkml:trace contextRef="#ctx0" brushRef="#br0" timeOffset="2817">1464 0 1575 0,'0'0'362'16,"0"0"-231"-16,0 0 13 15,0 0 132-15,0 0-28 16,0 0-139-16,0 0-34 15,-155 168 0-15,104-73 32 16,2 13-45-16,-4 19-8 16,10 8 30-16,4 10-26 15,10-1 2-15,9-8-23 16,6-12-7-16,14-15 0 16,0-18-30-16,0-17 0 0,20-13-13 15,11-10 7-15,0-13-60 16,9-12-87-16,36-24-57 15,-14-2-166-15,-1-2-336 0</inkml:trace>
  <inkml:trace contextRef="#ctx0" brushRef="#br0" timeOffset="3107">1731 377 1774 0,'0'0'942'0,"0"0"-766"16,0 0-101-16,0 0 54 15,0 0 6-15,0 0-41 16,0 0-34-16,79 248-14 16,-22-131 2-16,2 8-9 15,6-5-1-15,0-5-25 16,-5-11-12-16,-9-10 20 15,-8-18-21-15,-10-14-17 16,-7-12-11-16,-9-15-88 16,-8-10-108-16,-2-12-451 15,-7-13-702-15</inkml:trace>
  <inkml:trace contextRef="#ctx0" brushRef="#br0" timeOffset="3372">1510 1267 2271 0,'0'0'466'16,"0"0"-394"-16,0 0 6 16,0 0 92-16,0 0-25 15,0 0-82-15,196-196-45 16,-101 109 34-16,2-1-40 15,2-1 8-15,-11 7-17 0,-12 12-3 16,-20 14-17-16,-18 14-29 16,-10 15-32-16,-9 12-52 15,-6 11-372-15,-7 4-172 0</inkml:trace>
  <inkml:trace contextRef="#ctx0" brushRef="#br0" timeOffset="3690">2501 180 2172 0,'0'0'659'0,"0"0"-568"0,0 0-29 15,0 0 87-15,0 0-29 16,0 0-2-16,0 0-52 15,230 214-27-15,-142-119 53 16,0 11-64-16,1 13-10 16,-11 10 21-16,-13 6-38 15,-18 4 8-15,-24-3-9 16,-23-10 0-16,0-11-7 16,-30-12-17-16,-16-20-23 15,-2-16 13-15,-3-26-41 16,13-19-36-16,8-28-127 15,10-32-498-15,17-13-1437 0</inkml:trace>
</inkml:ink>
</file>

<file path=ppt/ink/ink10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5:57:21.761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128 119 1709 0,'0'0'332'0,"0"0"-174"16,0 0-46-16,0 0 39 16,0 0 11-16,0 0-33 15,173-107-74-15,-71 99-6 16,22 5-20-16,10 3-12 16,7 0 7-16,-7 0-24 15,-16 3 0-15,-16 10-49 16,-28 1-89-16,-27 4-72 15,-47 6-139-15,0-7-164 16,-27-2-1079-16</inkml:trace>
  <inkml:trace contextRef="#ctx0" brushRef="#br0" timeOffset="490">125 8 1553 0,'0'0'310'16,"0"0"-24"-16,0 0 7 15,0 0-48-15,0 0-20 16,0 0-166-16,0 0-25 16,-37 35 71-16,100 9-69 15,13 13 9-15,18 2-38 16,11 5-5-16,10 1 31 16,-1 2-32-16,-3 1-1 15,-10-6 4-15,-19-3 4 16,-19-6-16-16,-24-5 2 0,-25-5 6 15,-14 2 11-15,-27 3-5 16,-36 0-6-16,-19 9 0 16,-23-1 9-16,-15 6-18 15,-7 3 9-15,2-1 0 16,10-5 1-16,18-3 7 16,18-12-1-16,23-4-7 15,19-12 12-15,14-8-12 16,14 1 0-16,9-4 1 15,0-1 14-15,20 1-15 16,26-2 20-16,13-7 8 16,15-1-22-16,16-5 37 0,4-2-29 15,11 0-14 1,6 4 43-16,1-1-29 16,-4 3 13-16,-6 2-7 0,-11 2-19 15,-15 1-2 1,-14 1 1-16,-13-1-69 0,-18 8-46 15,-11-7-359-15,-20-1-474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6:02:51.413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30 331 1393 0,'0'0'658'16,"0"0"-571"-16,0 0-55 15,0 191 152-15,0-99 28 16,6 6-62-16,1 1-63 16,0-7-68-16,-4-13 11 15,3-8-25-15,-3-18-4 0,-3-15 1 16,0-11-2-16,0-21 0 15,0-6-9-15,0 0 9 16,0-31-43-16,0-21-50 16,0-15 26-16,0-19 33 15,-6-17-21-15,-7-10-10 16,0-4 29-16,-3-7 11 16,5 10 25-16,8 10 24 15,3 18 13-15,3 22 39 16,27 11-28-16,10 21 1 0,-1 11-15 15,7 15-27 1,3 6 26-16,-4 9 6 0,-5 26-14 16,-7 13 20-16,-13 4-39 15,-11 1 9-15,-9 6 7 16,0-1-15-16,-20-3-7 16,-16-5 0-16,-2-9-6 15,-2-21-25-15,4-8-66 16,16-12-120-16,11-26-167 15,9-7-533-15</inkml:trace>
  <inkml:trace contextRef="#ctx0" brushRef="#br0" timeOffset="269">1081 89 973 0,'0'0'797'16,"0"0"-626"-16,0 0 2 15,0 0 78-15,-152 156-8 16,121-83-44-16,5 14-42 16,6 10-67-16,12 9-20 15,8-9-22-15,0 3-39 16,37-8-9-16,8-7-10 15,12-20-123-15,41-33-189 16,-13-11-292-16,-10-21-480 0</inkml:trace>
  <inkml:trace contextRef="#ctx0" brushRef="#br0" timeOffset="518">1595 228 2155 0,'0'0'634'16,"0"0"-574"-16,0 0 19 15,0 0 84-15,0 0-28 16,107 171-33-16,-61-106-74 0,10 8-6 16,3 4-5-1,1-10-4-15,2-2 11 0,-4-6-24 16,-5-12-59-16,-8-14-102 15,-8-15-294 1,-17-10-332-16,-14-8-1091 0</inkml:trace>
  <inkml:trace contextRef="#ctx0" brushRef="#br0" timeOffset="721">1601 876 1590 0,'0'0'798'16,"0"0"-639"-16,0 0-86 16,0 0 45-16,0 0 24 0,167-225-74 15,-91 135-33-15,-2-1-34 16,-4 4-1-16,-5 16 0 16,1 4-170-16,-18 23-440 15,-14 13-1293-15</inkml:trace>
</inkml:ink>
</file>

<file path=ppt/ink/ink10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5:57:21.059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45 23 1827 0,'0'0'594'0,"0"0"-466"0,0 0-82 16,167-14 101-16,-105 11-17 16,5-3-130-16,2 6-63 15,-1 0-218-15,-12 0-344 16,-27 11-1191-16</inkml:trace>
  <inkml:trace contextRef="#ctx0" brushRef="#br0" timeOffset="163">0 562 1780 0,'0'0'860'16,"0"0"-724"-16,0 0-94 16,0 0 31-16,170-23-60 15,-9-13-13-15,-14 7-234 0,0 2-475 16</inkml:trace>
</inkml:ink>
</file>

<file path=ppt/ink/ink10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5:57:19.646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31 182 1392 0,'0'0'308'16,"0"0"-155"-16,0 0 21 15,0 0 107-15,0 0-71 16,0 0-83-16,0 0 13 15,-23-33-30-15,23 33-5 16,0 0-14-16,0 0-37 16,0 0 18-16,0 15-69 15,6 28 11-15,25 28 44 16,4 22-12-16,4 16 2 16,1 5-21-16,2 4-21 15,-5-7 15-15,2-7-21 16,-7-19 0-16,-2-14 5 15,-7-18-4-15,-6-18 4 0,-8-14-5 16,-3-12 0-16,2-9 1 16,-5 0-1-16,3-23 0 15,11-34 23-15,5-25-22 16,7-21 18-16,8-18-19 16,2-5 0-16,1 5-13 15,-1 9-1-15,-7 15-19 16,-2 19 21-16,-10 23-37 15,-5 24-14-15,-1 18-25 16,0 15-219-16,-2 30-233 16,-2 7-375-16</inkml:trace>
  <inkml:trace contextRef="#ctx0" brushRef="#br0" timeOffset="344">1445 0 1731 0,'0'0'484'0,"0"0"-451"15,0 0 98-15,0 0 113 0,0 0-41 16,0 0-105-1,0 0-56-15,-114 90-18 0,72-4 63 16,-4 23-56-16,4 14 17 16,5 14 24-16,4 1-28 15,10-2-7-15,11-10-7 16,4-9-30-16,8-12 36 16,0-21-36-16,17-17-12 15,16-15-5-15,10-18-117 16,45-34-80-16,-9 0-317 15,-8-30-261-15</inkml:trace>
  <inkml:trace contextRef="#ctx0" brushRef="#br0" timeOffset="624">1700 277 2227 0,'0'0'369'16,"0"0"-229"-16,0 0 57 16,0 0-17-16,0 0-74 15,0 0-61-15,50 155-1 16,-10-64 32-16,-1 10-45 16,7 4 4-16,-4-6 1 15,-2-5-29-15,-2-15 10 16,-5-14-17-16,-4-12-20 15,2-11 11-15,-9-15-99 0,7-14-94 16,-9-7-327-16,-6-6-261 16</inkml:trace>
  <inkml:trace contextRef="#ctx0" brushRef="#br0" timeOffset="904">1465 1071 859 0,'0'0'1414'15,"0"0"-1220"-15,0 0-118 16,0 0 89-16,0 0 71 16,0 0-110-16,0 0-80 0,124-147 11 15,-51 80-36 1,5-4-20-16,4-3 52 0,-6 6-41 15,-5 6-9-15,-12 9-3 16,-10 8-27-16,-10 11-23 16,1 7-159-16,5 10-127 15,-5 5-241-15,-7 3-612 0</inkml:trace>
  <inkml:trace contextRef="#ctx0" brushRef="#br0" timeOffset="1217">2481 67 1993 0,'0'0'383'0,"0"0"-290"15,0 0 69-15,0 0 80 16,0 0-86-16,0 0-49 15,176 117-56-15,-130-43 6 16,-1 9 54-16,1 11-83 16,-7 7 1-16,-8 0 2 15,-9 3-29-15,-16 0 13 16,-6-7-15-16,0-12 0 16,-19-12-4-16,-7-11 4 15,-3-17-48-15,5-9-11 16,12-26-90-16,9-3-174 0,3-7-469 0</inkml:trace>
</inkml:ink>
</file>

<file path=ppt/ink/ink10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5:57:23.341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0 310 1594 0,'0'0'303'15,"0"0"-124"-15,0 0 41 16,0 0 29-16,0 0-11 15,0 0-139-15,0 0-12 16,12 0 8-16,44 0-8 16,23-6 2-16,12-6-70 15,17 1-18-15,3-5 32 16,1-1-33-16,-10 2-1 16,-14 9-63-16,-16 6-165 0,-27 0-338 15,-25 0-629-15</inkml:trace>
  <inkml:trace contextRef="#ctx0" brushRef="#br0" timeOffset="242">137 719 2065 0,'0'0'492'0,"0"0"-441"0,0 0 2 16,0 0 207 0,0 0-93-16,0 0-89 0,189-11-13 15,-107-1-41-15,10-3-24 16,12 6-14-16,51 0-166 16,-27 3-432-16,-17 1-1676 0</inkml:trace>
  <inkml:trace contextRef="#ctx0" brushRef="#br0" timeOffset="990">1711 1324 1955 0,'0'0'352'15,"0"0"-309"-15,0 0 81 16,0 0 88-16,0 0-81 16,0 0-70-16,154-183-61 0,-84 109 1 15,7-12-1-15,5-9 0 16,-3-16-10-16,-3-7 10 16,-11-5 0-16,-10 4-9 15,-15 8 22-15,-10 14-11 16,-15 20 50-16,-1 20 36 15,-11 23 45-15,-3 10-47 16,0 13-7-16,0 7 9 16,0 4-67-16,0 0-12 15,0 21-9-15,0 23 0 16,0 12 15-16,0 15-15 16,0 9 0-16,0-2-1 15,3 0 7-15,8-7-18 16,5-12 7-16,-1-10-32 15,2-13 36-15,3-16-35 0,6-14 4 16,4-6-3-16,10-14 11 16,5-30 15-16,1-16 6 15,2-14-1-15,-2-1 2 16,-10-5 4-16,-2 6 16 16,-12 9 28-16,-5 18-6 15,-11 12 34-15,-3 16-26 16,-3 14 12-16,0 5 15 15,0 5-57-15,0 34-9 16,-3 17 1-16,-10 15-9 16,3 10 18-16,7-6-19 15,3-6 0-15,0-14-1 0,29-19 1 16,24-25-15-16,78-28-83 16,-9-30-107-16,-2-18-587 0</inkml:trace>
</inkml:ink>
</file>

<file path=ppt/ink/ink10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5:57:26.193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419 1084 1482 0,'0'0'316'0,"0"0"-154"16,0 0 90-16,0 0-29 15,0 0-52-15,0 0-82 16,-17-107-50-16,46 87 55 16,10 3-46-16,7 5-21 0,4 5 19 15,2 7-45-15,-4 0 16 16,-4 27-17-16,-15 14 1 15,-12 11 29-15,-17 8-30 16,0 9 0-16,-14-2 21 16,-18 1-21-16,-7-9 0 15,3-9-2-15,10-15-8 16,6-14-11-16,9-12 21 16,8-9-27-16,3 0-21 15,3-17-124-15,31-25-45 16,11-8 42-16,15-12-56 15,2-3 79-15,0 0-34 16,-3 1 36-16,-13 8 150 16,-11 11 29-16,-11 8 114 15,-12 12 47-15,-9 10 78 0,-3 10 20 16,0 5-119-16,0 0-43 16,-23 15-19-16,-5 23-72 15,-9 12 28-15,8 9-17 16,2 2-28-16,15 2 36 15,9-9-42-15,3 0 1 16,0-9-2-16,20-7 2 16,8-8-20-16,9-10 7 15,8-8-65-15,15-12-48 16,37 0-207-16,-15-21-335 16,-9-5-1282-16</inkml:trace>
  <inkml:trace contextRef="#ctx0" brushRef="#br0" timeOffset="173">1643 1252 1943 0,'0'0'508'0,"0"0"-445"16,0 0 105-16,0 0 57 15,0 0-157-15,203-35-68 16,-102 31-54-16,-12 2-232 15,-11 2-596-15</inkml:trace>
  <inkml:trace contextRef="#ctx0" brushRef="#br0" timeOffset="690">2346 1992 1542 0,'0'0'509'16,"0"0"-447"-16,0 0-20 15,0 0 71-15,90-180-28 16,-45 107-62-16,4-8-21 16,-1-7 13-16,0-7-15 15,-11 0 0-15,-6-7 22 16,-8 13 28-16,-7 14 109 15,-10 21-29-15,-3 22-12 0,-3 20 26 16,0 12-58-16,0 6-42 16,-9 38 4-16,-7 14-32 15,7 12 11-15,1 3-8 16,8-5-18-16,0-13 15 16,20-10-16-16,13-18-41 15,10-19 40-15,2-8-59 16,7-12-27-16,1-29 27 15,-7-12-15-15,-4-6 74 16,-13-3-35-16,-5 4 36 16,-9 10 36-16,-4 12 18 15,-11 16 34-15,0 17 14 0,0 3-47 16,0 12 10 0,-3 27-58-16,-5 9-1 0,5-2 33 15,3 1-38-15,0-6-2 16,3-9-18-16,20-8-77 15,30-11-69-15,-7-11-397 16,-4-2-146-16</inkml:trace>
  <inkml:trace contextRef="#ctx0" brushRef="#br0" timeOffset="946">3444 403 2150 0,'0'0'601'0,"0"0"-543"16,0 0 152-16,0 0-26 15,0 0-75-15,123 183-9 16,-67-97-53-16,1 8-7 16,5 12 5-16,-8-1-39 15,-6 8 12-15,-20-1-18 16,-22 3-33-16,-6 3 8 15,-31-3-115-15,-59 29-108 16,9-33-502-16,-4-22-1467 0</inkml:trace>
  <inkml:trace contextRef="#ctx0" brushRef="#br0" timeOffset="1545">569 647 228 0,'0'0'789'0,"0"0"-542"0,0 0-31 16,0 0 30-16,0 0-59 15,-203 72 35-15,140 1 5 16,-5 25-60-16,0 13-12 16,5 11 13-16,10 5-57 15,18 3-22-15,19-8-20 16,16-1-18-16,0-8 23 16,32-10-74-16,18-9 0 15,15-14-6-15,20-13-42 16,65-13-190-16,-13-20-493 15,-12-19-1357-15</inkml:trace>
  <inkml:trace contextRef="#ctx0" brushRef="#br0" timeOffset="2275">4301 111 1691 0,'0'0'476'0,"0"0"-341"16,0 0 95-16,0 0 21 16,0 0-140-16,0 0-56 15,0 0-28-15,56-100-13 16,-20 100 45-16,-1 0-32 15,2 0-10-15,-12 24 7 16,-8 9-18-16,-17 5 24 16,0 13-29-16,-39 1 7 15,-24 4 32-15,-5-3-39 16,-3-5 5-16,5-11 15 16,16-9-20-16,18-15 13 0,16-7-14 15,16-6 0 1,0 0 33-16,0 0-27 0,32 0 3 15,10-6-5 1,11 4-2-16,3 2 26 0,-1 0-28 16,-2 0 0-16,-4 12 47 15,-1-1-17-15,3-5-9 16,-3-3-3-16,5-3-18 16,2 0 0-16,18-26-108 15,-15 4-392-15,-8 2-635 0</inkml:trace>
  <inkml:trace contextRef="#ctx0" brushRef="#br0" timeOffset="3038">5798 1170 1485 0,'0'0'268'0,"0"0"-177"16,0 0 88-16,0 0 75 16,0 0-60-16,0 0-84 15,0 0-35-15,-96-160 65 16,51 143-56-16,-5 8-2 16,-2 7 12-16,-4 2-58 15,4 4 21 16,-1 32-23-15,11 14-32-16,7 18 53 0,12 17-49 0,9 18 15 0,11 15 38 0,3 3-49 0,0 0 17 16,0-4-26-16,3-7 8 15,3-12 24-15,-3-16-33 16,-3-13 0-16,0-11 15 16,0-18-15-16,-15-6-1 15,1-11-118-15,8-23-176 16,3 0-434-16,3 0-1410 0</inkml:trace>
  <inkml:trace contextRef="#ctx0" brushRef="#br0" timeOffset="3245">5031 1674 2090 0,'0'0'346'0,"0"0"-202"15,0 0 120-15,0 0-59 16,229-48-78-16,-143 27-98 16,9 3-29-16,-4 4 0 15,0 5-75-15,17 3-208 16,-23 4-384-16,-18-4-1385 0</inkml:trace>
  <inkml:trace contextRef="#ctx0" brushRef="#br0" timeOffset="3559">6612 456 1920 0,'0'0'382'0,"0"0"-225"15,0 0 34-15,0 0 79 16,-199 18-161-16,123 47-58 16,-3 30 42-16,5 16-26 15,5 16-10-15,13 6-2 0,14-1-17 16,16-6 16 0,18-5-54-16,8-8 0 0,0-17-3 15,40-15 3-15,13-19-60 16,12-18-73-16,40-23-158 15,-14-12-225-15,-12-9-317 0</inkml:trace>
  <inkml:trace contextRef="#ctx0" brushRef="#br0" timeOffset="4039">6600 1219 2006 0,'0'0'502'16,"0"0"-408"-16,0 0 9 0,0 0 103 16,0 0-54-16,0 0-84 15,0 0-62-15,182-124 70 16,-139 128-68-16,-10 28 7 16,-13 15 21-16,-14 12-35 15,-6 6 20-15,-3 6-21 16,-26-6 0-16,-1-4-23 15,4-14-14-15,6-11-58 16,14-16 19-16,6-17-69 16,0-3 24-16,23-18-52 15,22-25-75-15,12-14 13 16,5-1 63-16,-4-7 77 0,-8 9 71 16,-11 2 24-16,-10 17 30 15,-12 8 153-15,-11 11 112 16,-6 12 41-16,0 6-91 15,0 0-55-15,-6 8-36 16,-20 28-79-16,-7 10 6 16,-1 8-20-16,5 5-22 15,13-3 27-15,12-9-65 16,4-6-1-16,7-8 0 16,29-13-21-16,17-8-46 15,9-9-58-15,39-3-144 16,-16-21-318-16,-12-6-256 0</inkml:trace>
  <inkml:trace contextRef="#ctx0" brushRef="#br0" timeOffset="4290">7470 521 2242 0,'0'0'384'15,"0"0"-285"-15,0 0 123 16,0 0 27-16,0 0-125 16,233 151-60-16,-145-75 41 15,-3 13-25-15,-3 8-7 16,-12 5-19-16,-25 5-36 16,-22 9 11-16,-23 5-29 15,-14 4-60-15,-60 52-47 16,1-37-191-16,-2-21-812 0</inkml:trace>
</inkml:ink>
</file>

<file path=ppt/ink/ink10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5:57:31.381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0 424 0,'0'0'1615'16,"0"0"-1329"-16,0 0-244 16,0 0 19-16,0 0 98 15,0 0-45-15,0 0-32 16,226 0-82-16,-115 0-20 15,33 0-118-15,-22 0-392 16,-34 2-1326-16</inkml:trace>
</inkml:ink>
</file>

<file path=ppt/ink/ink10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5:57:31.575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0 2210 0,'0'0'475'16,"0"0"-415"-16,0 0-50 15,0 0 66-15,0 0-1 16,320 0-75-16,-172 0-67 16,-4 0-541-16</inkml:trace>
</inkml:ink>
</file>

<file path=ppt/ink/ink10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5:57:32.417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154 415 1390 0,'0'0'372'0,"0"0"-198"16,0 0-45-16,0 0 58 16,0 0 37-16,0 0-78 15,0 0-82-15,130-129 42 16,-58 121-36-16,10 4-7 15,10 4-18-15,5 0-44 16,2 0 11-16,-8 0-12 0,-3 0-77 16,11 0-48-16,-23 4-214 15,-24-2-389-15</inkml:trace>
  <inkml:trace contextRef="#ctx0" brushRef="#br0" timeOffset="518">205 368 945 0,'0'0'1383'15,"0"0"-1156"-15,0 0-200 0,0 0 14 16,0 0 122-16,0 0-54 15,0 0-40-15,138 152-68 16,-75-111-1-16,8 0 44 16,0 0-32-16,-4-6 0 15,-9 1-12-15,-8-4 0 16,-21 4 7-16,-18 2-7 16,-11 3-1-16,-20 3-5 15,-33 6 12-15,-13 1-6 16,-10 1 0-16,-1 2 0 15,-5-4-5-15,3-3 5 16,5-3 0-16,11-6 50 16,10-5-14-16,11-1 13 0,13-6-23 15,6-2-20-15,9-1 30 16,8 1-36-16,6-4 0 16,0-1 15-16,6-1-14 15,28-7 11-15,11-3-9 16,10-3 3-16,15-4 27 15,4-1-33-15,11 0 0 16,0 0 28-16,3 0-28 16,-1 0 8-16,-7 0-8 15,-1 0-84-15,14 0-55 16,-25 0-464-16,-13 0-515 0</inkml:trace>
  <inkml:trace contextRef="#ctx0" brushRef="#br0" timeOffset="1074">1488 974 2273 0,'0'0'331'15,"0"0"-250"-15,0 0 27 16,0 0 57-16,0 0-73 16,0 0-75-16,204-73-17 0,-155 73 43 15,-4 10-43 1,-11 26 0-16,-12 10 9 0,-13 9-8 16,-9 3-2-16,0 4-10 15,-6-9-3-15,-13-6 4 16,-1-15 1-16,5-10-15 15,4-14 15-15,5-8-39 16,6 0-19-16,0-17-118 16,6-20-13-16,34-10 22 15,8-5-73-15,14-7 73 16,4-1 31-16,-7 4 85 16,-10 7 60-16,-16 7 44 15,-13 9 74-15,-14 16 189 0,-6 11 3 16,0 6-79-16,0 0-60 15,-9 21-64-15,-14 21-3 16,-4 14-41-16,1 11-22 16,0 4 28-16,9 0-34 15,8-3-5-15,9-13-4 16,0-5-17-16,3-11 4 16,23-13-13-16,10-12-24 15,13-10 3-15,10-4-82 16,40-44-141-16,-11-10-299 15,-14-2-325-15</inkml:trace>
  <inkml:trace contextRef="#ctx0" brushRef="#br0" timeOffset="1539">2313 92 2006 0,'0'0'296'0,"0"0"-198"16,0 0-30-16,0 0 137 15,0 0-26-15,0 0-107 16,0 0-9-16,210-91-33 16,-174 106-5-16,-10 17 24 15,-15 6-28-15,-11 6 20 16,-11 9-2-16,-35 3-14 15,-5-2 8-15,-11-8-31 0,5-7-2 16,6-15 28-16,4-10-26 16,15-11 16-16,9-3-17 15,9 0 0-15,11-9 33 16,3-11-34-16,0-2-3 16,26 4-8-16,11-1 18 15,11 7-16-15,5 9 9 16,6 3 0-16,-4 6 2 15,-2 23-1-15,-4 10-1 16,-10 0 31-16,-7-5-16 16,-1-7 9-16,-6-10-24 0,-2-10 10 15,3-7 7 1,1 0-17-16,5-24-72 0,8-22-73 16,-4 12-388-16,-13 2-598 0</inkml:trace>
  <inkml:trace contextRef="#ctx0" brushRef="#br0" timeOffset="2619">3729 1067 1401 0,'0'0'280'0,"0"0"-162"16,0 0-66-16,0 0 161 16,0 0 21-16,0 0-84 15,0 0-37-15,0-173-30 16,0 143-22-16,-11 3 32 15,-9 7-68-15,-3 5 1 16,-2 12 36-16,-4 3-44 0,-8 0-9 16,1 37-9-1,-1 17 9-15,12 23 24 0,5 21-27 16,11 14 32-16,9 14 17 16,0 0-39-16,9-2 11 15,8-9-27-15,2-11 2 16,-5-19 23-16,-8-11-17 15,-6-19-4-15,0-7-4 16,0-13-42-16,-3-8-85 16,-20-9-204-16,3-10-323 15,1-8-1146-15</inkml:trace>
  <inkml:trace contextRef="#ctx0" brushRef="#br0" timeOffset="2802">3168 1494 1813 0,'0'0'351'0,"0"0"-227"15,0 0 23-15,0 0 92 16,170-41-40-16,-101 33-147 16,7-2-52-16,28 2-5 15,-16 2-250-15,-12-3-420 0</inkml:trace>
  <inkml:trace contextRef="#ctx0" brushRef="#br0" timeOffset="3080">4298 440 385 0,'0'0'1794'16,"0"0"-1581"-16,0 0-152 16,-187 250 164-16,125-104 19 15,0 32-84-15,19-9-89 16,14-17-22-16,19-23-1 16,10-28-48-16,0 2-19 15,26-2-25-15,16-28-135 0,17-29-122 16,20-38-195-1,-13-6-20-15,-10-11-1119 0</inkml:trace>
  <inkml:trace contextRef="#ctx0" brushRef="#br0" timeOffset="3485">4327 1079 1617 0,'0'0'387'16,"0"0"-241"-16,0 0 3 15,0 0 118-15,0 0-115 16,0 0-81-16,0 0-2 16,187 42-26-16,-161-10-7 0,-13 9-12 15,-13 6-13 1,0 0 7-16,0-2-18 0,-13-10-42 16,3-12-36-16,7-10-82 15,3-13-64-15,0 0-19 16,23-16 21-16,14-22 72 15,1-9-132-15,4-3 56 16,-2 0 133-16,-7 3 93 16,-13 9 162-16,-11 11 121 15,-9 7 18-15,0 14 72 16,0 6-148-16,0 0-45 16,0 32-1-16,-12 12-53 0,-2 3-41 15,8 3-40 1,6-8-25-16,0-5 13 0,9-11-33 15,25-4-39-15,14-13-9 16,37-9-190-16,-9-4-271 16,-14-19-337-16</inkml:trace>
  <inkml:trace contextRef="#ctx0" brushRef="#br0" timeOffset="3754">5054 325 2126 0,'0'0'379'15,"0"0"-269"-15,0 0-30 0,0 0 117 16,0 0-11-16,202 169-131 16,-126-96-13-16,3 8-10 15,-1 11 8-15,-8 8 22 16,-16 9-52-16,-20 9-9 15,-25 9 7-15,-9 3-8 16,-23-7-21-16,-20-7-48 16,1-22-71-16,2-12-94 15,12-29-327-15,8-26-268 0</inkml:trace>
</inkml:ink>
</file>

<file path=ppt/ink/ink10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5:57:36.398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1004 2390 0,'0'0'340'15,"0"0"-234"-15,0 0 86 16,0 0 22-16,184 2-95 15,-113-2-83-15,19 0-36 16,40 0-28-16,-16-2-200 16,-24 2-645-16</inkml:trace>
  <inkml:trace contextRef="#ctx0" brushRef="#br0" timeOffset="772">1314 1822 1980 0,'0'0'349'15,"0"0"-303"-15,0 0 89 16,0 0 125-16,0 0-184 16,0 0-52-16,0 0-24 15,170-198 0-15,-108 125-19 16,3-12 19-16,-2-12-21 0,-1-9 13 16,-7-6 7-1,-2-3 0-15,-11 7 0 0,-8 6 1 16,-16 23 65-16,-7 20-12 15,-8 25 24-15,-3 18 47 16,0 16-58-16,0 0-14 16,0 37-31-16,-6 19-21 15,-2 18 48-15,8 10-38 16,0-2-8-16,0-2 5 16,0-7-7-16,24-8-1 15,2-12-21-15,3-14-33 16,4-22 40-16,7-17-48 15,5 0-18-15,1-35 18 16,0-19-30-16,-4-11 36 0,-5-4 2 16,-9-2 55-16,-8 2 2 15,-9 10 43 1,-5 19 31-16,-3 9 54 0,-3 22-30 16,0 9 8-16,0 0-94 15,0 30-7-15,0 14 41 16,0 4-29-16,0 5-7 15,0-3-1-15,0-5-5 16,14-10-12-16,-2-5-60 16,12-10-60-16,18-18-173 15,-4-2-385-15,-4 0-405 0</inkml:trace>
  <inkml:trace contextRef="#ctx0" brushRef="#br0" timeOffset="1043">2682 61 1949 0,'0'0'510'0,"0"0"-387"16,0 0 55-16,0 0 113 16,0 0-141-16,170-62-75 15,-130 62 22-15,-8 0-48 16,-5 11-20-16,-21 19 5 15,-6 17-22-15,-11 9 33 16,-34 9-45-16,-4-4 8 0,4-5 8 16,17-14-16-16,28-21-20 15,31-19-64-15,139-25-73 16,-6-28-441-16,6-7-1916 16</inkml:trace>
</inkml:ink>
</file>

<file path=ppt/ink/ink10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5:57:39.168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49 345 1590 0,'0'0'508'0,"0"0"-402"15,0 0 46-15,0 0 133 16,-19 179-82-16,13-79-82 16,0 9-34-16,-5 2-12 15,8-17 7-15,0-7-47 0,3-16-17 16,0-15 0 0,0-21-12-16,0-11-12 0,0-16 4 15,0-8-10-15,3 0 3 16,8-34-6-16,-2-18 14 15,4-14-22-15,-7-16-11 16,-3-11 33-16,-3-9-23 16,0-5 22-16,0 2-5 15,0 4 8-15,0 16-1 16,0 20 11-16,0 18-10 16,20 16 22-16,3 14-23 15,10 8 1-15,7 3 28 16,5 6-28-16,7 0 17 15,4 0-13-15,0 0-4 0,-1 0-1 16,1 0 0-16,3 0-45 16,13 6-82-16,-10 6-333 15,-19-4-370-15</inkml:trace>
  <inkml:trace contextRef="#ctx0" brushRef="#br0" timeOffset="228">37 819 1928 0,'0'0'510'0,"0"0"-474"16,0 0 95-16,0 0 119 15,0 0-81-15,0 0-100 16,213-9-62-16,-139-10 2 15,-1 7-9-15,12 12-178 16,-16 0-300-16,-21 0-110 0</inkml:trace>
  <inkml:trace contextRef="#ctx0" brushRef="#br0" timeOffset="441">46 1302 1920 0,'0'0'533'0,"0"0"-463"0,0 0 81 15,0 0 75-15,0 0-37 16,0 0-141-16,0 0-21 16,224 22-2-16,-150-35-25 15,11-2-23-15,43-14-115 16,-19 8-362-16,-15-2-399 0</inkml:trace>
  <inkml:trace contextRef="#ctx0" brushRef="#br0" timeOffset="752">1559 167 2002 0,'0'0'369'0,"0"0"-280"15,0 0 113-15,0 0 49 16,-176 145-79-16,117-57-76 16,2 25-41-16,6 13 22 15,5 9-15-15,7 2-26 16,11-1 38-16,13-16-59 15,8-15 1-15,7-13-16 16,0-25-28-16,30-15-31 0,16-18-99 16,33-34-205-16,-11 0-324 15,-3-9-1399-15</inkml:trace>
  <inkml:trace contextRef="#ctx0" brushRef="#br0" timeOffset="1049">1840 500 2162 0,'0'0'317'0,"0"0"-227"15,0 0-67-15,0 0 191 16,0 0 23-16,0 0-106 0,0 0-74 15,90 201 2-15,-55-123 32 16,7 2-42-16,1-2-29 16,7-5 31-16,-5-10-30 15,1-7-3-15,-7-13-18 16,1-8-9-16,-4-8-21 16,-4-6-134-16,2-9-133 15,-12-3-321-15,-10-7-298 0</inkml:trace>
  <inkml:trace contextRef="#ctx0" brushRef="#br0" timeOffset="1307">1779 1355 2053 0,'0'0'356'0,"0"0"-255"15,0 0 61-15,0 0 66 16,94-177-87-16,-34 109-57 16,5-5-56-16,6-3 23 15,-1 1-15-15,-5 5-19 16,-13 11-7-16,-9 10-10 16,-10 13-49-16,-7 7-68 15,16-4-176-15,-5 9-356 0,-5 3-875 0</inkml:trace>
  <inkml:trace contextRef="#ctx0" brushRef="#br0" timeOffset="1670">2587 83 1709 0,'0'0'376'0,"0"0"-264"16,0 0 140-16,0 0-17 0,0 0-84 15,0 0-42 1,176-83-75-16,-139 83 11 0,-14 0 28 16,-13 12-56-16,-10 16 10 15,-7 11 4-15,-28 5-22 16,-8 3 36-16,1-6-45 15,5-5 15-15,14-13 13 16,10-5-26-16,13-5-4 16,0-9-4-16,13-1 6 15,19-3 2-15,11 0-2 16,10 0-18-16,3 0-57 16,22 0-186-16,-16 0-279 15,-6 0-602-15</inkml:trace>
  <inkml:trace contextRef="#ctx0" brushRef="#br0" timeOffset="1980">3287 94 1950 0,'0'0'565'15,"0"0"-423"-15,0 0-42 16,0 0 134-16,0 0-39 16,0 0-98-16,0 0-7 15,142 171-23-15,-86-91 28 0,-2 15-17 16,6 10-35-16,-7 16 29 16,-8 11-58-16,-16 4-13 15,-18 3 27-15,-11-10-21 16,-8-7-7-16,-34-23-7 15,-10-14-29-15,-7-14-44 16,-20-6-101-16,11-16-313 16,8-19-700-16</inkml:trace>
</inkml:ink>
</file>

<file path=ppt/ink/ink10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5:57:38.267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9 1796 0,'0'0'494'16,"0"0"-402"-16,0 0-82 15,0 0 158-15,0 0-7 16,0 0-72-16,206-6-89 15,-124 6-6-15,20 0-132 16,-20 12-469-16,-27 4-1345 0</inkml:trace>
  <inkml:trace contextRef="#ctx0" brushRef="#br0" timeOffset="186">39 504 2158 0,'0'0'377'0,"0"0"-287"15,0 0-25-15,0 0 40 16,246 0-15-16,-56-41-90 16,-20 3-152-16,-3 0-522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6:02:50.575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0 1008 0,'0'0'742'16,"0"0"-614"-16,0 0-128 0,0 0-30 16,0 0-172-16,0 0-1384 0</inkml:trace>
  <inkml:trace contextRef="#ctx0" brushRef="#br0" timeOffset="131">0 0 1667 0,'32'132'361'0,"-35"-126"-224"16,3 1-109-16,0-6-28 15,0 10-247-15</inkml:trace>
</inkml:ink>
</file>

<file path=ppt/ink/ink10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5:57:42.769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1257 1320 0,'0'0'725'0,"0"0"-534"16,0 0-121-16,0 0 90 15,0 0 108-15,0 0-97 16,0 0-30-16,181-33-6 16,-90 25-71-16,7-7 1 15,7 1-9-15,-6-8-42 16,-5 2 46-16,-15 3-60 15,-14 1-18-15,-16 16-39 16,-16 0-174-16,-27 0-587 0</inkml:trace>
  <inkml:trace contextRef="#ctx0" brushRef="#br0" timeOffset="811">2020 927 1800 0,'0'0'502'16,"0"0"-450"-16,0 0 39 15,0 0 130-15,0 0 6 16,7 206-95-16,-7-109-92 16,0 7 8-16,0-10 16 15,0-8-35-15,0-13-16 16,0-17-4-16,0-12-7 15,-3-16 8-15,3-15-10 0,-4-9-6 16,4-4-1-16,-3-9 2 16,3-33-35-16,0-14-8 15,0-20 30-15,0-15 0 16,-3-15 4-16,-6-11-4 16,-2-8 12-16,5 4 5 15,3 12 1-15,3 20-1 16,0 24 1-16,12 27 54 15,21 15-48-15,10 17 5 16,8 6 47-16,12 0-35 16,7 0-4-16,-2 6-16 15,6 2 11-15,-1-2-4 16,-4-1-10-16,-1-1-79 0,5 7-59 16,-18 2-240-16,-19 1-356 0</inkml:trace>
  <inkml:trace contextRef="#ctx0" brushRef="#br0" timeOffset="1025">2132 1321 1610 0,'0'0'661'16,"0"0"-532"-16,0 0-44 15,0 0 136-15,0 0 11 16,173-2-159-16,-107-13-36 0,-1 6-37 16,17 9-67-16,-17 0-203 15,-19 0-479-15</inkml:trace>
  <inkml:trace contextRef="#ctx0" brushRef="#br0" timeOffset="1239">2033 1828 2092 0,'0'0'467'16,"0"0"-409"-16,0 0 36 0,0 0 76 15,0 0-20-15,0 0-110 16,239 18-39-16,-147-18-1 15,45-23-197-15,-15-2-289 16,-18 2-588-16</inkml:trace>
  <inkml:trace contextRef="#ctx0" brushRef="#br0" timeOffset="1534">3342 632 2102 0,'0'0'467'15,"0"0"-424"-15,0 0 66 16,-198 175 167-16,125-69-101 16,7 17-106-16,12 13 33 15,7 0-56-15,15-6 7 16,15-7-17-16,11-11-26 15,6-16 16-15,0-10-26 16,17-21-32-16,18-17 32 16,10-18-75-16,14-19-57 15,37-11-175-15,-14-9-386 16,-11-21-655-16</inkml:trace>
  <inkml:trace contextRef="#ctx0" brushRef="#br0" timeOffset="1783">3667 839 2148 0,'0'0'523'16,"0"0"-462"-16,0 0 32 16,0 0 138-16,0 0-42 15,0 0-68-15,69 203-62 16,-24-109-31-16,9 5 58 15,0-6-67-15,2-4-19 0,-7-10 18 16,1-11-18 0,-4-9-39-16,-1-9-78 0,-2-4-194 15,-10-13-507-15,-15-10-1333 16</inkml:trace>
  <inkml:trace contextRef="#ctx0" brushRef="#br0" timeOffset="2017">3585 1764 2013 0,'0'0'639'16,"0"0"-493"-16,0 0-35 16,0 0 61-16,0 0-30 15,86-156-98-15,-12 79-44 0,11-7 42 16,8-9-41-16,-11 2 0 15,-11 5-1-15,-12 16-11 16,-16 20-46-16,-7 12-132 16,-13 17-347-16,-11 9-298 0</inkml:trace>
  <inkml:trace contextRef="#ctx0" brushRef="#br0" timeOffset="2313">4358 604 2152 0,'0'0'566'16,"0"0"-536"-16,0 0 156 16,0 0 24-16,0 0-66 15,0 0-22-15,166 185-69 16,-107-103 26-16,-3 16-5 15,-4 7-38-15,-9 8 18 16,-13 4-54-16,-21 4 16 16,-9-3-1-16,-3-3-14 15,-33-9-1-15,-10-15-26 16,4-18-40-16,7-16-18 16,4-21-112-16,15-19-272 0,9-11-331 15</inkml:trace>
  <inkml:trace contextRef="#ctx0" brushRef="#br0" timeOffset="2621">5075 503 1677 0,'0'0'751'16,"0"0"-589"-16,0 0-31 0,0 0 88 16,0 0 10-1,0 0-100-15,170 209-60 0,-101-109 27 16,2 13-42-16,8 7 7 16,-3 0 4-16,-8 9-40 15,-19-10 1-15,-19 3-26 16,-24-7-13-16,-6-4-2 15,-36-9-127-15,-58 24-132 16,6-33-445-16,-2-22-1617 0</inkml:trace>
  <inkml:trace contextRef="#ctx0" brushRef="#br0" timeOffset="3336">1781 411 1431 0,'0'0'302'0,"0"0"-191"15,0 0 26-15,-111 186 149 16,61-57-86-16,5 53-65 16,13 49 34-16,15 12-22 15,17-17-5-15,9-50-50 16,25-57-62-16,2-30 9 0,13-14-39 16,22 5-9-1,28-1 8-15,91 7-153 0,-23-24-150 16,-14-28-447-16</inkml:trace>
  <inkml:trace contextRef="#ctx0" brushRef="#br0" timeOffset="4222">5920 105 1711 0,'0'0'507'0,"0"0"-448"15,0 0 113-15,0 0 90 16,0 0-96-16,0 0-101 0,0 0-45 16,39-77 2-16,-4 65 63 15,2 3-74-15,-1 3 2 16,-7 6 29-16,-3 0-34 16,-10 0 2-16,-13 25-10 15,-3 17 2-15,-12 6 47 16,-27 11-49-16,-10 4 0 15,-1-9 23-15,8-1-14 16,7-16-9-16,10-10 0 16,13-9 1-16,5-12 26 15,7-4-27-15,0-2 0 16,0 0 35-16,0 0-34 0,0 0 19 16,0 0-14-16,0 0 2 15,0 0 24-15,7 0-31 16,13 0 6-16,0 0 15 15,6 0-11-15,-1 9-8 16,6 0 12-16,-5 2-14 16,-1-1 43-16,1 1-32 15,-3-5 22-15,0-1 8 16,4-5-33-16,2 0 26 16,4 0-35-16,10 0 6 15,2-20-2-15,1-3-4 16,13-9-76-16,-13 5-150 15,-10 3-940-15</inkml:trace>
</inkml:ink>
</file>

<file path=ppt/ink/ink10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6:02:58.296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106 86 1418 0,'0'0'284'15,"0"0"-139"-15,0 0 22 16,0 0 93-16,0 0-64 16,0 0-52-16,-29-80 10 15,29 74-56-15,0 6 11 16,0 0-27-16,0 0-52 15,0 3 32-15,14 29-38 16,15 19 16-16,10 20 50 0,7 17-64 16,3 11 33-1,4 11-26-15,3-1-32 0,-1-6 55 16,-2-2-47-16,-2-13 1 16,3-9 14-16,-9-10-15 15,-2-17 18-15,-10-9-27 16,-4-12 0-16,-12-12 5 15,-5-8-5-15,-5-7 0 16,-7-4-1-16,0 0-46 16,0 0-10-16,0-4-121 15,0-13-350-15,0-8-266 0</inkml:trace>
  <inkml:trace contextRef="#ctx0" brushRef="#br0" timeOffset="478">9 1188 1388 0,'0'0'284'15,"0"0"-166"-15,0 0 1 0,0 0 108 16,0 0-38-16,0 0-75 16,0 0 5-16,-26-63-19 15,41 40-27-15,13-7 45 16,1-5-38-16,7-3 1 15,10-12-5-15,10-6-31 16,5-7 20-16,11-4-65 16,7-5 0-16,10-1 23 15,5-7-23-15,1-2 0 16,-4 3 0-16,-9 3 8 0,-16 14-1 16,-21 10-7-1,-8 12 0-15,-14 15 47 0,-7 7-29 16,-10 6-2-16,-3 8-11 15,-3 2 1-15,0 2-12 16,0 0-54-16,0 2-271 16,0 14-630-16</inkml:trace>
</inkml:ink>
</file>

<file path=ppt/ink/ink10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6:03:01.396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23 483 857 0,'0'0'770'0,"0"0"-561"15,0 0 4-15,0 0 12 16,0 0-42-16,0 0-4 15,0 0-81-15,-23-1-5 16,23-4-4-16,0-3-20 16,11-7 18-16,7-9-48 15,10-5-26-15,3-7 40 16,3-8-43-16,2 1 2 16,-1-9-6-16,2 3-4 15,-4 2 1-15,-10 6-3 16,-8 6 0-16,-4 11 34 15,-8 7-4-15,0 8 17 0,-3 5 0 16,0 4-15 0,0 0 2-16,0 27-34 0,0 25 0 15,0 16 14-15,-6 16-7 16,0 3-5-16,1-1-2 16,2-7 6-16,3-4-3 15,0-13-3-15,0-13 0 16,0-7-5-16,0-10 5 15,0-6-28-15,0-5-89 16,0 2-139-16,0-7-281 16,0-5-639-16</inkml:trace>
</inkml:ink>
</file>

<file path=ppt/ink/ink10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6:03:02.230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288 149 834 0,'0'0'769'16,"0"0"-598"-16,0 0 10 16,0 0 96-16,0 0-19 0,0 0-37 15,0 0-103-15,-69-9 18 16,69 1-68-16,0-7-45 15,0 0 25-15,3-5-47 16,17-1 11-16,6 0 3 16,4 3-9-16,-1 7 0 15,4 5-6-15,4 6 0 16,-5 0 29-16,4 17-20 16,-7 22 4-16,1 11 8 15,-10 9-15-15,-11 9 17 16,-9 5-23-16,0 4 0 15,-9 3 22-15,-24 3-22 16,-10-1 9-16,-13-7-2 0,-2-3-6 16,-4-14-2-16,3-13-1 15,0-9 2-15,10-13 12 16,2-8-11-16,15-6 5 16,6-7 0-16,13 2 0 15,6-4 9-15,7 0-15 16,0 0 0-16,0 0-4 15,20 0 4-15,9 0 0 16,0 5 0-16,7 14 0 16,4 1 20-16,-1 1-20 15,1-1 0-15,-1-5 18 16,4-6-9-16,-1-6 2 16,1-3-11-16,-1 0-17 0,7-9-18 15,7-16-201-15,-7 2-403 16,-20 6-1426-16</inkml:trace>
</inkml:ink>
</file>

<file path=ppt/ink/ink10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6:03:02.636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39 2155 0,'0'0'485'0,"0"0"-396"16,0 0-42-16,0 0 133 15,0 0-78-15,0 0-102 16,0 0-48-16,0-39-67 15,0 48-145-15,4 15-208 16,0 6-80-16</inkml:trace>
</inkml:ink>
</file>

<file path=ppt/ink/ink10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6:03:02.831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0 1530 0,'0'0'651'16,"0"0"-533"-16,0 0-76 0,0 0 145 15,0 0-59-15,0 0-128 16,0 0-48-16,0 59-167 16,15-32-254-16,-1-4-1351 0</inkml:trace>
</inkml:ink>
</file>

<file path=ppt/ink/ink10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6:03:03.004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0 1515 0,'0'0'543'15,"0"0"-466"-15,0 0-48 0,0 0-1 16,0 0-14-1,0 0-14-15,0 0-210 0,7 65-173 0</inkml:trace>
</inkml:ink>
</file>

<file path=ppt/ink/ink10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6:03:03.182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27 0 1694 0,'0'0'336'16,"0"0"-122"-16,0 0 50 16,0 0 0-16,0 0-191 0,0 0-73 15,0 0-50 1,-26 98-212-16,37-78-344 0</inkml:trace>
</inkml:ink>
</file>

<file path=ppt/ink/ink10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6:03:03.948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0 700 1553 0,'0'0'895'0,"0"0"-773"15,0 0-122-15,0 0 0 16,0 0 106-16,0 0-45 0,118-178-53 15,-69 94 20 1,-4 0-28-16,-2-2-3 0,-13 7-18 16,-7 8 2-16,-11 18 8 15,-7 18 2-15,-5 15 9 16,0 10 57-16,0 10 52 16,0 6-40-16,0 33-36 15,0 20-14-15,0 14 38 16,0 10-38-16,0 2 8 15,3-4 29-15,0-10-22 16,3-11-5-16,-3-7-14 16,0-8-14-16,2-13 2 0,-2-15-3 15,0-2-82-15,0-9-16 16,13-6-169-16,1-6-110 16,-5-13-154-16</inkml:trace>
  <inkml:trace contextRef="#ctx0" brushRef="#br0" timeOffset="533">583 97 1868 0,'0'0'469'0,"0"0"-425"16,0 0-13-16,0 0 115 15,0 0-27-15,0 0-92 0,196-9-18 16,-146 9 15-16,-1 4 1 15,-7-1 3-15,-5-1-7 16,-12-2-9-16,-12 0 11 16,-9 0-5-16,-4 0 11 15,-4 0 72-15,-25 0-62 16,-14 0-5-16,-2-5 14 16,-12 1-11-16,3 0 32 15,-2 4-63-15,7 0 14 16,6 0 25-16,10 0-38 15,7 0 2-15,13 0-9 16,6 4 0-16,7 12-6 16,0-4 6-16,7 8 0 15,23 6-6-15,2 7 7 16,7-6-2-16,4-1-4 0,-1 0 5 16,1-3 6-1,-4 1-6-15,-2 3 0 0,-5-4 7 16,-6 4-1-16,-10 7-8 15,-5-9 2-15,-11 9 0 16,0-3 25-16,-8 2-25 16,-21-1 1-16,-7 3 14 15,-4-9-6-15,3 1-18 16,-3-6 4-16,4-4-7 16,10-5 2-16,3-3-18 15,12-9-40-15,11 0-101 16,0-15-345-16,14-8-211 0</inkml:trace>
  <inkml:trace contextRef="#ctx0" brushRef="#br0" timeOffset="1247">1221 151 1943 0,'0'0'764'0,"0"0"-647"16,0 0-104-16,0 0 38 16,0 0 55-16,0 0-36 15,-35 174-19-15,35-101-39 0,0-5 26 16,0 3 20 0,0-12-43-16,18-7 0 0,13-7-15 15,5-19-6-15,6-11 5 16,10-15-36-16,1 0-20 15,-1-32 23-15,-7-22-28 16,-8-13 31-16,-17-5 4 16,-17-11 27-16,-3 2-9 15,-14 10 6-15,-24 12 3 16,-9 18 33-16,1 16 31 16,4 12-20-16,2 13-17 15,12 0-17-15,8 0 7 16,14 0-17-16,6 6-34 15,0 5 33-15,15 4-16 16,18 0 7-16,7 3-16 0,2-5 26 16,1 0-15-1,-4-5 12-15,1-1 3 0,-8-1 0 16,-2 0 0-16,-7 0 24 16,-3 0 0-16,-8 2 1 15,1 9 41-15,-6-1-39 16,3 10 5-16,-4 12 17 15,3 10-21-15,2 11-7 16,3 0-13-16,1 6-7 16,2-6 25-16,5-1-26 15,9-11 0-15,1-8 0 16,7-13 1-16,4-15-2 16,5-11 0-16,5 0 1 0,-4-31-13 15,-3-14 13-15,-10-17 0 16,-13-3 12-16,-17-10-12 15,-6 2 26-15,-18-8-2 16,-33 16-14-16,-11 7 71 16,-9 19-51-16,-2 13-16 15,8 5-14-15,13 15-8 16,16 6-101-16,13 0-218 16,9 12-1374-16</inkml:trace>
</inkml:ink>
</file>

<file path=ppt/ink/ink10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6:03:07.005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325 211 1249 0,'0'0'329'16,"0"0"-142"-1,0 0 21-15,0 0 61 0,0 0-44 16,0 0-109-16,-7 6-66 16,7 47 120-16,0 23-56 15,10 15-42-15,-4 10 19 16,0-1-48-16,-6-4-1 16,0-9-18-16,0-8-18 15,0-11 27-15,0-9-33 16,0-10-9-16,0-7-13 15,3-10-119-15,8-11-231 16,3-12-399-16</inkml:trace>
  <inkml:trace contextRef="#ctx0" brushRef="#br0" timeOffset="373">0 330 1746 0,'0'0'347'0,"0"0"-174"15,0 0 15-15,0 0-5 16,0 0-37-16,53-178-67 16,-7 143-33-16,9 2 50 0,7 3-39 15,8 6-8-15,-2 7 2 16,3 8-45-16,5 6 26 15,0 3-32-15,2 0 0 16,-5 21 12-16,-11 9-12 16,-7 2 0-16,-19 5 3 15,-16 8 6-15,-20 6-4 16,0 8-5-16,-46 6 0 16,-19-2 22-16,-11 0-22 15,-3-7 0-15,8-12 0 16,8-15-6-16,15-8-17 15,8-15-110-15,18-3-404 16,8-3-600-16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6:03:00.896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39 31 1081 0,'0'0'288'16,"0"0"-182"-16,0 0 6 16,0 0 28-16,0 0-13 15,0 0-82-15,6-2-12 0,5 2 50 16,1-4-7-16,5 2 33 16,3-2-59-16,-1 2-4 15,4-1 19-15,0 0-32 16,0 0 22-16,4-1-18 15,-4 4-7-15,3 0 28 16,-4 0-36-16,1 0-11 16,0 0 36-16,0 7-17 15,-7 7 7-15,1 4 2 16,-5 4 12-16,2 7 25 16,-3 7-43-16,-5 4-18 15,3 8 30-15,-2 6-26 16,-1 0-4-16,-3 2 8 0,0 0-22 15,-3-3 30 1,0 1-24-16,0-5-6 0,0 2 32 16,0-4-28-16,0-2-4 15,-3-2 12-15,-3-2-1 16,-4 3 37-16,4-2-5 16,-3 1 2-16,1 5 9 15,-1 2-32-15,-2 6 23 16,2 1-8-16,-5-1-16 15,5-1 14-15,-4-5-34 16,4 2-2-16,1 5 36 16,2 5-36-16,0 3 24 15,-2-4 12-15,5 4-35 16,0 4 26-16,0-2-21 16,3 7 12-16,0 2 32 0,0 5-43 15,0-5-1-15,0 3 6 16,0 1-10-16,9-1 22 15,2 4-24-15,1 0 0 16,2-4 22-16,-1-1-22 16,-1-6 0-16,5-6-1 15,3-3 16-15,3-7-11 16,2-1-4-16,9-12 1 16,8-2-7-16,7-9 6 15,16-1-26-15,8-17 2 16,6-5-27-16,-1-1 32 0,-5-5-7 15,-11 0-10-15,-14 0 24 16,-14 0-24-16,-14-3 26 16,-14 3 9-16,-6 0-5 15,0 6 6-15,-23 4 6 16,-11 0 4-16,-5 8 34 16,-7 3-19-16,4 2 4 15,-4 7 11-15,1 5-22 16,-1 6 6-16,-1 9-12 15,2 9-10-15,-1 6 5 16,7 5-7-16,2 10 0 16,8 3-3-16,3 0 9 15,4 10-12-15,2 3 3 16,3 5 3-16,0 2 7 0,5-2-7 16,-1-5 0-16,4-1 2 15,1-6-2-15,5 1-2 16,0-7 2-16,0-1 0 15,3 8 15-15,0-16-15 16,0 7 0-16,0-2 4 16,0 1-2-16,3-3-4 15,11 4 2-15,-2-6 0 16,4 1 8-16,1 1-8 16,0-13 0-16,-2 4 7 15,2-6-7-15,-1 0 0 16,-3-4 5-16,3 4-3 15,-5-7 8-15,1 3-10 16,-4-3-8-16,-2-5 7 16,-3 0 1-16,-3-3-1 0,0-3 1 15,0 0 0-15,0-3 4 16,-6 4-4-16,-14-10 0 16,-3-3 14-16,-3-2-14 15,2-1 2-15,-2-6 9 16,6-1-10-16,1-11 19 15,-1-1-20-15,-3 0 0 16,0 0 10-16,1-2-10 16,-7-2 0-16,1 3 0 15,-3-5 0-15,-3 1 2 0,2-3-2 16,-4-5 0 0,4 0-20-16,-2 0 13 0,6-5-95 15,-3-48-71-15,8-6-433 16,4 0-680-16</inkml:trace>
</inkml:ink>
</file>

<file path=ppt/ink/ink10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6:03:12.432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39 484 1388 0,'0'0'351'15,"0"0"-239"-15,0 0 44 16,0 0 53-16,0 0-66 16,-39 0-75-16,39 0 9 15,0 0-25-15,22 0 38 16,7 0-57-16,8-17 1 16,2-10 34-16,10-11-57 15,4-9-5-15,-1-3-6 0,1-6 1 16,-5 2 17-16,-8 2-18 15,-14 7 0-15,-10 10 8 16,-7 9 4-16,-4 8-8 16,-5 9 26-16,0 9 16 15,0 0 34-15,0 29-68 16,-5 28-6-16,-10 29 58 16,-1 13-46-16,-1 11 10 15,0-5-8-15,8-6-13 16,-5-17 37-16,5-17-44 15,2-9 6-15,1-16 20 16,0-7-17-16,-2-9-9 0,5-10 0 16,0 1-56-16,3-7-40 15,3-8-207-15,24 0-329 16,-1-8-265-16</inkml:trace>
  <inkml:trace contextRef="#ctx0" brushRef="#br0" timeOffset="310">966 0 1617 0,'0'0'595'0,"0"0"-455"15,0 0-44-15,0 0 122 16,0 0 10-16,0 0-122 0,-46 191-34 15,16-95-18-15,-2 8 33 16,-5 4-51-16,-2-1-27 16,-1-7 58-16,4-8-34 15,4-10-20-15,6-15-11 16,3-7-1-16,7-17 15 16,2-12-16-16,8-12-25 15,3-7 24-15,3-9-99 16,12-3-97-16,21-13-273 15,7-13-180-15</inkml:trace>
  <inkml:trace contextRef="#ctx0" brushRef="#br0" timeOffset="745">1130 706 1722 0,'0'0'363'15,"0"0"-273"-15,0 0-40 16,0 0 193-16,0 0-127 16,0 0-84-16,0 0 9 15,97-130-20-15,-58 77-5 0,1-11-16 16,-1-4 2-1,-10-3 41-15,-3 2-42 0,-6 10 18 16,-10 10 78-16,-7 15-13 16,-3 9-11-16,0 16 6 15,0 9-43-15,0 0 44 16,0 42-80-16,0 19 7 16,-13 21 24-16,7 19-30 15,-1 3 0-15,4-8-1 16,3-4 13-16,0-19 10 15,0-8-23-15,0-12 0 16,0-15-13-16,0-8 5 16,0-10-61-16,0-5-127 0,10-15-156 15,0 0-167 1,-1-5-421-16</inkml:trace>
  <inkml:trace contextRef="#ctx0" brushRef="#br0" timeOffset="1322">1679 169 1612 0,'0'0'327'0,"0"0"-213"16,0 0 10-16,0 0 86 15,0 0-100-15,0 0-80 16,170-32 19-16,-107 29-9 15,-1-1 0-15,-3 2-12 0,-13 0-27 16,-11-3 4 0,-16 3-5-16,-11 0 0 0,-8-5 29 15,0 1 64-15,-23-2-39 16,-16-2 10-16,-11 2-22 16,-5 5 12-16,-4 0-54 15,0 3 0-15,7 0 49 16,5 6-23-16,12 14-13 15,8 3 5-15,8 5-17 16,9 1 11-16,7 1-12 16,3-1 0-16,0 2 3 15,6-3-3-15,16-2 6 0,6 1-12 16,4-3 13-16,1 1-1 16,2 0-6-16,2-2 0 15,-4 0 6-15,-4 1-6 16,-3 0 6-16,-4 0 17 15,-2-1-14-15,-9 1 16 16,-8 0-25-16,-3 1 0 16,0 2 36-16,-14 5-35 15,-12 1 8-15,-6-1-9 16,-4-2 9-16,-4-3-18 16,7-4 9-16,1-8-40 15,2-2 39-15,7-9-49 16,8-4-61-16,7 0-75 0,8 0-144 15,0 0-196 1,17-4-608-16</inkml:trace>
  <inkml:trace contextRef="#ctx0" brushRef="#br0" timeOffset="2244">2393 264 1467 0,'0'0'284'16,"0"0"-122"-16,0 0 154 0,0 0-63 15,0 0-101-15,0 0-69 16,0 0-26-16,-50 32 85 15,38 11-94-15,-2 12 7 16,1 3 30-16,3 4-61 16,1-3 11-16,9-3-32 15,0-4 13-15,0-7-10 16,6-10-6-16,23-5 0 16,8-13 12-16,8-14-11 15,4-3-2-15,4-4-4 16,-4-30-37-16,-7-6 36 15,-12-8-24-15,-10-2 30 16,-17-3-16-16,-3-4 25 0,-7 4-9 16,-22 7 0-16,-3 5 1 15,-1 11 5-15,7 8-5 16,3 14 0-16,6 1-1 16,7 7-9-16,10 0-2 15,0 0-10-15,0 0 15 16,16 0-16-16,7 0 22 15,10 0-30-15,-1 0 6 16,2 0 1-16,2-4 22 16,-4-2-22-16,2 3 20 15,-6-3 2-15,3 0 2 16,-5 3-1-16,-4-2 1 0,-2 1 5 16,0 4 11-16,-8 0-17 15,-1 0 1-15,-5 0 24 16,0 0-4-16,-6 6 2 15,0 9 6-15,0 3 6 16,0 6 26-16,0-1-53 16,0 6-8-16,0 1 60 15,0 3-36-15,-6 1 1 16,3 3-5-16,-3 3-7 16,3 2 24-16,3-5-37 15,0 5 0-15,0-4 26 16,0 0-20-16,6-3 4 15,16 1-4-15,4-9-4 16,8-3-1-16,1-7-1 16,4-5 0-16,4-9 8 0,4-3-1 15,1 0-8 1,-2-6 1-16,-1-18 0 0,-2-4-25 16,-7-9 25-16,-7-10 0 15,-12-6 3-15,-14-12-3 16,-3-12 0-16,-12-2 9 15,-31-3-9-15,-16 5 40 16,-6 16-40-16,-5 13 0 16,2 19-15-16,2 16 5 15,-5 13-98-15,15 31-363 16,7 0-827-16</inkml:trace>
</inkml:ink>
</file>

<file path=ppt/ink/ink10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6:05:48.498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0 402 1689 0,'0'0'298'0,"0"0"-192"16,0 0-99-16,0 0 120 15,0 0 95-15,0 0-108 16,66 0-54-16,-44 0-18 16,12-6 5-16,2-9 40 15,7-12-87-15,5-7 0 16,4-6 27-16,4-6-26 16,-3-6-1-16,-4 3 0 15,-7 1 0-15,-8 11 12 16,-16 10 0-16,-4 9-6 15,-14 15 82-15,0 3 12 0,0 16-31 16,0 30-41-16,-14 28-8 16,-1 20 46-16,1 15-66 15,1 2 0-15,7-1 36 16,2-10-34-16,4-14 7 16,0-15-9-16,0-17 7 15,0-7-19-15,0-18-34 16,0-9-124-16,0-11-203 15,0-9-256-15,10 0-626 0</inkml:trace>
  <inkml:trace contextRef="#ctx0" brushRef="#br0" timeOffset="328">995 195 1746 0,'0'0'563'16,"0"0"-464"-16,0 0 78 16,0 0 66-16,-18 190-107 15,1-100-22-15,-3 7-51 16,1-3-15-16,-1-6-17 16,3-5-23-16,5-12-4 15,1-12-4-15,2-9-52 16,2-12-23-16,7 1-155 15,0-10-253-15,0-14-247 0</inkml:trace>
  <inkml:trace contextRef="#ctx0" brushRef="#br0" timeOffset="633">1264 625 1075 0,'0'0'1104'15,"0"0"-934"-15,0 0-128 16,0 0 42-16,0 0 63 16,0 0-54-16,0 0-93 15,85-144 0-15,-58 94 18 0,-1 0-17 16,-3 0 14-16,-6 5 31 15,-8 6 47-15,1 18 24 16,-7 8-65-16,-3 13 2 16,3 0 40-16,-3 17-58 15,0 31-9-15,0 19-4 16,0 13-8-16,0 8 11 16,0-2-26-16,0-7 0 15,0-8 2-15,0-15-2 16,0-11-39-16,9-11-75 0,11-3-142 15,-3-16-286 1,0-9-206-16</inkml:trace>
  <inkml:trace contextRef="#ctx0" brushRef="#br0" timeOffset="1142">1742 209 1647 0,'0'0'350'16,"0"0"-221"-16,0 0 24 16,0 0 64-16,0 0-48 15,0 0-81-15,193-23-34 16,-137 17 4-16,-1 2-30 16,1 0-28-16,-10-3 31 0,-10 5-30 15,-10 2 5-15,-15 0-5 16,-11 0-1-16,0-2 48 15,-11 2-41-15,-24-5-6 16,-4 5 28-16,-8 0-21 16,-5 0 15-16,-1 0-9 15,1 7-4-15,4 16 23 16,0 6-33-16,13 3 0 16,10 5 24-16,8-1-17 15,9 4-6-15,8 2-1 16,0-4 1-16,14 0 9 15,19-5-10-15,5-1 0 16,6-6 6-16,2-2-6 0,6-4 0 16,-7-1 7-16,2-2 1 15,-9 0 20-15,-10 4-28 16,-9 4 0 0,-16 3 21-16,-3 11-10 0,-13 1-4 15,-27 4-7-15,-2-2-33 16,-4-11-9-16,10 0-66 15,7-14-155-15,12-8 6 16,8-2-247-16,9-7-469 0</inkml:trace>
  <inkml:trace contextRef="#ctx0" brushRef="#br0" timeOffset="1831">2527 354 1733 0,'0'0'333'15,"0"0"-228"-15,0 0 78 16,0 0 98-16,-82 157-54 16,67-96-118-16,8 1-61 15,7-1-17-15,0 2 30 16,10-8-61-16,22-5 0 15,11-5 27-15,13-12-27 16,9-16-1-16,0-11-34 16,5-6-10-16,-12-21 32 0,-8-26-48 15,-15-14-8-15,-18-14 63 16,-17-7 10-16,0-3-4 16,-29 3 10-16,-17 8-9 15,-1 14 28-15,2 22-20 16,2 15 6-16,11 10 39 15,10 13-45-15,14 0 0 16,8 7-9-16,0 14-5 16,27 2-4-16,8 0-21 15,15-2-57-15,2-6 30 16,4-6-21-16,3-2 31 16,2-7 14-16,-2 0 18 15,-2 0 15-15,-12 0 15 16,-5 0 10-16,-12 0 77 15,-5 0-19-15,-9 0-3 0,-3 13 9 16,-8 17-35-16,-3 13 17 16,0 14-47-16,0 12-17 15,0 4 46-15,3 1-40 16,16-8-4-16,10-2 5 16,11-15 0-16,5-15-25 15,11-12 11-15,4-16 0 16,5-6-6-16,3-23 6 15,-2-30 0-15,-10-16 9 16,-14-13-1-16,-19-6 13 16,-23-7-14-16,0 10 2 15,-33 8 48-15,-25 16-40 0,-18 19-11 16,-9 27-6-16,-39 15-80 16,22 36-197-16,8 2-809 0</inkml:trace>
</inkml:ink>
</file>

<file path=ppt/ink/ink10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6:06:46.303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38 1475 0,'0'0'291'16,"0"0"-174"-16,0 0 8 15,0 0 48-15,0 0 43 16,0 0-61-16,0-38-54 15,0 35 9-15,0 3-55 16,0 0-32-16,0 0 30 16,0 0-53-16,0 0-47 15,0 50-138-15,0 4-185 0,0-2-228 16</inkml:trace>
</inkml:ink>
</file>

<file path=ppt/ink/ink10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6:06:46.507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0 1603 0,'0'0'314'0,"0"0"-194"16,0 0-102-16,0 0-18 15,0 0-94-15,0 0-293 0,0 0-1137 16</inkml:trace>
</inkml:ink>
</file>

<file path=ppt/ink/ink10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6:06:46.662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0 1408 0,'0'0'179'16,"0"0"-179"-16,0 0-96 15,0 0-287-15</inkml:trace>
</inkml:ink>
</file>

<file path=ppt/ink/ink10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6:06:46.823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0 1371 0,'0'0'364'15,"0"0"-194"-15,0 0-68 16,0 0-80-16,0 0-22 16,0 0-329-16</inkml:trace>
</inkml:ink>
</file>

<file path=ppt/ink/ink10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6:06:47.572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0 648 1498 0,'0'0'273'0,"0"0"-208"16,0 0-47-16,0 0 60 15,0 0 19-15,0 0-27 16,144-170-53-16,-101 105 10 15,2 0 39-15,-5 0-27 16,-7 5 32-16,-10 6 1 16,-3 9-7-16,-11 18 26 15,-6 4-37-15,-3 20 17 16,0 3 68-16,0 0-48 16,0 13-37-16,0 33-23 15,0 16-14-15,0 15 19 0,0 8-36 16,0 0 0-1,0-5 19-15,0-3-12 0,0-18-6 16,0-1 4-16,0-16-5 16,0-11-6-16,0-12-57 15,0-4-92-15,0-9-59 16,0-6-127-16,0 0 7 16,7-21-363-16</inkml:trace>
  <inkml:trace contextRef="#ctx0" brushRef="#br0" timeOffset="283">762 22 1287 0,'0'0'936'15,"0"0"-771"-15,0 0-137 16,0 0 95-16,0 179 17 15,0-103-3-15,0 8-43 16,0 6-79-16,-3-4 18 16,0-1-10-16,-3 2-10 15,0-10 38-15,-8-5-51 16,4-10 3-16,1-12-15 16,0-9 0-16,1-15-70 15,8-8-102-15,0-18-111 16,0 0-83-16,0 0-704 0</inkml:trace>
  <inkml:trace contextRef="#ctx0" brushRef="#br0" timeOffset="735">1081 531 1547 0,'0'0'290'0,"0"0"-234"0,0 0-55 15,0 0 60-15,0 0-30 16,0 0-19-16,154-195 19 15,-123 128-9-15,0-1 15 16,-8 6 40-16,-7 10 10 16,-7 10 46-16,-6 14-56 15,-3 11 36-15,0 17 56 16,0 0-56-16,0 39-37 16,0 26-31-16,0 20-4 15,0 13 8-15,0 8-49 0,0-8 0 16,0-5 42-1,8-16-27-15,-2-10-5 16,3-9-10-16,-1-18-10 0,-2-8-14 16,0-11-69-16,2-13-113 15,4-8-77-15,-2-2-70 16,0-25-250-16</inkml:trace>
  <inkml:trace contextRef="#ctx0" brushRef="#br0" timeOffset="1259">1733 183 1470 0,'0'0'306'0,"0"0"-193"16,0 0 45-16,0 0 78 0,176-105-56 16,-120 92-65-16,6 1-85 15,-4 6-23-15,-2 4 38 16,-10 2-30-16,-7 0 4 15,-13 0-18-15,-9 0 0 16,-14 0 40-16,-3 0-32 16,0 0 59-16,-23 0 10 15,-16 6-65-15,-7 8 10 16,-6-8-15-16,-1 3-7 16,-1-5 10-16,0-4-11 15,6 0 0-15,1 3 19 16,9 1-19-16,4 10 13 15,12 11-2-15,8 3-10 0,14 12 12 16,0 4-13-16,17 10-2 16,19-10 2-16,13 3 0 15,4-12 8-15,1-3-8 16,6-2 12-16,-1-2-14 16,-3-1 2-16,-4 2 0 15,-10-1 57-15,-5 1-32 16,-14 1 19-16,-10 5 7 15,-13 9-38-15,0-2 18 16,-24 8-31-16,-19 3 0 16,-8 0-9-16,-5-6-9 15,1-3-27-15,5-12 7 16,7-5-48-16,14-15-57 16,13-12-128-16,10 0-274 15,6 0-479-15</inkml:trace>
  <inkml:trace contextRef="#ctx0" brushRef="#br0" timeOffset="2295">2869 189 1938 0,'0'0'522'15,"0"0"-446"-15,0 0 27 16,0 0 52-16,0 0 14 16,0 0-23-16,0 0-80 15,-105-59-15-15,82 62-13 16,-7 28-13-16,-2 21 50 16,2 9-65-16,4 10-4 15,3 9 44-15,12 2-26 16,8-2-5-16,3-9-10 15,0-4-9-15,23-17 0 16,10-2-15-16,10-23-36 0,3-3 39 16,7-22-32-1,1 0 9-15,6-22-7 0,-4-21 6 16,-2-10 35-16,-8-15-39 16,-7-3 40-16,-11-6 2 15,-16 1-1-15,-12 6 19 16,0-1-8-16,-29 9-3 15,-10 12 21-15,-7 10-30 16,4 15 0-16,2 10 44 16,7 15-35-16,13 0 0 15,11 0-9-15,9 0-9 16,0 9 2-16,3 10-48 0,30-2-7 16,10-3 43-1,5-8-47-15,9-3 22 0,0-3-14 16,-1 0 19-16,1 0 38 15,-9 0-20-15,-5 0 21 16,-10 0 10-16,-7 18 2 16,-12 1 38-16,-5 21 5 15,-6 7-10-15,-3 12 36 16,0 11-68-16,0-2 20 16,0 9 20-16,0-4-21 15,3-2-24-15,20-9 4 16,13-6-11-16,10-9-2 15,13-20 1-15,9-21-4 16,11-6-13-16,0-13 13 16,-4-27-2-16,-6-25 6 0,-17-9 0 15,-15-11 14-15,-24-8-14 16,-13-3 0-16,-20 5 48 16,-36-3-24-16,-15 17-9 15,-11 19 4-15,-3 18-19 16,-34 38 0-16,21 2-165 15,13 6-595-15</inkml:trace>
</inkml:ink>
</file>

<file path=ppt/ink/ink10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6:07:06.177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14 6 1773 0,'0'0'521'0,"0"0"-404"16,0 0 36-16,0 0 93 15,0 0-83-15,0 0-72 16,200 0-12-16,-119 0-77 0,8 0 8 16,0 8-20-16,9 18-59 15,-23-1-293-15,-22-5-390 0</inkml:trace>
  <inkml:trace contextRef="#ctx0" brushRef="#br0" timeOffset="218">0 387 2402 0,'0'0'461'0,"0"0"-442"16,0 0-9-16,0 0 113 0,184 17-20 15,-85-15-55-15,54 10-48 16,-18 3-131-16,-24-7-573 0</inkml:trace>
</inkml:ink>
</file>

<file path=ppt/ink/ink10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6:07:03.999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198 397 796 0,'0'0'278'16,"0"0"-161"-16,0 0-1 15,0 0 106-15,0 0-67 16,0 0-64-16,-31-75 0 15,28 59-9-15,-3 4 85 16,0-2-85-16,-1-1 35 0,0 3 22 16,4 0-35-1,0 3-13-15,-1 9 20 0,4 0-32 16,-3 9 24-16,3 35-88 16,-6 21 42-16,0 18 37 15,-5 11-57-15,2 3-1 16,1 1-24-16,5-12-11 15,0-10 38-15,3-18-39 16,0-10 0-16,0-18 4 16,0-16-3-16,0-14-1 15,0 0 9-15,0-10-3 16,0-30 7-16,0-13-13 16,11-14-18-16,-8-11 3 15,0-10 12-15,-3-6-19 16,0-6 5-16,0 4 17 0,3 10-16 15,3 8 7-15,8 19 9 16,2 18 3-16,10 11-2 16,3 13 6-16,11 11-6 15,10 6 8-15,1 0 5 16,9 0-14-16,2 9 0 16,3 3 0-16,0-1 0 15,1-3-3-15,-4-1-3 16,-6 5-84-16,-16 14-152 15,-15-6-335-15,-18 2-340 0</inkml:trace>
  <inkml:trace contextRef="#ctx0" brushRef="#br0" timeOffset="225">105 657 1692 0,'0'0'398'16,"0"0"-253"-16,0 0-42 15,0 0 104-15,0 0-53 16,217-27-109-16,-145 14 6 16,-4 7-51-16,-9 6-48 15,-10 13-151-15,-19 17-374 0,-18 2-1301 16</inkml:trace>
  <inkml:trace contextRef="#ctx0" brushRef="#br0" timeOffset="434">0 1187 1056 0,'0'0'969'16,"0"0"-805"-16,0 0-72 15,0 0 163-15,0 0-48 16,0 0-104-16,201-19-43 16,-127 11-59-16,2-1-2 0,-5 9-10 15,19 0-170 1,-22 0-199-16,-11 0-661 0</inkml:trace>
  <inkml:trace contextRef="#ctx0" brushRef="#br0" timeOffset="746">1454 179 1716 0,'0'0'351'15,"0"0"-249"-15,0 0 59 0,0 0 90 16,-190 103-95-16,135-38-59 16,2 12-40-16,4 15-18 15,7 8 48-15,8 6-77 16,9-3 17-16,12-9 28 16,13-10-40-16,0-15 0 15,13-13-15-15,23-11-63 16,29-13-37-16,-5-8-278 15,-9-20-363-15</inkml:trace>
  <inkml:trace contextRef="#ctx0" brushRef="#br0" timeOffset="1025">1739 179 2020 0,'0'0'468'16,"0"0"-404"-16,0 0 133 15,0 0 10-15,53 162-86 16,-24-85-5-16,8 9-67 16,5 2 26-16,4 1-18 15,2-4-17-15,2-12 4 16,-7-2-44-16,-1-12-20 0,-10-8 19 15,-6-8-103 1,-15 2-128-16,-11-16-414 0,0-11-363 0</inkml:trace>
  <inkml:trace contextRef="#ctx0" brushRef="#br0" timeOffset="1277">1595 1085 1957 0,'0'0'319'15,"0"0"-175"-15,0 0 68 16,0 0 3-16,155-184-97 16,-75 108-47-16,13-10-45 0,1-5 42 15,2-5-56-15,-11 6-2 16,-17 8 39-16,-15 15-49 15,-18 15 0-15,-15 23-12 16,-17 29-118-16,-3 3-236 16,0 23-406-16</inkml:trace>
  <inkml:trace contextRef="#ctx0" brushRef="#br0" timeOffset="1675">2804 0 1370 0,'0'0'895'16,"0"0"-679"-16,0 0-124 16,0 0 111-16,0 0-1 15,0 0-84-15,196 223 5 0,-148-131-77 16,-1 8 29-16,-12 1 1 15,-4 5-50-15,-22 0-8 16,-9 2-18-16,-14-2-42 16,-38 1-12-16,-58 34-175 15,8-30-379-15,0-19-425 0</inkml:trace>
</inkml:ink>
</file>

<file path=ppt/ink/ink10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6:07:22.017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524 543 1527 0,'0'0'196'0,"0"0"-139"15,0 0-16-15,0 0 57 16,0 0 10-16,0 0-75 16,96-100-23-16,-70 67 28 15,-1-5-36-15,1 0 10 16,2-6 2-16,-6-4 39 15,4 1 110-15,-6-1-81 16,-3 7 22-16,-5 6 9 16,-5 9-42-16,-1 7 13 15,-6 10-11-15,0 9-22 16,0 7 22-16,0 39-38 16,0 20 23-16,0 25 2 0,0 10-54 15,-10 1-8 1,7-7 2-16,3-16-28 0,0-4 1 15,0-14-169-15,-3 7-153 16,-6-15-195-16,-8-15-1240 0</inkml:trace>
  <inkml:trace contextRef="#ctx0" brushRef="#br0" timeOffset="347">252 1046 1756 0,'0'0'356'0,"0"0"-263"15,0 0 108-15,0 0 29 16,0 0-15-16,0 0-140 15,193-35-32-15,-108 26 41 16,11 3-48-16,12-2-20 16,10 1 5-16,13 3-19 15,5-2 35-15,6-1-37 16,-4 1 0-16,-11 0 17 0,-16 0-17 16,-15 1-9-1,-22 2-47-15,-20 3-80 0,-32 0-134 16,-19 8-375-16,-3 14-997 0</inkml:trace>
  <inkml:trace contextRef="#ctx0" brushRef="#br0" timeOffset="795">0 1972 1827 0,'0'0'290'0,"0"0"-222"15,0 0-27-15,0 0 16 16,0 0 97-16,0 0-33 15,0 0-83-15,111-62-19 16,-68 24 15-16,4-10-11 16,-9-1-7-16,1-3-16 15,-5-2 0-15,-12 3 13 16,-5 11 28-16,-8 7 41 16,-6 12-2-16,-3 12-9 15,0 9 17-15,0 0-54 16,0 36-19-16,0 23 36 0,-3 17-36 15,-6 9 4-15,1 1-19 16,5-7 0-16,0-7 0 16,3-11-3-16,0-14-45 15,0-8 10-15,0-10-129 16,11-9-330-16,1-13-320 0</inkml:trace>
  <inkml:trace contextRef="#ctx0" brushRef="#br0" timeOffset="1314">609 1630 1991 0,'0'0'325'0,"0"0"-227"15,0 0 44-15,0 0 58 16,0 0-83-16,204-18-77 15,-142 16-18-15,3-4-7 16,-2 2 18-16,-15 1-33 16,-8 3 0-16,-18 0-10 15,-11 0 10-15,-11 0 0 16,0 0-1-16,-30 0 4 16,-16 0-9-16,-7 0 0 15,-8-2 6-15,2 2 6 16,-3 0-6-16,6 0 1 0,7 0 14 15,3 0-9-15,10 5 15 16,6 16-21-16,11 3 0 16,9 1 15-16,10 9-15 15,0-3 0-15,10 3 0 16,19-4-8-16,8-1 7 16,5-3-11-16,1 1 7 15,-1-4-1-15,1 1 6 16,-8 2 0-16,-2-2 3 15,-13-3 3-15,-7 1-6 16,-13 3 0-16,0 2 0 16,-19 2 17-16,-24 7-17 15,-7 1-9-15,-2-1-8 0,-4-7-77 16,14-2-34 0,2-9-30-16,14-8-123 0,13-10-81 0</inkml:trace>
  <inkml:trace contextRef="#ctx0" brushRef="#br0" timeOffset="1998">1244 1662 1962 0,'0'0'523'16,"0"0"-388"-16,0 0-89 0,0 0 179 15,0 0-48 1,0 0-126-16,0 0 15 0,-97 195-66 16,89-142 1-16,5 0 33 15,3-4-32-15,0-1-2 16,6-6 0-16,19-6-18 16,6-13 1-16,3-15-22 15,5-8-19-15,4 0 43 16,-5-21-37-16,1-20-19 15,-8-12 11-15,-16-6 46 16,-15-2-15-16,0-1 29 16,-6 6 0-16,-23 5 11 15,-7 11-11-15,7 10 24 16,1 8 11-16,9 11-21 0,9 7 43 16,7 4-57-16,3 0-14 15,0 0 13-15,29 0-7 16,8 2-46-16,5 7 2 15,4-1-9-15,-4 1 59 16,1 0-41-16,-7 0 34 16,-7-3 3-16,-6 7 12 15,-6-1-4-15,-7 10 28 16,-4 4 38-16,-3 4 35 16,-3 5-77-16,3 4 2 15,5 2 20-15,1-3-33 16,8 0 0-16,9-2 1 15,7-7-16-15,10-8 11 16,2-9-11-16,7-10 0 0,1-2-9 16,-4-2 9-16,-4-25-9 15,-11-11 0-15,-15-6 9 16,-16-6-2-16,-3-6 2 16,-29 3 0-16,-27 0 33 15,-12 12-4-15,-8 5 2 16,-3 15-7-16,14 8-9 15,19 13-15-15,37 0-96 16,9 3-510-16,0 7-1625 0</inkml:trace>
  <inkml:trace contextRef="#ctx0" brushRef="#br0" timeOffset="3078">2887 0 1388 0,'0'0'303'16,"0"0"-169"-16,0 0 36 16,0 0 31-16,0 0-8 15,0 0-78-15,-108 156-51 16,73-58 57-16,-1 35-33 15,3 37 34-15,13 34-23 16,8 8-36-16,12-41-18 16,0-44-15-16,0-45-18 0,12-14 61 15,12 6-73 1,8 2 0-16,8 5-9 0,5-17-1 16,1-11-85-16,16-5-150 15,-9-11-288-15,-13-17-243 0</inkml:trace>
  <inkml:trace contextRef="#ctx0" brushRef="#br0" timeOffset="3567">2992 1014 1674 0,'0'0'279'15,"0"0"-202"-15,0 0-69 16,0 0 105-16,0 0 8 15,0 0-73-15,0 0-25 16,96-33 2-16,-54-2-2 16,1-12-7-16,2-7-16 15,-5-6 0-15,-7-10 1 16,-4 4-1-16,-9 1 9 0,-3 9-9 16,-11 14 27-16,0 16 65 15,-6 17-17-15,0 9 12 16,0 12 9-16,0 37-27 15,0 23 5-15,4 11-32 16,-1 9-19-16,3 1 11 16,0-7-34-16,5-7 1 15,-2-14 23-15,2-12-24 16,-5-12 0-16,3-9-32 16,2-8-155-16,-2-9-201 15,1-13-393-15</inkml:trace>
  <inkml:trace contextRef="#ctx0" brushRef="#br0" timeOffset="3815">3824 861 1741 0,'0'0'363'15,"0"0"-238"-15,0 0 72 16,0 0 8-16,167-16-73 16,-98 12-86-16,10-5 8 15,0 3-44-15,-8 0-8 0,-9 6-2 16,-16 0-126 0,-16 0-90-16,-18 17-290 0,-9 2-219 0</inkml:trace>
  <inkml:trace contextRef="#ctx0" brushRef="#br0" timeOffset="4033">4161 622 1724 0,'0'0'341'16,"0"0"-208"-16,0 0 83 15,0 0 1-15,0 186-61 16,0-127-78-16,3 0-70 0,-3-4 23 16,4 1-31-16,-4 14-154 15,0-18-219-15,0-8-445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6:03:01.910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1000 140 1144 0,'0'0'367'0,"0"0"-223"15,0 0-20-15,0 0-10 16,0 0 47-16,-179-103 8 16,130 88-31-16,-4-1-40 15,-3 12 27-15,-2 4-63 0,-4 0 13 16,-1 11-14-16,-2 34 0 15,-2 16 41-15,5 23-41 16,-3 15-7-16,2 16-21 16,9 8-21-16,8 4 22 15,10 0-34-15,19-8 6 16,17-6 15-16,0-15-20 16,29-13-1-16,21-20 0 15,12-15 9-15,7-21-1 16,10-17-8-16,3-12-32 15,0-1 17-15,-8-36-63 16,-9-7 22-16,-15-1 24 16,-12 1 32-16,-13 10 11 0,-16 10 35 15,-9 12 11 1,0 9 49-16,0 3-49 0,-14 9-30 16,2 21-27-16,4 4-9 15,8 7-42-15,0-5-130 16,0 0-197-16,11-10-304 15,-2-8-712-15</inkml:trace>
  <inkml:trace contextRef="#ctx0" brushRef="#br0" timeOffset="193">326 961 1971 0,'0'0'581'15,"0"0"-527"-15,0 0 95 0,0 0 81 16,0 0-124-16,226 7-45 16,-131-7-61-16,3 0-15 15,26 0-172-15,-25 0-456 16,-20 0-1265-16</inkml:trace>
  <inkml:trace contextRef="#ctx0" brushRef="#br0" timeOffset="916">1256 966 500 0,'0'0'1534'0,"0"0"-1259"16,0 0-85-16,0 0 45 16,-124 199 13-16,121-137-136 15,3-3-85-15,6 0-2 16,30-9-25-16,16-8-19 15,13-14 4-15,1-16-32 16,-1-12-81-16,-6-2 8 16,-16-36-17-16,-13-17 39 15,-21-7 58-15,-9-5 40 16,-6-4 13-16,-33 4 30 16,-7 11 11-16,-7 19 32 15,4 10 52-15,10 21-7 16,13 6-101-16,23 0-30 0,3 23 0 15,26 7-40-15,33 2-78 16,9-9-27-16,11-3-64 16,-4-7-1-16,-2-10-13 15,-19-3 120-15,-11 0 87 16,-13 3 16-16,-13 3 143 16,-11 5 79-16,-6 13 38 15,0 11-2-15,0 18-115 16,0 18-46-16,0 17-25 15,0 22-28-15,0 7-16 16,0 10-16-16,0-1-10 16,17-10 10-16,-2-19-12 15,2-23-3-15,-7-27-3 16,-1-21-6-16,-6-19-24 16,-3-7 35-16,0-13-10 0,0-35 10 15,-6-12-20-15,-13-24 21 16,-1-13-7-16,-6-14 7 15,0-16 0-15,2-5-8 16,6-4 16-16,7 9 0 16,11 21-8-16,0 29 0 15,33 28 5-15,16 22 1 16,13 21 1-16,4 6 11 16,5 6 2-16,-4 23 28 15,-9 4-41-15,-11 5-1 0,-18 0 34 16,-16 0-14-1,-13-3-13-15,-4 1-13 0,-34-3-13 16,-12-14-59-16,-39-14-160 16,14-5-312-16,6 0-181 0</inkml:trace>
  <inkml:trace contextRef="#ctx0" brushRef="#br0" timeOffset="1114">1112 821 1753 0,'0'0'400'0,"0"0"-229"0,0 0 10 15,0 0 79 1,148-184-32-16,-94 152-132 0,-1 15-42 16,-7 17-54-16,-10 0-8 15,-4 55-180-15,-9 8-273 16,-9 4-559-16</inkml:trace>
  <inkml:trace contextRef="#ctx0" brushRef="#br0" timeOffset="1259">1512 1984 1731 0,'0'0'828'0,"0"0"-661"16,0 0-18-16,0 0-149 15,0 0-84-15,0 0-1302 0</inkml:trace>
</inkml:ink>
</file>

<file path=ppt/ink/ink10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6:07:26.889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0 290 1728 0,'0'0'339'16,"0"0"-186"-16,0 0 40 16,0 0 9-16,0 0-13 15,0 0-118-15,36-150-43 16,10 138 18-16,2 12-40 16,8 0 3-16,-7 23 38 15,-2 27-28-15,-12 12 12 16,-15 12-13-16,-17 10 3 15,-3 3 11-15,-12 1-32 16,-28-3 0-16,-5-5 4 16,-1-9-3-16,-1-13 0 0,7-11 11 15,9-13-3-15,11-14 42 16,6-9-51-16,11-5 0 16,3-2 23-16,0-2-23 15,23-2 8-15,13 4-8 16,10-4-9-16,7 0-34 15,2 2-86-15,24 4-204 16,-14 1-298-16,-9-3-634 0</inkml:trace>
  <inkml:trace contextRef="#ctx0" brushRef="#br0" timeOffset="205">645 752 1938 0,'0'0'302'16,"0"0"-169"-16,0 0 75 15,0 0-4-15,0 0-111 16,222 0-71-16,-152 0 2 16,1 0-24-16,14 0-154 15,-20 0-157-15,-15 7-331 0</inkml:trace>
  <inkml:trace contextRef="#ctx0" brushRef="#br0" timeOffset="406">1022 526 2018 0,'0'0'351'16,"0"0"-198"-16,0 0 48 15,0 185 35-15,-3-124-167 16,-5-1-38-16,5-4-31 16,-3-3-3-16,-2 14-176 15,2-14-447-15,6-16-658 0</inkml:trace>
  <inkml:trace contextRef="#ctx0" brushRef="#br0" timeOffset="597">1603 817 1859 0,'0'0'376'15,"0"0"-376"-15,0 0 0 16,0 0-84-16,0 0-439 0</inkml:trace>
  <inkml:trace contextRef="#ctx0" brushRef="#br0" timeOffset="758">1898 788 1803 0,'0'0'525'0,"0"0"-472"16,0 0-53-16,0 0-49 16,0 0-283-16</inkml:trace>
  <inkml:trace contextRef="#ctx0" brushRef="#br0" timeOffset="960">2243 675 1547 0,'0'0'318'16,"0"0"-217"-16,0 0 112 15,0 0 0-15,212-61-95 16,-163 59-51-16,-4 2-67 16,-11 0-154-16,-14 0-139 15,-14 0-243-15,-6 0-1006 0</inkml:trace>
  <inkml:trace contextRef="#ctx0" brushRef="#br0" timeOffset="1112">2325 503 1646 0,'0'0'354'0,"0"0"-251"15,0 155 24-15,0-87 32 16,9-1-103-16,4 18-56 15,-3-16-206-15,0-16-132 0</inkml:trace>
  <inkml:trace contextRef="#ctx0" brushRef="#br0" timeOffset="1433">2835 681 1463 0,'0'0'248'0,"0"0"-178"15,0 0 13-15,0 0 91 16,105-197-15-16,-85 139-94 16,-4 4-35-16,-4 7 85 15,-4 12-3-15,-5 19-23 16,-3 16 97-16,0 7-54 15,0 37-53-15,-8 21-4 16,-4 12-18-16,-1 5 4 16,3 2-61-16,7-3 8 15,3-11-25-15,0-7 17 16,0-11-66-16,3 2-98 0,7-16-293 16,3-11-145-16</inkml:trace>
  <inkml:trace contextRef="#ctx0" brushRef="#br0" timeOffset="1907">3212 345 1739 0,'0'0'258'0,"0"0"-170"16,0 0 28-16,0 0 72 0,209-35-75 15,-157 29-67-15,-2 2 27 16,-8 2-10-16,-10-4-17 16,-12 1 27-16,-12-1-55 15,-8-3 22-15,-5-3-6 16,-24 0-32-16,-13 1 14 16,-11 1-16-16,1 8 0 15,-4 2 2-15,7 0-1 16,7 14 25-16,13 10 14 15,9 5-32-15,12 6-2 16,8 3-6-16,0 6 0 16,4-2 15-16,23 2-15 15,2 1 0-15,1-4 14 16,5-2-14-16,-2-4 21 16,4 1-6-16,-8-7 0 0,0 1 45 15,-13-8-3 1,-10 2-21-16,-6-1-8 0,-3 1-22 15,-29-3-6-15,-13-1-33 16,-8-1-52-16,4-8 20 16,4-2-165-16,-3-9-114 15,20 0-203-15,5 0-1317 0</inkml:trace>
  <inkml:trace contextRef="#ctx0" brushRef="#br0" timeOffset="2568">3696 434 1817 0,'0'0'559'0,"0"0"-430"15,0 0 78-15,0 0 50 16,0 0-151-16,0 0-59 15,-118 184-19-15,109-132-17 16,5-2 47-16,4-3-57 16,0-6 0-16,23-8-2 15,6-13-8-15,5-11-33 16,2-9-18-16,-1 0 2 0,-2-19 39 16,-4-18-44-1,-9-8 16-15,-6-10 35 0,-11-1-14 16,-3-3 25-16,0 7-7 15,-17 4 8-15,-3 16 3 16,3 8-2-16,8 15-1 16,6 9 23-16,3 0-23 15,0 0-12-15,26 11 4 16,11 5-61-16,2-5 40 16,4 1-47-16,-1-3 37 15,-2-3 38-15,-9-3-10 16,-5-2 11-16,-6 4 15 15,-9-3 28-15,-5 4 80 16,-6 4-25-16,0 4-15 16,0 6 24-16,-14 7-54 0,2 6-17 15,-5 2-12 1,11 1-17-16,3 5 22 0,3-4-29 16,0-1 0-16,23-3-15 15,12-10 13-15,7-6-23 16,8-7 16-16,2-10 4 15,-9 0-16-15,-7-12 17 16,-13-17 4-16,-14-13 1 16,-9-7 0-16,0-5 1 15,-29 4 10-15,-10 3-11 16,-7 9-1-16,1 8-9 16,-9 13-123-16,12 7-490 0,10 3-1117 15</inkml:trace>
  <inkml:trace contextRef="#ctx0" brushRef="#br0" timeOffset="2846">4124 0 2046 0,'0'0'583'15,"0"0"-527"-15,0 0 117 16,0 0 81-16,0 0-118 16,158 175-65-16,-103-96-18 0,4 11 19 15,-3 6 9-15,1 7-66 16,-12 9 0-16,-10 5 17 16,-8 6-8-16,-21 2-24 15,-6 2-82-15,-39 53-96 16,-16-36-370-16,-11-20-460 0</inkml:trace>
</inkml:ink>
</file>

<file path=ppt/ink/ink10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6:07:30.652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0 1809 0,'0'0'369'0,"0"0"-248"15,0 0-85-15,0 0 161 16,0 0-40-16,182 6-56 15,-109-6-32-15,-1 0-69 0,-4 0-54 16,5 7-113-16,-24 12-335 16,-19 5-260-16</inkml:trace>
</inkml:ink>
</file>

<file path=ppt/ink/ink10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6:07:30.831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0 2385 0,'0'0'330'15,"0"0"-245"-15,0 0 57 0,0 0-33 16,173 11-54 0,-49-2-55-16,-11-3-136 0,-12 2-448 0</inkml:trace>
</inkml:ink>
</file>

<file path=ppt/ink/ink10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6:07:37.992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0 528 1405 0,'0'0'304'16,"0"0"-187"-16,0 0-8 15,0 0 107-15,0 0-24 16,-3-43-113-16,19 25-11 15,13-6-26-15,5-4-8 16,2-6 31-16,2-1-33 0,1-7-11 16,-2 0-8-16,-4-4-7 15,-4 5-3-15,-6 2-3 16,-3 4 0-16,-11 6 38 16,-2 9-8-16,-7 4 21 15,0 8 10-15,0 5 3 16,0 3 8-16,0 0-66 15,0 29 6-15,0 18 15 16,0 15-21-16,-3 6-5 16,3 5 4-16,0-4-4 15,0-2 1-15,0-5-2 16,0-4 0-16,0-6 2 0,6-6-2 16,-2-10-19-16,-1-7-17 15,0-2-107-15,4-10-57 16,-7-5-170-1,3-6-20-15,-3-6-676 0</inkml:trace>
  <inkml:trace contextRef="#ctx0" brushRef="#br0" timeOffset="549">659 127 1684 0,'0'0'291'0,"0"0"-150"0,0 0 30 16,0 0 40-16,0 0-103 15,209-43-84-15,-143 43 16 16,2-4-40-16,0 4 12 16,-2 0 20-16,-7-2-24 15,-14 2-16-15,-11 0 4 16,-22 0-11-16,-12 0 14 15,0 0 1-15,-23 0 0 16,-22 0 4-16,-10 0-3 16,-7 0-1-16,-5 0 13 15,6 0-12-15,5 0 51 16,7 0-30-16,10 0 6 16,8 0 47-16,12 8-56 0,7 16 7 15,9 9-22-15,3 4 4 16,0 5 10-16,15 2-17 15,15-6-1-15,-1-3 20 16,10-5-11-16,-2-3-15 16,-2-8 6-16,1-2 0 15,-2-3 4-15,-8-2-4 16,-7-1 0-16,-5 2 6 16,-14 2-5-16,0 2-1 15,0 3 0-15,-33 4 1 16,-7 5-18-16,-6-2 17 0,1-4-23 15,2-5 22-15,7-3-41 16,10-7-45-16,6 2-31 16,13-10-111-16,7 0-89 15,0 0-274-15</inkml:trace>
  <inkml:trace contextRef="#ctx0" brushRef="#br0" timeOffset="886">1441 184 1722 0,'0'0'564'16,"0"0"-448"-16,0 0 38 16,0 0 45-16,0 0-13 0,0 0-120 15,-108 185 17-15,97-126-82 16,11-1 10-16,0-1 20 15,23-7-31-15,14-6-7 16,5-4-2-16,7-15-15 16,1-13 24-16,2-9-45 15,-7-3 4-15,-5-12 40 16,-15-20-10-16,-8-9 10 16,-17-9-6-16,0-9 7 15,-6 1 14-15,-27-4-14 16,-5 7 0-16,1 15-9 15,7 19-127-15,10 11-218 16,11 10-312-16</inkml:trace>
  <inkml:trace contextRef="#ctx0" brushRef="#br0" timeOffset="1164">1997 381 1438 0,'0'0'341'15,"0"0"-171"-15,0 0 110 16,0 0 6-16,79-169-61 16,-53 120-98-16,-1 3-52 15,0 3 27-15,-10 11-25 16,-5 9-6-16,-3 8-19 0,-7 11-2 16,3 4 14-1,-3 13-48-15,0 28-8 0,0 22 32 16,0 11-40-16,0 9-4 15,0 4-53-15,0-2-55 16,0-3-47-16,-6 22-222 16,-1-22-392-16,-6-17-1073 0</inkml:trace>
  <inkml:trace contextRef="#ctx0" brushRef="#br0" timeOffset="1593">104 1256 1674 0,'0'0'313'16,"0"0"-259"-16,0 0 53 16,0 0 149-16,0 0-109 15,178-24-25-15,-90 24-34 0,20 0 14 16,39 0 10-16,49 0-79 15,50-8 3-15,9-7 13 16,-12-6-28-16,-56 0 33 16,-56 8-41-16,-34 3-13 15,-10 2 3-15,1 2-3 16,0 3-66-16,-3 3-46 16,-17 0-153-16,-22 15-98 15,-22 6-220-15</inkml:trace>
  <inkml:trace contextRef="#ctx0" brushRef="#br0" timeOffset="2170">1175 1770 1731 0,'0'0'281'16,"0"0"-197"-16,0 0-67 16,0 0 172-16,0 0-39 0,-12-151-94 15,38 119-8 1,0-1 9-16,7 9 7 0,2 3 12 15,4 8-29-15,1 9 46 16,-1 4-62-16,-7 6 16 16,-4 32 26-16,-9 19-24 15,-13 10-8-15,-6 12-10 16,0 7-22-16,-36 2 35 16,-10 1-44-16,-10-10 0 15,-1-8 9-15,-6-12-8 16,4-14 5-16,6-11-1 15,10-16-4-15,15-9 27 16,5-9-28-16,12 0-9 16,8-15 1-16,3-15 1 15,0-4 5-15,30 0-10 0,2 9 12 16,11 10-7-16,-1 12 5 16,8 3 2-16,-1 16 36 15,0 21 9-15,4 5 10 16,-2 4-10-16,6-7 9 15,5-10 30-15,9-17-68 16,8-12-15-16,17-24-2 16,51-65-35-16,-19 7-195 15,-20 3-988-15</inkml:trace>
</inkml:ink>
</file>

<file path=ppt/ink/ink10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6:10:19.785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324 599 1903 0,'0'0'315'0,"0"0"-251"16,0 0 3-16,0 0 120 15,0 0-46-15,-170-59-65 16,130 59-54-16,8 0-21 16,-1 18 38-16,7 5-39 15,9 3 0-15,11 7-5 0,6-1 6 16,0 7-2-16,6-4-13 15,28 3-22-15,5-5 24 16,7-8-1-16,5 0 11 16,3-4-11-16,-6-8 13 15,-2 3 0-15,-10 1 7 16,-13-2-6-16,-9 4 40 16,-14-2-4-16,0 6 26 15,-17 4 13-15,-26-1-60 16,-8 4 4-16,-5-6-20 15,-4-7 0-15,4-9-15 16,14-8-6-16,13 0-85 16,26-21-72-16,3-13-305 0,0-1-371 15</inkml:trace>
  <inkml:trace contextRef="#ctx0" brushRef="#br0" timeOffset="298">453 711 1691 0,'0'0'532'16,"0"0"-450"-16,0 0 13 15,0 0 86-15,0 0 1 16,0 150-48-16,0-117-92 16,0-7-18-16,12-3-12 0,8-3-11 15,6-8-2 1,1-2-14-16,-1-10-14 15,-4 0 17-15,-2 0-19 0,-8-23 16 16,-4-5-10 0,-2-7 10-16,-6-3 1 0,0-4 1 15,0 5-6-15,0 5 18 16,-3 7-39-16,-17 11-93 16,1 8-242-16,-1 3-752 0</inkml:trace>
  <inkml:trace contextRef="#ctx0" brushRef="#br0" timeOffset="488">453 711 1704 0,'-59'-217'369'0,"59"189"-175"0,0-10 9 16,0-4-5-16,19 4-7 15,10 6-137-15,8 11-41 16,2 9-13-16,4 10-123 15,-1 2-68-15,4 8-144 16,-1 27-45-16,-5-5-332 16,-11-3-473-16</inkml:trace>
  <inkml:trace contextRef="#ctx0" brushRef="#br0" timeOffset="587">858 363 1081 0,'0'0'550'16,"0"0"-339"-16,0 0 47 15,63-154-85-15,-27 99-96 16,29-10-77-16,-10 14-187 0,-9 13-458 0</inkml:trace>
  <inkml:trace contextRef="#ctx0" brushRef="#br0" timeOffset="990">1572 581 1790 0,'0'0'334'16,"0"0"-287"-16,0 0 5 15,0 0 74-15,0 0-9 16,0 0-73-16,49 203-8 16,-43-145 13-16,1-3-43 0,-4-12 3 15,0-11-8-15,-3-8-1 16,4-12-1-16,-4-12-48 15,3 0 22-15,1-9 12 16,2-27-52-16,11-10 42 16,6-10 4-16,9-6-19 15,4 3 39-15,3 13-21 16,1 12 22-16,-1 17 34 16,-4 17 29-16,-1 0 29 15,2 35 18-15,-4 12-37 16,2 6 22-16,-9 3-63 0,1-6-25 15,0-6-7-15,7-9-9 16,16-5-131-16,-6-12-322 16,-7-12-310-16</inkml:trace>
  <inkml:trace contextRef="#ctx0" brushRef="#br0" timeOffset="1478">2603 654 2009 0,'0'0'533'16,"0"0"-437"-16,0 0 98 15,0 0 17-15,0 0-39 16,-193 148-68-16,171-98-82 0,17-3-7 16,5-9-15-1,11-7-46-15,28-12-1 0,10-13-79 16,4-6-88-16,-1-2 53 15,-4-27-7-15,-11-11 31 16,-12-4 63-16,-11-2 74 16,-11 2 46-16,-3 6 77 15,0 11 66-15,0 9 31 16,0 15-39-16,0 3-33 16,-3 21-117-16,3 32-30 15,0 20 59-15,0 21-24 16,0 15-9-16,20 13 18 15,12 7-18-15,12 3 12 0,-2 4-39 16,1-10 0 0,-8-15 39-16,-12-18-39 0,-13-22 6 15,-10-24 1-15,-3-21-6 16,-33-20 23-16,-10-6-24 16,-7-23 0-16,-2-33-1 15,2-21-2-15,14-18-8 16,13-8 1-16,23-3-44 15,3 3 27-15,62-11-132 16,6 25-326-16,1 21-391 0</inkml:trace>
</inkml:ink>
</file>

<file path=ppt/ink/ink10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6:10:18.548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348 7 1547 0,'0'0'338'0,"0"0"-162"16,0 0 66-16,0 0-14 15,0 0-45-15,0 0-23 16,-53-7-69-16,53 7-22 16,0 0-18-16,0 17-32 15,19 28 47-15,18 20-16 16,5 20-20-16,7 16 33 0,4 7-37 16,-4 1 4-16,-4-2 6 15,1-7-28-15,-4-12 34 16,-5-16-42-16,-7-10 0 15,-4-16 16-15,-9-10-14 16,-5-10-4-16,-6-8-40 16,2-12-68-16,-8-6-84 15,0 0-357-15,0-6-573 0</inkml:trace>
  <inkml:trace contextRef="#ctx0" brushRef="#br0" timeOffset="321">0 1150 2022 0,'0'0'322'15,"0"0"-147"-15,0 0 70 16,0 0 7-16,0 0-77 15,0 0-122-15,0 0-19 16,46-117-34-16,30 52 1 16,15-15 22-16,16-9-22 15,6-5 5-15,-2 1-6 16,-6 3 6-16,-17 16-2 0,-16 12-4 16,-20 22 0-16,-18 16-25 15,-15 9 8-15,-7 15-142 16,8 0-174-16,-3 0-277 15,0 9-268-15</inkml:trace>
  <inkml:trace contextRef="#ctx0" brushRef="#br0" timeOffset="564">1444 737 1958 0,'0'0'559'0,"0"0"-481"16,0 0 27-16,0 0 94 15,0 0-52-15,0 0-29 16,193-50-99-16,-117 38-18 16,5 3 22-16,5 3-23 15,2 6-90-15,6 0-166 16,-18 15-387-16,-27 4-542 0</inkml:trace>
  <inkml:trace contextRef="#ctx0" brushRef="#br0" timeOffset="764">1611 1109 978 0,'0'0'1486'0,"0"0"-1288"15,0 0-143-15,0 0 75 16,0 0 19-16,0 0-17 16,0 0-96-16,137 29-36 15,-64-29-33-15,38 0-212 16,-20 0-423-16,-12 0-1114 0</inkml:trace>
</inkml:ink>
</file>

<file path=ppt/ink/ink10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6:10:22.644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442 599 1588 0,'0'0'285'16,"0"0"-127"-16,0 0 76 15,0 0 11-15,-173-73-90 16,131 69 16-16,-4 4-87 15,3 0-14-15,-2 28-3 16,8 7-32-16,7 5 2 16,12 8-37-16,10 2 0 15,8-3-3-15,0-6 3 16,14-5-16-16,18-7-11 16,10-12-27-16,8-4 30 0,10-10-64 15,5-3-17-15,3-3 68 16,11-30-30-16,-1-14-14 15,11-18-12-15,-4-10 1 16,3-18 56-16,-6-7-19 16,-13 0 46-16,-10 3 9 15,-19 11 40-15,-18 15 66 16,-16 19 13-16,-6 11 13 16,0 14 59-16,-16 8-77 15,-13 18-3-15,0 1-9 16,-7 8-71-16,-1 33-10 15,1 18-15-15,7 15 3 16,6 11 16-16,3 6-25 0,11 1 0 16,2-2 5-1,4-6-5-15,3-4-6 0,0-13-2 16,0-13-29-16,0-13 31 16,0-15-48-16,0-11-22 15,3-12 46-15,4-3-41 16,-1-3 34-16,14-27 12 15,3-12-47-15,6-1 26 16,10-4-19-16,1 6-12 16,-1 11 44-16,-2 19-7 15,-6 11 26-15,-5 5 4 16,-3 33 10-16,1 9 52 16,-1 4-40-16,3-1 27 15,0-6 8-15,4-9-45 16,-4-13-2-16,3-14-28 0,4-8-80 15,-1 0 55-15,1-33-78 16,-4-7-10-16,-3-8 37 16,-6 1 53-16,-6-1 49 15,-11 11-9-15,-3 9 11 16,0 17 83-16,0 11 32 16,0 0-11-16,0 20-50 15,0 22 17-15,0 11 4 16,0 6-35-16,0-4-19 15,25-7 71-15,6-7-59 16,8-15-33-16,1-7 0 16,-5-16-33-16,-2-3 9 0,-7-3-25 15,-9-27 28-15,-8-9 14 16,-9-5 7-16,0-8 0 16,-12-1 18-16,-25 6 12 15,-2 2 47-15,-4 16-34 16,4 12-8-16,7 7 16 15,9 10-30-15,9 0-7 16,14 0-14-16,0 0-31 16,6 12 4-16,28-1-67 15,11-3 16-15,12-1 53 16,5-1-17-16,0-2 19 16,-4-2 23-16,-5 4 0 15,-8 6-3-15,-5-1 6 16,-11 11-3-16,-6 1 34 15,-7 6-17-15,-8 1 4 0,-5-4-18 16,-3-3-2-16,0-2-2 16,0-9-23-16,0-9-14 15,0-3 37-15,0 0-44 16,0-6-20-16,0-17 50 16,0-7 15-16,0-2 36 15,9-3 28-15,8 2 9 16,-1 3 18-16,0 5-66 15,-3 2-25-15,4 12-4 16,-3 3-119-16,-5 2-136 0,-6 3-280 16</inkml:trace>
  <inkml:trace contextRef="#ctx0" brushRef="#br0" timeOffset="216">1523 311 1903 0,'0'0'547'16,"0"0"-392"-16,0 0 86 15,0 0-54-15,0 0-55 16,0 0-91-16,0 0-40 16,140 14 32-16,-132 36-33 15,-8 12-9-15,-17 40-117 16,-19-18-443-16,-4-13-1023 0</inkml:trace>
</inkml:ink>
</file>

<file path=ppt/ink/ink10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6:10:24.267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396 602 1174 0,'0'0'604'0,"0"0"-510"15,0 0-44-15,0 0 145 16,0 0 40-16,0 0-60 0,0 0-87 16,-82-103-39-1,53 101 25-15,-8 2-32 0,-2 0-14 16,-4 17-14-16,-2 20-13 15,2 11 26-15,7 5-27 16,13 4 0-16,11 1-1 16,12-5 1-16,0-3-1 15,6-6 1-15,23-8-46 16,7-12 38-16,10-11-38 16,4-10-25-16,8-3 32 15,12 0-42-15,4-26 1 16,8-12 10-16,3-18-30 15,3-9 33-15,2-14-13 0,-2-9 16 16,-3-10 42 0,-11-6 7-16,-11 8 15 0,-18 4 10 15,-18 19 58-15,-21 11 124 16,-6 14-27-16,-6 15-39 16,-21 12 35-16,-8 10-55 15,-1 11-7-15,-4 0-51 16,-2 22-31-16,-1 21 22 15,4 22-39-15,4 12 1 16,4 8-1-16,12 7 15 16,2-1-21-16,11-2 6 15,6-5 0-15,0-6 1 16,0-5-1-16,0-10-14 0,0-11-6 16,6-13-20-1,2-13 1-15,1-11-40 0,1-12-12 16,5-3 58-16,5-10 0 15,8-24 9-15,0-14-3 16,9-10-14-16,2-3 33 16,4 3-20-16,-1 11 19 15,1 12 8-15,-8 17 2 16,-8 18 11-16,-4 11 39 16,-11 42 7-16,-1 13 14 15,-5 14-48-15,0-2-2 16,4-7 10-16,4-15-32 15,4-14 0-15,7-14-9 16,1-17-44-16,-1-11 7 0,4-3-29 16,2-30 4-16,-3-12 32 15,0-1-11-15,-10-7 21 16,-4 4 29-16,-1 10 0 16,-10 9 18-16,0 15 11 15,-3 15 21-15,0 3 15 16,0 34-41-16,0 15 9 15,0 9-18-15,6 1-6 16,22-3 11-16,14-6-20 16,13-13 0-16,10-19-6 15,8-17 4-15,-1-4-13 16,-13-21-3-16,-20-20 3 16,-16-12 15-16,-23-6 41 15,0-6 53-15,-36 4 45 16,-24 1-57-16,-11 16-6 0,-5 19-56 15,8 16-20-15,13 9-66 16,22 26-291-16,16 3-603 0</inkml:trace>
</inkml:ink>
</file>

<file path=ppt/ink/ink10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6:10:25.410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470 834 1600 0,'0'0'276'16,"0"0"-112"-16,0 0 26 0,0 0 69 16,0 0-98-1,-189-54-79-15,143 72 9 0,-3 29-57 16,7 11-10-16,5 7 42 15,15 4-56-15,14-8-4 16,8-11-6-16,5-8-38 16,30-16-11-16,15-13-47 15,1-13-5-15,9 0 19 16,2-37-51-16,-6-15 15 16,-1-16 26-16,-10-17 23 15,-5-12 69-15,-10-16-5 16,-7-8 5-16,-6-5 78 15,-8 2 5-15,-3 15-1 16,-6 21 34-16,0 28-9 16,0 31 60-16,0 29-24 0,0 3-99 15,0 50 2-15,3 26-25 16,-3 18 15 0,0 16-3-16,0 5-33 0,0-1 37 15,0-5-37-15,7-6 0 16,0-11-1-16,3-13-14 15,5-17-21-15,5-18-25 16,6-22-53-16,7-19 38 16,7-6 12-16,5-28 10 15,4-22 15-15,4-12-35 16,-4-8 28-16,-7 1 10 16,-8 4 24-16,-15 13 12 15,-13 10 8-15,-6 11 45 0,-3 9 47 16,-25 11-21-1,-9 8 14-15,-2 3-32 0,2 3-19 16,2 24 15-16,8 10-34 16,10 5-14-16,11 6-3 15,6 2 0-15,0-1-9 16,0 1 3-16,23-4-34 16,4-6 33-16,2-11-13 15,8-8-30-15,-3-16-25 16,6-5-8-16,2-9 48 15,1-31-9-15,-3-10-13 16,-7-3 50-16,-7 6-8 16,-10 11 9-16,-3 19 3 15,-6 17 5-15,-7 0 35 0,3 29 3 16,-3 13-13-16,0 5 16 16,0-4-48-16,0-7 0 15,0-13-2-15,0-11 0 16,0-8-12-16,0-4 13 15,0-4-20-15,0-22 8 16,0-19-18-16,6-5 14 16,17-6 14-16,14-3-5 15,2 12-11-15,10 8 18 16,4 19 0-16,-2 20 34 16,3 0 19-16,-6 27 33 15,-5 20 16-15,-4 12-59 16,-13 0 31-16,-6-3-44 0,-7-6-29 15,-7-15 13-15,-6-9-14 16,0-11-74-16,0-15-98 16,0 0-296-16,-13 0-253 0</inkml:trace>
  <inkml:trace contextRef="#ctx0" brushRef="#br0" timeOffset="233">838 436 1793 0,'0'0'340'0,"0"0"-244"16,0 0 58 0,0 0 85-16,0 0-91 0,0 0-68 15,199-136 1 1,-160 136-57-16,-7 0-24 0,2 0-53 15,-5 20-102-15,7 10-150 16,-3-7-205-16,-7-5-517 0</inkml:trace>
  <inkml:trace contextRef="#ctx0" brushRef="#br0" timeOffset="338">1417 247 1570 0,'0'0'312'15,"0"0"-175"-15,0 0-69 16,0 0-25-16,153-180-43 15,-114 156-111-15,-11 10-227 0</inkml:trace>
  <inkml:trace contextRef="#ctx0" brushRef="#br0" timeOffset="526">0 618 2540 0,'0'0'192'0,"0"0"-192"15,0 0-26-15,261-15 4 16,-131 1 21-16,-5-4-617 0</inkml:trace>
  <inkml:trace contextRef="#ctx0" brushRef="#br0" timeOffset="1899">2645 981 1846 0,'0'0'309'0,"0"0"-300"15,0 0-3-15,0 0 65 16,0 0-8-16,0 0-15 16,208-183-48-16,-135 121 6 15,-1-12 13-15,-3-11-19 16,-11-10 0-16,-15-2 2 16,-19-1 4-16,-21 7 5 15,-3 12-10-15,-14 17-1 0,-19 24 66 16,-2 21 55-16,-4 17-2 15,2 23-34-15,1 44-60 16,7 31 60-16,6 20-34 16,6 8-16-16,8 3 26 15,9-3-46-15,0-9-6 16,0-18-6-16,0-13 10 16,0-21-4-16,0-21-9 15,0-20 0-15,0-21 12 16,0-3-10-16,3-19-2 15,3-27 0-15,11-13 0 16,9-12-23-16,7-2 22 0,7 2-44 16,2 9 38-1,1 16-29-15,-4 13 13 0,-7 21 1 16,-12 12 7-16,-6 0 1 16,-14 29 20-16,0 9-6 15,-8 3 26-15,-21 1-25 16,-4-4 21-16,1-11-22 15,1-6 0-15,6-7 17 16,8-7-17-16,5-5 0 16,6 0 0-16,6 5-1 15,0 2 1-15,0 9-1 16,0 2-7-16,15 4-5 16,8-1 10-16,7 2-14 0,-1-6-2 15,7 0-22-15,4-11-3 16,-1-8-3-16,7 0-41 15,-4-12 39-15,1-26-10 16,-1-14 1-16,4-18 0 16,0-7 23-16,-1-10 35 15,-2-4-22-15,-4 0 19 16,-5 5 2-16,-15 9 2 16,-7 16 14-16,-12 11 50 15,0 14 37-15,0 16 42 16,-12 11-27-16,-14 9-38 15,-7 3-3-15,-3 38-52 16,1 14-3-16,-2 20 27 0,7 11-26 16,7 0 31-1,8 4-40-15,7-5-7 0,8-9 17 16,0-5-23-16,0-12 0 16,3-12-1-16,14-10-18 15,0-20 18-15,2-13-39 16,4-4 15-16,3-13 11 15,4-28 8-15,5-10-4 16,2-3-5-16,2 6 6 16,-5 9-14-16,-5 17 20 15,-1 20 3-15,0 2 11 16,-5 27-10-16,2 23 37 16,-2 12 7-16,0 0-39 15,0-4 41-15,-4-7-47 0,1-13 0 16,0-11 6-16,3-15-6 15,-1-12-18 1,1 0-12-16,5-27-18 0,-6-17 32 16,1-10-43-16,-3-7 17 15,-5 2 41-15,-1 3-18 16,-8 9 19-16,1 17 0 16,-4 19 0-16,-3 11 71 15,4 11-55-15,-4 30 25 16,0 20 19-16,0 2-42 15,0 2 18-15,0-6-36 16,0-12 9-16,3-12 1 16,0-15-10-16,4-11-28 0,-1-9-58 15,3-3-126 1,2-23-435-16,-8-6-1437 0</inkml:trace>
  <inkml:trace contextRef="#ctx0" brushRef="#br0" timeOffset="2036">4052 462 2526 0,'0'0'352'15,"0"0"-266"-15,0 0 65 16,0 0-149-16,0 0-2 16,0 0-622-16</inkml:trace>
  <inkml:trace contextRef="#ctx0" brushRef="#br0" timeOffset="2873">5473 603 1657 0,'0'0'246'16,"0"0"-135"-16,0 0 36 15,0 0 90-15,-203 15-38 16,140 48-25-16,6 19-26 15,9 14-76-15,17 0-10 16,20-10-62-16,11-15 17 16,14-19-17-16,31-20 0 15,17-21-34-15,11-11 8 16,5-9-68-16,-5-31 15 16,-5-16-2-16,-6-9 28 0,-13 3 52 15,-13 5 2-15,-13 14 2 16,-9 19 57-16,-8 21 23 15,-6 3 22-15,0 21-77 16,0 23-19-16,0 15 32 16,6-1-33-16,17 1-7 15,13-14-2-15,10-15 11 16,7-19-6-16,-1-11-4 16,-2-6 0-16,-11-38 13 15,-16-12-12-15,-14-12 41 16,-9-5 12-16,-6-1-25 15,-34 6 37-15,-8 12-66 16,-2 13-41-16,4 9-46 16,14 16-242-16,13 9-364 0,8 7-545 15</inkml:trace>
  <inkml:trace contextRef="#ctx0" brushRef="#br0" timeOffset="3006">5876 456 1942 0,'0'0'479'0,"0"0"-380"16,0 0 108-16,192-189-107 16,-70 123-100-16,-17 12-85 15,-17 15-605-15</inkml:trace>
  <inkml:trace contextRef="#ctx0" brushRef="#br0" timeOffset="3421">7247 691 1614 0,'0'0'596'0,"0"0"-511"15,0 0 15-15,0 0 53 16,47 180 36-16,-41-123-97 15,0-4-41-15,2-6-17 0,-8-9-23 16,0-11 7-16,0-16-18 16,0-9 0-16,0-2 7 15,0-11-7-15,0-24-23 16,0-12 2-16,0-15-36 16,6-3 18-16,23-4-31 15,7 4 15-15,1 11 49 16,5 18-10-16,-7 19 15 15,1 17 1-15,-5 6 7 16,-5 34 77-16,-7 16-14 16,-2 14-22-16,-2-1 19 15,-4 2-48-15,1-8-5 16,2-11-14-16,5-12-33 16,24-12-80-16,-4-14-196 15,4-14-303-15</inkml:trace>
  <inkml:trace contextRef="#ctx0" brushRef="#br0" timeOffset="3903">8138 756 1896 0,'0'0'540'16,"0"0"-396"-16,0 0 104 15,0 0 10-15,-180 115-115 16,140-62-52-16,14 4-72 15,17-8-13-15,9-4 3 16,0-10-9-16,26-8-38 0,17-16-3 16,5-11-76-16,5 0-19 15,-4-17 12-15,-4-21 51 16,-11-9 52-16,-11-4 1 16,-10 1 20-16,-7 8 39 15,-6 8 65-15,0 13 65 16,0 11-38-16,0 10-73 15,0 0-3-15,0 45-44 16,0 20 5-16,3 20 17 16,17 22-12-16,6 8 57 15,10 15-48-15,7 2-12 16,-4 6 33-16,-10-2-40 16,-9-15-2-16,-14-15 1 0,-6-23-9 15,-9-19 17 1,-33-22-18-16,-12-22 0 0,-3-20 27 15,-9 0-26-15,4-36 8 16,6-22-9-16,10-22 1 16,21-12 3-16,20-11-4 15,5-6-42-15,85-41-9 16,8 26-113-16,1 17-481 0</inkml:trace>
</inkml:ink>
</file>

<file path=ppt/ink/ink10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6:10:30.573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281 85 760 0,'0'0'1064'16,"0"0"-823"-16,0 0-179 16,0 0 34-16,0 0 157 15,0 0-116-15,-3 237-67 16,0-137 2-16,0 9-46 16,-2-4 4-16,5-1-3 15,0-9-27-15,0-11 26 16,0-12-26-16,0-19-8 15,0-18 7-15,0-18-64 16,11-12 4-16,9-5-1 16,11-28 17-16,12-25 0 15,7-17-71-15,9-16 17 16,4-8 47-16,2-3-45 16,3-1 30-16,1 4 33 0,-7 3 34 15,-6 12 2-15,-20 10 20 16,-13 16 24-16,-17 16 50 15,-6 13 13-15,0 6 29 16,0 6-19-16,-19 9-44 16,-4 3 17-16,-3 0-48 15,-7 23-28-15,1 22 5 16,-2 13-20-16,5 15-1 16,2 14 0-16,12 1 0 15,1 3 10-15,8-2-10 16,6 0 0-16,0-10-7 0,0-5 14 15,0-15-10 1,0-12 3-16,3-17-53 0,3-17 17 16,0-9 2-16,2-4-10 15,-2-6 44-15,5-24 0 16,1-7 2-16,4-5-2 16,4 2-1-16,6 1 0 15,4 6 1-15,5 9-1 16,2 10-5-16,2 9 6 15,4 5 29-15,-4 11-19 16,-4 21 12-16,-4 9 25 16,-9 1-34-16,-2 2-1 15,-8-6-12-15,5-6-22 0,3-6-19 16,19-11-184 0,1-9-255-16,-8-6-82 0</inkml:trace>
  <inkml:trace contextRef="#ctx0" brushRef="#br0" timeOffset="752">1623 690 1635 0,'0'0'262'0,"0"0"-104"16,0 0 5-16,0 0 79 15,0 0-46-15,-183-2-84 16,140 28-21-16,1 6-54 0,5 2 8 16,2 13-12-16,9-4-33 15,10 1 22-15,8 0-22 16,8-5 0-16,0-7-1 16,5-6-30-16,17-8-26 15,10-12-25-15,5-6-12 16,2-6 21-16,4-29-9 15,-7-9-15-15,-4-3 67 16,-6 2 16-16,-6 13 14 16,-10 14 74-16,-4 18-15 15,-3 0 19-15,0 21-28 16,8 16-6-16,1 8-7 16,8 0-37-16,7-7 6 15,8-12-6-15,8-8-24 16,4-15 24-16,-2-3-27 0,1-6-17 15,-7-26 9-15,-7-7-11 16,-9-5 46-16,-3-3-17 16,-3 6 17-16,-7 6 3 15,-4 11 14-15,-3 18 35 16,0 6-6-16,0 3-27 16,-3 33 45-16,0 5-55 15,5 6-3-15,-5-1 14 16,0-7-20-16,0-9 0 15,3-13 0-15,-3-8 1 16,0-9 8-16,0 0-7 16,0 0-2-16,0-15 13 0,-3-13-13 15,3-8-6-15,0-9 5 16,9-1-8-16,24-2-4 16,10 7 8-16,3 8-2 15,8 14 7-15,2 14 15 16,1 5 27-16,-6 16 56 15,-8 25-45-15,-7 9 35 16,-13 6-55-16,-9-3-9 16,-5-5 24-16,-6-11-47 15,0-9-1-15,1-15-37 16,9-7-116-16,20-6-114 16,-1-9-285-16,1-14-71 0</inkml:trace>
  <inkml:trace contextRef="#ctx0" brushRef="#br0" timeOffset="1308">2799 680 1687 0,'0'0'571'0,"0"0"-444"16,0 0 50-16,0 0 85 15,0 0-76-15,-190 46-47 16,151-9-70-16,2 11-29 15,11 5 11-15,10 0-42 16,13 1-9-16,3-8 0 16,13-4-12-16,22-13-15 0,15-8-51 15,9-16-26 1,7-5 62-16,-4-3-43 0,-7-32-25 16,-10-9 30-16,-14-4 13 15,-15-1 54-15,-10 3 11 16,-6 1 2-16,0 12 75 15,0 9 52-15,-13 9 5 16,1 13-16-16,-2 2-39 16,5 15-16-16,1 32-50 15,5 14 4-15,3 17 43 16,0 4-34-16,0 9 3 16,11 2-5-16,18-5-2 0,7 5 32 15,4-2-49-15,-2-9 3 16,1-2 17-16,-6-13-23 15,-10-11 0-15,-6-14 0 16,-14-10 1-16,-3-11 25 16,0-9-26-16,-23-3 0 15,-13-9 16-15,-7 0-15 16,-2 0-1-16,2-9 0 16,4-11 6-16,10-6-3 15,6-7-3-15,9-7-20 16,14-8 13-16,0-15-73 15,60-46-74-15,2 15-334 16,-4 4-500-16</inkml:trace>
  <inkml:trace contextRef="#ctx0" brushRef="#br0" timeOffset="1775">1590 301 1207 0,'0'0'210'16,"0"0"-88"-16,0 0 97 15,0 0-13-15,0 0 28 16,0 0-63-16,0 0 15 16,-23-35-13-16,23 50 1 15,17-2-60-15,6 6-75 16,2-10-38-16,12-6-2 0,12-3-16 16,7-6-179-16,23-38-126 15,-17 5-220-15,-13 7-760 0</inkml:trace>
  <inkml:trace contextRef="#ctx0" brushRef="#br0" timeOffset="1878">2074 91 1487 0,'0'0'308'16,"0"0"-160"-16,0 0-118 16,0 0-30-16,201-91-351 0</inkml:trace>
  <inkml:trace contextRef="#ctx0" brushRef="#br0" timeOffset="2346">0 621 1758 0,'0'0'476'0,"0"0"-476"16,0 0-22-16,209-6-54 15,-111-19-558-15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6:03:04.275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157 54 1540 0,'0'0'313'15,"0"0"-106"-15,0 0 78 16,0 0-45-16,0 0-116 16,0 189 3-16,0-98-60 15,0 15-9-15,0 2-16 0,0 2-18 16,0-7 6-16,0-5-30 16,0-13 1-16,0-12-1 15,0-14 0-15,0-17 0 16,0-16 0-16,0-14-32 15,7-12-1-15,6 0-33 16,7-18 1-16,6-26 59 16,10-12-36-16,4-11-9 15,5-13 5-15,7-5-20 16,10-7 42-16,3-5 4 16,5 2 8-16,-1 6 1 15,-10 5 9-15,-11 10 2 16,-11 9 5-16,-17 11-4 15,-17 8 45-15,-3 10 18 16,0 7 18-16,-20 9 44 16,-10 4-18-16,-2 10-29 0,-2 6-13 15,-1 5-36-15,-1 22 3 16,3 21-27-16,4 8-5 16,6 9 15-16,6 13-16 15,3 0-5-15,11 10-2 16,0 7 14-16,3 0-7 15,0-4 0-15,0-9-39 16,0-11 19-16,0-15-20 16,0-14 8-16,6-17 2 15,2-7-11-15,-5-12-13 16,0-6-23-16,3 0 34 0,5-26 43 16,6-13-12-1,2-6 6-15,7-4 4 0,6-1 4 16,8 7-3-16,5 7 2 15,2 11-1-15,2 21 49 16,-4 4-11-16,-2 4 29 16,-7 32-4-16,-4 8-33 15,-9 4 16-15,-3-1-19 16,-10-3-18-16,-7-6-3 16,0-6-6-16,0-8-58 15,5-12-110-15,7-12-175 16,2-12-251-16,0-14-1031 0</inkml:trace>
  <inkml:trace contextRef="#ctx0" brushRef="#br0" timeOffset="1163">1509 619 1393 0,'0'0'607'15,"0"0"-359"-15,0 0-26 16,0 0 9-16,0 0 17 16,-193 5-124-16,137 20-52 15,7 10-21-15,7 10-26 16,13 5 14-16,12 0-39 0,17-3-4 16,0-4-6-1,20-7-35-15,23-11-47 0,5-14-113 16,11-11-63-16,1-7 17 15,-3-30-61-15,-7-10 89 16,-10-3 123-16,-17 2 62 16,-11 17 38-16,-8 9 93 15,-4 20 108-15,0 2 136 16,-4 11-165-16,-5 25-96 16,3 5 9-16,6 0-54 15,0-2-20-15,0-7-10 16,9-8 7-16,14-15-16 15,2-9-11-15,6 0-27 16,-2-22 7-16,1-10-1 0,-1-6 4 16,-3 0 14-16,-4 8 14 15,-5 10-2-15,-3 14 20 16,-5 6-10-16,-1 14 115 16,-8 24-67-16,0 10-26 15,0-1-9-15,3 0-13 16,-3-9-1-16,6-11-11 15,-6-12-24-15,3-10 23 16,-3-5-5-16,0 0 5 16,0-28-29-16,0-14 33 15,0-6 9-15,6-5 0 0,14 4 1 16,2 4 36 0,6 14-10-16,-3 9 21 15,9 14 2-15,1 8-3 0,1 5 42 16,4 26-1-16,-4 12-8 15,-4 4-30-15,-6 3-42 16,-3 0 2-16,-10-3-10 16,-2-5-4-16,-8-5 3 15,0-9-63-15,0-11-87 16,3-11 27-16,5-6 10 16,6 0-9-16,11-32 44 15,9-16-31-15,8-13 5 16,12-10-4-16,3-8 52 15,13-8 39-15,-1-3 6 16,0-5 12-16,-6 3 1 0,-4 7 67 16,-13 9 84-1,-13 11 18-15,-13 15 45 0,-17 15 42 16,-6 12-60-16,0 7-54 16,-12 10-33-16,-16 6-41 15,-3 0-21-15,-6 13-25 16,5 25-16-16,-1 10 16 15,7 17-23-15,9 13-2 16,1 10 1-16,6 8 1 16,0 0 0-16,4-2-1 15,-5-8-14-15,8-16-2 16,3-17-34-16,0-14 17 0,0-16 8 16,0-17-11-1,11-6 9-15,8-6-8 0,4-27 36 16,6-7-8-16,8-2 8 15,-1 1 0-15,7 8 0 16,-1 10 2-16,1 11 28 16,-1 12 12-16,4 0 1 15,2 24 45-15,-5 17-41 16,-4 15-16-16,-8 5 26 16,-9 4-1-16,-9-3-34 15,0-9-7-15,-7-11-15 16,2-15 10-16,-5-12-10 15,0-13-36-15,0-2-12 16,0-47-81-16,-3-9-182 16,0-3-666-16</inkml:trace>
  <inkml:trace contextRef="#ctx0" brushRef="#br0" timeOffset="1384">1330 66 2621 0,'0'0'309'16,"0"0"-230"-16,0 0-64 15,0 0-9-15,261 41-12 0,-179-41-158 16,-20 0-779-16</inkml:trace>
  <inkml:trace contextRef="#ctx0" brushRef="#br0" timeOffset="1637">0 511 2184 0,'0'0'503'0,"0"0"-457"16,0 0-37-16,256-74-9 15,-171 33-460-15</inkml:trace>
</inkml:ink>
</file>

<file path=ppt/ink/ink10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6:10:52.932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0 1974 0,'0'0'876'16,"0"0"-716"-16,0 0-108 15,0 0-52-15,0 0-16 16,0 0-789-16</inkml:trace>
</inkml:ink>
</file>

<file path=ppt/ink/ink10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6:10:50.430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171 11 1654 0,'0'0'380'16,"0"0"-174"-16,0 0 9 15,0 0 84-15,0 0-126 16,0 0-80-16,-17-11-18 16,30 27-50-16,30 25 59 15,13 22-16-15,9 12-19 16,7 14 66-16,1 8-70 16,-5 2-4-16,-6 0 21 15,-7-5-61-15,-2-10 26 16,-4-6-27-16,-7-13 8 0,-5-11 12 15,-4-12-19-15,-10-8-1 16,-3-14 0-16,-11-3-2 16,0-7-20-16,-1-5-79 15,-8 7-76-15,3-3-168 16,-3-3-560-16</inkml:trace>
  <inkml:trace contextRef="#ctx0" brushRef="#br0" timeOffset="384">0 1159 1714 0,'0'0'325'16,"0"0"-255"-16,0 0 119 15,0 0 110-15,0 0-103 16,0 0-119-16,0 0-54 16,76-119 24-16,-4 54 58 15,19-13-67-15,17-14 1 16,13-15 20-16,1-1-43 15,-1-4 5-15,-16 9-21 0,-14 14 15 16,-23 15-9-16,-14 25-6 16,-26 16 0-16,-8 19 0 15,-9 14-72-15,-5 21-231 16,-3 20-335-16,0 2-1166 16</inkml:trace>
  <inkml:trace contextRef="#ctx0" brushRef="#br0" timeOffset="1329">1821 729 1324 0,'0'0'741'0,"0"0"-633"16,0 0-74-16,0 0 84 15,0 0 93-15,0 0-135 16,0 0-75-16,108-121 50 16,-82 123-20-16,-6 28-3 15,-4 11-5-15,-6 7-10 16,-4 5 13-16,-6-4-26 0,0 0 0 15,0-15 17-15,0-13-16 16,0-9-1-16,0-10 17 16,0-2 8-16,0-6 21 15,0-23-46-15,0-12 0 16,0-8 2-16,0-5-2 16,10-2-2-16,7 6-6 15,6 5 8-15,6 13-20 16,4 12 20-16,2 15-10 15,7 5-2-15,-2 19 7 16,-1 25 5-16,-5 12 0 16,-5 7 0-16,-10-2 31 15,-5-2-31-15,-5-6 0 16,-6-8 5-16,0-16-5 16,2-8-9-16,-2-13-20 0,3-8-27 15,11 0 36-15,2-6-2 16,13-26-23-16,8-13 5 15,13-10-44-15,6-12 67 16,6-8-82-16,1-1-21 16,5-3 89-16,-6-2-13 15,-5 5 44-15,-12 5 1 16,-11 10 0-16,-21 13 64 16,-16 10 18-16,0 12 2 15,-13 8 52-15,-19 6-58 0,-5 5 27 16,-2 7-26-1,-1 0-23-15,6 31 3 0,3 10-60 16,8 15 0-16,7 9 22 16,10 9-22-16,6 1 2 15,0 5 1-15,0-3-2 16,0 0-2-16,0-12-28 16,0-6-16-16,6-15 18 15,1-15-28-15,-4-14-3 16,3-13 0-16,0-2 35 15,5-8 4-15,1-28 7 16,5-5 12-16,3 0 4 16,-1 6-4-16,4 5 0 15,0 16 9-15,0 14-9 16,0 0 59-16,1 18-44 0,-1 20 26 16,-4 9 15-16,1 2-32 15,-2 2 8-15,-1-7-32 16,0-4-17-16,-1-12-10 15,10-10-204-15,-6-6-411 16,-3-12-1288-16</inkml:trace>
  <inkml:trace contextRef="#ctx0" brushRef="#br0" timeOffset="2095">3457 753 1763 0,'0'0'469'0,"0"0"-326"0,0 0 9 15,0 0 144-15,0 0-125 16,0 0-89-16,0 0-31 16,-187-36-32-16,158 57 21 15,4 13-40-15,5 12 0 16,6 9 4-16,14 1-4 15,0 0-8-15,0-5-13 16,30-14-32-16,2-7 16 16,11-15-86-16,-1-15-8 15,4 0 22-15,1-13-40 0,-4-21 60 16,-4-10 43 0,-10-8 46-16,-6 0 15 0,-10 2 25 15,-7 5 22-15,-6 13 50 16,0 15-24-16,0 14 6 15,0 3-45-15,0 14-40 16,0 22 58-16,3 8-54 16,8-4-12-16,-2-1 19 15,5-6-19-15,1-9-1 16,2-10-20-16,-4-11-34 16,0-3 53-16,0 0-20 15,1-23-11-15,-2-11 31 16,5 3-30-16,-4 2 18 15,0 7-10-15,-3 18 1 16,-4 4 12-16,0 9-8 0,2 25 18 16,-8 1-6-16,0 3 6 15,0-3 0-15,0-5-30 16,0-9-35-16,0-7 35 16,0-9-15-16,0-5 45 15,-3 0-1-15,-5-9 13 16,8-18-24-16,0-8 12 15,0-7 0-15,17-3 28 16,16-1 3-16,10 1 14 16,6 11 15-16,4 9-16 15,1 17 31-15,3 8 10 16,-6 3-13-16,-5 29 45 16,-7 9-56-16,-2 4-4 0,-14-2 3 15,-7-4-39-15,-2-8 1 16,-8-12-22-16,-3-7-15 15,-3-7 14-15,0-1-90 16,0-4-92-16,0 0-369 16,-9 0-423-16</inkml:trace>
  <inkml:trace contextRef="#ctx0" brushRef="#br0" timeOffset="2339">3114 634 1699 0,'0'0'768'16,"0"0"-646"-16,0 0-98 16,0 0 71-16,0 0 71 15,150-156-28-15,-91 133-129 16,-7 8-3-16,-5 9 1 15,-7 6-7-15,-6 44-130 16,-11 12-212-16,-9 3-459 0</inkml:trace>
</inkml:ink>
</file>

<file path=ppt/ink/ink10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6:10:56.182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0 2395 0,'0'0'464'0,"0"0"-377"16,0 0-75-16,0 0 57 15,0 0-69-15,0 0-246 16,0 0-563-16</inkml:trace>
</inkml:ink>
</file>

<file path=ppt/ink/ink10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6:10:56.308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0 2374 0,'0'0'575'15,"0"0"-513"-15,0 0-62 0,0 0-188 16,0 0-2426-16</inkml:trace>
</inkml:ink>
</file>

<file path=ppt/ink/ink10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6:10:54.093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406 771 198 0,'0'0'1323'16,"0"0"-1060"-16,0 0-126 0,0 0 66 15,0 0-1-15,0 0-23 16,0 0-89-16,-15-143-31 16,4 135 11-16,-1 3-25 15,-4-1-5-15,-4 4-24 16,-6 2-15-16,-7 0 18 16,-10 0-19-16,-2 17 0 15,-1 15 23-15,0 9-23 16,7 9 0-16,9 6 22 15,10 0-22-15,17-6 47 16,3-4-47-16,6-15 0 16,27-10-1-16,13-10-54 15,7-11-19-15,-1 0-15 16,1-17-20-16,-11-18 87 16,-7-7-24-16,-12-3 46 0,-6 2 10 15,-7 4 17 1,-7 6 70-16,-3 13 10 0,0 11 2 15,0 9 11-15,0 3-76 16,3 38-3-16,8 18 23 16,-2 14-22-16,5 13 21 15,1 6-57-15,5-4-6 16,-4 1 40-16,1-4-39 16,-3-6 14-16,-5-3-15 15,-3-10 1-15,-3-13 14 0,-3-8-15 16,0-13 0-1,-23-12-1-15,-9-7 1 0,-10-13-1 16,-4 0-20-16,-1-13 11 16,9-25-1-16,2-6-43 15,13-8 22-15,12-9 31 16,11-4-43-16,8 4-16 16,35-4-37-16,45-21-154 15,-9 15-333-15,-5 6-594 0</inkml:trace>
  <inkml:trace contextRef="#ctx0" brushRef="#br0" timeOffset="281">853 0 1815 0,'0'0'274'16,"0"0"-183"-16,0 0 13 16,0 0 29-16,0 0 8 15,0 0 20-15,9 148-52 16,5-38-14-16,-8 13-44 16,-6 7-24-16,0-8 36 15,0-14-50-15,0-16-13 16,0-23 0-16,0 1-85 15,0-27-191-15,3-13-448 0</inkml:trace>
  <inkml:trace contextRef="#ctx0" brushRef="#br0" timeOffset="675">630 582 1824 0,'0'0'355'16,"0"0"-271"-16,0 0 43 15,0 0 77-15,0 0-34 16,0 0-127-16,173-50-15 16,-111 41 36-16,8 3-26 15,-5 6-17-15,-7 0-3 0,-2 0-17 16,-10 25 23-16,-7 3-24 15,-13 11 0-15,-9 2 15 16,-7 2-15-16,-7 5 7 16,-3-1-7-16,0-8 1 15,0-10 9-15,0-6-10 16,0-11-9-16,0-9-4 16,0-3 13-16,-3 0-11 15,-4-9-2-15,4-23-43 16,0-9 50-16,-1-9-77 15,4 3-32-15,0 0-45 16,20 3-153-16,9 11-70 0,-3 10-872 16</inkml:trace>
  <inkml:trace contextRef="#ctx0" brushRef="#br0" timeOffset="978">1638 591 1324 0,'0'0'305'0,"0"0"-161"15,0 0-9-15,0 0 108 16,0 0-9-16,0 169-95 15,0-117-2-15,0-2-9 16,0-5-90-16,0-10-14 16,0-10 26-16,0-3-50 15,9-10-64-15,5-6-60 16,5-6-118-16,1 0-132 16,-6 0-424-16</inkml:trace>
  <inkml:trace contextRef="#ctx0" brushRef="#br0" timeOffset="1156">1677 305 2029 0,'0'0'351'0,"0"0"-205"15,0 0-105-15,0 0 22 16,0 0-63-16,0 0-89 15,0 0-245-15,37 46-561 0</inkml:trace>
  <inkml:trace contextRef="#ctx0" brushRef="#br0" timeOffset="1357">1677 1395 2119 0,'0'0'594'16,"0"0"-482"-16,0 0-20 15,0 0 22-15,0 0-114 16,0 0-40-16,0 0-472 16,37-47-193-16</inkml:trace>
  <inkml:trace contextRef="#ctx0" brushRef="#br0" timeOffset="1753">1196 494 1766 0,'0'0'480'0,"0"0"-426"16,0 0 8-16,0 0-36 15,0 0-26-15,167-50-333 0</inkml:trace>
</inkml:ink>
</file>

<file path=ppt/ink/ink10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6:12:59.585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0 884 0,'0'0'0'15,"0"0"-378"-15</inkml:trace>
  <inkml:trace contextRef="#ctx0" brushRef="#br0" timeOffset="228">419 20 1397 0,'0'0'295'0,"0"0"-243"15,0 0-39-15,0 0-13 16,0 0-128-16,0 0-852 0</inkml:trace>
</inkml:ink>
</file>

<file path=ppt/ink/ink10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6:12:57.279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0 261 1803 0,'0'0'306'0,"0"0"-163"0,0 0 66 15,0 0 23-15,0 0-49 16,66-177-118-16,-36 151-18 16,5 12 4-16,8 5-17 15,-1 9 16-15,1 0-50 16,-4 6 0-16,-2 24 31 16,-12 10-22-16,-8 8 9 15,-17 11-12-15,0 8 0 16,-20 7 5-16,-25 3-11 15,-8-1 0-15,1-5 10 16,3-12-10-16,7-12 5 0,11-15-5 16,15-10 0-1,10-11-7-15,6-2 7 0,0-3-8 16,0 2 8-16,10 4 0 16,13-3 0-16,6-3 0 15,7 0 1-15,-1-6 23 16,5 0-24-16,-1 0 0 15,-2 0-17-15,-1 2-28 16,-1 3-116-16,12-1-292 16,-15 3-165-16,-3-6-1071 0</inkml:trace>
  <inkml:trace contextRef="#ctx0" brushRef="#br0" timeOffset="221">836 639 1716 0,'0'0'361'0,"0"0"-247"15,0 0 44-15,0 0 104 16,0 0-57-16,0 0-76 16,0 0-83-16,65 147-46 15,-65-105 46-15,-11 1-46 16,-14 4-93-16,-7 10-131 15,9-12-352-15,3-13-231 0</inkml:trace>
  <inkml:trace contextRef="#ctx0" brushRef="#br0" timeOffset="774">1326 182 1868 0,'0'0'390'16,"0"0"-253"-16,0 0-35 16,0 0 135-16,0 0-18 15,96-159-147-15,-57 145-33 0,10 5-12 16,0 9 4-16,4 0 4 15,-8 2-35-15,-8 28 0 16,-11 11 21-16,-20 6-21 16,-6 6 0-16,0 6 0 15,-29 0-23-15,-11-7 13 16,1-4-17-16,2-9-3 16,9-13 21-16,8-9 9 15,11-8 0-15,1-5-6 16,8-4 12-16,0 0-33 15,0 0 25-15,14 0 1 16,12 0-18-16,7 0 19 16,5 0 0-16,9 23-9 15,2 8 9-15,4 9 28 16,-5 4-27-16,-2 6 5 0,-7 3 25 16,-13-3-23-16,-9 1-4 15,-14-8-4-15,-3-4 0 16,-9-7 38-16,-25-6-37 15,-8-1 5-15,-7-14 18 16,-1-2-17-16,5-9-14 16,5 0-7-16,11 0-77 15,19-9-144-15,10-6-456 16,0-2-889-16</inkml:trace>
  <inkml:trace contextRef="#ctx0" brushRef="#br0" timeOffset="994">2564 851 1798 0,'0'0'365'0,"0"0"-196"16,0 0 65-16,0 0 27 15,0 0-122-15,0 0-33 16,3 182-62-16,-42-134-44 15,-4 2-5-15,-3-1-116 16,-2 9-176-16,11-18-377 16,12-11-675-16</inkml:trace>
  <inkml:trace contextRef="#ctx0" brushRef="#br0" timeOffset="1360">3156 32 2107 0,'0'0'495'16,"0"0"-473"-16,0 0 60 15,0 0 201-15,0 0-167 16,0 0-74-16,0 0-42 15,-62 160 2-15,27-86 31 16,-4 1-33-16,2-2 0 0,8-5 8 16,10-10-1-16,5-12-14 15,14-16 5-15,0-11 2 16,14-12 17-16,24-7-16 16,15 0 8-16,6-18 3 15,6-9-1-15,-3 1-22 16,-2 2 10-16,-9 7-31 15,-8 5-19-15,-13 9-190 16,-15 3-259-16,-7 0-122 0</inkml:trace>
  <inkml:trace contextRef="#ctx0" brushRef="#br0" timeOffset="1588">3337 159 1756 0,'0'0'472'16,"0"0"-367"-16,0 0 56 16,0 0 119-16,12 167-67 15,-4-97-108-15,-2 5-14 16,-3 1-46-16,-3 3-1 16,0-1-16-16,0-9-22 15,0-6-6-15,0-6-79 16,0 5-149-16,0-16-327 15,0-14-412-15</inkml:trace>
  <inkml:trace contextRef="#ctx0" brushRef="#br0" timeOffset="1819">3802 934 1976 0,'0'0'276'0,"0"0"-211"15,0 0 100-15,0 0 83 16,0 0-103-16,0 0-121 16,0 0-15-16,39 141-18 15,-49-112-194-15,-13-5-462 0,3-9-1257 0</inkml:trace>
  <inkml:trace contextRef="#ctx0" brushRef="#br0" timeOffset="2029">4280 875 1393 0,'0'0'1047'16,"0"0"-853"-16,0 0-155 16,0 0 19-16,0 0-1 0,0 0-57 15,0 0-198-15,143-10-298 16,-107 10-225-16</inkml:trace>
  <inkml:trace contextRef="#ctx0" brushRef="#br0" timeOffset="2181">4970 886 1774 0,'0'0'232'0,"0"0"-180"16,0 0-52-16,0 0-95 0,0 0-522 15</inkml:trace>
</inkml:ink>
</file>

<file path=ppt/ink/ink10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6:12:56.537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23 456 1335 0,'0'0'320'0,"0"0"-103"0,0 0-111 16,0 0 66-16,0 0 79 15,0 0-119-15,-23 0-40 16,23 0-22-16,0 0-32 15,0 0 53-15,0 0-57 16,19-6-4-16,7-15 39 16,11-4-68-16,2-11 15 15,4-6-16-15,-1-2 1 16,-2-3 12-16,-4-1-13 16,-10 5 1-16,-6 4-13 15,-11 3 22-15,2 8-10 16,-8 7 2-16,-3 9-1 15,0 5 64-15,0 6-44 0,0 1 14 16,0 0-3 0,0 29-31-16,0 17 24 0,0 19-25 15,-3 8 0-15,-5 13 31 16,2 3-22-16,3 0 8 16,0-9-5-16,3-7-12 15,0-14 15-15,0-10-15 16,0-10 0-16,0-13 1 15,0-4-1-15,0-5-7 16,-3-5-26-16,3-4-80 16,0 3-160-16,0-7-422 15,0-4-624-15</inkml:trace>
  <inkml:trace contextRef="#ctx0" brushRef="#br0" timeOffset="249">818 730 1780 0,'0'0'372'16,"0"0"-267"-16,0 0 64 16,0 0 73-16,0 0 9 15,0 0-182-15,0 0-42 16,34 103 37-16,-34-74-64 0,0 10 23 15,-8 2-23 1,-7 7-73-16,-2-1-25 0,10 2-243 16,7-7-339-1,0-19-1129-15</inkml:trace>
</inkml:ink>
</file>

<file path=ppt/ink/ink10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6:13:18.861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360 148 1445 0,'0'0'250'16,"0"0"-162"-16,0 0-62 16,0 0 65-16,0 0 22 15,0 0-14-15,-17 0-63 16,17 9-29-16,0 20 58 15,0 15-6-15,0 15-6 16,0 12 35-16,0 8-41 16,-6 8 13-16,-8-5-17 0,-2-3-34 15,-1-6 35-15,5-10-33 16,1-11 5-16,5-8-7 16,3-8-7-16,3-7 8 15,0-1-10-15,0-3-139 16,6-1-184-16,0-11-527 0</inkml:trace>
  <inkml:trace contextRef="#ctx0" brushRef="#br0" timeOffset="493">0 452 1363 0,'0'0'241'15,"0"0"-143"-15,0 0 23 16,0 0-14-16,42-166 41 15,-16 125-61-15,11-1-31 16,5 1 24-16,13 6-55 16,4 0 15-16,12 6 9 15,5 5-36-15,0 9 7 16,-1 6-20-16,-10 9 0 0,-6 0 18 16,-6 9-18-1,-15 21 0-15,-4 8 5 0,-11 6-5 16,-7 6 0-16,-7 6-1 15,-9 0 10-15,0 0-6 16,-12-4-3-16,-21 0 0 16,-10-12 7-16,-13-2-7 15,-2-8 0-15,-7-6 0 16,3-9 1-16,3-6 16 16,5-7-17-16,15-2 0 15,13 0 0-15,20 0-135 16,6 0-201-16,0-7-633 0</inkml:trace>
  <inkml:trace contextRef="#ctx0" brushRef="#br0" timeOffset="861">1423 0 1558 0,'0'0'245'15,"0"0"-145"-15,0 0-17 0,0 0 101 16,0 0-23 0,0 0-69-16,-170 69-54 0,138-8 0 15,1 16 51-15,3 14-21 16,2 7-17-16,-2-4 35 15,6 0-35-15,2-4-7 16,0-4-10-16,5-6-13 16,4-7 25-16,5-8-46 15,3-8 0-15,3-9 18 16,0-11-18-16,0-5-1 16,20-5-22-16,9 0-65 15,27-12-139-15,-4-7-294 16,-7-8-206-16</inkml:trace>
  <inkml:trace contextRef="#ctx0" brushRef="#br0" timeOffset="1229">1666 303 153 0,'0'0'1576'0,"0"0"-1289"15,0 0-107-15,0 0-10 16,0 0 93-16,0 0-67 0,0 0-128 16,-31-63-8-16,45 80-42 15,15 24 36-15,7 15 16 16,7 11-47-16,2 10 34 15,6 3-33 1,-3-3-23-16,1-1 56 0,1-6-40 16,-5-5-4-16,-2-8-13 15,-4-10 9-15,-4-8-7 16,-4-7-2-16,-5-9-41 16,-1-4 4-16,22-17-122 15,-9-2-220-15,-4 0-305 0</inkml:trace>
  <inkml:trace contextRef="#ctx0" brushRef="#br0" timeOffset="1599">2445 268 1527 0,'0'0'535'0,"0"0"-375"16,0 0-18-16,0 0 13 15,0 0 58-15,0 0-112 16,0 0-75-16,-181 71 12 16,130-10-18-16,-12 14 17 15,-10 5-7-15,-1 2-21 0,-8 3 42 16,3-6-49-16,-3-2 5 15,8-7 38-15,-2-5-45 16,10-10 2-16,10-9-2 16,11-8 13-16,10-11-4 15,15-9-9-15,12-9-13 16,8-9-38-16,11 0-176 16,63-18-42-16,-1-18-285 15,-4-2-1137-15</inkml:trace>
  <inkml:trace contextRef="#ctx0" brushRef="#br0" timeOffset="1877">2799 743 1788 0,'0'0'498'16,"0"0"-415"-16,0 0-34 15,0 0 155-15,0 0-30 16,0 0-112-16,176-21-35 16,-117 15-27-16,9 0 0 0,1 6-12 15,1 0-8-15,7 0-151 16,-15 12-204-16,-19 3-292 0</inkml:trace>
  <inkml:trace contextRef="#ctx0" brushRef="#br0" timeOffset="2104">3014 1022 1515 0,'0'0'606'16,"0"0"-494"-16,0 0-75 15,0 0 102-15,0 0 35 0,0 0-22 16,0 0-126-16,196 15-26 16,-91-15-17-16,-17 0-261 15,-6 0-557-15</inkml:trace>
  <inkml:trace contextRef="#ctx0" brushRef="#br0" timeOffset="2971">4043 657 1629 0,'0'0'277'0,"0"0"-209"16,0 0-49-16,0 0 33 16,0 0 36-16,0 0-30 15,0 0-58-15,218-41 1 16,-155 15 14-16,-1-3-15 15,-6-5 0-15,-4-3-1 16,-16-5 6-16,-10-2-5 16,-12-3 47-16,-14-3 8 0,0 0 38 15,0 2-31-15,-17 10 26 16,-9 6-6-16,-3 12-8 16,-1 11 8-16,1 9-49 15,2 2-15-15,1 40 17 16,3 22-35-16,6 21 13 15,2 12-7-15,4 7-5 16,8-3 17-16,0-7-18 16,3-9 0-16,0-9 10 15,0-6-9-15,0-16-1 16,0-16 1-16,0-7 0 16,0-16-1-16,0-13 0 15,0-2 0-15,0 0 41 16,0-15-40-16,-3-18-1 15,3-5 0-15,0-8 0 0,0 1-9 16,13 1 9-16,14 5-15 16,2 10 3-16,10 6 10 15,-4 11 1-15,5 5 0 16,-1 7 1-16,-5 0-3 16,-3 0 3-16,-3 13-2 15,-9 4-4-15,-3 1 6 16,-9-1-1-16,-7 2 0 15,0-2 1-15,-13-3 23 16,-16-2-23-16,-8-3 0 16,1-6-5-16,-4-3 14 15,1 0-16-15,10 0 7 16,6 0 0-16,7 0 21 0,9-5-21 16,7-2 6-1,0 7 12-15,7 0-18 0,26 0 0 16,2 0 0-16,7 3 0 15,1 18 21-15,-7 2-5 16,1 2-1-16,-5 1 15 16,-5-6-20-16,2-1-8 15,-6-6-2-15,-1-5 9 16,1-3-8-16,0-5-1 16,24-9-112-16,-7-16-146 15,-9-6-469-15</inkml:trace>
  <inkml:trace contextRef="#ctx0" brushRef="#br0" timeOffset="3415">4737 6 1735 0,'0'0'332'0,"0"0"-240"16,0 0-66-16,0 0 101 0,0 0 79 15,0 0-109-15,0 0-57 16,173 77 21-16,-111-48-18 15,3 10 12-15,8 5-28 16,2 10-10-16,7 6 74 16,-3 10-33-16,0-1-34 15,-8 6 33-15,-15 1-39 16,-16 3-2-16,-25 7-4 16,-15 4-10-16,-3 3 22 15,-40-5-24-15,-5-9 0 16,-9-14-18-16,6-12 18 15,1-15-23-15,15-18-29 16,7-13-47-16,19-7-62 0,9-27-438 16,0-5-786-16</inkml:trace>
  <inkml:trace contextRef="#ctx0" brushRef="#br0" timeOffset="3653">6076 739 1991 0,'0'0'361'16,"0"0"-231"-16,0 0-100 0,0 0 122 15,0 0 13-15,216-29-118 16,-157 27-25-16,3 2-22 15,23 0-118-15,-16 0-120 16,-21 8-355-16</inkml:trace>
  <inkml:trace contextRef="#ctx0" brushRef="#br0" timeOffset="3849">6141 1005 2096 0,'0'0'463'0,"0"0"-408"0,0 0 124 15,0 0-7-15,0 0-60 16,190 8-51-16,-112-8-61 16,57 0-97-16,-21 0-254 15,-9 0-742-15</inkml:trace>
</inkml:ink>
</file>

<file path=ppt/ink/ink10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6:15:44.214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439 885 1460 0,'0'0'278'0,"0"0"-223"16,0 0-6-16,0 0 200 15,0 0-18-15,0 0-91 16,0 2-14-16,0-2-14 16,-7 0 0-16,1 0-70 15,-8 0 5-15,-6-2 37 16,-3 2-25-16,-12 0-7 16,-4 11-19-16,-11 24-23 15,1 15 53-15,-2 12-54 16,4 9 3-16,9 11 36 0,7 5-39 15,11-3 12-15,11-1-10 16,9-4-1-16,0-1 17 16,0-11-27-16,26-8 0 15,11-12 1-15,5-12 0 16,13-12-2-16,7-8-15 16,11-15 2-16,-2 0-3 15,5-21 14-15,-7-23-25 16,-10-11 28-16,-14-10-7 15,-19-9 6-15,-18-11 1 16,-8-7 0-16,-14-2 24 16,-22 3-18-16,-7 10 16 15,-2 18 8-15,5 18-30 16,4 19 0-16,10 20-10 16,14 6-113-16,12 35-193 0,6 12-415 15,17 3-818-15</inkml:trace>
  <inkml:trace contextRef="#ctx0" brushRef="#br0" timeOffset="187">943 1783 914 0,'0'0'1679'16,"0"0"-1391"-16,0 0-141 15,0 0-88-15,0 0-27 0,0 0-32 16,0 0-229-16,-4-127-489 16,24 104-732-16</inkml:trace>
  <inkml:trace contextRef="#ctx0" brushRef="#br0" timeOffset="744">1510 1090 1950 0,'0'0'498'0,"0"0"-364"16,0 0 10-16,0 0 41 15,-59-159-14-15,36 133-30 16,-4 11-81-16,-2 12-20 15,-5 3 0-15,-1 15-26 16,-4 26 20-16,2 16-34 16,9 9 0-16,8 6 3 15,12-1 5-15,8-10-9 16,0-5 1-16,31-15-28 16,11-11 10-16,7-15-85 15,4-15-26-15,-1 0 14 16,-2-18-30-16,-8-17 61 15,-10-6 45-15,-9 0 39 0,-6 1 31 16,-8 8 25-16,-5 9 18 16,-4 11 61-16,0 9-30 15,0 3-32-15,0 11-41 16,0 31-26-16,0 16 64 16,0 12-64-16,0 6 0 15,3 3 34-15,3-2-23 16,5-7-1-16,-5-8-14 15,-6-10 7-15,0-5 16 16,0-18-17-16,-6 0-8 16,-21-12 15-16,-5-4-5 15,-8-9-20-15,4-4-4 16,-1 0-43-16,8-4-7 16,16-42-150-16,10 4-346 15,3-5-376-15</inkml:trace>
  <inkml:trace contextRef="#ctx0" brushRef="#br0" timeOffset="1254">1745 1004 1982 0,'0'0'636'0,"0"0"-503"16,0 0-41-16,0 0 64 15,0 0-4-15,0 0-108 16,0 0-28-16,199-93-13 0,-143 93 6 16,-4 0 0-16,-9 20-9 15,-7 13 0-15,-16 7 4 16,-17 12-4-16,-3 0 0 16,-17 1-1-16,-18-2 8 15,-7-10-14-15,2-7 7 16,4-9 0-16,4-11 0 15,12-1 1-15,6-9-2 16,8 1 0-16,6-3 0 16,0 0-22-16,0 5 16 15,23 1 7-15,6 7-17 16,10 9 18-16,4 2-2 16,6 9-4-16,-2 4 5 15,1 6 2-15,-8-2-2 16,-8 2 0-16,-16-3 6 0,-13-5 2 15,-3-1 4 1,-12-7 1-16,-30-6-7 0,-8-1 51 16,-10-12-19-16,0-8-3 15,0-2 9-15,7 0-23 16,5-2-3-16,5-17-18 16,13-8-53-16,15-18-12 15,12 7-223-15,3-1-651 0</inkml:trace>
  <inkml:trace contextRef="#ctx0" brushRef="#br0" timeOffset="2018">2161 509 1360 0,'0'0'765'0,"0"0"-649"16,0 0-61-16,0 0 22 15,0 0 88-15,0 0-95 0,216-144-64 16,-167 107 23-1,-7-5-29-15,-11-3 0 0,-13-3 29 16,-11 2-28-16,-7 0 90 16,0 7 4-16,-19 6-14 15,-7 13 41-15,-8 11-32 16,6 9-31-16,-6 3-2 16,8 36-42-16,4 18 20 15,8 16-35-15,5 13 0 16,9 7 17-16,0 1-17 15,0-2 0-15,0-10-9 16,0-9 18-16,0-10-6 16,0-17-3-16,0-16 0 0,0-12 3 15,0-14-3 1,0-4 0-16,0-7 3 0,0-25 8 16,0-13-14-16,12-5 3 15,8-4-9-15,6 5-2 16,4 5 12-16,2 11-2 15,1 9-13-15,1 14 14 16,-3 3-10-16,-5 7 10 16,-6 0-3-16,-9 0-6 15,-8 16 9-15,-3-3 0 16,0 5 0-16,-20 0 2 16,-9-7 25-16,-7 2-27 15,5-8 0-15,2-1 36 16,10-4-35-16,7 0 13 15,7 0-14-15,5 0 9 0,0 1-18 16,0 6 9 0,17 5 0-16,9 3 6 0,7 4 6 15,-1-4-24-15,-2 6 12 16,-1-3 0-16,-2 1-5 16,-8-8 5-16,0-1-27 15,-2-3-59-15,6-3-146 16,-6-4-408-16,-4 0-648 0</inkml:trace>
  <inkml:trace contextRef="#ctx0" brushRef="#br0" timeOffset="2228">2831 527 2039 0,'0'0'672'0,"0"0"-602"16,0 0 73-16,0 0 13 16,0 0-83-16,0 0-73 15,0 0-61-15,181 0-231 16,-125 0-427-16,-13 0-1254 0</inkml:trace>
  <inkml:trace contextRef="#ctx0" brushRef="#br0" timeOffset="2440">3270 328 1640 0,'0'0'474'0,"0"0"-304"0,0 0 158 16,0 0-31-16,0 0-89 16,70-152-94-16,-61 148-48 15,2 4 32-15,-2 3-57 16,-6 32 26-16,-3 12 17 15,0 15-52-15,0 11-29 16,-6 3-3-16,-11 43-132 16,8-25-135-16,-2-8-764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5:56:59.576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96 1605 0,'0'0'262'16,"0"0"-176"-16,0 0 5 15,0 0 90-15,0 0-48 16,0 0-105-16,3-21-15 15,20 11-13-15,7 4 0 16,-1 6 0-16,1 0 0 16,-1 27 0-16,-3 17 7 0,-9 13 0 15,-7 8-14 1,-7-1-9-16,-3-3-13 0,0-7 22 16,0-13 1-16,0-17 6 15,0-13 2-15,0-11 13 16,-3 0-13-16,3-17-2 15,0-24 0-15,0-12 12 16,0-3-12-16,20-3 0 16,9 4-2-16,0 10 2 15,4 12-1-15,4 15-1 16,1 16 2-16,-2 2 14 16,0 14 8-16,-7 26 0 15,-6 15 13-15,-3 7-35 16,-10-1 0-16,-6-5-1 0,-1-6-3 15,-3-12 4 1,3-8 0-16,7-15-43 0,16-15-34 16,0 0-224-16,0-25-348 0</inkml:trace>
  <inkml:trace contextRef="#ctx0" brushRef="#br0" timeOffset="600">1051 254 1530 0,'0'0'299'15,"0"0"-152"-15,0 0-8 16,0 0 45-16,-176 6-9 0,122 21-66 16,9 7-17-16,5 11-49 15,12 2 33-15,8 3-20 16,17-2-34-16,3-8 2 15,9-5-24-15,24-11-18 16,10-8-21-16,2-14-76 16,4-2-59-16,1-6 5 15,-4-20 41-15,-14-2 35 16,-5 0 57-16,-15 10 36 16,-9 9 109-16,-3 9 32 15,0 0 28-15,0 15-59 16,0 14-78-16,0 7-6 0,0 4-13 15,0-13-12 1,17-2-2-16,16-14-3 0,7-11-95 16,2 0-52-16,4-15 51 15,-4-21 65-15,-10-4-92 16,-4-2 97-16,-13 1 30 16,-8 11 25-16,-7 7 67 15,0 13 31-15,0 10 54 16,-10 0-58-16,-2 31-91 15,1 3-20-15,8 11 17 16,3-4-25-16,0-1-11 16,6-9 10-16,24-6-8 15,5-12 9-15,8-13 0 16,-4 0-11-16,1-4 4 16,-10-26-20-16,-10-4 27 0,-14-1 3 15,-6 4 33-15,0 3 11 16,-11 5 16-16,-18 9-23 15,-7-2-40-15,4 4-106 16,5 1-581-16</inkml:trace>
  <inkml:trace contextRef="#ctx0" brushRef="#br0" timeOffset="792">824 0 2359 0,'0'0'361'0,"0"0"-285"15,0 0-65-15,0 0 35 16,240 10-46-16,-132 3-113 16,-6-7-516-16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6:03:10.204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238 596 1600 0,'0'0'373'0,"0"0"-172"0,0 0 19 16,0 0 83-1,0 0-86-15,0 0-136 0,0 180 5 16,3-76-14-16,6 22-6 16,2 6-18-16,3 6-16 15,-8 1 15-15,-3-6-45 16,-3-13 5-16,0-20 2 15,0-16-9-15,0-26 0 16,0-23-38-16,0-23-111 16,0-24-137-16,0-26-286 15,0-13-544-15</inkml:trace>
  <inkml:trace contextRef="#ctx0" brushRef="#br0" timeOffset="309">0 631 1582 0,'0'0'271'15,"0"0"-106"-15,0 0 51 16,0 0 71-16,0 0-102 16,215-84-54-16,-130 84-16 15,7 4-50-15,0 32-27 16,-7 6 16-16,-13 10-37 15,-16 4-16-15,-21 3 7 0,-25 6-7 16,-10-6 18 0,-22 0-19-16,-35-3 1 0,-8 1-7 15,-11-20 6-15,5-8-8 16,9-11-5-16,13-14-37 16,16-4-54-16,30-24-141 15,3-17-370-15,0 2-607 0</inkml:trace>
  <inkml:trace contextRef="#ctx0" brushRef="#br0" timeOffset="639">935 717 1854 0,'0'0'386'16,"0"0"-245"-16,0 0 9 15,14 169 39-15,-8-100-19 0,0 5-92 16,2-5-65-16,-2-9-12 16,0-9 8-16,-3-20-9 15,1-12-12-15,-4-14 6 16,0-5 6-16,0-11-4 16,0-27 4-16,-10-14 0 15,4-11 6-15,6-4-6 16,0-2 0-16,12 6-2 15,18 15 8-15,5 10 0 16,9 11-6-16,2 15-14 16,2 12 14-16,1 0-132 15,21 2-158-15,-15 16-255 16,-5-3-436-16</inkml:trace>
  <inkml:trace contextRef="#ctx0" brushRef="#br0" timeOffset="1676">1613 796 1947 0,'0'0'472'15,"0"0"-338"-15,0 0 41 16,0 0 48-16,0 0-102 16,-88 201-90-16,88-142 7 0,0-4-38 15,6-1-1 1,27-10-11-16,13-17-7 15,10-14-29-15,9-13 46 0,-3 0-152 16,-7-28 63-16,-15-19-19 16,-18-12 43-1,-17-3 67-15,-5-3 28 0,-14 3 23 16,-22 6 16-16,-10 11 61 16,-2 16 7-16,-3 15-39 15,13 8-44-15,5 6 1 16,16 0-37-16,14 0-16 15,3 18-14-15,17 3 1 16,26-4-16-16,13 0-34 16,9-5-76-16,3-9-9 15,7-3-44-15,4 0-27 0,0-28 132 16,0-12 58 0,-11-13 13-16,-9-9-2 0,-10-6 18 15,-13-7 12-15,-7-2 49 16,-12 3 32-16,-11 3 75 15,-6 12-36-15,0 11 30 16,0 13-55-16,-15 12-27 16,-9 15 40-16,-2 8-33 15,0 2-38-15,-3 44-28 16,2 14-19-16,7 20 27 16,8 10-29-16,9 8 0 15,3-1 11-15,0 0-11 16,12-8 0-16,18-9-1 15,5-13-39-15,11-10-1 16,1-26 1-16,-2-15-54 0,-2-16-2 16,-11 0-31-16,-12-33 32 15,-7-15 63-15,-13-4 29 16,0-1 3-16,-6 3 13 16,-24 11 44-16,-5 11 42 15,1 7-43-15,6 11-17 16,5 8-24-16,15 2-15 15,8 0-10-15,17 8-23 16,32 10-55-16,16 2-33 16,14-1-54-16,9-7-83 15,8-6 16-15,-5-4 202 16,-6-2 40-16,-23 0 5 16,-19 0-4-16,-27 0 41 0,-16-6 147 15,0-2 30-15,-16-4-34 16,-24 6 5-16,-6 6-42 15,-2 0-61-15,-1 6-12 16,2 26-5-16,12 13-46 16,8 3 3-16,15 10-11 15,9-3-16-15,3-2 9 16,6-9-9-16,23-5-12 16,7-18-35-16,4-10-66 15,-1-11-34-15,-2 0-64 16,-6-26 30-16,-5-13 34 15,-9-2 81-15,-3 2 62 16,-8 8 4-16,-6 13 74 0,0 5 33 16,0 13 41-16,0 0-22 15,0 4-61-15,0 23-56 16,0-4-9-16,0 4-66 16,0-7-197-16,3-4-264 15,13-10-131-15</inkml:trace>
  <inkml:trace contextRef="#ctx0" brushRef="#br0" timeOffset="2254">3385 0 1793 0,'0'0'566'15,"0"0"-434"-15,0 0-46 16,0 219 117-16,0-109 30 16,0 13-118-16,0 3-61 0,0 1-12 15,0-8-22-15,3-11 19 16,3-13-39-16,0-22 0 16,2-17-6-16,-2-24 6 15,-3-20-24-15,3-12 15 16,5-12 9-16,-2-26-11 15,7-14 11-15,4-6-1 16,3 3-14-16,7 11 13 16,-1 11-4-16,8 13 5 15,-2 14-9-15,-2 6 1 16,-1 6 9-16,-5 26 0 16,-7 12 15-16,-8 6 0 0,-12 6-3 15,0-3 1-15,-12-5-12 16,-31-4 27-16,-10-12-28 15,-6-11-21-15,4-9 20 16,2-12-35-16,14 0-31 16,23-59-126-16,16 1-300 15,0-7-238-15</inkml:trace>
  <inkml:trace contextRef="#ctx0" brushRef="#br0" timeOffset="2443">3907 923 1714 0,'0'0'401'15,"0"0"-235"-15,0 0 46 0,0 162 111 16,0-121-102-16,14-2-161 16,3-4-60-16,-1-14-2 15,7-19-250-15,-3-2-385 16,-11 0-466-16</inkml:trace>
  <inkml:trace contextRef="#ctx0" brushRef="#br0" timeOffset="2577">3935 519 1994 0,'0'0'331'0,"0"0"-323"16,0 0-8-16,0 0-176 0,0 0-329 15</inkml:trace>
  <inkml:trace contextRef="#ctx0" brushRef="#br0" timeOffset="3048">4202 979 1620 0,'0'0'301'16,"0"0"-219"-16,0 0 106 15,0 0-9-15,0 0-103 16,0 0-61-16,220-118-15 16,-154 53-2-16,5-6-12 15,-4-8-59-15,-16-9 43 0,-14-4 8 16,-17 1 21 0,-20 12 1-16,0 10 13 0,-14 26 59 15,-18 22 101-15,-7 21 9 16,-1 15 21-16,-2 50-90 15,2 27-30-15,10 16 14 16,11 15-31-16,9 5-12 16,10-7-20-16,0-10-34 15,13-10 0-15,27-19-10 16,12-24-62-16,13-25 2 16,3-24-115-16,2-9-40 15,-11-35-36-15,-10-22 42 0,-10-7 123 16,-13-1 65-1,-9 3 31-15,-8 18 98 0,-6 15 93 16,-3 17 28-16,0 12 19 16,0 6-108-16,0 27-33 15,5 10-50-15,1 5-31 16,3-1-16-16,8-7-64 16,8-6-134-16,3-15-442 15,-10-13-905-15</inkml:trace>
  <inkml:trace contextRef="#ctx0" brushRef="#br0" timeOffset="3204">5018 516 2275 0,'0'0'552'0,"0"0"-519"15,0 0-24-15,0 0-9 16,0 0-188-16,0 0-635 0</inkml:trace>
  <inkml:trace contextRef="#ctx0" brushRef="#br0" timeOffset="3454">5496 192 2136 0,'0'0'459'0,"0"0"-399"16,0 0 20-1,6 219 164-15,-6-117-57 0,0 8-115 16,-3-2-48-16,0-5 16 16,3-11-31-16,0-12-9 15,0-22-4-15,0-13-139 16,6-39-237-16,5-6-387 15,-5-4-571-15</inkml:trace>
  <inkml:trace contextRef="#ctx0" brushRef="#br0" timeOffset="3996">5338 717 1728 0,'0'0'327'16,"0"0"-157"-16,0 0 27 15,0 0-4-15,184 26-126 16,-116-23-39-16,2 3-26 16,-8 2 66-16,-10 10 6 15,-13 9-4-15,-10 9-12 16,-4 5 9-16,-16 6-26 16,0 6-8-16,1 2-6 15,4 0-15-15,9-15 13 16,9-7-25-16,7-14-6 15,7-15-4-15,4-4-53 16,2-21-21-16,-7-20-28 0,-2-9 31 16,-7-2 66-16,-13-1 5 15,-6 5 10-15,-8 11 73 16,-5 6 38-16,-1 17 13 16,-3 7 9-16,0 7-52 15,3 2-3-15,0 35-38 16,3 13-14-16,2 18 17 15,1 17-43-15,11 10 14 16,3 14 4-16,10 9-5 16,-1 7 58-16,-2-3-50 15,-7-1-21-15,-8-14 16 16,-7-17-16-16,-8-22 0 16,0-24 0-16,-23-17 2 0,-19-21-13 15,-9-6 7-15,-3-15-16 16,4-29 13-16,10-14 7 15,14-20-2-15,23-8-29 16,3-14-25-16,69-49-35 16,4 23-257-16,1 15-1043 0</inkml:trace>
  <inkml:trace contextRef="#ctx0" brushRef="#br0" timeOffset="4911">329 2619 1773 0,'0'0'362'15,"0"0"-268"-15,0 0-35 16,0 0 127-16,-170 54-18 16,128-10-44-16,2 12-71 0,8 2 6 15,10 3 15-15,8-3-42 16,14-5-19-16,0-9-13 16,6-5-8-16,24-13-18 15,10-20-101-15,8-6-35 16,4 0-23-16,1-44-49 15,3-15-1-15,-7-15 95 16,-10-17 50-16,-4-14 63 16,-7-8 27-16,-13-8 51 15,-7 0 87-15,-8-2 42 16,0 17-18-16,0 20 36 16,0 30-14-16,0 29 15 15,0 27-35-15,0 33-59 0,0 64-42 16,0 59-14-1,12 1-25-15,1-7-3 0,4-21-20 16,3-33 25-16,3 3-26 16,8-8 0-16,9-20-11 15,2-24-17-15,9-32-10 16,0-15-32-16,-2-21-22 16,-7-32 18-16,-5-12-7 15,-7-6 31-15,-15 10 49 16,-4 15 2-16,-11 18 39 15,0 28 35-15,0 0 30 16,0 35-59-16,-11 25-14 16,2-2-25-16,6 1 10 15,3-6-17-15,0-20-42 0,0-15-118 16,9-18-216 0,8-9-297-16,-8-18-694 0</inkml:trace>
  <inkml:trace contextRef="#ctx0" brushRef="#br0" timeOffset="5052">841 2496 1440 0,'0'0'825'15,"0"0"-551"-15,0 0-150 16,0 0-81-16,0 0-43 16,0 0-89-16,0 0-537 15,114 0-1267-15</inkml:trace>
  <inkml:trace contextRef="#ctx0" brushRef="#br0" timeOffset="5355">1403 2567 1280 0,'0'0'885'16,"0"0"-654"-16,0 0 2 15,0 0 43-15,0 0-96 16,-179-6-93-16,148 39-63 15,16 5-17-15,15 10-7 16,0 1 1-16,29-2-8 16,20 0 5-16,7-2-5 15,6-4-1-15,-3-9-14 0,1 1 11 16,-15-7 4-16,-16-4 14 16,-15 3-4-16,-14-1-3 15,-8 2 0-15,-30-2 10 16,-18 0-10-16,0-7-18 15,4-9-72-15,10-8-136 16,19-25-151-16,9-15-395 0</inkml:trace>
  <inkml:trace contextRef="#ctx0" brushRef="#br0" timeOffset="5576">1813 2172 2165 0,'0'0'574'16,"0"0"-502"-16,0 0 89 15,0 231 7-15,0-120-51 16,0 3-90-16,9-4 1 16,8-7-28-16,6-11-18 15,-1-22-64-15,9-14-268 16,-8-29-370-16,-11-18-469 0</inkml:trace>
  <inkml:trace contextRef="#ctx0" brushRef="#br0" timeOffset="5963">1669 2712 935 0,'0'0'1012'16,"0"0"-840"-16,0 0-45 15,0 0 46-15,0 0-13 16,0 0-69-16,215 43-30 16,-158-34-10-16,-6 6 34 15,-1 11 11-15,-10 7-33 16,-8 12-5-16,-12-7-40 16,-7 8-5-16,-13-4 16 15,0 2-29-15,0-11 0 16,-3-7 0-16,-7-11-6 15,0-12 0-15,3-3 3 0,4-3-18 16,0-31 3-16,3-12-18 16,0-7 19-16,0-6 15 15,3 7-1 1,14-2 3-16,2 7 12 0,7 10 4 16,3 6-8-16,10 14-8 15,8 8-31-15,2 5-135 16,10 4-133-16,26 0-20 15,-13 0-214-15,-13 0-187 0</inkml:trace>
  <inkml:trace contextRef="#ctx0" brushRef="#br0" timeOffset="6108">2723 2785 173 0,'0'0'1130'0,"0"0"-855"15,0 0-73-15,0 0 79 16,0 189-54-16,0-135-105 15,0-5-88-15,17 1-34 16,-1-15-98-16,-1-11-383 0</inkml:trace>
  <inkml:trace contextRef="#ctx0" brushRef="#br0" timeOffset="6257">2811 2449 2329 0,'0'0'370'0,"0"0"-370"0,0 0-49 15,0 0-433-15</inkml:trace>
  <inkml:trace contextRef="#ctx0" brushRef="#br0" timeOffset="7337">2986 2921 215 0,'0'0'1835'0,"0"0"-1546"16,0 0-235-16,0 0-11 16,0 0 110-16,0 0-85 15,0 0-68-15,208-116-18 16,-135 56 0-16,-2-14 17 15,-1-9 1-15,-13-3 0 16,-14-4 15-16,-13 1-14 0,-13 12 5 16,-17 18 39-16,0 18 16 15,-20 21 73-15,-16 20 16 16,-7 7-55-16,-10 47 4 16,5 19-40-16,5 22-4 15,11 11-24-15,15 3-11 16,14 1 2-16,3-14-21 15,20-8-1-15,15-11 0 16,15-18-52-16,-1-19-17 16,2-18-46-16,3-22-63 15,-12-3 24-15,-2-37 15 16,-12-16 35-16,-11-7 72 0,-11-2 16 16,-6 9 16-16,-6 15 19 15,-23 9 51-15,-7 16 42 16,-1 10-4-16,12 6-56 15,8 0-52-15,17 0-3 16,0 22-34-16,23-11-2 16,27 10-28-16,4-10 1 15,9 10 21-15,-4-6 30 16,-3 10 15-16,-10 3 6 16,-7 9 48-16,-13 3 0 15,-9 8 19-15,-8 1 25 16,-3-2-39-16,5-5-40 15,5-10 2-15,4-18-21 16,6-14-16-16,13 0-83 16,4-23-19-16,2-21-31 0,4-8-21 15,-3-9 38-15,-10 3 101 16,-6 7 19-16,-10 16 12 16,-11 15 126-16,-3 14 87 15,-6 6-6-15,3 14-50 16,5 25-69-16,4 11-1 15,5 7-57-15,13-5-24 16,13-2 13-16,5-12-19 16,8-8-60-16,-1-12-73 15,1-18-83-15,-7 0-113 16,-4-33-153-16,-11-20 85 16,-8-6-210-16,-7-12-68 15,-5-8 512-15,-2-16 163 0,-1-7 511 16,-8-8-140-1,-3-4-101-15,0 10-66 0,0 19 12 16,0 26 27-16,-3 33 101 16,-3 26 16-16,1 11-99 15,5 45-98-15,0 21-43 16,0 14-42-16,0 13 6 16,0 2-56-16,0-13-3 15,0-4-25-15,8-13-10 16,1-13-35-16,-6-21-135 15,0-17-361-15,-3-13-401 0</inkml:trace>
  <inkml:trace contextRef="#ctx0" brushRef="#br0" timeOffset="7602">4570 2594 1490 0,'0'0'1136'15,"0"0"-998"-15,0 0-109 16,0 0 25-16,232 12 84 16,-144-12-65-16,0 2-39 15,-6 5-19-15,-9 4 5 16,-18 10 50-16,-16 12-29 16,-13 4 1-16,-15 16 1 15,-11 6-4-15,0 1-6 16,-6-1-33-16,-11-13 0 0,6-8-44 15,11-23-144-15,0-9-338 16,0-6-211-16</inkml:trace>
  <inkml:trace contextRef="#ctx0" brushRef="#br0" timeOffset="7739">5286 2293 2153 0,'0'0'309'0,"0"0"-273"16,0 0-36-16,0 0-91 16,0 0-420-16</inkml:trace>
  <inkml:trace contextRef="#ctx0" brushRef="#br0" timeOffset="8394">5538 2680 1582 0,'0'0'236'0,"0"0"-82"16,0 0 128-16,0 155-31 15,0-114-126-15,0-2-100 16,20-13-23-16,3-9-2 16,10-8-26-16,-1-9-47 15,8-10 5-15,-1-26-11 0,-10-9 48 16,-9-2-10-1,-17 0 36-15,-3 10 5 16,-9-2 8-16,-28 13 23 0,-5 5 22 16,-4 6-7-16,1 3-1 15,8 6-33-15,14 6 49 16,14 0 19-16,9-7-60 16,0 7-19-16,19 0 10 15,14-8-9-15,10 3 13 16,10-1-15-16,-2 0 0 15,6 6 3-15,-6 0-3 16,-2 0 15-16,-10 21 40 16,-5 17 43-16,-9 2 22 15,-8 12-47-15,-8 0-25 16,-4 1 15-16,-5-3-39 0,0-2-13 16,-11-16-10-1,-9-6 0-15,4-10 5 0,1-10-6 16,-2-6-18-16,11 0 18 15,6-25-36-15,0-11-14 16,3-16 28-16,32-7-4 16,12 0 19-16,11 0-8 15,11 5 15-15,0 23 4 16,5 10 32-16,-1 15 59 16,3 6 7-16,-11 9 17 15,-7 29 12-15,-19 12-37 16,-19 9-23-16,-12 9 19 15,-8-9-53-15,0-5-19 0,-11-11-18 16,-2-10 12-16,9-13-24 16,4-14-24-16,0-6-90 15,31-26-72-15,8-19-364 16,-1-8-749-16</inkml:trace>
</inkml:ink>
</file>

<file path=ppt/ink/ink11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6:16:02.232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311 124 1694 0,'0'0'324'16,"0"0"-122"-16,0 0 13 16,0 0 5-16,0 0-62 15,0 0-98-15,0 0 10 16,-155 9-49-16,123 26 12 15,-1 9 39-15,4 10-42 16,3 5 4-16,6 1-13 16,7 1-20-16,10-2 28 15,3-9-29-15,0-3 0 16,3-6 2-16,22-9-2 16,12-5 0-16,5-6-1 15,10-13 2-15,7-8-20 16,4 0 17-16,-1-6 1 0,-3-20-7 15,-3-12-8-15,-13-4 10 16,-11-11 5-16,-16-6 1 16,-16-6 14-16,0-4-13 15,-3-6 0-15,-27 10 43 16,1 12-44-16,3 15 23 16,0 18-23-16,7 16-6 15,5 4-2-15,14 41-170 16,0 10-320-16,6 1-563 0</inkml:trace>
  <inkml:trace contextRef="#ctx0" brushRef="#br0" timeOffset="199">864 784 2333 0,'0'0'470'16,"0"0"-372"-16,0 0 67 16,0 0-90-16,0 0-75 15,0 0-172-15,0 0-360 16,13-5-388-16</inkml:trace>
  <inkml:trace contextRef="#ctx0" brushRef="#br0" timeOffset="749">1388 139 71 0,'0'0'1538'15,"0"0"-1270"-15,0 0-67 16,0 0 72-16,0 0-53 15,0 0-77-15,0 0-61 16,-131 18-19-16,111 20 22 16,1 15-16-16,2 9-17 15,3 12 14-15,5-5-42 16,9 2-5-16,0-6-9 16,0-5-9-16,20-10 9 15,12-9-10-15,7-9-12 0,7-12 0 16,1-13 6-1,1-7-20-15,-2 0 11 0,-3-30 11 16,-10-14-11-16,-7-8 15 16,-13-13 0-16,-10-11 18 15,-3 1 9-15,-7-5 0 16,-19 9-4-16,-6 10-22 16,-1 14 36-16,7 17-37 15,9 13-35-15,14 17-77 16,3 0-274-16,0 0-418 0</inkml:trace>
  <inkml:trace contextRef="#ctx0" brushRef="#br0" timeOffset="1225">1719 36 1868 0,'0'0'591'0,"0"0"-432"16,0 0 77-16,0 0-24 16,0 0-98-16,0 0-81 15,0 0 7-15,114-38-40 16,-72 38 2-16,1 0 26 16,5 8-28-16,-1 1 1 15,-1-3-1-15,-4-2 8 16,-10-2-4-16,-4-2-4 15,-13 2 0-15,-8-2 3 0,-4 0-3 16,-3 7 18-16,0 2 16 16,0 9-14-16,0 9 43 15,-6 7-63-15,-4 14 12 16,-7 10 26-16,5 10-28 16,1 9 7-16,2 1 7 15,2 6-24-15,1-2 57 16,2-5-46-16,1-7-10 15,0-8 41-15,-1-6-40 16,-2-14 7-16,3-13-9 16,0-8 0-16,3-13-3 15,-3-1 3-15,3-7-32 16,0 0-8-16,0 0-97 16,0-21-138-16,0 0-420 0,0-2-578 0</inkml:trace>
  <inkml:trace contextRef="#ctx0" brushRef="#br0" timeOffset="1398">1954 641 2435 0,'0'0'458'0,"0"0"-326"16,0 0 75-16,0 0-83 15,252-33-124-15,-144 22-156 16,-3 3-2778-16</inkml:trace>
</inkml:ink>
</file>

<file path=ppt/ink/ink11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6:16:01.392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121 9 1413 0,'0'0'326'15,"0"0"-181"-15,0 0 36 16,0 0 11-16,0 0-77 16,0 0-20-16,-3 0-4 15,3 0 4-15,0 7 2 16,12 6-27-16,5 2 35 15,0 6-56-15,2 3-8 16,4 2 15-16,-3 3-38 16,0-2 0-16,-4-4-15 15,0-2 12-15,-3-4-3 16,-2-2-11-16,-5-3-1 0,0-3 6 16,-3-3-5-16,-3-3-2 15,3-3 1-15,-3 0-51 16,0 0-3-16,5 0-125 15,4 0-109-15,-3-9-198 16,1-8-241-16</inkml:trace>
  <inkml:trace contextRef="#ctx0" brushRef="#br0" timeOffset="270">350 0 1467 0,'0'0'313'0,"0"0"-111"16,0 0 61-16,0 0-18 15,0 0-104-15,0 0-59 16,0 0-30-16,-75 6-4 16,49 17 21-16,-3 10-56 15,-8-1-13-15,1 7 31 16,-1-5-29-16,3-1 5 15,8-4-7-15,1-5 0 16,7-9-7-16,11-3-74 16,7-4-105-16,0-3-104 15,7-5-281-15</inkml:trace>
</inkml:ink>
</file>

<file path=ppt/ink/ink11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6:17:24.273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29 508 0,'0'0'103'0,"0"0"-102"0,0 0-2 15,0 0-2-15,0 0 3 16,0-2 10-16,0 2 2 15,3 0 9-15,-3 0 79 16,0 0-9-16,0 0 29 16,0 0-45-16,0 0-16 15,0 0-18-15,0 0-25 16,0 0 20-16,0 0-7 16,0 0-5-16,0 0 52 15,0 0-7-15,0-7 16 16,0 5 6-16,0-4-20 0,3 1 18 15,-3 1-45-15,0 1-10 16,0 3 30-16,0 0-29 16,0 0-4-16,0 0 16 15,0 0-22-15,0 0 33 16,3 0-58-16,-3 0 0 16,0 0 52-16,0 7-42 15,0-2-1-15,0-1-9 16,0 0 7-16,0 0-13 15,0-1 6-15,0-1-25 16,0 4-34-16,0 0-71 16,11-6-358-16</inkml:trace>
</inkml:ink>
</file>

<file path=ppt/ink/ink11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6:18:02.501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2 2013 0,'0'0'466'0,"0"0"-356"16,0 0-20-16,0 0 126 15,0 0-104-15,204 0-79 16,-150 0-33-16,28 6-138 15,-12 11-191-15,-21 1-446 0</inkml:trace>
</inkml:ink>
</file>

<file path=ppt/ink/ink11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6:18:02.686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47 2412 0,'0'0'537'16,"0"0"-472"-16,0 0-43 16,0 0 72-16,0 0-80 15,219-21-14-15,-110 8-117 16,-17 3-583-16,-13 7-1484 0</inkml:trace>
</inkml:ink>
</file>

<file path=ppt/ink/ink11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6:18:00.585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37 82 1091 0,'0'0'330'0,"0"0"-113"15,0 0-30-15,0 0 31 16,0 0 6-16,0 0-75 16,-29-81-22-16,29 80 38 15,-3 1-61-15,3 0-22 16,0 0 29-16,0 17-45 15,0 26-11-15,0 26 1 16,9 18-11-16,5 23 18 16,-2 14-63-16,-2-6 0 0,-4 3 50 15,5-12-37 1,-5-17 7-16,0-19-20 0,0-15 0 16,-1-17-6-16,-2-17 6 15,0-13-9-15,0-11 8 16,-3 0-57-16,3-25-2 15,-3-19 4-15,0-25 10 16,0-6 29-16,0-23-31 16,0-3 17-16,-6-8 30 15,-14 3-40-15,-6 3 34 16,7 12-4-16,2 15 11 0,8 14 14 16,4 20-13-16,5 15 15 15,0 10 36-15,0 8-50 16,17 3 23-16,6 4-7 15,7 2-17-15,10 0 53 16,2 0-45-16,7 0 8 16,7 0-8-16,2 0 3 15,11-4-18-15,-3 2 6 16,-1 2-51-16,-3 0-27 16,-7 0-239-16,-11 12-264 15,-18 3-306-15</inkml:trace>
  <inkml:trace contextRef="#ctx0" brushRef="#br0" timeOffset="243">110 517 1676 0,'0'0'358'16,"0"0"-270"-16,0 0-11 15,0 0 137-15,0 0-28 16,0 0-88-16,0 0-45 16,139 21-52-16,-73-21 38 15,7 0-39-15,-2 4-75 16,2 7-45-16,-2 18-238 16,-15 0-195-16,-16 1-1072 0</inkml:trace>
  <inkml:trace contextRef="#ctx0" brushRef="#br0" timeOffset="462">172 997 1857 0,'0'0'354'15,"0"0"-184"-15,0 0-112 16,0 0 86-16,0 0 44 15,0 0-98-15,0 0-40 0,130 89-50 16,-64-79 0 0,5-2-6-16,37 1-134 0,-12-1-193 15,-20-8-344-15</inkml:trace>
  <inkml:trace contextRef="#ctx0" brushRef="#br0" timeOffset="803">1130 108 1664 0,'0'0'250'0,"0"0"-130"16,0 0-5-16,0 0 63 16,-170 133 27-16,134-60-60 15,1 19-65-15,1 11 44 16,8 12-57-16,10 0 2 16,7-9 24-16,9-3-68 15,0-10 17-15,3-9-42 16,23-11-21-16,13-14 15 15,10-18-116-15,33-8-167 16,-9-15-300-16,-13-12-495 0</inkml:trace>
  <inkml:trace contextRef="#ctx0" brushRef="#br0" timeOffset="1113">1314 276 2097 0,'0'0'343'16,"0"0"-288"-16,0 0 67 15,0 0 81-15,0 0-43 0,0 0-41 16,196 212-74-1,-131-130 12-15,5 1-21 0,-8 3-30 16,4-9 44-16,-9-7-50 16,-4-12 0-16,-4-5-6 15,-6-11-94-15,-7-9-71 16,4-12-195-16,-12-12-319 16,-8-9-734-16</inkml:trace>
  <inkml:trace contextRef="#ctx0" brushRef="#br0" timeOffset="1396">1893 261 1796 0,'0'0'535'15,"0"0"-477"-15,0 0 48 16,0 0 153-16,0 0-103 15,-55 189-91-15,38-122 30 16,-9 19-44-16,-4 4-6 16,-5 6-6-16,-4-1-22 15,-1-16-2-15,7-5-15 16,4-15-9-16,9-16-3 16,6-7-99-16,11-13-142 15,3-14-221-15,0-6-38 16,0-3-1012-16</inkml:trace>
  <inkml:trace contextRef="#ctx0" brushRef="#br0" timeOffset="1726">1978 88 1969 0,'0'0'467'16,"0"0"-402"-16,0 0-8 16,0 0 146-16,0 0 30 15,0 0-124-15,200 33-36 16,-129 10-26-16,8 9-14 0,6 13 34 16,4 6-67-16,-7 9 0 15,-6-1 50-15,-14 4-38 16,-14 3 7-16,-17-2-17 15,-19 0 8-15,-12 1-7 16,-3 2-3-16,-31-10-45 16,-4-3 44-16,2-20-73 15,7-10-49-15,5-15-112 16,12-11-323-16,4-12-206 0</inkml:trace>
</inkml:ink>
</file>

<file path=ppt/ink/ink11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6:18:05.111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0 822 1850 0,'0'0'285'0,"0"0"-225"16,0 0-23-16,0 0 76 15,242-58 19-15,-151 25-117 16,8-5-2-16,-1-4-9 16,-6-5-4-16,-13-5-43 15,-20-6-3-15,-20 0 31 16,-20-7-1-16,-19 0 32 15,0 4-2-15,-23 4 57 16,-12 10-28-16,-5 18 61 16,1 17 14-16,-1 12-24 15,1 18 29-15,7 44-71 0,5 21-4 16,11 16 10-16,9 14-37 16,7-2 6-16,0-2-27 15,0-6 0-15,0-5 12 16,0-7-11-16,0-11 6 15,0-12-7-15,0-19 0 16,0-10-8-16,-6-18 4 16,0-15 4-16,-2-6-14 15,8-6 14-15,0-30-40 16,0-11 8-16,0-8 28 16,20-8-10-16,13-2-27 15,13 9-10-15,10 15 51 16,6 6-16-16,7 20 5 0,-7 15 11 15,-3 0 0-15,-13 24 97 16,-14 15-82-16,-13 4 32 16,-14 7 25-16,-5 0-50 15,-5-2-2-15,-21-14-20 16,-10-4 10-16,4-8 4 16,-4-14-13-16,-1-8-1 15,5 0 29-15,2-21-29 16,4-12 0-16,6 5-26 15,11-2 8-15,6 6-6 16,3 9 23-16,0 13 1 16,23 2-2-16,12 0 13 15,12 25-1-15,2 11-10 16,-1 9 0-16,2 0 33 0,-1-2-31 16,0 0 5-1,-4-6-7-15,5-9-59 0,19-3-107 16,-10-5-400-16,-8-17-213 0</inkml:trace>
  <inkml:trace contextRef="#ctx0" brushRef="#br0" timeOffset="540">1908 360 2029 0,'0'0'319'15,"0"0"-214"-15,0 0 64 16,14 235 87-16,-14-131-53 16,0 1-107-16,0 2-77 15,3-7 53-15,3-8-71 16,1-11-1-16,-1-10 24 15,0-18-13-15,2-12-22 16,-2-17-4-16,-3-17-41 16,-3-7 55-16,3-15-69 15,-3-31 3-15,0-18 50 16,0-14-35-16,0-20 28 16,0-14-31-16,-3-33-2 15,-14 3 50-15,5-2-28 16,-4 0 35-16,5 30-7 0,8 1 19 15,3 27 16-15,3 34-13 16,30 26-6-16,16 22 42 16,10 4-9-16,10 33 10 15,0 16-4-15,-3 12-27 16,-12 5 28-16,-3 6-47 16,-12-5 4-16,-16 4 49 15,-17-4-50-15,-6-2-5 16,-37 0-33-16,-20-12-44 15,-16-7 6-15,-2-13-109 16,2-14-3-16,8-19-12 0,20 0-134 16,14-7-241-16</inkml:trace>
  <inkml:trace contextRef="#ctx0" brushRef="#br0" timeOffset="836">3257 96 2102 0,'0'0'353'16,"0"0"-170"-16,0 0-4 0,0 0 32 15,0 0-49 1,-148 175-98-16,106-82 20 0,4 20-47 15,1 8 17-15,11 6 23 16,13-2-58-16,10-6 8 16,3-9-27-16,0-16-37 15,23-17 10-15,16-12-113 16,40-21-135-16,-11-14-398 16,1-19-555-16</inkml:trace>
  <inkml:trace contextRef="#ctx0" brushRef="#br0" timeOffset="1112">3749 226 2309 0,'0'0'340'0,"0"0"-240"16,0 0-15-16,0 0 150 15,101 190-48-15,-55-106-82 16,6 8 24-16,10 7-105 16,11-6 21-16,1-2 36 15,2-5-74-15,-5-10-7 16,-5-10-12-16,-10-11-74 16,-7-11 22-16,-13-15-152 15,-3-10-251-15,-13-14-195 0,-8-5-516 16</inkml:trace>
  <inkml:trace contextRef="#ctx0" brushRef="#br0" timeOffset="1350">4475 316 1691 0,'0'0'527'15,"0"0"-349"-15,0 0-43 16,0 0 222-16,0 0-154 15,-58 212-115-15,18-112 13 16,-16 9-31-16,-12 9-16 16,-14-1-21-16,-3-2-27 0,0-6-6 15,6-15-2-15,13-11-53 16,10-15 4-16,24-9-126 16,13-15-374-16,13-17-345 0</inkml:trace>
  <inkml:trace contextRef="#ctx0" brushRef="#br0" timeOffset="1543">4822 940 1498 0,'0'0'1317'0,"0"0"-1172"15,0 0-67-15,190-18-72 0,-114 16 25 16,47 2-31-16,-18 0-275 16,-9 0-412-16</inkml:trace>
  <inkml:trace contextRef="#ctx0" brushRef="#br0" timeOffset="1752">5091 1155 2753 0,'0'0'322'0,"0"0"-322"16,0 0 0-16,0 0 74 15,233-9-74-15,-112 0-148 16,-16 4-577-16,-20-2-1396 0</inkml:trace>
</inkml:ink>
</file>

<file path=ppt/ink/ink11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6:18:03.703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49 100 1568 0,'0'0'316'0,"0"0"-164"0,0 0-27 16,0 0 76-16,0 0-21 16,0 0-119-16,26-33-32 15,10 27 47-15,13-2-32 16,4-1 0-16,4 0-17 15,6 3-26-15,10-3 32 16,1 3-33-16,5 4 0 16,-3 2-9-16,-8 0 5 15,-11 0-117-15,-18 10-50 16,-13 17-154-16,-20 7-3 16,-6-5-332-16,0-9-579 0</inkml:trace>
  <inkml:trace contextRef="#ctx0" brushRef="#br0" timeOffset="589">157 179 137 0,'0'0'1482'15,"0"0"-1288"-15,0 0-108 16,0 0 81-16,0 0 62 15,0 0-45-15,0 0-95 16,-57 44 17-16,74-25-29 16,13-2-16-16,5 3 26 0,11 4-56 15,10 3-20 1,6 3 34-16,4-1-30 0,7 0-6 16,-2 3 7-16,-3 1-10 15,-8-1 18-15,-15 5-24 16,-11 0 0-16,-18 3 21 15,-16 6-21-15,0 7 8 16,-39 6-8-16,-14 2 1 16,-13 3 16-16,-5-1-17 15,-5-4 0-15,-3-3 9 16,5-3-8-16,1-11 16 16,7-5-4-16,7-5-12 15,11-5 75-15,11-6-75 16,14-4 9-16,11-10 36 0,9-1-45 15,3-4-2-15,0 2 0 16,23-2 1 0,9 4 36-16,13-6-35 0,9 3 0 15,5-3 39-15,6 0-28 16,6 0-2-16,5 0-10 16,6 0 0-16,3 0 30 15,-3-3-29-15,-7-5 0 16,-13 4 15-16,-13 4-4 15,-13 0-24-15,-16 0 8 16,-9 0-58-16,-8 0 31 16,-3 0-72-16,6 6-183 15,-3 0-404-15,4-6-869 0</inkml:trace>
</inkml:ink>
</file>

<file path=ppt/ink/ink11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6:18:07.514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1005 2316 0,'0'0'405'0,"0"0"-405"16,0 0 0-16,0 0 51 0,194-153 22 16,-139 105-59-16,-2-6-14 15,-10-9 0-15,-14-8 22 16,-13-5-22-16,-16 3 9 16,0 8 37-16,-3 11 13 15,-27 22 51-15,-2 23 0 16,-7 9-44-16,-7 26 32 15,3 36-59-15,1 23 11 16,5 13 13-16,12 9-44 16,8-2 16-16,3-4-35 15,11-7 0-15,0-12-2 16,0-11 2-16,3-15 0 16,-3-16-26-16,0-15 2 0,3-14 14 15,0-11-32-15,0 0-14 16,0-32 35-16,0-15-16 15,23-12 20-15,9-6-9 16,10-3-19-16,8 7 37 16,5 11-46-16,1 14 36 15,0 16 17-15,-10 14 2 16,-6 6-1-16,-15 0 7 16,-5 14 4-16,-14 9 80 15,-6 6-85-15,0-1 3 16,-29 1 33-16,-21-5-34 15,-4 0-8-15,-9-10-1 16,4-3 1-16,10-6 0 0,13-1 0 16,13-4 0-16,16 0 3 15,7 0-3-15,4 4-11 16,25 11 11-16,10 8 8 16,7 4 53-16,7 2-61 15,-1 0 0-15,-4-2 4 16,6-1-4-16,-6-3-52 15,-2-1-113-15,7-11-201 16,-11-2-292-16,-13-6-691 0</inkml:trace>
  <inkml:trace contextRef="#ctx0" brushRef="#br0" timeOffset="254">787 0 2545 0,'0'0'455'16,"0"0"-397"-16,0 0 86 15,0 0 75-15,206 207-83 16,-143-92-59-16,-6 11 38 16,-1 13-47-16,-7-1 4 15,-6 4-21-15,-13-4-26 16,-13-8-4-16,-17-6-21 15,0-4-69-15,-34-16-9 0,-57 22-115 16,6-26-109 0,-8-24-677-16</inkml:trace>
</inkml:ink>
</file>

<file path=ppt/ink/ink11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6:18:08.798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0 733 1639 0,'0'0'345'0,"0"0"-288"16,0 0-25-16,0 0 114 16,0 0-32-16,226-58-52 15,-140 1-29-15,2-5-32 16,1-16 53-16,-14 5-54 16,-10-3 7-16,-23 9 26 0,-14 2-21 15,-22 11 41 1,-6 4-24-16,0 9 3 0,-26 14 89 15,-7 8 4-15,-7 18-35 16,-2 1-21-16,-1 14-53 16,4 34 26-16,13 20-42 15,6 20 1-15,14 18 43 16,6 11-38-16,0-1 12 16,0-3-18-16,0-14 9 15,0-14 4-15,0-8-13 16,0-18-22-16,0-19 5 15,0-13 15-15,0-12 1 16,0-15-16-16,0 0-12 0,6-3 28 16,8-36-53-1,8-7 16-15,7-11 29 0,8-4-6 16,5 3-6-16,4-3 6 16,-1 9 15-16,-2 20-14 15,-4 8 14-15,-11 15 0 16,-10 9 28-16,-10 0-28 15,-8 15 6-15,0 18 18 16,-23 5-24-16,-14-7 28 16,-5 3-9-16,5-7-19 15,6-7 36-15,3-8-34 16,13-7 26-16,7-5-12 16,8 0-15-16,0 0 7 15,0 0-8-15,20 0 0 0,11 0-8 16,8 0 16-16,4 3-16 15,2 15 5-15,1-3-4 16,2 2-8-16,2 4-12 16,5-7-99-16,21 4-165 15,-14-6-330-15,-7-6-472 0</inkml:trace>
  <inkml:trace contextRef="#ctx0" brushRef="#br0" timeOffset="201">1478 733 1783 0,'0'0'590'0,"0"0"-534"16,0 0-2-16,0 0 115 16,0 0-43-16,0 0-92 15,209 0-34-15,-120 0-139 16,-15 0-112-16,-7 2-411 0</inkml:trace>
  <inkml:trace contextRef="#ctx0" brushRef="#br0" timeOffset="420">1555 974 2167 0,'0'0'475'0,"0"0"-460"16,0 0 16-16,0 0 59 15,0 0 72-15,0 0-85 16,0 0-30-16,207 3-46 16,-137-3-2-16,21 6-159 15,-17 0-438-15,-11-6-459 0</inkml:trace>
  <inkml:trace contextRef="#ctx0" brushRef="#br0" timeOffset="697">2594 659 1864 0,'0'0'552'15,"0"0"-421"-15,0 0 92 16,0 0 0-16,32-175-50 16,-24 156-41-16,-5 4-62 15,-3 15-5-15,3 0-5 16,-3 25-36-16,0 30 45 16,0 9-69-16,0 17 0 15,0-8-9-15,0 3-27 16,0-3-78-16,0 21-108 0,0-17-356 15,9-12-204-15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6:04:23.477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0 1425 0,'0'0'1460'16,"0"0"-1213"-16,0 0-172 15,0 0-75-15,0 0-87 16,0 0-941-16</inkml:trace>
</inkml:ink>
</file>

<file path=ppt/ink/ink11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6:18:10.592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547 385 1247 0,'0'0'318'0,"0"0"-142"0,0 0-71 16,0 0 98-16,0 0-52 15,-177-24-15-15,135 24-56 16,-1 0-12-16,1 3 20 15,-1 3-57-15,1-1-12 16,2-1 66-16,4-4-61 16,10 0 0-16,3 0 3 15,7-21-11-15,2-2-14 16,11-10-2-16,3 1-30 16,0-7 21-16,3 1 9 15,24 3-9-15,-1 3 9 16,6 2 0-16,1 4-11 15,4 2 5-15,-2 6 6 0,7 3 3 16,1 7-3-16,7 3 11 16,5 5-8-16,1 0 3 15,6 6 40-15,3 22-46 16,1 1 0-16,-7 10 30 16,0-2-30-16,-7 8 0 15,1-1-1-15,-5 1 2 16,1-7 11-16,-2-5-12 15,2-7 0-15,-1-4 13 16,5-10-13-16,-1-5-1 16,-2-7-7-16,2 0 8 15,-7 0-1-15,1-18 1 16,-3-2 0-16,-7-7-3 0,-3 1 12 16,-10-4-17-1,-6 2 8-15,-5 0 0 0,-9 4 18 16,-3 2 16-16,0-2 28 15,-12 5-14-15,-21 0-23 16,-7 4 35-16,-12 3-59 16,-10 3 10-16,-17 9 47 15,-9 0-38-15,-14 3-20 16,1 17 11-16,3 6-10 16,9 5-2-16,-5 27-99 15,25-5-236-15,16-6-454 0</inkml:trace>
</inkml:ink>
</file>

<file path=ppt/ink/ink11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6:18:16.475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16 793 0,'0'0'1306'15,"0"0"-1052"-15,0 0-195 16,0 0 1-16,0 0 81 0,0 0-7 16,78 0-1-16,-19 0-108 15,9 0-24-15,11 0 40 16,3 0-41-16,0 0-1 16,-7 0-75-16,-5 29-148 15,-25 5-248-15,-19-6-353 0</inkml:trace>
</inkml:ink>
</file>

<file path=ppt/ink/ink11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6:18:16.696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0 2181 0,'0'0'342'15,"0"0"-238"-15,0 0-28 16,0 0 67-16,0 0 35 16,177 28-114-16,-92-22-32 15,13 0-32-15,47 11-9 16,-21 0-141-16,-21 2-659 0</inkml:trace>
</inkml:ink>
</file>

<file path=ppt/ink/ink11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6:18:21.920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0 869 2372 0,'0'0'20'15,"0"0"-20"-15,0 0 0 16,178-89 25-16,-100 40 51 16,7-8-47-16,4-1-23 0,-8-7 3 15,-8 0 9-15,-17-4-11 16,-21 2 16-16,-19-2 68 16,-12 2-17-16,-4 6 25 15,-17 7-25-15,-15 12-20 16,-8 8 39-16,-2 15-48 15,2 19 6-15,4 0 37 16,4 34-62-16,2 27-14 16,7 20 9-16,8 13-15 15,1 6 55-15,8 4-61 16,1-8 0-16,5-4 28 16,0-16-20-16,0-11-7 0,0-15-1 15,0-17 0-15,0-13 6 16,0-11-6-16,0-9 0 15,0 0 29-15,0 0-29 16,0-22-2-16,0-12-14 16,8-10 5-16,18-8-28 15,10 4 33-15,4-3-16 16,5 10 10-16,4 9-19 16,0 8 31-16,-7 13-15 15,-2 6 15-15,-7 5-10 16,-13 0 10-16,-11 7 0 15,-9 14-8-15,0 4 19 16,-9 0-26-16,-25 2 13 16,2-4 2-16,-4-5 20 15,3-4-20-15,7-8 0 0,9 0 44 16,5-6-20-16,9 0 34 16,-2 0-58-16,5 4 0 15,0 1 20-15,0 7-20 16,14 3 0-16,6 6 0 15,5-1 7-15,6-3-16 16,4 0-33-16,7-4-67 16,5-4 10-16,11-9-257 15,-5 0-434-15,-10 0-1148 0</inkml:trace>
  <inkml:trace contextRef="#ctx0" brushRef="#br0" timeOffset="201">1264 530 2205 0,'0'0'503'0,"0"0"-482"16,0 0 182-16,0 0-34 16,0 0-60-16,0 0-23 15,187-12-86-15,-148 12-31 16,7 0-89-16,-13 14-357 15,-10 1-367-15</inkml:trace>
  <inkml:trace contextRef="#ctx0" brushRef="#br0" timeOffset="399">1334 878 2338 0,'0'0'549'16,"0"0"-531"-16,0 0 4 16,0 0 77-16,0 0-79 15,0 0-20-15,185 0-35 16,-109-15-289-16,-14 6-387 16,-13 0-1170-16</inkml:trace>
  <inkml:trace contextRef="#ctx0" brushRef="#br0" timeOffset="661">2151 560 1965 0,'0'0'597'16,"0"0"-509"-16,0 0 140 15,0 0-10-15,0 0-47 16,62-153-15-16,-54 143-113 15,-2 10 4-15,-3 0-2 16,3 20-45-16,-1 22 84 16,-5 11-84-16,3 6 0 15,0 9 2-15,0-3-2 16,7-4-60-16,-4-2-62 0,0 3-134 16,-3-14-342-1,-3-18-630-15</inkml:trace>
</inkml:ink>
</file>

<file path=ppt/ink/ink11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6:18:20.641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53 6 2293 0,'0'0'418'16,"0"0"-418"-16,0 0 0 16,0 0 138-16,0 0-38 15,199-6-40-15,-114 6-39 16,14 0-2-16,6 0 17 16,9 6-36-16,1 0 0 15,-4-4 28-15,-3 2-28 16,-13-2-32-16,-20 1-44 15,-22 3-129-15,-47 6-94 16,-6 0-293-16,-17 0-527 0</inkml:trace>
  <inkml:trace contextRef="#ctx0" brushRef="#br0" timeOffset="499">181 119 2002 0,'0'0'387'16,"0"0"-285"-16,0 0 17 16,0 0 69-16,0 0-57 15,0 0-50-15,0 0-55 16,111 128 54-16,-40-81-72 16,11 3 23-16,3 2 13 0,0 0-32 15,-3 0-13 1,3-5 1-16,-6 1 0 0,-8-1 32 15,-8-6-31-15,-16 3-1 16,-24 0 35-16,-23 0-29 16,-5 10 30-16,-47 3-36 15,-24 1 0-15,-15 9 26 16,-16 1-25-16,-12 3-2 16,-1 0-7-16,-1-4 8 15,13-8-20-15,15-11 20 16,22-6 0-16,22-14-9 15,16-4 18-15,16-10-11 0,14-3 2 16,3 2-24 0,3-1 17-16,30-3-23 0,16 3 30 15,19-5 0-15,11-6 0 16,12-1 0-16,5 0-1 16,3 0 1-16,-2 0 3 15,-1 0-3-15,-2 0 0 16,-4-6-24-16,-16 0 24 15,-15 0-74-15,-30 0-205 16,-18 4-462-16,-11-4-1075 0</inkml:trace>
</inkml:ink>
</file>

<file path=ppt/ink/ink11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6:18:20.083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87 21 1982 0,'0'0'385'15,"0"0"-287"-15,0 0 85 16,0 0 26-16,0 0-54 15,0 0-85-15,0 0-35 16,88 69 49-16,-62-48-72 16,-4 2-6-16,1-2 10 15,-3 2-16-15,-6-5-27 16,-5-1-96-16,-6 0-177 0,-3-1-163 16,0-4-58-1,0-10-577-15</inkml:trace>
  <inkml:trace contextRef="#ctx0" brushRef="#br0" timeOffset="179">302 0 1647 0,'0'0'361'0,"0"0"-133"16,0 0 57-16,0 0-13 15,0 0-86-15,0 0-85 16,0 0-38-16,-158 193-63 0,113-137-45 15,-1 14-25 1,17-13-287-16,5-19-447 0</inkml:trace>
</inkml:ink>
</file>

<file path=ppt/ink/ink11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6:18:18.542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471 36 1564 0,'0'0'261'0,"0"0"-106"15,0 0-13-15,0 0 69 16,0 0 2-16,0 0-106 16,0 0-27-16,-161-30-23 15,122 52-21-15,-7 21 67 16,1 19-51-16,-1 17-14 0,7 22 42 16,2 5-47-1,11 6 20-15,7-6-40 0,12-9-7 16,7-11 41-16,0-9-47 15,17-16 0-15,18-10 0 16,15-16-14-16,8-12 13 16,12-17-49-16,4-6 0 15,2-12 40-15,-11-29-28 16,-5-9 26-16,-21-12 5 16,-13-8 7-16,-14-11 27 15,-12-7-26-15,0-2-1 16,-6-5 82-16,-23 6-50 15,-7 16-13-15,2 16 11 0,5 23-29 16,4 19-1 0,11 15-131-16,14 32-390 0,0 22-125 15,0-2-920-15</inkml:trace>
  <inkml:trace contextRef="#ctx0" brushRef="#br0" timeOffset="182">893 1003 1993 0,'0'0'494'16,"0"0"-340"-16,0 0 46 16,0 0-31-16,0 0-169 15,0 0-57-15,0 0-250 0,17-76-491 0</inkml:trace>
  <inkml:trace contextRef="#ctx0" brushRef="#br0" timeOffset="592">1502 106 2125 0,'0'0'498'16,"0"0"-327"-16,0 0-8 0,0 0 50 15,0 0-137 1,0 0-49-16,-192 106 37 0,152-25-37 16,7 13 2-1,10 3-10-15,14 0-10 0,9-9 0 16,0-2-9-16,23-15-10 15,19-10-8-15,7-17-9 16,10-17-14-16,0-18 6 16,3-9 27-16,-7-21-26 15,-5-26 34-15,-10-18 0 16,-15-8-5-16,-15-13 6 16,-10-2-1-16,0-6 0 0,-16 6 10 15,-17 11 25-15,-3 14-35 16,4 21-36-16,9 17-60 15,6 22-432-15,11 3-222 16,6 0-1047-16</inkml:trace>
  <inkml:trace contextRef="#ctx0" brushRef="#br0" timeOffset="985">1888 103 1639 0,'0'0'332'0,"0"0"-159"16,0 0 22-16,0 0-22 16,0 0-19-16,213-73-96 15,-134 67-13-15,12 1 4 0,5 1-24 16,-5-2 17-16,-12 3-42 16,-14 1 0-16,-20-2 33 15,-14 4-32-15,-14 0 21 16,-14 0 20-16,-3 0 54 15,0 0 60-15,0 0-99 16,-8 19-24-16,-12 13 29 16,-3 18-53-16,1 17 6 15,-4 13 17-15,3 12-25 16,6 2 71-16,5-1-78 16,2-7 0-16,7-6 35 15,3-10-34-15,0-7-2 16,-3-10-31-16,3-11-45 0,0-7 44 15,-3-12-158 1,-2-6-112-16,-7-10-242 0,-2-6-33 16,2-1-1138-16</inkml:trace>
  <inkml:trace contextRef="#ctx0" brushRef="#br0" timeOffset="1158">2338 637 1774 0,'0'0'591'0,"0"0"-450"16,0 0 59-16,0 0 9 16,0 0-1-16,0 0-147 0,0 0-43 15,173-27 38 1,-111 19-56-16,26 2-53 0,-16 2-294 16,-10 2-517-16</inkml:trace>
</inkml:ink>
</file>

<file path=ppt/ink/ink11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6:18:23.563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550 434 1088 0,'0'0'267'0,"0"0"-44"16,0 0-19-16,0 0 49 15,0 0 36-15,0 0-117 16,0 0-28-16,-79-53-77 0,56 53-4 16,-3 0 19-1,-2 0-50-15,-9 0-16 0,-2 0 17 16,-7 5-26-16,4 3 28 16,-4-1-35-16,7-4 0 15,2-3 34-15,8 0-32 16,2 0 14-16,4-14-16 15,8-10 15-15,4-8-21 16,8-4 6-16,3-8 0 16,0 0-13-16,9-1 13 15,19 4 0-15,1 3-11 16,10 9 11-16,4 6-19 16,5 4 19-16,8 10 0 0,4 7 7 15,8 2-7-15,0 0 0 16,5 14 0-1,-1 10 1-15,-4 8 14 0,2 3-15 16,-2 7 0-16,-6 2 0 16,-2-3 6-16,-6-2-12 15,2-4-1-15,1-9 7 16,-9-5 18-16,1-9-18 16,-10-6 0-16,1-6-3 15,-11 0 18-15,1 0-29 16,-10-18 14-16,-8-10 0 15,-12-3 33-15,0-4 6 0,-23-4 40 16,-28 2-5-16,-22 1-61 16,-5 9 19-16,-4 8-32 15,9 8-72-15,5 11-11 16,19 26-276-16,16 5-511 0</inkml:trace>
</inkml:ink>
</file>

<file path=ppt/ink/ink11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6:18:24.839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0 604 1568 0,'0'0'282'0,"0"0"-244"15,0 0 46-15,0 0 83 16,203-75-110-16,-125 31-19 16,4-6-38-16,3-6 0 15,-9-6 44-15,-14 3-26 0,-19 1 35 16,-21 2 66-16,-19 8-24 16,-3 11 20-16,-6 6-41 15,-27 13 23-15,-7 9 26 16,-5 9-51-16,-1 13-25 15,-2 32 1-15,1 23-25 16,12 14 28-16,7 12-42 16,13 6-3-16,5 3 46 15,7-5-43-15,3-3-3 16,0-5-6-16,0-11 11 16,0-8-10-16,0-15-1 15,0-15 0-15,0-17-6 16,3-13 7-16,-3-8-1 0,3-3 0 15,1-5 9-15,-1-28-22 16,9-11 5-16,5-15 2 16,6-6-16-16,7-6 22 15,5 6-22-15,2 6 21 16,2 12 2-16,1 12-27 16,2 15 26-16,1 10 0 15,2 10-16-15,-5 0 26 16,-4 10-10-16,-10 16 0 15,-14 7 2-15,-4 2 49 16,-8-4-51-16,0 3 0 16,-20-11 52-16,-10-6-40 15,-2-4-10-15,-2-7-2 0,2-6 7 16,-1 0 24 0,7 0-25-16,9 0 14 0,8-6 30 15,6 3-49-15,3 3 9 16,0 0-10-16,6 3 0 15,23 23 12-15,8 8-11 16,5 10 17-16,4-4 1 16,2 2-19-16,5-7 15 15,-1-3-15-15,-2-5-27 16,2-4 15-16,-7-6-62 16,-5-4-81-16,-1-1-142 15,-8-7-431-15,-8-5-456 0</inkml:trace>
</inkml:ink>
</file>

<file path=ppt/ink/ink11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6:18:25.145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56 2774 0,'0'0'538'0,"0"0"-517"0,0 0 94 16,0 0 103-16,0 0-158 15,0 0-60-15,0 0-47 16,42-36-161-16,-25 16-677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6:04:22.411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129 0 760 0,'0'0'1134'16,"0"0"-971"-16,0 0-116 15,0 0 31-15,0 0 162 16,0 0-87-16,-59 44-83 16,55 13 36-16,0 18-27 15,1 17-17-15,-3 15 19 16,0 7-33-16,-2 4 9 15,2-4-33-15,-3-6 0 16,1-15 6-16,2-16-26 16,3-18-2-16,0-18 4 15,3-18-6-15,0-14 0 16,0-9 3-16,0 0-3 16,0-26 35-16,0-27-35 0,0-23-12 15,0-24 3-15,0-16 4 16,0-8-4-16,0 1 8 15,0 5 0-15,3 18 1 16,0 20 0-16,3 24 10 16,-3 21 25-16,5 16-25 15,1 16 17-15,8 3-27 16,6 9 1-16,16 28 20 16,4 12-20-16,2 20 8 15,1 7 9-15,-4 15-17 16,-2 4 6-16,-7-1-7 15,2-2-8-15,-1-7 2 16,-1-14-9-16,-4-12-30 16,0-18 6-16,1-18-43 15,-4-21 3-15,3-2-38 16,1-34 35-16,6-28 26 0,-1-18-27 16,2-14 8-16,-1-9 50 15,-4-1 3-15,-6 11 22 16,1 13 32-16,-10 18 38 15,-5 24 10-15,-6 17 31 16,-1 21-2-16,1 0-40 16,0 42-55-16,5 23 39 15,-5 17-5-15,0 12-18 16,1 0-21-16,2-2 3 16,2-6-11-16,4-12 8 15,5-14-9-15,3-9-46 0,4-20-46 16,22-18-165-16,-7-13-198 15,-2 0-249-15</inkml:trace>
  <inkml:trace contextRef="#ctx0" brushRef="#br0" timeOffset="316">1342 706 1809 0,'0'0'366'0,"0"0"-231"16,-45 159 53-16,28-78 53 16,11 1-60-16,6-2-73 0,6-9-71 15,44-12-19-15,12-19-18 16,13-21-30-16,1-19 29 16,-2-9-27-16,-15-35 23 15,-16-13-2-15,-20-8 8 16,-20-1-1-16,-3-6 43 15,-26 1 13-15,-26 11 4 16,-13 6-27-16,-8 15-23 16,5 16-10-16,11 7-4 15,18 12-118-15,39 4-160 16,0 0-340-16,14 0-376 0</inkml:trace>
  <inkml:trace contextRef="#ctx0" brushRef="#br0" timeOffset="553">1925 213 2155 0,'0'0'577'16,"0"0"-507"-16,0 0 28 15,0 166 71-15,0-68-31 16,0 8-69-16,0 6-34 15,14-2-15-15,9-6-20 16,0-14-14-16,-1-8-31 16,-2-11-142-16,-3-9-287 0,-8-17-138 15,-9-22-1211-15</inkml:trace>
  <inkml:trace contextRef="#ctx0" brushRef="#br0" timeOffset="701">1883 853 1612 0,'0'0'524'0,"0"0"-420"16,0 0-29-16,0 0 18 15,187-99-50-15,-131 85-43 16,5 1-40-16,-14 11-289 16,-22 2-406-16</inkml:trace>
  <inkml:trace contextRef="#ctx0" brushRef="#br0" timeOffset="929">1098 601 492 0,'0'0'1767'15,"0"0"-1470"-15,0 0-194 16,85-153 85-16,-40 109-7 15,1 8-66-15,-4 13-45 16,-2 14-70-16,-8 9-6 16,4 24-79-16,4 79-186 15,-7-3-395-15,-10 6-671 0</inkml:trace>
</inkml:ink>
</file>

<file path=ppt/ink/ink11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6:18:26.492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399 782 1117 0,'0'0'353'0,"0"0"-182"16,0 0-44-1,0 0 15-15,0 0 133 0,0 0-91 16,0 0-59-16,-62-87 43 15,33 87-46-15,-7 20-47 16,-7 36-38-16,-10 29 13 16,1 22 87-16,2 14-105 15,15 5 4-15,13-5 24 16,11-7-53-16,11-14-13 16,0-13 6-16,33-17 0 15,10-14-30-15,5-22 30 16,12-12-37-16,-1-22 23 15,0 0-23-15,-4-35 35 16,-10-23-14-16,-5-9 16 16,-17-8 9-16,-10-14-2 0,-13-3 28 15,0-2 22-15,-19-3-33 16,-10 6 29-16,-2 7-53 16,5 16 0-16,10 22-24 15,10 22 16-15,6 21-92 16,19 18-249-16,21 31-149 15,-1-4-132-15</inkml:trace>
  <inkml:trace contextRef="#ctx0" brushRef="#br0" timeOffset="197">923 1811 2402 0,'0'0'511'16,"0"0"-396"-16,0 0 9 16,0 0-19-16,0 0-105 15,0 0-52-15,0 0-74 16,6-96-444-16,14 71-490 0</inkml:trace>
  <inkml:trace contextRef="#ctx0" brushRef="#br0" timeOffset="767">1714 853 1971 0,'0'0'574'0,"0"0"-474"15,0 0 50-15,0 0 121 16,0 0-72-16,0 0-57 16,-202-91-142-16,137 132 2 15,3 15 40-15,3 9-18 16,19 5-23-16,17-1 12 16,20-4-7-16,3-10-12 15,26-14-13-15,23-8-68 16,13-18 52-16,8-15-20 0,1 0-6 15,1-18-8 1,-13-16 42-16,-14-5-5 0,-8 0 17 16,-17 0 15-16,-7 5 26 15,-10 7 17-15,-3 10 31 16,0 4 17-16,0 13-45 16,0 0 25-16,0 9-71 15,0 33 0-15,0 11 43 16,9 18-41-16,5 5 10 15,6 9-12-15,3-1 1 16,-1-2 66-16,-5-7-67 16,-3-3 0-16,-11-12 18 15,-3-2-9-15,0-5-10 16,-28-9 1-16,-6-6 0 16,-9-9-11-16,-7-5 11 0,-2-8-22 15,-1-12 20-15,8-4-68 16,8 0 2-16,11-17-138 15,17-39-322-15,9 6-113 16,0-3-1238-16</inkml:trace>
  <inkml:trace contextRef="#ctx0" brushRef="#br0" timeOffset="1270">2102 983 1955 0,'0'0'393'0,"0"0"-264"16,0 0 126-16,0 0-22 16,0 0-120-16,203-85-14 15,-151 85-84-15,-1 0 11 16,-6 26 50-16,-11 8-43 16,-14 6-17-16,-14 4-13 15,-6 4 8-15,-3-2 34 16,-29 1-45-16,-1-6 0 15,1-8 10-15,2-9-10 16,7-10 0-16,11-5-1 16,4-3 1-16,8-6 20 15,0 0-20-15,0 0 0 16,0 0-20-16,17 5 4 0,12 5 15 16,4 7-7-16,7 10 8 15,2 5-10-15,7 7 17 16,1 5-7-16,-8 3 0 15,-4-4 24-15,-13 3-31 16,-13-5 7-16,-12-3 0 16,0-5 18-16,-37-4-5 15,-14-8 2-15,-9-6 9 16,-5-7-15-16,0-8 26 16,3 0-35-16,5 0 9 15,12-8 32-15,5-7-40 16,11 0-2-16,10 0-22 15,8 7-61-15,11-4-97 0,0 1-401 16,14 5-587-16</inkml:trace>
  <inkml:trace contextRef="#ctx0" brushRef="#br0" timeOffset="2429">2720 426 1553 0,'0'0'232'0,"0"0"-167"16,0 0-64-16,0 0 4 15,190-44-5-15,-121 20 9 16,0-4-28-16,-10-6-7 16,-10 0 26-16,-16-2 9 15,-15-3 4-15,-10 1 58 16,-8 0 92-16,0 1-48 16,-14 9 77-16,-12 4-45 15,4 10 5-15,-4 7 23 16,3 7-134-16,-1 7-18 15,1 31-22-15,3 18-1 16,5 12 79-16,1 11-52 0,8 2-9 16,3-2-8-1,3-7-1-15,0-5-18 0,0-9 9 16,0-14 0-16,0-8 8 16,0-16-8-16,0-8 0 15,0-6 8-15,0-6-8 16,0 0 24-16,0-6-24 15,0-15-9-15,0-7-5 16,0-5 14-16,23 1-6 16,3-5-16-16,10 9-3 15,-1 3 13-15,2 11-17 16,-1 5-20-16,-4 9 35 16,-2 0 8-16,-10 0-1 15,-5 11 7-15,-7 7 9 0,-8-3 57 16,0 0-52-16,-20 0 13 15,-19-3 14-15,-4 0-40 16,-2-7 0-16,-1-5-1 16,7 0 1-16,8 0 37 15,11 0-38-15,11 0 0 16,9-3 51-16,0 3-51 16,0 0-18-16,9 0-7 15,19 13 25-15,4 8 21 16,4 4-15-16,4-2 1 15,-5-1 23-15,1-5-15 16,0-2-30-16,-4-4-31 16,5-5-144-16,8-3-39 0,-5-3-349 15,-10 0-1429-15</inkml:trace>
  <inkml:trace contextRef="#ctx0" brushRef="#br0" timeOffset="2638">3657 432 2261 0,'0'0'352'16,"0"0"-288"-16,0 0 85 15,0 0 5-15,0 0-129 16,0 0-25-16,0 0-151 15,193 9-177-15,-137-1-229 0,-7-4-311 0</inkml:trace>
  <inkml:trace contextRef="#ctx0" brushRef="#br0" timeOffset="2840">4266 208 1620 0,'0'0'500'16,"0"0"-233"-16,0 0 78 15,0 0 8-15,0 0-173 16,0 0-82-16,0 0 13 16,26-82-88-16,-20 114 23 15,1 12-43-15,-1 16 11 0,0 9-28 16,-6 13-32-16,0 40-101 16,0-19-322-16,-3-14-594 0</inkml:trace>
</inkml:ink>
</file>

<file path=ppt/ink/ink11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6:18:30.217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73 59 914 0,'0'0'487'15,"0"0"-232"-15,0 0-90 16,0 0 59-16,0 0 93 0,0 0-127 16,0 0-49-1,-8-38-24-15,8 38-63 0,0 0 41 16,8 11-42-16,7 16 8 15,12 0 29-15,-4 5-75 16,3-3 40-16,0 3-55 16,0-5 0-16,-7-4 32 15,-2 1-32-15,-3-7-1 16,-5-2-21-16,-3 0-85 16,-2 0-65-16,-4 2-196 15,0-5-328-15,0-2-776 0</inkml:trace>
  <inkml:trace contextRef="#ctx0" brushRef="#br0" timeOffset="217">334 0 1728 0,'0'0'576'16,"0"0"-389"-16,0 0 54 15,0 0-59-15,0 0-1 16,0 0-140-16,0 0-26 16,-150 179 34-16,113-123-49 15,-2 3-69-15,-7 11-176 16,10-11-396-16,10-17-484 0</inkml:trace>
</inkml:ink>
</file>

<file path=ppt/ink/ink11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6:18:44.050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0 2762 0,'0'0'0'0,"0"0"-142"16,0 0 40-16,0 0 96 15,0 0-472-15,0 0-1448 0</inkml:trace>
</inkml:ink>
</file>

<file path=ppt/ink/ink11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6:18:44.168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0 1974 0,'0'0'1005'0,"0"0"-888"16,0 0-108-16,0 0-9 0,0 0-41 15,0 0-1083-15</inkml:trace>
</inkml:ink>
</file>

<file path=ppt/ink/ink11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6:18:42.320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260 277 1515 0,'0'0'252'0,"0"0"-126"16,0 0 123-16,0 0 10 16,0 0-72-16,0 0-77 15,0 0-63-15,-17 37 65 16,17 39-5-16,0 19-56 0,0 11 49 15,0-1-49-15,0-5-10 16,0-7-28-16,0-16-12 16,0-7-1-16,0-15-23 15,3-10-80-15,6-16-121 16,2-11-161-16,-8-13-222 16,-3-5-1180-16</inkml:trace>
  <inkml:trace contextRef="#ctx0" brushRef="#br0" timeOffset="324">0 763 1517 0,'0'0'240'16,"0"0"-135"-16,0 0 82 15,0 0-1-15,0 0-35 16,184 16-44-16,-125-16-68 15,6-6 19-15,1-8-3 16,-1-3-15-16,0 8 38 16,-9 5-41-16,-10 4 30 15,-7 0 12-15,-13 19-38 16,-9 6 50-16,-11 9-55 16,-6-3-12-16,0 4 37 15,0-1-41-15,0 0-20 0,0-9 0 16,0-2-65-1,0-9-19-15,0-1-229 0,0-13-266 16,11 0 221-16,-5 0-1340 16</inkml:trace>
  <inkml:trace contextRef="#ctx0" brushRef="#br0" timeOffset="462">668 637 1776 0,'0'0'390'0,"0"0"-94"15,0 0-122-15,0 0-96 16,0 0-78-16,0 0-217 16,0 0-291-16,23-29-553 0</inkml:trace>
  <inkml:trace contextRef="#ctx0" brushRef="#br0" timeOffset="1262">1039 853 1386 0,'0'0'307'16,"0"0"-171"-16,0 0 131 16,0 0-44-16,0 0-99 15,45 150-33-15,-45-129-63 16,0-9-16-16,0-6 9 16,0-6-6-16,0 0-23 15,-10 0 8-15,-2-18-36 16,1-11 35-16,5-11-40 0,6-3 36 15,0-2 4 1,0 3-3-16,9 8-3 0,18 6 7 16,5 17 0-16,2 9 61 15,5 2-15-15,-4 9 33 16,5 20-24-16,-7 7 18 16,-1 5 29-16,-2 1-83 15,-7 5-11-15,0-4 41 16,-3-4-37-16,-4-4-12 15,-1-4 1-15,2-6 0 16,-3-8-2-16,-2-7-55 16,2-10-39-16,2 0 77 15,7-15-21-15,6-23-18 16,7-19 1-16,10-15-9 16,7-11 19-16,-1-12-108 0,7-9 23 15,-6-4 72-15,-4 4 16 16,-7 11 43-16,-16 7 42 15,-9 15 80-15,-17 15 85 16,0 11-65-16,-14 19 28 16,-15 11-10-16,-4 15-84 15,-2 0-8-15,-2 24-29 16,1 21-38-16,10 12 54 16,3 18-49-16,7 5-6 15,7 8 31-15,1 4-20 16,8-2-19-16,0-4 8 15,0-2 0-15,0-11-6 16,0-12 6-16,8-7-13 0,4-20 1 16,4-9-63-16,1-20 33 15,3-5-21-15,3-5 42 16,9-29 9-16,1-7 12 16,6 3 0-16,1 3 0 15,-1 11 0-15,-4 9 14 16,-1 15-8-16,-5 0 4 15,-4 11 92-15,-5 17-42 16,0 4-21-16,-6 1-5 16,-1-4-19-16,-7-2 20 15,0-10-35-15,2-5-27 16,-5-9 26-16,-3-3-73 16,0 0-111-16,0-23-447 0,-3-10-923 0</inkml:trace>
  <inkml:trace contextRef="#ctx0" brushRef="#br0" timeOffset="1489">450 184 2519 0,'0'0'295'0,"0"0"-264"0,0 0-38 16,0 0 14-16,247-121 10 15,-100 92-17-15,-17 8-211 16,-20 8-547-16</inkml:trace>
</inkml:ink>
</file>

<file path=ppt/ink/ink11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6:18:39.241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706 485 1380 0,'0'0'275'0,"0"0"-173"16,0 0-22-16,0 0 73 15,0 0 36-15,0 0 8 16,0-65-119-16,0 65 15 15,0 6 2-15,0 28-21 16,0 23 56-16,0 16-22 0,0 13-66 16,3 8 43-16,-3 0-54 15,5-5-5-15,-5-9-17 16,0-10-8-16,3-13 9 16,-3-14-10-16,0-7-29 15,0-13 22-15,0-1-113 16,0-14-193-16,0-5-349 15,-3-3-867-15</inkml:trace>
  <inkml:trace contextRef="#ctx0" brushRef="#br0" timeOffset="273">0 579 1813 0,'0'0'377'16,"0"0"-275"-16,0 0-45 15,0 0 93-15,0 0 1 16,0 0 46-16,0 0-134 16,213-56 4-16,-125 47 5 15,13-3-71-15,10 1 11 16,8-1-12-16,-2 0-35 15,-2 9-27-15,5 3-207 16,-24 9-332-16,-31 12-879 0</inkml:trace>
  <inkml:trace contextRef="#ctx0" brushRef="#br0" timeOffset="749">1431 912 1654 0,'0'0'314'16,"0"0"-163"-16,0 0 43 15,0 0 76-15,0 0-69 16,-40-159-83-16,10 139-4 0,-5 9-43 15,-5 6-6 1,-5 5-20-16,2 13-27 0,1 25 16 16,5 9-34-16,14 9 0 15,13 0-7-15,10-3 7 16,3-6-39-16,36-9-44 16,11-11-18-16,8-18 18 15,9-9-100-15,-9 0 37 16,-5-33 65-16,-14-5 19 15,-10-2 60-15,-15 3 2 16,-8 9 46-16,-6 7 127 16,0 9-6-16,0 12-10 0,0 0-25 15,0 2-114 1,-3 29 12-16,3 3-30 0,0 7 0 16,9 1-12-16,18-4-15 15,5 0-81-15,30-2-143 16,-5-10-283-16,-9-11-518 0</inkml:trace>
  <inkml:trace contextRef="#ctx0" brushRef="#br0" timeOffset="1856">2683 335 1307 0,'0'0'773'16,"0"0"-620"-16,0 0-33 16,0 0 86-16,0 0-30 15,0 0-38-15,0 0-79 16,0 194 45-16,0-118-103 15,0-2 28-15,0 3 25 16,0-6-36-16,4-4-6 16,3-8-12-16,2-5 0 15,2-13 20-15,-5-13-20 16,0-9-30-16,5-11 29 0,-2-8-55 16,7 0 47-16,7-11-12 15,3-25 17-15,10-10-14 16,4-11-30-16,9-10-22 15,10-7-9-15,6-5-24 16,11-3 54-16,6-2-7 16,-8 8 10-16,-4 2 37 15,-15 6 10-15,-16 9-1 16,-16 13 14-16,-20 4-4 16,-3 13 75-16,0 8-9 15,-26 3 27-15,-5 9 21 16,-13 5-52-16,1 4-35 0,-3 0-4 15,4 25-13 1,2 11-1-16,9 11-19 0,5 12 0 16,9 6 24-16,6 11-22 15,11 0 14-15,0 7-16 16,0-3 0-16,0-1 0 16,8-3-13-16,4-5-5 15,-1-8 10-15,-2-13-13 16,2-12-13-16,-5-11-14 15,0-16-22-15,1-11 55 16,-1 0-35-16,3-20 50 16,2-19 3-16,6-8-3 15,3-3-1-15,-2 3-11 16,2 8 6-16,4 10-16 16,-6 12 22-16,-1 13-13 0,2 4 1 15,-2 7 24-15,0 22-1 16,0 7-11-16,1-1 1 15,6-4 20-15,2-1-8 16,6-12-11-16,1-5 5 16,4-11-7-16,-2-2-33 15,-5 0-10-15,-7-24-30 16,-3-2 45-16,-4-4-8 16,-7 4 36-16,-6 4 7 15,0 11-5-15,-3 11 66 16,0 0-27-16,0 10-29 15,3 21 65-15,5 11-44 16,4-1-4-16,8 2-16 0,10-7 7 16,16-7 6-16,10-13-26 15,6-10 0-15,4-6-17 16,-9-4 9-16,-4-23-29 16,-10-1-53-16,-14-9 33 15,-9 3 47-15,-7 2-7 16,-10 2 17-16,-3 9 96 15,0 13-14-15,0 3 12 16,0 5-31-16,0 13-40 16,0 20 44-16,0 5-67 15,0 4 0-15,0-1 29 16,0-6-29-16,6-6 0 0,2-4-41 16,-2-8-70-16,-6-11-122 15,0-4-449-15,0-2-316 0</inkml:trace>
  <inkml:trace contextRef="#ctx0" brushRef="#br0" timeOffset="2060">4040 529 1822 0,'0'0'315'0,"0"0"-216"16,0 0 93-16,0 0 15 15,0 0 15-15,0 0-140 0,179-27-53 16,-156 50 14-16,-13 8-43 16,-10 3-49-16,0 18-183 15,-22-9-351-15,-4-11-257 0</inkml:trace>
  <inkml:trace contextRef="#ctx0" brushRef="#br0" timeOffset="2269">4357 26 1694 0,'0'0'338'0,"0"0"-132"16,0 0 42-16,0 0-70 15,187-21-60-15,-158 38-69 0,-13 19-32 16,-16 12-17-16,0 6-115 15,-59 33-141-15,-3-16-382 16,-9-11-1123-16</inkml:trace>
  <inkml:trace contextRef="#ctx0" brushRef="#br0" timeOffset="2479">2369 716 1287 0,'0'0'1369'0,"0"0"-1317"16,0 0-43-16,198-16-2 16,-12 7-14-16,-19 3-36 15,-16 0-670-15</inkml:trace>
</inkml:ink>
</file>

<file path=ppt/ink/ink11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6:18:44.972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196 0 1101 0,'0'0'731'0,"0"0"-573"15,0 0-107-15,0 0 57 16,0 0 75-16,0 0-51 15,62 28 21-15,-10-11-73 16,10 1-11-16,17-1-17 16,9-3-26-16,11 2 20 0,6-4-46 15,-1-4 0 1,-5 4-10-16,-21-3-5 16,-16 2-72-16,-26 8-75 0,-36 10-156 15,0-4-54-15,-33 0-403 16</inkml:trace>
  <inkml:trace contextRef="#ctx0" brushRef="#br0" timeOffset="621">238 149 1250 0,'0'0'736'15,"0"0"-491"-15,0 0-89 0,0 0 26 16,0 0 81-16,0 0-147 15,0 0-21 1,-59 6-57-16,79 7-11 0,13 8 42 16,13 4-60-16,6 2 18 15,10 7-7-15,8 4-8 16,7 0-24-16,2 1 12 16,6 3 0-16,0-2 8 15,0 2-7-15,-3 1 9 16,-13 2-10-16,-13 5 0 15,-17 0-2-15,-27 9-11 16,-12 3 13-16,-9 5 22 16,-39 1-20-16,-15 3 16 15,-16-4-18-15,-6-2 0 16,-10 0 21-16,-2 0-21 0,-11 0 0 16,-2 3 9-16,6-4-8 15,12-5 6-15,10-5 1 16,23-10 2-16,14-13 15 15,16-7-25-15,12-8 0 16,11-10 23-16,3-1-16 16,3-5 7-16,0 3-14 15,0-3 0-15,9 0 55 16,11 0-55-16,6 0 0 16,7 0 46-16,13 0-34 15,10 0 8-15,9-3-20 16,17-6 0-16,15 1 59 15,16-4-59-15,7-3 16 16,7 0 17-16,-2-2-25 0,-7 5-16 16,-24 0 7-16,-21 9 1 15,-24-1 12-15,-23 4-12 16,-22 0-21-16,-4 4-27 16,-27 37-65-16,-19-2-92 15,-2-4-591-15</inkml:trace>
</inkml:ink>
</file>

<file path=ppt/ink/ink11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6:18:47.464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0 218 1234 0,'0'0'1068'16,"0"0"-887"-16,0 0-29 15,59-158 157-15,-46 127-97 16,-7 10-41-16,-2 13-98 15,-4 8-8-15,0 0 46 16,0 8-110-16,0 32 29 16,-7 12 8-16,-2 9-28 15,2 10-20-15,4 0-29 0,3 0-80 16,0-1-7 0,0 10-227-16,6-18-509 0,-2-18-1169 0</inkml:trace>
</inkml:ink>
</file>

<file path=ppt/ink/ink11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6:18:46.794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0 480 1947 0,'0'0'394'0,"0"0"-305"16,0 0-89-16,0 0 46 16,0 0 74-16,0 0-111 15,0 0-1-15,97 14 23 16,-47-31-24-16,5-16-7 16,1-7-7-16,0-11-8 15,-10-5 9-15,-14-1-42 16,-12 3 48-16,-13 2 0 15,-7 6 1-15,0 7 14 16,-23 13 16-16,-7 9-7 16,-2 17 80-16,-1 0-59 15,1 29-12-15,4 27 38 16,9 14-35-16,7 15 24 0,8 10-60 16,4-1 11-1,0-2 25-15,0-10-23 0,4-6-7 16,5-7 12-16,-2-15-12 15,-1-14-12-15,-3-13 1 16,-3-17 5-16,3-7 18 16,-3-3-1-16,0 0-8 15,0-21-9-15,6-19-20 16,5-10 20-16,9-6-30 16,6 0-19-16,13 0 18 15,7 6-20-15,7 9 31 16,-2 11-1-16,-5 13 1 15,-6 10 20-15,-18 7-31 16,-8 7 11-16,-14 22 20 16,0 9 8-16,-20 1 17 0,-16-1-11 15,-7-6 8-15,4-7 39 16,7-12-50-16,2-3 34 16,10-8 19-16,8 2-25 15,6-4 7-15,6 0-35 16,0 5 2-16,0 1-13 15,18 6-22-15,15 2 13 16,7 2 8-16,8-5-65 16,8 4-69-16,33-6-159 15,-17-3-307-15,-11-6-610 0</inkml:trace>
  <inkml:trace contextRef="#ctx0" brushRef="#br0" timeOffset="197">969 521 2015 0,'0'0'477'0,"0"0"-467"16,0 0 112-16,0 0 102 16,0 0-117-16,0 0-59 15,206 0-48-15,-151 0-70 16,4 4-130-16,-16 13-419 15,-13-2-1248-15</inkml:trace>
  <inkml:trace contextRef="#ctx0" brushRef="#br0" timeOffset="403">1048 907 2228 0,'0'0'474'16,"0"0"-459"-16,0 0-1 16,0 0 65-16,0 0 42 15,0 0-84-15,199 0-37 16,-104 0-94-16,-13-3-167 16,-10-3-386-16</inkml:trace>
</inkml:ink>
</file>

<file path=ppt/ink/ink11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6:18:48.522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633 156 1272 0,'0'0'293'0,"0"0"-188"0,0 0-51 16,0 0 39-16,0 0 17 15,0 0-23-15,-183 166-25 16,124-141-56-16,-3-2-6 16,0-11 71-16,-1-6-17 15,7-6 19-15,11 0 21 16,5-12-33-16,11-17 16 15,10-3-77-15,8-7 0 16,11 1 14-16,0 0-13 16,14-1-2-16,14 1-4 15,6 6 5-15,-1 3 12 16,2 2 8-16,2 9-20 0,-1 7 55 16,4 5-20-16,2 6 17 15,7 0-28-15,-1 0-6 16,5 17 58-16,-1 11-75 15,1 2-1-15,-4 9 66 16,-1 0-41-16,3 2 3 16,-9-3-28-16,4 0 0 15,-1-5 61-15,1-10-56 16,1-2 1-16,1-6 18 16,1-9-23-16,1-4-1 15,-1-2 0-15,-1 0 1 16,-2 0 9-16,1-11-10 15,-1-7 0-15,-7-1 1 16,-7-3 10-16,-9-2-21 0,-10 5 10 16,-10-9 0-1,-3 4 10-15,0-2 1 0,-22-3-2 16,-15 2 9-16,-8-2-17 16,-12 1 42-16,-8 7-36 15,-9 5-6-15,-2 7 44 16,-3 9-44-16,10 0 13 15,10 0-14-15,14 29-21 16,-1 34-96-16,13-8-520 16,4-7-1507-16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6:04:25.874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0 128 1876 0,'0'0'523'16,"0"0"-446"-16,0 0 6 15,0 0 51-15,0 0 47 16,-3 230-83-16,13-121-56 16,9 6-8-16,6-2-26 15,-3-8-7-15,1-11-1 16,-3-14-5-16,-5-21-9 16,-4-15-19-16,-5-21-6 0,-3-17 25 15,-3-6 14 1,0-6 7-16,0-34-7 0,0-11-4 15,3-11 3-15,7-3 1 16,10 4-7-16,6 9 6 16,7 8-7-16,10 23 1 15,3 12-4-15,5 9 2 16,2 9 9-16,-10 31 0 16,-7 12 0-16,-16 9 5 15,-14-1-4-15,-6 3 8 16,-6-10 12-16,-27-9 20 15,-13-9 7-15,-7-14-17 16,-2-10 23-16,-7-11 6 16,3 0-14-16,3-19-20 15,10-17-26-15,10-2-9 0,16 2-36 16,20 1-105-16,24 2-307 16,28 8-208-16,1 6-1157 0</inkml:trace>
  <inkml:trace contextRef="#ctx0" brushRef="#br0" timeOffset="205">745 762 1465 0,'0'0'866'0,"0"0"-729"15,0 0-57-15,0 0 147 16,0 0-30-16,0 200-109 15,0-147-61-15,3-6-27 16,6-6-12-16,7-11-102 0,21-19-153 16,-8-7-367-16,-3-4-117 0</inkml:trace>
  <inkml:trace contextRef="#ctx0" brushRef="#br0" timeOffset="321">737 423 1800 0,'0'0'205'0,"0"0"-205"16,0 0-242-16,0 0-294 0</inkml:trace>
  <inkml:trace contextRef="#ctx0" brushRef="#br0" timeOffset="945">1048 857 352 0,'0'0'1333'0,"0"0"-1170"15,0 0-124-15,0 0-26 16,0 0 22-16,193 11 48 16,-143-22-13-16,-7-17-46 15,-11 2-23-15,-9-8 16 16,-20-3 12-16,-3 2 36 15,-7 0 21-15,-21 9 36 0,-9 4-5 16,-5 16 39-16,-4 6-18 16,1 12-35-16,5 32-39 15,10 14-9-15,13 10 7 16,17 1-31-16,0-2-20 16,27-7-11-16,22-16-39 15,19-14-61-15,8-17-31 16,6-13 49-16,-3 0-74 15,-7-34-30-15,-13-10 67 16,-14-10 30-16,-11-1-13 16,-16 2 102-16,-7 7 76 15,-8 17 104-15,-3 15 49 16,0 14-15-16,0 3-84 16,0 36-69-16,0 10-12 15,0 8-4-15,13 2-28 0,22-11-17 16,18-8-39-16,13-15 1 15,2-18 32-15,-3-7-49 16,-8-9-26-16,-12-26 48 16,-15-12-4-16,-10-3 28 15,-8-6 9-15,-9 5 8 16,-3 14 54-16,0 9 61 16,0 20-17-16,0 8-26 15,0 12-43-15,0 29-22 16,0 13-14-16,8 5 8 0,4-4-9 15,5-2-37 1,6-9-83-16,2-15-74 0,-5-8-142 16,-9-14-452-16</inkml:trace>
  <inkml:trace contextRef="#ctx0" brushRef="#br0" timeOffset="1160">1238 444 2032 0,'0'0'511'0,"0"0"-451"16,0 0 26-16,0 0 89 16,0 0-71-16,164-168-54 0,-138 152-50 15,-3 11-47-15,7 5-157 16,-7 0-333-16,-3 0-29 0</inkml:trace>
  <inkml:trace contextRef="#ctx0" brushRef="#br0" timeOffset="1315">1853 16 1627 0,'0'0'367'0,"0"0"-195"15,0 0 33-15,167-9 2 16,-124 9-58-16,-13 9-82 15,-15 21-67-15,-15 9-25 16,-18 29-142-16,-29-10-367 16,-5-9-871-16</inkml:trace>
</inkml:ink>
</file>

<file path=ppt/ink/ink11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6:18:49.789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0 778 879 0,'0'0'925'0,"0"0"-846"0,0 0-66 15,0 0 19-15,0 0 59 16,0 0-25-16,157-65-37 16,-88 24-28-16,9-9 18 15,4-9-18-15,0-3-1 16,-6-4 38-16,-11-6-38 15,-16 7 0-15,-19 2 7 16,-21 5-7-16,-9 4 118 16,0 8-10-16,-26 10-13 15,-10 13 39-15,-4 11-29 16,1 12 25-16,-1 0-69 16,2 26-46-16,5 28 60 15,4 19-37-15,9 16 3 0,10 16-16 16,7 5-11-1,3 2-26-15,0-6 12 0,0-9 0 16,3-11 25-16,4-12-25 16,-1-18 15-16,-6-16-15 15,4-11 0-15,-4-12-6 16,0-10 6-16,0-7 0 16,0 0 41-16,0-11-34 15,-7-22-7-15,4-5 0 16,3-12 0-16,0-1-9 15,16-2-36-15,20 6-4 16,4 3 47-16,5 12-14 16,4 8 7-16,4 12-12 15,-2 10 21-15,-3 2-19 0,-10 0 11 16,-8 20 7-16,-13 7 1 16,-17-1 0-16,0 4 15 15,-17-1 2-15,-23-2-3 16,-8-3 26-16,-5-7-40 15,1-9 0-15,6-8 47 16,7 0-22-16,12 0 14 16,11 0-21-16,9-8-17 15,7 2 32-15,0 3-33 16,11 3 0-16,20 0-7 16,12 0 7-16,4 12-1 15,2 11 0-15,-4 1 1 16,-5 3 24-16,-4-4-22 0,-7-2-2 15,-6-6 13-15,-4-1-13 16,1-2-1-16,-6-3-68 16,9-1-114-16,-4 2-169 15,1-4-505-15</inkml:trace>
</inkml:ink>
</file>

<file path=ppt/ink/ink11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6:18:50.191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33 1991 0,'0'0'564'0,"0"0"-433"15,0 0 59-15,0 0 79 0,0 0-55 16,0 0-84-1,0 0-67-15,3 0 71 0,-3 0-103 16,3-6-4-16,2-1 32 16,-2-2-58-16,0 4 7 15,0-1-8-15,3 6-59 16,2 0-92-16,-5 0-695 0</inkml:trace>
</inkml:ink>
</file>

<file path=ppt/ink/ink11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6:18:51.128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389 979 1333 0,'0'0'298'0,"0"0"-183"16,0 0-15-16,0 0 144 16,0 0-9-16,0 0-91 15,-20-38-82-15,20 61 14 16,0 31 54-16,0 19-15 15,6 24 3-15,5 18 22 16,-2 12-57-16,-5 3-7 16,-1-1-19-16,-3-8-6 15,0-12 10-15,0-14-44 16,0-16-17-16,0-17 34 16,0-13-33-16,0-15 0 0,0-10-1 15,0-13-56 1,0-2 16-16,0-9-164 0,0 0-143 15,-3 0-414-15,-4-13-1209 0</inkml:trace>
  <inkml:trace contextRef="#ctx0" brushRef="#br0" timeOffset="532">0 1383 1587 0,'0'0'251'0,"0"0"-140"16,0 0-6-16,0 0 154 16,6-162-46-16,14 117-95 15,3 2 38-15,2-1-39 16,9-2-24-16,-5 9 4 15,4-1-49-15,-1 5 15 16,1 4-36-16,-4 5-20 16,5 9 40-16,-2 3-34 15,4 10 17-15,3 2-14 16,1 0-8-16,6 0 8 16,-1 0-16-16,1 14 0 15,7 7 35-15,-5 9-25 0,6 3 25 16,-3 5-35-16,-2 2 8 15,-2 2 19-15,-12-2-27 16,-2 2 0-16,-10-1 17 16,-6 1-16-16,-11-1 10 15,-6 2-5-15,0 2-6 16,-26 2 21-16,-14-2-21 16,-8 2 0-16,-11-6 13 15,-7-2-12-15,-4-7 7 16,2-6-8-16,0-11 0 15,2-10-15-15,7-5 15 16,17 0-37-16,16 0 17 16,26-13-131-16,0-2-397 0,9-6-978 15</inkml:trace>
  <inkml:trace contextRef="#ctx0" brushRef="#br0" timeOffset="2108">1018 576 954 0,'0'0'717'0,"0"0"-589"16,0 0-106-16,0 0 5 16,0 0 16-16,203-111-32 15,-138 72 28-15,1-6-39 16,-7 1 0-16,-8-6 47 15,-14 0-36-15,-11-1 26 16,-16 5 50-16,-10 1-16 16,0 8 87-16,-19 7-27 0,-15 11-39 15,-2 14 21 1,1 5-26-16,1 2-14 0,3 31-48 16,3 14-3-16,12 12 43 15,3 12-38-15,10 6-14 16,0 3-1-16,3-4-1 15,0 1-14-15,0-10 3 16,0-11 0-16,0-9 7 16,0-14-7-16,0-13 0 15,0-10 1-15,0-10-1 16,0 0 40-16,0-10-40 16,0-16 0-16,0-10 12 15,0-5-12-15,0 0-15 16,26 0 0-16,6 6 2 0,7 5 7 15,4 6-24-15,0 16 5 16,-4 6 23-16,-3 2 2 16,-7 2-15-16,-9 22 9 15,-14 2 6-15,-6 1 8 16,0 2-8-16,-18-6 0 16,-12-5 28-16,-7-6-13 15,5-9 17-15,-1-3-8 16,4 0-23-16,6-11 46 15,6-5-47-15,4 1 0 16,10 7 61-16,3 5-58 16,0 3-3-16,7 0-6 0,19 6 6 15,6 17 27 1,8 3-27-16,-1 1 0 0,4 0 21 16,-4-1-21-16,4-2-20 15,-4 0-109-15,17-1-214 16,-10-5-140-1,-11-12-602-15</inkml:trace>
  <inkml:trace contextRef="#ctx0" brushRef="#br0" timeOffset="2319">1980 471 1820 0,'0'0'382'0,"0"0"-273"16,0 0 94-16,0 0 0 16,0 0-69-16,0 0-56 15,167 0-78-15,-118 0-138 16,16 2-131-16,-8 9-209 16,-12 2-292-16</inkml:trace>
  <inkml:trace contextRef="#ctx0" brushRef="#br0" timeOffset="2543">2621 396 861 0,'0'0'837'15,"0"0"-684"-15,0 0 28 16,0 0 101-16,76-168-37 16,-53 132-33-16,0 4-78 0,-7 8-13 15,-3 13 39-15,-3 9-73 16,-7 2-21-16,-3 10-2 15,0 32-22-15,0 14 36 16,-3 11-78-16,-7 14-31 16,1 5-38-16,9 42-144 15,0-21-262-15,0-17-531 0</inkml:trace>
</inkml:ink>
</file>

<file path=ppt/ink/ink11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6:18:54.519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0 744 1726 0,'0'0'272'0,"0"0"-91"16,0 0-147-16,0 0 137 15,0 0 54-15,0 0-105 16,144 176-12-16,-95-103-57 16,0-2-19-16,-4-6-8 15,-2-12-23-15,-7-9 9 16,-7-19-10-16,-5-12 0 16,-1-13 32-16,-3-6-20 15,0-41 4-15,-2-20-14 16,6-19-1-16,-9-8-1 15,5-3-3-15,-3 14-105 16,22 12-89-16,-2 29-289 16,2 17-71-16</inkml:trace>
  <inkml:trace contextRef="#ctx0" brushRef="#br0" timeOffset="541">1133 744 1702 0,'0'0'331'0,"0"0"-209"16,0 0 35-16,0 0 56 15,0 0 21-15,0 0-170 16,-164 155-40-16,164-108 22 16,0 3-46-16,9-2-13 15,25-7-62-15,0-6 1 0,14-11 32 16,0-10-71-16,1-14 9 15,1 0 7-15,-11-20-9 16,-10-25 47-16,-9-8 29 16,-14-2 30-16,-6-2 25 15,0 7 30-15,-3 15 66 16,-17 9 34-16,4 11-84 16,6 9 11-16,4 6-82 15,6 0 12-15,0 0-1 16,9 0-11-16,25 15 0 15,4 2 0-15,9 4 14 16,-2 0-26-16,1 4 12 16,-3 3 0-16,-7 5 25 0,-10 1-11 15,-6 5 29-15,-7-1 6 16,-10-1-19-16,-3-3 6 16,0-4-36-16,0-10 0 15,0-9-24-15,0-7 0 16,3-4-48-16,6 0 10 15,5-10 13-15,3-18 16 16,3-11-43-16,-1-6 0 16,0-5 30-16,0 4-37 15,-2 1-38-15,0-2-62 16,-8 15-129-16,-5 6-903 0</inkml:trace>
  <inkml:trace contextRef="#ctx0" brushRef="#br0" timeOffset="761">1261 493 1326 0,'0'0'511'0,"0"0"-409"16,0 0-1-16,0 0 107 15,0 0-17-15,0 0-84 16,0 0-44-16,107-63-50 15,-87 93 45-15,-11 11-58 16,-6 10-41-16,-3 24-112 16,0-10-221-16,-15-11-240 0</inkml:trace>
  <inkml:trace contextRef="#ctx0" brushRef="#br0" timeOffset="886">1607 383 971 0,'0'0'1049'15,"0"0"-866"-15,141-180-70 16,-70 109-10-16,25 11-73 16,-21 15-30-16,-13 18-564 0</inkml:trace>
</inkml:ink>
</file>

<file path=ppt/ink/ink11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6:18:56.073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320 185 1972 0,'0'0'374'15,"0"0"-249"-15,0 0 101 16,0 0-10-16,0 0-87 0,-170 43-90 15,127 15-29 1,4 17 79-16,10 7-56 16,6 8-11-16,12-7 16 0,11 4-37 15,0-11 7-15,17-5-8 16,19-9 0-16,10-16-18 16,10-16 10-16,6-16-22 15,4-14-7-15,-4 0-10 16,-7-37 47-16,-5-20-42 15,-15-14 33-15,-8-13 9 16,-15-11 2-16,-12-5-2 16,0-1 24-16,-19 10-1 15,-16 15 2-15,-2 17-25 16,1 30-42-16,13 29-30 16,11 15-441-16,7 17-274 0</inkml:trace>
  <inkml:trace contextRef="#ctx0" brushRef="#br0" timeOffset="362">1436 195 2203 0,'0'0'378'0,"0"0"-284"15,0 0 23-15,0 0 140 16,0 0-68-16,0 0-117 0,0 0-71 16,-140 109 69-16,78-62-58 15,0-2-5-15,5-4 20 16,18-6-25-16,13-5-4 16,13-4-5-16,6-2 7 15,7-3 1-15,0 4 0 16,11 0-1-16,12 2 12 15,6 3 1-15,4 4-23 16,2 1 10-16,1 1-3 16,4 5-23-16,-1 0-14 15,-2 0-111-15,12 9-183 16,-10-11-423-16,-4-13-654 0</inkml:trace>
  <inkml:trace contextRef="#ctx0" brushRef="#br0" timeOffset="970">1980 543 1557 0,'0'0'792'0,"0"0"-611"15,0 0-77-15,0 0 109 0,0 0-10 16,0 0-56 0,0 0-64-16,13 189-3 0,-13-93-9 15,0 11-37-15,0-2 56 16,0-3-90-16,0-9 2 16,0-7 22-16,0-9-17 15,0-16-14-15,0-11 5 16,0-14-62-16,0-16 56 15,0-13-94-15,0-7-11 16,0 0 30-16,0-21-98 16,0-14-63-16,0-16 48 15,0-7-9-15,0-13 97 16,-6-9 0-16,-1-15 36 0,4-10 66 16,-3-16 3-1,-2-5 3-15,5 1 35 0,3 16 57 16,0 14 113-16,0 29-61 15,11 15-4-15,14 20 32 16,4 12-69-16,11 13-4 16,7 6-35-16,4 0-23 15,1 18 31-15,4 12-35 16,-7 9 2-16,-10 7 13 16,-11 3-37-16,-22 7 32 15,-6 5-47-15,-17 0 0 16,-32-2 14-16,-13-3-14 15,-11-10-8-15,8-13-25 16,3-11-6-16,13-14 0 16,10-8-128-16,13-2-210 0,15-20-420 15</inkml:trace>
  <inkml:trace contextRef="#ctx0" brushRef="#br0" timeOffset="1465">3353 139 1739 0,'0'0'331'0,"0"0"-269"15,0 0 204-15,0 0 58 16,0 0-171-16,0 0-34 16,0 0-68-16,-201 141 19 15,133-92 35-15,2 0-87 16,4-5 29-16,9-3-47 15,10-5 12-15,15-7 10 16,11-5-9-16,11-3-13 16,6-1 14-16,0-3-2 0,0 0-24 15,23 6 1-15,5 2 11 16,6 5 17-16,5 3-16 16,4 2-1-16,2 1 24 15,1-1-18-15,0 1 5 16,-4-4-11-16,1-3 0 15,-4-3 13-15,-5-2-13 16,-6-3-40-16,-2-3-93 16,2-1-188-16,-6-5-419 15,-7-6-1301-15</inkml:trace>
  <inkml:trace contextRef="#ctx0" brushRef="#br0" timeOffset="1909">3880 573 2099 0,'0'0'315'15,"0"0"-290"-15,0 0-16 16,0 0 169-16,0 0-88 16,0 0-25-16,0 0-54 0,139-133-11 15,-102 91 48 1,2-7-41-16,-10-4 29 0,-2-3 28 16,-8 1 8-16,-6 0 51 15,-2 8-62-15,-8 12-1 16,-3 9 49-16,0 11-71 15,0 8 22-15,0 7-36 16,3 0-11-16,0 36 25 16,0 17-13-16,0 18-5 15,0 12 32-15,-3 8-40 16,5 3 39-16,-2 4-51 16,0-8 0-16,3 3-13 15,-3-8-50-15,-3 21-146 0,0-21-460 16,0-20-1246-16</inkml:trace>
</inkml:ink>
</file>

<file path=ppt/ink/ink11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6:19:15.291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511 335 933 0,'0'0'222'15,"0"0"-117"-15,0 0-25 16,0 0-16-16,0 0-64 16,0 0-13-16,0 0-148 15,0 0-193-15</inkml:trace>
  <inkml:trace contextRef="#ctx0" brushRef="#br0" timeOffset="334">511 335 1197 0</inkml:trace>
  <inkml:trace contextRef="#ctx0" brushRef="#br0" timeOffset="651">511 335 1197 0,'-46'59'277'0,"46"-67"-132"0,0-4 25 0,0 0 1 0,0 1-28 15,0-2-41-15,0 2 6 16,0-1 20-16,-6 0-82 16,-8 3-2-16,2-4 20 15,-5 2-43-15,-2 1 6 16,-1 3-18-16,-3 1-2 15,0 3 32-15,4 3-38 16,-4 0-1-16,3 0 15 0,-3 12-15 16,1 11 0-16,2 10-1 15,3 6 2-15,0 10 35 16,11 4-34-16,-1 9 10 16,7 0 19-16,0 0-24 15,0 0 8-15,0-4-15 16,0 3 1-16,7-5 20 15,-1-7-21-15,1 1 0 16,-7-9 14-16,0-3-14 16,0-4 0-16,0-11-8 15,0-3-41-15,0 1-6 16,0-3-241-16,0-1-218 16,-7-11-327-16</inkml:trace>
  <inkml:trace contextRef="#ctx0" brushRef="#br0" timeOffset="881">0 801 456 0,'0'0'1359'0,"0"0"-1095"15,0 0-177-15,0 0 69 16,0 0 70-16,0 0-80 15,0 0-62-15,0 0-46 16,134-6-12-16,-84 9-26 16,-1 3-5-16,16 1-186 0,-12-3-394 15,-10-4-1368-15</inkml:trace>
  <inkml:trace contextRef="#ctx0" brushRef="#br0" timeOffset="1291">989 0 1385 0,'0'0'308'15,"0"0"-149"-15,0 0 6 16,0 0 18-16,0 0-11 16,0 0-102-16,0 0 41 15,0 0 44-15,-170 162-48 16,137-83 2-16,4 13-32 15,3 5-32-15,6-3 26 16,3 1-35-16,11-10-9 16,-1-9-3-16,7-7-18 15,0-8 6-15,0-9-12 0,10-7-55 16,16-4-20-16,23-1-182 16,-2-15-263-16,-5-7-198 0</inkml:trace>
  <inkml:trace contextRef="#ctx0" brushRef="#br0" timeOffset="1592">1103 656 1264 0,'0'0'885'15,"0"0"-592"-15,0 0-151 0,0 0 43 16,0 0-7-16,0 0-85 16,0 0 20-16,-23 157-80 15,23-88-1-15,0-2 25 16,0 4-32-16,0-8-1 16,0 0-24-16,0-8 2 15,0-4-16-15,0-6-16 16,0-7-111-16,0-7-117 15,11-14-313-15,-2-4-43 16,2-13-1024-16</inkml:trace>
  <inkml:trace contextRef="#ctx0" brushRef="#br0" timeOffset="1928">1018 603 1580 0,'0'0'304'16,"0"0"-115"-16,0 0 42 16,0 0 27-16,0 0-70 15,0 0-77-15,0 0-80 16,62-125 26-16,-15 121-36 16,5 4-6-16,4 0 24 15,2 8-24-15,-5 19 4 16,-7 2-9-16,-10 7-2 0,-10-1 8 15,-13 1-16-15,-13 0 0 16,0 2 20-16,-16 0-11 16,-21 0-5-16,-8-1-2 15,-4-6-2-15,-1-5 0 16,7-11-24-16,9-6-69 16,3-3-80-16,11-6-137 15,8 0-276-15,9-9-1265 0</inkml:trace>
  <inkml:trace contextRef="#ctx0" brushRef="#br0" timeOffset="2297">1382 156 1765 0,'0'0'353'0,"0"0"-272"15,0 0 27-15,0 0 82 16,0 0-30-16,0 0-30 16,0 0-82-16,170 125 46 15,-130-68-42-15,-5 5-17 16,-5 3 27-16,-7 4-39 15,-3-2 11-15,-11 0 8 16,-9 1-16-16,0 0 1 0,0-3-26 16,-26-3 5-16,-3-9 20 15,-1-12-26-15,4-9-9 16,0-8-52-16,6-7-32 16,4-4-136-16,2-5-286 15,8-5-171-15</inkml:trace>
  <inkml:trace contextRef="#ctx0" brushRef="#br0" timeOffset="2523">1987 725 942 0,'0'0'1178'0,"0"0"-952"15,0 0-87-15,0 0 108 16,0 0-81-16,0 0-87 16,209-48-35-16,-146 44-37 15,4 4-7-15,7 0-176 16,-18 0-306-16,-16 11-317 0</inkml:trace>
  <inkml:trace contextRef="#ctx0" brushRef="#br0" timeOffset="2708">2060 960 2078 0,'0'0'588'0,"0"0"-386"16,0 0-44-16,0 0 10 15,0 0-48-15,0 0-43 16,179 0-77-16,-74 0-31 15,-16 0-164-15,-17 6-1244 0</inkml:trace>
</inkml:ink>
</file>

<file path=ppt/ink/ink11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6:21:57.347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1099 1470 0,'0'0'249'0,"0"0"-201"15,0 0-5-15,0 0-19 16,127-156 45-16,-87 100-1 16,-1-3-42-16,7-6 4 0,-4-2 25 15,1 2-7-15,-10 6 53 16,-4 7-12-16,-9 6 26 16,-11 11 53-16,-1 11-49 15,-5 12 13-15,-3 7-25 16,0 5-41-16,0 0 22 15,0 29-67-15,0 27-12 16,0 24 48-16,0 19-46 16,-3 14 13-16,-2-1-24 15,5-6 0-15,0-9 25 16,0-17-25-16,0-15 0 0,0-13 0 16,14-13-56-16,12-9-80 15,-4-10-379-15,-2-11-169 0</inkml:trace>
  <inkml:trace contextRef="#ctx0" brushRef="#br0" timeOffset="242">870 997 1174 0,'0'0'748'0,"0"0"-571"15,0 0 19-15,0 0 60 0,0 0-20 16,220-22-76 0,-152 13-122-16,4 1-37 0,-2 2 38 15,-5 2-39-15,-9 4-9 16,-13 0-141-16,-1 0-156 16,-16 0-272-16,-9 6-639 0</inkml:trace>
  <inkml:trace contextRef="#ctx0" brushRef="#br0" timeOffset="462">1362 702 1809 0,'0'0'366'15,"0"0"-245"-15,0 0 136 0,0 0-2 16,0 159-91-16,0-98-96 15,3 4-48-15,0 0 30 16,-3-3-50-16,3-4-20 16,-3-4-16-16,6-6-170 15,11-8-108-15,0-9-223 16,-1-16-850-16</inkml:trace>
  <inkml:trace contextRef="#ctx0" brushRef="#br0" timeOffset="999">2065 831 1842 0,'0'0'539'0,"0"0"-432"15,0 0 31-15,0 0 134 16,-6 188-106-16,3-96-94 15,-5 6 21-15,8 1-39 16,0 1 4-16,0-3-10 16,0-8-47-16,0-7 28 15,0-5-29-15,0-18 0 16,0-18 6-16,0-11-6 16,0-15-12-16,0-15 6 0,0 0-20 15,0-12 5 1,0-28-50-16,0-14 2 0,0-15 34 15,0-13-53-15,0-8 18 16,0-17 13-16,0-11 10 16,0-6 35-16,-3-6-32 15,3 12 9-15,0 19 35 16,0 22 2-16,20 28 28 16,14 22 4-16,5 15 5 15,7 12 34-15,2 0-37 16,8 29-3-16,-4 9 27 15,-6 7-32-15,-10 2 8 16,-13 3-10-16,-10 3-11 16,-13-3 27-16,-3 3-42 15,-30-3 1-15,-6-7 14 0,-4-9-15 16,4-11-22-16,10-15-41 16,9-8-63-16,17-4-134 15,3-21-432-15,0-4-610 16</inkml:trace>
  <inkml:trace contextRef="#ctx0" brushRef="#br0" timeOffset="1227">2940 908 1590 0,'0'0'526'0,"0"0"-383"15,0 0 66-15,0 0 13 16,0 0-40-16,213 0-44 0,-154 0-104 16,-2 0-15-16,0 0-19 15,-4 0-12-15,-11 0-149 16,-13 0-131-16,-12 3-314 16,-11 2-678-16</inkml:trace>
  <inkml:trace contextRef="#ctx0" brushRef="#br0" timeOffset="1426">3215 619 1839 0,'0'0'549'0,"0"0"-446"16,0 0 81-16,0 0 77 15,0 150-86-15,0-82-131 16,3 9-11-16,0-1-33 15,3 0-21-15,2 2 15 16,4 7-171-16,4-21-292 16,-2-10-241-16</inkml:trace>
  <inkml:trace contextRef="#ctx0" brushRef="#br0" timeOffset="1754">4050 781 2264 0,'0'0'336'0,"0"0"-277"15,0 0 140-15,0 0 62 16,-14 173-145-16,11-81-71 15,0 6 46-15,3 1-24 16,0-3-11-16,0-5-23 16,0-9-23-16,-4-6 2 15,4-11-12-15,-3-6-16 16,0-15 16-16,0-14-53 0,0-10-40 16,3-14-86-1,0-6-131-15,0-14-231 0,0-13-96 0</inkml:trace>
  <inkml:trace contextRef="#ctx0" brushRef="#br0" timeOffset="2030">3926 684 1883 0,'0'0'383'15,"0"0"-135"-15,0 0-38 16,0 0 15-16,0 0-62 0,0 0-91 15,212-59-16 1,-163 71-13-16,-4 13-13 0,1 9 48 16,-10 6-78-16,-10 5 15 15,-9 5 19-15,-17-1-33 16,0 6 15-16,-17-9-16 16,-21-4-24-16,-9-7 23 15,-1-11-70-15,2-10-60 16,3-14-58-16,10 0-193 15,13-30-259-15,11-2-1275 0</inkml:trace>
  <inkml:trace contextRef="#ctx0" brushRef="#br0" timeOffset="2297">4348 94 1726 0,'0'0'370'0,"0"0"-162"0,0 0 46 16,0 0-11-16,193-85-79 15,-154 85-102-15,-10 0 9 16,-12 33-33-16,-17 13 11 16,0 13 29-16,-17 6-46 15,-19 0-10-15,1-6-6 16,4-12-14-16,16-15-4 15,15-11 2-15,0-11-88 16,74-10-29-16,2 0-352 16,2-16-441-16</inkml:trace>
  <inkml:trace contextRef="#ctx0" brushRef="#br0" timeOffset="2653">5101 883 1307 0,'0'0'1229'16,"0"0"-1132"-16,0 0-52 15,0 0 44-15,0 0 104 16,0 0-62-16,196-3-96 16,-134 3-13-16,0 0 11 15,-7 0-31-15,-5 0-2 16,-7 0-27-16,-1 13-199 15,-13-1-146-15,-6-6-342 0</inkml:trace>
  <inkml:trace contextRef="#ctx0" brushRef="#br0" timeOffset="2831">5399 589 2223 0,'0'0'563'15,"0"0"-535"-15,0 0 135 16,0 153 27-16,0-73-98 16,3 3-29-16,6 2-63 15,14 24-29-15,-7-24-145 16,1-16-803-16</inkml:trace>
</inkml:ink>
</file>

<file path=ppt/ink/ink11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6:22:05.053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35 0 1508 0,'0'0'311'0,"0"0"-212"15,0 0-28-15,0 0 151 16,0 0 19-16,0 0-103 15,62 52-68-15,-19-45-13 16,7-7-44-16,-5 1-2 16,1 4-11-16,-4-3-91 0,-2 16-134 15,-8-6-285-15,-12 4-982 16</inkml:trace>
  <inkml:trace contextRef="#ctx0" brushRef="#br0" timeOffset="221">0 415 2096 0,'0'0'365'0,"0"0"-255"0,0 0-27 16,0 0 98-1,0 0-44-15,0 0-86 0,0 0-51 16,205 18-3-16,-120-18-255 16,-6 0-879-16</inkml:trace>
</inkml:ink>
</file>

<file path=ppt/ink/ink11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6:22:01.123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1132 1106 0,'0'0'810'0,"0"0"-646"15,0 0-102-15,0 0-23 16,0 0-26-16,0 0-13 15,0 0-250-15,72-9-889 0</inkml:trace>
  <inkml:trace contextRef="#ctx0" brushRef="#br0" timeOffset="151">383 1149 1147 0,'0'0'729'0,"0"0"-573"0,0 0-147 16,0 0-9-16,0 0-65 16,0 0-244-16</inkml:trace>
  <inkml:trace contextRef="#ctx0" brushRef="#br0" timeOffset="266">635 1143 1098 0,'0'0'392'15,"0"0"-233"-15,0 0-159 0,0 0-106 16,0 0-835-16</inkml:trace>
  <inkml:trace contextRef="#ctx0" brushRef="#br0" timeOffset="495">1022 940 1472 0,'0'0'317'15,"0"0"-153"-15,0 0 130 16,0 0-57-16,0 0-87 0,0 0-66 16,0 0-68-1,16-20-16-15,-16 20-21 0,3 0-139 16,1 0-143-16,-4 0-207 15,0 0-1151-15</inkml:trace>
  <inkml:trace contextRef="#ctx0" brushRef="#br0" timeOffset="1270">207 716 1635 0,'0'0'369'0,"0"0"-243"0,0 0-20 15,0 0 192-15,0 0-28 16,-8 231-125-16,8-123-38 16,8 13 24-16,-5-1-38 15,-3-4-17-15,0-10-30 16,0-12-23-16,0-14 11 16,0-19-34-16,0-16 0 15,0-19-12-15,0-11 5 16,0-15-35-16,0 0-21 15,0-17-34-15,0-24-4 16,0-16-24-16,0-14 5 0,0-11 36 16,0-15-8-1,0-13 28-15,0-10 37 0,-3-10 27 16,-8 7 3-16,8 11 3 16,3 23 49-16,0 26 58 15,14 19-22-15,18 18-13 16,4 14 9-16,10 10-18 15,-1 2 25-15,5 2-55 16,2 27-13-16,-6 11 39 16,1 7-45-16,-12 9 7 15,-5 9-27-15,-18 6 9 16,-12 5 17-16,0-1-26 16,-15 0 0-16,-24-7-14 15,-9-12 13-15,-3-18-5 16,-5-11-42-16,4-18-27 0,3-9 41 15,16 0-91 1,19-57-136-16,14 8-247 0,0-8-279 0</inkml:trace>
  <inkml:trace contextRef="#ctx0" brushRef="#br0" timeOffset="1802">714 115 1704 0,'0'0'495'16,"0"0"-356"-16,0 0 75 15,0 0 36-15,0 0-94 16,0 0-81-16,0 0-1 16,176-113-45-16,-126 113-13 15,-4 0 29-15,-7 0-36 16,-13 4-1-16,-12 11-7 16,-14 10 7-16,0 0 17 15,-5 4-25-15,-20 3 0 0,-1-1 9 16,3-8-9-16,3-6 0 15,7-4-1-15,6-5 1 16,7-2-9-16,0 0-15 16,0 3 6-16,23 1 17 15,3 3 1-15,11 2-9 16,2 6 9-16,1 3 0 16,-1 5 10-16,-4-3-10 15,-8 6 0-15,-12-1 3 16,-15-2-2-16,0 0 13 15,-9-1-3-15,-24-7-10 16,-7-2 22-16,2-10-23 16,2-6-20-16,10-3 20 0,9 0-102 15,11 0-203 1,6 0-444-16</inkml:trace>
  <inkml:trace contextRef="#ctx0" brushRef="#br0" timeOffset="2083">1188 979 1790 0,'0'0'647'15,"0"0"-523"1,0 0-24-16,0 0 99 0,0 0-51 15,0 0-39-15,0 0-88 16,144 0-12-16,-78-3 42 16,0 3-41-16,0 0 8 15,-4 0-18-15,-7 0-18 16,-5 0-48-16,-8 15-170 16,-10-1-258-16,-15-1-212 0</inkml:trace>
  <inkml:trace contextRef="#ctx0" brushRef="#br0" timeOffset="2285">1545 844 1642 0,'0'0'623'16,"0"0"-481"-16,0 0 45 16,0 0 97-16,0 0-86 15,0 155-84-15,4-93-96 16,-1 3-12-16,-3 5 27 15,0-1-33-15,0-4-13 16,0-4-113-16,10-2-154 16,3-11-357-16,4-19-929 0</inkml:trace>
  <inkml:trace contextRef="#ctx0" brushRef="#br0" timeOffset="2805">3281 1230 1980 0,'0'0'224'0,"0"0"-81"16,0 0 69-16,0 0-212 15,0 0-190-15,0 0-2030 0</inkml:trace>
  <inkml:trace contextRef="#ctx0" brushRef="#br0" timeOffset="2517">2315 1391 2510 0,'0'0'527'0,"0"0"-453"15,0 0-15-15,0 0 83 16,0 0-33-16,0 0-109 15,0 0-19-15,17-50-63 16,5 45-236-16,-2-5-620 0</inkml:trace>
  <inkml:trace contextRef="#ctx0" brushRef="#br0" timeOffset="2665">2691 1282 2018 0,'0'0'388'0,"0"0"-388"16,0 0-40-16,0 0-118 15,0 0-395-15</inkml:trace>
  <inkml:trace contextRef="#ctx0" brushRef="#br0" timeOffset="29121">2717 1244 1038 0,'0'0'392'0,"0"0"-219"15,0 0-5-15,0 0-17 16,0 0-2-16,0 0-35 15,-29-14-39-15,29 14 3 16,0 0 8-16,0 0-22 16,0 0 24-16,-3 0-33 15,3 0-24-15,-4 0 26 16,-2 8-2-16,3 7-13 0,3-3-26 16,0 1-7-1,0-3 9-15,0-3-18 0,0-3-7 16,0-4-1-16,0 0 8 15,0 0-6-15,0 0 6 16,0 0 0-16,6-3 13 16,1-11-13-16,-1 3 0 15,1-1 4-15,-4 2 7 16,-3 5 26-16,0 2 5 16,0 3-18-16,0 0 6 15,0 0-30-15,4 0-84 16,16 12-86-16,-2 8-288 0,2 2-394 15</inkml:trace>
  <inkml:trace contextRef="#ctx0" brushRef="#br0" timeOffset="29560">3272 1261 1298 0,'0'0'506'0,"0"0"-285"0,0 0 81 16,0 0-41-16,0 0-88 15,0 0-83-15,0 0 19 16,-44-23-70-16,41 23-32 16,-4 9 7-16,4 5-13 15,3 3-2-15,0 0-7 16,0-6 8-16,0-3-3 16,0-4 3-16,13-4-24 15,3 0 24-15,1 0-33 16,0-22 18-16,-1-3 3 15,-6-2 12-15,-7-3 28 16,-3 4 7-16,0 3-11 0,0 6 25 16,-20 6-30-16,0 11-19 15,5 0-128-15,4 24-367 16,8 3-583-16</inkml:trace>
  <inkml:trace contextRef="#ctx0" brushRef="#br0" timeOffset="30728">2321 1267 474 0,'0'0'411'16,"0"0"-181"-16,0 0-10 15,0 0 14-15,0 0-77 16,0 0-84-16,0 0 11 16,-35-29-8-16,27 25 23 15,5 2-6-15,0 2-13 16,0-2 13-16,3-3-59 0,-3 5-1 15,0-2 22-15,3 2-23 16,-4 0 1-16,4 0-21 16,-3 0-3-16,3 0 9 15,-3 0-18-15,0 0 0 16,-1 0 1-16,1 7 0 16,-1-3 0-16,4 3-2 15,0-4 2-15,0 0 4 16,0-3-5-16,0 2-1 15,0-2-6-15,0 0 7 16,0 0-1-16,7 0 0 16,0 0 1-16,-4-5 18 15,-3-1-17-15,0 2 24 0,0 2 45 16,0 2-30-16,0 0-5 16,0 0-35-16,0 23-153 15,0 4-336-15,0-2-1495 0</inkml:trace>
</inkml:ink>
</file>

<file path=ppt/ink/ink11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6:23:00.630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842 427 1744 0,'0'0'315'15,"0"0"-237"-15,0 0-13 16,0 0 140-16,0 0-80 16,0 0-100-16,6 0 42 15,21 0-10-15,-1 0-11 16,6-12-4-16,1-7-24 0,4-9 15 16,-2-7-33-1,1-7 0-15,1-5 18 0,-8 0-18 16,-7 0 1-16,-5 10 55 15,-8-5 6-15,-1 12 56 16,-5 10-66-16,0 5-14 16,-3 9 34-16,0 6-44 15,0 0-10-15,0 35-18 16,0 24 9-16,0 18 18 16,0 16-27-16,0 5 0 15,0 1 12-15,0-9-12 16,0-10-9-16,0-7-46 0,6 0-160 15,8-16-305-15,-8-15-625 16</inkml:trace>
  <inkml:trace contextRef="#ctx0" brushRef="#br0" timeOffset="599">278 1223 1793 0,'0'0'485'0,"0"0"-399"16,0 0 113-16,0 0 20 15,0 0-55-15,0 0-32 16,0 0-78-16,-16 0-8 16,16 0-4-16,16 0-6 15,21-4 49-15,8 0-59 16,15-3-5-16,8-8 42 15,14 4-32-15,9-4-1 16,11 2-12-16,3 0-10 16,10-3 11-16,5 8-19 15,12-7 0-15,8 9 12 0,1-1-11 16,6-1 5-16,1 3 5 16,-7-1-5-16,-1 0 27 15,-5-9-33-15,-4 6 0 16,-7 0 9-16,-2 1-8 15,-12 1 5-15,-5 5-6 16,-9 0 8-16,-8-5-1 16,-14 7-7-16,-8-6 0 15,-13 6 5-15,-14-3-5 16,-13 3-11-16,-9 0-7 16,-14 0-33-16,-3 0 42 15,0 9-85-15,0 9-57 16,-20 2-207-16,-3 1-533 0</inkml:trace>
  <inkml:trace contextRef="#ctx0" brushRef="#br0" timeOffset="1128">0 2200 466 0,'0'0'1215'0,"0"0"-1040"16,0 0-137-16,0 0 76 16,0 0 101-16,0 0-79 15,0 0-14-15,193-120-52 16,-136 67-30-16,2-5 30 16,3-3-27-16,-7-3-19 15,-2-1 3-15,-11 13-2 0,-13-1 41 16,-9 15-2-16,-9 11 11 15,-8 6 40-15,-3 15-36 16,0-1-4-16,0 7-15 16,0 13-35-16,0 35 8 15,-8 17-33-15,-4 19 0 16,1 8 26-16,5 6-25 16,3-12 0-16,3-2-1 15,0-16 7-15,0-9-19 16,0-12-9-16,9-9-89 15,28-12-91-15,-4-14-377 16,-4-6-238-16</inkml:trace>
  <inkml:trace contextRef="#ctx0" brushRef="#br0" timeOffset="1351">936 2116 1580 0,'0'0'652'0,"0"0"-531"16,0 0 106-16,0 0-5 15,0 0-20-15,0 0-69 16,223-7-88-16,-157-1-6 16,2 2-39-16,-6 6-15 0,0 0-40 15,8 0-194 1,-18 0-236-16,-10 6-290 0</inkml:trace>
  <inkml:trace contextRef="#ctx0" brushRef="#br0" timeOffset="1687">2193 1759 2090 0,'0'0'581'0,"0"0"-426"16,0 0-14-1,0 0 61-15,0 0-54 0,0 0-66 16,0 0-76-16,-12 138 2 16,12-53 47-16,3 16-31 15,0 7 2-15,0-1-7 16,0-2-18-16,1-1 23 15,3-17-24-15,-4-10 0 16,3-10-5-16,-3-27 5 16,-3-11-18-16,0-13-28 15,0-10-50-15,5-6 0 16,-2-26-274-16,3-13-488 16,0-8-1098-16</inkml:trace>
  <inkml:trace contextRef="#ctx0" brushRef="#br0" timeOffset="2055">2119 1705 1857 0,'0'0'526'0,"0"0"-343"15,0 0 26-15,0 0 3 16,0 0-40-16,0 0-115 15,68-167-18-15,-31 144 21 16,2 0-47-16,4 4 20 16,2 4-33-16,1 7 7 15,3 2 7-15,1 6-14 16,-2 0 0-16,-2 6 6 16,-4 17 9-16,-5 6-14 0,-11 4-1 15,-10 7-1 1,-10 0 1-16,-6 4 0 0,-3 2 15 15,-33 2 6-15,-7-1-13 16,-8-3 8-16,-8-5-16 16,-1-9 0-16,6-7-9 15,11-15 9-15,19-8-58 16,15 0-155-16,9-20-866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6:04:24.004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394 539 1617 0,'0'0'362'16,"0"0"-237"-16,0 0 0 15,0 0 155-15,-181-34-79 16,133 35-62-16,-3 35-66 15,6 17-31-15,8 18 18 0,15 9-30 16,16 2-5-16,6 0 3 16,19-14-27-16,30-12 6 15,21-24-7-15,7-21-13 16,19-11-14-16,6-13-137 16,31-56-124-16,-25 8-299 15,-20 5-434-15</inkml:trace>
  <inkml:trace contextRef="#ctx0" brushRef="#br0" timeOffset="330">930 622 1840 0,'0'0'586'15,"0"0"-432"-15,0 0 91 0,0 0-46 16,0 0-57-16,-210 55-72 15,174 2-40-15,7 8-18 16,20 1-7-16,9-3-5 16,0-9-50-16,35-17-32 15,7-13-56-15,12-20-74 16,0-4-59-16,2-22 30 16,-10-21 42-16,-10-2 111 15,-13 4 88-15,-9 8 100 16,-11 14 93-16,-3 15 30 15,0 4-42-15,0 4-69 16,0 24-62-16,0 10-50 0,0 1-41 16,46 7-106-16,-1-7-318 15,1-16-187-15</inkml:trace>
  <inkml:trace contextRef="#ctx0" brushRef="#br0" timeOffset="954">1457 660 1987 0,'0'0'584'0,"0"0"-426"16,0 0 52-16,0 0 16 16,-187 136-103-16,161-78-63 0,10 5-26 15,16-2-25-15,0-5-9 16,13-3-7-16,19-11-17 15,15-10-16-15,8-18-43 16,7-14-16-16,7 0-58 16,7-33-28-16,-5-16 25 15,2-19-15-15,-2-8 10 16,-6-12 50-16,-2-13 49 16,-10 1 66-16,-8-3 32 15,-8 5 101-15,-11 14 48 16,-13 10 26-16,-10 18-21 15,-3 14-3-15,0 22-22 16,-13 11-36-16,-16 9-39 0,-8 9-53 16,-2 38-12-1,-1 18-10-15,1 15-5 0,10 10 12 16,9 4-18-16,11 5 2 16,9-9-2-16,0-4-15 15,0-13-20-15,12-11-17 16,8-17-14-16,0-19-6 15,3-17-31-15,3-9 46 16,7-21 28-16,3-23-18 16,7-6-13-16,6-6 37 15,7 12 14-15,3 10 9 16,-1 17 44-16,-2 17 47 16,-8 0 6-16,-11 36-31 15,-14 17 9-15,-7 5-8 0,-7 3-26 16,-4-9-16-16,1-14-19 15,0-11-6-15,0-14 0 16,2-13-33-16,1 0-42 16,5-53-33-16,-1 1-343 15,-7-4-562-15</inkml:trace>
  <inkml:trace contextRef="#ctx0" brushRef="#br0" timeOffset="1136">950 339 2668 0,'0'0'497'0,"0"0"-482"0,0 0-15 16,226-121-1-16,-56 35-46 15,-23 15-449-15,-16 10-1067 0</inkml:trace>
</inkml:ink>
</file>

<file path=ppt/ink/ink11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6:21:49.030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428 224 1455 0,'0'0'242'0,"0"0"-171"0,0 0 48 16,0 0 90 0,-20 153-27-16,20-97-42 0,0 7-42 15,0 4 18-15,0 0-47 16,0 4-15-16,0-2 23 16,-3-6-42-16,-3 0-9 15,0-10-9-15,-2-7-16 16,2-4 29-16,0-13-30 15,3-8-12-15,3-3-6 16,0-9-146-16,3-9-131 16,23 0-193-16,-3-9-134 0</inkml:trace>
  <inkml:trace contextRef="#ctx0" brushRef="#br0" timeOffset="242">742 327 1685 0,'0'0'530'0,"0"0"-400"15,0 0-20-15,0 0 122 16,0 0-7-16,17 159-151 16,-7-88-19-16,0 6-40 15,0 3-15-15,-4-2 40 16,0-5-40-16,0-1-17 0,2-7-1 15,-5-3-131 1,-3 5-108-16,0-17-327 0,0-8-53 0</inkml:trace>
  <inkml:trace contextRef="#ctx0" brushRef="#br0" timeOffset="451">370 822 1620 0,'0'0'342'0,"0"0"-270"15,0 0 1-15,0 0 96 16,0 0-84-16,0 0-38 16,193-24-47-16,-122 13-22 0,2-1-18 15,21-6-151-15,-18 6-123 16,-13 1-648-16</inkml:trace>
  <inkml:trace contextRef="#ctx0" brushRef="#br0" timeOffset="1597">1158 666 1373 0,'0'0'317'15,"0"0"-190"-15,0 0 51 16,0 0 54-16,0 0-75 15,0 156-49-15,0-117-56 0,6-2-19 16,5-1 16-16,-2-3-31 16,5-9-17-16,-1-5-1 15,3-9 8-15,3-8-19 16,4-2-32-16,4 0-31 16,-1-19 14-16,0-9-8 15,0-4-3-15,-6-1-5 16,-1 4 48-16,-5 5 17 15,-5 6 11-15,-1 7 0 16,-5 2 39-16,0 6 1 16,-3 3 3-16,3-3-15 15,-3 0-5-15,6-3 39 16,-2 0-46-16,6 0 2 16,0-3 4-16,-4-2-21 0,3 2-1 15,2-3 0-15,-5 4 2 16,0-1 14-16,-6 6-1 15,5-1 22-15,-5 4 35 16,0 0-32-16,0 0 20 16,0 0-36-16,0 0-11 15,0 0 29-15,0 16-30 16,0 11 4-16,0 3 10 16,0 7-25-16,0 1 22 15,9-3 3-15,2-2-25 16,-2-9 18-16,0-5-19 15,1-6-1-15,-1-9 1 16,5-4-33-16,-5 0-1 16,8-1-12-16,-3-26-5 0,2-8 32 15,0-1-19-15,-3-3 23 16,1 2 9-16,-8 5 6 16,0 6 6-16,-3 7-6 15,-3 7 0-15,0 7 38 16,0 5 0-16,0 0 3 15,0 0-14-15,0 3-17 16,0 17-2-16,0 10-8 16,0 2 0-16,8 4 1 15,4-4-1-15,8-2-6 0,2-7 5 16,9-12-32 0,1-5 24-16,4-6-41 0,-3 0 12 15,-4-17 22-15,-6-13-7 16,-12-2 22-16,-8-1-6 15,-3 1 7-15,0 2 55 16,-20 7-31-16,-6 6 7 16,-1 5 32-16,1 6-38 15,3 6 6-15,7 0-29 16,6 0 5-16,10 0-13 16,0 2 6-16,0 10-25 15,20-3 16-15,6 3-28 16,6-2 20-16,1-1-1 15,4 2 18-15,-2-1-21 16,1 9 21-16,-2-1 0 16,-6 6 4-16,-8 5-3 0,-6 0-1 15,-11 1 0-15,-3-4 1 16,0-9 2-16,0-1-3 16,0-10-5-16,0-6 4 15,0 0-16-15,0 0-3 16,0-23-46-16,0-7-7 15,3-5 52-15,20-1-4 16,7 1 23-16,8 8 2 16,9 9 0-16,-1 8 6 15,2 10 9-15,-5 0 6 16,-7 28 37-16,-4 9-28 16,-12 8-6-16,-3 2 1 0,-4-5-23 15,-4-4-4-15,8-11-22 16,3-10-144-16,19-17-152 15,-4 0-227-15,-1-13-1089 16</inkml:trace>
  <inkml:trace contextRef="#ctx0" brushRef="#br0" timeOffset="2031">2900 708 1707 0,'0'0'561'16,"0"0"-376"-16,0 0-24 15,0 0 62-15,0 0-52 16,-170 188-71-16,153-135-61 16,11-7-8-16,6-7-31 15,0-13-15-15,26-11-3 0,3-9-54 16,7-6-22-16,1-2-31 16,-8-26 19-16,-2-9 55 15,-9-3-9-15,-7-4 47 16,-5 6 13-16,-3 9 42 15,2 10 55-15,-5 12 35 16,0 7-40-16,3 2-7 16,6 37-58-16,1 17 28 15,6 20 14-15,8 10-42 16,2 12 30-16,3 1-11 16,4 3-22-16,-1-3 45 15,-5-2-48-15,-9-12-12 0,-10-14 17 16,-8-15-25-1,0-18 8-15,-11-14-9 0,-11-14 2 16,-7-10 22-16,-5 0-24 16,2-46-20-16,2-9-13 15,4-16-81-15,6-47-47 16,7 12-221-16,-2 15-471 0</inkml:trace>
  <inkml:trace contextRef="#ctx0" brushRef="#br0" timeOffset="2322">1696 625 1714 0,'0'0'394'16,"0"0"-284"-16,0 0-39 16,0 0 128-16,0 0-35 15,0 0-61-15,0 0-54 16,170-3-37-16,-161 34 31 16,-9 14-43-16,0 11-57 15,-32 23-156-15,-10-8-303 16,-5-18-80-16</inkml:trace>
  <inkml:trace contextRef="#ctx0" brushRef="#br0" timeOffset="2507">1385 540 1603 0,'0'0'235'16,"0"0"-130"-16,0 0 123 15,0 0-11-15,0 0-129 16,0 0-88-16,0 0-30 16,164 48-115-16,-145 0-141 15,-10-6-574-15</inkml:trace>
  <inkml:trace contextRef="#ctx0" brushRef="#br0" timeOffset="2630">1631 392 1659 0,'0'0'372'0,"0"0"-221"16,85-164-82-16,3 72-69 16,-9 18-56-16,-5 12-901 0</inkml:trace>
  <inkml:trace contextRef="#ctx0" brushRef="#br0" timeOffset="4527">6181 530 2104 0,'0'0'520'16,"0"0"-475"-16,0 0-6 16,0 0 106-16,0 0-145 15,0 0-96-15,0 0-499 16,56 48-671-16</inkml:trace>
  <inkml:trace contextRef="#ctx0" brushRef="#br0" timeOffset="4660">6381 1079 2528 0,'0'0'371'15,"0"0"-196"-15,0 0-22 16,0 0-153-16,0 0-11 0,0 0-1009 0</inkml:trace>
  <inkml:trace contextRef="#ctx0" brushRef="#br0" timeOffset="3234">4190 640 1942 0,'0'0'316'0,"0"0"-255"16,0 0-61-16,0 0 196 0,0 0 30 15,-180-15-141-15,150 43-55 16,1 14-16-16,3 8 32 15,10 5-46-15,2 6 0 16,14-5 13-16,0-6-13 16,0-14 0-16,20-5-33 15,13-16-50-15,-1-15 17 16,7 0-71-16,4-27-28 16,-4-21 30-16,1-17-23 15,-7-16 55-15,-7-10 45 16,-9-12 49-16,-11-3 9 15,-6 1 7-15,0 3 54 0,0 13 102 16,0 24-32-16,0 25 13 16,0 22 8-16,0 18-46 15,0 24-36-15,0 40-27 16,0 25 27-16,0 17-7 16,0 8-37-16,0 5 12 15,3-10-21-15,3-6-10 16,5-14-14-16,1-20-8 15,8-13-130-15,10-22-155 16,-4-17-282-16,0-17-137 0</inkml:trace>
  <inkml:trace contextRef="#ctx0" brushRef="#br0" timeOffset="3955">4668 695 1659 0,'0'0'489'0,"0"0"-380"16,0 0 57-16,0 0 83 16,0 0-40-16,0 0-79 15,0 0-86-15,-179 84-2 16,139-35 24-16,7 7-43 16,7 3 5-16,12-10-28 15,14-1 0-15,0-9-17 16,0-10 17-16,23-8-60 15,14-17-16-15,2-4-100 0,7-2 44 16,-7-33-63 0,-2-5 42-16,-12-8 80 0,-5 1 42 15,-14 5 31-15,-3 10 39 16,-3 14 75-16,0 14 70 16,0 4-41-16,0 16-72 15,0 22 33-15,3 6-41 16,8 3-24-16,6-6-29 15,2 1-10-15,4-17 0 16,6-10-6-16,1-8-58 16,-1-7 10-16,0 0-8 15,1-26 27-15,-4-15 1 16,0-6-6-16,-6-4 34 16,-3 4-6-16,-4 9 9 15,-4 11 3-15,-3 19 13 0,-6 8 33 16,3 14 8-1,-3 30 15-15,0 17 1 0,0-3-43 16,0 3-13-16,0-10 18 16,0-14-21-16,5-7-5 15,1-12-5-15,-3-9-1 16,-3-9 34-16,0 0-33 16,0-12 0-16,0-20-1 15,6-13-8-15,8-5-10 16,6-9-13-16,5 3 1 15,1 2 20-15,8 14-7 16,-6 13 13-16,3 12 3 16,-2 15 2-16,1 0 23 0,-4 21 10 15,-3 14-17-15,-4 4 41 16,-2-4-49-16,-5 1-7 16,-1-7-4-16,-8-8-2 15,-3-4-53-15,0-5-172 16,0-6-254-16,-14-6-191 0</inkml:trace>
  <inkml:trace contextRef="#ctx0" brushRef="#br0" timeOffset="4170">4475 492 1888 0,'0'0'286'0,"0"0"-279"0,0 0 9 16,0 0 52-16,0 0-68 15,0 0-147-15,173-141-86 16,-114 117-109-16,-16 7-256 16,-7 0-311-16</inkml:trace>
  <inkml:trace contextRef="#ctx0" brushRef="#br0" timeOffset="4315">4868 197 963 0,'0'0'522'15,"0"0"-295"-15,0 0-3 16,0 0 34-16,0 0-3 16,0 0-83-16,0 0-40 15,98-26 1-15,-68 35-65 0,5-9-24 16,7 0-25-16,6 0-19 16,6-13-59-16,22-16-148 15,-14 2-328-15,-7 5-182 0</inkml:trace>
  <inkml:trace contextRef="#ctx0" brushRef="#br0" timeOffset="5795">8197 582 1313 0,'0'0'297'16,"0"0"-182"-16,0 0-41 15,0 0 30-15,0 0 106 16,0 0-52-16,0 0-90 16,20-151 58-16,-20 124-31 15,0 0-13-15,-10 3 0 16,-13 4-46-16,-6 8 1 15,-5 5 3-15,0 7-40 16,-9 0 38-16,-4 31-38 16,4 13 0-16,1 15 15 15,10 8-5-15,9 11-6 16,13-2-4-16,10 0 0 16,0-8-8-16,13-9 8 0,16-12-1 15,5-9 1-15,2-17-58 16,-1-13 27-16,4-8-47 15,-2-2-7-15,2-37 30 16,-7-8-31-16,-1-7 37 16,-12-7 48-16,-7 9 1 15,-4 5 27-15,-8 8 28 16,0 16 26-16,0 8 35 16,0 12-4-16,-4 3-21 15,0 21-54-15,1 32-26 16,3 20 31-16,0 20-14 15,0 12-27-15,14 6 34 16,3 8-19-16,1 1 26 0,-1-5-18 16,-7-9-23-1,-4-8 10-15,-6-19-11 0,0-18 0 16,-19-12 13-16,-21-17-5 16,-5-18 2-16,-7-14-2 15,-7 0-8-15,0-39 13 16,5-20-13-16,12-12 0 15,13-6 5-15,12-4-5 16,17 2 0-16,0 5 0 16,23 6 0-16,20 7-9 15,10 8 0-15,9 8-58 16,9 11-4-16,45-3-130 0,-19 13-156 16,-12 5-349-16</inkml:trace>
  <inkml:trace contextRef="#ctx0" brushRef="#br0" timeOffset="6231">9186 212 1388 0,'0'0'287'0,"0"0"-143"15,0 0-41-15,0 0 115 16,0 0-8-16,0 0-112 15,0 0-22-15,-118-9-6 16,95 38-3-16,0 16 33 16,-3 17-33-16,7 11 13 15,-1 20 6-15,6 6-40 16,8 13 18-16,6 5-22 16,0-5-28-16,0-8 34 15,11-15-47-15,14-16 5 0,1-15-6 16,11-10-38-1,2-18-68-15,19-22-242 0,-5-8-363 16,-13 0-1196-16</inkml:trace>
  <inkml:trace contextRef="#ctx0" brushRef="#br0" timeOffset="6763">9484 710 2102 0,'0'0'330'0,"0"0"-204"15,0 0 135-15,-17 216-46 16,14-126-94-16,3 8-32 16,0-5-32-16,0-1 5 15,0-7-18-15,3-9-25 16,5-10 10-16,-2-13-29 15,0-8 0-15,-3-16-8 16,-3-11 8-16,0-16-16 16,4-2-23-16,-4-10-18 15,0-29-1-15,0-18-53 16,0-10 21-16,0-17 23 16,0-6-56-16,-16-13 47 0,-1-6 27 15,-3-10 13 1,7 5 30-16,6 5-15 0,7 21 21 15,0 20 28-15,17 21-2 16,20 23 15-16,8 15 16 16,7 9-2-16,1 0 50 15,-1 25-66-15,-5 7 1 16,-5 3 22-16,-10 9-43 16,-12 5 8-16,-17 5-3 15,-3 2-22-15,-12 3 47 16,-31-6-49-16,-7-5 0 15,-2-11 0-15,-1-16-6 16,5-10-18-16,8-11-36 16,14-3-106-16,10-26-167 15,13-7-444-15</inkml:trace>
  <inkml:trace contextRef="#ctx0" brushRef="#br0" timeOffset="7071">9860 89 1824 0,'0'0'478'0,"0"0"-378"16,0 0 108-16,0 0 23 15,0 0-44-15,190 26-98 16,-131 22-8-16,1 10-21 0,2 15-19 15,-10 16 17-15,-7 14-52 16,-14 12-5-16,-15 11 23 16,-16 4-22-16,0-3-2 15,-16-12-12-15,-15-18-12 16,-1-21 23-16,2-18-54 16,4-24-40-16,6-14-1 15,8-20-177-15,5 0-332 16,7-14-665-16</inkml:trace>
  <inkml:trace contextRef="#ctx0" brushRef="#br0" timeOffset="7270">10886 779 2309 0,'0'0'318'0,"0"0"-188"15,0 0 53-15,0 0-35 16,0 0-66-16,206-22-82 16,-157 22-80-16,13 13-148 15,-10 9-155-15,-13 2-468 0</inkml:trace>
  <inkml:trace contextRef="#ctx0" brushRef="#br0" timeOffset="7439">10908 1129 2254 0,'0'0'601'15,"0"0"-489"-15,0 0-61 16,0 0 73-16,0 0-25 16,0 0-99-16,255 11-117 15,-163-22-551-15,-13 4-1609 0</inkml:trace>
  <inkml:trace contextRef="#ctx0" brushRef="#br0" timeOffset="166727">940 3102 1260 0,'0'0'261'16,"0"0"-128"-16,0 0-30 15,0 0 50-15,0 0 28 16,0 0-47-16,-17-123 13 16,6 105-40-16,2 1-18 15,-5 5 20-15,5 0-5 16,-4 4-25-16,-3 8-12 16,-3 0-16-16,-6 0-10 15,0 0-41-15,-4 20 0 0,-5 18 16 16,9 3-8-1,2 18 15-15,6 12-9 0,8 6-14 16,9 5 22-16,0 1-22 16,0 1 0-16,0-4 16 15,9-13-16-15,2 2 0 16,-2-8 0-16,-6-10 0 16,0-4 22-16,-3-5-22 15,0-4-22-15,0-7 21 16,0-9-64-16,0-4-155 15,0-16-136-15,0-2-259 16,-3 0-1162-16</inkml:trace>
  <inkml:trace contextRef="#ctx0" brushRef="#br0" timeOffset="167023">314 3606 1558 0,'0'0'293'0,"0"0"-105"16,0 0 20-16,0 0-14 15,0 0-38-15,0 0-98 16,0 0-14-16,17 0 1 15,14 0 45-15,12 0-4 16,13-5-48-16,6-3-13 16,10 1-25-16,4 1-6 0,25 0-172 15,-15 0-402-15,-18 3-568 16</inkml:trace>
  <inkml:trace contextRef="#ctx0" brushRef="#br0" timeOffset="167811">1459 2740 1647 0,'0'0'289'0,"0"0"-155"16,0 0-18-16,-97 165 106 15,60-74-62-15,5 7-63 0,5 14 6 16,1 0-25-16,10-9-14 16,9-9 6-16,7-8-44 15,0-17-1-15,0-6-25 16,17-13-18-16,9-18-31 16,26-11-151-16,-5-15-163 15,-5-6-290-15</inkml:trace>
  <inkml:trace contextRef="#ctx0" brushRef="#br0" timeOffset="168309">1626 3362 1659 0,'0'0'400'16,"0"0"-308"-16,0 0 88 15,0 0 40-15,0 191-75 16,0-111-51-16,0 5-52 16,0 2-25-16,8-8 53 15,-2-3-48-15,0-2-2 16,1-16-10-16,2-11-4 16,-6-8-12-16,1-15-37 15,0-9-83-15,-1-15 6 16,3 0-35-16,-3-21 6 15,0-23 10-15,-3-10-11 16,0-17 92-16,0-7 18 16,0-8 37-16,-12-12 1 0,-8 9 3 15,7 6-1-15,7 18 42 16,6 4 23-16,0 24 31 16,0 9-16-16,22 15-9 15,4 7 24-15,5 2-23 16,4 4-14-16,1 0-11 15,-3 12-10-15,-7 8 15 16,-6 11-24-16,-14 1-13 16,-6 9 39-16,0 0-33 15,-6 4 0-15,-20-5-21 16,-4-5-18-16,1-5-20 16,-1-9-85-16,4-17-63 15,9-4-180-15,5 0-424 0</inkml:trace>
  <inkml:trace contextRef="#ctx0" brushRef="#br0" timeOffset="168583">1875 2817 1207 0,'0'0'813'0,"0"0"-656"15,0 0-33-15,0 0 50 16,0 0-2-16,0 0-35 0,201 185-84 16,-153-120-20-1,-2 9-1-15,-10 3-11 0,-10 2 36 16,-12 3-55-16,-14-5-4 16,0-3-4-16,-11-10-61 15,-12-11-66-15,0-15-73 16,4-13-149-16,7-17-172 0</inkml:trace>
  <inkml:trace contextRef="#ctx0" brushRef="#br0" timeOffset="168764">2560 3190 1572 0,'0'0'344'0,"0"0"-112"0,0 0-23 16,0 0-80-16,170-31 25 16,-85 31-154-16,-9 0-147 15,-18 0-383-15</inkml:trace>
  <inkml:trace contextRef="#ctx0" brushRef="#br0" timeOffset="168965">2619 3601 2176 0,'0'0'475'16,"0"0"-398"-16,0 0-39 0,0 0 6 15,0 0 38-15,0 0-53 16,219 20-29-16,-131-20-151 15,-6 0-541-15</inkml:trace>
  <inkml:trace contextRef="#ctx0" brushRef="#br0" timeOffset="169619">4138 3165 1877 0,'0'0'509'0,"0"0"-454"16,0 0 52-16,0 0 78 15,0 0-46-15,0 0-33 16,0 0-84-16,-201-104 14 16,162 137 27-16,-4 20-50 15,5 12 22-15,8 8-13 16,10-8-22-16,17-6 24 0,3-12-24 16,14-8-14-16,21-13-38 15,15-19-65-15,5-7-43 16,4 0-89-16,-3-33-12 15,-7-6 69-15,-7 1 96 16,-8-1 96-16,-12 10 1 16,-9 4 141-16,-6 9 72 15,-7 7-19-15,3 9-23 16,-3 0-11-16,0 18-79 16,0 20 6-16,3 15-23 15,3 9-28-15,-1 14 14 16,4 1-40-16,-3 9-2 15,2 2 43-15,-5 2-30 0,-3-9-10 16,0-4 0 0,0-16-3-16,-6-5 21 0,-19-21-30 15,-4-6 0-15,-4-7 17 16,-5-20-10-16,2-2 5 16,-4-2-5-16,4-30-6 15,4-13 9-15,6-2-10 16,9-6-20-16,10-5 19 15,7 4-31-15,7 1-32 16,53-18-99-16,-9 6-217 16,2 6-450-16</inkml:trace>
  <inkml:trace contextRef="#ctx0" brushRef="#br0" timeOffset="169884">4455 2398 1729 0,'0'0'484'16,"0"0"-364"-16,0 0-25 15,0 0 88-15,0 0-42 16,0 0-95-16,0 0-46 0,-42 172-50 16,19-107-214-16,3-7-336 15</inkml:trace>
  <inkml:trace contextRef="#ctx0" brushRef="#br0" timeOffset="170248">4914 2528 1721 0,'0'0'523'0,"0"0"-462"16,0 0 72-16,-85 198 111 16,55-98-47-16,4 12-56 15,6 5-83-15,3 8-16 16,11-14 34-16,6-13-76 15,0-13-14-15,14-12 13 16,18-14-128-16,27-12-167 16,-6-15-339-16,-4-11-523 0</inkml:trace>
  <inkml:trace contextRef="#ctx0" brushRef="#br0" timeOffset="170775">5244 3272 763 0,'0'0'1579'16,"0"0"-1304"-16,0 0-225 16,0 0 95-16,0 0 39 15,-16 217-93-15,16-138-31 0,0 6-54 16,0 6-6-16,0-7 26 15,6-5-20-15,-3-5-9 16,4-7 3-16,-3-11-21 16,-1-15 13-16,0-8-89 15,0-19-68-15,0-8-11 16,5-6-10-16,-2-6 57 16,0-29-75-16,5-12 11 15,-2-12 126-15,-6-5 33 16,-3-16 34-16,0-10 7 15,0-3 6-15,-3-4 49 16,-6 2 49-16,1 13 59 16,5 11 36-16,3 17-23 15,0 14-39-15,0 9-12 0,14 12-39 16,8 16-7-16,7 3-45 16,5 0-23-16,5 6 33 15,-4 24-30-15,2 5-6 16,-7 6-3-16,-7 0-11 15,-11 4 8-15,-9 1-9 16,-3 6-36-16,-3-15-13 16,-23-1-79-16,3-16-78 15,-3-20-111-15,7 0-263 16,5-9-1278-16</inkml:trace>
  <inkml:trace contextRef="#ctx0" brushRef="#br0" timeOffset="171028">5648 2726 2065 0,'0'0'480'0,"0"0"-359"16,0 0 113-16,0 0-58 15,176 73-26-15,-117-14-67 16,3 15-46-16,7 14 68 15,-4 7-71-15,-6 8-8 16,-13 4-5-16,-21-2-20 0,-14 1-2 16,-11-3-40-1,-17-2-68-15,-54 16-125 0,1-25-584 16,2-23-1373-16</inkml:trace>
  <inkml:trace contextRef="#ctx0" brushRef="#br0" timeOffset="173910">75 2395 1273 0,'0'0'288'0,"0"0"-127"16,-4 240-63-16,4-67 27 15,0 50 46-15,0 23-69 16,0-14-41-16,0-23-23 16,0-39 17-16,0-24 13 15,0-28-37-15,0-33-5 16,0-8 30-16,0 2-5 0,0 1-10 16,0-1-12-16,7-20-14 15,6-15 14-15,0-11-23 16,4-7-6-16,0-5 27 15,1-7 16-15,9 5 8 16,2-6-19-16,8 6 21 16,8-11 6-16,8 4-49 15,16-3-4-15,10-3 24 16,12 1-22-16,20-3 6 16,13 2-13-16,14-6 5 15,10 0 2-15,31 0-8 16,27-19-2-16,-19 0-10 15,-17-1 12-15,-25-2-14 0,-29 11 2 16,20-7 12-16,14 4-9 16,-3-1 9-16,1 9 0 15,-1-6 0-15,26 6 0 16,34 4-1-16,-18-1 1 16,-18 3 0-16,-24 0 28 15,-32 0-20-15,19 0-7 16,19 0 32-16,2 0-31 15,2 3 23-15,-4-3-13 16,-1 0-12-16,-5 0 48 16,-7-3-36-16,1-6-2 15,-3-9 28-15,2 9-37 16,4-6 22-16,-2 7-8 16,2 5-2-16,-10-9 27 15,-4 12-40-15,-8-9 7 0,-7 6-4 16,-10 1 6-16,-2 2-18 15,-4 0 8-15,-3 0 1 16,-8 0 4-16,-6 0-3 16,-8 0-1-16,-9 8 4 15,-2-2 5-15,-4 0-18 16,-3-6 9-16,-4 0 0 16,-10 0 12-16,-5-20-11 15,-7-4 8-15,-12-3 0 16,-4 1-9-16,-3 6 27 15,-5-1-27-15,-3-3 0 16,0 2 7-16,-3 3-1 0,0-14 11 16,0-8-17-1,0-11 0-15,0-15 13 0,0-17-13 16,0-19-3-16,-3-43 1 16,-17-50 2-16,-6-60-6 15,-4-25-16-15,10 13-19 16,8 62 28-16,6 68-23 15,1 49 15-15,5 22 15 16,-6-1 12-16,0-3-12 16,-5-2 6-16,-1 14 0 15,-4 8 8-15,2 14-8 16,2 9 0-16,1 8 6 16,5 11-6-16,0-1 14 0,6 8-14 15,-5 2 0 1,5-5 8-16,-3-1-8 0,0-1 0 15,3-1 0-15,-3-1 0 16,0 0 0-16,-4-4 0 16,1 5 0-16,3-3 2 15,-4 3-2-15,0-2 0 16,1 4-5-16,-3 3 11 16,-5 3-12-16,5 0 6 15,-8 0 0-15,4 0-4 16,-7 0 4-16,0 0 0 15,-3 3 7-15,-6 3-7 16,-4 4 0-16,-7 0 0 0,-5 5 0 16,-4-6-7-1,-4 6 9-15,-5-4-2 0,2 2 1 16,-3-2 1-16,0-9-4 16,4 2-5-16,-4-2 7 15,0-2 11-15,-1 0-11 16,1 0 0-16,-6 0-1 15,0 0 12-15,-4 0-23 16,1 4 12-16,-2-1 0 16,5 0 8-16,3-3-8 15,2 3 0-15,6-3 0 16,0 0 8-16,3 0-22 16,-2 0 14-16,1 0 0 15,-1 0 5-15,-5 0-5 16,-1 0 0-16,-6 0-1 0,2 0 3 15,-2 6-2-15,-5-4 0 16,5 4 0-16,-3 0 3 16,-4 0-3-16,-1-1 0 15,-1 3-1-15,-2-8 1 16,3 3-11-16,-1-3 11 16,-2 1-10-16,-2-1 9 15,2 0 2-15,-3 0-2 16,5 5-4-16,-2-3 5 15,5 4-9-15,-2 3 3 16,1-3-18-16,-1 0 23 16,5 2-10-16,-6-4 10 0,1 4-8 15,1-5 9 1,-1 1-11-16,8-1 11 0,0-2 0 16,3-1-3-16,2 0 3 15,-2 0 0-15,0 0-18 16,0 0 18-16,-1 0-6 15,1-4 6-15,1 0-22 16,-6 4 5-16,2 0 18 16,-3 0-1-16,-1 0 0 15,-3 4 0-15,-3 0-4 16,2 5 4-16,2-2 0 16,-2-1-9-16,2-4-5 15,2 4 14-15,4-2-8 16,0-4 8-16,-2 2-22 15,2-2 22-15,7 0 0 0,2 0-2 16,2 0 10-16,6 0-16 16,-1-6 1-16,4 0-1 15,-2-2 1-15,4-1 8 16,8 2-1-16,-1-1 3 16,2-1 3-16,5 3-12 15,1-2 1-15,-3 2 5 16,5 0 6-16,-4 0-5 15,4-1-1-15,-6 3 0 16,-4-2 9-16,-7 3-25 16,-2-5 14-16,-11 3-17 15,-7 5 7-15,-2 0-10 0,0 0-56 16,-1 0 28-16,7 5 50 16,11 3 21-16,5-5-21 15,7-2 0-15,10 4 3 16,6-5 27-16,9 0 0 15,8 0-18-15,0 0 4 16,0 0 9-16,3 0-25 16,-3 0 0-16,0 0 6 15,-4 0-5-15,1 0 0 16,3 0-2-16,-5 0 2 16,5 0 13-16,3 0-14 15,-3 0 0-15,0 0 14 16,-3 0-4-16,-2 0 10 0,2 0-19 15,-3 0-1-15,-2 0 24 16,-2 0-24-16,4 0 0 16,-1 0-1-16,0 0 1 15,4 0-6-15,-2 0 4 16,5 0 2-16,0 0 0 16,0 0 0-16,0 2 0 15,-3 7 0-15,-2-1 6 16,-1 4-4-16,2 6-2 15,-2-2 1-15,-2 3 44 16,5 5-45-16,3 6 0 16,-3 2 7-16,-2 5-6 15,2 11-1-15,6 5 0 16,0 37-71-16,11-15-172 16,4-6-1000-16</inkml:trace>
</inkml:ink>
</file>

<file path=ppt/ink/ink11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6:25:07.855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0 107 1375 0,'0'0'390'0,"0"0"-253"16,0 0-28-16,0 0 113 15,0 0 3-15,0 0-67 16,-11 0-105-16,11 0-8 0,0 0 9 16,0 0-5-16,0 0 25 15,0 0-62-15,5 0 21 16,18-2 30-16,2-5-36 16,12 1 1-16,2-3-5 15,4 0-22-15,6 1 39 16,2-1-40-16,2 2 0 15,7-1-3-15,-1 2 3 16,-1-3 0-16,1 3-2 16,-11 0 13-16,-8 0-19 15,-10 0 8-15,-13 4-25 16,-11 2 23-16,-3 0-47 16,-3 0-27-16,3 0-93 15,0 0-159-15,0 0-59 0,-3 0-137 16,0 8-620-16</inkml:trace>
</inkml:ink>
</file>

<file path=ppt/ink/ink11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6:25:08.282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39 34 601 0,'0'0'1030'0,"0"0"-826"0,0 0-69 15,0 0 109-15,0 0-22 16,0 0-81-16,0 0-44 16,-39 0-53-16,69 0 25 15,10-2-15-15,8-2-14 16,9 4 18-16,0 0-34 16,6 0 9-16,-1 0 19 15,-3 0-26-15,0 0-8 0,-2 0-8 16,-3 0-9-16,-4-6 28 15,-4 4-29-15,-1-5-17 16,-2 5-23-16,16 0-187 16,-10-2-268-16,-10-1-307 0</inkml:trace>
</inkml:ink>
</file>

<file path=ppt/ink/ink11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6:25:15.987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634 144 1741 0,'0'0'272'16,"0"0"-96"-16,0 0-68 15,0 0 49-15,0 0-5 16,-184-49-91-16,133 49 14 15,-12 19-31-15,1 22 4 16,-6 10 33-16,5 11-26 0,10 5-13 16,11 4-6-16,16-3-21 15,12-7 9-15,11-2-24 16,3-9 0-16,11-5 12 16,18-12-12-16,13-10 0 15,10-8 0-15,7-12 0 16,6-3-16-16,8-12-1 15,-1-26-3-15,-2-10 18 16,-13-7 4-16,-10-8-2 16,-12-2 2-16,-12-2-2 15,-12-1 45-15,-11 10-45 16,0 6 0-16,0 18 37 16,-14 10-7-16,2 16-21 0,-2 8-9 15,8 0-106-15,6 41-108 16,0 3-337-16,0-9-313 15</inkml:trace>
  <inkml:trace contextRef="#ctx0" brushRef="#br0" timeOffset="221">903 771 2134 0,'0'0'376'0,"0"0"-291"16,0 0 131-16,0 0 12 15,0 0-154-15,0 0-74 16,0 0-139-16,26 0-94 16,10 0-388-16,4-8-689 0</inkml:trace>
  <inkml:trace contextRef="#ctx0" brushRef="#br0" timeOffset="660">1734 101 1761 0,'0'0'362'0,"0"0"-182"16,0 0-42-16,0 0 30 15,0 0-37-15,0 0-64 16,-193 134 20-16,150-75-39 16,7 10-20-16,10-3 34 15,6-1-42-15,17 0 3 16,3-6-22-16,0-6-1 15,20-11 18-15,13-7-18 16,10-12-15-16,5-10 9 16,4-11-3-16,4-2 2 0,-3-11-1 15,-4-25 8-15,-7-11 3 16,-10-5-3-16,-7-13 0 16,-13 0 11-16,-12-7 0 15,0 8-11-15,0 5 0 16,-9 12 9-16,-8 12 7 15,3 11-16-15,8 9-62 16,6 12-95-16,0 3-171 16,0 0-441-16</inkml:trace>
  <inkml:trace contextRef="#ctx0" brushRef="#br0" timeOffset="1172">2098 32 1637 0,'0'0'270'0,"0"0"-132"15,0 0 123-15,0 0 1 16,0 0-84-16,0 0-101 16,0 0-29-16,153-17 33 15,-96 17-38-15,8 0-28 16,6 0 48-16,-2 0-36 15,0-3 1-15,-11-1-10 16,-11-2-7-16,-15 4 10 16,-12 2-21-16,-9 0 0 0,-8 0 39 15,-3 0-9 1,0 0 24-16,0 0-19 0,0 0-9 16,0 8 5-16,-3 12-31 15,-11 17 0-15,-3 5 16 16,0 13-10-16,2 7-2 15,2 3-3-15,-4 2 0 16,5 6 42-16,1-1-42 16,2-5-1-16,1-2 21 15,2-9-20-15,3-6 15 16,0-5-16-16,3-13 2 16,-3-3 8-16,-1-8-10 15,1-7 0-15,0-5 15 16,0-3-7-16,3-3-7 0,0-3-1 15,0 3-9-15,-3-3-1 16,3 0-85-16,0 0-113 16,0 0-382-16,0 0-428 0</inkml:trace>
  <inkml:trace contextRef="#ctx0" brushRef="#br0" timeOffset="1405">2402 610 1781 0,'0'0'501'0,"0"0"-404"15,0 0-51 1,0 0 203-16,0 0-54 0,170-34-134 15,-71 20-61-15,62-9-49 16,-19 2-315-16,-17 4-1634 0</inkml:trace>
</inkml:ink>
</file>

<file path=ppt/ink/ink11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6:25:15.050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493 572 1292 0,'0'0'326'15,"0"0"-155"-15,0 0-16 16,0 0 123-16,0 0-126 16,0 0-63-16,-54 6 5 15,54-6-24-15,0 0 31 0,0 0-26 16,20-12-38 0,17-12 23-16,8-11-60 0,7-6 0 15,1-9 10-15,-1 0-9 16,1-6 0-16,-8-3 6 15,-2 4-6-15,-7 1 64 16,-7 10-40-16,-6 6 5 16,-9 11 16-16,-8 9-32 15,-3 9 19-15,-3 3-18 16,0 6-6-16,0 0 10 16,0 0-19-16,0 30 0 15,0 23 9-15,0 18-3 16,-13 17 0-16,3 13-6 0,1 1 6 15,-2 1 9 1,8-8-15-16,3-6-18 0,0-5-34 16,0-3-153-16,-3 10-101 15,-6-18-259-15,-8-17-653 0</inkml:trace>
  <inkml:trace contextRef="#ctx0" brushRef="#br0" timeOffset="398">0 1309 1781 0,'0'0'305'16,"0"0"-215"-16,0 0 109 15,0 0 38-15,0 0-20 16,0 0-118-16,0 0-54 16,-9 0 13-16,69 0-33 15,20-4-13-15,22 0 33 16,16 1-24-16,36-1 6 16,43 2-6-16,38 2 6 15,10-3 14-15,-8-7-41 16,-21 4 0-16,-27-6 20 15,-28 1-19-15,-33 1 8 0,-40 6-9 16,-26-1 0 0,1 1-1-16,-15 4-17 0,-5 0-27 15,-27 0-5-15,-16 0-101 16,-10 0-103-16,-28 13-286 16,-12 0-775-16</inkml:trace>
</inkml:ink>
</file>

<file path=ppt/ink/ink11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7:37:02.143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68 69 1657 0,'0'0'266'16,"0"0"-124"-16,0 0 60 16,0 0 40-16,0 0-43 15,0 0-79-15,-12-61 29 16,12 57-74-16,0 4-29 15,0 0 8-15,17 27-48 16,21 25 36-16,12 29 15 16,4 18-45-16,3 17 45 15,-1 3-38-15,-2 0-7 16,-3-9 28-16,-9-20-39 0,-2-13 10 16,-12-15-11-16,-2-15 0 15,-9-9 12-15,-3-11-12 16,-5-10-23-16,-3-5-5 15,-6-7-146-15,0-5-156 16,0 0-301-16,-12-17-766 0</inkml:trace>
  <inkml:trace contextRef="#ctx0" brushRef="#br0" timeOffset="309">0 956 1871 0,'0'0'331'0,"0"0"-238"16,0 0 116-16,0 0 44 16,0 0-105-16,0 0-18 15,0 0-88-15,26-159-33 16,43 79 49-16,13-11-56 15,13-9 26-15,9-3-26 16,1 5 8-16,-3 10 18 16,-14 15-28-16,-17 20 0 15,-21 15-1-15,-24 17-12 16,-20 11-76-16,-6 10-169 0,-9 10-381 16,-14 11-319-16</inkml:trace>
  <inkml:trace contextRef="#ctx0" brushRef="#br0" timeOffset="541">1376 429 1318 0,'0'0'1122'0,"0"0"-954"15,0 0-98-15,0 0 94 0,0 0 27 16,189-30-116-16,-117 15-60 16,10 4-2-16,9 5-13 15,11 2-149 1,-20 4-370-16,-31 0-410 0</inkml:trace>
  <inkml:trace contextRef="#ctx0" brushRef="#br0" timeOffset="745">1326 966 2134 0,'0'0'385'16,"0"0"-306"-16,0 0-67 0,0 0 168 15,0 0-82 1,220 8-49-16,-126-8-42 0,14 0-7 15,53-13-56-15,-28-1-409 16,-14-1-461-16</inkml:trace>
</inkml:ink>
</file>

<file path=ppt/ink/ink11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7:37:08.553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448 594 1443 0,'0'0'281'16,"0"0"-208"-16,0 0 6 15,0 0 127-15,0 0-32 16,0 0-74-16,0 0-23 16,-154-90-46-16,103 92 48 15,-2 32-36-15,-4 18-2 16,12 15 35-16,10 11-59 16,5 6 14-16,17 2-31 0,9-3 14 15,4-10 3-15,0-11-17 16,33-18 0-16,10-13-16 15,8-21-17-15,16-10-23 16,8-20-20-16,10-33-54 16,0-12 35-16,0-15-36 15,-3-8 23-15,-6-3 83 16,-11-4 10-16,-9-5 15 16,-10 3 47-16,-14-3 17 15,-5 3 67-15,-15 5-61 16,-9 13 19-16,-3 14 23 15,0 20-54-15,0 16 30 16,0 15 16-16,-3 14-35 0,-13 12 10 16,-7 41-79-16,-6 29 0 15,-8 26 26-15,1 18-26 16,1 8-1-16,5 4 0 16,7-2 2-16,3-10 2 15,8-8-3-15,4-20 0 16,8-19 0-16,0-26 0 15,0-21-1-15,0-10-9 16,0-17 5-16,0-5-11 16,11 0 16-16,1-5 0 15,8-28-17-15,7-8 11 16,5-9-21-16,8-6-22 16,-1-2-9-16,4-3 50 15,-1 12-25-15,-2 12 26 16,-8 9-8-16,-5 12 15 0,-7 16-12 15,-8 0-4-15,-2 13 16 16,-3 19-17-16,2 7 17 16,1-2 0-16,10-1 3 15,3-9-3-15,10-9-1 16,2-12-14-16,5-6-29 16,-1-6 33-16,1-24-86 15,-4-5-13-15,-4-4 103 16,-6 4-23-16,-10 9 24 15,-5 8 6-15,-8 15 6 16,-3 3 80-16,0 15-70 16,3 26-2-16,3 15 41 15,11 7-42-15,6-3 66 16,13-6-29-16,10-13-49 0,5-17 36 16,6-19-37-16,-1-5 0 15,-8-17 10-15,-11-27-9 16,-17-10-1-16,-17-4 23 15,-3-4 53-15,-31 3 53 16,-23 5-82-16,-15 14-14 16,-4 13 15-16,2 15-48 15,12 12-29-15,19 0-212 16,17 12-628-16</inkml:trace>
</inkml:ink>
</file>

<file path=ppt/ink/ink11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7:37:09.868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370 750 1547 0,'0'0'268'0,"0"0"-201"15,0 0 20-15,0 0 81 16,0 0-5-16,-170-65-34 15,137 65-83-15,1 9-28 0,2 32 26 16,1 12-35-16,9 12-7 16,3 3 5-16,11 0-1 15,6-7-12-15,0-10-3 16,3-13-47-16,20-14 24 16,3-15-31-16,7-9 6 15,4-5-3-15,1-29-33 16,4-16-14-16,1-8 9 15,-7-12 31-15,1-5 67 16,-8-5-10-16,-7-2 10 16,-2-3 14-16,-3-1 13 15,-7 4 36-15,-4 13 1 0,-2 12 17 16,-4 23 34 0,0 19-24-16,0 15-4 0,0 6-19 15,0 42-47-15,0 21 40 16,0 23-52-16,-4 11-7 15,-6 9 51-15,4-2-36 16,0-4-8-16,6-9 11 16,0-9-18-16,0-17 17 15,6-12-19-15,17-24-18 16,10-15 8-16,6-16 7 16,7-4-6-16,9-17 9 15,1-25-19-15,3-14 18 16,-3-9-27-16,-7-5 17 15,-13-1 10-15,-13 6 1 0,-11 8 0 16,-12 10 11-16,0 12 7 16,-15 9 50-16,-18 6-27 15,-4 7-41-15,-5 7 55 16,2 6-24-16,8 0-10 16,2 9 6-16,10 17-26 15,8 10 5-15,12 9-6 16,0 5-3-16,0 2-6 15,17-1 9-15,12-4-1 16,7-9 1-16,7-10-76 16,2-11 49-16,1-15-13 15,7-2-27-15,-5-19 52 16,1-21-18-16,-3-10-12 16,-2-2 26-16,-9 1 7 0,-5 9 11 15,-10 16 1-15,-8 17 0 16,-9 9 46-16,-3 4-31 15,0 31 4-15,0 12 20 16,0-1-39-16,0 2 21 16,-3-6-21-16,-3-11 1 15,0-9 15-15,-2-10-16 16,8-10 1-16,0-2 32 16,0 0-13-16,0-27-4 15,0-7-16-15,8-8 0 16,10-2-9-16,12 0 9 15,-1 9 0-15,5 7-7 0,2 14 3 16,2 14 3 0,-2 0-5-16,1 20 6 0,-5 22 47 15,-2 7-14-15,-7 7-3 16,-6 1 12-16,-5-4-41 16,-2-9 7-16,-4-11-8 15,-6-12-83-15,0-13-28 16,0-8-111-16,-9-6-310 15,-13-13-692-15</inkml:trace>
  <inkml:trace contextRef="#ctx0" brushRef="#br0" timeOffset="236">744 517 1768 0,'0'0'338'0,"0"0"-268"16,0 0 106-16,0 0-13 15,0 0-80-15,202-159-31 16,-152 145-52-16,-4 8-15 16,-1 6-135-16,-5 0-131 15,-1 0-58-15,4 0-177 16,-11 0-150-16</inkml:trace>
  <inkml:trace contextRef="#ctx0" brushRef="#br0" timeOffset="352">1345 285 1077 0,'0'0'608'0,"0"0"-359"0,0 0 18 15,0 0-14-15,125-151-123 16,-83 113-66-16,1 5-64 16,-4 10-37-16,1 2-106 15,-14 9-245-15,-13 5-411 0</inkml:trace>
  <inkml:trace contextRef="#ctx0" brushRef="#br0" timeOffset="550">0 420 2244 0,'0'0'325'0,"0"0"-282"16,0 0 5-16,0 0-48 16,249 0-16-16,-125 0-102 15,-5 0-736-15</inkml:trace>
</inkml:ink>
</file>

<file path=ppt/ink/ink11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7:37:11.961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0 711 1607 0,'0'0'292'16,"0"0"-254"-16,0 0-29 15,0 0 36-15,0 0-4 16,166-77 9-16,-93 33-50 16,6-11 0-16,-5-5 34 15,-4-5-33-15,-12 0 9 16,-19 4-8-16,-19-4 40 15,-14 9 60-15,-6 0-16 16,-6 13-23-16,-23 10 71 16,-1 9-57-16,-2 18-1 15,-2 6-26-15,3 15-27 0,-3 35 51 16,5 17-52-16,7 22-7 16,2 8 28-16,9 7-31 15,2 2-3-15,1-7-9 16,2-4 6-16,0-7 6 15,-4-12-12-15,4-6-1 16,-4-24-5-16,3-15 6 16,4-14 0-16,-3-15 7 15,-2-2-7-15,2-6 29 16,0-28-29-16,6-14-3 16,0-11-15-16,6-9 18 15,28-6-33-15,5 7-8 0,10 4-14 16,2 14 54-16,2 16-26 15,-7 16 15-15,-7 17-2 16,-10 0 14-16,-9 13-7 16,-12 24 6-16,-8 0 1 15,0 8 21-15,-25-4-21 16,-4-4 0-16,1-9 6 16,-3-8-5-16,2-8 13 15,7-7-4-15,-1-5-9 16,6 0 41-16,6 0-42 15,5-7 0-15,3-3 6 16,3 8-6-16,0 2-10 16,0 0-8-16,17 0 13 15,9 14-11-15,0 10 14 16,7 5-5-16,4 5 5 0,-2-5 2 16,4-6-24-1,0-2 24-15,1-12-25 0,-4-9 18 16,2 0-32-16,2-6 4 15,-1-24 10-15,1-8-37 16,2-12 12-16,4-7 10 16,-1-7 9-16,6-7 31 15,-3-5-25-15,-2-4 14 16,-4 1 11-16,-5 5 0 16,-11 5 0-16,-13 14 12 15,-7 13 1-15,-6 11 64 16,0 8-5-16,0 10-10 15,-19 10 29-15,-4 3-50 0,-3 7-22 16,-3 30 19 0,-4 17-21-16,4 11 24 0,-2 11-41 15,6 9 7-15,2 1 1 16,6 0-8-16,8-8 0 16,1-3 6-16,8-10 0 15,0-13-1-15,0-10-5 16,0-19-72-16,3-10 47 15,14-13-11-15,3 0-2 16,6-30 13-16,10-14-20 16,4-10 18-16,2-2-5 15,4 6 9-15,-4 9 13 0,-2 11 10 16,-7 22-9 0,-4 8 9-16,-3 8 21 0,1 33 34 15,-4 13-7-15,3 4-24 16,-3 1 28-16,2-6-31 15,1-9 6-15,2-13-8 16,-3-14-17-16,1-13 11 16,0-4-13-16,1-16 1 15,-1-20-7-15,-6-10 6 16,0-7 0-16,-1-4-1 16,-3 1 10-16,-3 6-9 15,-2 9 0-15,-5 11 0 16,0 17 21-16,2 9 6 0,-2 4-26 15,0 15 33 1,7 20-20-16,0 7 16 0,0 4-30 16,1 2 0-16,-2-7 11 15,5-3-10-15,-4-8-1 16,-3-9 0-16,-4-10-73 16,-6-11-146-16,0-3-306 15,0-21-830-15</inkml:trace>
  <inkml:trace contextRef="#ctx0" brushRef="#br0" timeOffset="168">1797 178 2147 0,'0'0'321'15,"0"0"-183"-15,0 0-107 16,0 0-11-16,0 0-20 15,0 0-324-15,0 0-1353 0</inkml:trace>
</inkml:ink>
</file>

<file path=ppt/ink/ink11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7:37:15.887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0 2290 0,'0'0'368'0,"0"0"-314"15,0 0-54-15,0 0-43 16,0 0-775-16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6:04:27.974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417 712 1642 0,'0'0'373'15,"0"0"-244"-15,0 0-34 16,0 0 102-16,0 0 27 15,0 0-27-15,-195-112-95 16,138 125-54-16,1 28 5 16,11 14-24-16,8 7-1 0,17 3-19 15,17 3-9-15,3-9-9 16,14-9-27-16,26-12-19 16,8-14-59-16,5-21-21 15,2-3-22-15,1-29-21 16,-4-28 0-16,-5-16 49 15,-9-20 40-15,-8-12 89 16,-13-12 1-16,-11-8 101 16,-6-5 41-16,0 13 11 15,0 14-22-15,-6 29 68 16,-5 30-15-16,8 33-61 16,3 11-34-16,0 38-76 15,0 38-2-15,0 30 15 0,20 21-9 16,3 12-3-1,3 1-14-15,7-6 7 0,3-15-8 16,7-25-45-16,0-24-38 16,5-31-8-16,1-35-17 15,1-4-11-15,-2-48 25 16,-2-17 34-16,-7-14 35 16,-5-6 20-16,-11 6 5 15,-11 18 61-15,-5 18 18 16,-4 32 38-16,-3 11-9 15,0 33-65-15,0 34-3 16,0 19 4-16,0 7-37 16,0-1 1-16,0-12-8 15,7-15-66-15,21-28-164 16,0-15-239-16,-5-22-281 0</inkml:trace>
  <inkml:trace contextRef="#ctx0" brushRef="#br0" timeOffset="147">973 353 1480 0,'0'0'797'15,"0"0"-645"-15,0 0-121 16,0 0-11-16,0 0-20 16,0 0-234-16,0 0-576 0</inkml:trace>
  <inkml:trace contextRef="#ctx0" brushRef="#br0" timeOffset="767">1285 856 1652 0,'0'0'330'15,"0"0"-236"-15,0 0-10 16,0 0 58-16,190-48-34 15,-137 11-55-15,-8 0-4 16,-8-9-28-16,-18 6-12 16,-19 1 4-16,0 7 10 15,-24 7-11-15,-18 12 23 0,-7 13 44 16,0 0 17 0,-1 26-15-16,12 18-11 0,11 12-6 15,15 6-30-15,12-3-23 16,0 0-11-16,26-13-21 15,22-6-51-15,11-16-70 16,13-16-109-16,4-8 97 16,0-2 52-16,-11-32-151 15,-10-10 126-15,-16-3 77 16,-8 0 50-16,-16 9 21 16,-5 11 122-16,-7 15 83 15,-3 12-28-15,0 3-91 16,0 35-37-16,0 12-9 15,-13 7-40-15,4-7-21 16,3-5 0-16,3-16-53 0,3-11-29 16,0-13-31-16,0-5 0 15,0-11 77-15,9-29 13 16,13-9 17-16,7-10 5 16,8-6 1-16,2 9 34 15,4 7 20-15,-1 15 33 16,1 16 32-16,-1 18 35 15,-2 0-1-15,-1 33-30 16,1 15 1-16,-8 11-44 16,-2 0-52-16,-10-3-8 15,-5-10-20-15,-4-10-33 16,-5-13-108-16,-6-19-195 0,0-4-320 16,-17 0-1186-16</inkml:trace>
  <inkml:trace contextRef="#ctx0" brushRef="#br0" timeOffset="1054">1415 297 1993 0,'0'0'542'16,"0"0"-486"-16,0 0 77 15,0 0 97-15,184-151-70 0,-116 116-72 16,-5 9-37-16,-10 7-16 16,-17 15-16-16,-10 4-17 15,-6 4 8-15,-3 27-10 16,1 1 1-16,6 0-2 16,8-8 1-16,7-11-31 15,18-13-64-15,31-15-173 16,-14-22-387-16,-4-4-964 0</inkml:trace>
</inkml:ink>
</file>

<file path=ppt/ink/ink11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7:37:03.336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279 626 1219 0,'0'0'1152'0,"0"0"-956"0,0 0-150 15,0 0 137-15,0 0 18 16,0 0-118-16,-187-65 0 15,154 65-83-15,7 17 0 16,6 12 8-16,11 9-8 16,9 3-11-16,0 4 2 15,23 3-37-15,19 0 45 16,7-2-62-16,7-6 21 16,7 2 41-16,-4-6-8 0,-8-1 9 15,-5-4-8 1,-13-3 17-16,-16-4-1 0,-17-1-8 15,0 0 0 1,-39 5 61-16,-18-3-49 0,-5 2 3 16,-6-6 21-16,6-8-35 15,5-6 29-15,15-7-30 16,19 0-63-16,17-9-41 16,18-47-259-16,31 0-313 15,7 4-468-15</inkml:trace>
  <inkml:trace contextRef="#ctx0" brushRef="#br0" timeOffset="278">554 763 77 0,'0'0'1688'16,"0"0"-1436"-16,0 0-49 0,0 0 55 16,-6 165-16-16,1-100-83 15,5-1-97-15,0-5 0 16,14-7-62-16,25-12 1 15,10-6 19-15,7-15-20 16,3-13 1-16,-4-6-1 16,-9 0 5-16,-4-25-26 15,-11-15 15-15,-9-7-5 16,-13-5 11-16,-9-8 1 16,0-1 6-16,-9 0-5 15,-24 9-2-15,-5 3-17 0,-35-9-270 16,11 12-400-16,3 11-1216 15</inkml:trace>
  <inkml:trace contextRef="#ctx0" brushRef="#br0" timeOffset="547">435 457 1699 0,'0'0'385'0,"0"0"-244"16,0 0 47-16,0 0 22 15,0 0-76-15,178-129-64 16,-146 129-35-16,1 0-35 16,-1 23 0-16,-1 7-53 0,1-1-72 15,-2-6 27 1,2-8-67-16,-2-9 26 0,2-6 60 16,2 0 39-16,-3-30 40 15,6-11 1-15,2-12 53 16,4-1 53-16,-1-7-98 15,21-13-9-15,-15 16-297 16,-5 10-1636-16</inkml:trace>
  <inkml:trace contextRef="#ctx0" brushRef="#br0" timeOffset="1006">1939 921 1030 0,'0'0'317'15,"0"0"-246"-15,0 0 49 16,0 0 55-16,202-86-32 15,-129 32-33-15,6-5-67 16,-5-8 5-16,-5-8-3 16,-10-1-25-16,-14-4 53 15,-11 1 16-15,-17-1 40 0,-14 7-4 16,-3 5-54-16,0 12 11 16,-17 15 21-16,-6 21 9 15,-3 13 12-15,-4 7-63 16,1 33-31-16,-4 32 6 15,1 20-13-15,6 20 29 16,2 14-52-16,8-1 0 16,9 2 45-16,7-8-33 15,0-11-12-15,0-13 5 16,10-14-5-16,16-18-39 16,3-16-113-16,30-27-209 15,-6-10-100-15,-4-3-356 0</inkml:trace>
  <inkml:trace contextRef="#ctx0" brushRef="#br0" timeOffset="1748">3078 663 2027 0,'0'0'497'16,"0"0"-312"-16,0 0 58 15,0 0-26-15,0 0-97 16,-193-12-85-16,148 36 33 16,5 6-50-16,1 10-10 15,8 8-4-15,8 7 7 16,11 1-22-16,8 1 10 0,4-7-52 16,0-6 44-1,19-11-71-15,12-12-39 0,5-14-21 16,2-7-85-16,5-2 44 15,-1-33 7-15,-5-12 39 16,-4-7 107-16,-7-3 7 16,-9 9 21-16,-8 10 31 15,-2 13 53-15,-7 19 84 16,0 6-35-16,0 12-108 16,0 30 76-16,0 4-35 15,10 5-39-15,6-3 9 16,4-8-35-16,9-13 13 15,-3-9-14-15,-4-15-15 0,-2-3 4 16,0-6-17-16,-3-30-9 16,2-5 17-16,1-9-22 15,0-4 42 1,-3 11-16-16,-2 9 7 0,-2 11-6 16,4 21 15-16,-8 2-13 15,5 18-1-15,-5 25 25 16,2 7-11-16,2 2 0 15,-4-3 33-15,-3-12 20 16,2-6-52-16,-8-17 0 16,0-7 30-16,0-7-31 15,0 0 30-15,0-12-16 16,0-22-14-16,-8-3 48 16,8-8-43-16,0-4-4 15,11 2 13-15,18 5-3 0,7 9-5 16,7 16-6-16,-4 13 0 15,4 4 29-15,-1 19-7 16,-2 23 18-16,-1 14 40 16,-7-1-58-16,-6 4 17 15,-6-9-39-15,-6-11 8 16,-8-10-23-16,-6-12-30 16,0-17-142-16,-17 0-297 15,-6-6-526-15</inkml:trace>
  <inkml:trace contextRef="#ctx0" brushRef="#br0" timeOffset="1992">2891 395 45 0,'0'0'1843'15,"0"0"-1582"-15,0 0-118 16,0 0 102-16,0 0-47 16,154-159-63-16,-118 146-82 15,-3 12-53-15,2 1 0 16,2 0-164-16,11 0-165 16,-5 0-207-16,-10 0-1036 0</inkml:trace>
  <inkml:trace contextRef="#ctx0" brushRef="#br0" timeOffset="2107">3484 106 1979 0,'0'0'305'15,"0"0"-183"-15,0 0-105 16,206 12-17-16,-118 9-74 16,-9-2-502-16</inkml:trace>
  <inkml:trace contextRef="#ctx0" brushRef="#br0" timeOffset="2622">4875 133 1551 0,'0'0'345'0,"0"0"-175"16,0 0-47-16,0 0 83 15,0 0-50-15,0 0 0 16,27 248-29-16,-18-133-63 16,2 5 22-16,-5-2-82 0,0-13 4 15,0-6-8-15,5-23 0 16,2-14-133-16,-7-22-166 16,0-15-350-16,-3-17-1167 0</inkml:trace>
  <inkml:trace contextRef="#ctx0" brushRef="#br0" timeOffset="3424">4718 716 1558 0,'0'0'257'0,"0"0"-171"16,0 0-36-1,0 0 72-15,0 0-6 0,213-15-66 16,-145 0 26-16,5 4-13 16,-2 2-11-16,-8 6 77 15,-4 3-56-15,-10 0-22 16,-13 23 3-16,-10 13 5 16,-6 5 25-16,-7 12-76 15,-4 4-1-15,2 2 22 16,-2-5-29-16,8-6 0 15,6-6-1-15,5-13 8 16,6-12-17-16,2-10-51 16,4-7-36-16,2 0 67 15,-4-30-48-15,-1-8 4 16,-7-9 38-16,-7 0 35 0,-3 0-8 16,-8 8 9-16,-2 10 0 15,-7 14 73-15,0 13-15 16,-3 2-23-16,0 9-6 15,3 22-23-15,8 14 22 16,-2 2-28-16,11-3 0 16,3-4 15-16,7-6-4 15,5-16-10-15,2-7-2 16,-1-11-7-16,-1 0 7 16,-2-11-42-16,4-19-9 15,-5-9 38-15,1 2 4 16,-4-2-17-16,-3 9 18 15,-7 11-9-15,-2 10 9 0,-3 9-12 16,-5 2-20-16,-1 30 39 16,-2 9 3-16,0 1-1 15,-3-2 15-15,0-4-13 16,1-13 9-16,-4-10-11 16,0-7 0-16,0-6 11 15,0 0 8-15,0-13-17 16,0-13 4-16,0-9 1 15,6-6-10-15,11-1 3 16,6-2-10-16,6 10-5 16,7 3 15-16,4 10-11 15,-1 17 10-15,-1 4 2 16,-1 4 5-16,-7 33 9 0,-1 10-3 16,-6 3 44-16,-4 0-42 15,-5-6-2-15,-2-4 1 16,-4-9-13-16,4-8-29 15,11-23-175-15,-4 0-346 16,4 0-765-16</inkml:trace>
  <inkml:trace contextRef="#ctx0" brushRef="#br0" timeOffset="3909">7256 787 1774 0,'0'0'489'0,"0"0"-363"0,0 0 129 16,0 0 5-16,0 0-134 15,-178 134-31-15,155-88-95 16,14-2 9-16,9-6-22 16,0-8 13-16,26-13-79 15,11-10-113-15,1-7-91 16,4-10-40-16,-2-28-40 15,-7-6 113-15,-10-6 148 16,-6-1 102-16,-14 8 47 16,-3 7 103-16,0 9 69 15,0 16 77-15,-3 11-59 0,-5 0-99 16,2 35-49 0,3 27 20-16,3 21-22 0,0 14-18 15,0 11-53-15,23 14 38 16,13 4 33-16,4 2-75 15,-1-2 30-15,-10-13-42 16,-15-14 6-16,-14-22 17 16,0-16-22-16,-37-22 14 15,-13-15-15-15,-8-16 0 16,-4-8 53-16,-3-14-23 16,2-31 13-16,7-20 11 15,14-14-53-15,13-13 19 16,21-5-20-16,31-50-63 15,33 23-60-15,6 18-536 0</inkml:trace>
  <inkml:trace contextRef="#ctx0" brushRef="#br0" timeOffset="10162">13 2587 1592 0,'0'0'230'0,"0"0"-165"16,0 0-10-16,0 0 87 15,0 0 28-15,0 0-80 16,-3 35-44-16,17 13 95 16,1 14-63-16,2 14-37 0,-1 6 55 15,-2 6-46-15,-5-5-33 16,-3-6 14-16,2-14-31 15,-5-17 28-15,-3-16-28 16,3-15 0-16,-3-15 16 16,0 0 26-16,0-18 10 15,0-26-16-15,0-17-35 16,0-17 10-16,0-1-11 16,0-4-3-16,9 9-20 15,18 13 20-15,13 8-45 16,12 16-98-16,39 16-148 15,-12 8-298-15,-3 13-788 0</inkml:trace>
  <inkml:trace contextRef="#ctx0" brushRef="#br0" timeOffset="10575">1064 2870 1687 0,'0'0'331'16,"0"0"-190"-16,0 0 20 15,0 0 27-15,-176-56 19 16,134 56-56-16,-6 0-93 16,6 20 22-16,4 22-62 15,8 8 1-15,10 9 11 16,14-1-21-16,6 3-14 0,9-9 5 15,27-7-36-15,13-19 35 16,7-15-65-16,0-11-64 16,-1-11 54-16,-5-30-23 15,-7-9 25-15,-11-7 4 16,-13 3 39-16,-5 6 31 16,-11 15 11-16,-3 12 56 15,0 14 48-15,0 7-48 16,0 4-31-16,0 31-17 15,0 10-19-15,0 5 43 0,11 7-43 16,11-8-28 0,36-2-56-16,-5-12-242 0,3-14-490 15</inkml:trace>
  <inkml:trace contextRef="#ctx0" brushRef="#br0" timeOffset="11241">2259 2870 1847 0,'0'0'305'0,"0"0"-280"15,0 0 24-15,0 0 50 0,0 0 2 16,43 176-24-16,-37-124-76 16,-6-8 19-16,0-6-20 15,0-9 0-15,0-11 43 16,0-9-37-16,0-9 1 16,0 0 56-16,-3-15-62 15,3-20 5-15,0-15-6 16,0-7-58-16,17-8 12 15,15 4-42-15,7 3-14 16,1 12 53-16,2 18-33 16,1 15 41-16,-4 13 16 15,-2 13 21-15,-9 24 4 16,-5 17 17-16,-3 2 25 0,-3 7 34 16,-8-5-47-16,-2-5 18 15,-4-9-14-15,-3-12-2 16,0-12 30-16,0-7-51 15,0-13 18-15,-3 0 36 16,-13-4-62-16,2-22 10 16,5-6-12-16,6-9 6 15,3-3-3-15,0-4-3 16,17-2-17-16,14-1 16 16,12 8-37-16,2 7 2 15,3 13 15-15,-3 10 21 16,-2 13-20-16,-4 0 20 15,-10 15 0-15,-3 20 6 0,-6 10 3 16,-4 5 22 0,-2 7-10-16,-2-5-20 0,-1-4 21 15,4-1-22-15,-1-12-7 16,-1-5-56-16,7-13-113 16,-8-8-145-16,-1-9-747 0</inkml:trace>
  <inkml:trace contextRef="#ctx0" brushRef="#br0" timeOffset="11890">3500 2923 1600 0,'0'0'330'0,"0"0"-167"15,0 0 57-15,0 0 23 16,0 0-31-16,0 0-102 16,-190 32 2-16,154 1-73 15,4 5-14-15,12 1 40 16,7-4-58-16,13 1-7 16,0-10 0-16,33-6-40 15,13-13 2-15,5-7-151 16,2 0-69-16,-1-17 8 15,-12-13 2-15,-7 1 104 16,-13 5 109-16,-11 8 35 0,-6 10 38 16,-3 6 62-16,0 0 10 15,0 10-23-15,0 20-38 16,0 5 30-16,0 3-33 16,0 6-40-16,13-4 23 15,10-7-29-15,6-6-44 16,14-12 36-16,7-15-81 15,4 0 7-15,3-23 62 16,-4-22-306-16,-15-8 160 16,-5-6 64-16,-10-9 3 15,-6-5 88-15,-5-7 11 16,-5-5 99-16,-7-3 52 16,0 6-14-16,0 4 40 0,0 13-26 15,0 22 0-15,0 15 63 16,0 20-74-16,0 8-34 15,0 14-59-15,0 33-14 16,0 18 33-16,9 15-47 16,-1 9-18-16,-2 4 49 15,-3 2-32-15,0-4 1 16,0-9-13-16,2-10 2 16,-2-16-16-16,3-15-74 15,0-18-145-15,2-14-136 16,-5-9-365-16</inkml:trace>
  <inkml:trace contextRef="#ctx0" brushRef="#br0" timeOffset="12080">3913 2876 1275 0,'0'0'819'16,"0"0"-702"-16,0 0-45 15,0 0 106-15,0 0-52 16,0 0-108-16,210-53-18 16,-155 26-12-16,-16 7-212 15,-10 0-386-15</inkml:trace>
  <inkml:trace contextRef="#ctx0" brushRef="#br0" timeOffset="12337">3330 2350 1903 0,'0'0'378'15,"0"0"-288"-15,0 0-43 16,0 0 145-16,0 0-16 15,0 0-69-15,0 0-96 16,68 76-1-16,-34-75-20 16,5-1 8-16,4 0-157 0,9-4-157 15,-13-17-349-15,-6 6-1030 16</inkml:trace>
  <inkml:trace contextRef="#ctx0" brushRef="#br0" timeOffset="13549">5942 2296 1371 0,'0'0'320'0,"0"0"-215"16,0 0 61-16,0 0 98 16,0 0-93-16,0 0-70 15,0 0-35-15,-82-80-31 16,59 78 63-16,-2 2-49 15,-4 0-7-15,-8 0 28 16,-2 8-49-16,-4 13 9 16,1 6-6-16,-1 1-24 15,7 5 53-15,-1 8-52 16,9 6 6-16,5 7 39 16,0 5-46-16,6 2 15 15,1 4 3-15,6-3-17 0,0 3 64 16,7-3-65-1,3 3 11-15,0-7 41 0,0-2-52 16,3-3 13-16,17-2-13 16,2-8 6-16,1-4 11 15,4-4-17-15,-4-2 0 16,0-10 6-16,3 1-5 16,-3-9-1-16,2-1 0 15,6-5 1-15,1-2 12 16,4-7-13-16,4 0 0 15,-4 0 11-15,-1-7-11 16,-2-11 0-16,1-2 0 16,-8-4 0-16,-4-2-2 0,-8 0 2 15,-5-4 0 1,-9-1 12-16,0 3-6 0,-13-2-6 16,-27 5 0-1,-9 1 1-15,-13 2 26 0,-3 7-27 16,-3 8 0-16,2 1-16 15,1 6-37-15,15 0-201 16,15 0-687-16</inkml:trace>
</inkml:ink>
</file>

<file path=ppt/ink/ink11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7:37:19.811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174 0 1413 0,'0'0'257'0,"0"0"-74"0,0 0-53 15,0 0 51-15,0 0 21 16,0 0-96-16,-33-10-60 16,53 43 9-16,13 17 3 15,9 18 85-15,7 23-40 16,3 15-42-16,4 15 26 16,-3 8-48-16,-1-5-2 15,-4-6 16-15,-1-14-28 16,-4-19 43-16,-4-14-68 15,-4-19 1-15,-4-7 27 16,-5-12-27-16,-7-7-2 0,-2-9-8 16,-8-7-105-1,-3-5-19-15,-6-5-190 0,0 0-249 16,0-5-399-16</inkml:trace>
  <inkml:trace contextRef="#ctx0" brushRef="#br0" timeOffset="370">39 1184 1570 0,'0'0'293'0,"0"0"-201"16,0 0 31-16,0 0 87 16,0 0 9-16,0 0-119 15,0 0-34-15,-39 3 5 16,55-15-19-16,24-21 13 16,13-13-13-16,15-17-28 15,14-10 49-15,9-9-58 16,8-9-3-16,3-4 42 15,-8 2-35-15,-3 11-4 16,-12 9-15-16,-17 16 11 16,-11 17-23-16,-20 14-15 0,-11 10-127 15,-17 16-149-15,0 0-361 16,-3 7-1160-16</inkml:trace>
</inkml:ink>
</file>

<file path=ppt/ink/ink11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7:37:22.565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0 2162 0,'0'0'506'15,"0"0"-506"-15,0 0-126 16,0 0-115-16,0 0-803 0</inkml:trace>
</inkml:ink>
</file>

<file path=ppt/ink/ink11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7:37:24.913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0 2417 0,'0'0'46'0,"0"0"-46"16,0 0-188-16,0 0 42 15,0 0-214-15</inkml:trace>
</inkml:ink>
</file>

<file path=ppt/ink/ink11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7:37:25.033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0 1938 0,'0'0'552'0,"0"0"-361"0,0 0 50 16,0 0-241-16,0 0-200 0</inkml:trace>
</inkml:ink>
</file>

<file path=ppt/ink/ink11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7:37:23.442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414 473 1520 0,'0'0'220'0,"0"0"-116"15,0 0-21-15,0 0 50 16,0 0 46-16,0 0-24 16,0 0-48-16,-204-79-30 15,152 110-35-15,-1 17-9 16,8 11 47-16,11 9-51 16,15-4-29-16,16-1 24 0,3-10-24 15,16-10-8-15,27-9-15 16,5-14-35-16,9-13-18 15,-4-7-56-15,-8-10 10 16,-10-24 57-16,-4-6 22 16,-12-6 25-16,-7-2 17 15,-4 1 2-15,-8 6 37 16,0 5 57-16,0 12-15 16,0 17 69-16,0 7-63 0,3 11-61 15,14 38 2 1,6 25 19-16,2 18 17 0,12 15-57 15,-2 7 5-15,4 7 29 16,-2 3 15-16,-4-7-29 16,-7-4-10-16,-14-13-15 15,-7-13 20-15,-5-16-21 16,-14-15 0-16,-22-12 7 16,-7-15 1-16,-9-7 6 15,-1-10 6-15,-6-12 1 16,7 0 21-16,4-21-42 15,8-23 6-15,13-8 18 16,12-18-24-16,15-9 1 16,0-9-2-16,26-7-38 15,25-1-15-15,16-2-115 0,38-34-79 16,-17 25-82 0,-11 17-250-16</inkml:trace>
  <inkml:trace contextRef="#ctx0" brushRef="#br0" timeOffset="266">862 0 1702 0,'0'0'335'0,"0"0"-198"16,0 0-73-16,0 0 127 0,0 0 18 15,0 0-61 1,-3 199-52-16,12-117-7 0,-2 10-33 16,-1 0 0-16,0-4-56 15,2-6 9-15,-5-11-25 16,3-10-30-16,11-5-161 16,-5-14-146-16,-1-19-375 0</inkml:trace>
  <inkml:trace contextRef="#ctx0" brushRef="#br0" timeOffset="721">681 574 1702 0,'0'0'332'15,"0"0"-255"-15,0 0 17 16,0 0 81-16,0 0-89 15,0 0-53-15,167-36-8 16,-114 33-15-16,-1 0 26 16,-2 3-9-16,-8 0-18 15,-7 0 37-15,-1 19-36 16,-11 6 19-16,-7 6 0 16,-2 3-28-16,-11 1 22 15,-3 1-23-15,0-1 1 16,0-5 19-16,0-7-20 15,0-2 0-15,0-10 7 16,0-4 4-16,0-7-2 0,-3 0-8 16,-2 0 0-16,2-11 34 15,0-17-35-15,3-5 0 16,0-5-5-16,0-2 17 16,0-5-24-16,3 1 9 15,11 2 3-15,3 1 3 16,2 6-3-16,0 3 0 15,5 7-7-15,-1 11 7 16,3 3-23-16,-1 9-118 16,15 2-164-16,-4 0-173 15,-7 0-524-15</inkml:trace>
  <inkml:trace contextRef="#ctx0" brushRef="#br0" timeOffset="910">1569 467 1232 0,'0'0'393'16,"0"0"-222"-16,0 0 12 15,0 0 68-15,0 157-48 16,0-117-133-16,0-2-43 16,0-1-27-16,16-9-37 15,8-7-87-15,-1-5-147 16,-8-11-572-16</inkml:trace>
  <inkml:trace contextRef="#ctx0" brushRef="#br0" timeOffset="1079">1604 167 1523 0,'0'0'704'0,"0"0"-578"15,0 0-91-15,0 0-35 16,0 0-16-16,0 0-30 16,0 0-499-16</inkml:trace>
  <inkml:trace contextRef="#ctx0" brushRef="#br0" timeOffset="1272">1609 1274 1984 0,'0'0'483'0,"0"0"-368"16,0 0 16-16,0 0-54 16,0 0-77-16,0 0-211 15,0 0-604-15</inkml:trace>
</inkml:ink>
</file>

<file path=ppt/ink/ink11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7:37:21.436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0 503 1472 0,'0'0'238'0,"0"0"-169"15,0 0-11-15,0 0 101 16,0 0 14-16,0 0-73 16,0 0-85-16,32-118-13 0,-5 118 29 15,2 20-12 1,-3 25-5-16,-1 8 12 0,-5 12-17 15,-3 0 8-15,-6-2-17 16,-5-2 0-16,-3-18 9 16,-3-7-9-16,0-15 1 15,0-10 9-15,0-11-9 16,0 0 100-16,0-5-65 16,0-25-26-16,-6-11 28 15,3-10-29-15,3-4 1 16,0-4-10-16,3 3 0 15,16 9-1-15,4 12-4 16,6 13 1-16,4 14-9 16,2 8 13-16,5 6 0 15,-1 29-2-15,1 14 2 0,-7 12-7 16,-4-1 7-16,-9 5 0 16,-4-8 10-1,-6-4-10-15,-3-7 0 0,-7-7 1 16,3-9-1-16,-3-9 6 15,0-7-6-15,0-8 0 16,3-6-3-16,6 0 3 16,2 0-6-16,12-20-12 15,3-14-43-15,10-9 23 16,10-8-26-16,-1-10-10 16,8-10 56-16,2-9-44 15,1-5-9-15,-4-6 27 16,-2 5-5-16,-15 3 34 0,-11 10 8 15,-15 11 7 1,-9 9 59-16,0 12 29 0,-6 11 8 16,-14 10 1-16,-5 8-16 15,-3 12 24-15,-1 0-64 16,4 29-39-16,2 24 29 16,3 18-29-16,6 12 5 15,8 7 2-15,3 11-3 16,3-3-11-16,0-7 5 15,0-12 0-15,0-8-1 16,0-18 1-16,9-14-2 16,1-13-5-16,0-16-20 15,-1-10 15-15,5 0-16 16,6-12 1-16,2-22 20 0,7-6-25 16,2-5 3-16,1 0 14 15,4 8-21-15,-6 10 27 16,-1 15-23-16,-6 12 3 15,0 3 28-15,-3 30-5 16,-1 5 6-16,-2 6 25 16,-5-3-24-16,2-2 15 15,3-6-16-15,14-12-43 16,0-4-158-16,-2-15-489 0</inkml:trace>
  <inkml:trace contextRef="#ctx0" brushRef="#br0" timeOffset="753">1689 597 1729 0,'0'0'325'15,"0"0"-210"-15,0 0 16 16,0 0 64-16,0 0 0 15,0 0-96-15,-174 73-69 16,152-31 23-16,2 7-52 16,9 3 16-16,8-2-17 15,3-7 6-15,0-6-28 16,20-11-5-16,6-9-67 16,4-14 5-16,2-3-66 15,1-12 2-15,4-22-2 0,-8-11-23 16,-3 0 94-16,-7 1 15 15,-5 12 69-15,-8 7 24 16,-6 14 20-16,3 11 68 16,0 0-54-16,2 10-51 15,4 19 42-15,4 7-40 16,7-1-3-16,3-4 10 16,3-7-16-16,0-8-1 15,-1-14-18-15,0-2-27 16,-2-2 39-16,-8-29-4 0,-2-3 7 15,-4-6-5 1,-1 3 18-16,-2 5 20 0,-6 11 27 16,0 12 46-16,0 9 45 15,0 0-128-15,0 26-8 16,0 12-1-16,3 2-9 16,0 1-1-16,2-9 0 15,-2-5 1-15,0-10-10 16,0-9 9-16,-3-8 0 15,3 0 37-15,-3-17-37 16,6-18-1-16,2-7 1 16,1-2 0-16,7-4 8 15,4 8-8-15,3 2 0 16,0 14 16-16,3 12-15 16,1 12 27-16,-1 6 14 0,-4 29-5 15,4 17 48-15,8 6-21 16,-2 3 12-16,4-4 36 15,1-9-77-15,-6-4-14 16,-3-16-21-16,-13-10 1 16,-1-9-16-16,-8-9 1 15,-3 0-110-15,-3-34-46 16,0-3-306-16,0-3-244 0</inkml:trace>
  <inkml:trace contextRef="#ctx0" brushRef="#br0" timeOffset="978">1380 388 1290 0,'0'0'755'15,"0"0"-683"-15,0 0-59 16,0 0 149-16,0 0 19 15,0 0-77-15,0 0-74 16,201-141-30-16,-169 141-42 16,4 24-189-16,-10 17-304 15,-9 12-1187-15</inkml:trace>
</inkml:ink>
</file>

<file path=ppt/ink/ink11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7:38:40.736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0 709 1077 0,'0'0'667'16,"0"0"-563"-16,0 0-66 0,0 0 46 15,0 0 58-15,60-78-42 16,-18 35-69-16,4-6-16 16,7-7 1-16,-5-7-15 15,-2-2 26-15,-3 0-17 16,-10 6 32-16,-7 3 69 16,-7 7-26-16,-5 10 20 15,-8 7 6-15,-3 8-22 16,0 13 19-16,-3 7-38 15,0 4-40-15,0 24 28 16,0 32-31-16,0 20 12 16,0 16-6-16,-9 8-18 15,3 2 26-15,2-12-41 16,4-10 0-16,0-17 18 0,0-5-18 16,0-18-1-1,0-4-30-15,0-10-103 0,7-3-171 16,5-7-420-16,2-8-692 0</inkml:trace>
  <inkml:trace contextRef="#ctx0" brushRef="#br0" timeOffset="236">872 709 1669 0,'0'0'474'0,"0"0"-298"0,0 0 136 16,0 0-41 0,0 0-133-16,15 179-20 0,-15-146-56 15,0-1-35-15,0 1 13 16,-12-4-40-16,-8 2-6 16,1 0-64-16,-1 3-153 15,11-3-286-15,-2-10-317 0</inkml:trace>
  <inkml:trace contextRef="#ctx0" brushRef="#br0" timeOffset="644">1484 210 2102 0,'0'0'385'16,"0"0"-243"-16,0 0 88 16,0 0-43-16,0 0-84 15,176-114-64-15,-103 108-37 16,5 6 34-16,1 0-36 16,-3 12 0-16,-11 18 16 15,-17 13-10-15,-22 7-5 16,-21 15 14-16,-5 6 3 0,-34 9 3 15,-25 5-21 1,-12-1 0-16,-5-6 16 0,-3-5-16 16,11-12 1-16,16-18-2 15,15-13 7-15,21-17 0 16,16-3-6-16,0-7-6 16,23-3 5-16,19 3 1 15,14 0-7-15,4-1-4 16,5 4-47-16,6 4-34 15,45 8-147-15,-19-4-366 16,-5 1-308-16</inkml:trace>
  <inkml:trace contextRef="#ctx0" brushRef="#br0" timeOffset="874">2872 776 1888 0,'0'0'290'0,"0"0"-111"16,0 0 103-16,0 0-55 15,0 0-58-15,0 0-108 16,0 0-29-16,12 188 17 16,-37-142-49-16,-7-3 0 15,-5-2-76-15,-5 4-108 16,13-10-284-16,5-11-410 0</inkml:trace>
  <inkml:trace contextRef="#ctx0" brushRef="#br0" timeOffset="1389">3343 132 1817 0,'0'0'514'16,"0"0"-411"-16,0 0 42 16,170-101 77-16,-111 86-44 15,1 8-105-15,-1 7-40 16,-8 7 11-16,-8 23-13 0,-20 9 13 16,-16 4-35-16,-7 10-9 15,-27 0 18-15,-19 1-17 16,-8-6 5-16,1-8-6 15,4-11 0-15,13-8-9 16,13-10 9-16,9-7-1 16,14-4-5-16,0 0 6 15,8-4-23-15,21-11 13 16,10 6 1-16,1 5-8 16,5 4 11-16,1 0 2 15,7 20-4-15,5 17 8 16,8 9 0-16,3 2 0 15,-4 6 0-15,-9 3 40 0,-18-2-40 16,-14 1 0 0,-24-8 29-16,0-4-28 0,-33-6 22 15,-23-9 4 1,-12-1-15-16,-7-11 50 0,-1-5-48 16,5-10-1-16,4-2 8 15,12 0-19-15,10 0-4 16,8 0-2-16,34-8-89 15,3 2-127-15,0 0-672 0</inkml:trace>
  <inkml:trace contextRef="#ctx0" brushRef="#br0" timeOffset="1652">4686 718 1741 0,'0'0'328'0,"0"0"-131"16,0 0 95-16,0 0-26 16,0 0-126-16,25 173-92 15,-25-129 7-15,0 1-55 16,-9-7 3-16,-10 1-9 15,-1-6-80-15,0-1-191 16,6-9-336-16,5-5-696 0</inkml:trace>
  <inkml:trace contextRef="#ctx0" brushRef="#br0" timeOffset="1906">5343 800 1726 0,'0'0'612'0,"0"0"-460"15,0 0 44 1,0 0 34-16,0 0-118 0,0 0-69 15,0 0-43-15,76-20-93 16,-47 20-155-16,-6 0-486 0</inkml:trace>
  <inkml:trace contextRef="#ctx0" brushRef="#br0" timeOffset="2092">5897 815 1622 0,'0'0'608'15,"0"0"-473"-15,0 0-34 0,0 0-101 16,0 0-12-16,0 0-331 16,196-67-691-16</inkml:trace>
  <inkml:trace contextRef="#ctx0" brushRef="#br0" timeOffset="2253">6578 723 1520 0,'0'0'525'0,"0"0"-318"15,0 0-66-15,0 0-126 16,0 0-15-16,0 0-328 0,173-44-630 15</inkml:trace>
  <inkml:trace contextRef="#ctx0" brushRef="#br0" timeOffset="2408">7311 662 1654 0,'0'0'560'0,"0"0"-361"15,0 0-11-15,0 0-188 16,0 0-159-16,207-50-1283 0</inkml:trace>
</inkml:ink>
</file>

<file path=ppt/ink/ink11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7:38:49.676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0 663 1303 0,'0'0'1023'0,"0"0"-864"15,0 0-112-15,0 0 56 16,0 0 47-16,0 0-38 15,0 0-73-15,45 164-30 16,-45-103 8-16,0-6-10 16,0-1 11-16,0-7-18 15,0-9 0-15,0-12 11 16,0-8-10-16,0-12 0 16,0-6-1-16,0 0 8 15,0-24-8-15,6-14 0 0,11-12 0 16,6-8 1-16,10-7-1 15,-1-5-1-15,8 6 1 16,2 9 0-16,4 10 11 16,-4 13-11-16,-2 17 0 15,-1 15 18-15,-7 0 16 16,-2 23 2-16,-4 24 10 16,-3 10 1-16,-6 8 29 15,-1 2-35-15,-6-2-31 16,-3-6 26-16,-4-8-25 15,0-14-10-15,-3-10 0 16,3-9 11-16,-3-6-24 16,6-10-18-16,5-2-93 0,21 0-82 15,1-8-342 1,-1-16-434-16</inkml:trace>
  <inkml:trace contextRef="#ctx0" brushRef="#br0" timeOffset="361">756 0 2220 0,'0'0'523'16,"0"0"-517"-16,0 0 49 0,0 0 124 15,0 0-65-15,0 0-27 16,196 144-60-16,-128-81 4 16,8 4 31-16,6 6-9 15,3 3-3-15,0 8-44 16,-10 2 13-16,-10 6 32 16,-15-2-45-16,-18 8 2 15,-21-1 10-15,-11 0-18 16,-17-2 0-16,-26-13-28 15,-5-15-14-15,-2-11 30 16,7-15-23-16,11-14-35 16,13-10-39-16,8-9-180 15,11-8-507-15</inkml:trace>
  <inkml:trace contextRef="#ctx0" brushRef="#br0" timeOffset="586">2311 758 1993 0,'0'0'592'0,"0"0"-470"16,0 0 20-16,0 0 58 15,222-30-70-15,-154 27-56 16,2 3-74-16,-2 0-15 0,-2 0-51 15,2 26-130 1,-15-2-332-16,-21 3-365 0</inkml:trace>
  <inkml:trace contextRef="#ctx0" brushRef="#br0" timeOffset="782">2249 1146 2464 0,'0'0'381'16,"0"0"-148"-16,0 0-9 15,0 0-100-15,244-2-48 16,-145-4-76-16,12 6-16 0,50 0-128 16,-27 17-494-16,-16 3-1243 15</inkml:trace>
</inkml:ink>
</file>

<file path=ppt/ink/ink11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7:38:47.109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377 240 1388 0,'0'0'290'0,"0"0"-191"16,0 0 5-16,0 0 145 15,0 0-44-15,0 0-83 16,-30-33-28-16,30 33-4 16,-3 0 28-16,3 0-67 15,-6 12-30-15,3 24 47 16,-5 20-12-16,2 15 5 0,0 14-9 15,-2 10-13-15,5 2 5 16,0 2-35-16,3-4-3 16,0-9 24-16,0-7-15 15,0-11-14-15,0-6 6 16,0-12-6-16,-3-5-2 16,-8-11 0-16,5-7-76 15,3-6-53-15,0-10-175 16,3-5-220-16,-3-6-104 0</inkml:trace>
  <inkml:trace contextRef="#ctx0" brushRef="#br0" timeOffset="455">0 500 1579 0,'0'0'226'0,"0"0"-109"16,0 0-6-16,0 0 111 15,0 0-25-15,3-164-90 16,29 124 1-16,8 2-44 16,10-4 4-16,2 4 13 0,7 3-41 15,3 0-7 1,3 3-3-16,4 5-12 0,4 4 27 15,-5 8-36-15,0 9-8 16,1 6 1-16,-7 0-1 16,0 15-2-16,-9 17-6 15,-7 9 7-15,-10 7 9 16,-13 4-9-16,-11 4 0 16,-12 3 11-16,0 0-2 15,-23-2-15-15,-19-1 6 16,-10-4 0-16,-4-5 12 15,-6-8-12-15,0-7 1 16,2-9 3-16,9-4 11 16,5-11-16-16,10-8 1 15,7 0-39-15,15 0 18 0,14 0-103 16,0 0-242-16,26 0-367 16</inkml:trace>
  <inkml:trace contextRef="#ctx0" brushRef="#br0" timeOffset="877">1788 57 1237 0,'0'0'877'0,"0"0"-701"15,0 0-102-15,0 0 76 16,0 0 66-16,-170-17-97 16,123 53-52-16,-2 13-52 15,-3 23 26-15,5 12 25 16,5 13-20-16,4 16-3 15,8 2 2-15,7 8-9 16,14 1 32-16,4-7-68 16,5-7 1-16,0-16 23 15,5-14-18-15,10-22 0 16,12-10-6-16,-1-16 0 0,0-11-2 16,7-3-20-16,-1-10-94 15,8-5-69-15,16-3-286 16,-8-9-50-16,-8-11-1174 0</inkml:trace>
  <inkml:trace contextRef="#ctx0" brushRef="#br0" timeOffset="1237">2089 405 2227 0,'0'0'512'15,"0"0"-433"-15,0 0 39 16,0 0 117-16,0 0-115 16,0 0-72-16,0 0-20 15,6 27-26-15,27 14 25 16,10 9-18-16,5 9-9 15,5 6 43-15,-1-1-34 16,1-1-7-16,2-2 14 16,-2-3-5-16,-4-10-11 15,-4-8 0-15,-5-3-3 16,-10-9-13-16,-4-3-1 16,-6-4-49-16,-4-4-67 15,4-2-222-15,-8-6-431 0,-1-6-632 0</inkml:trace>
  <inkml:trace contextRef="#ctx0" brushRef="#br0" timeOffset="1555">2936 353 2013 0,'0'0'328'0,"0"0"-178"16,0 0-95-16,0 0 179 16,0 0-50-16,0 0-96 15,-173 155-1-15,108-78-48 16,-7 5 9-16,-10 8-20 16,0-7-13-16,3 4 3 15,3-10-18-15,5-7 0 16,9-8 5-16,2-7-5 15,12-7-17-15,2-7-11 16,7-9-32-16,13-2-17 16,21-12-138-16,5-5-332 15,0-12-226-15</inkml:trace>
  <inkml:trace contextRef="#ctx0" brushRef="#br0" timeOffset="1831">3250 840 2198 0,'0'0'536'0,"0"0"-445"16,0 0-61-16,0 0 139 15,0 0-30-15,0 0-90 16,198-43 4-16,-127 34-53 0,14 3 6 16,0 0 15-1,3 4-21-15,-3 2-58 0,0 0-135 16,-22 20-341-16,-24-3-95 0</inkml:trace>
  <inkml:trace contextRef="#ctx0" brushRef="#br0" timeOffset="2058">3443 1100 1633 0,'0'0'862'0,"0"0"-695"15,0 0-160 1,0 0 190-16,0 0 17 0,0 0-109 15,0 0-41-15,207 16-41 16,-128-16-23-16,6 0-15 16,36 0-165-16,-22 0-563 15,-14 0-892-15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6:04:30.197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1078 1719 0,'0'0'361'16,"0"0"-265"-16,0 0-80 15,236-117-14-15,-147 52 11 16,-1-15-5-16,1-6-1 15,-11-8-7-15,-15-4 0 16,-18 5 0-16,-25 1 21 16,-20 9 73-16,0 19 25 15,-20 20 36-15,-16 18 49 16,-4 26-70-16,1 2-35 16,-4 48-47-16,5 32-17 0,8 22 23 15,10 20-17 1,8 8-26-16,1 4 1 0,5-4-16 15,-4-15-1-15,1-16-32 16,3-26-27-16,-2-26 4 16,5-28 20-16,0-21 24 15,3 0 11-15,0-45-10 16,14-15-8-16,24-18 11 16,12-6 7-16,15-3-8 15,6 8-15-15,8 17-3 16,-6 18 8-16,-12 21 1 15,-14 19 12-15,-15 4 0 16,-21 15 6-16,-11 22 9 0,-8 9 11 16,-38 4-11-16,-5-3 0 15,-8-6-8-15,5-15 0 16,12-8 6-16,10-9 1 16,12-9-7-16,14 0 10 15,6 0-11-15,0 0-11 16,15 6-6-16,16 7 17 15,4 5 0-15,4 4-7 16,1 4-17-16,2-2-38 16,1-3-13-16,7-9-38 15,4-10 40-15,3-2 47 16,-1-18-41-16,-1-24-57 16,-2-23-32-16,-2-16 48 15,-5-16 47-15,-4-9 31 16,-8-6 30-16,-8 3 0 0,-10 11 105 15,-13 20 82-15,-3 17 8 16,0 24 31-16,-3 19-20 16,-16 18-31-16,-4 0-76 15,-3 42-63-15,-1 25-15 16,1 22-12-16,3 11 0 16,9 3 3-16,2 3-12 15,6-7-1-15,6-4-22 16,0-12-29-16,0-18-34 15,0-18-26-15,0-23-27 16,9-18 22-16,14-6 43 16,6-27 35-16,10-21-9 0,4 0-4 15,4-4 37 1,2 11-5-16,-1 17 20 0,-2 18 5 16,1 6 48-16,-2 30 133 15,-2 20-35-15,-7 8-71 16,-7 4-4-16,-9 2-46 15,-3-12-19-15,-2-8-11 16,2-11-103-16,16-22-127 16,-4-7-244-16,-3-4-238 0</inkml:trace>
  <inkml:trace contextRef="#ctx0" brushRef="#br0" timeOffset="339">2263 821 1470 0,'0'0'917'0,"0"0"-694"16,0 0-74-16,0 0 75 15,-193 60-18-15,137-12-83 16,14 4-63-16,16 1-35 16,15-5-25-16,11-8-4 15,8-11-43-15,27-12-42 16,10-17-60-16,5 0-118 15,-1-25 3-15,-3-16 96 16,-13-10 91-16,-7 4 77 16,-13 9 16-16,-7 10 141 0,-2 15 40 15,-4 13 36 1,0 0-103-16,0 21-58 0,0 14-8 16,7 4-52-16,8 2-12 15,13-7-67-15,10-7-90 16,35-15-196-16,-5-5-237 15,-6-7-268-15</inkml:trace>
  <inkml:trace contextRef="#ctx0" brushRef="#br0" timeOffset="543">2827 760 2141 0,'0'0'495'16,"0"0"-396"-16,0 0 170 0,0 0-22 15,-181 156-84-15,155-91-64 16,20 0-63-16,6-9-21 16,3-7-15-16,32-13-18 15,15-15-3-15,5-14-44 16,30-7-89-16,-12-30-187 16,-19-5-488-16</inkml:trace>
  <inkml:trace contextRef="#ctx0" brushRef="#br0" timeOffset="722">2275 504 2741 0,'0'0'381'15,"0"0"-351"-15,0 0-17 16,266-216-13-16,-99 103-21 15,-26 21-349-15,-21 9-1039 0</inkml:trace>
</inkml:ink>
</file>

<file path=ppt/ink/ink11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7:41:52.644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258 797 1428 0,'0'0'195'0,"0"0"-146"0,0 0 48 16,0 0-4-16,170-153 5 15,-119 86-25-15,0-6-26 16,-1-5 31-16,-7-9 10 15,-11 5 17-15,-13 2 31 16,-5 15-20-16,-11 12 36 16,-3 17-15-16,0 17-50 15,0 15 31-15,0 4-46 16,0 26-25-16,-14 41-25 16,2 21-16-16,-1 18 3 0,-1 14-9 15,5-2 0-15,3-8 12 16,1-11-12-16,5-10-16 15,0-13-71-15,0 3-177 16,0-20-234-16,8-14-146 0</inkml:trace>
  <inkml:trace contextRef="#ctx0" brushRef="#br0" timeOffset="293">20 1324 1866 0,'0'0'284'16,"0"0"-172"-16,0 0-64 16,0 0 118-16,0 0 33 15,0 0-9-15,0 0-98 16,127 5-14-16,-51-5-21 15,9 0-26-15,7-5 7 16,6-1-34-16,2 4 4 16,5-2 4-16,-3 4-12 15,-3 0-29-15,15 0-165 16,-25 8-185-16,-31 5-286 0</inkml:trace>
  <inkml:trace contextRef="#ctx0" brushRef="#br0" timeOffset="757">711 1676 1646 0,'0'0'371'15,"0"0"-212"-15,0 0 34 16,0 0 47-16,0 0-45 16,0 0-95-16,-184-35-39 0,128 35 1 15,-9 29-15-15,-4 13 24 16,1 11-43-16,-2 10-1 16,8 10 26-16,10 10-23 15,7 3-3-15,19-4-19 16,12 0-7-16,14-6 12 15,0-7-13-15,26-10-5 16,24-10-10-16,8-10-12 16,15-16-12-16,1-11-20 15,2-12-2-15,-8 0 23 16,-14-12-27-16,-20-14 36 16,-17-3 29-16,-17-1 0 15,-9-3 24-15,-37 4 49 0,-20 0-16 16,-12 5-4-1,-1 7-53-15,0 5-9 0,20 6 3 16,30-9-119-16,20 2-463 16,9-4-1699-16</inkml:trace>
</inkml:ink>
</file>

<file path=ppt/ink/ink11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7:41:47.478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1235 395 1405 0,'0'0'649'0,"0"0"-526"15,0 0-92-15,0 0 105 16,0 0 103-16,0 0-71 16,0 0-114-16,-24-14-47 15,41 11 38-15,9-3-15 16,7 4-9-16,6-3 3 16,7 3-15-16,7 2 12 15,-1 0-21-15,4 0 0 16,-4 0 6-16,-10 0-6 15,-5 0 1-15,-15 0 3 0,-12 0-2 16,-6 2 13 0,-4 3-15-16,-4-3 1 0,-31 0 36 15,-11 5-36-15,-10-6 0 16,-9-1 7-16,-1 3-7 16,4-3 6-16,0 0-7 15,9 0 0-15,4 0 2 16,9 0-2-16,9 0 0 15,3 0 6-15,13 4-4 16,1 8 1-16,4 5-3 16,4 11 0-16,3 7 9 15,0 5-9-15,3 8 6 16,0 2 5-16,0-3-2 16,0-2 3-16,0-7-12 15,0-6 0-15,9-9 7 0,-6-5-7 16,4-9 0-16,-4-3 2 15,3-6-2-15,2 0 35 16,1 0-8-16,5 0-27 16,9 0 30-16,2 0-24 15,9 0-5-15,1 0 5 16,4 0-6-16,4 6 0 16,-4 19 0-16,-2 9-4 15,-11 0-2-15,-7 9 6 16,-10-7-21-16,-9 4 7 15,0-2 14-15,-6-5-1 16,-23-1-6-16,-1-8 7 0,-5-9 27 16,-1-4-19-16,-4-9 5 15,4-2-7-15,-4 0-5 16,5 0 13-16,5 0-14 16,7-2-68-16,6-4-83 15,8 6-346-15,6 0-153 16,0 0-1138-16</inkml:trace>
  <inkml:trace contextRef="#ctx0" brushRef="#br0" timeOffset="351">724 1535 1480 0,'0'0'492'0,"0"0"-381"15,0 0-33-15,0 0 149 16,0 0-30-16,0 0-85 16,0 0 4-16,62 4-20 15,-12-2-32-15,8 2-1 16,7-1-9-16,11-3 3 15,6 0-36-15,6 0-11 16,3 0 25-16,2 0-26 0,1 0-8 16,-9 0 17-1,-6 0-12-15,-14 0-6 16,-15-3-12-16,-15 3-95 0,-15 0-168 16,-12 0-280-16,-8 0-322 0</inkml:trace>
  <inkml:trace contextRef="#ctx0" brushRef="#br0" timeOffset="802">1326 1847 1840 0,'0'0'519'0,"0"0"-427"16,0 0 115-16,0 0 52 16,0 0-118-16,0 0-53 15,0 0-47-15,-164 21-19 16,122 15 17-16,-1 5-28 16,4 14 5-16,2 4 1 15,9 6-8-15,8 4 19 16,11-2-28-16,9-6-8 15,0 2 8-15,19-9 0 16,24-11-10-16,9-8-20 16,7-11-34-16,6-15 17 0,-3-9-46 15,-5 0-2 1,-12-12 51-16,-13-14 28 0,-15-4 16 16,-17 0 21-16,0-2 26 15,-23 3 38-15,-23 5-28 16,-10 4-35-16,-6 8 17 15,0 6-39-15,4 6-7 16,14 0-49-16,26-3-116 16,10 3-308-16,8-6-543 0</inkml:trace>
  <inkml:trace contextRef="#ctx0" brushRef="#br0" timeOffset="1238">2095 446 763 0,'0'0'1315'0,"0"0"-1064"15,0 0-162-15,0 0 58 16,0 0 110-16,0 0-85 0,0 0-65 16,118 164-11-16,-64-70-39 15,3 18-16-15,2 18 20 16,7 29-3-16,-4 30-13 15,-19 29-6-15,-24 12 3 16,-19-20 5-16,-16-44-46 16,-22-47 11-16,-2-35 7 15,-5-9-19-15,-9 7-10 16,-8 3-25-16,-6 2-28 16,6-22 0-16,2-22-103 15,15-20-314-15,11-19-363 0</inkml:trace>
  <inkml:trace contextRef="#ctx0" brushRef="#br0" timeOffset="1808">553 471 1382 0,'0'0'268'0,"0"0"-145"0,0 0 25 15,-186 128 82-15,120-20 10 16,-8 56-83-16,-5 64-21 16,6 28 7-16,24 3-7 15,24-20-32-15,25-35-32 16,0-42-36-16,9-38 15 15,18-36-51-15,5-12 0 16,17 4-1-16,20 0-1 16,68 3-101-16,-15-25-187 15,-4-22-520-15</inkml:trace>
  <inkml:trace contextRef="#ctx0" brushRef="#br0" timeOffset="2650">2528 288 1536 0,'0'0'260'16,"0"0"-156"-16,0 0 46 16,0 0 61-16,0 0-104 15,0 0-60-15,0 0 25 16,71-164-22-16,-44 152-4 16,-4 8 0-16,-3 4-37 15,0 9 21-15,-8 27 7 16,-1 14-4-16,-8 9 27 0,-3 3-39 15,0 3-2 1,0-7-14-16,0-1 4 0,-3-13 6 16,-5-11-15-16,2-13 0 15,6-11 11-15,-3-9-11 16,3 0 19-16,0-9 14 16,0-23-32-16,0-12 20 15,0-6-20-15,3-3-1 16,17 1 16-16,2 2-16 15,4 10-1-15,2 7 0 16,-3 11 1-16,1 12-4 16,-3 10 4-16,3 0 0 15,-2 19 12-15,-1 18-5 16,-8 9 17-16,-1 9 2 16,-4-3-6-16,-4-1 19 0,-3-9-39 15,0-5 6 1,4-10-16-16,0-7-25 0,16-14-83 15,-3-6-213-15,2 0-333 16</inkml:trace>
  <inkml:trace contextRef="#ctx0" brushRef="#br0" timeOffset="2883">3228 305 823 0,'0'0'1318'0,"0"0"-1063"0,0 0-169 16,0 0 92-16,0 0 28 16,0 0-140-16,0 0-66 15,121 0-12-15,-45 2-188 16,-10-2-358-16,-15 0-646 0</inkml:trace>
  <inkml:trace contextRef="#ctx0" brushRef="#br0" timeOffset="3181">3762 312 1568 0,'0'0'336'0,"0"0"-229"16,0 0 77-16,0 0 85 16,0 0-89-1,0 0-72-15,148-162 2 0,-125 124-11 16,-4 3 46-16,-2 6-57 16,-11 5-11-16,0 9 15 15,-6 6-39-15,0 9 2 16,0 0-26-16,0 22-28 15,0 18 43-15,0 19-44 16,0 14-22-16,-6 10-22 16,6 38-116-16,0-18-454 0,0-14-1262 15</inkml:trace>
  <inkml:trace contextRef="#ctx0" brushRef="#br0" timeOffset="4207">4063 1317 1802 0,'0'0'369'0,"0"0"-246"15,0 0-52-15,0 0 94 16,0 0 43-16,0 0-117 15,151 157-37-15,-112-131-11 16,0 0-28-16,-5-4 20 0,-5 1-35 16,-3-5 0-16,-7-1-53 15,-5-2-233-15,-5-5-238 16,-6-3-82-16</inkml:trace>
  <inkml:trace contextRef="#ctx0" brushRef="#br0" timeOffset="4398">4358 1320 1600 0,'0'0'485'0,"0"0"-246"16,0 0-56-16,0 0 19 0,0 0 31 16,0 0-124-1,-119 171-59-15,84-104-5 16,-4-2-45-16,2-2-33 0,15-7-157 15,8-15-494-15,11-21-1416 0</inkml:trace>
</inkml:ink>
</file>

<file path=ppt/ink/ink11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7:41:55.603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33 0 1534 0,'0'0'274'0,"0"0"-127"0,0 0 44 16,0 0 35-16,0 0 37 16,0 0-133-1,-33 3-73-15,50-1 3 0,19-2-22 16,10 4-2-16,13-4-30 16,3 3-4-16,3 3-4 15,20 3-164-15,-16 2-410 16,-19-1-732-16</inkml:trace>
</inkml:ink>
</file>

<file path=ppt/ink/ink11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7:41:55.825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0 2056 0,'0'0'254'16,"0"0"-181"-16,0 0 17 15,0 0 57-15,0 0-39 16,227 27-71-16,-88-27-37 16,-17 0-107-16,-14 0-591 0</inkml:trace>
</inkml:ink>
</file>

<file path=ppt/ink/ink11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7:41:56.771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737 29 1737 0,'0'0'333'0,"0"0"-133"15,0 0-3-15,0 0-29 16,0 0-51-16,0 0-93 16,0 0-1-16,136-29-12 15,-63 29-11-15,2 0 0 16,-2 6-1-16,-5 6 1 15,-6-3 8-15,-10-1-8 0,-16 1 0 16,-10-2-1-16,-12-3 0 16,-14-4 1-16,0 4 5 15,-6-4 1-15,-28 0 19 16,-11 0-25-16,-11 0 0 16,-7 0 2-16,-5 0-1 15,-3 0-2-15,-2-4 0 16,4 0 1-16,1 0 32 15,3 4-10-15,6 0 5 16,8 0 12-16,9 0-38 16,10 0 28-16,6 0-29 15,6 21 1-15,7 5 16 0,7 10-17 16,6 8 13-16,0 4-2 16,0 1-3-16,0 1-3 15,9-5-5-15,-3-1 6 16,1-8 9-16,-7-4-9 15,4-12-5-15,-4-2 39 16,0-10-39-16,0-4 21 16,0-4-2-16,0 0-19 15,3 0 48-15,7 0-30 16,2 0-18-16,8-7 2 16,13-3 8-16,7 3-22 15,9 4 4-15,7 3-8 16,1 0 0-16,0 23 12 0,-6 13-8 15,-4 6 5 1,-15 6 2-16,-6 0-2 0,-12 4-2 16,-14 1 8-16,0-10 3 15,-17 2 5-15,-22-10 14 16,-7-3 14-16,-6-9-22 16,-4-7 20-16,-3-7-14 15,7-9-4-15,2 0 36 16,5 0-43-16,13-7-9 15,6-5 0-15,9 4-84 16,17 5-117-16,0 3-422 16,0 0-336-16</inkml:trace>
  <inkml:trace contextRef="#ctx0" brushRef="#br0" timeOffset="412">0 1284 1275 0,'0'0'906'16,"0"0"-720"-16,0 0-56 15,0 0 88-15,0 0-28 0,0 0-100 16,0 0-39-16,12-1-19 15,28 1 24-15,13 0-35 16,12 0 4-16,10 1 32 16,10 8-25-16,13-2-2 15,10-1-14-15,14 0-10 16,31-4 6-16,45-2-5 16,31 0-1-16,-13 0 26 15,-49 0-26-15,-50 0-5 16,-38 0 9-16,6 0-9 15,3 0 1-15,1 0-2 16,-20 0 0-16,-21 0-16 16,-17 0-7-16,-19 0-72 15,-12 0-67-15,-6 0-139 16,-28 6-379-16,-1 0-1231 0</inkml:trace>
</inkml:ink>
</file>

<file path=ppt/ink/ink11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7:41:57.867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741 207 175 0,'0'0'1425'0,"0"0"-1247"16,0 0-104-16,0 0 109 15,0 0 49-15,0 0-80 16,0 0-42-16,-60-54 17 16,38 40 7-16,-4 3-24 15,-11 5 7-15,-2 2-42 16,-7 4-30-16,-10 0 30 16,-3 12-42-16,-3 20 3 15,-7 13-6-15,4 14-5 0,6 9 20 16,7 11-39-1,10 12-5-15,14 1 37 0,16 2-29 16,12-6-2-16,0-2-1 16,23-9-6-16,16-10 7 15,10-8-7-15,7-11-52 16,3-14 37-16,-1-7-21 16,1-14 15-16,1-13 2 15,-4 0-4-15,-5-16 17 16,-8-16-13-16,-10-7 19 0,-13-2 1 15,-14-3 1 1,-6 4 26-16,-3-2-4 0,-33 3 6 16,-13 10 19-1,-13 9-49-15,-8 11 6 0,-2 9 7 16,7 0-13-16,6 0-6 16,13 12-1-16,13 5-41 15,18 3 8-15,10-4-124 16,5-3-192-16,25 0-338 15,3-7-613-15</inkml:trace>
  <inkml:trace contextRef="#ctx0" brushRef="#br0" timeOffset="610">1028 99 1684 0,'0'0'368'16,"0"0"-260"-16,0 0 105 16,0 0-1-16,0 0-136 15,0 0-28-15,0 0-20 0,7 5 44 16,-4 21 0-16,0 8-31 16,-3 6 15-16,0-2-47 15,0-3 3-15,-3-3 16 16,-3-1-28-16,-1-14 6 15,4-2 0-15,0-9 4 16,3-6 14-16,0 0-22 16,0 0 14-16,0-17-13 15,0-13-3-15,6-5-10 16,16-10 10-16,9 1 0 16,8-3-12-16,4-1 12 15,2 7-1-15,1 9 0 0,-1 8 2 16,-2 9 13-1,-4 15 18-15,-5 0-14 0,-8 15 52 16,-7 23-19-16,-9 6 9 16,-3 8 10-16,-7-3-43 15,0 1-1-15,0-8-2 16,0-7-23-16,0-12 7 16,6-10-8-16,20-13-57 15,53-21-40-15,-5-23-400 16,5-6-1322-16</inkml:trace>
</inkml:ink>
</file>

<file path=ppt/ink/ink11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7:42:07.807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86 194 1420 0,'0'0'231'0,"0"0"-101"0,0 0-6 15,0 0 78 1,0 0 48-16,0 0-60 0,-51-4-80 16,51 4 20-16,0 0-51 15,0 13-15-15,0 20 37 16,0 24-43-16,0 16-3 16,0 15 2-16,0 7-46 15,-6 5 37-15,-2-5-33 16,2-7-3-16,0-9 15 15,3-11-26-15,-2-12-1 16,5-15 0-16,0-8 7 16,0-16-7-16,0-8 0 15,0-9-21-15,0 0-6 0,0-6-31 16,5-30 32 0,7-19-1-16,-1-13-1 0,-2-18 13 15,-6-13 15-15,-3-5-2 16,0-8-11-16,0 6 4 15,-6 6 8-15,-5 13 1 16,5 21 0-16,3 15 12 16,3 22 9-16,0 3-8 15,0 14 34-15,0 3-41 16,17 6 7-16,9 0-4 16,7 3-7-16,9 0 31 15,7 0-21-15,7 0-12 16,2 0 27-16,9 0-26 15,-2 0-1-15,-3 0 0 0,-4 0 4 16,-2-6-20-16,-10 6-14 16,-7-8-68-16,-5 8-30 15,-22 0-228-15,-5 0-283 16,-7 10-546-16</inkml:trace>
  <inkml:trace contextRef="#ctx0" brushRef="#br0" timeOffset="256">44 655 1714 0,'0'0'354'0,"0"0"-155"15,0 0-83-15,0 0-3 16,0 0 65-16,0 0-42 15,0 0-79-15,141-18 7 16,-85 12-22-16,4 3-9 16,2 3-23-16,-5 0-10 15,3 0-81-15,5 0-190 16,-15 0-338-16,-15 9-580 0</inkml:trace>
  <inkml:trace contextRef="#ctx0" brushRef="#br0" timeOffset="514">35 1200 1086 0,'0'0'887'16,"0"0"-756"-16,0 0-113 15,0 0 176-15,0 0 43 16,0 0-91-16,0 0-60 16,136 32-39-16,-79-32-7 15,5 0-35-15,0 0-5 0,26 0-80 16,-15-13-292-16,-11-4-582 16</inkml:trace>
  <inkml:trace contextRef="#ctx0" brushRef="#br0" timeOffset="1162">1494 0 1320 0,'0'0'324'0,"0"0"-209"16,0 0-15-16,0 0 20 16,0 0-60-16,0 0-40 0,0 0-20 15,-9 0 0 1,6 0 0-16,3 0 0 0,-8 0 7 15,2 0 61-15,0 0 38 16,0 0-5-16,-4 7-54 16,-4 1-5-16,2 4 42 15,-8 9-17-15,0 4-13 16,-9 19 16-16,-1 8 21 16,-2 13 31-16,-1 8-51 15,-1 14 0-15,6-1 25 16,2 12-25-16,9 0-16 15,3-1-10-15,11 1-20 0,3 1 8 16,0-13-12 0,0-1-15-16,28-12 18 15,0-1-24-15,9-20 0 0,1-1 0 16,1-5-19 0,1-13-7-16,2-5-101 0,21-9-99 15,-13-13-281-15,-8-6-118 0</inkml:trace>
  <inkml:trace contextRef="#ctx0" brushRef="#br0" timeOffset="1666">1842 395 1600 0,'0'0'378'0,"0"0"-196"16,0 0 3-16,0 0 5 15,0 0-53-15,0 0-37 16,0 0-4-16,39 137 11 15,-4-64-48-15,5 15 3 16,2 6 3-16,5 3-10 16,-4-5-8-16,3-6-13 15,-7-7-25-15,-4-14 27 16,-2-10-36-16,-4-4-16 16,-6-12 8-16,4-13-61 15,2-18-109-15,-6-2-312 0,-9-6-199 16</inkml:trace>
  <inkml:trace contextRef="#ctx0" brushRef="#br0" timeOffset="2001">1664 1418 1813 0,'0'0'342'0,"0"0"-230"16,0 0 5-16,0 0 172 15,0 0-100-15,0 0-120 16,0 0-24-16,67-123-27 16,-15 60 12-16,10-13-14 15,9-4-7-15,2 1 39 16,2-7-47-16,-5 1 23 15,-8 11 3-15,-14 11-26 16,-8 17-1-16,-17 17 0 16,-7 12-3-16,-10 10 2 15,8 1-182-15,-5 6-359 16,2 0-364-16</inkml:trace>
  <inkml:trace contextRef="#ctx0" brushRef="#br0" timeOffset="2445">2445 163 1568 0,'0'0'395'16,"0"0"-268"-16,0 0 21 0,0 0 63 16,0 0-53-16,0 0 3 15,0 0-85-15,123 59-3 16,-70-15 31-16,3 12-45 15,2 16 6-15,4 3-16 16,1 14 2-16,-1 2 29 16,-6 8-55-16,-10 5 6 15,-13 1 8-15,-13 8-38 16,-14-1 9-16,-6 1-10 16,0-11 8-16,-20-10-20 15,-9-19 1-15,2-14-17 0,4-20 4 16,11-19-84-1,7-20-97-15,5 0-405 0,0-20-994 16</inkml:trace>
  <inkml:trace contextRef="#ctx0" brushRef="#br0" timeOffset="2688">3661 809 378 0,'0'0'1842'0,"0"0"-1558"16,0 0-170-16,0 0 55 0,198-36 36 16,-124 30-115-16,2-3-68 15,3 9-22-15,-1 0-59 16,4 0-148-16,-20 15-287 15,-23 5-327-15</inkml:trace>
  <inkml:trace contextRef="#ctx0" brushRef="#br0" timeOffset="2877">3800 1247 2179 0,'0'0'612'0,"0"0"-496"0,0 0-17 16,0 0 58 0,0 0-25-16,176 12-84 0,-97-12-48 15,48-12-73-15,-22-1-260 16,-9 5-596-16</inkml:trace>
  <inkml:trace contextRef="#ctx0" brushRef="#br0" timeOffset="5758">6389 136 1360 0,'0'0'306'16,"0"0"-170"-16,0 0 11 0,0 0 85 16,0 0-28-1,0 0-91-15,-40 0-45 0,40 2-16 16,0-2-18-16,0 0 30 15,8 0-5-15,18 4-16 16,6-4 12-16,7 0-21 16,11 3 10-16,5-3-25 15,4 3-18-15,7-3 32 16,-1 3-22-16,5-3-11 16,-2 0 11-16,-3 0-5 15,-2 0-12-15,-7 0 0 16,-4 0 6-16,-13 0-5 15,-3 6 5-15,-7-6-30 16,-6 6 3-16,0-4-16 0,-3 2-35 16,-7-4-83-16,-1 0-12 15,-1 0-117-15,-11 6-32 16,0 1-42-16,0 1-294 0</inkml:trace>
  <inkml:trace contextRef="#ctx0" brushRef="#br0" timeOffset="6665">6445 276 1162 0,'0'0'281'0,"0"0"-144"16,0 0 3-16,0 0 3 16,0 0 46-16,0 0 6 15,0 0-64-15,-135 5-19 16,135-5-13-16,0 0-20 16,0 0 8-16,0 0-41 15,0 0-9-15,0 2 11 16,0 8-26-16,20 4 11 15,10 8 3-15,7 1-6 16,8 10 13-16,4 1-28 16,7 5-14-16,6 2 27 15,3 0-17-15,-2 0-10 0,2 0-1 16,-6-6 0-16,-4 1 10 16,-5-7-10-16,-7 1-5 15,-11-3 4-15,-7-4 1 16,-8 1 0-16,-6-6 6 15,-11 5 5-15,0 2 14 16,-8 9-25-16,-18 4 0 16,-10 1 7-16,-7-1-6 15,-2 8 0-15,-4-1 6 16,-7 5-5-16,1 6-4 0,-7 2 2 16,-5 7 0-1,2-1 1-15,3 0-1 16,-1-11 0-16,9-3 0 0,4-4 0 15,4-7 2-15,6-4-2 16,6-2 0-16,6-13 5 16,10-2-5-16,1-3 0 15,7-3 10-15,1-4-9 16,2-2 13-16,3 0-14 16,4 1 0-16,0-7 1 15,0 0 1-15,0 4-2 16,0-4 0-16,0 5 1 15,4-1 18-15,6 0-19 16,6-2 0-16,1 5 24 16,1-7-10-16,10 0 4 0,6 0 1 15,9 0-7-15,7 0 22 16,9 0-34-16,7-7 6 16,2 1-1-16,8 2-4 15,1-1 1-15,5 5 11 16,0 0-13-16,-3-4 10 15,-7 4-10-15,-10 0 0 16,-12 0 9-16,-18 0-9 16,-12 0 0-16,-14 0 0 15,-2 0 0-15,-4 0 22 16,0 0-22-16,0 0-2 16,0 0-19-16,-13 0-79 15,-10 0-202-15,3 0-415 16,-3 0-1399-16</inkml:trace>
</inkml:ink>
</file>

<file path=ppt/ink/ink11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7:42:15.283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28 209 1352 0,'0'0'337'0,"0"0"-204"16,0 0-51-16,0 0 102 15,0 0-8-15,0 0-41 16,0 0-97-16,-29-19 2 0,29 0 11 15,9-8-19-15,14 2 3 16,1-3-6-16,2 2-9 16,0 6 44-16,0 7-52 15,-3 1-6-15,-4 12 14 16,1 0-19-16,0 6 9 16,-3 26 27-16,2 7-18 15,-5 14 28-15,-5 0-47 16,0 5 1-16,-1-10 10 15,-2-3-10-15,0-8-1 16,-2-7 0-16,-4-12 1 16,0-4-4-16,0-14 3 15,0 0 0-15,0 0 25 16,0 0-24-16,0-20-1 16,-7-13-6-16,4-5-2 0,3-2-7 15,0-12 10 1,0 6 4-16,23 6-10 0,2 0 4 15,9 15-3-15,-1 0 9 16,-1 16-1-16,2 3-10 16,-3 6 12-16,0 6 0 15,-2 28 39-15,0 0-24 16,-2 9 0-16,-7-1 8 16,-5 3-22-16,-5-6 38 15,-3-7-39-15,-1-6 1 16,-6 0 11-16,4-14-12 15,-4-3-6-15,0 3-17 16,0-12-77-16,6 3-36 0,11-3-179 16,-5 0-214-16,2 0-855 15</inkml:trace>
  <inkml:trace contextRef="#ctx0" brushRef="#br0" timeOffset="257">1044 297 1622 0,'0'0'497'16,"0"0"-425"-16,0 0 29 0,0 0 115 16,0 0-46-1,0 0-76-15,0 0-13 0,120 0-25 16,-77 0-11-16,-1 0-28 15,1-2-11-15,-4 2-3 16,1 0-3-16,-7 0-123 16,-1 0-96-16,-5 0-343 15,-15 0-251-15</inkml:trace>
  <inkml:trace contextRef="#ctx0" brushRef="#br0" timeOffset="519">1070 534 1759 0,'0'0'514'0,"0"0"-431"0,0 0-24 15,0 0 72-15,0 0 31 16,0 0-41-16,0 0-67 15,102 0 9-15,-60 0-29 16,4 0-4-16,-1 0-10 16,1 0-20-16,4 0-111 15,18 0-190-15,-8 0-266 16,-12 0-743-16</inkml:trace>
  <inkml:trace contextRef="#ctx0" brushRef="#br0" timeOffset="911">1888 303 689 0,'0'0'1233'0,"0"0"-1065"16,0 0-128-16,0 0 109 15,0 0 24-15,0 0-88 16,0 0-43-16,122-100-8 0,-96 62 32 16,-3-2-2-16,-7 6-8 15,-1 8 55-15,-4 0-32 16,-5 7-4-16,-3 5 4 16,-3 8-28-16,5 6 11 15,-5 0-28-15,0 0-25 16,0 6 21-16,3 23-11 15,-3 9-4-15,3 12-1 16,0 5-14-16,0-3 10 16,0 1-10-16,0-6-18 15,-3-3 18-15,8-3-56 16,1-3-64-16,4-14-244 16,-4-9-412-16</inkml:trace>
</inkml:ink>
</file>

<file path=ppt/ink/ink11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7:42:18.377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625 318 1422 0,'0'0'248'16,"0"0"-154"-16,0 0-21 16,0 0 112-16,-199 53 1 15,153-44-65-15,4 3-41 16,2-2-38-16,1-4 25 15,-1-2-3-15,4 3-30 16,1-7 20-16,-1 0-17 16,7 0-10-16,1 0 20 15,9-7-32-15,-1-10 20 16,11-7-35-16,3-2 6 0,6-3-17 16,0-6 2-16,0 2-13 15,9-4 20-15,11 3-44 16,5 3 13-16,3 3 4 15,-2 2 7-15,-1 3 21 16,-2 1-4-16,3 4-1 16,1 4-3-16,-1 5 4 15,0 7 5-15,0 2 0 16,4 0-7-16,2 14 7 16,1 20 1-16,4 6-1 15,-2 6 13-15,4 6-12 16,1 0 7-16,-1 4-8 15,4-7 6-15,-4-1-5 16,4-4 0-16,-4-8-1 0,1-4 0 16,2-6 0-16,-4-4 0 15,2-8-8-15,2-9 8 16,1-1 3-16,4-4-3 16,-2 0 0-16,4-12-6 15,0-8 12-15,-7-5-12 16,-2 2-1-16,-10-2 7 15,-7-6-1-15,-11 5 1 16,-7-4 0-16,-5-2 2 16,0 2 7-16,-17-2 32 15,-20-1-6-15,-5 4 2 16,-14 6 27-16,-7 2-31 0,-8 9 3 16,-8 9-9-1,2 3-8-15,-5 3-5 0,9 21-14 16,10 2-26-16,24 13-39 15,16-4-143-15,17-5-487 0</inkml:trace>
</inkml:ink>
</file>

<file path=ppt/ink/ink11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7:42:19.682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0 190 1220 0,'0'0'305'16,"0"0"-211"-16,0 0-11 0,0 0 33 15,0 0-39-15,0 0 0 16,0 0-13-16,51-144 21 16,-31 123 33-16,3 7-20 15,0 5-12-15,-1 9-21 16,4 0 3-16,-1 15 32 15,-3 26-24-15,-6 15-4 16,0 12-11-16,-8 5-28 16,-5 5-15-16,-3-5-12 15,0-8-6-15,0-7 33 16,0-13-32-16,0-16-1 16,0-12 19-16,-8-10-1 15,2-7 27-15,0-3-6 0,-1-27-38 16,7-18 24-1,0-10-25-15,0-11-8 0,0-4-4 16,16-1 6-16,7 5-3 16,4 7-1-16,2 11 8 15,8 10-12-15,-2 15 14 16,1 14 0-16,4 3 1 16,-1 9 1-16,0 10-2 15,1 30 22-15,-5 13-7 16,-2 12 42-16,-7 8-24 15,-6 4-11-15,-6-4 14 16,-8-3-28-16,3-16-2 16,-2-8-6-16,-1-9-9 15,5-13-13-15,18-15-127 16,-6-7-356-16,2-2-428 0</inkml:trace>
  <inkml:trace contextRef="#ctx0" brushRef="#br0" timeOffset="227">1371 739 1247 0,'0'0'1473'0,"0"0"-1180"16,0 0-165-16,0 0 28 15,0 0-23-15,0 0-133 0,0 0-6 16,49-30-87-16,-10 2-375 16,1-3-1031-16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6:04:32.174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0 216 1360 0,'0'0'366'16,"0"0"-237"-16,0 0 23 15,0 0 101-15,0 0-44 16,0 0-45-16,168-140-69 16,-121 108 20-16,-12 6 3 15,-10 11-40-15,-5 15-15 16,0 0-45-16,13 12-18 15,46 32-20-15,-4-5-325 16,-2-7-1367-16</inkml:trace>
</inkml:ink>
</file>

<file path=ppt/ink/ink11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7:42:20.870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482 39 1607 0,'0'0'352'16,"0"0"-170"-16,0 0-9 15,0 0-1-15,0 0-31 16,0 0-98-16,0 0-37 16,124-39 37-16,-67 39-17 15,-3 0-2-15,5 0-8 16,-2 0-10-16,-6 6 7 15,-8 7-13-15,-7-4 0 16,-13-1 9-16,-9 1-9 16,-8-3 0-16,-6 0-5 15,0-4 5-15,-20 4 24 16,-16-6-24-16,-13 0 0 16,-4 0 4-16,-2 0-2 0,-7 0 4 15,3-6 3 1,-1-8-9-16,1 5 35 0,5-4 0 15,0 9-6-15,12 4 25 16,7 0-26-16,5 0-6 16,10 11-2-16,0 16-14 15,11 4 21-15,3 11-27 16,6 3 1-16,0 3 9 16,0-2-9-16,0 1 0 15,3-2 7-15,3-8-8 16,3-1 1-16,2-13-1 15,-5-2 0-15,4-13 8 0,-4-2-7 16,1-6 11 0,0 0-12-16,5 0 0 0,5 0 0 15,3 0 0-15,3 0 0 16,5-1 3-16,9 1-3 16,2 0-1-16,4 0-1 15,2 19 2-15,-5 14 0 16,2 7 0-16,-8 12-12 15,-5 0 12-15,-10 4 0 16,-8 0 0-16,-11-8 7 16,0-2-6-16,-11-1 28 15,-14-13-16-15,-9-12-12 16,-1-5 24-16,-4-9-10 16,2-6-6-16,1 0-3 15,1-3-6-15,5-18-16 0,10-2-85 16,8-9-168-16,4 5-418 15,2 9-1072-15</inkml:trace>
  <inkml:trace contextRef="#ctx0" brushRef="#br0" timeOffset="413">0 1332 1672 0,'0'0'506'0,"0"0"-427"15,0 0 18-15,0 0 112 16,0 0-2-16,0 0-89 15,0 0-43-15,174 0 0 16,-105 0-14-16,9 0 30 16,11 3-62-16,12 5-4 15,11-2 34-15,16-6-21 16,5 6-23-16,8-3 3 16,1 0-16-16,-6 0 20 0,-5-3-22 15,-6 0 0 1,-13 6-6-16,-21-6 6 0,-23 0-21 15,-17 0-34-15,-26 6-20 16,-13-6-21-16,-12 2-165 16,-12 2-106-16,-21-2-275 0</inkml:trace>
</inkml:ink>
</file>

<file path=ppt/ink/ink11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7:42:21.869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766 210 1247 0,'0'0'551'0,"0"0"-413"16,0 0-36-16,0 0 97 15,0 0 6-15,0 0-70 16,0 0-62-16,-158-65 31 16,121 65-23-16,-8 0-5 15,-10 19 2-15,-4 18-54 16,-3 5 43-16,-1 14-9 0,4 12-23 15,3 5 38-15,7 10-34 16,7 6-10-16,10 2 30 16,5 6-58-16,15-6 0 15,7-5-1-15,5-1 0 16,0-5 12-16,17-9-11 16,13-10-1-16,13-10 0 15,2-12-61-15,4-14 19 16,4-22 2-16,-5-3-19 15,-2 0 50-15,-6-26-15 16,-15-4 23-16,-8-7-8 16,-14-2 16-16,-3 0-7 15,-9 4 9-15,-24-3-7 0,-13 5 46 16,-10 12-29 0,-6 1-4-16,-4 14-1 0,12 0-14 15,8 6-8-15,16 0-85 16,24 0-130-16,6 0-254 15,0 0-259-15</inkml:trace>
  <inkml:trace contextRef="#ctx0" brushRef="#br0" timeOffset="601">968 90 1455 0,'0'0'707'15,"0"0"-574"-15,0 0-34 16,0 0 120-16,0 0 25 16,0 0-153-16,0 0-73 15,30-27 29-15,-18 42-22 16,-1 12 26-16,-5 4-11 0,-3 9-28 16,-3 1 10-16,0-3-22 15,0-3-20-15,0-3 14 16,0-8 2-16,0-3 3 15,0-15-14-15,0-4-4 16,0-2 17-16,0 0-23 16,0-8-24-16,0-24 40 15,8-7-6-15,10-2 2 16,9-13 12-16,2 8 2 16,8 4 1-16,-1 7-2 15,-1 3 0-15,1 11 38 16,-7 7-2-16,2 8 6 15,-9 6 1-15,-2 0 2 0,-3 23 35 16,-5 10-32 0,-4 11-25-16,-5 0 24 0,-3 4-19 15,0-8-13-15,0-2-7 16,0-11-2-16,0-9-6 16,0-16-31-16,48-7-87 15,5-31-105-15,-1-5-667 0</inkml:trace>
</inkml:ink>
</file>

<file path=ppt/ink/ink11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7:42:33.756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38 1681 0,'0'0'500'0,"0"0"-437"15,0 0-17-15,0 0 147 16,0 0-46-16,0 0-55 16,124-15-28-16,-68 13-40 15,7-4-3-15,2-3-21 16,6 6-7-16,5 0-45 0,12 3-118 15,-19 0-333-15,-16 0-378 0</inkml:trace>
  <inkml:trace contextRef="#ctx0" brushRef="#br0" timeOffset="226">36 265 1267 0,'0'0'1193'15,"0"0"-938"-15,0 0-204 16,0 0 58-16,0 0 36 0,0 0-56 16,167 12-57-16,-68-12-32 15,57-9-97-15,-17-14-400 16,-20 4-1870-16</inkml:trace>
</inkml:ink>
</file>

<file path=ppt/ink/ink11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7:42:35.398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351 1100 1609 0,'0'0'378'0,"0"0"-259"16,0 0 42-16,0 0 15 15,0 0-66-15,0 0-43 16,9-12-48-16,30 9-8 16,4 3 7-16,10 0-18 0,2 0 15 15,-2 0-15-15,1 0 0 16,-3 6 10-16,-12 3-10 15,-10-7 1-15,-9-2 4 16,-11 3-5-16,-5-3 12 16,-4 0-3-16,0 0 51 15,-24 0-15-15,-11 0-29 16,-10-3-15-16,-9-5 13 16,-8 2-13-16,0-1 3 15,0 4-4-15,-1 3 0 16,4 0 4-16,4 0-4 15,5 0 3-15,8 0-3 0,-1 0 0 16,8 0 4-16,5 0-4 16,10 0 0-16,5 0-3 15,4 7 3-15,5 2 0 16,0 5 5-16,-1 4-4 16,4 6 5-16,0 2-6 15,3 4-4-15,0-1 4 16,0 0 0-16,0 4 0 15,0-1 0-15,0 1 1 16,0-1 14-16,-3-6-15 16,-1 1 0-16,0-6 22 15,1-4-8-15,0-2-2 16,3-9-2-16,0-6-10 0,0 0 12 16,0 0-12-1,0 0-7-15,0 0 5 0,10 0 3 16,16 0-2-16,11 0 1 15,1 0 0-15,9 0 6 16,1 0-6-16,1 0 0 16,4 21-3-16,2 10 3 15,-5 3-7-15,-4 10 6 16,-4 4 2-16,-10 4 2 16,-5 1-3-16,-10 6-22 15,-11-1 21-15,-6-3-18 16,0-6 8-16,0-2 5 15,-26-8 12-15,-4-4-9 16,-10-11 5-16,-2-5-2 16,-7-10 46-16,-4-5-7 0,1-4 20 15,-4 0 18 1,5-4-36-16,2-9 32 0,5-6-32 16,9 5-16-16,5-1 12 15,14 2-37-15,9 5 1 16,4 3-2-16,3-1-10 15,0 2-30-15,23 2-92 16,45-13-138-16,-6 6-337 16,-3 0-1097-16</inkml:trace>
  <inkml:trace contextRef="#ctx0" brushRef="#br0" timeOffset="885">1980 795 1189 0,'0'0'349'0,"0"0"-175"0,0 0-25 15,0 0 110-15,0 0-24 16,0 0-85-16,0 0-46 15,-45 0-28-15,45 0 30 16,0 0-55-16,0 0-23 16,19 0 18-16,18 0-16 15,11 0-10-15,12 0 2 16,11 0-22-16,8 0 31 16,9 0-31-16,5 0 0 15,-2 0 5-15,0 0-4 16,-12 0-1-16,-11 0 0 15,-15 0-46-15,-10 0-1 0,-14 0-54 16,-9 0-87-16,-20 7-127 16,0 2-181-16,0-8-1248 0</inkml:trace>
  <inkml:trace contextRef="#ctx0" brushRef="#br0" timeOffset="1592">1847 869 1839 0,'0'0'562'16,"0"0"-450"-16,0 0 30 15,0 0 102-15,0 0-124 16,0 0-90-16,0 0 4 15,28 21-19-15,20-6 5 16,6 10-5-16,15 3-15 16,3 4 8-16,7 7-8 15,2 4 1-15,-2 2 0 16,-6 5-1-16,-11 2 0 16,-10 6 0-16,-10-6 0 15,-8 1 0-15,-19 0 0 16,-8-3 0-16,-7-2 8 15,-3 2-7-15,-30-1 6 0,-13 3-5 16,-7 0-1 0,-4 7 10-16,-3-6-11 0,-2 1 0 15,3-2 7-15,0 1 16 16,-1 0-10-16,6-4-4 16,-3-1 9-16,1-1 21 15,8-3-38-15,-1-5-1 16,7-1 33-16,-1-3-10 15,4-3-12-15,5-5 1 16,5-2-5-16,10-5 10 16,5-12-17-16,8-2 0 15,6-6 21-15,0 0-15 0,0 0-6 16,13 0 14-16,16 0-7 16,11 0 11-16,8-6-18 15,6-2 0-15,5-5 24 16,3 0-24-16,3 6 1 15,7 1-7-15,4 0 12 16,6 4-3-16,-2 2-3 16,7 0 0-16,-10 0 7 15,-7 0-6-15,-15 0 9 16,-19 8-10-16,-16-8 0 16,-14 6-3-16,-6-6 3 15,0 0-16-15,0 0-19 16,0 0-96-16,0 0-223 15,0-12-537-15</inkml:trace>
  <inkml:trace contextRef="#ctx0" brushRef="#br0" timeOffset="3065">1019 3201 1303 0,'0'0'227'0,"0"0"-96"16,0 0-42-16,0 0 11 16,100-151 43-16,-73 130-56 15,-4 9-32-15,0 12-5 0,-3 0-15 16,-4 24 44-16,-6 16-21 16,-7 19-17-16,-3 12-2 15,0-2-22-15,0 1 3 16,0-10-14-16,-3-8-5 15,-3-13 33-15,-2-7-22 16,8-16 5-16,-3-6 3 16,3-10 9-16,0 0 26 15,0-10-22-15,0-24-20 16,3-6 3-16,17-14-16 16,-1-2 0-16,12-3-1 15,-2 4-4-15,4 5-1 16,-4 8 2-16,0 12-2 0,-2 16-1 15,-4 5 7-15,-3 9 0 16,-5 15 23-16,-2 23 20 16,-6 10 23-16,0 4-15 15,-4 7-41-15,0 0 17 16,3-13-26-16,8-1-1 16,15-4-101-16,-2-10-148 15,-1-12-348-15</inkml:trace>
  <inkml:trace contextRef="#ctx0" brushRef="#br0" timeOffset="3258">1804 3285 1719 0,'0'0'397'0,"0"0"-235"16,0 0 58-16,0 0-17 15,0 0-67-15,0 0-81 16,213-20-55-16,-131 14-97 16,-17-2-223-16,-9 8-663 0</inkml:trace>
  <inkml:trace contextRef="#ctx0" brushRef="#br0" timeOffset="3498">1926 3484 2068 0,'0'0'517'16,"0"0"-419"-16,0 0-7 15,0 0 67-15,0 0-38 16,0 0-80-16,0 0-8 15,136 0-32-15,-80 0-40 16,26 0-117-16,-16-5-350 16,-10 5-408-16</inkml:trace>
  <inkml:trace contextRef="#ctx0" brushRef="#br0" timeOffset="3764">2691 3233 1622 0,'0'0'521'15,"0"0"-295"-15,0 0 18 16,0 0-2-16,0 0-64 16,49-160-71-16,-45 150-24 15,-4 10-7-15,3 0-18 16,-3 0-2-16,0 12-41 15,0 28-14-15,3 10 10 0,0 9-11 16,0 2-56-16,14 19-89 16,-8-15-227-16,5-11-490 15</inkml:trace>
  <inkml:trace contextRef="#ctx0" brushRef="#br0" timeOffset="5211">2484 227 1265 0,'0'0'312'16,"0"0"-166"-16,0 0-6 15,0 0-62-15,0 0-17 16,0 0-1-16,0 0-24 16,-150 74 6-16,114-49 23 15,-2 0-29-15,-5-4 27 16,-4-2-52-16,2-6-10 15,-1-7 28-15,6-6-5 16,1 0 11-16,7 0-3 16,2-14-22-16,4-16 35 0,6-3-32 15,8-8-7-15,7-2 16 16,5-5-20-16,0 1 10 16,0 6-12-16,23 2 1 15,2 13 15-15,3 2-15 16,4 12-1-16,5 3 26 15,2 9-26-15,4 0 0 16,2 0-2-16,5 21 10 16,2 5-7-16,-3 7-1 15,4 3 0-15,-5 1 11 16,3 2-10-16,-6 2-1 16,4-3 0-16,-4-3 0 15,1-5 0-15,1-3 0 16,-5-10-1-16,-2-4 0 15,-5-13-21-15,-5 0 7 0,-4 0 14 16,-6-24-11-16,-11-5 12 16,-6-7 0-16,-3-3 36 15,0-2 3-15,-18 2 9 16,-13 7 31-16,-8 3-15 16,-1 12-37-16,-2 4 6 15,7 13-33-15,12 5-84 16,12 23-186-16,8 2-518 0</inkml:trace>
  <inkml:trace contextRef="#ctx0" brushRef="#br0" timeOffset="6668">5529 1346 1681 0,'0'0'280'0,"0"0"-210"0,0 0 58 16,0 0 14-16,57-148-66 16,-28 96-57-16,1-9-18 15,-4-4 39-15,-7-6-9 16,-6-1 29-16,-3 7 39 16,-4 13-14-16,-6 11 26 15,3 15 11-15,-3 11-48 16,0 15 29-16,0 0-57 0,0 41-19 15,3 24 8 1,5 20-17-16,1 13 7 16,5 7-25-16,-1-4 0 0,3-3-16 15,0-7-49-15,4 9-215 16,-3-23-388-16,-11-22-1040 0</inkml:trace>
  <inkml:trace contextRef="#ctx0" brushRef="#br0" timeOffset="6916">5513 1822 123 0,'0'0'1870'0,"0"0"-1658"16,0 0-13-16,0 0 24 15,0 0 0-15,0 0-93 16,212 32-91-16,-139-32-27 16,2 0 17-16,1 0-29 15,0-6-17-15,12 6-165 16,-17 0-294-16,-12 0-315 0</inkml:trace>
  <inkml:trace contextRef="#ctx0" brushRef="#br0" timeOffset="7327">6020 2213 2016 0,'0'0'534'0,"0"0"-378"16,0 0 89-16,0 0-46 15,0 0-50-15,-182-6-102 16,136 6-11-16,-4 30 26 16,5 8-37-16,-1 12 4 15,10 8-21-15,10 6-7 16,12 1 19-16,11-7-20 0,3 1 0 16,14 0 0-1,25-18-43-15,7-3-13 0,5-15-28 16,2-8-22-16,-1-9 40 15,-12-6-30-15,-10 0 37 16,-10-6 53-16,-14-13-5 16,-6-6 11-16,0 5 35 15,-11-7 15-15,-18 7 24 16,-10-1-35-16,-4 8-24 16,-2 9-15-16,2 4-38 15,10-6-98-15,13 6-330 16,11 0-409-16</inkml:trace>
  <inkml:trace contextRef="#ctx0" brushRef="#br0" timeOffset="7764">6299 607 1039 0,'0'0'1203'0,"0"0"-966"16,0 0-155-16,0 0 137 15,0 0-7-15,0 0-67 16,108 195-40-16,-56-101-42 16,1 13-23-16,-1 16 28 15,7 28-32-15,0 25-6 16,-3 39 27-16,-13 4-21 16,-20-22 19-16,-17-21-46 15,-6-23-7-15,0-17 24 16,-9-25-25-16,-5-30-1 15,-12-11 0-15,-7 4-14 16,-10 5-10-16,-2 1-85 16,-4-9-92-16,10-24-397 15,8-17-550-15</inkml:trace>
  <inkml:trace contextRef="#ctx0" brushRef="#br0" timeOffset="6005">3353 1567 1592 0,'0'0'243'15,"0"0"-115"-15,0 0 74 16,0 0-38-16,0 0-44 16,0 0-84-16,0 0 0 0,128-120 17 15,-96 126-7-15,-2 30 33 16,-7 16-37-16,-8 13 6 15,-7 13 4-15,-8-7-34 16,0 2 18-16,0-12-30 16,0-8-6-16,0-11 31 15,-8-13-11-15,5-10-5 16,-3-17 24-16,3-2-14 16,0 0 14-16,0-27-35 15,-2-13 4-15,5-14-11 16,0-11 3-16,0-9-11 0,17 3 10 15,6-3-16-15,7 10 17 16,-1 8-13-16,4 15-1 16,5 14 5-16,-1 13 9 15,2 14 0-15,1 0 7 16,-4 20-7-16,-4 22 25 16,-6 14 2-16,-6 9-8 15,-7 9 31-15,-7-1-29 16,-3-2-8-16,2-6 4 15,-5-13-17-15,3-11 0 16,6-14-4-16,14-15-116 16,-3-5-176-16,2-7-531 0</inkml:trace>
  <inkml:trace contextRef="#ctx0" brushRef="#br0" timeOffset="6225">4620 2001 2417 0,'0'0'543'0,"0"0"-445"15,0 0 30-15,0 0-35 16,0 0-93-16,0 0-84 15,0 0-381-15,82-43-874 0</inkml:trace>
  <inkml:trace contextRef="#ctx0" brushRef="#br0" timeOffset="8393">5150 930 1275 0,'0'0'315'16,"0"0"-192"-16,0 0-5 16,0 0 70-16,0 0-30 15,-108 196-40-15,85-99 41 16,3 42-42-16,4 40 3 16,10 48-1-16,6 9-21 15,0-12-20-15,16-27-40 16,16-52-37-16,2-33 31 15,-2-21 0-15,7-13-7 16,10 5-10-16,13 12-15 0,11-3-39 16,38-2-145-1,-16-25-192-15,-10-17-426 0</inkml:trace>
  <inkml:trace contextRef="#ctx0" brushRef="#br0" timeOffset="9151">6433 326 1337 0,'0'0'401'0,"0"0"-294"16,0 0-30-16,0 0 136 15,0 0-34-15,0 0-50 16,0 0-73-16,59 25-4 16,-45-4 6-16,-5 3-25 15,-3-1 1-15,2-3-20 16,-5 3-13-16,-3-10 33 0,0-1-34 16,0-3 10-1,0-9-4-15,0 0-5 0,0 0 29 16,0-18-29-16,6-12-1 15,5-11 14-15,-2-6-3 16,10-6-2-16,4-3-2 16,3 0 10-16,7 9 34 15,-1 5-14-15,2 10-16 16,2 14 31-16,-4 10-14 16,4 8-4-16,1 0 15 15,-5 29 1-15,-2 13 4 16,-7 7-30-16,0 10 4 15,-7 0 10-15,-3-2-28 16,-6-4-2-16,2-12 3 0,-3-6-11 16,8-11-11-16,29-22-118 15,-7-2-232-15,4 0-535 0</inkml:trace>
</inkml:ink>
</file>

<file path=ppt/ink/ink11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7:54:19.204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140 425 1795 0,'0'0'335'16,"0"0"-252"-16,0 0-31 15,0 0 143-15,0 0-6 16,-43 220-17-16,34-132-83 16,-5 4-32-16,5-6-3 0,-4 1-30 15,4-13 30-15,-2-9-54 16,5-12 0 0,-5-11 26-16,8-11-25 0,-3-10 4 15,6-13-5-15,0-2-9 16,0-6-4-16,0 0-56 15,0-23-64-15,6-25 9 16,11-19-55-16,3-18 42 16,-7-15 25-16,-4-12 32 15,-6-10 40-15,1 1-2 16,-4 7 42-16,0 16 14 16,4 20 63-16,2 16 34 15,0 20 43-15,5 17-29 0,1 12-19 16,8 4-75-1,10 9-2-15,8 0 47 0,15 0-28 16,10 0-24-16,5 3-6 16,8 3-18-16,1 1 24 15,5-7-24-15,-6 1-56 16,-4-1-92-16,-10 5-138 16,-15-3-223-16,-29 4-590 0</inkml:trace>
  <inkml:trace contextRef="#ctx0" brushRef="#br0" timeOffset="205">190 639 1467 0,'0'0'536'0,"0"0"-409"15,0 0-4-15,0 0 55 16,0 0 28-16,0 0-67 15,0 0-106-15,216 0-14 16,-134-10-19-16,22 10-83 16,-19 0-169-16,-19 0-397 0</inkml:trace>
  <inkml:trace contextRef="#ctx0" brushRef="#br0" timeOffset="423">0 1251 1883 0,'0'0'569'0,"0"0"-472"16,0 0 93-16,0 0 22 16,0 0-125-16,0 0-21 15,0 0-44-15,117 15-20 16,-41-15-2-16,52 0-62 15,-15 0-193-15,-8-6-503 0</inkml:trace>
  <inkml:trace contextRef="#ctx0" brushRef="#br0" timeOffset="751">1675 149 2119 0,'0'0'379'16,"0"0"-202"-16,0 0-22 15,0 0-1-15,0 0-24 16,-209 169-38-16,146-66-8 15,1 14-38-15,10 10-24 16,13 0 41-16,13-8-34 0,20-8-16 16,6-11-5-16,3-12-8 15,29-8-1-15,14-15-58 16,10-16-87-16,39-25-155 16,-13-11-422-16,-10-13-390 0</inkml:trace>
  <inkml:trace contextRef="#ctx0" brushRef="#br0" timeOffset="1044">2029 318 2347 0,'0'0'376'0,"0"0"-270"0,0 0-78 15,0 0 107-15,0 0 26 16,0 0-56-16,0 0-36 16,135 212-41-16,-86-139 44 15,2 5-57-15,3-5-6 16,2 1 21-16,-2-3-24 16,0-6-12-16,-6-9 3 15,-5-4-82-15,-4-9-32 16,-10 0-223-16,-9-15-455 15,-13-10-1196-15</inkml:trace>
  <inkml:trace contextRef="#ctx0" brushRef="#br0" timeOffset="1278">1990 1171 2082 0,'0'0'510'0,"0"0"-358"16,0 0-15-16,0 0 28 16,92-195 1-16,-20 118-112 15,7-5-21-15,6-5 8 16,-3 7-41-16,-11 7 1 16,-9 14-1-16,-6 12-61 15,7 6-68-15,-15 11-332 0,-5 9-298 16</inkml:trace>
  <inkml:trace contextRef="#ctx0" brushRef="#br0" timeOffset="1605">3211 0 2116 0,'0'0'373'0,"0"0"-286"0,0 0-46 15,0 0 114-15,0 0 43 16,0 0-71-16,223 131-67 16,-152-61 18-16,2 10-22 15,-8 16 14-15,-13 6-7 16,-9 7-33-16,-19 7 27 15,-24-3-57-15,0-2 0 16,-34-2 27-16,-17-9-27 16,-8-14 0-16,2-12-36 15,9-20-45-15,17-12-34 16,19-15-358-16,9-15-349 0</inkml:trace>
  <inkml:trace contextRef="#ctx0" brushRef="#br0" timeOffset="1835">4579 829 2082 0,'0'0'371'0,"0"0"-289"16,0 0 99-16,229-8-22 15,-147 6-80-15,6 0-28 16,2 2-51-16,-5 0-24 16,-3 4-191-16,-24 11-291 15,-22 2-143-15</inkml:trace>
  <inkml:trace contextRef="#ctx0" brushRef="#br0" timeOffset="2028">4508 1305 2241 0,'0'0'517'0,"0"0"-442"16,0 0 143-16,0 0-38 16,183 17-52-16,-92-17-99 15,17 0-29-15,85 3-20 16,-21 0-156-16,-19 0-515 0</inkml:trace>
</inkml:ink>
</file>

<file path=ppt/ink/ink11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7:54:22.838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1261 135 1365 0,'0'0'314'0,"0"0"-152"16,0 0 28-16,0 0 21 15,0 0 8-15,0 0-122 16,-128-98-29-16,81 84 16 16,-11 5-54-16,-9 0 11 15,-4 9-12-15,-8 0-17 16,-6 0 43-16,0 3-37 16,0 20-5-16,3 7 43 0,8 9-40 15,1 8 13-15,4 7 7 16,10 22-36-16,4 12 64 15,8 12-37-15,12 9-7 16,13 3 35-16,8 1-49 16,14-11 14-16,0-8-20 15,9-6 7-15,28-12 7 16,11-11-14-16,19-7 0 16,10-14-9-16,22-14 6 15,9-18-5-15,7-12-7 16,5 0 14-16,-4-18-19 15,-14-22 20-15,-22-3 0 16,-24-11 5-16,-30 0 15 16,-26-1-7-16,-26-4 29 15,-53 3-7-15,-57 10 45 0,-9 16-65 16,-16 18 0 0,-1 12-15-16,7 29-72 0,21 13-381 15,46-15-2202-15</inkml:trace>
</inkml:ink>
</file>

<file path=ppt/ink/ink11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7:42:55.671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590 318 998 0,'0'0'721'0,"0"0"-572"15,0 0-89-15,0 0 137 16,0 0 69-16,0 0-76 16,0-15-76-16,0 15-42 15,0 0 13-15,0 6-30 16,0 24-35-16,0 20 70 16,6 20-16-16,4 20-15 15,-4 9 4-15,-3-2-33 16,-3 1 13-16,4-13-43 15,-4-12 11-15,0-11 5 16,4-13-16-16,-4-9-30 16,3-21-71-16,-3-19-147 15,0 0-344-15,0-23-575 0</inkml:trace>
  <inkml:trace contextRef="#ctx0" brushRef="#br0" timeOffset="256">0 262 2029 0,'0'0'378'16,"0"0"-261"-16,0 0-66 15,0 0 58-15,0 0 55 16,0 0-70-16,0 0-31 0,199 0-1 15,-97 0-39-15,14 0-14 16,4-3-9-16,-5-3 6 16,-4 0-12-16,19 0-184 15,-31 0-331-15,-23 0-339 0</inkml:trace>
  <inkml:trace contextRef="#ctx0" brushRef="#br0" timeOffset="510">1182 639 1913 0,'0'0'291'0,"0"0"-161"15,0 0 52-15,0 0 57 16,6 174-66-16,2-130-118 15,-2 2-10-15,-3-4-40 16,0-6 11-16,1-10-32 16,-4-4 14-16,3-14-122 15,3-8-116-15,1-15-151 16,0-12-213-16</inkml:trace>
  <inkml:trace contextRef="#ctx0" brushRef="#br0" timeOffset="649">1139 447 1275 0,'0'0'735'15,"0"0"-521"-15,0 0-83 0,0 0-34 16,0 0-97-16,0 0-171 16,0 0-382-16</inkml:trace>
  <inkml:trace contextRef="#ctx0" brushRef="#br0" timeOffset="1492">1437 609 1521 0,'0'0'276'0,"0"0"-121"0,0 0 98 16,17 192-13-16,-14-133-68 15,4-7-48-15,-4 0-47 16,1-18-12-16,-4-3-65 15,3-18 0-15,-3-3 13 16,0-10-7-16,0 0 8 16,0-10-14-16,0-22-45 15,0-12 24-15,3-10-19 16,10-7-8-16,7-4 27 16,6 6-6-16,3 13 15 15,4 10 12-15,-1 16-9 16,4 17-1-16,4 3 20 15,-1 13 20-15,1 24 51 16,-1 6-39-16,-7 11 13 0,-6-2 2 16,1 5-39-16,-7-4 18 15,-5-7-36-15,2-7 0 16,-6-9 9-16,-5-7-9 16,-3-7-2-16,0-12-13 15,0-4-28-15,4 0 25 16,6-8-81-16,6-25 19 15,12-17 9-15,11-17-76 16,7-16 10-16,10-10 77 16,3-14-76-16,4 2 60 15,-4-6 37-15,-10 14 39 16,-10 9 8-16,-12 17 82 0,-17 18 67 16,-13 14 35-1,0 11-26-15,-3 10 39 0,-23 9-93 16,-3 9-42-16,-1 0 16 15,-2 6-53-15,-2 30 6 16,8 16-21-16,4 16-17 16,2 15 33-16,9 8-26 15,8 6-7-15,3 1 6 16,0-8 7-16,0-1-14 16,0-9 0-16,8-13-16 15,1-11 6-15,5-17-8 16,-5-13-26-16,4-13 16 0,4-13-26 15,6 0 18 1,9-22-18-16,10-19 12 16,14-4 41-16,7 2-7 0,5 4 8 15,11 13 9-15,-5 12 8 16,-1 14 12-16,-7 0 11 16,-18 20 1-16,-5 18 28 15,-13 4-35-15,-7-1-10 16,-11-6 0-16,-4-6-23 15,-5-11 17-15,-3-7-18 16,0-11-34-16,0 0 3 16,-3-41-130-16,-14-6-369 15,-6-5-338-15</inkml:trace>
  <inkml:trace contextRef="#ctx0" brushRef="#br0" timeOffset="1680">1680 188 2307 0,'0'0'590'0,"0"0"-590"16,0 0-25-16,0 0 7 15,261-83 18-15,-133 30-279 16,-7 1-1110-16</inkml:trace>
</inkml:ink>
</file>

<file path=ppt/ink/ink11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7:42:57.916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360 172 1629 0,'0'0'403'0,"0"0"-206"16,0 0-175-16,0 0 70 16,0 0 110-16,13 221-37 15,-7-109-29-15,2 14-67 16,-5-3-29-16,-3-6 4 15,0-16-34-15,0-11 6 16,0-19-16-16,6-22-94 16,-3-22-112-16,0-15-293 15,-3-12-346-15</inkml:trace>
  <inkml:trace contextRef="#ctx0" brushRef="#br0" timeOffset="750">0 646 1573 0,'0'0'570'15,"0"0"-490"-15,0 0-36 16,0 0 125-16,0 0-37 16,0 0-60-16,226 87-8 15,-144-77-42-15,6-3-14 16,3-5 5-16,2 0-13 15,-5 3 20-15,-12-1-20 16,-15 9 0-16,-14 1 3 16,-18 11-3-16,-10 7 13 15,-16 10 5-15,-3 5-17 16,0 6 35-16,0 0-36 0,0-6 2 16,0-3 8-16,14-12-10 15,12-11-6-15,3-13-5 16,7-8-20-16,1-2-2 15,-6-34-24-15,-8-11 19 16,-9-9 29-16,-14-3 1 16,0-3 8-16,-29 1 0 15,-13 7 8-15,-9 7 51 16,0 10-24-16,5 12 29 16,10 11 6-16,13 5-51 15,12 9-9-15,11 0-10 16,0 0-48-16,23 0 47 0,27 0-10 15,10 2-23 1,11 11 22-16,0 1-12 0,2 7 15 16,-8 7 2-16,-5 5-22 15,-9 5 23-15,-8 8-1 16,-10-2 7-16,-13 3-2 16,-11-6 2-16,-6-9-6 15,-3-5 6-15,0-9 0 16,0-9-1-16,0-9 1 15,0 0 0-15,0-7-2 16,0-22-8-16,0-15-21 16,24-6-1-16,14-6-29 15,5-1 34-15,10 10 1 0,3 15 18 16,-4 10 8 0,1 18 1-16,-7 4 48 0,-4 17 0 15,-10 23 11-15,-9 8 10 16,-9 4-35-16,-8 3-18 15,-2-1-2-15,-1-11-15 16,-3-8-55-16,9-20-135 16,2-13-299-16,1-2-362 0</inkml:trace>
  <inkml:trace contextRef="#ctx0" brushRef="#br0" timeOffset="1243">2342 670 1910 0,'0'0'507'16,"0"0"-392"-16,0 0 35 15,0 0 90-15,0 0-33 16,-187 177-96-16,159-112-38 16,16-5-73-16,12 1 8 15,0-13-19-15,29-11-20 16,14-14-80-16,7-14-45 15,1-9-116-15,3-9-25 16,-9-26-29-16,-10-9 171 16,-8-6 96-16,-14 6 52 15,-6 0 7-15,-7 9 133 16,0 7 47-16,0 11 123 16,0 11-61-16,-4 6-72 0,-2 21-50 15,-1 32-59-15,0 24 33 16,7 17-4-16,0 17-66 15,0 9 21-15,17 10-23 16,5 4-5-16,-2 2 14 16,0-6-31-16,-7-13 15 15,-13-14-13-15,0-28 10 16,0-18 13-16,-19-21-25 16,-15-16 0-16,-1-14 24 15,-4-6-24-15,-1-6 7 16,1-33-7-16,6-16 11 15,7-18-32-15,14-21-3 0,7-19-33 16,5-32-37-16,8-46-172 16,11 28-478-16,-7 22-1399 0</inkml:trace>
  <inkml:trace contextRef="#ctx0" brushRef="#br0" timeOffset="1515">802 485 1255 0,'0'0'897'0,"0"0"-767"0,0 0-88 16,0 0 157-16,85-187-32 15,-43 159-60-15,5 3-42 16,-1 11-64-16,-7 8 5 16,-1 6-6-16,-1 0-172 15,2 9-80-15,-5 6-279 16,-9-7-508-16</inkml:trace>
  <inkml:trace contextRef="#ctx0" brushRef="#br0" timeOffset="1679">1628 0 1612 0,'0'0'352'0,"0"0"-198"0,0 0 63 15,0 0 6 1,0 0-34-16,170 27-89 0,-150 9-67 16,-11 5-33-16,-9 27-85 15,-6-9-241-15,-20-7-568 0</inkml:trace>
</inkml:ink>
</file>

<file path=ppt/ink/ink11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7:43:00.464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591 751 1609 0,'0'0'295'16,"0"0"-182"-16,0 0-15 15,0 0 61-15,0 0 44 16,0 0-79-16,0 0-89 0,-213-141 32 15,155 141-35-15,-4 9-1 16,-5 34 36-16,5 19-34 16,7 14 15-16,13 17-3 15,19 1-30-15,15 2 36 16,8-6-51-16,20-17 0 16,30-14-9-16,12-21 9 15,10-21-36-15,4-17-70 16,-2-3-5-16,-9-31 81 15,-11-15-10-15,-15-12 22 16,-13-4 11-16,-12 0 14 16,-5 0-2-16,-6 11 29 0,-3 9 15 15,0 16 84 1,0 13-40-16,0 16 10 0,0 4-31 16,0 46-72-16,3 32 41 15,4 25-8-15,-4 22-21 16,3 12 40-16,-2 1-32 15,-1 0-3-15,4-10 8 16,-4-8-24-16,3-13 19 16,-3-18-20-16,2-26-1 15,-2-19-25-15,0-22 26 16,0-15-76-16,0-11-21 16,0 0-47-16,8-56-138 15,-2-5-337-15,1-3-67 0</inkml:trace>
  <inkml:trace contextRef="#ctx0" brushRef="#br0" timeOffset="384">856 769 1318 0,'0'0'830'16,"0"0"-676"-16,0 0-94 15,0 0 136-15,0 0-17 16,0 0-31-16,0 0-96 16,82 174-41-16,-59-120 25 0,3-8-36 15,4-6 0 1,-1-6-6-16,8-16-89 0,-2-16-13 16,1-2-41-1,0-17-19-15,-4-21 34 0,-1-9-4 16,-12-4 28-16,-6 8 84 15,-6 3 26-15,-4 17 100 16,-3 15 52-16,0 8 35 16,0 8-98-16,0 33-53 15,0 12 30-15,0 6-1 16,0 3-26-16,0-9 5 16,17-6-44-16,9-14-63 15,33-21-92-15,-7-10-325 16,1-2-104-16</inkml:trace>
  <inkml:trace contextRef="#ctx0" brushRef="#br0" timeOffset="887">1822 874 795 0,'0'0'1350'16,"0"0"-1110"-16,0 0-29 15,0 0 96-15,0 0-80 16,0 0-95-16,-173-13-42 16,140 23-66-16,1 12 19 15,4 2-43-15,6 8 11 0,5 1-16 16,14 3 5-16,3 4-6 16,0-2 6-16,20-3-40 15,13-2 19-15,4-13-19 16,1-4-38-16,4-11 51 15,1-5-36-15,-1 0-6 16,-2 0 37-16,-10 0-1 16,-7 0 32-16,-4 0-12 15,-2 8 10-15,-5 11-3 16,5-2 6-16,6-1 0 16,0-7 0-16,7-9 2 15,5 0-4-15,-2-9-29 16,-1-22-86-16,-4-3 50 15,-9-9 30-15,-10 0 26 16,-9-1 4-16,0 5 14 0,0 8-7 16,0 9 0-16,0 8 0 15,-3 8 66-15,0 6-23 16,3 0-43-16,0 0-16 16,0 0-36-16,0 0-30 15,20 0-225-15,0-5-278 16,-8-5-1124-16</inkml:trace>
  <inkml:trace contextRef="#ctx0" brushRef="#br0" timeOffset="1222">2193 295 1809 0,'0'0'307'0,"0"0"-178"16,0 200 123-16,0-102 1 15,0 10-94-15,0 0-48 16,0 9-23-16,0-8 4 15,0-7-49-15,0-7-42 0,0-16 26 16,0-14-27 0,9-16-67-16,2-16 4 0,-2-17-127 15,4-16-165-15,-4-4-231 16,-6-20-445-16</inkml:trace>
  <inkml:trace contextRef="#ctx0" brushRef="#br0" timeOffset="1402">2021 952 2210 0,'0'0'570'0,"0"0"-507"16,0 0 45-16,0 0 88 16,0 0-109-16,0 0-65 15,230-82-17-15,-161 54-5 16,9-14-144-16,-19 8-409 0,-16 4-391 15</inkml:trace>
  <inkml:trace contextRef="#ctx0" brushRef="#br0" timeOffset="1604">1544 390 2023 0,'0'0'881'16,"0"0"-766"-16,0 0-75 15,0 0 26-15,173-181-33 0,-54 98-33 16,-22 16-69-16,-12 8-585 0</inkml:trace>
</inkml:ink>
</file>

<file path=ppt/ink/ink11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7:43:07.418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0 1470 0,'0'0'1288'16,"0"0"-1103"-16,0 0-101 16,0 0 144-16,0 0-101 15,0 0-58-15,0 0-27 16,141 6-41-16,-92-6 41 15,7 0-42-15,-1 0-8 16,-2 0-2-16,-2 0-32 0,-8 0-65 16,-7 0-173-1,-13 0-494-15,-20 0-556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6:04:33.772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484 440 1061 0,'0'0'572'16,"0"0"-407"-16,0 0-96 16,0 0 98-16,0 0 47 0,0 0-109 15,-194-77-15 1,148 77-31-16,1 0 2 0,-1 21-20 16,3 14-9-16,4 12 16 15,10 5-15-15,9 9-12 16,7-5-12-16,13-4-8 15,0-5 6-15,3-8-7 16,30-11-12-16,10-7 0 16,8-9-24-16,12-12 2 15,5 0-12-15,5-8-28 16,6-26-10-16,-2-9 16 16,5-14 10-16,-3-4 7 15,0-13 17-15,-4-5 23 16,-3-6 11-16,-12-2 0 15,-9 5 0-15,-14 11 27 0,-11 17 57 16,-17 11 26-16,-9 16 16 16,0 10 1-16,0 11 49 15,-23 3-50-15,-9 3-71 16,-7 0-39-16,-4 31-1 16,-3 9-15-16,7 10 8 15,3 15-8-15,7 9 10 16,9 5-10-16,3 11-2 15,4 0 1-15,7 1-5 16,2-2-6-16,4-9-21 16,0-13-25-16,0-14-14 15,0-17-25-15,10-19 30 16,3-11 28-16,4-6 17 0,3-9 11 16,-1-25 11-16,7-11 0 15,0-12 5-15,0 4-5 16,4 5 0-16,-1 2 14 15,-2 14 12-15,-1 11 2 16,0 12 0-16,-3 9 8 16,0 9 25-16,-1 27-8 15,-2 10-20-15,-3 7-2 16,0 4-18-16,-5-8-13 16,7-4-11-16,1-9-35 15,3-13-42-15,7-14 31 16,2-9-12-16,5-3 7 15,2-29 2-15,-2-16 12 16,-5-1 30-16,-2-7 14 0,-12 1 4 16,-4 9 1-16,-11 10 47 15,0 10 31-15,-3 17-2 16,0 9 13-16,0 0-44 16,0 21-45-16,7 20 26 15,3 13-14-15,6 4-11 16,13 1-2-16,8-3-11 15,11-9 11-15,5-14-52 16,4-19 19-16,-9-14 27 16,-5-8 6-16,-11-33 10 15,-13-12 64-15,-19-12 33 16,0-4 6-16,-38 8-20 16,-24 9-12-16,-17 15-14 0,-6 17-67 15,-11 20-36-15,22 11-197 16,18 13-804-16</inkml:trace>
</inkml:ink>
</file>

<file path=ppt/ink/ink11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7:43:07.637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0 2292 0,'0'0'362'0,"0"0"-180"16,0 0 57-16,0 0-23 15,0 0-84-15,0 0-89 16,213 62 17-16,-159-62-58 0,6 0-2 15,28 0-62-15,-15-17-290 16,-11 2-939-16</inkml:trace>
</inkml:ink>
</file>

<file path=ppt/ink/ink11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7:43:05.609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540 505 1460 0,'0'0'293'16,"0"0"-175"-16,0 0 17 15,0 0 71-15,0 0-54 0,0 0-18 16,10 0-36 0,-3-7-12-16,-1 1 51 0,0-2-49 15,-3-4-32-15,2 1-1 16,-5-8-28-16,0 2 7 15,0-1-34-15,-11 1 9 16,-11-2 15-16,-4 6-16 16,-5 0 5-16,2 5 15 15,-4 8-27-15,1 0 27 16,-1 0-28-16,4 17 7 16,6 21 4-16,0 12-10 15,10 17 23-15,4 17 3 0,9 10-21 16,0 11 29-1,0 8-25-15,0 2-10 0,9-4 35 16,-3-1-29-16,1-10 5 16,-7-6-2-16,0-11-8 15,0-15 16-15,0-9-17 16,0-15 0-16,0-12 7 16,-4-8-7-16,1-9-23 15,-6-13-44-15,-2-2-125 16,-1-17-341-16,1-10-451 0</inkml:trace>
  <inkml:trace contextRef="#ctx0" brushRef="#br0" timeOffset="221">0 1082 1874 0,'0'0'543'15,"0"0"-470"-15,0 0 64 16,0 0 112-16,0 0-73 16,190-3-105-16,-117-3 5 15,1-7-55-15,8 0-21 16,-3-5-24-16,15-16-243 16,-18 9-467-16,-20-2-1326 0</inkml:trace>
  <inkml:trace contextRef="#ctx0" brushRef="#br0" timeOffset="548">1297 0 1650 0,'0'0'533'16,"0"0"-408"-16,0 0 12 15,0 0 71-15,0 0 45 0,-201 251-134 16,159-135-7-16,7 19-27 16,4 6-25-1,15-18 21-15,7 20-53 0,9-13 7 16,0-13-11-16,9-16-23 15,24-19-2-15,7-17-18 16,5-22-76-16,34-30-63 16,-13-13-420-16,-12 0-432 0</inkml:trace>
  <inkml:trace contextRef="#ctx0" brushRef="#br0" timeOffset="1165">1411 813 967 0,'0'0'1290'0,"0"0"-1082"15,0 0-74-15,0 0 97 16,0 0-55-16,0 0-64 15,0 0-85-15,68-149-16 16,-24 128 43-16,2 10-26 16,-1 11 2-16,-2 0 2 15,-4 11-26-15,-7 27 55 16,-9 12-61-16,-9 9 0 16,-14 4 26-16,0 3-26 0,-7-3 1 15,-15-6-1-15,-1-11 12 16,-1-8-13-16,8-15 1 15,3-11-9-15,4-9-6 16,4-3 3-16,5-3-34 16,0-28-4-16,0-14-26 15,27-11 20-15,5-3-50 16,11-3-29-16,-4 5 71 16,4 11 18-16,-4 4 24 15,-5 13 21-15,-8 5 1 16,-10 12 35-16,-4 7 67 15,-9 2 9-15,-3 3 50 16,0 0-56-16,0 0-24 0,-3 23-44 16,-16 13-23-1,-4 10 55-15,0 10-36 0,3 5 0 16,8-6 31-16,8-2-63 16,4-6 8-16,0-9-9 15,22-6 12-15,15-10-35 16,8-14 13-16,12-8-71 15,5 0 12-15,6-20-82 16,8-39-233-16,-14 3-423 16,-19 7-552-16</inkml:trace>
  <inkml:trace contextRef="#ctx0" brushRef="#br0" timeOffset="1526">2167 272 1839 0,'0'0'541'16,"0"0"-460"-16,0 0 28 15,0 0 150-15,0 0-100 16,0 0-74-16,187 34-1 15,-122 3-30-15,0 10 18 16,1 12-22-16,4 7-29 16,-8 12 56-16,-11 4-47 0,-8 3-11 15,-17 3 23-15,-19 7-21 16,-7 3 17-16,-10-1-38 16,-25-6-2-16,-8-5-9 15,-4-13-10-15,8-14-28 16,4-14-23-16,9-22-67 15,9-23-98-15,7 0-422 16,7-23-837-16</inkml:trace>
</inkml:ink>
</file>

<file path=ppt/ink/ink11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7:43:12.484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0 228 1942 0,'0'0'295'0,"0"0"-221"16,0 0-31-16,0 0 122 15,0 0 10-15,0 0-36 16,68-163-86-16,-31 140 9 16,-2 2 4-16,-2 10-29 15,1 7-1-15,-6 4-34 0,-2 15 14 16,-6 27 31-1,-3 8-35-15,-11 9 1 0,-3 0-1 16,-3-1-10-16,0-7 15 16,0-11-17-16,0-13 0 15,-3-9-1-15,-3-9 2 16,3-9 0-16,3 0 26 16,-3 0-26-16,3-21-2 15,0-12-14-15,0-7-24 16,19-5 32-16,7 2-5 15,6 4 0-15,5 7 10 16,2 8-5-16,-2 12-8 16,2 12 9-16,-7 0 6 15,-3 30 1-15,-2 15 5 16,-4 7 5-16,-6 4-1 0,-5-6-4 16,1-3 20-16,-4-9-26 15,5-13-39-15,9-23-26 16,0-2-389-16,0 0-338 0</inkml:trace>
  <inkml:trace contextRef="#ctx0" brushRef="#br0" timeOffset="208">1012 59 1820 0,'0'0'565'0,"0"0"-499"0,0 0 68 16,0 0 79-16,0 0-66 16,0 0-63-16,183 27-84 15,-128-27-41-15,15 0-219 16,-15-4-236-16,-16 4-529 0</inkml:trace>
  <inkml:trace contextRef="#ctx0" brushRef="#br0" timeOffset="437">893 429 2268 0,'0'0'476'15,"0"0"-422"1,0 0 95-16,0 0-19 0,0 0-44 15,0 0-10-15,0 0-59 16,217 0-16-16,-154-4-1 16,2-8-66-16,29-9-194 15,-18 4-363-15,-11 0-55 0</inkml:trace>
  <inkml:trace contextRef="#ctx0" brushRef="#br0" timeOffset="694">1847 213 1639 0,'0'0'513'15,"0"0"-392"-15,0 0 118 0,0 0 39 16,0 0-94-16,94-168-51 16,-80 144-19-16,-5 9-22 15,-2 9 14-15,-7 6-48 16,0 0-32-16,0 12 49 15,0 27-48-15,0 11-17 16,0 13 1-16,0 4-11 16,0 4-29-16,0-10-76 0,0 1-130 15,0-21-385 1,0-15-856-16</inkml:trace>
</inkml:ink>
</file>

<file path=ppt/ink/ink11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7:43:11.286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215 24 1748 0,'0'0'389'0,"0"0"-219"0,0 0 75 15,0 0 11-15,0 0-82 16,0 0-56-16,0 0-75 16,-19-24-4-16,38 24-18 15,18 0-6-15,17 0 44 16,13 0-35-16,14 0-24 16,8 0 31-16,2 0-29 15,8 0-2-15,-5 0 0 16,-1 0 0-16,-16 0-12 15,-7 0 12-15,-18 0-52 16,-16 0-77-16,-13 0-76 0,-23 0-140 16,0 0-303-16,-3 0-359 15</inkml:trace>
  <inkml:trace contextRef="#ctx0" brushRef="#br0" timeOffset="616">284 24 1744 0,'0'0'610'16,"0"0"-489"-16,0 0 67 0,0 0 55 15,0 0-114-15,0 0-52 16,0 0-76-16,0 46 0 15,50-25 16-15,12 10-17 16,12 3 20-16,8 5-20 16,7 6 0-16,0-2-2 15,-4 5 2-15,-7-5 0 16,-13 4 0-16,-15 1 6 16,-15-5-23-16,-18 2 17 15,-17 2 0-15,0 4 6 16,-35 1-6-16,-21 6 1 15,-13 3-1-15,-10-3 14 16,-6 1 0-16,-3 3-14 16,-5-6 0-16,5 2 9 15,0-4-3-15,3-3 3 0,9-4 29 16,11-4-26-16,9-7 40 16,18-7-41-16,8-8-10 15,13-6 44-15,8-6-44 16,6-3 8-16,3-6-9 15,0 3 11-15,9-3 4 16,27 3-14-16,10-1-1 16,13-2 38-16,9 0-37 15,14 0 11-15,6 0-12 16,5 0 1-16,4 3 8 16,2-3-9-16,-3 3 0 15,-2-3 5-15,-6 0-5 16,-9 0 0-16,-14 0-1 0,-19 0-29 15,-16 0 14-15,-18 0-108 16,-12 0-83-16,-3-6-288 16,-26 1-366-16</inkml:trace>
</inkml:ink>
</file>

<file path=ppt/ink/ink11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7:43:14.281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543 146 1073 0,'0'0'574'15,"0"0"-399"-15,0 0-74 0,0 0 35 16,0 0 50-16,0 0-82 16,0 0-51-16,-187 105 18 15,144-81 4-15,4-6-8 16,4 1-18-16,-2-9-28 15,7-2 47-15,1-1-35 16,0-4-20-16,2-3 14 16,4 0-26-16,0 0 30 15,7-11-31-15,4-13 0 16,6-3-3-16,1-3 3 16,5-2-5-16,0-1 4 0,11-2-3 15,11 4-5-15,4 1 2 16,0 3 5-16,4 6 1 15,-4 4 1-15,3 5 0 16,-2 3 6-16,-1 9-5 16,3 0 38-16,4 0-21 15,-1 3-2-15,2 15 31 16,-1 8-28-16,-1 4-4 16,5 2 8-16,-6 6-23 15,6 0 24-15,-4 1-24 16,-1-5 0-16,5 2 6 15,-1-2-6-15,4-9 0 16,-2-2-1-16,4-11-3 16,-2-6 2-16,2-6-35 15,-2 0-2-15,-1 0 24 0,-6-18-14 16,-7-10 13 0,-9-8 10-16,-11-2 6 0,-6-3 54 15,-3 0-6-15,-36 2 32 16,-10 6 43-16,-13 10-81 15,-8 6-15-15,1 11-22 16,10 6-5-16,11 0-32 16,19 0-351-16,15 0-1252 0</inkml:trace>
</inkml:ink>
</file>

<file path=ppt/ink/ink11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7:43:15.775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0 186 1513 0,'0'0'224'0,"0"0"-136"16,0 0-70-16,0 0 105 15,0 0 50-15,0 0-77 16,94-103 7-16,-71 93-8 16,-3 10 0-16,2 0 12 15,-5 6 2-15,3 24-6 16,-4 11-51-16,-3 10-46 16,-3 4 33-16,-4 3-33 15,-6 0-5-15,0-6 5 16,0-11 2-16,0-4 1 15,0-15-9-15,0-7 0 16,0-9 12-16,0-6 26 0,0 0 35 16,0-6-4-16,0-20-56 15,0-12 10-15,0-13-23 16,3-7-3-16,17-7-3 16,3-4 6-16,4 9-5 15,-1 3 4-15,6 10 2 16,-2 12-7-16,2 11 6 15,2 15-15-15,2 9 8 16,-1 3 14-16,1 30 1 16,1 10 25-16,-5 16-24 15,-5 4 22-15,-12 4-31 16,-1 1 0-16,-11-6 26 16,0-7-26-16,-3-6 1 0,0-12 14 15,0-11-14-15,0-11 13 16,0-2-14-16,0-9 0 15,3 0-6-15,8-1 6 16,28-3-93-16,1-16-173 16,2-7-458-16</inkml:trace>
</inkml:ink>
</file>

<file path=ppt/ink/ink11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7:43:16.090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47 2364 0,'0'0'585'0,"0"0"-495"16,0 0 120-16,0 0-22 16,0 0-20-16,0 0-108 15,0 0-19-15,3 3 2 16,0-3-43-16,0 0-36 16,16-11-118-16,-2-7-306 15,0-3-878-15</inkml:trace>
</inkml:ink>
</file>

<file path=ppt/ink/ink11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7:43:16.906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3 162 1395 0,'0'0'317'0,"0"0"-204"0,0 0 17 16,0 0 127-16,0 0-67 16,0 0-95-16,0 0-17 15,-8-113-11-15,31 96 38 16,7 6-46-16,2 5 1 15,5 6 28-15,2 0-32 16,4 14 2-16,-4 22 0 16,-4 9-41-16,-5 7 40 15,-10 7-57-15,-11 0 0 16,-9 3 23-16,0 0-23 16,-6 0-1-16,-30-7 1 15,-4-8 0-15,-2-5 2 16,2-13-2-16,5-12 0 0,5-10-15 15,7-7-17-15,11 0-28 16,12-26-71-16,0-43-235 16,23 9-275-16,6-3-1233 15</inkml:trace>
  <inkml:trace contextRef="#ctx0" brushRef="#br0" timeOffset="309">660 0 1733 0,'0'0'530'0,"0"0"-360"16,0 0 146-16,0 0-82 16,0 0-129-16,0 0-9 15,0 0-48-15,-193 39 13 16,151 4 18-16,5 14-44 15,12 8 14-15,11 8-16 16,11 1-31-16,3-1 56 16,3-5-46-16,30-12-6 15,5-8 9-15,12-13-7 16,10-14-16-16,5-17-25 16,0-4-76-16,20-25-57 15,-19-16-468-15,-21 2-548 0</inkml:trace>
</inkml:ink>
</file>

<file path=ppt/ink/ink11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7:43:18.867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0 183 1741 0,'0'0'364'0,"0"0"-213"16,0 0-40-16,0 0 107 16,0 0-23-16,0 0-130 15,0 0-4-15,32-100-55 16,-5 83-5-16,-1 5 38 0,3 7-38 16,-2 5 15-1,-1 0-1-15,0 28 8 0,-7 11 45 16,-2 7-50-16,-5 7-9 15,-4-3 12-15,-5 0-10 16,-3-8-11-16,0-11 0 16,0-6 0-16,0-14 15 15,0-7-9-15,0-4 16 16,0-4 52-16,0-23-67 16,0-11 10-16,0-9-17 15,0-6 1-15,14-2 8 16,4 2-9-16,9 3 0 15,2 4 1-15,4 15 12 0,2 14-25 16,5 13 12-16,-1 4 0 16,1 15 21-16,-7 27 3 15,-4 10 4-15,-9 8 16 16,-3 1-35-16,-5-2 10 16,-9-9-19-16,4-12 1 15,-4-11-1-15,3-12 0 16,25-15-73-16,-8-15-215 15,5-12-964-15</inkml:trace>
</inkml:ink>
</file>

<file path=ppt/ink/ink11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7:43:19.962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313 25 1549 0,'0'0'310'16,"0"0"-170"-16,0 0 86 15,0 0 2-15,0 0-78 16,0 0-34-16,0 0 13 0,-36-24-35 16,19 24-57-1,-1 0-36-15,-10 24 41 0,0 20-20 16,-6 18 15-16,-1 14 43 15,2 15-25-15,4 7 13 16,2 4-32-16,14-1-22 16,7-5 30-16,6-12-35 15,0-8-8-15,9-7 7 16,25-13-1-16,11-12-5 16,7-14-2-16,10-16-31 15,7-14 30-15,-3 0-37 16,-8-30 10-16,-2-17 21 15,-13-9 7-15,-10-12-2 16,-13-11 2-16,-14-7 0 16,-6-5 12-16,0-3 10 15,-30-1-11-15,-5 10 3 0,-5 11-13 16,1 18-2-16,13 19-16 16,15 26-110-16,11 11-385 15,0 0-621-15</inkml:trace>
  <inkml:trace contextRef="#ctx0" brushRef="#br0" timeOffset="413">1656 94 1920 0,'0'0'546'15,"0"0"-478"-15,0 0 62 16,0 0 138-16,0 0-123 16,0 0-53-16,0 0-65 15,-216 161 24-15,143-106-15 16,5 4-29-16,8-6 48 15,12-6-43-15,11-2-6 16,15-7 12-16,11-5-9 0,11-1-7 16,0-5-2-16,8 2 0 15,20 0 11-15,12 1-11 16,6 2 0-16,4-2-1 16,1-1 1-16,2 1 0 15,-1-1 0-15,4-2-102 16,-1-1-24-16,15-8-201 15,-16-6-428-15,-11-3-1211 0</inkml:trace>
  <inkml:trace contextRef="#ctx0" brushRef="#br0" timeOffset="993">1911 503 2078 0,'0'0'324'16,"0"0"-199"-16,0 0 70 15,0 0-24-15,0 0-58 16,0 0-64-16,184-48-13 15,-139 48 15-15,-5 12-8 16,-6 15 17-16,-9 7-45 16,-16 1-15-16,-9 5 33 15,0 1-25-15,-9 0-8 0,-16-3 0 16,3-7 6-16,2-10-21 16,8-5 9-16,6-10-32 15,6-6 37-15,0 0-44 16,0 0-12-16,6-12-20 15,17-19-20-15,13-8 19 16,2-8-22-16,6-4 20 16,2 2 53-16,-7 1-4 15,-4 3 25-15,-8 12 6 16,-8 7 6-16,-9 15 123 16,-7 5 27-16,-3 6-8 15,0 0 3-15,0 3-91 0,-6 27-33 16,-11 7 7-16,1 14-11 15,-1 1 40 1,5 4-45-16,9-2-17 0,3-7 27 16,0-3-27-16,23-8-2 15,12-7 1-15,12-8-41 16,4-13-1-16,34-8-139 16,-16-8-300-16,-7-18-376 0</inkml:trace>
  <inkml:trace contextRef="#ctx0" brushRef="#br0" timeOffset="1404">3499 134 1790 0,'0'0'361'0,"0"0"-203"0,0 0 148 15,0 0-59-15,0 0-93 16,0 0-63-16,0 0 13 16,-167 180-14-16,108-125-49 15,0-2 6-15,3 0-23 16,13-5-23-16,11-10 36 15,12-2-31-15,13-9-4 0,7-1-2 16,0-3 7-16,0 1-7 16,24 2 0-16,5-2 0 15,7 2 5-15,-1 4-5 16,5 0 0-16,2-2 2 16,1 2-1-16,-1-1 12 15,1-5-13-15,-4-7-82 16,12-11-65-16,-13-6-376 15,-5 0-404-15</inkml:trace>
  <inkml:trace contextRef="#ctx0" brushRef="#br0" timeOffset="1780">4055 514 1603 0,'0'0'205'0,"0"0"-163"16,0 0 148-16,0 0 8 15,0 0-86-15,138-189 1 16,-115 142-5-16,0-1 22 15,-8 5 57-15,-1 4-74 16,-4 13 37-16,-4 9-48 0,-2 6-22 16,-4 11 15-16,0 0-58 15,3 28-11-15,-3 20 35 16,0 16-31-16,0 18 39 16,0 7-49-16,0 9-11 15,0-2 3-15,0 4-12 16,13 18-60-16,7-24-117 15,-3-21-658-15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6:04:38.394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0 2944 0,'0'0'0'0,"0"0"-324"0</inkml:trace>
</inkml:ink>
</file>

<file path=ppt/ink/ink11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7:43:41.330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36 2 157 0,'0'0'1645'15,"0"0"-1345"-15,0 0-196 0,0 0 38 16,0 0 89-16,0 0-58 15,-36 3-71-15,36-3-43 16,24 0-29-16,8 0 21 16,16 0-19-16,9 0-23 15,8 0 14-15,0 0-23 16,8 0-8-16,18 9-162 16,-15 10-316-16,-21-8-351 0</inkml:trace>
</inkml:ink>
</file>

<file path=ppt/ink/ink11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7:43:41.570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0 1945 0,'0'0'469'0,"0"0"-456"16,0 0 9-16,0 0 132 15,0 0-34-15,0 0-99 16,263 33-21-16,-161-33-223 16,-11 0-500-16</inkml:trace>
</inkml:ink>
</file>

<file path=ppt/ink/ink11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7:43:49.564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70 416 1923 0,'0'0'399'0,"0"0"-304"0,0 0 49 16,0 0 126-1,0 0-124-15,-33-150-49 16,42 123-82-16,21 7 11 0,7 5 26 16,11 6-43-16,4 9 0 15,1 0-9-15,-4 24 1 16,-7 17 30-16,-16 11-20 15,-12 17 5-15,-14 7 23 16,-6 10-39-16,-37 4 8 16,-10-7-8-16,-9-2 0 15,4-12 20-15,2-9-19 16,10-16 0-16,13-12 29 16,10-11-29-16,9-12 6 0,11-6-7 15,3 0 7 1,0 0 7-16,14 3-14 0,18 1 0 15,7 1 18 1,9-4-11-16,6 3-13 0,2-1 6 16,4-3-25-16,-3 3 24 15,6-6-111-15,16 0-86 16,-17 0-335-16,-14-15-262 0</inkml:trace>
  <inkml:trace contextRef="#ctx0" brushRef="#br0" timeOffset="509">734 685 1702 0,'0'0'472'0,"0"0"-362"16,0 0 24-16,0 0 85 15,0 0-7 1,0 0-115-16,197-34-54 0,-145 41 27 15,-3 20-13-15,-7 4 0 16,-14 8-28-16,-16 4-10 16,-12 5 26-16,0 2-31 15,-12-5-14-15,-19-6 0 16,8-9-1-16,1-8-1 16,8-7-41-16,5-8-28 15,9-7 17-15,0 0-113 16,0-11-44-16,16-18-17 0,16-12-7 15,5-6 5 1,5-9 64-16,1 0 51 0,-1 0 86 16,-5 6 29-16,-8 4 14 15,-13 18 100-15,-6 8 130 16,-6 10 91-16,-4 10-64 16,0 0-49-16,0 0-24 15,-11 22-93-15,-8 14-60 16,-4 14 1-16,3 5-9 15,8 1 14-15,4-3-42 16,8-3-9-16,0-9 21 16,11-6-21-16,18-5-1 15,7-8-16-15,7-12-55 16,6-8-25-16,36-2-92 0,-13-25-378 16,-9-8-217-16</inkml:trace>
  <inkml:trace contextRef="#ctx0" brushRef="#br0" timeOffset="829">1478 103 1428 0,'0'0'690'15,"0"0"-562"-15,0 0-61 16,0 0 140-16,0 0 20 15,0 0-126-15,0 0-55 16,196-103 28-16,-167 103-23 0,-9 10 4 16,-13 14 5-16,-7 7-2 15,0 7 31-15,-33 7-52 16,-7 2-21-16,1-5 8 16,2-7-16-16,9-8-9 15,14-14 1-15,8 0-13 16,6-7 5-16,0-3-12 15,36 0-78-15,49-3-43 16,-6 0-328-16,-4 0-256 0</inkml:trace>
  <inkml:trace contextRef="#ctx0" brushRef="#br0" timeOffset="1156">2172 740 1585 0,'0'0'336'0,"0"0"-175"16,0 0 105-16,0 0 4 0,0 0-110 16,0 0-68-16,228 30-17 15,-158-30-27-15,-2 0-26 16,1 0-14-16,-7 0-8 16,-6 0-5-16,-1 0-198 15,-16-3-156-15,-19-3-586 0</inkml:trace>
  <inkml:trace contextRef="#ctx0" brushRef="#br0" timeOffset="1367">2499 513 2004 0,'0'0'513'0,"0"0"-447"15,0 0 40-15,0 0 147 16,0 202-75-16,0-129-92 16,0 5-67-16,0 5-19 15,0 17-3-15,10-20-163 16,-1-17-586-16</inkml:trace>
</inkml:ink>
</file>

<file path=ppt/ink/ink11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7:43:48.773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0 274 2009 0,'0'0'310'0,"0"0"-233"16,0 0 148-16,0 0-7 0,0 0-100 16,181 9-90-1,-110-9-27-15,11 0 37 0,3 0-19 16,0 0-19-16,-3 0-12 15,-10 0-161-15,-2 0-93 16,-25 0-313-16,-16 0-383 0</inkml:trace>
  <inkml:trace contextRef="#ctx0" brushRef="#br0" timeOffset="217">518 0 1706 0,'0'0'540'16,"0"0"-398"-16,0 0-16 0,0 0 150 15,-11 157-83-15,11-86-99 16,0 0-24-16,0 2-67 16,0-5 11-16,0-6-28 15,0-9 5-15,11 4-205 16,4-20-319-16,2-9-439 0</inkml:trace>
</inkml:ink>
</file>

<file path=ppt/ink/ink11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7:43:48.181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0 102 1780 0,'0'0'301'0,"0"0"-211"16,0 0 76-16,0 0 39 15,0 0-76-15,102-92-87 16,-69 86-12-16,-1 2 29 16,-1 4-27-16,-6 0-10 15,-2 10 1-15,-3 19-1 16,-11 13 38-16,-4 11-41 16,-5 6-11-16,0 5 16 15,-17-1-18-15,-9-7 4 16,-1-7-8-16,1-12-2 15,6-7 15-15,3-7-15 16,5-15 0-16,9-6-15 0,3-2-10 16,0 0-122-16,0-15-111 15,26-28-126-15,6 4 7 16,-2 0-449-16</inkml:trace>
  <inkml:trace contextRef="#ctx0" brushRef="#br0" timeOffset="265">482 29 1545 0,'0'0'400'15,"0"0"-186"-15,0 0 81 16,0 0-14-16,0 0-85 16,0 0-74-16,0 0-86 15,-69 57-15-15,46-9 18 0,4 8-19 16,2 5 32-16,3 1-38 15,11 1 8-15,3-8 14 16,0-8-36-16,8-2 0 16,18-11-1-16,13-7-18 15,7-13-35-15,13-7-114 16,23-7-120-16,-11-21-380 16,-11-6-1306-16</inkml:trace>
</inkml:ink>
</file>

<file path=ppt/ink/ink11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7:43:51.987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0 541 1440 0,'0'0'256'0,"0"0"-158"16,0 0-22-16,0 0 107 0,0 0 12 15,0 0-80-15,185-101-36 16,-135 101-13-16,-4 0-22 16,-7 4 15-16,-10 21-31 15,-12 9 19-15,-17 8 6 16,0 8-18-16,-23-1 27 16,-22 1-33-16,-9 0-10 15,3-6 45-15,1-8-26 16,7-10 5-16,14-9 12 15,13-8-34-15,6-5 15 16,10-4-36-16,0 0 0 16,0 0-15-16,23 0 6 15,9 0 0-15,8 0 9 16,5 5-6-16,8 13-5 0,-4 5-7 16,4 13 8-16,-1 5 9 15,-7 6 2-15,-5 10-1 16,-10-3 0-16,-21 4 0 15,-9-3 6-15,0-2-6 16,-32-9 0-16,-10-11 26 16,-8-6 1-16,-2-14 0 15,-1-6 16-15,1-7-7 16,7 0 29-16,5-9-49 16,4-10-10-16,13-9-6 15,9-1-18-15,14-1-82 16,11-19-203-16,28 10-430 0,4 4-634 15</inkml:trace>
  <inkml:trace contextRef="#ctx0" brushRef="#br0" timeOffset="519">825 979 1768 0,'0'0'480'0,"0"0"-433"16,0 0 40-16,0 0 123 15,0 0-49-15,0 0-37 0,195-23-83 16,-161 52 6 0,-11 13 22-16,-11 8-28 0,-12 6-9 15,0 3-22-15,-3 3 1 16,-26-6-10-16,3-6-1 15,-1-12-22-15,7-12 10 16,8-10-24-16,6-14 14 16,6-2-44-16,0-2-117 15,0-31-7-15,29-8 1 16,7-12-79-16,7-9 78 16,5 0 2-16,-2 3 54 15,-4 10 83-15,-5 6 51 16,-15 13 69-16,-5 11 79 0,-14 9 94 15,-3 8 80 1,0 2-67-16,0 0 2 0,0 14-93 16,-16 22-77-16,-7 12 7 15,0 7-40-15,3 10-10 16,7-3 3-16,6-3-35 16,7-6 5-16,0-6-17 15,34-9 0-15,5-9-17 16,13-7-20-16,7-18-78 15,26-4-83-15,-13-17-416 16,-13-9-418-16</inkml:trace>
  <inkml:trace contextRef="#ctx0" brushRef="#br0" timeOffset="1216">1544 102 1147 0,'0'0'739'0,"0"0"-554"15,0 0-53-15,0 0 89 16,0 0-40-16,0 0-112 15,0 0-16-15,99-97-20 16,-53 97 6-16,-7 0 30 16,1 26-34-16,-15 4 1 15,-8 8-10-15,-11 0-17 16,-6 0 28-16,0-2-30 16,-20-4-6-16,-8-6 32 0,0-5-12 15,2-9-5-15,7-9 1 16,7 0-17-1,1-3 41-15,8 0-41 0,3 0 6 16,0 0-5-16,0 0-1 16,14 0-18-16,11 0 11 15,7 4 7-15,2 13-15 16,2 3 15-16,-4 10 0 16,-2 2-5-16,-7 1 5 15,-11 1 0-15,-7-1 14 16,-5-3-7-16,-5-3 46 15,-24-4-34-15,-7-6 7 16,-3-4 19-16,4-7-15 16,1-6 4-16,5 0-5 0,7 0-28 15,8 0 28-15,5-6-29 16,9 0-83-16,6-3-103 16,23 2-474-16,4 3-441 0</inkml:trace>
  <inkml:trace contextRef="#ctx0" brushRef="#br0" timeOffset="1536">2462 1115 2036 0,'0'0'533'0,"0"0"-475"15,0 0-10-15,0 0 180 16,0 0-56-16,0 0-126 16,170 9-16-16,-99-6-7 15,11 0-10-15,6 0 22 16,-3 0-34-16,-3 3-1 15,-9 1-22-15,-14-6-130 16,-7-1-130-16,-12 0-331 0,-21 0-284 16</inkml:trace>
  <inkml:trace contextRef="#ctx0" brushRef="#br0" timeOffset="1726">2952 865 1696 0,'0'0'574'0,"0"0"-497"16,0 0 73-16,0 171 140 15,0-98-87-15,0 1-130 16,0 3-50-16,6-4-17 16,25 12-6-16,-6-20-224 0,1-12-501 15</inkml:trace>
</inkml:ink>
</file>

<file path=ppt/ink/ink11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7:43:54.661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442 141 1498 0,'0'0'283'16,"0"0"-213"-16,0 0 28 15,0 0 122-15,0 0-30 16,0 0 8-16,0 0-71 15,-43 158-42-15,1-85 0 16,-10 5-37-16,-4 0 1 16,0-5-20-16,4-11-11 0,4-9 32 15,11-9-24-15,7-15-2 16,10-12 18-16,14-7-26 16,6-7 5-16,0-3-4 15,0 0-16-15,30 0 29 16,8-6-22-16,12-9-1 15,2 3 1-15,4 2-2 16,0 3-7-16,-1 1 1 16,-2 3-47-16,-4 3 14 15,-1 0-72-15,-5 0-52 16,-7 0-72-16,-2 0-115 16,-14-9 13-16,-5-9 95 15,-11-4 6-15,-4-5 161 16,0-6 69-16,-4-2 108 0,-19 0 53 15,3 2-36 1,-3 6 81-16,7 7 11 0,7 11 11 16,3 6 8-16,-2 3-59 15,8 15-102-15,0 32-14 16,0 18 14-16,0 14 0 16,0 12-40-16,-3 1-19 15,0-3 35-15,0-7-33 16,3-5-11-16,0-12 17 15,0-13-23-15,0-7-1 16,0-13-25-16,0-8-120 16,0-15-169-16,6-9-379 15,5 0-291-15</inkml:trace>
  <inkml:trace contextRef="#ctx0" brushRef="#br0" timeOffset="2560">929 871 1565 0,'0'0'330'16,"0"0"-172"-16,0 0 45 0,0 0 90 15,0 0-68 1,0 0-106-16,0 0-91 0,-19-61-7 16,43 44 29-16,5 4-23 15,7 9-9-15,-1 4 4 16,2 0-16-16,2 10 28 15,-5 23-19-15,-9 8-14 16,-8 3 41-16,-11 7-26 16,-6 1-1-16,0 0-7 15,-6-3-7-15,-14-8 10 16,-2-5-11-16,5-11 0 16,0-6 5-16,3-8-5 15,8-8-1-15,3-3-31 16,3 0-55-16,0-6-71 15,0-21-53-15,23-7-70 16,14-7 22-16,5-7 14 0,7 1-27 16,-4 1-1-16,-2 1 112 15,-7 6 161-15,-10 10 40 16,-12 8 118-16,-11 11 133 16,-3 3 8-16,0 7 25 15,0 0-45-15,-17 0-29 16,-6 17-76-16,0 13-97 15,-2 12-19-15,5 6 31 16,3 0-46-16,14 3-3 16,3-4-29-16,0-3-11 15,17-6 21-15,15-9-21 0,10-2-26 16,1-12 26-16,7-10-76 16,-1-5-69-16,16-5-207 15,-9-22-379-15,-17-6-975 0</inkml:trace>
  <inkml:trace contextRef="#ctx0" brushRef="#br0" timeOffset="3124">1886 0 1605 0,'0'0'306'16,"0"0"-181"-16,0 0 96 15,0 0 39-15,0 0-79 16,0 0-30-16,0 0-12 16,-59 100-51-16,16-56-62 15,-8 4 19-15,1-6-20 16,4-8-4-16,7-3 2 15,13-13-23-15,9-5 16 16,11-7-16-16,6-3 0 16,0-3 6-16,9 0-6 15,25 0 1-15,5 0-1 16,4 0-18-16,5 0-13 16,1 0-47-16,-2 0-70 0,-2 0-45 15,-5 0-85 1,-5 0-30-16,-5-12 159 0,-7-6-22 15,-11-3 76-15,-7-2 62 16,-5-7 33-16,0 1 82 16,0 0 25-16,-17-1 97 15,3 10 21-15,2 8-1 16,1 12 20-16,5 0-79 16,0 12-88-16,-1 32-6 15,-2 12-7-15,-2 11-13 16,5 4-12-16,0 3-30 15,1-5 10-15,5-2-19 0,0-8-21 16,0-4-55 0,0 7-83-16,17-15-338 0,-3-11-338 15</inkml:trace>
  <inkml:trace contextRef="#ctx0" brushRef="#br0" timeOffset="3440">2577 1062 2257 0,'0'0'461'0,"0"0"-437"16,0 0 10-16,0 0 126 16,0 0-33-16,182 1-97 15,-109-1 10-15,6 0-40 16,2 0 11-16,-5 0-11 16,-8 0 0-16,-9 0-90 15,-3-1-155-15,-16-2-304 16,-20-3 17-16</inkml:trace>
  <inkml:trace contextRef="#ctx0" brushRef="#br0" timeOffset="3651">2960 766 1892 0,'0'0'399'16,"0"0"-294"-16,0 0 127 15,0 0 59-15,0 189-171 16,0-124-70-16,0 0-20 16,0-5-28-16,0 1 4 15,0-9-6-15,14-2-121 16,1-11-203-16,-2-13-422 0</inkml:trace>
  <inkml:trace contextRef="#ctx0" brushRef="#br0" timeOffset="3914">3696 1173 2016 0,'0'0'716'16,"0"0"-607"-16,0 0-60 0,0 0 166 16,0 0-104-1,0 0-111-15,0 0-7 0,23 0-92 16,17 0-167-16,-1 0-458 16,-10-6-717-16</inkml:trace>
  <inkml:trace contextRef="#ctx0" brushRef="#br0" timeOffset="4068">4093 1187 1850 0,'0'0'487'16,"0"0"-466"-16,0 0 44 15,0 0-7-15,0 0-58 16,0 0-311-16,167-20-457 0</inkml:trace>
  <inkml:trace contextRef="#ctx0" brushRef="#br0" timeOffset="4221">4574 1135 1883 0,'0'0'516'0,"0"0"-485"16,0 0 7-16,0 0-8 15,0 0-30-15,0 0-355 16,207-15-344-16</inkml:trace>
  <inkml:trace contextRef="#ctx0" brushRef="#br0" timeOffset="4324">5104 1124 1993 0,'0'0'530'15,"0"0"-428"-15,0 0 21 16,0 0-123-16,0 0-179 0</inkml:trace>
</inkml:ink>
</file>

<file path=ppt/ink/ink11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7:44:19.305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715 245 1262 0,'0'0'323'15,"0"0"-161"-15,0 0-76 16,0 0 86-16,0 0 65 15,0 0-86-15,-11-38-52 16,8 27 4-16,-3-1-23 16,-2-2 36-16,-1-3-17 15,-4 1-24-15,0-4-8 16,-6 1-36-16,-1 0 11 16,-3-2-10-16,-3 3-32 15,-1 3 35-15,-5 4-25 16,-1 1-2-16,-7 10 1 15,1 0-3-15,-7 0-8 0,1 15 2 16,-4 15-4 0,-1 9-4-16,1 10 8 0,7 7 0 15,2 6-10-15,11 6 14 16,10 3-11-16,5 2 5 16,11-2-7-16,3-3-1 15,0-1 10-15,6-8 0 16,21-4-6-16,8-2 12 15,5-11-17-15,10-7 4 16,-1-5-41-16,2-9 19 16,2-9-23-16,-4-12-15 15,-3 0 6-15,-4 0 17 0,-5-21 44 16,-7-5-6-16,-7 2 6 16,-8 1 40-16,-8 5 23 15,0 5-2-15,-7 9 6 16,0 4-8-16,0 0 8 15,0 0-65-15,0 1-1 16,3 27-2-16,3 5-19 16,4 7-19-16,-1 5-72 15,16 2-121-15,-7-9-143 16,-4-11-250-16</inkml:trace>
  <inkml:trace contextRef="#ctx0" brushRef="#br0" timeOffset="675">318 750 1547 0,'0'0'299'0,"0"0"-137"16,0 0-58-16,0 0 68 15,0 0-39-15,0 0-25 16,0 0-30-16,79 8-49 15,-30-2-9-15,7 0 24 16,6-6-26-16,7 0-9 16,2 0 0-16,2 0-8 15,-8-1 15-15,-10-12-16 16,-8 4 0-16,-18 0 1 16,-12 6-1-16,-11 3 0 0,-6 0 16 15,0 6 34-15,0 22 59 16,0 3-58-16,0 9-43 15,0-4 28-15,-3 5-29 16,3-5-6-16,0 0-1 16,0-4 2-16,6-6-4 15,13-9-2-15,4-4-43 16,5-10-22-16,-3-3 14 16,4 0-9-16,-6-24 27 15,0-8 20-15,-6-5 11 16,-11-9-6-16,-6 3 12 15,0 0 9-15,-3 3-7 16,-20 4 19-16,0 7 20 0,0 8 15 16,0 9 53-1,7 7-66-15,7 5-31 0,6 0-12 16,3 0 0-16,0 5-25 16,6 10-11-16,20 0-87 15,10 0 46-15,0-7-5 16,7-1 7-16,-5-2 50 15,1 0-6-15,-2 2 20 16,-4 2 11-16,-7 3 0 16,-6 6 17-16,-11 0-16 15,2 7 24-15,-8 2 29 16,-3 0-32-16,3 0-11 0,0-4-11 16,3-5-29-1,7-10-84-15,13-8-194 0,-3 0-54 16,-3-2-811-16</inkml:trace>
  <inkml:trace contextRef="#ctx0" brushRef="#br0" timeOffset="830">1506 459 1560 0,'0'0'387'0,"0"0"-214"16,0 0-77-16,0 0-31 15,0 0-65-15,0 0-186 0,0 0-604 16</inkml:trace>
  <inkml:trace contextRef="#ctx0" brushRef="#br0" timeOffset="1043">1123 400 1590 0,'0'0'335'0,"0"0"-232"16,0 0-5-16,0 0 128 15,0 0-93-15,0 0-63 16,0 0-42-16,88 73-26 16,-74-33-4-16,-8 12-78 15,-6 30-187-15,0-12-90 0,0-5-688 16</inkml:trace>
  <inkml:trace contextRef="#ctx0" brushRef="#br0" timeOffset="1197">1035 1510 1303 0,'0'0'598'0,"0"0"-465"15,0 0-24-15,0 0 73 16,0 0-83-16,0 0-99 15,0 0-201-15,66-25-319 0</inkml:trace>
  <inkml:trace contextRef="#ctx0" brushRef="#br0" timeOffset="1749">2050 591 1031 0,'0'0'1071'0,"0"0"-918"16,0 0-113-16,0 165 120 15,3-104-35-15,7 2-53 16,7-9-72-16,6 1 1 0,3-17 5 15,7-11-6-15,-1-17-74 16,4-10-33-16,1 0 44 16,-5-28 62-16,-6-17-4 15,1-1 5-15,-12-7 48 16,-1 3 34-16,-5 2 20 16,-5 10 13-16,-4 11 15 15,0 12 17-15,0 13-53 16,0 2-28-16,3 9-14 15,7 26-34-15,3 21 6 16,-1 18 5-16,8 11-28 16,0 13 42-16,3-2-43 15,1-2 9-15,-1-2 3 0,-8-6-1 16,-7-10 4 0,-8-8 4-16,0-15-19 0,-4-11 53 15,-20-16-41-15,-5-12-3 16,-3-8 30-16,-4-6-32 15,3 0-6-15,4-29-1 16,3-9 2-16,12-15-8 16,8-11-14-16,6-16-59 15,32-58-60-15,11 16-459 16,-1 7-713-16</inkml:trace>
  <inkml:trace contextRef="#ctx0" brushRef="#br0" timeOffset="1944">2387 358 2076 0,'0'0'496'0,"0"0"-487"15,0 0 3-15,0 0 58 16,184-82-70-16,-80 38-92 15,-16 8-240-15,-19 10-379 0</inkml:trace>
  <inkml:trace contextRef="#ctx0" brushRef="#br0" timeOffset="2356">495 2043 1972 0,'0'0'362'15,"0"0"-279"-15,0 0 121 0,0 0 20 16,0 0-57-16,0 0-34 16,0 0-53-16,174 0 17 15,-99-2-24-15,16-9-38 16,7 7 22-16,10-3-27 16,11 6 13-16,2-2 2 15,-1 3-37-15,2 0 16 16,-7 0-24-16,-7 0-6 15,-17 0-13-15,-12 7-1 16,-11 1-56-16,-14 3-64 16,0-11-179-16,-11 0-423 15,-10 0-1048-15</inkml:trace>
  <inkml:trace contextRef="#ctx0" brushRef="#br0" timeOffset="2568">3248 882 2268 0,'0'0'0'16,"0"0"-273"-16,0 0-29 15,0 0 107-15,0 0-805 0</inkml:trace>
  <inkml:trace contextRef="#ctx0" brushRef="#br0" timeOffset="2702">3392 1313 2056 0,'0'0'621'16,"0"0"-517"-16,0 0-4 15,0 0-100-15,0 0 0 16,0 0-854-16</inkml:trace>
</inkml:ink>
</file>

<file path=ppt/ink/ink11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7:44:23.087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377 678 1309 0,'0'0'312'15,"0"0"-193"-15,0 0 3 16,0 0 143-16,0 0-26 16,0 0-86-16,0 0-37 15,11-124-52-15,-11 103 4 16,0 2 5-16,-8-3-43 15,-12 4 32-15,-3 3-33 16,-2 5 8-16,-9 6 7 16,-1 4-43-16,-4 0 11 0,-4 21-12 15,1 14-1-15,2 9 0 16,7 8 1-16,10 5 0 16,11 2-10-16,4-3 10 15,8-3 0-15,0-5-9 16,17-13 1-16,12-9-5 15,4-11-58-15,7-13-48 16,-4-2 38-16,-1-11 19 16,-1-21 56-16,-9-9-9 15,-5-3 15-15,-6-1 52 16,-8 10 33-16,-6 5 34 16,0 12-5-16,0 7-14 15,0 11 19-15,0 0-67 0,0 5-40 16,0 35 27-1,6 18-32-15,11 22 4 0,2 8-1 16,1 12-4-16,3-4 0 16,-3 3-6-16,-1-11-3 15,-2-8 3-15,-8-7 2 16,-9-14 4-16,0-6 4 16,0-12-10-16,-19-8 27 15,-13-5-27-15,-11-9 8 16,-4-5 8-16,1-10-14 15,4-4 5-15,-1 0 2 16,4-24-8-16,7-15 9 0,9-4-10 16,10-14-22-16,13 2 20 15,0-4-14-15,19 1-5 16,27-3-5-16,13 1-57 16,43-35-61-16,-14 15-214 15,-6 9-495-15</inkml:trace>
  <inkml:trace contextRef="#ctx0" brushRef="#br0" timeOffset="467">1244 3 1362 0,'0'0'311'15,"0"0"-167"-15,0 0 42 16,0 0 91-16,0 0-32 16,0 0-61-16,0 0-72 15,-162-17-6-15,125 52-41 0,-5 20-25 16,-4 20 41-16,-1 20-42 16,1 10-8-16,7 10 26 15,7-1-30-15,9-2-1 16,7-7-13-16,10-12-5 15,6-13 4-15,0-13-12 16,0-14 0-16,19-12-1 16,7-11-26-16,14-13-72 15,28-17-62-15,-6 0-329 16,-3-17-234-16</inkml:trace>
  <inkml:trace contextRef="#ctx0" brushRef="#br0" timeOffset="772">1284 495 1590 0,'0'0'336'16,"0"0"-194"-16,0 0 130 15,0 0-39-15,0 0-107 16,0 0 36-16,0 0-52 16,56 59-29-16,-30-21-29 0,2 7-14 15,3 2 20 1,-2 1-40-16,1-2-10 0,2-2 2 16,-2-5-10-16,-1-4-79 15,5-3-147-15,-9-8-356 16,-5-9-188-16</inkml:trace>
  <inkml:trace contextRef="#ctx0" brushRef="#br0" timeOffset="1060">1136 948 1827 0,'0'0'474'0,"0"0"-396"0,0 0 31 16,0 0 65-1,0 0-25-15,0 0-94 0,0 0-27 16,167-151 38-16,-118 109-30 16,-2 0 0-16,-1-2-36 15,-7 2 8-15,-4 4 3 16,-5 3-11-16,-10 8-13 15,-3 5 3-15,-5 6-34 16,2-1-65-16,-2 2-139 16,-2 3-480-16</inkml:trace>
  <inkml:trace contextRef="#ctx0" brushRef="#br0" timeOffset="1555">1880 42 1512 0,'0'0'290'0,"0"0"-161"15,0 0 135-15,0 0-8 16,0 0-118-16,0 0-57 16,0 0-28-16,-24-14 34 15,29 14 7-15,14 1-39 16,4 16 14-16,3 8-32 16,6 5-10-16,4 4 20 15,4 12-26-15,-1 0 4 16,7 7 17-16,-4 3-16 15,-2 3 14-15,-8-1-34 16,-5 3-6-16,-15-3 38 16,-4 1-26-16,-8-4 6 15,0 3-11-15,-20 3-6 16,-13-5 24-16,-4-1-25 16,-1-1-2-16,-1-7-4 0,2-3 7 15,1-6-2-15,10-7-11 16,6-10-33-16,7-8 9 15,10-7-121-15,3-6-138 16,0-6-332-16,0-18-1183 0</inkml:trace>
  <inkml:trace contextRef="#ctx0" brushRef="#br0" timeOffset="1835">2708 734 1189 0,'0'0'596'0,"0"0"-460"15,0 0 46-15,0 0 60 16,0 0 11-16,0 0-136 15,167 2-29-15,-121 5-8 16,-1-6-61-16,-2 4-19 16,-4 1-81-16,1 2-165 15,-11-2-256-15,-13 0-567 0</inkml:trace>
  <inkml:trace contextRef="#ctx0" brushRef="#br0" timeOffset="2089">2675 1114 1785 0,'0'0'485'15,"0"0"-447"-15,0 0 145 16,0 0 56-16,0 0-43 15,0 0-78-15,0 0-55 16,82 22 10-16,-49-18-40 16,4-1-33-16,8-3 0 0,27 0-64 15,-13 0-253-15,-11 0-567 16</inkml:trace>
</inkml:ink>
</file>

<file path=ppt/ink/ink11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7:44:27.270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0 465 1328 0,'0'0'294'15,"0"0"-211"-15,0 0 3 16,0 0-7-16,0 0-9 15,0 0 2-15,-14 9 47 16,14-9 15-16,0 0-20 16,14 0-17-16,9-3-5 15,6-20-59-15,7-10-21 0,4-7 13 16,-1-6-24 0,4-3 10-16,-7-1-11 0,-1-4 0 15,-9 4 22-15,-2 6-21 16,-12 8-1-16,-6 13 57 15,-1 6-9-15,-5 11 4 16,0 6 0-16,0 0-12 16,0 14 14-16,0 26-52 15,0 24 8-15,0 15 34 16,0 12-34-16,0 6 5 16,0 1-7-16,0-4-7 15,0-11 22-15,0-9-23 16,0-12 0-16,0-16-5 15,0-8 5-15,0-11-86 16,6-12-149-16,3-7-296 16,5-8-336-16</inkml:trace>
  <inkml:trace contextRef="#ctx0" brushRef="#br0" timeOffset="220">822 593 925 0,'0'0'823'0,"0"0"-621"15,0 0 77-15,0 0 2 16,0 0-56-16,183 0-77 16,-114 0-87-16,2-5-8 15,5 4-53-15,-2 1-2 16,31-10-125-16,-18 4-225 0,-19-2-365 0</inkml:trace>
  <inkml:trace contextRef="#ctx0" brushRef="#br0" timeOffset="446">1303 268 1622 0,'0'0'330'0,"0"0"-211"16,0 0 63 0,0 0 42-16,-11 165-15 0,11-104-133 15,0 2-21-15,0-2-37 16,0 4-18-16,0-6 0 16,0 8-191-16,0-11-329 15,11-14-623-15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5:57:01.198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496 709 2067 0,'0'0'360'0,"0"0"-244"16,0 0 12-16,0 0 136 15,0 0-113-15,-196-68-92 16,140 68-1-16,1 0-35 15,2 27-16-15,4 11 25 16,10 6-22-16,13 6-7 16,12 3-3-16,11-3 0 0,3-4 2 15,3-6-2 1,31-10-78-16,8-18-11 0,7-12-126 16,7 0-21-16,2-19 6 15,1-28 14-15,-6-9 95 16,-10-15 17-16,-4-8 71 15,-13-9 33-15,-3-7 75 16,-6 6 91-16,-11 9 13 16,-3 22 11-16,-3 19 10 15,0 19-51-15,0 20-2 16,0 0-17-16,0 15-92 16,0 29-29-16,0 14-8 0,0 13-1 15,13 7 15-15,4-2-15 16,1-2-12-16,7-7-4 15,-3-12-50-15,4-7-18 16,3-12-112-16,1-16-16 16,2-20-70-16,-1 0-109 15,1-26 82-15,-7-24 26 16,0-8 116-16,-10 2 167 16,-7 8 3-16,-8 18 162 15,0 16 59-15,0 14-50 16,0 0 43-16,-5 27-99 15,-1 16-88-15,6 8 11 16,0 2-26-16,0-4-8 16,17-4 11-16,16-14-18 15,5-9 0-15,4-16 18 0,-2-6-17 16,-4 0 9-16,-13-30 9 16,-9-8-8-16,-14-4 101 15,0-5-12-15,-3 0 16 16,-28 7 9-16,-5 1-47 15,-7 9 19-15,1 10-69 16,4 8-28-16,5-5-63 16,13 5-254-16,6 0-411 0</inkml:trace>
  <inkml:trace contextRef="#ctx0" brushRef="#br0" timeOffset="177">1128 237 2053 0,'0'0'523'0,"0"0"-408"15,0 0-23-15,0 0 55 16,150-161-147-16,-94 129-64 16,-10 5-294-16,-10 10-624 0</inkml:trace>
  <inkml:trace contextRef="#ctx0" brushRef="#br0" timeOffset="377">244 543 2388 0,'0'0'368'16,"0"0"-300"-16,203-38-56 16,-78 9-12-16,-8-3-509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6:04:37.226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608 669 1595 0,'0'0'361'16,"0"0"-228"-16,0 0 61 15,0 0 31-15,-193-44-42 0,125 50-47 16,-5 32-36 0,1 19-25-16,4 16-1 0,9 9-12 15,16 7-26-15,23-1-24 16,20-8-12-16,0-12 0 16,34-14-47-16,18-20-5 15,16-22-33-15,8-12-71 16,3-15 34-16,-5-35-17 15,-4-21 16-15,-12-17 58 16,-8-16 23-16,-11-31 24 16,-7-33 18-16,-15 9 0 15,-8 21 88-15,-9 19 26 16,0 45 8-16,0 10 60 16,0 14-34-16,0 35-21 15,0 15-38-15,0 47-58 16,0 62-11-16,0 54 22 15,3 42-5-15,11-7-13 0,6-43-23 16,2-48 8-16,1-36-9 16,10 0-43-16,7-6-74 15,6-12-27-15,2-39-82 16,1-14 135-16,-2-42 48 16,-5-31-3-16,-7-12 28 15,-7-6 18-15,-13 7 10 16,-11 18 71-16,-4 21 37 15,0 31 27-15,0 14-57 16,0 20-63-16,-4 31 1 0,-2 12-26 16,6 6 0-16,0-4-36 15,13-9-197-15,19-18-293 16,-4-19-531-16</inkml:trace>
  <inkml:trace contextRef="#ctx0" brushRef="#br0" timeOffset="152">1097 531 1677 0,'0'0'895'0,"0"0"-753"16,0 0-142-16,0 0-18 16,0 0-38-16,0 0-303 15,0 0-241-15</inkml:trace>
  <inkml:trace contextRef="#ctx0" brushRef="#br0" timeOffset="496">1791 663 1859 0,'0'0'624'15,"0"0"-377"-15,0 0-10 16,0 0-51-16,-172-32-75 15,121 32-68-15,-1 30-34 16,8 13-9-16,18 10-6 16,17 4 5-16,9 2-9 15,12-3-5-15,35-10-36 0,8-2 15 16,10-5 3-16,1-7-2 16,3 1 10-16,-6-5-2 15,-9-1 17-15,-11 2 10 16,-20-1 1-16,-23-3 5 15,-3 0 18-15,-49-4-14 16,-21-4-10-16,-9-5-1 16,-3-12-11-16,17 0-67 15,25-41-199-15,20-12-276 16,20-6-354-16</inkml:trace>
  <inkml:trace contextRef="#ctx0" brushRef="#br0" timeOffset="739">2137 0 2119 0,'0'0'480'0,"0"0"-418"16,0 0 92-16,17 231 72 15,-14-114-54-15,0 9-57 16,3 10-78-16,2-1 1 15,4-6-35-15,1-9-3 16,1-21-11-16,-2-22-74 16,5-31-128-16,0-30-284 15,-5-16-158-15,-8 0-969 0</inkml:trace>
  <inkml:trace contextRef="#ctx0" brushRef="#br0" timeOffset="880">2058 782 2087 0,'0'0'622'0,"0"0"-490"16,0 0 56-16,0 0-44 15,226-84-79-15,-104 64-65 16,-17 5-259-16,-17 6-618 0</inkml:trace>
</inkml:ink>
</file>

<file path=ppt/ink/ink12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7:44:28.344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0 728 1706 0,'0'0'533'16,"0"0"-417"-16,0 0 81 16,0 0-5-16,0 0-63 15,0 0-86-15,0 0-13 16,132-57-23-16,-92 57 1 15,-8 21 34-15,-7 11-33 16,-8 7 4-16,-6 2-13 16,-8 7 2-16,-3-1-4 15,0 0-32-15,-11-1-16 16,-12-7-3-16,4-5-18 0,3-6 0 16,3-14-1-16,7-4-11 15,6-10 41-15,0 0-31 16,0-12-78-16,25-21-25 15,7-8-1-15,8-9-36 16,5-4-120-16,-2 4-213 16,4 3-34-16,-9 4 580 15,-2 4 197-15,-10 6 387 16,-6 10-233-16,-12 8-51 16,-8 7 33-16,0 8-8 15,0 0-59-15,0 0-67 16,0 8-63-16,-14 20-32 0,-6 6-38 15,0 14-22-15,-2 1-4 16,5 8-20-16,2-4 26 16,7-3-46-16,8-6 1 15,0-6 18-15,0-9-19 16,17-8 0-16,19-6-29 16,10-9-64-16,39-6-111 15,-6-19-413-15,-8-6-385 0</inkml:trace>
  <inkml:trace contextRef="#ctx0" brushRef="#br0" timeOffset="286">1285 759 1716 0,'0'0'520'0,"0"0"-442"15,0 0 99-15,0 0 74 16,0 0-100-16,0 0-100 16,176 0 6-16,-127 0-41 15,1 0 4-15,-2 0-4 16,-2 0-16-16,-1 0-24 0,12 0-172 15,-18 0-264 1,-10 0-211-16</inkml:trace>
  <inkml:trace contextRef="#ctx0" brushRef="#br0" timeOffset="487">1589 548 1433 0,'0'0'585'16,"0"0"-487"-16,0 0 59 16,0 0 123-16,-14 170-52 15,14-110-122-15,0-2-79 16,0-1-21-16,0-4-12 16,0 12-36-16,0-15-290 0,11-12-540 0</inkml:trace>
  <inkml:trace contextRef="#ctx0" brushRef="#br0" timeOffset="1088">2178 624 1018 0,'0'0'1022'0,"0"0"-841"16,0 0-14-16,0 0 58 15,0 0-48-15,0 0-58 16,0 0-78-16,141-38 5 16,-109 65 4-16,-5 8-36 15,-8 9 16-15,-9 9-30 16,-10 3 1-16,0 3 22 15,0-2-23-15,-17-8-15 16,-2-4 5-16,-1-10-16 16,5-9-6-16,4-11-33 15,2-6-14-15,4-9 58 16,5 0-15-16,0-3-46 0,0-26-86 16,17-7-2-1,17-4-43-15,8-8 2 0,1-3 53 16,2 5 58-16,-5-2 51 15,-8 10 49-15,-5 9 43 16,-12 6 76-16,-7 10 165 16,-8 7 18-16,0 6-58 15,0 0 15-15,0 0-93 16,-14 20-71-16,-9 16-46 16,-3 5-2-16,1 10 26 15,-3-2-52-15,9 3-8 16,9-4 29-16,7-3-34 15,3-9-7-15,0-4-1 16,10-6-4-16,12-9-22 16,12-4-53-16,2-10-102 0,13-3-45 15,25-29-159-15,-4-16-188 16,-11 1 11-16</inkml:trace>
  <inkml:trace contextRef="#ctx0" brushRef="#br0" timeOffset="1415">2796 98 1590 0,'0'0'349'0,"0"0"-190"16,0 0 55 0,0 0 72-16,0 0-101 15,0 0-107-15,0 0 4 0,129-92-27 16,-97 92-11-16,1 0 3 15,-7 6-33-15,-9 17 46 16,-8 7-41-16,-9 5 13 16,0 4 13-16,-12 2-33 15,-16 0-11-15,0-8-1 16,2-3 2-16,6-11-13 16,6 0 11-16,11-8-8 15,3-1 7-15,0-2-27 16,14 1-38-16,21-2-31 15,41-7-169-15,-8 0-298 16,-2 0-627-16</inkml:trace>
  <inkml:trace contextRef="#ctx0" brushRef="#br0" timeOffset="1742">3432 796 1458 0,'0'0'313'0,"0"0"-165"15,0 0 123-15,0 0 8 16,0 0-77-16,0 0-135 16,205 6-22-16,-148-6 13 15,-9 0-32-15,-1 0 3 16,-12 0-29-16,-5 0-79 16,-4 0-101-16,-6 0-290 15,-11 0-71-15</inkml:trace>
  <inkml:trace contextRef="#ctx0" brushRef="#br0" timeOffset="1951">3622 593 1724 0,'0'0'544'0,"0"0"-455"15,0 0 128-15,0 0 57 16,0 0-78-16,0 156-111 15,0-103-41-15,9 2-16 16,2 3-28-16,1-3-23 16,8 10-248-16,0-15-386 15,-7-12-1078-15</inkml:trace>
  <inkml:trace contextRef="#ctx0" brushRef="#br0" timeOffset="2530">4460 737 1879 0,'0'0'325'0,"0"0"-247"15,0 0 201-15,0 0-24 16,0 0-103-16,0 0-107 16,0 0-13-16,193-12 59 0,-167 42-46 15,-6 7-9 1,-11 8-6-16,-9 2-8 0,0 1 2 16,-6 0-24-16,-20-8-7 15,0-4-5-15,-4-7 9 16,7-8-20-16,6-7-22 15,5-5-30-15,9-7 12 16,3-2-91-16,0 0 7 16,12-4-59-16,22-26-33 15,11-9-28-15,4-5 80 16,7-3 4-16,-7-1 88 16,-7 7 87-16,-8 5 8 15,-15 2 113-15,-6 10 70 16,-6 11 131-16,-7 6 27 15,0 7-42-15,0 0-58 0,-10 15-115 16,-13 20-78-16,-6 12 36 16,-5 10-29-16,9 5-13 15,2-1-2-15,12-5-28 16,11-3 8-16,0-9-20 16,11-9 0-16,18-11-14 15,7-7-22 1,10-11-52-16,7-6-56 0,21-15-118 15,-11-20-477-15,-15-3-508 0</inkml:trace>
  <inkml:trace contextRef="#ctx0" brushRef="#br0" timeOffset="2988">4886 87 1744 0,'0'0'400'0,"0"0"-302"16,0 0 100-16,0 0 13 15,0 0-118-15,0 0-20 16,202-62-33-16,-152 62 26 16,-5 0 12-16,-11 13-54 15,-8 9-5-15,-17 1 15 16,-6-3-11-16,-3 4 28 0,0-3-51 15,-20-6 9-15,2 0 3 16,-7-7-12-16,13-2 0 16,-1-6 0-16,10 0-10 15,3 0-5-15,0 3-15 16,0 3-26-16,19 2 56 16,7 11-32-16,8-2 8 15,-3 10 15-15,3 4 9 16,-5 5-8-16,-2 2 17 15,-12 1-7-15,-7 2 44 16,-8-4-33-16,0-5 37 16,-17-3-16-16,-13-6-16 15,-5-8 32-15,-2-3-37 16,1-9-12-16,7-3-1 16,18 0-75-16,8 0-154 0,3-9-483 0</inkml:trace>
  <inkml:trace contextRef="#ctx0" brushRef="#br0" timeOffset="3260">5773 911 1827 0,'0'0'278'0,"0"0"-179"16,0 0 193 0,167 4-31-16,-85-4-67 0,12 0-146 15,15 0 22-15,-1 0-27 16,-14 0-43-16,-15-4-28 16,-20 1-157-16,-24 0-82 15,-24-8-91-15,-11-1 5 16,0 0-463-16</inkml:trace>
  <inkml:trace contextRef="#ctx0" brushRef="#br0" timeOffset="3441">6263 622 1430 0,'0'0'380'0,"0"0"-103"0,0 0 27 16,0 0-42-16,0 0-6 15,0 0-136-15,-32 170-44 16,32-109-16-16,0 4-30 15,0-3 0-15,0 3-30 16,0-7-32-16,9 6-65 16,2-10-369-16,-2-17-352 0</inkml:trace>
  <inkml:trace contextRef="#ctx0" brushRef="#br0" timeOffset="3706">7085 1006 2051 0,'0'0'513'0,"0"0"-431"15,0 0 115-15,0 0-3 16,0 0-98-16,0 0-96 16,0 0-26-16,27-13-104 15,-4 13-337-15,0 0-238 0</inkml:trace>
  <inkml:trace contextRef="#ctx0" brushRef="#br0" timeOffset="3857">7085 1006 1609 0,'223'-22'320'15,"-217"22"-155"-15,11 0 23 16,9 0-99-16,24 0-89 16,-2 0-326-16,-5 0-404 0</inkml:trace>
  <inkml:trace contextRef="#ctx0" brushRef="#br0" timeOffset="4003">7741 1023 1577 0,'0'0'286'16,"0"0"-191"-16,0 0 9 16,0 0-104-16,0 0 0 15,0 0-277-15,0 0-347 0</inkml:trace>
  <inkml:trace contextRef="#ctx0" brushRef="#br0" timeOffset="4122">8078 997 954 0,'0'0'727'0,"0"0"-404"15,0 0 55-15,0 0-56 16,0 0-80-16,0 0-177 16,0 0-65-16,140-13-23 0,-98 5-444 15,-2-1-725-15</inkml:trace>
</inkml:ink>
</file>

<file path=ppt/ink/ink12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7:44:34.507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1 0 1590 0,'0'0'504'16,"0"0"-350"-16,0 0 44 16,0 0 24-16,0 0-46 15,0 0-93-15,-9 9-35 16,9-7-9-16,20 4 18 16,9 1 18-16,4-1-44 15,2 0-17-15,5-3-5 0,2-3-9 16,5 0-72-1,5 0-195-15,-6 0-252 0,-13 0-270 16</inkml:trace>
</inkml:ink>
</file>

<file path=ppt/ink/ink12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7:44:34.736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47 1923 0,'0'0'639'0,"0"0"-502"0,0 0-108 16,0 0 165-16,0 0-16 16,0 0-82-16,0 0-60 15,170 0-36-15,-61-18-30 16,-17 4-308-16,-7-1-1080 0</inkml:trace>
</inkml:ink>
</file>

<file path=ppt/ink/ink12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7:44:58.064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22 1846 0,'0'0'628'0,"0"0"-473"15,0 0 6-15,0 0 45 16,0 0-52-16,0 0-94 15,0 0-51-15,205-15 44 16,-139 9-53-16,1 6 1 16,1 0-1-16,0 0-8 15,-2 0-121-15,9 0-183 16,-20 12-367-16,-18-3-165 0</inkml:trace>
</inkml:ink>
</file>

<file path=ppt/ink/ink12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7:44:58.283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2 1854 0,'0'0'706'0,"0"0"-530"15,0 0 57-15,0 0 2 16,0 0-105-16,0 0-61 15,0 0 14-15,186 0-59 16,-104 0-24-16,55 0-11 16,-15 6-324-16,-15 6-1725 0</inkml:trace>
</inkml:ink>
</file>

<file path=ppt/ink/ink12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7:44:51.583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1068 1144 0,'0'0'307'16,"0"0"-164"-16,0 0-31 15,0 0 21-15,0 0-9 16,0 0-10-16,79-56-52 15,-56 28-13-15,3-6-2 16,1-13-7-16,-1 2 7 16,0-7 35-16,-7 1 1 0,-2 10 23 15,0-6-23-15,-8 16-10 16,1 0 47-16,-4 14-44 16,-6 8-40-16,4 9 19 15,-4 0-39-15,3 18-7 16,4 23 26-16,-4 23-13 15,0 17 25-15,-3 2-47 16,0 7 0-16,0-10 8 16,0-13-8-16,3-8 0 15,-3-9 0-15,0-15-14 16,3-5 4-16,0-7-95 16,5-5-158-16,1-2-361 15,2-12-621-15</inkml:trace>
  <inkml:trace contextRef="#ctx0" brushRef="#br0" timeOffset="250">691 1109 1659 0,'0'0'713'0,"0"0"-533"15,0 0-76-15,0 0 99 16,0 0-17-16,0 0-116 16,0 0-27-16,190-8-43 15,-125 8 12-15,8 0-4 0,-2 0-8 16,2 0-92 0,9-4-112-16,-16 4-172 0,-18-2-302 0</inkml:trace>
  <inkml:trace contextRef="#ctx0" brushRef="#br0" timeOffset="482">1078 814 1633 0,'0'0'492'16,"0"0"-391"-16,0 0 53 0,0 0 71 15,-10 151-57 1,10-98-99-16,0-1-27 0,0 4-42 16,6-8 0-16,-2-1-1 15,-1-3-89-15,6-3-193 16,2-5-308-16,-5-13-1216 0</inkml:trace>
  <inkml:trace contextRef="#ctx0" brushRef="#br0" timeOffset="1022">1589 986 232 0,'0'0'1547'0,"0"0"-1217"16,0 0-137-16,0 0 22 15,0 0-36-15,0 0-54 16,206-24-38-16,-157 39-32 16,-7 11-10-16,-13 7-24 15,-9 1-2-15,-13 5 2 16,-7 6-21-16,0-8 10 16,-7-1-10-16,-16-3-6 15,0-7 0-15,7-6-7 16,0-8-12-16,9-5-19 15,7-7-63-15,0 0-1 0,10-19-132 16,27-16-46-16,14-9 51 16,9-3-75-16,5-11-201 15,0 4 255-15,-8 4 256 16,-9 9 173-16,-19 8 49 16,-9 8 47-16,-13 3-4 15,-7 16 85-15,0 6-20 16,0 0-62-16,-3 0-69 15,-13 6-19-15,-7 27-135 16,-5 8-12-16,6 3 24 16,2 9-35-16,11-8 3 15,3-2-23-15,6-2 11 16,0-5 1-16,0-4-14 0,23-5-11 16,8-9-22-1,15-3-67-15,39-15-77 0,-6 0-300 16,-9 0-177-16</inkml:trace>
  <inkml:trace contextRef="#ctx0" brushRef="#br0" timeOffset="1331">2904 1009 1872 0,'0'0'523'16,"0"0"-438"-16,0 0 107 16,0 0 14-16,0 0-66 15,0 0-97-15,177 0-32 16,-125 0 17-16,1 0-27 15,3 0 7-15,-4 0-8 16,-3 0-53-16,-2 0-121 16,1 0-110-16,-11 0-309 15,-11 0-192-15</inkml:trace>
  <inkml:trace contextRef="#ctx0" brushRef="#br0" timeOffset="1546">3268 787 1610 0,'0'0'509'0,"0"0"-329"15,0 0 3-15,0 0 55 16,0 0-44-16,0 0-101 16,-13 157-5-16,13-109-73 15,0 2-5-15,0-3 5 16,0-1-15-16,0 6-16 15,0 6-140-15,0-11-217 16,6-5-435-16</inkml:trace>
  <inkml:trace contextRef="#ctx0" brushRef="#br0" timeOffset="2102">3779 930 1487 0,'0'0'896'16,"0"0"-714"-16,0 0-43 0,0 0 56 16,0 0-70-1,0 0-42-15,0 0-60 16,153-33-10-16,-120 59 10 0,-10 4-22 15,-6 9 48-15,-11-1-48 16,-6 6-1-16,0 4 13 16,0-11-13-16,-20-1-9 15,0-7 3-15,4-6-6 16,0-5-3-16,6-10-7 16,4-4-16-16,3-4 37 15,3 0-81-15,0-12-81 16,9-14 39-16,17-7-14 15,7-8 49-15,1 2-19 16,0 2 56-16,0 5 43 16,-8 5 9-16,-7 6 9 0,-5 4 104 15,-11 9 40 1,0 8 68-16,-3 0-69 0,0 0-29 16,0 2 3-16,-6 24-68 15,-11 10-3-15,1-1-34 16,2 4-20-16,5-5 38 15,9-1-38-15,0-4 0 16,0-2-1-16,17-7-15 16,8-2-19-16,4-3-90 15,8-15-85-15,16 0-156 16,-11-6-288-16,-7-15-425 0</inkml:trace>
  <inkml:trace contextRef="#ctx0" brushRef="#br0" timeOffset="2393">4266 519 1594 0,'0'0'385'16,"0"0"-189"-16,0 0 72 15,0 0-66-15,0 0-46 16,0 0-42-16,0 0-54 15,184-74 14-15,-161 90-12 16,-7 14 4-16,-10 5 9 16,-6 3-27-16,0 3-30 15,-9 0 25-15,-11-5-37 0,4-4 1 16,7-11-7-16,4-7-43 16,5-8-21-16,43-6-109 15,10 0-315-15,6-14-264 0</inkml:trace>
  <inkml:trace contextRef="#ctx0" brushRef="#br0" timeOffset="2695">4846 1174 1585 0,'0'0'295'0,"0"0"-117"15,0 0 112-15,0 0-72 16,0 0-71-16,0 0-94 15,179 0-52-15,-132 0-1 16,2 0-31-16,7-6-207 16,-13 3-250-16,-14 0-702 0</inkml:trace>
  <inkml:trace contextRef="#ctx0" brushRef="#br0" timeOffset="2902">5042 977 1807 0,'0'0'385'15,"0"0"-241"-15,0 0 105 16,0 0-6-16,0 0-134 16,0 182-68-16,0-135-31 15,0-6-10-15,3 10-139 16,11-20-241-16,-5-1-631 0</inkml:trace>
  <inkml:trace contextRef="#ctx0" brushRef="#br0" timeOffset="3155">5527 1253 1565 0,'0'0'537'0,"0"0"-350"16,0 0 3-16,0 0-29 15,0 0-161-15,0 0-46 16,0 0-281-16,65-14-451 0</inkml:trace>
  <inkml:trace contextRef="#ctx0" brushRef="#br0" timeOffset="3319">5527 1253 1696 0,'217'-32'560'0,"-217"26"-363"0,6 3-87 16,23-9-110-16,-7 3-152 16,6 5-434-16</inkml:trace>
  <inkml:trace contextRef="#ctx0" brushRef="#br0" timeOffset="3566">6129 1101 1407 0,'0'0'515'16,"0"0"-266"-16,0 0 4 16,0 0-52-16,0 0-101 15,0 0-64-15,190 0 2 0,-114 0 80 16,9 0 1-16,0 0-109 15,-7 0-10-15,-8 0-63 16,1 0-155-16,-15 0-170 16,-21 0-259-16</inkml:trace>
  <inkml:trace contextRef="#ctx0" brushRef="#br0" timeOffset="3775">6543 962 1320 0,'0'0'807'0,"0"0"-623"15,0 0 91-15,0 0 35 0,0 0-98 16,0 0-78-16,-8 192-98 16,16-146-36-1,-5 7 0-15,6 12-60 0,1-6-265 16,-4-19-469-16</inkml:trace>
  <inkml:trace contextRef="#ctx0" brushRef="#br0" timeOffset="5264">7275 959 1520 0,'0'0'306'0,"0"0"-152"16,0 0-41-16,0 0 70 15,0 0 23-15,0 0-93 16,50-133-73-16,-15 121 6 15,1 12-21-15,1 0 4 16,-6 6-11-16,-3 23 0 16,-16 13 8-16,-5 3 15 15,-7 5-19-15,0 0 29 16,-13-3-35-16,-13-4-10 16,-1-10 10-16,4-5-15 0,3-9 3 15,11-10-4 1,6-9-2-16,3 0-11 15,0 0-111-15,20-28-45 0,15-5-64 16,15-18-73-16,1 5 35 16,3-2-253-16,-9-2-46 15,-5 10 447-15,-15 6 123 16,-11 14 361-16,-14 4 47 16,0 12-40-16,0 4 7 15,0 0-28-15,-14 3-94 16,-2 20-76-16,-7 9-102 15,0 9 1-15,3 3 2 16,8 6-34-16,5 1 14 16,7-7-57-16,0-3 6 15,3-3 7-15,21-11-8 0,11-1-12 16,4-14-21 0,7-6-63-16,7-6-46 0,22-6-205 15,-10-24-348-15,-12 1-1174 0</inkml:trace>
  <inkml:trace contextRef="#ctx0" brushRef="#br0" timeOffset="6164">7802 376 1565 0,'0'0'292'0,"0"0"-209"0,0 0 46 15,0 0 23-15,0 0-43 16,0 0-73-16,0 0-36 15,157-30 41-15,-105 12-18 16,-2-7-1-16,-4-3-7 16,-13-1-8-16,-7-3 1 15,-14-1 15-15,-7-5 4 16,-5 5 74-16,0 1-38 16,-8 0 4-16,-12 10 32 15,-5 9-23-15,2 7 3 16,-3 6-22-16,-1 0-24 15,1 32 4-15,3 16-36 0,3 10 6 16,11 7-7-16,2 8 2 16,4 1-1-16,3 4-1 15,0-18-3-15,0-3-10 16,0-10 13-16,0-15-14 16,0-12 1-16,0-8 10 15,0-12-5-15,0 0 8 16,3-6-9-16,4-20 2 15,2-12 7-15,11-3-6 16,0 1 4-16,6 0-25 16,7 7 5-16,-4 10-21 15,4 8-11-15,-1 3 40 16,-1 12-7-16,-6 0 15 16,-8 0 6-16,-8 15 0 15,-9 9 25-15,0-6-7 0,0 2-7 16,-23 1 26-16,-5-13-25 15,2 1 0-15,-5-9 0 16,6 0-6-16,2 0 31 16,3 0-36-16,6-5-1 15,5-1 24-15,9 6-24 16,0 0 0-16,0 0-12 16,6 0 12-16,17 15-9 15,7 8 9-15,5 4-9 16,5-4 9-16,33 1-124 15,-11-7-175-15,-1-1-399 0</inkml:trace>
</inkml:ink>
</file>

<file path=ppt/ink/ink12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7:46:44.015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18 998 1540 0,'0'0'253'0,"0"0"-144"16,0 0-70-16,0 0 128 15,0 0 22-15,-27 0-79 16,27 0-37-16,7 0-38 16,22-12 17-16,5-7-28 15,8 0-9-15,4-8 19 16,2-4-26-16,6-11-7 16,-3 3 3-16,-5-8 5 15,-4 3-9-15,-8-2 0 16,-12 6 1-16,-2-4 2 0,-11 8 41 15,-4 11 26 1,-5 4 45-16,0 9-32 0,0 8 3 16,0 4-35-16,0 0-33 15,0 37 15-15,-14 15-31 16,4 22-1-16,-3 9 10 16,0 6-10-16,4-1-2 15,1-3-7-15,8-5 8 16,0-7-1-16,0-14 1 15,0-6-75-15,27-10-134 16,5-13-308-16,2-12-275 0</inkml:trace>
  <inkml:trace contextRef="#ctx0" brushRef="#br0" timeOffset="204">860 1013 1702 0,'0'0'510'0,"0"0"-348"15,0 0 30-15,0 0 24 16,0 0-101-16,167 0-78 16,-96 0-37-16,57-6-179 15,-18-3-376-15,-8 3-283 0</inkml:trace>
  <inkml:trace contextRef="#ctx0" brushRef="#br0" timeOffset="750">1851 791 1716 0,'0'0'361'0,"0"0"-206"16,0 0-67-16,0 0 91 16,0 0-17-16,0 0-86 15,0 0-31-15,179-33-11 16,-148 58 1-16,-11 4 30 16,-11 9-44-16,-6 2-3 0,-3 0 12 15,0 4-29-15,-15-5 11 16,-13 2-12-16,2-2-13 15,1-13 12-15,5-3-50 16,3-5-72-16,14-7 20 16,3-5-69-16,0-6-43 15,20 0-33-15,19-19 72 16,7-12-56-16,28-30-114 16,-1-4-275-16,-4 3-76 15,-10 4 697-15,-30 27 75 16,-7 6 904-16,-5-3-711 0,-6 8 67 15,-8-6-61-15,-3 13 74 16,0 11-41-16,-6 2-61 16,-14 2-119-16,-7 28-67 15,-5 14 3-15,-2 9 36 16,2 9-41-16,10 0-13 16,8-3-7-16,11-6-28 15,3-3 2-15,0-12-12 16,20-3-12-16,12-5-7 15,18-9-75-15,44-13-49 16,-9-3-120-16,-9-5-507 0</inkml:trace>
  <inkml:trace contextRef="#ctx0" brushRef="#br0" timeOffset="1441">2676 494 1661 0,'0'0'381'0,"0"0"-285"16,0 0-76-16,0 0 84 15,0 0-26-15,0 0-41 16,173-47-10-16,-114 29-26 15,-3-7 0-15,-7-9-1 16,-9 3 1-16,-15-9 5 0,-8-1-6 16,-14-8 0-1,-3-2 58-15,0 1 35 0,-14 6 16 16,-11 11 21-16,2 12-36 16,-3 12 27-16,0 9-64 15,-1 19-36-15,1 27 7 16,6 19-20-16,8 8-8 15,2 8 0-15,3-4 8 16,7-4 1-16,0-5-9 16,-3-9-29-16,3-14 23 15,0-11-33-15,0-10-13 16,0-16-8-16,0-8 47 0,0 0 4 16,0-8 9-16,3-25-6 15,20-5 0 1,3-1-2-16,7 5 7 0,2 3-21 15,5 11-12-15,-4 12 32 16,1 8-14-16,-5 0-10 16,-5 0 26-16,-4 15-20 15,-11 5 14-15,-9 0-4 16,-3-2 10-16,0-3 2 16,-6-3-1-16,-17-6 13 15,-3-6 19-15,0 0-11 16,-1 0 24-16,7 0 8 15,5 0-15-15,5-6 16 0,10 6-35 16,0 0-19-16,0 0 6 16,22 17-6-16,12 4-1 15,8 3 0-15,7-1-41 16,7-3-69-16,22 4-164 16,-9-3-336-16,-17-3-835 0</inkml:trace>
</inkml:ink>
</file>

<file path=ppt/ink/ink12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7:46:46.265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13 1560 0,'0'0'276'0,"0"0"-113"16,0 0 94-16,0 0-38 16,200 0-36-16,-118 0-26 15,9 4-68-15,11 5-35 16,15 6-19-16,15-7-19 16,38 4 19-16,52 1-19 15,50-5-6-15,19-6 13 16,-19-2-22-16,-33 0-1 15,-45 0 0-15,-41 0 2 16,-25-2 4-16,-32-2-6 16,-8 2 0-16,13 0-10 15,10-5 10-15,6 7 0 0,-12-6 0 16,-9-3 3-16,-17 0-9 16,-14 1 6-16,-13-5 0 15,-13 4 0-15,-16 5-33 16,-9-3-2-16,-8 5-30 15,-3 2-69-15,-3 0-72 16,0 0-181-16,0 0-250 0</inkml:trace>
</inkml:ink>
</file>

<file path=ppt/ink/ink12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7:46:47.977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0 100 2205 0,'0'0'299'0,"0"0"-202"15,0 0 113-15,0 0-35 16,0 0-98-16,0 0-24 15,0 0-31-15,153-57 5 16,-124 57-10-16,-6 28-17 16,-6 1 24-16,-14 9-18 15,-3 8-6-15,0 0 8 16,-12-2-7-16,-14-2-2 16,-2-4-6-16,3-5-21 0,2-1 14 15,3-12-31-15,3-7-24 16,11 0 25-16,3-13-51 15,3 0-12 1,0 0-21-16,17-13-20 0,21-20 29 16,15-6-91-16,12-8 0 15,7-9 46-15,1 0-33 16,-8 0 73-16,-6 8 124 16,-13 2 144-16,-13 14 59 15,-18 5 89-15,-12 15 72 16,-3 12-15-16,0 0-138 15,-12 0-91-15,-21 26-65 0,-2 19-2 16,-5 1 27-16,1 15-32 16,9-3-9-16,11-5 17 15,9 0-29-15,10-8 8 16,0-11-35-16,29-3-21 16,21-12 9-16,15-13-63 15,66-6-88-15,-16 0-484 16,-7 0-1097-16</inkml:trace>
</inkml:ink>
</file>

<file path=ppt/ink/ink12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7:46:47.204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0 482 1595 0,'0'0'261'0,"0"0"-186"0,0 0 16 16,0 0 53-16,0 0 21 15,0 0-86-15,0 0-57 16,183-136 18-16,-120 84-19 16,-4-1-2-16,-11 0 8 15,-5-1-21-15,-10 11 34 16,-14 4 14-16,-9 10 25 16,-7 10 34-16,0 15-25 15,-3 4-8-15,0 4-18 16,0 36-42-16,-3 19 5 0,-10 20-17 15,4 7-7-15,2 5 23 16,0 0-7 0,1-11-2-16,3-7-5 0,3-8-8 15,0-18-4-15,0-3-8 16,0-11-88-16,16-13-142 16,13-2-334-16,-3-18-237 0</inkml:trace>
  <inkml:trace contextRef="#ctx0" brushRef="#br0" timeOffset="190">877 597 1763 0,'0'0'594'0,"0"0"-417"0,0 0 57 16,0 0-64-16,167-14-100 15,-88 8-41-15,61 6-29 16,-15 0-244-16,-10 0-511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6:04:34.748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249 478 1759 0,'0'0'482'16,"0"0"-426"-16,0 0-38 15,0 218 212-15,0-38-4 16,6 50-95-16,0 10-57 15,-1-21-46-15,-5-57-11 16,0-60-16-16,0-37-1 0,0-23 18 16,0-4-18-1,0-5-9-15,0-12 8 0,0-18-76 16,0-3-63-16,0-69-224 16,6-5-234-16,0-4-527 0</inkml:trace>
  <inkml:trace contextRef="#ctx0" brushRef="#br0" timeOffset="278">0 572 1564 0,'0'0'291'0,"0"0"-148"16,0 0-7-16,0 0 84 16,0 0-11-16,153-165-42 15,-83 144-85-15,5 10-1 16,4 7-14-16,0 4-31 0,-5 4-4 15,-6 31-20-15,-11 12-12 16,-21 11 26-16,-16 10-24 16,-20 10-2-16,-11 1 28 15,-37 0-22-15,-18-2 1 16,-7-12-7-16,2-9 0 16,6-17-7-16,16-16 2 15,22-14-40-15,27-9-146 16,16-28-302-16,24-7-488 0</inkml:trace>
  <inkml:trace contextRef="#ctx0" brushRef="#br0" timeOffset="600">998 608 1857 0,'0'0'480'0,"0"0"-422"0,0 0 29 15,0 0 90-15,7 191-10 16,-7-120-110-16,0 2-38 16,0-5-4-16,0-10-15 15,0-13 0-15,0-18-12 16,0-21 12-16,-7-6 8 16,-2-6 2-16,-5-35-10 15,5-16 5-15,3-16 4 0,6-7-3 16,0-3 18-1,9 3-15-15,27 7-8 0,7 15-1 16,9 13 0-16,1 19 0 16,1 16-8-16,6 10 8 15,28 16-121-15,-9 16-179 16,-17 3-329-16</inkml:trace>
  <inkml:trace contextRef="#ctx0" brushRef="#br0" timeOffset="1673">1781 662 1639 0,'0'0'830'0,"0"0"-694"15,0 0-75-15,0 0 145 16,0 0-40-16,-121 182-65 15,115-121-56-15,6 0-37 16,0-2 7-16,23-8-15 16,16-16-24-16,7-15-8 15,8-17-10-15,6-3 9 16,-1-26-31-16,-7-22 13 16,-13-10 50-16,-9-7-13 15,-21-6 14-15,-9-3 45 16,-6 7-6-16,-36 4 13 15,-7 17-2-15,-4 13-17 0,5 20 34 16,8 13-58-16,10 0 2 16,21 2-7-16,9 22-4 15,0 2-52-15,39 0-22 16,16-1 10-16,15-11-11 16,7-11-83-16,13-3 9 15,4-9-43-15,1-27-38 16,0-11 165-16,-10-12 52 15,-9-6-20-15,-20-5 33 16,-18-1 23-16,-11-2 48 16,-15 5 92-16,-12 6 33 15,0 9 32-15,-6 14-68 0,-23 13-43 16,-7 14-3-16,-7 12-59 16,-7 9-41-16,2 41 11 15,2 21-14-15,4 23-3 16,8 12 7-16,14 13-4 15,17 2 11-15,3-1-22 16,3 1-9-16,37-14-20 16,10-17-66-16,18-25-57 15,7-30 63-15,4-29 14 16,-6-6-12-16,-16-45 26 16,-17-16 39-16,-17-10 22 15,-19-5 0-15,-4 5 35 16,-13 2 49-16,-24 17-22 15,-5 14 4-15,-1 11 4 16,11 14-17-16,9 13-17 0,16 0-36 16,7 0-27-16,23 19-20 15,33 2-11-15,9 0-17 16,11-4-73-16,6-8-8 16,6-6-54-16,0-3 34 15,-3 0 176-15,-9-6 20 16,-24-8-19-16,-19-2 21 15,-24 2 174-15,-9 5-10 16,0 1-11-16,-26 2-8 16,-10 6-35-16,-7 0-38 15,-2 11-59-15,2 24 0 16,4 10-18-16,13 8-1 16,12 2 6-16,14 2-22 0,0-3-13 15,20-14-26-15,17-11-30 16,8-16-31-16,1-13-27 15,-1 0-47-15,-5-36 59 16,-10-9 29-16,-10-2 78 16,-11 3 8-16,-9 11 105 15,0 13 87-15,0 14 1 16,0 6-71-16,0 21-39 16,0 26-62-16,0 12 8 15,11 0 11-15,4-6-32 16,8-9-8-16,7-8-21 15,38-16-77-15,-5-11-150 0,-4-9-583 16</inkml:trace>
</inkml:ink>
</file>

<file path=ppt/ink/ink12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7:48:50.669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9 381 1534 0,'0'0'222'16,"0"0"-151"-16,0 0-35 16,0 0 172-16,0 0-6 15,0 0-104-15,-26-21-24 16,52 3-12-16,3-6-13 15,4-2-10-15,4-4-18 0,1-2 36 16,-2-7-44 0,4 1 6-16,-4-2 32 0,-4 1-20 15,-2 7 20-15,-10 8 12 16,-5 10-26-16,-7 10 35 16,-5 4-55-16,-3 24-4 15,0 32 60-15,0 17-31 16,-11 17-7-16,-4 3-21 15,-1 2-13-15,2-6 21 16,5-7-22-16,-2-7-6 16,8-3-51-16,0 4-178 15,3-14-252-15,-6-17-326 0</inkml:trace>
</inkml:ink>
</file>

<file path=ppt/ink/ink12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7:48:51.066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65 1631 0,'0'0'286'15,"0"0"-13"-15,0 0 42 0,0 0-85 16,0 0-50 0,0 0-82-16,0 0-18 0,55-36-21 15,4 25-10-15,6 2 16 16,14 6-29-16,9 0-11 16,14 3 12-16,17 0-22 15,34 0 13-15,46 0-28 16,47 0 0-16,9 3 15 15,-42 0-6-15,-55-3 0 16,-67 0-9-16,-15 3 0 16,-2 3-9-16,-4 5-21 15,-8 2-33-15,-24 4-19 16,-18 15-147-16,-9-6-151 0,-11-2-285 16</inkml:trace>
</inkml:ink>
</file>

<file path=ppt/ink/ink12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7:48:51.598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0 481 1560 0,'0'0'299'0,"0"0"-199"15,0 0-68-15,0 0 103 16,0 0 57-16,0 0-110 16,0 0-57-16,101-58-4 15,-47 15-21-15,-6-4 10 16,1-8-10-16,-7 0 0 16,-2 3 32-16,-11-1 23 0,-5 8 53 15,-9 11 23-15,-7 7-47 16,-2 15 6-16,-6 12 0 15,3 0-56-15,-3 20 12 16,0 20-17-16,0 21-20 16,0 6 27-16,0 4-21 15,0-4-14-15,0 2-1 16,0-11 6-16,0-7 16 16,0-9-22-16,0-8-44 15,13-11-97-15,4-10-213 16,-5-11-354-16</inkml:trace>
  <inkml:trace contextRef="#ctx0" brushRef="#br0" timeOffset="221">720 380 1842 0,'0'0'486'16,"0"0"-413"-16,0 0 96 16,0 0-5-16,0 0-27 15,186-18-128-15,-123 15-9 16,22 3-154-16,-12 0-180 16,-14 0-556-16</inkml:trace>
  <inkml:trace contextRef="#ctx0" brushRef="#br0" timeOffset="708">1430 241 1640 0,'0'0'326'15,"0"0"-170"-15,0 0 13 16,0 0-22-16,0 0-16 15,0 0-73-15,0 0-28 16,158 70 7-16,-146-28 18 16,-9 4-7-16,-3 2-26 0,-3 3-13 15,-22-4 21 1,-4-6-30-16,-2-9-7 0,5-8-7 16,7-9-19-16,10-13 18 15,4-2-22-15,5 0-57 16,0-23-40-16,24-13 17 15,14-5-7-15,12-6-1 16,10-5-6-16,5-2 47 16,-3 7 38-16,-4 3 46 15,-11 7 11-15,-12 16 77 16,-15 2 107-16,-13 13 58 16,-7 6-21-16,0 0-24 15,-4 0-51-15,-25 33-83 0,-11 11 6 16,-2 9-13-1,2 8-14-15,12 4-27 0,11 0-14 16,17 0 14-16,0-9-26 16,48-8-9-16,38-10-11 15,100-21-84-15,-16-11-467 16,-3-6-1091-16</inkml:trace>
</inkml:ink>
</file>

<file path=ppt/ink/ink12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7:52:46.009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7 17 2252 0,'0'0'487'16,"0"0"-438"-16,0 0-11 15,176-8 23-15,-117 4-12 16,3 4-49-16,-3 0-49 15,4 15-173-15,-18 9-407 16,-14-1-1217-16</inkml:trace>
  <inkml:trace contextRef="#ctx0" brushRef="#br0" timeOffset="166">0 424 2560 0,'0'0'527'16,"0"0"-527"-16,0 0-15 16,0 0 6-16,256 0 1 15,-146 0-181-15,-2 0-561 0</inkml:trace>
</inkml:ink>
</file>

<file path=ppt/ink/ink12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7:52:44.414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446 1037 1803 0,'0'0'277'15,"0"0"-183"-15,0 0-61 16,0 0 49-16,0 0 78 16,0 0 20-16,0-88-68 15,0 63-34-15,0 7 16 16,0-10-49-16,0 4-3 16,0-5 10-16,0 3-12 0,-3-4 31 15,-17 3-50 1,-3 7-11-16,-7 2 50 0,-6 10-28 15,1 8-17-15,-8 0-6 16,-2 11-8-16,-5 30 11 16,4 16-12-16,3 13-4 15,10 9-2-15,13 2 6 16,14-1-6-16,6-7 4 16,0-12 4-16,31-11-13 15,14-14-43-15,7-19-31 16,10-13 22-16,3-4 15 15,-2-27 17-15,-4-20 16 16,-14-9 15-16,-8-3-5 0,-11 0 14 16,-13 12-9-16,-7 9 67 15,-3 13 7-15,-3 15 19 16,0 10-14-16,0 0-54 16,0 10 1-16,0 38-26 15,0 24 0-15,0 21 16 16,0 19-7-16,0 9-9 15,11 5 5-15,-2 4-4 16,5-9 27-16,-8-6-28 16,-6-9 0-16,0-17 29 15,0-16-28-15,-9-17 13 16,-22-14-7-16,0-13 1 16,-12-11 52-16,-7-16-51 0,1-2 4 15,-2-11 22 1,1-32-35-16,7-17 0 0,11-21 0 15,19-15-36-15,13-13 36 16,6-9-76-16,47 3-26 16,55-33-91-16,-10 35-420 15,-10 12-284-15</inkml:trace>
  <inkml:trace contextRef="#ctx0" brushRef="#br0" timeOffset="282">1183 0 2085 0,'0'0'379'16,"0"0"-318"-16,0 0-55 15,0 0 114-15,0 0 40 16,0 0-42-16,0 0-37 16,12 86-59-16,-18-33 17 15,-23 9-39-15,-8 5-76 16,1 20-205-16,10-21-410 16,9-19-1062-16</inkml:trace>
  <inkml:trace contextRef="#ctx0" brushRef="#br0" timeOffset="594">1834 127 2257 0,'0'0'319'16,"0"0"-262"-16,0 0 0 16,0 0 126-16,-147 228-54 0,88-97-47 15,2 40 9 1,9 30-31-16,14-18-7 0,19-40-22 16,11-45-19-16,4-34-5 15,0 7-7-15,24 0-61 16,11 3-39-16,10-15-144 15,34-21-58-15,-10-18-297 16,-7-18-1279-16</inkml:trace>
  <inkml:trace contextRef="#ctx0" brushRef="#br0" timeOffset="851">2183 937 2215 0,'0'0'307'0,"0"0"-227"15,0 0 44-15,0 0 92 16,82 181-59-16,-51-119-70 16,1 3-6-16,4-2-81 15,1-4 6-15,2-3 26 16,-4-12-32-16,-2-6-53 15,4-4-64-15,11-14-212 16,-8-9-247-16,-11-11-39 0</inkml:trace>
  <inkml:trace contextRef="#ctx0" brushRef="#br0" timeOffset="1080">2603 934 1433 0,'0'0'1026'0,"0"0"-868"16,0 0-100-16,0 0 70 15,0 0 74-15,-167 168-62 16,115-103-90-16,-7 3-7 16,2-4-43-16,0 1 0 15,7-6-18-15,7-7-122 16,14 1-147-16,13-19-379 0,6-10-205 15</inkml:trace>
  <inkml:trace contextRef="#ctx0" brushRef="#br0" timeOffset="1397">2773 327 2250 0,'0'0'475'0,"0"0"-473"16,0 0 51-16,0 0 118 16,0 0-32-16,194 183-30 0,-151-103-59 15,-1 11 8-15,-7 6-25 16,-2 6-6-16,-13-3 31 15,-14 1-29-15,-6-3-16 16,-3-5-10-16,-30-5-3 16,-10-5 0-16,1-12-74 15,7-10-47-15,5-15-86 16,17-12-411-16,6-20-256 0</inkml:trace>
</inkml:ink>
</file>

<file path=ppt/ink/ink12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7:52:47.165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196 256 1547 0,'0'0'326'15,"0"0"-189"-15,0 0-77 16,0 0 53-16,0 0 84 16,0 0-83-16,0 0-35 15,47-133-64-15,-12 125-2 16,4 4 36-16,4 4-25 15,-4 6 1-15,-5 24 1 16,-9 11-7-16,-8 9 4 16,-14 6-23-16,-3 7 0 15,-8 2 19-15,-23-1-19 0,-9-8-10 16,1-10 10-16,2-7 0 16,8-15-9-16,7-9 7 15,8-13 2-15,8-2-13 16,6-2-41-16,0-28-68 15,10-5-19-15,22-9 0 16,11-3-45-16,10 0 31 16,-1 2-77-16,16-10-40 15,-15 10-300-15</inkml:trace>
  <inkml:trace contextRef="#ctx0" brushRef="#br0" timeOffset="456">979 117 1545 0,'0'0'277'15,"0"0"-179"-15,0 0 56 16,0 0 81-16,0 0-41 16,-170-28-63-16,126 28-28 15,2 13-51-15,4 12 14 16,-2 4-4-16,4 6-30 15,7 8 26-15,-2 5-56 16,12 9 29-16,2 2 11 16,8 0-42-16,6-3 1 15,3-6-1-15,0-9 12 16,6-3 6-16,20-8-18 16,10-10 0-16,10-5-6 15,10-8-3-15,6-7-28 16,7 0-90-16,35 0-109 15,-16-22-236-15,-15-2-506 0</inkml:trace>
  <inkml:trace contextRef="#ctx0" brushRef="#br0" timeOffset="2520">615 62 2220 0,'0'0'339'0,"0"0"-179"15,0 0-87-15,-233 29 54 0,142 36 51 16,0 15-75-16,12 14-22 16,17 0-45-16,22-8-30 15,21-10 31-15,19-17-37 16,0-15 1-16,16-18-9 16,27-17-20-16,9-9 0 15,7-17-8-15,0-30 7 16,0-18 20-16,-4-8 8 15,-13-8 1-15,-5-1 0 16,-11-1 1-16,-7 4-10 16,-5 14 4-16,-8 15 5 15,-6 21 33-15,0 13-3 16,0 16-3-16,0 0-19 16,-9 27 1-16,-5 15-18 15,2 8 3-15,5-3 6 0,7-5-2 16,0-7 3-1,3-14-2-15,19-12-19 0,12-9-28 16,2 0 30-16,-1-30-27 16,2-14 45-16,-4-6 3 15,-13-1-3-15,-8 7 1 16,-4 12-1-16,-8 14 25 16,0 14 53-16,0 4-78 15,-17 22 14-15,0 25-15 16,0 10 1-16,8 3-1 15,9 3-8-15,0-10 9 16,6-9-9-16,25-11 5 0,7-19-31 16,4-14 23-16,11 0-15 15,-1-24 5-15,4-23-10 16,-10-9 31-16,-4-9-11 16,-16-2 1-16,-9 4 11 15,-17 14 8-15,0 8 8 16,-3 23 40-16,-26 18-11 15,-7 0-33-15,-7 41 18 16,-6 24-30-16,7 15 0 16,2 5 31-16,13 1-20 15,15-13-5-15,9-11-2 16,3-18 3-16,0-11-14 16,26-18 3-16,3-15-49 15,7 0 44-15,4-27-12 16,2-17 14-16,-6-6 1 0,-1-9 6 15,-4 2-14-15,-8 3 8 16,-10 7 6-16,-13 16 8 16,0 16 4-16,-10 15 21 15,-30 15-33-15,-8 41 6 16,-6 24 13-16,0 10-19 16,4 8 0-16,7-1 30 15,17-15-29-15,10-11 1 16,9-16-2-16,7-18 0 15,0-10-12-15,0-18-22 16,17-9-34-16,12 0-2 16,7-21-1-16,7-19-105 15,6-6-33-15,1-7-44 0,-2 1 46 16,-2-4 0-16,-10 2 83 16,-10 7 117-16,-15 5 7 15,-11 16 28-15,0 11 117 16,-8 15 55-16,-18 0-60 15,-2 6-66-15,-9 25 49 16,4 0-5-16,-2 5-72 16,4-1-22-16,9 1-24 15,2 2-63-15,8 6-132 16,1-6-365-16,2-15-1305 0</inkml:trace>
</inkml:ink>
</file>

<file path=ppt/ink/ink12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7:52:50.999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2 744 1528 0,'0'0'317'0,"0"0"-241"16,0 0-3 0,0 0 131-16,0 0-32 0,0 0-58 15,-14-22-47-15,34 2-28 16,13-8 34-16,10-9-61 15,9-14 1-15,4-8 44 16,-1-3-41-16,1-7 9 16,-3-5 8-16,-5 3-3 15,-11 0 63-15,-11 10-32 16,-7 9 9-16,-9 18 32 16,-7 13-51-16,-3 9 12 15,0 12-30-15,0 0-32 16,0 18 36-16,0 35-36 15,0 29 5-15,0 25 14 16,-3 14-10-16,-7 5 1 0,-3-8-11 16,4-12 0-16,-2-11 7 15,5-19-5-15,0-14-2 16,1-14 3 0,2-14 12-16,0-10-30 0,3-13 3 15,0-2-41-15,0-5-32 16,0-4-151-16,6 0-243 15,14-9-68-15,0-15-1354 0</inkml:trace>
</inkml:ink>
</file>

<file path=ppt/ink/ink12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7:52:51.557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0 277 1083 0,'0'0'825'15,"0"0"-721"-15,0 0-60 16,0 0 162-16,0 0 15 16,0 0-88-16,170 0-23 15,-91-11-40-15,6-2-3 0,3 1-12 16,0-3-28-16,-9 5 20 15,-8 1-46-15,-11 5-1 16,-10-3 13-16,-18 7-13 16,-10 0-43-16,-8 0-169 15,-14 0-266-15,0 0 103 16,-23 0-1439-16</inkml:trace>
  <inkml:trace contextRef="#ctx0" brushRef="#br0" timeOffset="240">445 0 1839 0,'0'0'299'0,"0"0"-228"16,0 0 35-16,0 0 132 15,0 0-55-15,0 0-97 16,0 0 7-16,0 186-56 15,0-125-16-15,0 4 2 16,0 2-23-16,0 1-12 16,0 0-126-16,0 11-65 15,16-14-147-15,10-15-233 0</inkml:trace>
</inkml:ink>
</file>

<file path=ppt/ink/ink12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7:52:52.488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119 509 1824 0,'0'0'371'0,"0"0"-257"16,0 0 70-16,0 0 9 15,-31-153 32-15,31 120-120 0,17 6-62 16,20 2-26-1,11 4-16-15,8 12 26 0,2 9-27 16,1 0 6-16,-6 33 25 16,-13 16-17-16,-17 16 8 15,-20 13 8-15,-3 7-19 16,-34 9 20-16,-25 3-31 16,-9-5 0-16,-1-6 15 15,-3-11-14-15,14-11 4 16,5-15-5-16,16-15 0 15,19-9 1-15,4-10-1 16,14-7-20-16,0-4 10 16,0 1 11-16,26 1-1 0,8 0 7 15,8-3-6-15,4 3 7 16,2-6-8-16,2 3 0 16,-4-3 9-16,-1 3-9 15,1 3-23-15,30 2-95 16,-14-2-208-16,-7-6-421 0</inkml:trace>
  <inkml:trace contextRef="#ctx0" brushRef="#br0" timeOffset="530">881 775 1936 0,'0'0'383'0,"0"0"-287"16,0 0-47-16,0 0 84 15,0 0 28-15,0 0-85 16,0 0-37-16,190 11 28 16,-167 25-4-16,-10 7-17 15,-13 10-21-15,0-1-25 16,-13 3 38-16,-16-4-38 15,-4-4 0-15,4-12-8 16,4-5-13-16,10-11 6 16,5-6-13-16,10-10-48 15,0-3 5-15,3 0-76 0,30-18 53 16,16-17 12-16,7-6-58 16,6-11 17-16,-3-2 43 15,-4 1 39-15,-8 3 29 16,-12 5 24-16,-9 12 6 15,-13 13 165-15,-10 8 25 16,-3 9 37-16,0 3-90 16,0 0-65-16,-9 15-8 15,-21 20-58-15,-2 13 8 16,-1 7 40-16,4 4-50 16,9-1 15-16,6-1-14 15,14-3-17-15,0-10 19 16,14-4-25-16,23-7-47 0,8-5-3 15,20-9-139-15,46-13-42 16,-9-6-313-16,-17 0-556 0</inkml:trace>
  <inkml:trace contextRef="#ctx0" brushRef="#br0" timeOffset="759">2026 1090 1958 0,'0'0'625'0,"0"0"-524"16,0 0-28-16,0 0 102 15,0 0-38-15,167-25-60 0,-91 19-53 16,6 6 6-16,6 0-30 16,3 0 0-16,-5 0-10 15,-7 0-52-15,-11 8-122 16,-9 9-98-16,-19 1-299 15,-18-6-207-15</inkml:trace>
  <inkml:trace contextRef="#ctx0" brushRef="#br0" timeOffset="955">2508 792 1936 0,'0'0'524'0,"0"0"-440"0,0 0 109 15,0 0 69-15,-43 162-92 16,37-81-57-16,0 5-85 16,-2-2-17-16,8 2-11 15,0-7-18-15,0 22-104 16,0-26-353-16,0-18-435 16</inkml:trace>
  <inkml:trace contextRef="#ctx0" brushRef="#br0" timeOffset="2354">3536 492 1224 0,'0'0'285'15,"0"0"-165"-15,0 0-30 16,0 0 20-16,0 0 20 16,0 0-9-16,0 0 15 15,-46-113-21-15,46 94-27 16,0-2 10-16,6-4-54 15,14 7 7-15,6-1-29 16,7 1-11-16,4 7 23 16,8 4-23-16,4 7-11 15,4 0 16-15,-1 0-15 16,1 9-1-16,-1 18 0 16,-7 2 0-16,-5 4 11 0,-15 6-11 15,-8-2-7-15,-9 5 7 16,-8-1 0-16,-8 0-11 15,-24 3 11-15,-10-2 0 16,-5-4 4-16,1-3-4 16,0-8 0-16,7-6 1 15,10-7 6-15,6-5 35 16,7-5-33-16,2-4-7 16,11 0 35-16,3 0-18 15,0 0 7-15,0 0-22 16,0 0-4-16,8 0 0 15,10 0-18-15,9-13 17 16,2 4 0-16,1 4 1 0,-1 1-10 16,-3 4 8-16,0 0 4 15,-3 0-4-15,1 4-1 16,-1 13-4-16,-1 10 1 16,-2 2 6-16,0 9 0 15,-5 0 0-15,2 0 2 16,-3 1 1-16,-5 0-3 15,-2-7 0-15,-7 1 12 16,0-1-11-16,0 1 8 16,-16-1-8-16,-18-6 0 15,-1 1 38-15,-12-10-30 16,2-1 22-16,-1-7 46 16,0-7-26-16,4-2 5 15,5 0-11-15,1 0-31 16,7 0 47-16,3-11-53 0,-1-5-2 15,4-1 33-15,8 2-38 16,1 3 6-16,5 3-7 16,2 5 2-16,7-3 10 15,0 7-12-15,0-3-44 16,0 3 1-16,0 0-76 16,3 0-106-16,39 0-108 15,-2 0-307-15,-7 0-1158 0</inkml:trace>
  <inkml:trace contextRef="#ctx0" brushRef="#br0" timeOffset="3556">4462 864 1189 0,'0'0'530'0,"0"0"-432"15,0 0-51-15,0 0 92 16,0 0 52-16,0 0-111 15,0 0-61-15,73-122 35 16,-30 114-13-16,-1 4 30 16,1 4-20-16,-1 0-23 15,-10 12 27-15,-1 12-4 16,-12 2-33-16,-10 7 40 0,-9 1-28 16,0 6-14-16,0-2 2 15,-25 3-17-15,-9-7 24 16,2-3-25-16,-1-5 0 15,7-5 17-15,3-6-17 16,7-6 1-16,9-2-1 16,4-7 2-16,3 0-8 15,0 0-26-15,0-4-51 16,26-17 13-16,11-8-25 16,1-7 11-16,12-4 12 15,-2-8-2-15,6-2 29 16,0-3-5-16,-4-1 34 0,-4 8 14 15,-11 7 4-15,-11 13 20 16,-12 7 81-16,-6 11 49 16,-6 8 50-16,0 0-118 15,0 8-38-15,-6 29-7 16,-13 12 23-16,-4 10 13 16,0 4-19-16,6-1-13 15,5-6 47-15,5-7-60 16,7-7-21-16,0-7 4 15,10-5-13-15,16-7-15 16,3-8-55-16,10-5-44 16,7-10-34-16,16 0-225 15,-6-19-199-15,-13-7-1248 0</inkml:trace>
  <inkml:trace contextRef="#ctx0" brushRef="#br0" timeOffset="3877">5170 101 1868 0,'0'0'290'0,"0"0"-253"16,0 0-37-16,0 0 128 15,0 0 19-15,190-92-61 16,-139 92 2-16,-8 0-65 15,-7 0 15-15,-13 23-2 0,-17 7-21 16,-6 5 39-16,0 6-24 16,-32 0-9-16,-1 2 6 15,1-6-25-15,6-7-4 16,13-5 2-16,13-6-61 16,0-4-2-16,28-7-46 15,32 3-69-15,55-3-155 16,-15-5 119-16,-7-3-470 0</inkml:trace>
  <inkml:trace contextRef="#ctx0" brushRef="#br0" timeOffset="4105">5779 972 1726 0,'0'0'348'0,"0"0"-249"16,0 0 4-16,0 0 94 15,244 4-44-15,-151-4-102 16,-5 0-50-16,0 0 17 16,-9 0-18-16,3 18-161 15,-19 0-196-15,-18 1-391 0</inkml:trace>
  <inkml:trace contextRef="#ctx0" brushRef="#br0" timeOffset="4331">6266 637 2020 0,'0'0'377'0,"0"0"-315"15,0 0 29-15,0 0 70 16,-22 197-27-16,16-126-73 16,1 2-44-16,-1-2-16 15,3-3-1-15,0-6-119 16,3 2-120-16,0-14-277 16,3-15-272-16</inkml:trace>
  <inkml:trace contextRef="#ctx0" brushRef="#br0" timeOffset="4681">7324 212 2340 0,'0'0'245'16,"0"0"-218"-16,0 0-27 0,-114 155 142 16,54-95-44-16,-8 8-69 15,-2 0 10-15,5 0-38 16,10-6 13-16,13-7-14 16,14-11 6-16,16-5 9 15,12-13-15-15,0-5 0 16,17-6-4-16,28-13 11 15,15-2-7-15,14 0 0 16,8 0-32-16,6-8 19 16,0-4-107-16,28 2-133 15,-28 4-108-15,-15 2-891 0</inkml:trace>
  <inkml:trace contextRef="#ctx0" brushRef="#br0" timeOffset="4916">7412 457 1971 0,'0'0'344'0,"0"0"-243"16,-46 168 113-16,26-74 43 15,1 6-72-15,6 3-68 16,3-6-87-16,7-2-9 15,3-13-21-15,0-8-38 0,0-7-40 16,0 2-183 0,16-17-314-16,-2-16-134 0</inkml:trace>
  <inkml:trace contextRef="#ctx0" brushRef="#br0" timeOffset="5196">7765 864 2020 0,'0'0'495'0,"0"0"-465"16,0 0-15-16,0 0 129 16,0 0 22-16,0 0-40 15,0 0-61-15,145 177-32 0,-145-122 20 16,0 1-49-16,-3-5 2 15,-20-5-12-15,-3-8-15 16,-1-5-24-16,7-10-83 16,8-5-81-16,6-6-46 15,6-12-88-15,0 0-18 16,12-6-1280-16</inkml:trace>
  <inkml:trace contextRef="#ctx0" brushRef="#br0" timeOffset="5431">8165 810 1724 0,'0'0'394'15,"0"0"-289"1,0 0 108-16,0 0 80 0,0 0-49 16,-157 190-96-16,135-134-64 15,5-1-9-15,17 1-75 16,0-7 0-16,3-1 13 15,23-10-13-15,10-3-33 16,7-11-67-16,13-3-93 16,29-21 2-16,-14 0-370 15,-8 0-780-15</inkml:trace>
  <inkml:trace contextRef="#ctx0" brushRef="#br0" timeOffset="5889">8142 228 1217 0,'0'0'1071'0,"0"0"-937"16,0 0-125-16,0 0 23 16,0 0 69-16,0 0 32 15,216-86-93-15,-160 86-16 16,-3 0 25-16,-10 0-17 15,-8 15 33-15,-8 4-35 16,-15 5-19-16,-4-2 52 16,-8 0-50-16,0-4-1 15,0 3 16-15,-20-7-28 0,0 2-1 16,3-6-21-16,7-3-29 16,4-1 27-16,6 0-42 15,0 2 17-15,0 2 41 16,3 1-22-16,20 6 23 15,4 2-1-15,2 1 8 16,4 6 12-16,-1 5 6 16,-2 1 8-16,-1 3 23 15,-9-3-33-15,-8 1 40 16,-7-4-29-16,-5-2-15 16,-5-4 40-16,-27-1-22 15,-10-9-18-15,-7-1-12 16,-1-3 0-16,11 0-53 0,10-3-180 15,12-3-415-15,14-3-1239 16</inkml:trace>
  <inkml:trace contextRef="#ctx0" brushRef="#br0" timeOffset="6141">9096 978 1774 0,'0'0'605'15,"0"0"-499"-15,0 0 10 16,222 13 58-16,-140-13-17 16,0 0-76-16,-3 0-43 0,-11 0-38 15,-16 0-32-15,-13 0-69 16,-12 0-96-16,-27 0-99 15,0 0-220-15,0-4-1289 0</inkml:trace>
  <inkml:trace contextRef="#ctx0" brushRef="#br0" timeOffset="6344">9442 669 1542 0,'0'0'359'15,"0"0"-207"-15,0 0 96 0,0 0 40 16,-62 178-63-16,53-105-100 16,1 2-41-16,8-1-70 15,0-1-14-15,0-4 0 16,0-8-57-16,8 4-169 16,7-13-336-16,5-22-578 0</inkml:trace>
  <inkml:trace contextRef="#ctx0" brushRef="#br0" timeOffset="6561">9960 1255 2235 0,'0'0'333'16,"0"0"-333"-16,0 0-49 16,0 0 21-16,0 0 13 15,0 0-354-15,0 0-1614 0</inkml:trace>
  <inkml:trace contextRef="#ctx0" brushRef="#br0" timeOffset="6715">10326 1255 1943 0,'0'0'122'0,"0"0"-122"0,0 0-44 16,0 0 10-16,0 0-236 0</inkml:trace>
  <inkml:trace contextRef="#ctx0" brushRef="#br0" timeOffset="6854">10643 1272 1667 0,'0'0'613'16,"0"0"-515"-16,0 0 4 16,0 0-7-16,0 0-95 0,0 0-171 15,0 0-504-15</inkml:trace>
</inkml:ink>
</file>

<file path=ppt/ink/ink12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7:53:02.946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0 134 1247 0,'0'0'553'0,"0"0"-473"16,0 0-33-16,0 0 29 16,0 0 89-16,0 0 9 15,51-120-82-15,-20 108-41 16,4 10 4-16,1 2-11 16,1 2 10-16,-5 25-17 15,-2 13-13-15,-10 8 34 16,-8 6-30-16,-12 5-1 15,0 0 11-15,0 0-16 16,-23-7 44-16,-6-2-54 16,-4-8-12-16,1-6 35 15,5-13-28-15,4-9-6 0,3-11 14 16,11-3-13 0,3 0-2-16,6-27-104 0,0-11-34 15,12-5 12-15,28-9-79 16,8 0-29-16,8 5 62 15,10 2 49-15,-1 5 35 16,-3 6-8-16,-3 3 52 16,-13 4 44-16,-13 8 47 15,-13 2 80-15,-14 9 27 16,-6 5 50-16,0 3 81 16,0 0-92-16,-9 6-33 15,-18 20-35-15,1 12-63 16,-6 6 0-16,5 8 1 15,7-3-33-15,5 1 47 16,10-2-76-16,5-7 9 0,0-4 5 16,20-7-15-16,16-7-34 15,13-7-37-15,13-8-77 16,51-8-131-16,-16 0-378 16,-8-6-173-16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6:04:48.319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30 0 1664 0,'0'0'354'0,"0"0"-232"16,0 0-22-16,0 0 157 16,0 0-91-16,0 0-85 15,-30 6-16-15,30-6-18 16,30 5 33-16,10 1-6 16,9 0-31-16,13 2 32 15,9-2-53-15,5 0-5 0,6-6 25 16,0 0-36-16,-7 0 0 15,-6 0-6-15,-14 0 9 16,-12-6-21-16,-18 0-5 16,-11 4-82-16,-11 2-46 15,-3 0-115-15,-9 0-348 16,-14 8-688-16</inkml:trace>
</inkml:ink>
</file>

<file path=ppt/ink/ink12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7:53:05.458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30 2485 0,'0'0'371'0,"0"0"-312"0,0 0-47 16,173-30 5-16,-110 30 67 15,2 0-48-15,6 0-36 16,2 0-68-16,6 15-167 16,-24 6-390-16,-22 0-1057 0</inkml:trace>
  <inkml:trace contextRef="#ctx0" brushRef="#br0" timeOffset="188">52 410 2583 0,'0'0'581'0,"0"0"-544"15,0 0-16-15,0 0 11 16,0 0 8-16,212 0-40 15,-123 0 0-15,62 11-127 16,-23 6-704-16,-11-1-1359 0</inkml:trace>
</inkml:ink>
</file>

<file path=ppt/ink/ink12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7:53:03.823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437 1022 1397 0,'0'0'482'0,"0"0"-403"0,0 0 68 15,0 0 129-15,0 0-50 16,0 0-62-16,0 0-40 16,0-141-52-16,0 115 7 15,0 3-21-15,-11 1-10 16,-14 2 27-16,-9 3-40 15,-4 7-10-15,-9 4 5 16,-2 6-18-16,-2 0 7 16,1 27-19-16,4 12-2 15,10 13-10-15,7 7 12 16,15 4-13-16,14 2 12 0,0-4-9 16,14-8-10-1,25-12-52-15,10-14-31 0,10-15 13 16,3-12-80-16,4 0-5 15,-7-22 7-15,-7-12 24 16,-13-5 71-16,-6-5 33 16,-13 3 40-16,-11 0 70 15,-6 9 49-15,-3 8 40 16,0 7 12-16,0 8-1 16,0 9-1-16,-3 0-97 15,0 20-60-15,3 27 12 16,0 16-10-16,0 15 1 15,0 14-2-15,0 8 1 0,0 3 13 16,0 6-12 0,0-2-9-16,0-5 38 0,0-7-30 15,0-16 2-15,-3-8-15 16,-16-15-1-16,-7-8 32 16,-8-13-32-16,-2-6 0 15,-2-11 18-15,-9-12-17 16,4-6 9-16,1 0-10 15,-1-24 1-15,8-15 14 16,5-14-15-16,13-8-17 16,14-13 4-16,3-9 7 15,14-3-20-15,28-2-26 0,10 4-39 16,44-22-62 0,-14 24-348-16,-11 11-424 0</inkml:trace>
  <inkml:trace contextRef="#ctx0" brushRef="#br0" timeOffset="282">1066 0 1846 0,'0'0'492'0,"0"0"-456"16,0 0 112-16,0 0 35 15,0 0-47-15,0 0-15 16,0 0-83-16,32 86-13 16,-32-36-25-16,-17 9-90 15,-9 33-175-15,9-16-235 16,5-14-318-16</inkml:trace>
  <inkml:trace contextRef="#ctx0" brushRef="#br0" timeOffset="572">1752 147 1876 0,'0'0'533'0,"0"0"-481"15,0 0-6-15,0 0 125 16,-114 222 54-16,78-111-85 16,7 14-58-16,-1 7 2 15,10 4-38-15,5-4-25 16,7-2 11-16,8-15-32 15,0-8-51-15,11-16-105 0,31-3-192 16,-2-21-173-16,-5-23-516 16</inkml:trace>
  <inkml:trace contextRef="#ctx0" brushRef="#br0" timeOffset="1067">1805 899 133 0,'0'0'2024'0,"0"0"-1716"15,0 0-236-15,0 0 56 16,0 0 45-16,0 0-49 0,0 0-21 16,193-71-63-1,-153 83-20-15,-8 23 22 0,-2 10-20 16,-7 8-1-16,-10 5-3 15,-4 3-17-15,-9-5 2 16,0-4-3-16,0-8-35 16,0-9 2-16,-3-11-6 15,3-9-91-15,0-13-58 16,0-2-4-16,17-17 44 16,12-24-33-16,7-15 37 15,4-6 44-15,-5-6 64 16,-5 6 36-16,-7 5 39 15,-6 11 49-15,-11 15 118 16,-3 12-10-16,-3 10 29 16,0 9 3-16,0 0-116 0,0 23-29 15,-17 16-32 1,0 9-27-16,5 8 65 0,2-1-59 16,7-1-6-16,3-7 0 15,0-4-24-15,19-7-12 16,15-7-40-16,11-6-66 15,15-4 40-15,41-19-168 16,-10 0-347-16,-16-4-879 0</inkml:trace>
  <inkml:trace contextRef="#ctx0" brushRef="#br0" timeOffset="1383">2502 266 2280 0,'0'0'349'0,"0"0"-255"15,0 0-87-15,0 0 89 16,0 0 55-16,0 0-41 16,0 0-27-16,236 74-65 15,-154-19 16-15,0 19 4 16,-3 15 13-16,-5 11 47 15,-1 9-48-15,-11 4-13 16,-10 0-8-16,-13-2-29 16,-19 2 31-16,-20-4-31 15,0-4-25-15,-20-9 19 0,-19-14-47 16,0-13-25-16,4-16-112 16,7-20-383-16,16-23-431 15</inkml:trace>
</inkml:ink>
</file>

<file path=ppt/ink/ink12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7:53:09.619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67 486 1655 0,'0'0'216'15,"0"0"-128"-15,0 0 22 16,0 0 63-16,-6-151 6 16,32 117-60-16,5 1 1 15,12 6-63-15,4 9-12 16,2 12 5-16,2 6-21 16,-4 3 21-16,-4 33-35 15,-17 9-4-15,-17 10 23 16,-9 10-32-16,-9 2 6 15,-31 2-8-15,-8-8 0 16,-3-2-7-16,3-11 7 16,8-16-12-16,12-9 10 15,14-11 3-15,8-6-2 0,6-6-48 16,3 0-18-16,26 0 67 16,10 0-33-16,4 0 8 15,2 5 24-15,-2 13-10 16,-4 9-1-16,-8 5 10 15,-12 7 2-15,-10 5-6 16,-9 1-3-16,0 3 9 16,-25-6 2-16,-21-1 16 15,-10-2 22-15,-6-10 20 16,-4-4-18-16,1-11 43 16,12-8-52-16,7-6-20 15,17 0-13-15,19-18-57 0,10-12-155 16,23-19-136-16,19 4-219 15,8 1-987-15</inkml:trace>
  <inkml:trace contextRef="#ctx0" brushRef="#br0" timeOffset="429">594 695 1491 0,'0'0'249'0,"0"0"-151"16,0 0 44-16,0 0 63 15,176-12 31-15,-140 39-115 16,-10 11-59-16,-9 6 11 16,-14 6-46-16,-3 3-6 0,-6-3-21 15,-23 0 6 1,-4-6 13-16,-1-8-19 0,11-13-40 16,11-7-33-16,5-14-57 15,7-2 19-15,0 0-105 16,24-29 31-16,18-13 113 15,4-8-26-15,9-8-61 16,-5-1 48-16,-5 0 111 16,-13 8 3-16,-12 10 169 15,-9 15-2-15,-11 14 143 16,0 12-57-16,0 0-87 16,-17 29-52-16,-6 19-10 15,-3 5 25-15,1 6-70 16,0 0-23-16,13-5 39 15,12-8-49-15,0-6-28 0,17-9-1 16,21-8-12 0,9-12-11-16,8-11-141 0,20 0-98 15,-12-13-233-15,-12-12-454 0</inkml:trace>
  <inkml:trace contextRef="#ctx0" brushRef="#br0" timeOffset="857">1075 94 1964 0,'0'0'323'16,"0"0"-216"0,0 0-62-16,0 0 127 0,0 0-33 15,0 0-63-15,170-82 0 16,-118 82-28-16,-8 0-15 15,-9 5 7-15,-12 15-17 16,-16 4 10-16,-7 7-33 16,0-4 0-16,-10 4 44 15,-16-5-38-15,3-2-6 16,3-7-16-16,10-5-13 16,10-5-5-16,0-2-98 15,0 1 22-15,27 3 86 16,5-1-7-16,4 4 8 15,1 6 16-15,-5 0 5 16,-2-1-7-16,-10 7-3 0,-5-2 12 16,-7-1 42-16,-8 1 10 15,0 0 57-15,-11-5-32 16,-18 0-44-16,-7-5-5 16,-1 0-28-16,2-1-52 15,2 10-66-15,13-4-245 16,8-1-537-16</inkml:trace>
  <inkml:trace contextRef="#ctx0" brushRef="#br0" timeOffset="1067">1979 839 1071 0,'0'0'942'15,"0"0"-773"-15,199 0 7 16,-101 0-41-16,1 0-32 16,-8 0-65-16,-6 0-38 15,0 3-107-15,-22 18-208 16,-24-4-63-16</inkml:trace>
  <inkml:trace contextRef="#ctx0" brushRef="#br0" timeOffset="1272">2430 457 814 0,'0'0'1179'0,"0"0"-941"16,0 0-25-16,-20 212-23 15,11-124-39-15,0 0-75 16,-2-3-40-16,5-5-15 15,6-9-21-15,0 11-114 16,0-17-225-16,0-17-278 0</inkml:trace>
  <inkml:trace contextRef="#ctx0" brushRef="#br0" timeOffset="1639">3461 203 2220 0,'0'0'307'0,"0"0"-260"15,0 0-3-15,0 0 140 16,-117 215-18-16,64-141-119 15,1-1 2-15,4-2 8 16,4-3-32-16,15-12 2 16,9-9-27-16,11-12 0 0,9-12 20 15,0-8-19-15,35-9 0 16,15-6-1-16,18 0 4 16,8-6-13-16,2-11-15 15,1-1-57-15,-14 3-28 16,-9 6-106-16,-13 1-50 15,-11-2-115-15,-13-1-228 16,-11-1-866-16</inkml:trace>
  <inkml:trace contextRef="#ctx0" brushRef="#br0" timeOffset="1832">3642 482 1685 0,'0'0'400'0,"0"0"-251"0,0 0 14 16,0 0 107-1,-69 182-16-15,53-92-133 0,2 1-19 16,2 7-80-16,1-4-22 16,5-2 25-16,6-10-25 15,0-9-40-15,0-8-62 16,3-8-167-16,14-17-251 16,0-14-272-16</inkml:trace>
  <inkml:trace contextRef="#ctx0" brushRef="#br0" timeOffset="2122">3965 861 1930 0,'0'0'396'0,"0"0"-288"15,0 0-66-15,0 0 136 16,0 0 31-16,167 60-100 15,-147-18-10-15,-6 7-68 16,-14 5 10-16,0-4 4 16,0 1-35-16,-26-11-10 15,-4-7-17-15,1-6-41 16,3-8 20-16,6-6-101 16,10-10-44-16,6-3 41 0,4 0-62 15,0 0-111 1,54-35 74-16,-6-6-381 0,4-7-607 0</inkml:trace>
  <inkml:trace contextRef="#ctx0" brushRef="#br0" timeOffset="2323">4427 842 1502 0,'0'0'527'16,"0"0"-324"-16,0 0 45 16,0 0-46-16,0 0 11 15,0 0-69-15,0 0-47 16,-85 168-32-16,76-112 16 15,9-3-69-15,0-3 0 16,0-8-3-16,20-10-9 16,8-6-32-16,9-11-41 15,5-6-70-15,18-9-188 0,-12-13-316 16,-8-15-490-16</inkml:trace>
  <inkml:trace contextRef="#ctx0" brushRef="#br0" timeOffset="2668">4840 0 1894 0,'0'0'338'0,"0"0"-253"0,0 0 3 16,0 0 138-16,0 0-5 15,0 0-83 1,0 0-73-16,-46 141 12 0,13-102-32 16,1-7-20-16,2-5 32 15,7-4-49-15,6-9-7 16,11-5 10-16,3-3-11 16,3-3-1-16,0-3-52 15,17 3 40-15,9-3-2 16,10 4 13-16,-1-2-52 15,2 0-30-15,-1 3-102 16,-4-1-47-16,-2 5 2 16,-4-5-116-16,-6-4-251 0,-6 0-827 15</inkml:trace>
  <inkml:trace contextRef="#ctx0" brushRef="#br0" timeOffset="2827">4942 167 1337 0,'0'0'515'0,"0"0"-335"16,0 0 99-16,0 0 6 15,0 0-130-15,0 0 22 16,0 0-91-16,-62 143-42 16,51-67-8-16,2 3-36 15,-2 3 0-15,5 1-111 16,6 20-172-16,0-21-344 16,0-19-1331-16</inkml:trace>
  <inkml:trace contextRef="#ctx0" brushRef="#br0" timeOffset="3090">5200 1090 1490 0,'0'0'1070'15,"0"0"-1007"-15,0 0-38 16,0 0 21-16,213 24 134 16,-140-22-106-16,1-2-42 15,2 0-20-15,-11 3-12 16,-9-3-8-16,-18 0-123 0,-21 0-123 16,-14 0-236-16,-3 0-355 15</inkml:trace>
  <inkml:trace contextRef="#ctx0" brushRef="#br0" timeOffset="3285">5599 760 1854 0,'0'0'502'0,"0"0"-356"15,0 0 109-15,-42 187-50 16,28-112-99-16,2-5-22 0,1 1-70 15,5-6-14-15,3-7-26 16,3 10-173-16,0-15-177 16,0-17-386-16</inkml:trace>
  <inkml:trace contextRef="#ctx0" brushRef="#br0" timeOffset="3547">6166 1319 2183 0,'0'0'411'15,"0"0"-411"-15,0 0 0 16,0 0 84-16,0 0-84 16,0 0-48-16,0 0-291 15,85-23-938-15</inkml:trace>
  <inkml:trace contextRef="#ctx0" brushRef="#br0" timeOffset="3726">6441 1314 1174 0,'0'0'1127'0,"0"0"-1127"0,0 0-174 15,0 0 53-15,0 0-106 0</inkml:trace>
  <inkml:trace contextRef="#ctx0" brushRef="#br0" timeOffset="3877">6931 1341 2435 0,'0'0'318'0,"0"0"-248"16,0 0-70-16,0 0-115 15,0 0-578-15</inkml:trace>
</inkml:ink>
</file>

<file path=ppt/ink/ink12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7:53:07.566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85 311 2129 0,'0'0'237'0,"0"0"-221"0,0 0-1 16,0 0 120-16,195-40 35 15,-138 40-63-15,-1 17-47 16,-11 23 37-16,-8 14-53 16,-17 17-19-16,-20 15 33 15,0 7-29-15,-47 5-5 16,-11 5 1-16,-18-5-1 16,0-8 13-16,2-10-37 15,8-15 0-15,16-15 8 0,21-18-8 16,13-11 0-16,13-9 0 15,3-2 0-15,3-6 6 16,30 3-6-16,13-5 0 16,13-2 0-16,6 0-74 15,9 0-35-15,42 0-169 16,-22 3-310-16,-7-3-200 0</inkml:trace>
  <inkml:trace contextRef="#ctx0" brushRef="#br0" timeOffset="326">815 695 2136 0,'0'0'330'0,"0"0"-220"15,0 0-92-15,0 0 97 16,0 0 61-16,0 0-77 15,170-30-14-15,-133 66-63 16,-12 12 11-16,-8 6 23 16,-14 11-37-16,-3 0 4 15,-6 0-23-15,-24-2 0 16,-2-8-11-16,-2-7 2 16,6-13-39-16,5-8 15 15,6-14-88-15,9-4-54 16,8-9 8-16,0 0-45 0,14-2-93 15,42-48 0 1,-7 5-229-16,0-3-577 0</inkml:trace>
  <inkml:trace contextRef="#ctx0" brushRef="#br0" timeOffset="507">1251 826 1056 0,'0'0'581'0,"0"0"-362"16,0 0 147-16,0 0-43 15,0 0-65-15,0 0-109 16,0 0-63-16,-73 57 39 15,53-3-42-15,4 1-2 16,10 2-5-16,6-3-54 16,0-2-4-16,13-8-18 15,19-8-46-15,5-7 8 16,11-12-63-16,37-11-113 16,-9-6-139-16,-11 0-354 0</inkml:trace>
  <inkml:trace contextRef="#ctx0" brushRef="#br0" timeOffset="816">1257 38 2133 0,'0'0'291'0,"0"0"-261"16,0 0-6-16,0 0 22 15,0 0 70-15,0 0 8 0,207-44-66 16,-173 70-12-16,-6 9-7 16,-16 7-6-16,-12 5 58 15,0 2-48-15,-6-1-22 16,-14-7-19-16,6-6-2 16,8-12 0-16,6-1-6 15,0-10-76-15,37-4-23 16,11-4-59-16,15-2-110 15,25 7-106-15,-12-1 85 16,-17 1-1406-16</inkml:trace>
  <inkml:trace contextRef="#ctx0" brushRef="#br0" timeOffset="1074">1951 927 2198 0,'0'0'358'16,"0"0"-243"-16,0 0 136 16,226 6-45-16,-148 0-111 15,4-1-20-15,-3-4-65 16,-3-1-10-16,-14 3-33 15,-13-3-117-15,-21 0-128 0,-14 4-345 16,-14-4-52-16</inkml:trace>
  <inkml:trace contextRef="#ctx0" brushRef="#br0" timeOffset="1258">2275 632 1967 0,'0'0'514'15,"0"0"-383"-15,0 0 142 16,0 0-31-16,-10 151-77 16,7-86-123-16,3 3-32 15,0 2-10-15,0 5-39 16,0 21-62-16,6-18-360 16,8-18-604-16</inkml:trace>
</inkml:ink>
</file>

<file path=ppt/ink/ink12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7:53:06.707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0 218 1670 0,'0'0'313'0,"0"0"-190"16,0 0 100-16,0 0-13 0,0 0-99 15,0 0-68-15,0 0 10 16,62-165-34-16,-19 144 9 15,-1 13-7-15,1 8 0 16,-1 0 9-16,-8 20-21 16,-8 20-8-16,-10 14 56 15,-13 5-32-15,-3 3-16 16,0 0-1-16,-25-3-2 16,-1-7 0-16,-2-10-6 15,9-11-12-15,7-8 0 16,4-18 12-16,8-5-29 15,0 0-54-15,20-17-1 16,19-22-41-16,17-10-46 0,7-8-43 16,2-5 29-16,-6-3 95 15,-10 6 64-15,-10 9 26 16,-16 5 15-16,-12 20 174 16,-11 10 39-16,0 12-32 15,0 3 24-15,-14 15-124 16,-12 22-39-16,-1 15 22 15,4 4-12-15,8 2 26 16,4 1-69-16,8-9-1 16,3-3 19-16,3-9-35 15,26-9-4-15,11-7-3 16,13-10-39-16,9-10-39 16,40-2-276-16,-14 0-397 0,-9-12-1210 15</inkml:trace>
  <inkml:trace contextRef="#ctx0" brushRef="#br0" timeOffset="235">1425 256 2112 0,'0'0'528'16,"0"0"-483"-16,0 0 66 15,0 0 88-15,173 0-99 16,-94 0-56-16,3 0-3 16,3 0-41-16,-3 0-22 15,-8 0-67-15,-4 0-123 0,-8 0-116 16,-19 3-349-16,-23 0-620 16</inkml:trace>
  <inkml:trace contextRef="#ctx0" brushRef="#br0" timeOffset="425">1788 0 1774 0,'0'0'478'16,"0"0"-387"-16,0 0 109 16,0 0 50-16,-3 203-93 15,3-132-77-15,0 1-77 0,0-3-3 16,0 2-26-16,19 18-170 15,1-19-118-15,0-11-374 0</inkml:trace>
</inkml:ink>
</file>

<file path=ppt/ink/ink12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7:53:29.911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770 562 1753 0,'0'0'303'0,"0"0"-191"0,0 0-7 16,0 0 105-16,0 0-21 16,0 0-119-16,-19-149-30 15,-4 120 1-15,-6 4-2 16,-4 4 29-16,-7 4-35 15,-5 7-10-15,2 10 20 16,1 0-6-16,2 27 1 16,8 26-17-16,2 22 12 15,10 25 22-15,3 17-35 16,11 16-1-16,3-1 28 16,3 1-23-16,0-12 5 15,0-11-3-15,3-19-11 16,3-12 1-16,-6-18-16 15,0-9 0-15,0-15 0 16,0-7-35-16,0-11-99 0,-19 0-176 16,3-10-412-16,0-9-527 0</inkml:trace>
  <inkml:trace contextRef="#ctx0" brushRef="#br0" timeOffset="186">0 1034 2134 0,'0'0'292'0,"0"0"-215"0,0 0-15 16,218 0 41 0,-121 0-19-16,18 0-84 0,45 0-140 15,-25 0-388-15,-24 0-1388 0</inkml:trace>
  <inkml:trace contextRef="#ctx0" brushRef="#br0" timeOffset="496">1855 0 2133 0,'0'0'357'0,"0"0"-265"15,0 0 94-15,-217 89 83 16,132-5-103-16,-13 48-83 16,-6 40-36-16,18-7 48 15,17-16-43-15,34-19 5 16,21-26-24-16,14 5-33 15,0 4-15-15,20-26-43 16,31-18-101-16,42-20-58 16,-11-14-277-16,-8-19-292 0</inkml:trace>
  <inkml:trace contextRef="#ctx0" brushRef="#br0" timeOffset="775">1943 571 504 0,'0'0'1965'0,"0"0"-1715"16,0 0-176-16,0 0 101 15,0 0 39-15,0 0-119 16,159 190-37-16,-106-129 6 15,4 0-29-15,-3-2-14 0,6-7 15 16,-4 1-35-16,-2-10-1 16,0-7-52-16,-9-7-135 15,-8-9-183-15,-15-4-370 16,-16-12-1280-16</inkml:trace>
  <inkml:trace contextRef="#ctx0" brushRef="#br0" timeOffset="1037">1960 1109 2126 0,'0'0'480'0,"0"0"-412"0,0 0-44 15,0 0 189-15,0 0-21 16,0 0-149-16,218-178-22 15,-142 119 9-15,2-3-15 16,-5 0-7-16,-5 3-8 16,-9 10 10-16,-10 4-1 15,-13 12-9-15,-10 10-43 16,-6 20-44-16,-4 3-241 16,-6 0-416-16</inkml:trace>
  <inkml:trace contextRef="#ctx0" brushRef="#br0" timeOffset="1378">2915 0 2345 0,'0'0'330'0,"0"0"-231"16,0 0 141-16,181 50-26 0,-110 6-10 15,11 21-101 1,0 17-20-16,-8 12 13 0,-4 12-35 15,-18 12-4-15,-26 26-57 16,-26 39-57-16,-75 40-6 16,-55 0-121-16,2-58-495 15,7-53-1945-15</inkml:trace>
</inkml:ink>
</file>

<file path=ppt/ink/ink12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7:53:29.054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39 50 1592 0,'0'0'261'16,"0"0"-148"-16,0 0 38 15,0 0 97-15,0 0-52 16,0 0-128-16,37-6 10 15,8 6 38-15,10-6-44 16,15-2-39-16,4-2-12 16,8-1-21-16,0 2-21 15,17 9-158-15,-25 0-310 16,-17 0-150-16</inkml:trace>
  <inkml:trace contextRef="#ctx0" brushRef="#br0" timeOffset="218">0 380 2053 0,'0'0'374'15,"0"0"-248"-15,0 0-52 16,0 0 58-16,0 0 20 15,170 37-113-15,-82-28-39 16,53 12-156-16,-19-3-307 16,-17-2-308-16</inkml:trace>
</inkml:ink>
</file>

<file path=ppt/ink/ink12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7:53:44.169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883 244 192 0,'0'0'1283'0,"0"0"-1010"0,0 0-178 15,0 0 72-15,0 0 74 16,0 0-77-16,-28-62-55 16,28 54-26-16,0-2-2 15,0-3 30-15,0-6-63 16,6 2 6-16,10-4 6 15,7 0-33-15,3 1 0 16,0 1-6-16,4 6-21 16,-1 0 45-16,1 9-45 15,-1 4 0-15,0 0 16 16,1 0-16-16,-7 13 0 16,-3 17 0-16,-8 5 0 15,-7 9 3-15,-5 0-3 0,0 3 0 16,-14-2 1-16,-12-5 0 15,3-3-2-15,-1-7 1 16,6-11-6-16,4-3 4 16,4-8 2-16,7-5-9 15,3-3 3-15,0 0-41 16,0 0-21-16,22-23-62 16,15-9 0-16,8-10 43 15,9-2-9-15,5-1-11 16,3-2 27-16,-7 3 23 15,-2 3 55-15,-11 6-17 16,-10 5 19-16,-9 12 83 0,-12 8 22 16,-8 6 33-1,-3 4-13-15,0 0-14 0,0 17-8 16,-6 19-13-16,-14 10-34 16,0 10 16-16,3 0-48 15,1 1 5-15,10-7-2 16,6-8-11-16,0-4 5 15,3-8-21-15,23-12-14 16,10-1 13-16,6-9-76 16,4-5-75-16,10-3-46 15,-13 0-329-15,-14 0-80 0</inkml:trace>
  <inkml:trace contextRef="#ctx0" brushRef="#br0" timeOffset="483">0 1014 1610 0,'0'0'263'16,"0"0"-156"-16,0 0 7 15,0 0 136-15,0 0-90 0,0 0-62 16,0 0-4-16,51-17 1 16,-11 17 22-16,16-1-45 15,12 1-17-15,14-5 29 16,23 1-29-16,36-4-8 15,49-8 31-15,52-8-57 16,23 0 22-16,-10-5-43 16,-25 6 0-16,-63 4 20 15,-37 7-14-15,-34 1-6 16,-11 6 0-16,0 2 6 16,0 0-8-16,-6 0 2 15,-27 3 0-15,-19 0 9 0,-18 0-9 16,-10 0-18-1,-5 0-28-15,0 0-53 0,0 6-61 16,-23 14-176-16,-10 0-338 16,-1-1-680-16</inkml:trace>
</inkml:ink>
</file>

<file path=ppt/ink/ink12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7:53:45.244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177 1674 1758 0,'0'0'272'0,"0"0"-243"16,0 0-15-16,0 0 3 15,0 0 98-15,0 0-81 16,0 0-33-16,134-103 42 0,-78 50 2 16,3-6 0-16,1-6 1 15,-3-3-33-15,-7 0 51 16,-4 3-12-16,-10 4 25 16,-13 7 38-16,-8 13-31 15,-4 13-7-15,-8 12-21 16,0 10-20-16,-3 6 13 15,0 6-37-15,0 33-11 16,0 20 41-16,0 17-18 16,0 9 8-16,0 7-31 15,0-2 9-15,0-6 32 16,0-8-23-16,-3-14-8 16,0-9-11-16,3-12 1 0,-3-8-9 15,3-7-40-15,0 2-131 16,0-9-177-16,0-1-291 15,0-12-1043-15</inkml:trace>
  <inkml:trace contextRef="#ctx0" brushRef="#br0" timeOffset="190">996 1618 1835 0,'0'0'280'0,"0"0"-191"16,0 0 158-16,0 0-64 16,167-12-112-16,-99 9-71 15,23 3-56-15,-18 0-414 16,-10 0-636-16</inkml:trace>
  <inkml:trace contextRef="#ctx0" brushRef="#br0" timeOffset="706">1854 1441 1744 0,'0'0'321'0,"0"0"-234"15,0 0 108-15,0 0 48 16,0 0-89-16,173 35-65 15,-147-3-44-15,-9 7 55 16,-11 2-58-16,-6 7-2 16,0-1 25-16,-13 0-64 15,-14-4-2-15,4-1-6 16,1-10 1-16,2-7-1 16,11-11-32-16,6-5-34 15,3-9-29-15,0 0-70 16,6 0 28-16,23-27-66 15,10-11-32-15,11-6 87 16,8-12 29-16,7-3 61 0,5-6 11 16,-5 3 18-16,-8 7 36 15,-12 7 44-15,-16 16 62 16,-12 8 121-16,-14 15 58 16,-3 9-34-16,0 0-26 15,0 12-74-15,-20 24-45 16,-6 8-40-16,0 9-27 15,4 3 27-15,5 0-30 16,6 1-9-16,11-11-15 16,0-6 7-16,0-3-19 15,23-9-1-15,13-9-62 16,10-5-9-16,30-14-148 0,-14 0-388 16,-10 0-492-16</inkml:trace>
  <inkml:trace contextRef="#ctx0" brushRef="#br0" timeOffset="1005">2840 990 2155 0,'0'0'320'0,"0"0"-253"0,0 0 74 16,0 0 72 0,0 0-45-16,0 0-80 0,182 166-14 15,-140-101 25-15,-2 8-40 16,-7 2-21-16,-10 9-11 16,-11-2-27-16,-12 1 53 15,0-1-53-15,-9 1-41 16,-30 0-40-16,-33 19-159 15,7-20-380-15,-2-17-363 0</inkml:trace>
  <inkml:trace contextRef="#ctx0" brushRef="#br0" timeOffset="1569">517 808 861 0,'0'0'266'0,"0"0"-98"16,0 0 13-16,0 0 18 15,0 0-34-15,0 0-8 16,0 0 15-16,-183-36 29 16,134 69-38-16,0 24-33 0,-13 45 20 15,3 54-11 1,6 47 11-16,18-11-89 0,18-30-10 15,14-53 5 1,3-27-38-16,0 8-5 0,3 2-13 16,20 6-28-16,13-16-11 15,16-6-117-15,56-11-215 16,-9-19-239-16,-4-19-932 0</inkml:trace>
  <inkml:trace contextRef="#ctx0" brushRef="#br0" timeOffset="2439">3409 787 1512 0,'0'0'290'15,"0"0"-204"-15,0 0 63 16,0 0 0-16,0 0-56 16,0 0-26-16,0 0-41 15,143-124 22-15,-110 122 17 16,-4 2-23-16,-5 0 31 0,-5 0-33 15,-6 10 30 1,-10 14 27-16,-3 7-25 0,-3 3-2 16,-26 6-21-16,-7-3-31 15,0-1 48-15,-4-4-41 16,8-6 2-16,2-9 30 16,10-1-42-16,11-5 0 15,3-5-4-15,6 0-10 16,0 0 20-16,0 1-21 15,0 2 0-15,15-1 35 16,15-3-28-16,2-1-5 16,15-4-2-16,2 0 4 15,3 0-17-15,10 0-23 16,-9 0-252-16,-17 0-455 0</inkml:trace>
  <inkml:trace contextRef="#ctx0" brushRef="#br0" timeOffset="4527">135 324 529 0,'0'0'625'0,"0"0"-418"15,0 0-17 1,0 0-25-16,0 0-23 0,0 0-29 15,0 0-18-15,82-70-31 16,-70 65 21-16,5 5-10 16,-4 0-25-16,-1 0-25 15,2-3 30-15,3 3-12 16,-1-4-19-16,0 1 4 16,0-3-5-16,4 0-8 15,-3 0-15-15,3 0 0 16,-4-2 11-16,4 2-11 15,-2-1-26-15,2 3-11 0,0-1-19 16,-1 1 5 0,4 0-14-16,-6-2 7 0,3 3 42 15,-1-3-12-15,-2 4 3 16,3-2 16-16,-3 2 9 16,-5 2-9-16,1-4-6 15,0 4 15-15,-3 0 5 16,-1 0-5-16,2 0-2 15,-5 0 1-15,5 0 1 16,-2 0-2-16,0 0 2 16,5 0-3-16,-1 0 2 15,-1 0 1-15,2 0-1 16,0 0-11-16,1 0 12 16,-1 0 20-16,-1 0-20 15,-1 0-3-15,2 0-3 0,-2 0 6 16,-1 0 0-16,-2 0-12 15,5 0 12-15,-4 0 10 16,2 0-10-16,2 0 0 16,-5 0 3-16,5 0-3 15,-2 0 0-15,-1 0-1 16,2 0 2-16,-4 0 19 16,2 0-20-16,1 4 0 15,2-2 8-15,-2 2 3 16,8-4 29-16,-4 2-40 15,4 2 0-15,3-4 28 16,0 0-28-16,-4 0 10 16,4 0 15-16,-3 0-25 0,0 0 0 15,0 0 2-15,2 0 15 16,4 0 10-16,-3 0-26 16,4 0 12-16,-1 0 4 15,0 0-16-15,0 0 9 16,1 0-10-16,-4 0 0 15,0 0 1-15,-4 0 0 16,4-4 5-16,-3 4 4 16,0 0-9-16,2 0-2 15,4-2-1-15,-3 2 2 16,0-4 17-16,0 4-11 16,-1-2-6-16,-2 2 1 0,3 0 0 15,-3-4 18 1,-1 4-19-16,4 0 0 0,4-2 12 15,-1-2 6 1,3 2-12-16,5-2 1 0,-3-1 0 16,3-1 9-16,-1 2-16 15,-1 0-5-15,-2 1 5 16,-4-1 0-16,0 2 8 16,0 0-8-16,-3 2 0 15,0 0-1-15,1 0-2 16,2 0 3-16,2 0 6 15,6 0-6-15,-2-5 0 16,4 5 0-16,-2-1 0 0,-2-4 0 16,-2 3-2-1,-1 2 2-15,-3-4 10 0,4 2-10 16,-1 2-6-16,0-4 6 16,4 2 0-16,7-4 12 15,-4 3-12-15,2-3 0 16,5 0 18-16,-7-1-18 15,3 1 1-15,-2 2 4 16,-5-3-4-16,1 1 14 16,-4 4-15-16,-3-2 0 15,4 2 27-15,-4-1-27 16,0 3 0-16,4-3 1 16,-1 3 6-16,1-3 14 15,2 3-20-15,2 0-1 16,-2 0 36-16,1 0-36 0,-1 0 0 15,1 0 2-15,-1 0 10 16,2 0 8-16,-1 0-2 16,-1 0-3-16,4 0 34 15,1 0-22-15,-2 0 8 16,-2 0-11-16,-1-3-8 16,-5 3 38-16,-1-3-38 15,-3 0 7-15,-3 0-3 16,-3 0-19-16,-11 3 9 15,-3 0-10-15,-3 0-20 16,-3 3-126-16,-23 15-428 16,-5-2-1366-16</inkml:trace>
</inkml:ink>
</file>

<file path=ppt/ink/ink12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9:18:54.860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0 350 2340 0,'0'0'430'16,"0"0"-380"-16,0 0-20 16,0 0 160-16,0 0-99 15,219-6-56-15,-137 6-26 0,6 0-9 16,3 0 58-16,8 9-38 16,-8 0-7-16,-1-1 1 15,-16 1-4-15,-18-6-14 16,-13-3 4-16,-20 0 0 15,-17 0 27-15,-6-12 29 16,0-17-30-16,-20-6 13 16,-15-12-12-16,-11-3 24 15,-1-2-30-15,-1 0-20 16,8 12 35-16,8 6-17 16,8 15 5-16,18 7-6 15,6 12-12-15,0 0-6 16,36 14-10-16,16 25 10 15,10 8 3-15,8 6-2 0,-5 6 0 16,1-1-1-16,-12-1 1 16,0-11 16-16,-15-4-16 15,-10-11 11-15,-18-6 12 16,-11-4-16-16,-14-6 16 16,-38 2-21-16,-18 0-3 15,-4 1-8-15,-14 8-98 16,18-5-95-16,18-3-583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6:04:48.331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48 0 1493 0,'0'0'343'0,"0"0"-183"15,0 0 72-15,0 0 9 0,0 0 2 16,0 0-82-16,0 0-49 15,-48 9 12-15,48-9-40 16,0 0-16-16,0 0-1 16,0 0-43-16,0 0 18 15,3 0-12-15,22 0-18 16,15 2 28-16,13 2-17 16,9-4-1-16,7 0 10 15,-1 3-32-15,2-3 0 16,-5 0 1-16,-3 0-1 15,-7 0 0-15,-5 0-54 16,-4 0-66-16,2 0-116 0,-8 0-479 16,-14-7-1236-16</inkml:trace>
</inkml:ink>
</file>

<file path=ppt/ink/ink12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9:18:52.951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332 243 2188 0,'0'0'269'0,"0"0"-223"0,0 0-14 15,33-168 203-15,13 135-129 16,6 7-73-16,10 14-8 16,3 12-23-16,2 0 22 15,-9 30-17-15,-11 25-7 16,-18 17 54-16,-23 14-21 15,-6 18 21-15,-46 8 1 16,-28 3-22-16,-25-9 33 16,-9-12-46-16,-7-18-20 15,7-15 26-15,14-23-26 0,21-20 13 16,24-16-5 0,19-2-8-16,24-12 0 0,6-21 0 15,14-5-32-15,31 0 26 16,14 6-12-16,13 8 11 15,4 15-5-15,-5 9 12 16,2 3-3-16,-5 30 3 16,-5 3 0-16,-4 1 4 15,-2 1-4-15,0-5 0 16,2-3-24-16,29-13-132 16,-12-7-321-16,-11-10-361 0</inkml:trace>
  <inkml:trace contextRef="#ctx0" brushRef="#br0" timeOffset="268">1468 576 1631 0,'0'0'1099'0,"0"0"-930"16,0 0-141-16,0 0 68 15,0 0 61-15,0 0-41 16,128 153-86-16,-86-101-2 16,1 4 23-16,-1-5-32 15,-2-1-5-15,-4-6-14 16,-7-8-20-16,-6-3 11 16,1-7-97-16,-6-12-92 0,-1-5-391 15,-6-6-224-15</inkml:trace>
  <inkml:trace contextRef="#ctx0" brushRef="#br0" timeOffset="490">1943 582 2099 0,'0'0'468'16,"0"0"-384"-16,0 0-14 15,0 0 214-15,0 0-85 16,-183 176-114-16,120-114-56 0,-5 2-20 16,0 5 1-1,1-8-10-15,15 2-100 0,16-4-128 16,16-12-351-16,11-19-287 0</inkml:trace>
  <inkml:trace contextRef="#ctx0" brushRef="#br0" timeOffset="1078">2235 543 1901 0,'0'0'508'0,"0"0"-429"16,0 0 57-16,0 0 100 15,0 0-85-15,0 0-61 16,0 0-47-16,88 112 8 16,-45-55 18-16,-1-1-34 15,4-1 0-15,-7-5-34 16,1-4 0-16,-11-4 14 0,-7-10-15 15,-2-7-19-15,-6-11-57 16,-5-14-162-16,-2 0-223 16,-4 0-151-16</inkml:trace>
  <inkml:trace contextRef="#ctx0" brushRef="#br0" timeOffset="1284">2666 520 1500 0,'0'0'654'16,"0"0"-450"-16,0 0-19 15,-39 185 125-15,4-118-65 0,-15-2-105 16,-2 0-79-16,-7-6-40 16,3-6-3-16,4-3-18 15,7-11-70-15,14-5-112 16,11-9-423-16,14-10-786 0</inkml:trace>
</inkml:ink>
</file>

<file path=ppt/ink/ink12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9:18:50.887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589 144 1602 0,'0'0'295'15,"0"0"-134"-15,0 0-58 16,0 0 64-16,0 0 45 0,0 0-75 15,0-3-101-15,0 30 19 16,0 18 45-16,0 10-34 16,-3 16 19-16,0 7-42 15,-3 4 1-15,-2 0 29 16,2-7-53-16,-3 0 5 16,1-14-22-16,2-5 3 15,3-12 12-15,0-5-18 16,0-7 10-16,3-6-10 15,0-7-103-15,0-17-107 0,0-2-317 16,0 0-325-16</inkml:trace>
  <inkml:trace contextRef="#ctx0" brushRef="#br0" timeOffset="265">0 130 1883 0,'0'0'511'0,"0"0"-369"15,0 0 19-15,0 0 39 16,0 0-12-16,0 0-110 0,0 0-55 16,53-30 16-1,21 18-21-15,25-1 0 0,16-9-8 16,2 5-4-16,-6-1-3 15,-6 3-3-15,-12 12-91 16,-2 3-116-16,-26 12-370 16,-26 12-285-16</inkml:trace>
  <inkml:trace contextRef="#ctx0" brushRef="#br0" timeOffset="1019">897 438 1817 0,'0'0'399'0,"0"0"-254"15,0 0-49 1,0 0 96-16,0 0-4 0,0 0-56 16,34 181-80-16,-31-108 12 15,-3 8-25-15,0-12-27 16,3-4 23-16,0-9-34 15,10-15 8-15,3-11-9 16,11-14-17-16,5-16-5 16,7 0-28-16,7-28 0 15,-1-16 15-15,2-13 4 16,-4-7 13-16,-4-7 17 16,-7 1 1-16,-6 8 3 0,-6 15 9 15,-9 14-1-15,-5 23 28 16,-3 10-27-1,-3 10-6-15,0 38 4 0,0 14 8 16,0 8 4-16,0 5-22 16,0-8 0-16,0-12 12 15,0-7-12-15,0-10 0 16,13-17 0-16,4-11-5 16,3-10 4-16,3 0-25 15,5-25-1-15,6-19 26 16,4-10-12-16,1-4 5 15,1 0-19-15,-4 4-6 16,-7 13 33-16,-6 17-39 0,-9 22 15 16,-5 2-10-1,-5 26-11-15,-4 21 36 0,0 10 3 16,-4-3 6-16,-9-1 6 16,0-5-5-16,4-9-1 15,1-13 25-15,5-11-24 16,3-13-1-16,0-2 0 15,0-2-10-15,0-30 0 16,17-16-26-16,6-5 33 16,10-9-7-16,-1 0 5 15,4 6 4-15,-2 12-6 16,-5 17 7-16,-4 16 28 16,-5 11 10-16,-3 6-10 15,-8 31 32-15,-1 15-30 16,-8 0 10-16,3 1-31 0,-3-3 5 15,3-4 15-15,0-12-29 16,10-8-44-16,24-10-155 16,-2-8-257-16,1-8-16 15</inkml:trace>
  <inkml:trace contextRef="#ctx0" brushRef="#br0" timeOffset="1540">2600 619 2015 0,'0'0'568'15,"0"0"-426"-15,0 0 37 0,0 0 8 16,-170 91-78-16,130-41-67 16,14 3-29-16,13-7-12 15,13-1-2-15,0-9-19 16,13-13-47-16,19-10-38 15,8-13-42-15,-1 0-27 16,-2-19 25-16,-3-23 39 16,-6-4 95-16,-5-7 6 15,-7-3 9-15,-7 8 92 16,-3 11 51-16,-6 13 8 16,0 16-18-16,0 8-63 15,0 20-6-15,0 33-46 0,0 23 42 16,5 19-1-1,-5 7-46-15,3 11 11 0,6 5-3 16,5-1 24-16,3-5 6 16,-2-2-24-16,-5-12-8 15,-10-14 8-15,0-15-27 16,-13-17 26-16,-24-16-10 16,-8-10 22-16,-7-15 19 15,-7-11-27-15,0 0-6 16,4-11-6-16,2-21-17 15,13-7 13-15,11-8-14 16,16-6-21-16,13-5 12 16,16-5-65-16,47-2-47 15,78-8-122-15,-13 14-516 16,-4 13-1550-16</inkml:trace>
</inkml:ink>
</file>

<file path=ppt/ink/ink12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9:18:56.465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110 0 2090 0,'0'0'523'0,"0"0"-379"15,0 0 68-15,0 0 5 0,0 0-116 16,0 0-83-16,0 0 49 15,0 193-7-15,-5-97-2 16,2 9-31-16,-3 11-3 16,0-5-13-16,-2 0-11 15,2-7 0-15,6-9 4 16,-3-13-2-16,3-11-4 16,0-19-28-16,-3-13-9 15,3-18 30-15,0-16-25 16,0-5 20-16,0-2 13 15,0-31-12-15,0-14 7 16,0-7-4-16,12-5 10 16,8-2 3-16,10 2-3 0,-1 9 0 15,11 11 6-15,2 19-6 16,4 18 0-16,10 2-1 16,-4 9 1-16,4 25 3 15,-8 7-3-15,-2 9 0 16,-7 3 17-16,-11 6 25 15,-16-2-20-15,-12-8-10 16,-6 2-1-16,-44-11 50 16,-19-3-47-16,-13-11-7 15,-6-8 16-15,3-13-16 16,3-5-14-16,17 0 2 16,16-8-62-16,16-25-28 15,21 4-381-15,7 0-1455 0</inkml:trace>
</inkml:ink>
</file>

<file path=ppt/ink/ink12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9:18:55.686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510 314 1568 0,'0'0'260'0,"0"0"-119"0,0 0 30 16,0 0 38-16,-65-179-12 16,25 138-78-16,-2 5-46 15,-7 5 30-15,-4 16-67 16,1 5 1-16,4 10 7 16,-3 13-28-16,9 30 10 15,10 19-19-15,9 12-6 16,10 5 37-16,13-3-36 15,0-5 6-15,25-12-7 16,18-12-1-16,13-14 0 0,9-16-45 16,7-17-22-16,4 0-11 15,-5-28-13-15,-6-18 37 16,-8-6 27-16,-18-4 17 16,-13 7 10-16,-15 4 16 15,-11 12 59-15,0 16 62 16,0 17-39-16,-11 0-43 15,-1 30-34-15,1 19-5 16,8 4 19-16,3 5-35 16,0-2-3-16,9-4-7 15,22-5-43-15,17-3-199 16,-5-12-376-16,-4-14-480 0</inkml:trace>
  <inkml:trace contextRef="#ctx0" brushRef="#br0" timeOffset="211">1096 471 1416 0,'0'0'578'16,"0"0"-372"-16,0 0 35 16,0 0 0-16,0 0-22 15,0 0-87-15,0 0-75 16,49 185-24-16,-78-144-9 15,-8-2-24-15,2-4-12 16,8-5-178-16,7-13-278 16,14-11-312-16</inkml:trace>
</inkml:ink>
</file>

<file path=ppt/ink/ink12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9:18:58.030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252 57 1517 0,'0'0'218'16,"0"0"-94"-16,0 0 5 15,0 0 155-15,0 0-12 16,0 0-138-16,-62-57-52 15,65 61-32-15,33 33 7 16,13 24 43-16,19 25 5 16,8 24-53-16,3 13 49 15,3 11-49-15,-4-2-25 16,-2-8 15-16,-5-10-30 0,-6-13 2 16,-12-15-14-1,-7-13 0-15,-13-17 9 0,-10-15-9 16,-6-11 0-16,-8-13 6 15,-6-8-6-15,-3-5-14 16,0-4-38-16,0-10-98 16,0-16-215-16,-12-4-452 0</inkml:trace>
  <inkml:trace contextRef="#ctx0" brushRef="#br0" timeOffset="420">0 1312 1580 0,'0'0'346'0,"0"0"-146"16,0 0 26-16,0 0 28 15,0 0-68-15,0 0-74 0,0 0-1 16,121-158-38 0,-29 81-6-16,15-16 2 0,12-13-22 15,5-3-5-15,1-5-20 16,0 4-9-16,-15 9 35 15,-8 2-48-15,-20 14 1 16,-21 13 8-16,-22 17-9 16,-11 14 8-16,-16 14-8 15,-9 10-14-15,-3 10 13 16,0 7-85-16,0 24-137 16,0 15-416-16,-6 5-523 0</inkml:trace>
  <inkml:trace contextRef="#ctx0" brushRef="#br0" timeOffset="726">1977 819 2405 0,'0'0'473'0,"0"0"-389"16,0 0 5-16,0 0 61 15,0 0-15-15,0 0-86 16,0 0-23-16,193-64-19 0,-127 51 2 16,3 2 6-16,-3 6-15 15,-12 5-21-15,-11 0-16 16,-10 0-90-16,-30 5-219 15,-3 13-432-15,0 0-1220 0</inkml:trace>
  <inkml:trace contextRef="#ctx0" brushRef="#br0" timeOffset="939">1901 1100 2313 0,'0'0'367'16,"0"0"-306"-16,0 0-3 0,0 0 111 15,0 0-2-15,0 0-101 16,240 8-58-16,-152-8 14 16,11 0-22-16,41 0-138 15,-22 0-364-15,-16 6-553 0</inkml:trace>
</inkml:ink>
</file>

<file path=ppt/ink/ink12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9:19:03.163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255 0 1674 0,'0'0'531'0,"0"0"-406"16,0 0-107-16,0 0 36 15,0 0 122-15,0 0-40 16,-20 181-51-16,-22-122-58 15,-7 6-12-15,-2-7 9 0,0-4-24 16,20-9-77 0,20-18-67-16,11-14-161 0,0-13-294 0</inkml:trace>
</inkml:ink>
</file>

<file path=ppt/ink/ink12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9:19:04.870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0 597 2009 0,'0'0'261'0,"0"0"-193"16,0 0 25-16,0 0 93 16,0 0-55-16,0 0-82 15,107 182 1-15,-96-127-19 16,-8 2 5-16,-3-4 3 16,0-12-38-16,0-12 7 0,0-12 11 15,0-11-13-15,0-6 12 16,0 0-6-1,-3-23-1-15,3-18-11 0,0-9 0 16,3-8-36-16,23-5 10 16,4 0-5-16,5 7 8 15,2 12-8-15,2 14 18 16,4 18 4-16,-4 12-11 16,1 8 20-16,-5 30 13 15,-5 15 3-15,-4 7 15 16,-6 5-29-16,-4 0 25 15,-10-7 18-15,-3-15-45 16,-3-8 0-16,0-14 12 0,0-12-10 16,-6-9 8-1,-10 0-10-15,-1-23 1 0,8-13 4 16,-2-10-5-16,11-8-8 16,0-5 1-16,0 0-25 15,17 4 17-15,9 1-15 16,7 13 11-16,7 8 7 15,2 16 12-15,4 14 0 16,-1 3 12-16,-2 20-11 16,-4 22 46-16,-8 11-8 15,-9 12-17-15,-13 3 59 16,-2-2-27-16,-7 3-3 16,0-6-20-16,0-11-25 15,0-11 6-15,0-9-12 16,0-12-46-16,0-16-80 0,19-4-334 15,9 0-291-15</inkml:trace>
  <inkml:trace contextRef="#ctx0" brushRef="#br0" timeOffset="413">1368 720 2094 0,'0'0'492'16,"0"0"-344"-16,0 0 103 16,0 0-42-16,0 0-71 15,-202-18-57-15,152 38-59 0,1 13 7 16,7 8-28-16,13 3 5 16,12 7-3-16,14-4-3 15,3 2-9-15,6-5-16 16,31-11-49-16,8-12-18 15,7-15-58-15,7-6-73 16,-3-4 78-16,-4-28-37 16,-7-5 56-16,-11-5 99 15,-11 0 27-15,-10 13 48 16,-10 6 74-16,-3 14 57 16,0 9 31-16,0 0-110 15,0 26-31-15,0 19 26 0,-3 1-62 16,3 7 1-1,0-5-34-15,0-4-15 0,17-6-21 16,6-11-55-16,22-10-173 16,-2-10-291-16,-7-7-242 0</inkml:trace>
  <inkml:trace contextRef="#ctx0" brushRef="#br0" timeOffset="650">1676 746 1921 0,'0'0'335'0,"0"0"-117"15,0 0 38 1,0 0-21-16,0 0-81 0,187 162-72 16,-132-110-16-16,7 6-13 15,8-4-15-15,-5 0-21 16,0-4-17-16,-5-9-81 15,-6-5-82-15,0-13-289 16,-18-9-245-16,-13-14-1189 0</inkml:trace>
  <inkml:trace contextRef="#ctx0" brushRef="#br0" timeOffset="862">2226 710 1714 0,'0'0'504'0,"0"0"-390"16,0 0 80-16,0 0 64 0,0 0-85 15,0 0-70-15,-102 151-28 16,54-86-36-16,-8 2-3 16,-10 1-36-16,1 0-39 15,0 11-72-15,16-20-223 16,13-14-450-16</inkml:trace>
  <inkml:trace contextRef="#ctx0" brushRef="#br0" timeOffset="1288">3294 0 1822 0,'0'0'302'0,"0"0"-176"16,-131 163 98-16,69-58 58 16,0 20-94-16,5 5-89 15,9-2-13-15,11-6-26 16,18-13-33-16,9-12 9 15,10-9-36-15,0-14-6 16,32-9-36-16,37-10-163 16,-7-17-288-16,-3-13-308 0</inkml:trace>
  <inkml:trace contextRef="#ctx0" brushRef="#br0" timeOffset="1696">3559 708 2087 0,'0'0'310'16,"0"0"-194"-16,0 0 45 16,0 0 148-16,-200-38-73 15,151 47-167-15,2 28-51 16,12 10 36-16,13 7-21 15,8 4-20-15,14 1-11 0,0 0-2 16,17-9 0 0,22-8-54-16,4-13-39 0,8-14-10 15,2-13-62-15,-4-2-5 16,0-17 27-16,-10-19 64 16,-5-5 65-16,-9 0 14 15,-11 2 9-15,-5 14 76 16,-9 7 46-16,0 15 23 15,0 3-63-15,0 6-62 16,0 24 49-16,0 10-50 16,6 2-14-16,8 6-4 15,3-8-10-15,5 2-70 16,15-5-192-16,-8-3-276 16,-7-17-780-16</inkml:trace>
  <inkml:trace contextRef="#ctx0" brushRef="#br0" timeOffset="1924">4178 1102 1670 0,'0'0'477'0,"0"0"-359"16,0 0 211-16,0 0-54 15,82 174-109-15,-76-130-74 16,-6 0-65-16,0-2-27 16,-6-6-6-16,-25-4-143 0,5-8-389 15,7-14-559-15</inkml:trace>
</inkml:ink>
</file>

<file path=ppt/ink/ink12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9:19:03.506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0 2087 0,'0'0'473'0,"0"0"-417"15,0 0 125-15,0 0 5 16,0 0-65-16,0 0-64 15,0 0-38-15,62 65 8 16,-19-12 15-16,-1 9-18 16,4 3 11-16,1-3-34 15,-2 0-1-15,-2-3 19 16,-4-12-19-16,-4-6 8 16,-4-9-8-16,-6-8-8 15,-5-9-4-15,-3-7-83 16,0-4-95-16,1-4-95 15,12-21-173-15,-1-15 64 16,-6-5-520-16</inkml:trace>
  <inkml:trace contextRef="#ctx0" brushRef="#br0" timeOffset="252">844 15 1194 0,'0'0'329'15,"0"0"-124"-15,0 0 41 16,0 0 73-16,0 0-104 15,0 0-58-15,0 0 44 16,-62 201-68-16,13-93 14 16,-10 13-71-16,-6 0-2 15,-4 0-9-15,-3-9-33 16,3-6-4-16,4-6-23 16,13-14 2-16,10-13 8 0,8-17-14 15,15-19-2-15,5-12-13 16,14-16-73-16,0-9-76 15,24-12-163-15,19-22-222 16,2-8-225-16</inkml:trace>
  <inkml:trace contextRef="#ctx0" brushRef="#br0" timeOffset="445">1159 613 1378 0,'0'0'842'0,"0"0"-635"16,0 0-31-16,0 0 70 16,189-26-74-16,-129 22-102 15,5 2-32-15,0 2-38 16,14 0-96-16,-14 0-198 16,-19 6-431-16</inkml:trace>
  <inkml:trace contextRef="#ctx0" brushRef="#br0" timeOffset="638">1224 1016 1817 0,'0'0'862'0,"0"0"-701"15,0 0-97-15,0 0 108 0,0 0-27 16,171 4-118-16,-79-13-27 15,15-3-24-15,60 2-244 16,-25 6-348-16,-18 0-1572 0</inkml:trace>
</inkml:ink>
</file>

<file path=ppt/ink/ink12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9:19:00.381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0 932 1729 0,'0'0'246'15,"0"0"-180"-15,0 0-21 16,0 0 141-16,0 0-10 15,0 0-82-15,0 0-66 16,114-41 11-16,-97 67 10 16,-4 15-3-16,-7 9 26 0,-6 6-53 15,0 6 4-15,0 0 7 16,0-3-21-16,0-9 4 16,0-12-13-16,-3-11 0 15,0-12 26-15,3-9-24 16,0-6 7-16,-3 0 33 15,3-27-35-15,0-15 1 16,0-13-8-16,0-10 0 16,16-6 19-16,11-3-19 15,5 4 0-15,7 8-3 16,1 13 3-16,5 13 0 16,1 18 0-16,-4 15 1 15,1 3 4-15,-7 23-4 0,-2 22 13 16,-8 10 10-16,-4 8-24 15,-8-2 46-15,-2 1-34 16,-9-9-10-16,0-7 20 16,-3-10-11-16,0-7-2 15,0-10 4-15,0-10-12 16,-6-9 26-16,0 0-27 16,0 0 1-16,1-21 21 15,2-11-22-15,3-8 0 16,0-6-20-16,3-4 14 15,17-5 5-15,8 1-31 16,3 7 18-16,9 6 14 0,2 8-13 16,4 9 2-1,4 14-5-15,2 10 16 0,-4 0-1 16,-1 4 4-16,-1 26-3 16,-3 9 17-16,-4 5-7 15,-4 3 8-15,-2 3-3 16,-4 3-9-16,-1-6 9 15,-6-2-13-15,1-4-2 16,-3-7 7-16,0-3-7 16,-1-8-1-16,0-5-14 15,5-12-16-15,-1-6 13 16,-1 0-43-16,7-9-10 16,2-23 20-16,4-7-5 15,-2-5 21-15,-1-1 22 16,-5 4 13-16,-7 3 7 0,-8 9-5 15,-6 12 22-15,-1 8 52 16,-5 9-18-16,0 0-19 16,0 16-26-16,0 20-12 15,0 3 37-15,0 2-38 16,0-3 2-16,0-3 8 16,23-5-2-16,2-9-16 15,12-10 4-15,-2-8-14 16,4-3 4-16,1-14 14 15,-4-26-7-15,1-6 6 16,-6-7-23-16,6-3 23 16,-5 4-10-16,-5 4 11 0,-12 16 1 15,-1 14-1-15,-8 18 0 16,2 0 2-16,-5 20-2 16,0 22 24-16,-3 5-24 15,0 2 9-15,0-1-2 16,0-7-7-16,0-8 6 15,0-9-6-15,0-14 0 16,0-10 18-16,0 0-2 16,0-4-10-16,0-26 12 15,-3-10-9-15,0 0 0 16,3-3-9-16,0-5 0 16,3 1 1-16,26 3-1 15,16 3-3-15,11 9-3 16,4 10 7-16,-1 13-2 15,-5 9-10-15,-11 0 11 0,-4 37 33 16,-5 6-11-16,-8 10 22 16,-4 5 53-16,-5 0-54 15,-8-4-8-15,-1-6-11 16,-5-12-23-16,0-8 29 16,0-10-30-16,0-9 0 15,-3-6 3-15,3-3-3 16,2 0-18-16,1 0-75 15,3-30-116-15,-2 5-309 16,-4-3-406-16</inkml:trace>
  <inkml:trace contextRef="#ctx0" brushRef="#br0" timeOffset="183">1719 591 2730 0,'0'0'296'0,"0"0"-296"15,0 0-60-15,0 0 23 16,0 0 4-16,0 0-665 0</inkml:trace>
  <inkml:trace contextRef="#ctx0" brushRef="#br0" timeOffset="676">3612 24 1679 0,'0'0'294'16,"0"0"-225"-16,0 0 44 15,0 0 121-15,0 0-89 16,0 0-33-16,-119 215 10 16,90-120-5-16,-4 13 4 15,1 10-17-15,5 6-17 16,7-1-13-16,8-4-25 15,12-7 0-15,0-8-43 16,0-18-6-16,29-8 14 0,4-13-14 16,6-13-21-16,4-10-50 15,15-6-94-15,-5-13-221 16,-11-11-413-16</inkml:trace>
  <inkml:trace contextRef="#ctx0" brushRef="#br0" timeOffset="1118">4272 769 1879 0,'0'0'633'15,"0"0"-518"-15,0 0-76 16,0 0 140-16,-179-37 61 16,126 37-124-16,1 17-82 15,2 18 26-15,11 9-18 16,13 7-12-16,12 0-8 16,14 1-16-16,0-5-12 15,17-5 0-15,22-13-36 16,10-12 13-16,7-11-42 15,3-6-14-15,-7-9-1 0,-2-24 0 16,-10-2 51-16,-9 3 23 16,-11 5 12-16,-9 10 29 15,-5 11 28-15,-6 6-7 16,0 3-15-16,0 23 8 16,3 13 14-16,0 6-51 15,11 1-5-15,2-2-2 16,7-2-138-16,20-2-128 15,-4-13-462-15,-4-10-1237 0</inkml:trace>
  <inkml:trace contextRef="#ctx0" brushRef="#br0" timeOffset="1323">4878 1170 1862 0,'0'0'509'0,"0"0"-291"16,0 0 16-16,32 188-20 16,-27-132-67-16,-5-2-101 15,0-7-25-15,0-5-21 16,-5-7-64-16,-7-8-96 16,6-11-385-16,6-12-291 0</inkml:trace>
  <inkml:trace contextRef="#ctx0" brushRef="#br0" timeOffset="1823">5663 31 2322 0,'0'0'275'16,"0"0"-190"-16,3 170-51 16,-3-70 129-16,0 21-10 15,0 6-80-15,0 1-46 16,0-2 10-16,0-15-22 16,0-9-14-16,0-13 11 0,0-9-12 15,0-21 0 1,0-19-20-16,0-16-29 0,0-24 34 15,0 0 15-15,0-24-1 16,0-25-44-16,14-16 20 16,6-3 24-16,3-2-14 15,-1 11 3-15,4 12 12 16,-2 18 0-16,-1 17-5 16,3 12 14-16,0 6-6 15,0 33 49-15,-4 13-31 16,3 7 17-16,-10 0 7 15,-4 0-21-15,-8-7 7 16,-3-10-13-16,-3-11 18 16,-28-9 21-16,-7-14-57 15,-6-8 6-15,-1 0-6 0,-1-14-15 16,10-21-64-16,13-36-148 16,11 6-427-16,9-2-699 0</inkml:trace>
  <inkml:trace contextRef="#ctx0" brushRef="#br0" timeOffset="2110">5997 0 2275 0,'0'0'360'16,"0"0"-260"-16,0 0 38 0,0 0 87 15,201 57-87-15,-133 12-42 16,14 48-11-16,-7 3-22 16,-2 18 39-16,-8 12-27 15,-13-17-19-15,4 15-5 16,-11-9-39-16,-11-8 3 16,-22-7 0-16,-12-12-15 15,-9-8-50-15,-34-20-88 16,-36-6-61-16,11-29-327 15,3-19-812-15</inkml:trace>
</inkml:ink>
</file>

<file path=ppt/ink/ink12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9:19:07.373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138 309 1928 0,'0'0'270'16,"0"0"-205"-16,0 0 118 16,-23 183 105-16,16-95-125 15,-2 15-82-15,3 3 56 16,-5-1-63-16,2 0-10 16,-5-9-28-16,1-7-27 15,3-12 21-15,-3-12-29 16,4-15 8-16,3-15-9 15,-2-18 6-15,8-10-6 16,0-7 0-16,0-9 0 16,0-26 8-16,3-12-7 15,14-7-1-15,6-4 0 0,4-1 0 16,-1 3-12-16,6 11 12 16,1 10-21-16,-1 14 12 15,7 16 8-15,-2 5 1 16,2 0-9-16,1 26 9 15,-5 15-5-15,-8 4 5 16,-4 7 0-16,-11 2 11 16,-4-2 8-16,-8 1 0 15,0-5-4-15,-20-10 3 16,-26-2 25-16,-10-13-43 16,-9-4 0-16,-1-11 0 15,4-8-3-15,9 0-22 16,11 0-57-16,16-33-86 0,17 1-284 15,9-6-456-15</inkml:trace>
  <inkml:trace contextRef="#ctx0" brushRef="#br0" timeOffset="312">512 0 2102 0,'0'0'330'16,"0"0"-275"-16,0 0 16 0,0 0 194 15,0 0-76-15,190 195-97 16,-122-95-18-16,0 13-8 15,-2 21 0-15,-7 5 13 16,-11 5-51-16,-11-3-2 16,-14 1-20-16,-23-8-6 15,0 3-30-15,-72 38-109 16,-1-37-356-16,-9-24-736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6:04:51.200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465 865 803 0,'0'0'1107'16,"0"0"-921"-16,0 0-112 15,0 0 75-15,0 0 111 16,-176-83-120-16,136 80-76 16,-7 3-19-16,4 0-2 15,1 0-19-15,4 17-4 16,5 4-19-16,10 6 10 16,9 1-11-16,8 5 0 0,6-1-10 15,0 1 5-15,33-1-51 16,10-5 18-16,12-4-17 15,7-6 27-15,3 5-30 16,1-5 23-16,-7 0 34 16,-9 4-10-16,-8 0-1 15,-13 2 12-15,-9 1 0 16,-14 0 22-16,-6 2 5 16,0 1 25-16,-20 4 51 15,-22-6-39-15,-7 4-21 16,-10-6-13-16,3-1-7 15,1-8-13-15,10-2-4 0,11-9-6 16,17-3-30 0,17-3-151-16,17-21-204 0,17-1-691 0</inkml:trace>
  <inkml:trace contextRef="#ctx0" brushRef="#br0" timeOffset="332">802 949 1676 0,'0'0'626'15,"0"0"-565"-15,0 0-46 16,0 0 147-16,0 0-16 16,-43 174-67-16,43-124-78 15,0-3-1-15,20-3 0 0,6-5 0 16,4-8-32-16,2-9-8 15,2-14-3-15,-6-8 35 16,1-2 7-16,-4-34 1 16,-7-11 4-16,-4-9-3 15,-11-6 19-15,-3-2 27 16,0-1-9-16,0 7 47 16,-13 4-17-16,-17 10-14 15,-2 12-21-15,-4 5-33 16,-10 9-143-16,10 5-190 15,2 9-374-15</inkml:trace>
  <inkml:trace contextRef="#ctx0" brushRef="#br0" timeOffset="542">621 566 1614 0,'0'0'358'16,"0"0"-150"-16,0 0 2 15,0 0 38-15,167-162-82 16,-111 136-97-16,1 10-31 16,-9 14-38-16,-2 2-64 15,-7 7-64-15,1 18-103 16,-4 2-126-16,13-2-41 16,-10-6-393-16</inkml:trace>
  <inkml:trace contextRef="#ctx0" brushRef="#br0" timeOffset="627">1338 398 523 0,'0'0'867'0,"0"0"-480"15,0 0-47-15,82-197-79 16,-35 138-83-16,28-6-178 16,-10 20-80-16,-9 13-403 0</inkml:trace>
  <inkml:trace contextRef="#ctx0" brushRef="#br0" timeOffset="829">2393 713 2519 0,'0'0'319'0,"0"0"-319"15,0 0-35-15,0 0 13 16,0 0-236-16,0 0-1470 0</inkml:trace>
  <inkml:trace contextRef="#ctx0" brushRef="#br0" timeOffset="939">2476 1173 2592 0,'0'0'495'15,"0"0"-437"-15,0 0-58 16,0 0-344-16</inkml:trace>
</inkml:ink>
</file>

<file path=ppt/ink/ink12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9:19:30.980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255 51 1549 0,'0'0'316'0,"0"0"-73"16,0 0 26-16,0 0 15 16,0 0-54-16,-54-51-77 15,54 51-49-15,0 0-80 16,3 23 2-16,26 25 37 16,13 17-5-16,14 24 3 15,7 11-22-15,2 9-10 16,6 6 40-16,2-3-63 15,-4-6 10-15,-1-6 11 16,-3-12-27-16,-3-8 13 16,-8-13-13-16,-9-14 1 15,-8-9 28-15,-9-14-22 16,-8-8-7-16,-6-9 0 16,-5-6-28-16,-1-1-47 0,-5-6-78 15,-3 0-94-15,0 0-308 16,0 0-460-16</inkml:trace>
  <inkml:trace contextRef="#ctx0" brushRef="#br0" timeOffset="419">43 1291 1694 0,'0'0'341'0,"0"0"-210"16,0 0 40-16,0 0 123 15,0 0-62-15,0 0-117 16,0 0-17-16,-43-27-27 15,43 1-14-15,26-15 12 16,11-9-35-16,16-18 5 16,15-9 9-16,17-13-24 15,14-11 3-15,9-8-21 16,9-10-5-16,1 2 5 16,-4 5-6-16,-9 12 0 15,-23 21 2-15,-20 22 0 0,-26 23-4 16,-19 15-10-16,-14 13-33 15,-3 6 21-15,0 4-88 16,-3 38-180-16,-10 2-386 16,-1-7-878-16</inkml:trace>
</inkml:ink>
</file>

<file path=ppt/ink/ink12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9:19:34.065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0 1320 0,'0'0'1393'0,"0"0"-1138"15,0 0-190-15,0 0-65 16,0 0-47-16,0 0-877 0</inkml:trace>
</inkml:ink>
</file>

<file path=ppt/ink/ink12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9:19:32.850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0 587 1510 0,'0'0'249'0,"0"0"-186"16,0 0 35-16,0 0 61 16,0 0-27-16,0 0-57 15,0 0-51-15,93-6 23 16,-61 41 2-16,1 13-3 16,-7 0 10-16,-6 9-36 15,-6-3-5-15,-5-4 13 16,-6-7-12-16,-3-7 14 0,0-12-11 15,0-13-5-15,0-11 54 16,0 0 41-16,-3-11-53 16,-6-22-40-16,-2-14-3 15,8-9 1-15,0-7-14 16,3-2-2-16,0 5 2 16,0 7 0-16,20 11-6 15,6 13-6-15,7 14 8 16,5 15-5-16,9 0-10 15,5 21 10-15,4 20 9 16,3 13 0-16,-7 4 1 16,-4 7-1-16,-5 0 0 15,-10-4-3-15,-10 1 3 0,-9-9 0 16,-11-5 12-16,-3-10-11 16,0-9-1-16,0-5 0 15,0-12 1-15,0-4 20 16,0-4-20-16,0-4-1 15,0 0 9-15,0-10-9 16,12-19-31-16,18-15-24 16,10-12-21-16,5-15-8 15,11-8-51-15,5-11 32 16,6-2 47-16,1-6-42 16,1 1 46-16,-7 2 14 15,-9 7 28-15,-18 12 10 0,-15 11 9 16,-17 12 63-16,-3 9 43 15,-3 13-14-15,-23 7 39 16,-3 14-34-16,2 8-18 16,-2 2 4-16,0 11-45 15,5 37-23-15,1 18-9 16,11 20-14-16,4 11 10 16,8 11-11-16,0 2 0 15,0-1 13-15,5-3-13 16,4-7 0-16,2-9-14 15,-2-11 5-15,-3-17 2 16,4-16-31-16,-7-19 1 16,3-15-8-16,-2-12 18 15,3-8 27-15,-1-34 0 16,3-14 0-16,8-9-6 0,0-8 6 16,2 4-11-16,1 12 10 15,3 12 2-15,-3 14-2 16,2 23-16-16,1 8 1 15,3 13 16-15,-3 30 1 16,4 8 6-16,-4 8 15 16,-3-3-10-16,-1-3 33 15,1-4-32-15,-5-10-12 16,-4-13 5-16,-2-4-6 16,2-11-40-16,-2-8-39 15,14-3-154-15,-1-6-116 16,-2-18-482-16</inkml:trace>
  <inkml:trace contextRef="#ctx0" brushRef="#br0" timeOffset="825">2119 702 1485 0,'0'0'515'0,"0"0"-395"15,0 0-19-15,0 0 123 16,0 0 5-16,0 0-78 0,0 0-100 16,-196-11-23-1,163 32 14-15,1 13-42 0,1 4 0 16,9 7 19-16,5 2-18 15,11-3-1-15,6-3 0 16,0-6-1-16,14-5-23 16,14-12-90-16,12-16-2 15,2-2-35-15,4-2-31 16,-3-28-16-16,-4-8 23 16,-3-4 93-16,-13 4 73 15,-6 6 5-15,-11 10 4 16,-3 14 130-16,-3 8 24 0,0 0-81 15,0 15-1 1,0 14 1-16,11 4-18 0,-2-1-55 16,8-3 0-16,-1-5 15 15,2-12-15-15,7-9-1 16,-2-3-8-16,-1 0 9 16,-2-26 11-16,0-10-10 15,0-6-1-15,-5 8 14 16,-2 1-13-16,-4 12 17 15,2 16 7-15,-5 5-19 16,5 9 16-16,-5 26-13 16,0 10 3-16,2 1-6 15,-2 4 3-15,0-3-15 16,1-8 6-16,-4-9 0 16,0-16 0-16,-3-8 2 15,0-6 21-15,0 0 10 0,0-25-32 16,-3-9 26-16,-7-5-15 15,10-2-3-15,0 0 15 16,0 0-23-16,3 9 26 16,24 8-26-16,8 6 0 15,5 16 20-15,2 2-21 16,1 7 12-16,-4 30 45 16,1 7 36-16,-4 9-27 15,-1 2 28-15,-2-2-25 16,-4-5 7-16,-6-12-74 15,-3-10-1-15,-10-12 18 16,-1-8-19-16,-4-6-14 0,-2 0-11 16,3-18-110-16,0-37-179 15,-3 4-385-15,-3-1-1257 0</inkml:trace>
  <inkml:trace contextRef="#ctx0" brushRef="#br0" timeOffset="1058">1909 469 1235 0,'0'0'799'15,"0"0"-653"-15,0 0-51 0,0 0 90 16,73-153 16-16,-41 124-69 15,2 10-105-15,-5 17-27 16,-4 2-27-16,9 56-110 16,-11 8-142-16,-7 7-504 0</inkml:trace>
</inkml:ink>
</file>

<file path=ppt/ink/ink12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9:19:36.753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0 674 1765 0,'0'0'319'15,"0"0"-204"-15,0 0-4 16,0 0 81-16,0 0-55 15,0 0-58-15,0 0-47 16,111 31-8-16,-92 22-10 16,-6 1 1-16,-3 9-1 0,-7-3-14 15,-3-11-11-15,0-5 10 16,0-14-42-16,0-13 7 16,0-17 9-16,-6 0 27 15,3-14-1-15,3-27-36 16,0-15 16-16,0-6-12 15,9-9-16-15,17 4 18 16,7 4 17-16,4 15 14 16,-2 11 2-16,1 21 8 15,-2 16-2-15,-2 0 30 16,-2 36 17-16,-4 15 7 16,-7 7-12-16,-2 7-18 15,-8-2 15-15,0-5-39 0,-1-5-16 16,4-9-16-1,15-5-126-15,-4-13-232 0,0-14-330 0</inkml:trace>
  <inkml:trace contextRef="#ctx0" brushRef="#br0" timeOffset="654">912 705 1739 0,'0'0'513'0,"0"0"-369"16,0 0 58-16,0 0 105 16,-189 38-93-16,137-6-82 15,9 1-78-15,10 5-27 16,19 2-8-16,14-3-19 0,0-3-29 16,23-4-6-16,24-12-43 15,2-12-85-15,10-6-93 16,0 0-52-16,-4-33-13 15,-9-5 85-15,-7-6 124 16,-12-3 105-16,-14 3 7 16,-7 9 100-16,-6 10 139 15,0 16 49-15,0 9-41 16,0 7-126-16,0 28 16 16,0 5-14-16,0 12-48 15,0-3-33-15,10-4-32 16,13-4-10-16,6-12 11 0,7-11-11 15,1-12-51-15,-1-6-12 16,2-3-6-16,-4-30-22 16,-1-8 4-16,-4-5 38 15,-6-8 41-15,-4 4-11 16,-2 3 19-16,-8 8 8 16,-6 16-7-16,-3 14 50 15,0 9 23-15,0 6-44 16,0 33 42-16,-3 13-15 15,3 13 19-15,0 4-2 16,0 4-43-16,23-5 19 16,16-6-41-16,15-10-2 15,0-13 10-15,6-15-17 0,-7-19 13 16,-8-5 9 0,-10-15-22-16,-7-23 24 0,-12-12-24 15,-7-12 15-15,-9-3 39 16,0-5-21-16,-3 2-11 15,-30 3-19-15,-10 12-3 16,-8 11-15-16,-22 14-102 16,15 12-234-16,2 8-618 0</inkml:trace>
  <inkml:trace contextRef="#ctx0" brushRef="#br0" timeOffset="866">733 0 2782 0,'0'0'290'0,"0"0"-248"15,0 0-5-15,216 68-13 16,-76 0-24-16,-16-8-450 15,-19-2-842-15</inkml:trace>
</inkml:ink>
</file>

<file path=ppt/ink/ink12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9:19:34.989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398 685 1523 0,'0'0'248'15,"0"0"-119"-15,0 0 11 16,0 0 92-16,0 0-3 16,0 0-57-16,-23-162-43 15,4 137-57-15,-7 8-6 16,-3 7 25-16,-11 10-33 0,-7 0-16 15,-1 25-34-15,-4 23-1 16,2 17 5-16,15 6-12 16,15 7 0-16,16-5 4 15,4-5-4-15,19-12-12 16,24-15-41-16,13-15-26 16,6-13-38-16,-2-13-15 15,-1-9 38-15,-10-29 40 16,-10-10 20-16,-10-4 25 15,-12 1 9-15,-7 4 66 16,-7 9 67-16,-3 14-27 16,0 13 7-16,0 11 5 15,0 9-89-15,6 41-10 0,11 26 10 16,6 19-11-16,9 19 24 16,1 13-35-16,4 3 40 15,-3-1 3-15,0-12-50 16,-14-6 12-16,-14-18-12 15,-6-14 0-15,0-16 11 16,-23-16-4-16,-14-18 11 16,0-17-12-16,-11-12 6 15,3 0-4-15,-1-38-8 16,10-18-2-16,4-20-9 16,15-16 2-16,14-23-30 15,3-6-46-15,23-2-92 16,59-33-196-16,-8 30-338 0,-1 25-1154 15</inkml:trace>
  <inkml:trace contextRef="#ctx0" brushRef="#br0" timeOffset="250">1018 0 1918 0,'0'0'520'0,"0"0"-394"16,0 0 28-16,0 0 55 16,0 0-70-16,-11 181-31 15,11-87-74-15,6 9 10 16,11 3 4-16,0-2-29 16,2-7-14-16,1-6-5 0,0-12-62 15,-8-5 1-15,-1-2-265 16,-8-24-447-16,-3-14-599 0</inkml:trace>
  <inkml:trace contextRef="#ctx0" brushRef="#br0" timeOffset="682">726 643 1781 0,'0'0'507'0,"0"0"-412"15,0 0-78-15,0 0 156 0,0 0-36 16,210-34-62-16,-133 22-24 16,5-1-6-16,-3 2 23 15,-6 1-6-15,-8 8-13 16,-10 2 18-16,-12 0-52 16,-10 2-1-16,-10 23 13 15,-7 2-17-15,-9 10 19 16,-4 4-29-16,-3 1 1 15,0-1 3-15,0-7-4 16,0-7-11-16,0-6 11 16,-7-8 0-16,-3-13-1 15,1 0 0-15,-2 0 1 16,2-19 0-16,0-14-8 0,1-7-6 16,5-4 13-1,3-4-9-15,0 4 10 0,3 2-21 16,20 4 8-16,4 8 4 15,2 12-80-15,8 1 9 16,2 9-29-16,-1 8-12 16,9 0-77-16,8 0-112 15,-5 0-69-15,-7 6-654 0</inkml:trace>
  <inkml:trace contextRef="#ctx0" brushRef="#br0" timeOffset="873">1933 745 1030 0,'0'0'495'0,"0"0"-300"0,0 0-4 15,0 0 86-15,0 0-91 16,-22 160-80-16,22-140-33 16,0-1-48-16,0-6-25 15,0-3-12-15,19-4-141 16,-2-3-137-16,0-3-111 0</inkml:trace>
  <inkml:trace contextRef="#ctx0" brushRef="#br0" timeOffset="1046">1979 251 2046 0,'0'0'480'0,"0"0"-375"15,0 0-38-15,0 0 47 16,0 0-114-16,0 0-97 16,0 0-386-16,53 115-427 0</inkml:trace>
  <inkml:trace contextRef="#ctx0" brushRef="#br0" timeOffset="1219">2111 1634 2374 0,'0'0'525'0,"0"0"-470"16,0 0-29-16,0 0-26 16,0 0-159-16,0 0-808 0</inkml:trace>
</inkml:ink>
</file>

<file path=ppt/ink/ink12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9:19:39.199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0 227 1661 0,'0'0'254'0,"0"0"-81"0,0 0-57 16,0 0 85-16,0 0-10 16,0 0-59-16,43-168-36 15,-8 145-42-15,9 2-13 16,1 13-9-16,-2 3-23 15,-4 5 12-15,-7 7-21 16,-12 26 0-16,-9 11 27 16,-11 9-17-16,-8 9 11 15,-32 8-15-15,-5 1-5 16,-7 6-1-16,-7 23-145 0,13-14-319 16,10-18-250-16</inkml:trace>
  <inkml:trace contextRef="#ctx0" brushRef="#br0" timeOffset="140">82 1022 2495 0,'0'0'588'16,"0"0"-501"-16,0 0-22 16,0 0-52-16,0 0-13 15,0 0-1139-15</inkml:trace>
</inkml:ink>
</file>

<file path=ppt/ink/ink12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9:19:41.363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239 377 776 0,'0'0'356'15,"0"0"-126"-15,0 0-16 16,0 0-42-16,0 0 9 0,0 0 39 16,-29-75-50-16,26 68-5 15,3 7-31-15,-5 0-12 16,5 7-13-16,0 27-72 15,0 22 35-15,0 26 7 16,5 22-33-16,1 11-8 16,0 12-10-16,-3-8-11 15,-3 0 11-15,3-10-28 16,-3-21 0-16,0-11 13 16,5-18-13-16,-2-21-1 15,0-17-71-15,3-9-85 16,11-12-170-16,-4-12-233 15,-4-21-109-15</inkml:trace>
  <inkml:trace contextRef="#ctx0" brushRef="#br0" timeOffset="347">0 368 1517 0,'0'0'274'0,"0"0"-141"16,0 0 22-16,0 0 53 16,60-158-20-16,-15 124-15 15,7 9-79-15,10 7-30 0,3 9 14 16,5 9-23 0,2 0 11-16,-10 27-50 0,-6 14-15 15,-10 8 27-15,-14 12-19 16,-10 4 1-16,-17-1-10 15,-5-3 0-15,-11 4 21 16,-25-14-21-16,-10-5 0 16,-5-7 6-16,-3-9-5 15,3-13 8-15,5-8-8 16,7-9 5-16,8 0-6 16,31 0-135-16,0 0-201 15,3-9-334-15</inkml:trace>
  <inkml:trace contextRef="#ctx0" brushRef="#br0" timeOffset="728">947 736 1914 0,'0'0'476'0,"0"0"-444"15,0 0 120-15,0 0 65 16,9 182-91-16,4-109-68 16,-4-6-46-16,5 2 2 15,-8-8-3-15,2-11-10 16,-5-10 26-16,0-12-27 16,-3-16 12-16,0-12 25 0,0 0 10 15,-3-4 19-15,-17-25-54 16,3-18 3-16,1-9 15 15,4-12-20-15,7-3-9 16,5 0-1-16,0 6 7 16,17 15-17-16,16 13 2 15,13 9 1-15,5 15 1 16,12 13 3-16,6 0-29 16,6 2-89-16,37 37-105 15,-21-13-160-15,-16 6-323 0</inkml:trace>
  <inkml:trace contextRef="#ctx0" brushRef="#br0" timeOffset="1093">1706 798 1698 0,'0'0'606'15,"0"0"-443"-15,0 0 84 16,0 0-21-16,0 0-87 15,0 0-69-15,-122 166-28 16,113-93-24-16,5 1 15 16,4-3-33-16,7-6 0 15,28-15 0-15,12-4-1 16,8-18-13-16,10-8-29 16,2-20-8-16,-2 0 21 15,-10-20-39-15,-12-21 35 0,-16-11 28 16,-21-6 4-16,-6-9 2 15,-6-4 23-15,-30-1 18 16,-13 8 25 0,-7 8-37-16,7 19-14 0,7 4-3 15,14 27-12-15,19 6-24 16,9 0-171-16,32 32-164 16,21 0-242-16,-1-5-1028 0</inkml:trace>
  <inkml:trace contextRef="#ctx0" brushRef="#br0" timeOffset="1592">2357 51 1921 0,'0'0'493'16,"0"0"-403"-16,0 0-30 15,0 0 99-15,0 0 29 16,20 212-111-16,-3-107-38 16,-5 11-13-16,-6 2 16 15,-1-4 8-15,-5-5-49 16,0-10 21-16,0-19 4 16,0-9-19-16,0-19 7 15,0-12-8-15,0-19-6 16,0-8 26-16,0-13-25 15,0 0-1-15,0-13 0 0,0-22-17 16,0-10-10-16,3-7-3 16,23-3-34-16,10 12 35 15,3 9-39-15,4 15-4 16,6 19 11-16,-1 0 7 16,5 19 28-16,-1 23 7 15,-2 15 19-15,-10-5 22 16,-12 9-10-16,-14-12 33 15,-14-5 16-15,0-6-34 16,-20-11 26-16,-16-7-16 0,-4-14 0 16,1-6 25-16,-4 0-31 15,1-6-2-15,2-17-29 16,9-3-23-16,14-13-73 16,6 7-226-16,11-1-481 0</inkml:trace>
  <inkml:trace contextRef="#ctx0" brushRef="#br0" timeOffset="2892">3471 970 1227 0,'0'0'390'16,"0"0"-222"-16,0 0 27 16,0 0 73-16,0 0-63 15,0 0-54-15,0 0-50 0,-88-113-10 16,68 102 12-1,-7 2-34-15,1 6-2 0,-3 3-15 16,-5 3-10-16,-2 32 11 16,4 11-53-16,6 12 9 15,7 7 24-15,8-4-24 16,11-2-3-16,0-11-6 16,14-10 0-16,17-7 0 15,9-18-46-15,2-13-20 16,6 0 7-16,-6-13-9 15,-7-18 6-15,-5-15 10 16,-7-7 52-16,-11 7-15 16,-1 0 32-16,-8 13-4 0,0 11 42 15,-3 18-4 1,0 4-5-16,3 7-40 0,5 30 0 16,4 5 38-16,1 11-44 15,7-7 0-15,0-2-3 16,3-15 3-16,-1-6-30 15,1-7-27-15,-3-13-115 16,3-3 35-16,-3-10-67 16,-1-22-33-16,1-14 13 15,-3-15 74-15,-2-5 41 16,-4-16 36-16,-5-5 51 16,-3-6 22-16,-3 0 22 15,0-9 27-15,0 8 43 16,0-6 5-16,0 8 51 15,-3 22 5-15,0 11 12 0,0 25 21 16,3 23-64 0,0 11-57-16,0 11-36 0,0 37 81 15,0 23 7-15,6 20-72 16,0 9-12-16,-2 16 36 16,-1-2-29-16,3-2-10 15,0-9-24-15,5-11-5 16,3-21 5-16,-5-12-6 15,-3-18 0-15,2-15 3 16,-5-17-2-16,0-6-1 16,-3-3-2-16,3-3 2 15,0-25 0-15,7-26-12 0,2-5-10 16,8-6 10-16,3 0-23 16,7 6-10-16,-1 21-4 15,5 17 11-15,1 21 23 16,-2 0-29-16,0 38 30 15,-4 15 14-15,-6 13 0 16,-9-1 0-16,-11 0 0 16,-3-7 0-16,0-8 23 15,-31-7-22-15,-7-9 32 16,-9-16 22-16,-1-5-8 16,-1-13 4-16,2 0-26 15,9-4-14-15,2-23 4 16,10-7-15-16,15 3-66 0,11-28-87 15,11 11-338 1,15 4-409-16</inkml:trace>
  <inkml:trace contextRef="#ctx0" brushRef="#br0" timeOffset="3155">4335 773 1443 0,'0'0'615'0,"0"0"-515"16,0 0-47-16,0 0 190 0,13 185 2 15,-6-133-116-15,2 3-89 16,1-6-34-16,2-2-6 15,-1-7-13-15,9-15-175 16,-3-4-270-16,-5-15-159 0</inkml:trace>
  <inkml:trace contextRef="#ctx0" brushRef="#br0" timeOffset="3290">4400 333 1405 0,'0'0'0'0,"0"0"-1313"0</inkml:trace>
  <inkml:trace contextRef="#ctx0" brushRef="#br0" timeOffset="3839">4593 1041 1737 0,'0'0'519'16,"0"0"-476"-16,0 0-34 0,0 0 48 16,0 0-30-1,0 0-27-15,200-160-18 0,-134 99-19 16,-1-10 5-16,-3-9-20 15,-5-4-7-15,-15-9 19 16,-16-1 21-16,-14-2 9 16,-12 4 10-16,0 12 0 15,-6 15 67-15,-17 21 59 16,0 23 55-16,-5 21 25 16,-3 27-59-16,2 45-23 15,-1 21-57-15,4 23 12 16,6 9-2-16,11 5-26 15,9-6-12-15,0-6-24 16,9-10-14-16,28-11-1 16,11-17-27-16,12-17 6 15,2-22-36-15,-3-23-86 0,0-18-17 16,-10-7 53-16,-3-31 25 16,-7-21 30-16,-6-6 12 15,-4 0 40-15,-6 11 56 16,-9 8 63-16,-5 23 14 15,-6 21-46-15,-3 2-44 16,0 19 20-16,0 22-22 16,0 10-10-16,0 8-10 15,0-7-21-15,7 0-31 16,9-12-68-16,11-6-182 16,-7-15-251-16,-5-13-191 0</inkml:trace>
  <inkml:trace contextRef="#ctx0" brushRef="#br0" timeOffset="3982">5445 457 1943 0,'0'0'387'0,"0"0"-376"16,0 0-11-16,0 0-55 15,0 0-210-15,0 0-1053 0</inkml:trace>
  <inkml:trace contextRef="#ctx0" brushRef="#br0" timeOffset="4266">5825 99 1292 0,'0'0'954'16,"0"0"-768"-16,0 0-131 16,0 0 165-16,0 0 67 15,0 0-146-15,25 228-69 16,-18-134 4-16,0 7-16 16,2-1-6-16,2-3-45 0,1-2-9 15,2-13 0 1,-2 0-99-16,2-11-75 0,-4-3-174 15,-1-18-407-15,-6-16-299 16</inkml:trace>
  <inkml:trace contextRef="#ctx0" brushRef="#br0" timeOffset="4884">5723 734 1803 0,'0'0'575'16,"0"0"-495"-16,0 0-31 16,0 0 115-16,0 0 25 15,0 0-86-15,0 0-64 0,156 47-27 16,-96-47 11-16,5 0-23 16,0 0 0-16,-3 0 15 15,-8 0-14-15,-9 0 8 16,-8 0-9-16,-12 17 0 15,-5 13 0-15,-6 5 0 16,-5 7 0-16,2-4 5 16,-5 3-4-16,3-2-1 15,1-13-6-15,7-10-12 16,-2-10 0-16,2-6-64 16,3 0-5-16,3-22 32 15,2-10-8-15,3-19 20 0,-6 3 7 16,1-7 36-1,-6 12 8-15,-5-2 4 16,-1 16 65-16,-5 10 65 0,-6 15-27 16,3 4-4-16,-3 4-84 15,0 32-8-15,0 21 58 16,0 7-58-16,0 16-2 16,0 12 16-16,10-4-26 15,19 6 11-15,17-2-11 16,10 1 8-16,6-1 47 15,1-7-61-15,-15-4 15 16,-11-8-8-16,-18-15 1 16,-13-13-10-16,-6-12 1 0,0-20 0 15,-33-6 28 1,-5-7-28-16,-9 0 23 0,1-33-14 16,4-8-2-16,10-15 1 15,12-6-8-15,17-17-42 16,18-43-22-16,36 19-153 15,0 9-661-15</inkml:trace>
</inkml:ink>
</file>

<file path=ppt/ink/ink12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9:19:47.047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351 917 1625 0,'0'0'298'0,"0"0"-176"0,0 0 1 16,0 0 127-16,0 0-43 15,-190-65-61-15,148 80-43 16,5 20-46-16,1 15-8 16,13 6-7-16,6 6-42 15,11-3 0-15,6-1 0 16,0-6-10-16,23-18-14 16,11-10-74-16,1-15-21 15,1-9-26-15,3-15-14 16,1-31 44-16,-5-19 11 15,-2-19 17-15,-7-7 52 16,-3-12 23-16,-6-6 12 0,-4-9 33 16,-4 1 56-16,-1 2 13 15,-5 14-53-15,-3 25 44 16,0 31 50-16,0 28-6 16,0 17-25-16,0 44-81 15,3 27 44-15,0 30 13 16,0 10-67-16,3 13 2 15,2-11 5-15,1-14-14 16,5-14-5-16,2-14-9 16,4-24-11-16,-2-15-10 15,7-20-54-15,-3-12 16 16,4-7 14-16,-3-36 21 16,0-7 7-16,-4 0-14 0,-2 9 16 15,-8 11 2 1,2 22 10-16,-8 8-14 0,3 21 5 15,2 25 12-15,-5 16 14 16,3 3-14-16,0-3-16 16,4-3-32-16,10-1-169 15,0-13-52-15,-8-21-243 0</inkml:trace>
  <inkml:trace contextRef="#ctx0" brushRef="#br0" timeOffset="162">626 522 2053 0,'0'0'292'0,"0"0"-291"16,0 0-1-16,0 0-31 16,0 0-263-16,0 0-977 0</inkml:trace>
  <inkml:trace contextRef="#ctx0" brushRef="#br0" timeOffset="480">1045 791 1687 0,'0'0'525'0,"0"0"-367"0,0 0 4 16,0 0-43-16,0 0-15 15,-171-42-98-15,162 61-6 16,9 15-9-16,0 8 0 16,33 7-18-16,5 4-22 15,4 6-9-15,1 0 37 16,1-3-35-16,-12-2 19 16,-6-10 36-16,-13-8 0 15,-13-11 1-15,0-1 40 16,-19-8 14-16,-27-12 7 15,-7 0-60-15,-2-4 7 16,2 0-8-16,11-24-91 16,13-6-290-16,12-2-1670 0</inkml:trace>
  <inkml:trace contextRef="#ctx0" brushRef="#br0" timeOffset="1188">1372 147 1490 0,'0'0'262'15,"0"0"-107"-15,0 0-109 16,0 0 34-16,0 0 169 16,30 152-77-16,-12-52-53 15,-1 11-54-15,3 2-18 16,-3-4 15-16,-4-8-25 16,-1-11-37-16,2-10-10 15,-5-13-93-15,2-5-167 16,-8-20-312-16,-3-16-1162 0</inkml:trace>
  <inkml:trace contextRef="#ctx0" brushRef="#br0" timeOffset="1599">1199 768 1600 0,'0'0'336'0,"0"0"-234"15,0 0-27-15,0 0 125 16,0 0-31-16,0 0-88 16,218-28-5-16,-136 28-53 15,-6-6 27-15,-1 6-8 16,-8 0-33-16,-16 6 4 16,-5 22-13-16,-16 3 0 15,-10 11 19-15,-11 2-18 16,-9 3 11-16,0 0-7 15,-3-3-4-15,-14-6-2 0,1-11-4 16,3-6 5-16,0-16 7 16,4-5 1-16,-2 0 16 15,-3-20-18-15,8-19 3 16,0-13-18-16,6-7 4 16,0-9 5-16,0 0 5 15,9 6-4-15,19 10-1 16,3 7 0-16,9 19-15 15,6 7-21-15,2 19-151 16,22 0-155-16,-15 25-144 16,-5 1-959-16</inkml:trace>
  <inkml:trace contextRef="#ctx0" brushRef="#br0" timeOffset="1797">2301 772 1595 0,'0'0'301'16,"0"0"-140"-16,0 0 41 16,-32 163 44-16,26-101-32 15,2 2-121-15,4-5-45 16,0 1-48-16,0-14-53 16,19-6-103-16,27-12-45 15,-3-12-321-15,-7-16-1317 0</inkml:trace>
  <inkml:trace contextRef="#ctx0" brushRef="#br0" timeOffset="1964">2400 387 2129 0,'0'0'350'0,"0"0"-267"16,0 0-50-16,0 0-33 15,0 0-150-15,0 0-330 16,0 0-634-16</inkml:trace>
  <inkml:trace contextRef="#ctx0" brushRef="#br0" timeOffset="2950">2652 1120 1309 0,'0'0'334'0,"0"0"-175"16,0 0-36-16,0 0-25 16,184-65 50-16,-116 15-62 15,8-9-59-15,2-8-19 16,1-10-7-16,-7-11 0 16,-6-10-1-16,-18-5-5 15,-14-3 5-15,-19 0 5 16,-15 9-5-16,0 11 42 0,-20 21 14 15,-12 25 69 1,-10 27 36-16,-8 13-61 0,1 36-11 16,0 34 4-16,7 22-27 15,9 17-13-15,16 1-27 16,17-2-19-16,0-1 31 16,24-7-37-16,19-6-2 15,11-18-11-15,12-7-39 16,-1-11-49-16,-3-26-68 15,-3-20-40-15,-5-12 38 16,-15-12 3-16,-10-29 38 16,-15-8 88-16,-11-12 19 15,-3-4 22-15,-11 13 31 16,-18 5 55-16,-1 15 41 16,1 8-68-16,6 15-8 0,6 9-23 15,14 0-28-15,3 0-6 16,14 13-25-16,29 7-23 15,8 0 19-15,8 5-2 16,1-4 22-16,-9 10 2 16,-5 3 0-16,-13 12 13 15,-10 1 1-15,-12 6 42 16,-8 5 26-16,-3 0-27 16,0-10-17-16,0-3-25 15,0-19 1-15,12-7-1 16,5-19-45-16,5 0-28 15,9-25 20-15,4-21-21 16,4-8 20-16,-2-5 15 16,-1 1 39-16,-7 1 30 15,-6 21 67-15,-10 11 60 0,-4 16 38 16,-5 9-73-16,-1 9-52 16,1 23 20-16,-1 9-10 15,6 9-12-15,5 3-68 16,9 0 1-16,3-12 4 15,10-5-5-15,0-13-30 16,4-11-58-16,-2-12-23 16,1 0 0-16,1-26-58 15,-7-19 25-15,-1-9 25 16,2-11 8-16,-6-19 27 16,3-10 7-16,-5-15 29 15,-4-8 47-15,-8-5-3 16,-11-4 4-16,-3 15 9 0,0 19 16 15,0 29 64-15,-3 32 92 16,-5 31-39-16,5 17-82 16,0 48 94-16,3 29 6 15,0 18-10-15,0 15-51 16,0 4 15-16,0-3-47 16,0-4-43-16,0-18-3 15,9-9-21-15,5-19-28 16,-3-12-86-16,-2-7-188 15,0-20-323-15,-4-19-511 0</inkml:trace>
  <inkml:trace contextRef="#ctx0" brushRef="#br0" timeOffset="3220">4329 805 1622 0,'0'0'342'16,"0"0"-253"-16,0 0-70 16,0 0 93-16,179 3 52 15,-117 3-41-15,0 6-37 16,1-5-22-16,-10 4 29 16,-8 3 1-16,-13 7-19 15,-7 6-11-15,-13 11-21 0,-12-7-1 16,0 11 22-16,0 2-64 15,0-4 0-15,-6 8-106 16,3-10-229-16,3-7-379 0</inkml:trace>
  <inkml:trace contextRef="#ctx0" brushRef="#br0" timeOffset="3408">5006 673 2099 0,'0'0'525'16,"0"0"-437"-16,0 0 108 15,0 0-26-15,0 0-170 16,0 0-16-16,0 0-166 0,56-44-102 16,-36 76-260-16,-8 1-87 15</inkml:trace>
  <inkml:trace contextRef="#ctx0" brushRef="#br0" timeOffset="3985">5097 1064 940 0,'0'0'609'16,"0"0"-388"-16,0 0-41 15,0 160 42-15,20-119-20 16,7-15-70-16,5-7-81 16,11-16-13-16,-1-3-37 15,4-10 0-15,-4-27 6 16,-8-5-5-16,-8-8-1 0,-13-10 5 15,-10 1-6-15,-3-8 13 16,-3 2-11-16,-30 6-2 16,-7 6 6-16,-5 14-5 15,-1 13 16-15,7 12-5 16,10 10-12-16,12 4 21 16,14 0-21-16,3 6 0 15,6 15-1-15,28 3 1 16,8 2-1-16,4 3-5 15,5 4 6-15,-1 2 18 16,-4 7-11-16,-4 2 20 16,-5 4 15-16,-8 4-15 15,-3 1 6-15,-4-3-33 16,-8-2 1-16,-5-16 16 0,-4-6-16 16,-5-13 1-16,0-13 8 15,0 0-1-15,0-10 3 16,0-25-12-16,0-16-22 15,0-8 4-15,3-8-36 16,26-7-21-16,16 4 22 16,8 5 30-16,7 19 22 15,-3 15-9-15,2 22 10 16,-5 9 47-16,-12 21 42 16,-7 32 42-16,-5 12 13 15,-10 11-8-15,-3 4-44 16,-8-2-43-16,-3-12-6 15,-1-7 2-15,-5-19-33 16,3-12-12-16,0-16-7 0,16-12-86 16,-2 0-194-16,1-9-555 15</inkml:trace>
</inkml:ink>
</file>

<file path=ppt/ink/ink12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9:19:52.184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504 142 1487 0,'0'0'274'0,"0"0"-91"16,0 0 72-16,0 0-2 15,0 0-87-15,0 0-28 16,-190-131-53-16,137 131-16 16,-4 0-21-16,0 4-20 15,1 35 36-15,11 8-46 16,11 12 2-16,22-1-5 16,12 7-8-16,0-3-14 15,46-3-11-15,19-14-43 16,14-12-11-16,6-18-57 15,0-15-9-15,-6 0 12 16,-17-30 25-16,-16-14 78 16,-17-14 2-16,-19-3 21 0,-10-3 19 15,0 2 38-15,-33 6 12 16,1 11-8-16,-1 13-7 16,7 10 25-16,9 18-45 15,17 4-34-15,0 0-13 16,20 26 1-16,22 6 0 15,18 1-42-15,5-7-41 16,0-9 1-16,-3-8-17 16,-10-9 7-16,-12 0 50 15,-18 0 54-15,-8-20 7 16,-14-3 92-16,0 5 61 16,-3 1 15-16,-23 9-55 0,-4 8-9 15,1 8-21-15,3 36-48 16,6 23-13-16,7 19-15 15,13 17-2-15,0 14 15 16,0 9-27-16,16-7-5 16,13 11 5-16,5-6 0 15,-2-5 0-15,4-2 0 16,-10-17 0-16,-6-21-3 16,-13-14 14-16,-7-22-11 15,0-9 21-15,-24-20-15 16,-14-14 6-16,-12 0-7 15,-9-20-4-15,4-27 27 16,-1-16-27-16,10-16-1 0,17-6 3 16,19-6-3-1,10-4-54-15,73-19-108 0,12 21-192 16,3 20-364-16</inkml:trace>
</inkml:ink>
</file>

<file path=ppt/ink/ink12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9:19:52.616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0 1884 0,'0'0'357'16,"0"0"-160"-16,0 0-32 15,0 0 101-15,0 0-129 16,0 0-20-16,0 0-24 15,101 145-42-15,-42-68 9 16,3 11-14-16,11 2-28 16,1 8 27-16,2-4-17 0,-4-3 5 15,-4-11-13-15,-9-9-19 16,-13-20-2-16,-10-8-3 16,-10-13-44-16,-9-9 10 15,-7-15-104-15,-3-4-77 16,-7-2-87-16,0-23-405 15,0-7-988-15</inkml:trace>
  <inkml:trace contextRef="#ctx0" brushRef="#br0" timeOffset="238">861 41 1908 0,'0'0'565'0,"0"0"-515"0,0 0 168 16,0 0 75-16,-164 177-102 16,102-88-83-16,-6 13-42 15,-5 15-15-15,-1-6 4 16,4 0-55-16,4-10-8 16,10-12 7-16,14-11-76 15,10-7-110-15,12-16-540 16,6-15-1593-16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6:04:48.365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196 23 1468 0,'0'0'297'0,"0"0"-209"15,0 0 28-15,0 0 157 16,0 0-64-16,0 0-87 16,-29-23-18-16,29 23-52 15,0 17-4-15,0 30-6 16,0 22 35-16,0 19 21 15,-3 12-73-15,-7 9 11 16,0 0 24-16,-3-6-48 0,-1-7-11 16,2-3-1-1,-2-17 6-15,2-8-8 32,2-12 2-17,3-11 0 16,1-14-7-15,6-8-43-16,0-12-83 31,23-11-193-15,12-11-286-16,5-20-285 31</inkml:trace>
  <inkml:trace contextRef="#ctx0" brushRef="#br0" timeOffset="780">766 122 995 0,'0'0'305'15,"0"0"-152"-15,0 0 28 16,0 0 6-16,0 0-14 16,0 0-17-16,0 0-9 15,0 0-12-15,0 0 27 16,-43-31-81-16,40 34-14 15,3 36-15-15,0 15 6 16,0 20 18-16,0 13-25 0,0-1-31 16,0-4 20-1,0-2-40-15,0-9 2 16,0-1 12-16,0-8-14 0,0-6 0 16,0-10-43-16,0-1-127 15,0-2-90-15,0-7-254 16,0-15-92-16</inkml:trace>
  <inkml:trace contextRef="#ctx0" brushRef="#br0" timeOffset="1016">0 692 1676 0,'0'0'380'16,"0"0"-296"-16,0 0 7 16,0 0 82-16,0 0 1 15,0 0-56-15,0 0-103 16,242-31-15-16,-141 22 0 16,50 9-108-16,-24 0-231 15,-22 0-647-15</inkml:trace>
  <inkml:trace contextRef="#ctx0" brushRef="#br0" timeOffset="2018">1434 562 1803 0,'0'0'330'16,"0"0"-219"-16,0 0-20 15,0 0 47-15,-170-54 54 16,127 49-70-16,-5 5-74 16,1 0-12-16,-2 26-8 0,3 17-19 15,4 12 9 1,13 10-18-16,9 9 0 0,13-3 6 15,7-1-6 1,3-11-34-16,30-10-53 0,13-10-39 16,10-17-20-16,9-18-49 15,4-4-15-15,-4-15 43 16,-6-25 9-16,-6-10 16 16,-18-5 59-16,-8-5 83 15,-14 3 18-15,-13 9 66 16,0 10 36-16,0 13 18 15,-9 17 94-15,-5 8-61 16,5 8-103-16,-2 30-57 16,11 7 38-16,0 8-42 0,0-4-5 15,6-4-4-15,18-13-16 16,5-8-10-16,5-15-27 16,-2-9 6-16,4 0 27 15,-4-33-18-15,1-8 14 16,-1-8 24-16,-4 1-20 15,-9 10 21-15,-3 9 1 16,-3 14 10-16,-7 15 22 16,5 0-11-16,-5 29 9 15,0 15 10-15,5 4-40 16,-5-2 0-16,1-1-1 16,2-6-28-16,-2-13 29 15,-4-9-20-15,1-8-23 0,-1-6 27 16,-3-3 10-1,0-3 4-15,3-27 2 0,0-5 0 16,11-8 0-16,1-5 0 16,12-2 1-16,5 9 1 15,5 6-1-15,2 10-1 16,4 20 12-16,-4 5 0 16,1 9 123-16,-2 29-66 15,-8 12-37-15,-7 5 36 16,-9 7-32-16,-8-6-2 15,-6-8-25-15,0-14-3 16,0-9 6-16,0-14-11 16,0-11 11-16,0 0 27 15,-3-23-32-15,0-19-1 16,3-11-1-16,0-11 1 0,0-3 7 16,12-2-13-16,14 4 0 15,4 13 23-15,6 16-22 16,-1 15 5-16,8 19 1 15,-4 2 8-15,1 26 50 16,-1 27-1-16,-2 12-18 16,-8 9 65-16,-1-1-81 15,-3 2-23-15,-10-14 11 16,-1-8-17-16,-5-14-1 16,1-17-69-16,7-22-134 15,-5 0-79-15,-4-5-288 0</inkml:trace>
  <inkml:trace contextRef="#ctx0" brushRef="#br0" timeOffset="2241">1414 5 2210 0,'0'0'385'0,"0"0"-270"16,0 0-85-16,0 0 40 15,232 116 25-15,-61-69-95 0,-24-9-194 16,-12-9-772-16</inkml:trace>
</inkml:ink>
</file>

<file path=ppt/ink/ink12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9:20:06.872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11 394 1587 0,'0'0'352'16,"0"0"-219"-16,0 0 22 15,0 0 112-15,0 0-74 16,0 0-59-16,-10-5-83 15,10 0 13-15,0-2 23 16,16-6-51-16,13-9-2 16,5-1-13-16,5-10-20 15,4-4 26-15,-4 1-27 16,-1-5 0-16,-4-1 22 16,-6 3-16-16,-5 4-12 15,-6 8 4-15,-6 10 2 0,-8 8 42 16,-3 6-27-16,0 3 5 15,0 12-17-15,0 26 6 16,0 20 15-16,0 20-18 16,0 8-5-16,0 2 17 15,0-2-18-15,0-13 0 16,-3-8 6-16,3-19-5 16,0-7-2-16,0-13-7 15,0-5-26-15,0-10-23 16,0-5-120-16,0-6-163 15,3 0-298-15,9 0-355 0</inkml:trace>
  <inkml:trace contextRef="#ctx0" brushRef="#br0" timeOffset="496">810 398 1698 0,'0'0'589'0,"0"0"-451"16,0 0 13-16,0 0 98 16,0 0-69-16,0 0-113 15,190 0-42-15,-116 6-5 16,12 3-11-16,2-6 67 16,4 0-75-16,-7-3 0 0,-13 0 16 15,-16 0-17-15,-17 0 0 16,-16-6 0-16,-17-6 1 15,-6-4 35-15,0-1-25 16,-23-6 1-16,-10-2 41 16,1 4-30-16,-4-4 7 15,4 5-8-15,4 3-8 16,13 4 29-16,5 4-26 16,7 7-2-16,3 2-15 15,3 0-2-15,27 0-10 16,13 8 0-16,8 14 3 15,2 1 0-15,2 6 3 16,1-4 6-16,-7 6 0 16,-4-5-4-16,-5-2-8 15,-13-6 6-15,-15-7 6 0,-12 1-12 16,0 0 12-16,-6 3 0 16,-27 2-7-16,-7 8-8 15,-2-6-32-15,2 5-92 16,22 6-163-16,4-10-312 15,14-2-348-15</inkml:trace>
  <inkml:trace contextRef="#ctx0" brushRef="#br0" timeOffset="871">2578 20 1921 0,'0'0'510'0,"0"0"-395"15,0 0 102-15,0 0 39 16,0 0-108-16,0 0-91 16,0 0-39-16,-125 152 39 15,80-90-45-15,-2 3-3 16,4-7 19-16,11-5-27 15,7-13 0-15,11-7-1 16,8-12 6-16,6-10 0 16,0-11 6-16,20 0-12 15,18 0 38-15,15-4-37 0,9-15-1 16,3 2 0-16,1 1 0 16,-4 7-10-16,-14 7-13 15,0 2-101-15,-14 0-91 16,0 6-351-16,-8 9-2 15,-13-3-840-15</inkml:trace>
  <inkml:trace contextRef="#ctx0" brushRef="#br0" timeOffset="1059">2725 124 1664 0,'0'0'503'0,"0"0"-419"16,0 0 179-16,0 0 48 15,-10 236-119-15,4-130-74 16,-5 4-61-16,-1-3-24 16,-5-1-33-16,-3 1-3 15,-2 28-120-15,2-22-230 16,0-25-988-16</inkml:trace>
</inkml:ink>
</file>

<file path=ppt/ink/ink12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9:20:10.873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0 595 1433 0,'0'0'293'16,"0"0"-200"-16,0 0-46 16,0 0 98-16,0 0 14 15,0 0-69-15,33-24-34 16,-4 15 26-16,5-6-23 0,-1-2-9 16,2-6-39-16,1-8-4 15,1-3 23-15,-5-6-17 16,1 0-11-16,-4-4-2 15,-3-4 6-15,-6 4 30 16,-4 0-8-16,-5 5 29 16,-5 7 29-16,-3 9-9 15,-3 4-10-15,0 11-4 16,0 3-14-16,0 5 21 16,0 0-70-16,0 0 1 15,3 11 17-15,5 19-3 16,-5 7 15-16,-3 17-19 15,3 5-2-15,-3 6 10 16,0 6-11-16,0-4-8 0,0 1 8 16,3-6-7-16,3-9 4 15,-3-3-5-15,4-12 2 16,-7-5 2-16,3-10-4 16,-3-5 0-16,0-9 5 15,0-2-5-15,0-7-18 16,0 0-54-16,0 0-114 15,0 0-313-15,4-7-380 0</inkml:trace>
  <inkml:trace contextRef="#ctx0" brushRef="#br0" timeOffset="692">954 739 1579 0,'0'0'360'0,"0"0"-209"16,0 0-27-16,0 0 43 15,0 0-15-15,0 0-14 16,0 0-75-16,28 59 2 15,-14-25 7-15,-8 3-18 0,-6-2 3 16,0 2-42 0,0-8 0-16,-20 0 6 0,-2-8-21 15,5-6-60-15,8-15-152 16,9 0-150-16,0 0-431 0</inkml:trace>
  <inkml:trace contextRef="#ctx0" brushRef="#br0" timeOffset="1058">1336 226 1564 0,'0'0'487'0,"0"0"-355"0,0 0 30 16,0 0 33-16,0 0-5 15,196-62-52-15,-146 62-55 16,-4 0-41-16,-7 22-9 16,-13 8 0-16,-17 14 15 15,-9 8-48-15,-3 7 35 16,-39 6 8-16,-13 2-19 16,-12 1 11-16,-1-6-19 15,9-12 10-15,13-9 14 16,17-15-38-16,19-5 3 15,10-6-5-15,4-3 5 16,34-6-11-16,15 1 6 16,13-7-39-16,13 0-24 0,6 0-148 15,19 1-52-15,-15 9-430 16,-24-2-1260-16</inkml:trace>
  <inkml:trace contextRef="#ctx0" brushRef="#br0" timeOffset="1295">2175 739 1785 0,'0'0'356'16,"0"0"-222"-16,0 0 74 0,0 0 85 15,0 0-93-15,0 0-100 16,45 177-29-16,-45-127-31 15,0-2 5-15,-9-4-45 16,-11-2-34-16,-2-5-83 16,2-4-222-16,6-13-394 15,11-14-1163-15</inkml:trace>
  <inkml:trace contextRef="#ctx0" brushRef="#br0" timeOffset="1772">2653 103 1852 0,'0'0'488'0,"0"0"-401"16,0 0 90-16,0 0 69 15,202-51-108-15,-149 51-74 16,-7 21-33-16,-10 11 20 15,-13 6-50-15,-17 7 25 16,-6-1 4-16,0 3-11 16,-33-6-1-16,-5-5-12 15,-5-7 3-15,7-7 12 16,2-10-21-16,12-5 0 16,9-3 15-16,9-2-15 15,4-2-29-15,0 4-38 16,20 2 7-16,10 5 49 0,2 9-74 15,7 10 22-15,7 12 14 16,10 8 13-16,9 6 36 16,8 5 117-16,-1 4-80 15,-13-6 9-15,-17-2-29 16,-19-5 25-16,-20-8 12 16,-3-6-27-16,-29-2 27 15,-24-10-18-15,-6-4-29 16,-3-8 29-16,4-8-36 15,5-6-2-15,13 0-26 16,21 0-104-16,10 0-231 16,9-6-689-16</inkml:trace>
  <inkml:trace contextRef="#ctx0" brushRef="#br0" timeOffset="2030">4231 718 2320 0,'0'0'282'0,"0"0"-211"16,0 0 196-16,0 0-45 15,-23 170-101-15,-10-109-37 0,-7-3-51 16,-2 1-5-16,-1-3-28 15,-2-4-17-15,5 0-49 16,1 3-112-16,10-11-204 16,9-14-423-16</inkml:trace>
  <inkml:trace contextRef="#ctx0" brushRef="#br0" timeOffset="2425">5022 0 2160 0,'0'0'342'15,"0"0"-268"-15,0 0-17 16,0 0 197-16,0 0-66 15,0 0-73-15,0 0-83 16,-68 179 34-16,28-114 11 16,-2 3-44-16,-1-3-1 15,7-6-27-15,7-6-4 16,12-12 19-16,11-11-19 16,6-10 0-16,0-8-1 15,26-7 1-15,14-5 0 16,13 0-1-16,1 0 0 15,6-8 14-15,-1 2-14 0,-7 3-1 16,-2 3-26-16,-8 0-54 16,-10 0-51-16,-2 23-143 15,-14-3-320-15,-6-1-237 0</inkml:trace>
  <inkml:trace contextRef="#ctx0" brushRef="#br0" timeOffset="2650">5197 69 1952 0,'0'0'657'0,"0"0"-518"0,0 0 40 16,0 228 60-16,0-114-23 16,0 11-75-16,0 1-9 15,0-2-78-15,0-3-42 16,3-5-12-16,14-8-5 15,-2-3-47-15,2 21-146 16,-4-27-377-16,-7-26-861 0</inkml:trace>
</inkml:ink>
</file>

<file path=ppt/ink/ink12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9:20:18.741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98 0 1711 0,'0'0'519'0,"0"0"-391"15,0 0 4-15,0 0 112 16,0 0-53-16,0 0-63 16,-6-19-50-16,6 19-42 15,0 0 35-15,15 19-50 16,19 19 31-16,8 15 26 16,10 19-45-16,4 12 6 15,3 11-11-15,4 2-16 0,-7-4 39 16,2-3-50-1,-5-11 8-15,-8-11 38 0,-5-15-47 16,-11-12 6-16,-7-11-6 16,-5-10 0-16,-6-5 16 15,-5-7-14-15,-6-5 5 16,3 1-7-16,-3-4-3 16,0 0-15-16,0 0-66 15,3 0-30-15,8 0-50 16,14 0-286-16,-2 0-270 15,6-4-1245-15</inkml:trace>
  <inkml:trace contextRef="#ctx0" brushRef="#br0" timeOffset="465">33 923 1761 0,'0'0'483'0,"0"0"-320"16,0 0 35-16,0 0 67 15,0 0-81-15,0 0-87 16,0 0 5-16,-33-52-51 16,40 40-12-16,25-13 6 15,24-11-29-15,16-11 13 16,16-12-26-16,14-11 3 15,5-7 24-15,6-9-30 16,-5 4 0-16,-11 2-1 16,-15 13 7-16,-20 13-18 15,-19 19 7-15,-16 11-15 0,-18 16 19 16,-9 6-61-16,0 2-89 16,0 8-408-16,-9 9-821 0</inkml:trace>
</inkml:ink>
</file>

<file path=ppt/ink/ink12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9:20:20.348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0 530 1702 0,'0'0'384'15,"0"0"-299"-15,0 0 13 0,0 0 97 16,0 0-64-16,0 0-76 16,42-20-43-16,-8 0 37 15,8-9-38-15,1-5 4 16,-1-3 38-16,1-8-20 16,-4 1 15-16,-7-6 10 15,-1 2-11-15,-6 1 68 16,-8 4-64-16,-5 7 13 15,-4 7 19-15,-2 5-33 16,-3 9-8-16,0 9 9 16,-3 3-25-16,0 3 35 0,0 0-61 15,0 0 0-15,0 15 2 16,0 20 12-16,0 21-5 16,0 13 1-16,0 9-10 15,3 8 44-15,-3 0-32 16,0-4-6-16,3-5 10 15,-3-10-8-15,0-8 8 16,0-9-16-16,0-8 0 16,0-13 18-16,0-6-7 15,0-8-10-15,0-8 20 16,0-6-21-16,0-1 0 16,0 0-21-16,0 0-76 0,0-6-31 15,5-6-376-15,7-10-721 16</inkml:trace>
</inkml:ink>
</file>

<file path=ppt/ink/ink12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9:20:21.587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0 157 1557 0,'0'0'637'0,"0"0"-483"15,0 0-53-15,0 0 146 16,0 0-41-16,0 0-91 16,-6-92-30-16,29 79-52 15,9-2 2-15,10 3-23 16,4 0-11-16,7 6 47 16,3 6-36-16,-4 0-12 15,-6 3 33-15,-7 24-27 16,-10 8-6-16,-12 10 1 15,-10 13-1-15,-7 10 42 16,0 5-29-16,-30 2 6 16,-7-1 2-16,-1-7-19 0,-4-4 14 15,-5-9-16 1,9-3 1-16,-2-9 33 0,7-11-20 16,7-6 7-16,9-12 7 15,4 0-14-15,7-9 41 16,3-4-32-16,3 0-5 15,0 0 25-15,0 0-26 16,0 0 2-16,0 0-1 16,0 0-1-16,6 0 1 15,10 0-18-15,10 0 0 16,11 0 22-16,5 0-14 16,11 0-8-16,2 0 9 15,10 0-8-15,5 4 22 16,8 5-17-16,-2 3-6 15,-2-4 43-15,-15-2-26 0,-13 0-8 16,-16-1-2-16,-18-3-5 16,-12 0 22-16,0-2-24 15,0 0 0-15,-9 0-12 16,-14 0-5-16,4 0-55 16,2-2-97-16,11-6-282 15,6-3-1477-15</inkml:trace>
</inkml:ink>
</file>

<file path=ppt/ink/ink12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9:20:22.643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0 105 1709 0,'0'0'563'16,"0"0"-411"-16,0 0-57 15,0 0 156-15,0 0-24 16,0 0-145-16,25-79-25 0,21 69-39 16,10 1-8-1,9 6 34-15,4 3-26 0,-4 0-17 16,-6 0 31-16,-16 18-32 16,-13 3 14-16,-18 5-14 15,-12 7 0-15,-3-1 34 16,-33 4 5-16,-16 2-17 15,-4-6 20-15,1 1-24 16,5-9 20-16,8-4-38 16,13-8 0-16,9-3 27 15,10-3-20-15,7-6-5 16,3 2-2-16,0 5-15 0,10 2 15 16,19 5-17-1,7 10 17-15,7 4 1 0,3 11-1 16,-1 2 0-16,1 5-2 15,-4 0 2-15,-5 4-1 16,-12-4-2-16,-8-4 3 16,-9-6 0-16,-8-7 1 15,0-4 6-15,-34-5 2 16,-5-8 4-16,-10-4 40 16,-4-8-41-16,1 0-5 15,2 0 26-15,5 0-21 16,10-14-1-16,4-1-11 15,12 4-54-15,16-2 18 16,6-1-175-16,33 2-485 16,10-1-688-16</inkml:trace>
</inkml:ink>
</file>

<file path=ppt/ink/ink12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9:20:23.507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442 0 816 0,'0'0'1190'15,"0"0"-939"-15,0 0-110 0,0 0 107 16,0 0 22-16,0 0-131 16,0 0-44-16,-128 141 16 15,72-76-59-15,0 3 9 16,1-3 5-16,5-6-34 15,12-3 2-15,5-9-8 16,16-12-19-16,8-8 28 16,9-9-35-16,0-9 0 15,9-7 20-15,27-2-12 16,10 0 16-16,10 0-20 16,6-2 2-16,4-13 20 15,-1 3-26-15,-6 3 0 16,-4 3-1-16,-5 3-8 0,-11 3-12 15,-10 0-28 1,-12 0-25-16,-8 0 41 0,-1 0-42 16,-8 0 17-16,0-9 37 15,0-8-15-15,0-7 30 16,0-2-9-16,-8-7 15 16,-4 1 23-16,-5-3 1 15,4-1 23-15,0 3 25 16,0 7-21-16,-1 7 30 15,8 10-19-15,-3 7-8 16,4 2 13-16,-1 0-34 16,3 27-13-16,-3 18-2 15,3 17 6-15,-4 12 24 0,4 8-35 16,3 6 5 0,0 1 27-16,0-3-34 0,0 1 5 15,0-4-14-15,0-10 4 16,0-11-12-16,0-6-71 15,-4 11-53-15,-6-10-100 16,-2-16-549-16</inkml:trace>
</inkml:ink>
</file>

<file path=ppt/ink/ink12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9:20:24.553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395 251 806 0,'0'0'880'0,"0"0"-620"16,0 0 55-16,0 0-4 0,0 0 8 16,0 0-154-16,0-30-80 15,0 80 8-15,0 27 2 16,-3 25-10-16,0 16-30 16,0 6-8-16,-4 3 7 15,0-10-41-15,1-7-11 16,3-12 29-16,-3-20-7 15,1-16-6-15,2-14-18 16,3-16-18-16,0-8-12 16,0-12-75-16,0-7-51 15,0-5-173-15,0 0-456 16,0-8-1082-16</inkml:trace>
  <inkml:trace contextRef="#ctx0" brushRef="#br0" timeOffset="472">0 316 2089 0,'0'0'353'0,"0"0"-247"15,0 0 107-15,0 0 33 16,0 0-105-16,74-165-66 15,-34 131-42-15,5 5-3 16,8 3 47-16,-1 6-44 16,1 1-1-16,2 7 7 15,4 7-38-15,0 2 17 0,7 3-7 16,-4 0-10-16,3 6 26 16,0 12-14-16,-2 6-12 15,-4 5 13-15,-3 0-14 16,-10 7 0-16,-7-1-6 15,-13 0 6-15,-9 4 7 16,-11-1-7-16,-6 2 0 16,-3 5 10-16,-31-1 10 15,-8 1 2-15,-7-4-10 16,-2-7-6-16,-6-1 14 0,-5-5 2 16,3-9-5-1,-3-3-8-15,-1-8-3 0,9-5 10 16,4-3-16-16,10 0-34 15,14 0 23-15,10 0-71 16,16 0-34-16,0 3-245 16,10 6-752-16</inkml:trace>
</inkml:ink>
</file>

<file path=ppt/ink/ink12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9:20:27.263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73 1483 0,'0'0'281'0,"0"0"-139"16,0 0 96-16,0 0 13 0,0 0-62 15,0 0-110 1,0 36-32-16,0 19 88 0,0 24-13 16,0 17-38-16,0 7-23 15,0 0-19-15,0 0 11 16,0-9-40-16,0-8-12 16,0-11 29-16,0-17-21 15,0-14-7-15,0-15 10 16,0-11-11-16,0-9 9 15,0-9-10-15,0 0-27 16,8-24 18-16,1-21-28 16,2-10-8-16,-2-12-3 15,-3-10 40-15,-2-4-4 16,-4-2-1-16,0-4 1 16,0-1 10-16,0 6-1 0,0 5-3 15,0 11 3-15,0 16 3 16,0 14 30-16,0 11-22 15,0 6 7-15,6 8 21 16,3 2-15-16,8 8-6 16,3-4 1-16,9 5-15 15,4 0 48-15,10 0-47 16,2 0-2-16,5 0 30 16,2 5-29-16,4-4 10 15,-1 2-11-15,1-3 0 16,3 0-9-16,-7 0-47 15,-10 0-55-15,-5 6-186 16,-14 5-306-16,-17 5-245 0</inkml:trace>
  <inkml:trace contextRef="#ctx0" brushRef="#br0" timeOffset="257">96 607 1729 0,'0'0'537'0,"0"0"-412"15,0 0 28-15,0 0 134 16,0 0-85-16,0 0-111 0,0 0-25 16,82 3-49-1,-27-3-2-15,11 0 6 0,6 0-21 16,-1-6-3-16,-1 3-48 15,-15 3-109 1,-10 0-171-16,-17 21-348 0,-19 3-529 0</inkml:trace>
  <inkml:trace contextRef="#ctx0" brushRef="#br0" timeOffset="486">62 1067 1822 0,'0'0'543'0,"0"0"-443"0,0 0 28 15,0 0 134-15,0 0-79 16,0 0-59-16,0 0-94 16,102 35 12-16,-49-35 3 15,5 0-44-15,9 0-1 16,-2-6-5-16,23-6-121 15,-13 3-238-15,-16 1-571 0</inkml:trace>
  <inkml:trace contextRef="#ctx0" brushRef="#br0" timeOffset="870">1356 126 1692 0,'0'0'471'0,"0"0"-304"15,0 0 46-15,0 0 37 16,0 0-71-16,0 0-53 15,-189 29-77-15,146 28 17 16,-3 14-9-16,7 15-7 16,3 8 27-16,10 7-48 15,9 1-5-15,11-8 22 16,6-3-23-16,0-11-8 0,0-9-15 16,12-10 1-1,11-14-11-15,7-5-31 0,-1-13-35 16,1-5 4-16,5-7-142 15,15-11-266-15,-12-6-200 16,-1 0-1189-16</inkml:trace>
  <inkml:trace contextRef="#ctx0" brushRef="#br0" timeOffset="1187">1654 218 2266 0,'0'0'327'0,"0"0"-204"16,0 0-75-16,0 0 140 16,0 0-7-16,0 0-68 15,0 0-59-15,111 145 2 16,-66-72 4-16,-2 9 12 15,-4 1-60-15,1-1 6 16,-4-5 30-16,-4-9-30 16,-1-9-12-16,-9-13-6 15,-5-7-7-15,-5-9-23 0,2-7-95 16,-11 4-122-16,-3-10-382 16,0-2-493-16</inkml:trace>
  <inkml:trace contextRef="#ctx0" brushRef="#br0" timeOffset="1473">1487 1110 2179 0,'0'0'336'16,"0"0"-221"-16,0 0-70 15,0 0 190-15,0 0-22 16,0 0-147-16,91-179-36 0,-21 114-30 16,7-6 0-16,5-5 24 15,8-4-24-15,-9 5 0 16,-6 1 9-16,-15 9-9 16,-15 12 0-16,-19 14-13 15,-9 14-16-15,-11 19-77 16,-6 6-262-16,0 0-523 0</inkml:trace>
  <inkml:trace contextRef="#ctx0" brushRef="#br0" timeOffset="1808">2315 0 2045 0,'0'0'540'0,"0"0"-446"16,0 0-41-16,0 0 123 15,0 0-16-15,0 0-100 16,0 0-33-16,203 160 14 16,-141-91-28-16,7 15-5 15,4 4 44-15,-8 3-22 16,-6 2 4-16,-24 5-23 15,-21-1-2-15,-14-2 21 16,-17-4-30-16,-28-7-17 0,-7-15 8 16,-4-13-9-16,7-11-16 15,2-12-39-15,12-7-80 16,8-14-98-16,15-6-341 16,9-6-374-16</inkml:trace>
  <inkml:trace contextRef="#ctx0" brushRef="#br0" timeOffset="2171">3572 763 2248 0,'0'0'585'15,"0"0"-491"-15,0 0 93 16,0 0 2-16,0 0-44 16,0 0-106-16,0 0-21 15,79-27 16-15,-23 21-17 16,10 4-16-16,2 2 21 15,0 0-7-15,2 0-8 16,-8 0-7-16,-7 0-6 16,-9 0 0-16,-7 0-51 0,-16 0-74 15,-20 0-213-15,-3 8-430 16,0 4-766-16</inkml:trace>
  <inkml:trace contextRef="#ctx0" brushRef="#br0" timeOffset="2507">3563 1181 2053 0,'0'0'605'15,"0"0"-501"-15,0 0 122 16,0 0 43-16,0 0-94 16,0 0-83-16,0 0-8 15,59 0-15-15,-13 0 7 16,5-1-32-16,9-6-10 16,2 1 13-16,6 0-40 15,-2 0 23-15,0 3-23 16,-8 0-6-16,-5 3-2 15,-4 0-66-15,-7 0-38 16,-11 0-50-16,-13 12-421 16,-13 0-998-16</inkml:trace>
</inkml:ink>
</file>

<file path=ppt/ink/ink12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9:20:38.404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23 657 669 0,'0'0'1000'16,"0"0"-771"-16,0 0-47 15,0 0 50-15,0 0 35 16,0 0-51-16,9 157-77 16,-1-64-49-16,-5 13 20 0,0 9-44 15,-3 3-22-15,0-7 7 16,0-7-41-16,0-13 4 15,0-21-14-15,0-17 0 16,0-21 21-16,0-13-20 16,0-19 18-16,0 0-10 15,3-21-8-15,0-29-2 16,5-20-36-16,-5-13-3 16,3-14 39-16,-6-9-14 15,0-6 15-15,0-4-14 16,0-2 14-16,-17 1-12 15,-3 3-1-15,5 13 13 16,2 18 12-16,9 24-11 16,4 25 22-16,0 16-17 15,0 12 1-15,23 6 5 0,9 0 5 16,15 3-11-16,5 14 23 16,10 7-28-16,3-4 25 15,8-2-26-15,5-2 15 16,-2-12-3-16,3 0-12 15,-8-4-18-15,-6 0-21 16,-8 0-58-16,-18 0-203 16,-16 5-284-16,-20 7-266 0</inkml:trace>
  <inkml:trace contextRef="#ctx0" brushRef="#br0" timeOffset="241">114 1145 1913 0,'0'0'565'16,"0"0"-481"-16,0 0 9 16,0 0 135-16,0 0-65 15,0 0-91-15,175 7-23 16,-114-7-25-16,6 0-12 15,-2 0-12-15,-7 0-30 16,4 1-137-16,-15 21-380 16,-21-2-338-16</inkml:trace>
  <inkml:trace contextRef="#ctx0" brushRef="#br0" timeOffset="474">26 1614 2165 0,'0'0'491'0,"0"0"-438"16,0 0 64-16,0 0 80 16,0 0-88-16,0 0-58 15,204 26-22-15,-130-26-28 0,11-2-1 16,5-14-79-1,30-4-199-15,-21-1-330 0,-14 7 68 0</inkml:trace>
  <inkml:trace contextRef="#ctx0" brushRef="#br0" timeOffset="789">1556 335 2167 0,'0'0'482'0,"0"0"-384"15,0 0 28-15,0 0 105 16,0 0-81-16,-201 130-81 16,146-33-33-16,-1 17 1 15,8 14 23-15,11 4-21 16,8 2-27-16,16-3 36 15,10-1-16-15,3-12-13 16,0-11-18-16,26-17-2 16,10-13-11-16,10-18-62 15,10-17-14-15,4-16-33 16,30-24-167-16,-12-2-386 16,-12-2-618-16</inkml:trace>
  <inkml:trace contextRef="#ctx0" brushRef="#br0" timeOffset="1068">2063 584 2514 0,'0'0'488'15,"0"0"-429"-15,0 0-41 16,0 0 158-16,0 0-24 15,88 184-74-15,-46-101-46 16,7 6-11-16,4 5 57 16,3 0-42-16,2-10-20 15,-2-4-2-15,-3-8-14 0,-4-14-29 16,-12-10-67-16,-12-10-33 16,-12-9-50-16,-13-2-306 15,0-10-205-15,0-8-405 0</inkml:trace>
  <inkml:trace contextRef="#ctx0" brushRef="#br0" timeOffset="1319">1990 1534 2013 0,'0'0'561'0,"0"0"-455"0,0 0 81 16,0 0 41-1,0 0-96-15,56-152-78 0,9 71-28 16,11-8-10-16,9-4 8 16,-3 2-24-16,-10 5 9 15,-10 15 27-15,-16 14-36 16,-16 20-21-16,-13 14-13 16,-14 10-86-16,-3 13-210 15,0 0-463-15,0 0-1184 0</inkml:trace>
  <inkml:trace contextRef="#ctx0" brushRef="#br0" timeOffset="1673">2658 156 51 0,'0'0'2201'15,"0"0"-1866"-15,0 0-259 16,0 0 135-16,0 0-28 16,0 0-91-16,175-142-47 15,-110 139-27-15,-3 3 7 16,-13 0 5-16,-17 22-9 16,-15 9 4-16,-17 17-24 15,-3 4 10-15,-40 7 41 16,-13 3-20-16,-6-3 1 15,4-6-33-15,8-15 9 0,15-8 0 16,12-12-9 0,15-10-1-16,8-5-5 0,0-3-28 15,34 0 11-15,18 0-28 16,13 0-64-16,47 3-190 16,-18 3-480-16,-12 1-401 0</inkml:trace>
  <inkml:trace contextRef="#ctx0" brushRef="#br0" timeOffset="2012">3522 150 2105 0,'0'0'508'15,"0"0"-431"-15,0 0-41 16,0 0 197-16,0 0-31 16,108 203-112-16,-58-109-24 15,10 12 22-15,-3 7-31 16,6 1 12-16,-4 1-14 16,-9-1-4-16,-15 5-24 15,-15-1-7-15,-20 0 1 16,-7 0-21-16,-38-10 0 15,-11-8-7-15,-4-21-28 16,6-14-10-16,4-20-34 0,15-14-23 16,10-18-82-16,13-9-318 15,12-4-297-15</inkml:trace>
  <inkml:trace contextRef="#ctx0" brushRef="#br0" timeOffset="2250">4593 1290 2720 0,'0'0'381'16,"0"0"-290"-16,0 0-23 0,0 0 102 15,190-24-89-15,-128 24-52 16,8 0-14-16,-5 0-15 15,-2 3-51-15,-15 14-69 16,-22 20-157-16,-12-5-549 16,-14-3-1309-16</inkml:trace>
  <inkml:trace contextRef="#ctx0" brushRef="#br0" timeOffset="2440">4534 1772 2817 0,'0'0'483'15,"0"0"-432"-15,0 0 55 0,0 0 70 16,203 19-94-16,-101-19-74 16,23 0-8-16,81 0-134 15,-33 14-236-15,-16-2-1501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6:04:55.566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0 1627 0,'0'0'770'16,"0"0"-611"-16,0 0-77 15,0 0 154-15,0 0-69 16,0 0-92-16,0 0-75 15,0 0-68-15,10 0-29 16,5 25-160-16,2-2-276 16,-6 3-183-16</inkml:trace>
</inkml:ink>
</file>

<file path=ppt/ink/ink12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9:20:44.732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85 45 2451 0,'0'0'481'16,"0"0"-418"-16,0 0 95 0,0 0 16 15,0 0-47-15,0 0-71 16,0 0-25-16,187-28 38 16,-125 24-39-16,4 0 5 15,-1 4-26-15,-3 0-8 16,-6 0-2-16,-13 0-38 16,-11 0-47-16,-9 4-26 15,-13 13-147-15,-10-2-331 16,0-1-281-16</inkml:trace>
  <inkml:trace contextRef="#ctx0" brushRef="#br0" timeOffset="255">0 460 2365 0,'0'0'595'0,"0"0"-514"16,0 0 53-16,0 0 68 15,0 0-25-15,0 0-45 16,0 0-67-16,147 6-4 16,-84-6-5-16,8-6-38 15,8-9-18-15,35 0-60 16,-18 11-134-16,-17-9-480 0</inkml:trace>
</inkml:ink>
</file>

<file path=ppt/ink/ink12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9:20:43.005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0 1614 0,'0'0'482'0,"0"0"-385"15,0 0 49-15,0 0 77 16,0 0-88 0,0 0 18-16,79 191-31 0,-36-97-50 15,-1 15-8-15,1 4-16 16,-4-14-4-16,1 5 4 16,-8-14-41-16,-2-10 20 15,-7-13-15-15,-3-8-4 16,-8-13-5-16,-5-15-2 15,0-9-1-15,-7-10 18 16,3-6-11-16,-3-6 9 0,0 0 16 16,3 0-13-16,0-27 16 15,7-17-23-15,7-27-11 16,3-22 15-16,9-12-15 16,-1-10-1-16,3-2 0 15,-5 14-1-15,-1 3-7 16,-2 16-49-16,-3 23-34 15,7 23-84-15,-4 20-199 16,-8 12-391-16</inkml:trace>
  <inkml:trace contextRef="#ctx0" brushRef="#br0" timeOffset="348">1156 9 1774 0,'0'0'631'16,"0"0"-506"-16,0 0-46 15,0 0 183-15,0 0-121 16,0 0-73-16,-102 152-9 15,74-62-19-15,2 9 7 16,-2 10-11-16,9 6-8 0,3-3 24 16,6 2-22-16,7-15-6 15,3-5-4-15,0-14-13 16,0-9-13-16,23-13 6 16,10-5-31-16,6-15-17 15,43-9-159-15,-13-11-273 16,-4-11-220-16</inkml:trace>
  <inkml:trace contextRef="#ctx0" brushRef="#br0" timeOffset="646">1677 167 2194 0,'0'0'641'16,"0"0"-553"-16,0 0 15 16,0 0 84-16,0 0-49 15,52 195-65-15,-25-109-11 16,5 5-32-16,4 0 7 16,7 3 1-16,-4-5-10 15,4-7-1-15,-7-5-27 16,-4-18 2-16,-6-7-4 15,-3-16-59-15,-6-7-53 16,-7-1-102-16,-4-8-386 16,-6-14-276-16</inkml:trace>
  <inkml:trace contextRef="#ctx0" brushRef="#br0" timeOffset="916">1477 1164 2087 0,'0'0'512'15,"0"0"-401"-15,0 0-45 16,0 0 103-16,0 0 1 16,0 0-89-16,180-192-43 15,-89 94-38-15,8-1 7 0,-8-8 38 16,-1 5-7-1,-19 3-4-15,-12 22-24 0,-16 6-10 16,-17 23-21-16,-9 15-81 16,-11 27-119-16,-3 6-403 15,-3 0-417-15</inkml:trace>
  <inkml:trace contextRef="#ctx0" brushRef="#br0" timeOffset="1248">2388 55 2210 0,'0'0'511'0,"0"0"-381"15,0 0-51-15,0 0 80 16,0 0-6-16,0 0-72 15,0 0-59-15,170 138 42 16,-105-67-28-16,-3 21 18 16,1 0 9-16,-4 14-46 15,-13 2 10-15,-15 7-15 16,-14 3-12-16,-17 1 24 16,0-8-18-16,-12-8-6 15,-18-11-12-15,1-19-42 16,1-26-7-16,10-14-56 0,11-29-117 15,7-4-316-15,0-4-762 16</inkml:trace>
</inkml:ink>
</file>

<file path=ppt/ink/ink12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9:27:45.501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468 83 1043 0,'0'0'257'0,"0"0"-96"16,0 0-8-16,0 0-3 15,0 0 26-15,0 0-31 16,-18-62 17-16,13 53-9 16,5 3-24-16,-3 3 14 15,3 0-52-15,0 3-29 16,0 0 29-16,0 0-61 16,0 0 6-16,0 0-24 15,0 0-4-15,17 0 19 16,16 0-27-16,10 0 0 15,3 0 10-15,5 6-10 16,5-3 1-16,-4 0-1 16,-2 0 1-16,-4-3 11 0,-4 3-12 15,-5-3 0-15,-12 0 5 16,-5 0-4-16,-14 0 7 16,-3 0-7-16,-3 0 11 15,0 8 43-15,0 13-55 16,0 17 2-16,-3 21 55 15,-16 12-30-15,-1 12-3 16,-3 3-12-16,0-1-5 16,4-3 28-16,2-11-35 15,5-9 0-15,1-10 22 16,5-10-21-16,0-10 6 16,-2-7-7-16,2-8 0 15,0-5-1-15,-1-3-64 16,0-5-77-16,7 7-60 0,0-11-273 15,0 2-35-15,0-2-309 16</inkml:trace>
  <inkml:trace contextRef="#ctx0" brushRef="#br0" timeOffset="237">584 616 1724 0,'0'0'357'16,"0"0"-242"-16,0 0-48 16,0 0 78-16,0 0 20 15,0 0-12-15,0 0-80 0,133 12-23 16,-70-12-17-16,2 0-22 16,5 0 12-16,4 0-23 15,-1 0-43-15,21 14-54 16,-21-2-235-16,-18 4-238 0</inkml:trace>
  <inkml:trace contextRef="#ctx0" brushRef="#br0" timeOffset="684">37 1277 1467 0,'0'0'244'0,"0"0"-159"15,0 0-21-15,0 0 119 16,0 0 44-16,0 0-95 15,0 0-56-15,-26 0 47 16,49 0-22-16,12 0-26 16,12 0 18-16,15 0-26 0,20 0-9 15,15-4-25 1,22 0 0-16,14-1 33 0,15-1-66 16,7 4 1-16,-2-4 24 15,-3 0-24-15,-16 3 0 16,-12-3-1-16,-24 3 2 15,-23 3 8-15,-19-3-10 16,-23 3 0-16,-18 0-3 16,-7 0 3-16,-8 0-19 15,0 0-59-15,-8 0-142 16,-17 0-309-16,-4 6-204 0</inkml:trace>
  <inkml:trace contextRef="#ctx0" brushRef="#br0" timeOffset="1194">0 2199 1770 0,'0'0'249'0,"0"0"-249"0,0 0-37 16,0 0 37-16,0 0 99 16,178-101-59-16,-113 51-19 15,1-8-21-15,-1-1 42 16,-6-4 68-16,-10 2-53 15,-10 2 23-15,-10 9 28 16,-6 8-2-16,-9 13-12 16,-4 11-38-16,-7 9-26 15,-3 9 12-15,3 0-42 16,-3 19-1-16,0 27 1 16,0 16 1-16,0 14 8 15,0 10 2-15,-13 0-3 16,1-7 43-16,-2-8-50 0,0-7-1 15,5-10 24 1,3-8-23-16,-5-4 0 0,2-9-1 16,2-5-11-16,4-3 11 15,3-8-121-15,0 2-66 16,0-11-169-16,19-5-199 16,1-3-1111-16</inkml:trace>
  <inkml:trace contextRef="#ctx0" brushRef="#br0" timeOffset="1630">1422 1625 1213 0,'0'0'903'0,"0"0"-799"16,0 0-71-16,0 0 78 15,0 0 115-15,0 0-13 16,0 0-118-16,-68-42-77 16,37 59 42-16,-8 15-46 15,-10 13 11-15,-4 11 12 16,-5 12-26-16,-1 5 29 16,6 4-13-16,4 3-27 15,16-6 36-15,15-3-36 16,13-6 0-16,5-7 9 15,23-5-9-15,27-6-21 0,12-12-14 16,7-12-26-16,7-10 60 16,-8-13-62-16,-6 0 56 15,-7-26-2-15,-16-11 13 16,-16-6-4-16,-15-4 23 16,-8-4 23-16,-20 7 53 15,-33 2-74-15,-16 16-4 16,-10 14-21-16,-3 12 0 15,11 12-106-15,19 21-382 16,28-7-725-16</inkml:trace>
</inkml:ink>
</file>

<file path=ppt/ink/ink12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9:27:54.653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871 85 1536 0,'0'0'245'15,"0"0"-154"-15,0 0 95 16,0 0 63-16,0 0-63 16,0 0-59-16,-37-68-45 15,37 61 9-15,0 3-62 16,8-1-22-16,18 5 23 0,13 0-20 15,10 0-9-15,4 5-2 16,9 9 10-16,-1 1-14 16,1-1 5-16,-3-1 0 15,-6-4-4-15,-13-5 4 16,-11 2 0-16,-16-6-2 16,-7 0 8-16,-6 0 18 15,0 0-24-15,-33-2 0 16,-9-11 11-16,-10 1-10 15,-10-1-1-15,-4 1 4 16,1 3 2-16,3 3 5 16,6-1-11-16,7 6 0 15,10 1 17-15,8 0-11 0,5 0 3 16,7 1-3 0,3 21 1-16,6 7-10 0,4 7 3 15,6-1 0-15,0 7 8 16,0-4-7-16,0-3 1 15,0-3-2-15,0-2 9 16,0-7-15-16,3-3 6 16,3-5 0-16,-3-5 3 15,4-2-3-15,3-5 1 16,3 0 9-16,4-3-4 16,9 0-7-16,6 0 1 15,7 0 0-15,4 6 3 16,2 3-3-16,2 11 1 15,-4 7 2-15,-5 6 7 16,-8 7-11-16,-10 8 1 0,-17-2 0 16,-3 5 15-1,-3-3-14-15,-31-4 12 0,-11-6 28 16,-4-9-16-16,-1-5 28 16,-1-7-29-16,2-11-11 15,2-3 41-15,9-3-42 16,4 0 0-16,9 0-10 15,5-6-2-15,9 3-48 16,5 3-123-16,6 0-360 16,0 6-171-16,0 10-1047 0</inkml:trace>
  <inkml:trace contextRef="#ctx0" brushRef="#br0" timeOffset="325">160 1143 849 0,'0'0'1187'16,"0"0"-997"-16,0 0-140 16,0 0 100-16,0 0 62 15,0 0-127-15,0 0-58 16,130 0 6-16,-34 0-21 15,12 0 55-15,16 0-22 0,15 0-26 16,8 8 35 0,6-2-22-16,1 1-14 0,4-5 7 15,-11-2-18-15,-19 2-7 16,-21-2 0-16,-32 0-25 16,-25 5-5-16,-30 3-98 15,-20 9-50-15,-34 1-149 16,-14-1-499-16</inkml:trace>
  <inkml:trace contextRef="#ctx0" brushRef="#br0" timeOffset="775">0 2245 101 0,'0'0'1845'0,"0"0"-1721"15,0 0-112-15,0 0-11 16,180-24 118-16,-88-11 8 16,8-10-91-16,8-8-35 15,-3-6 32-15,-6-11-18 16,-20-4 37-16,-14 1-6 15,-22-1 13-15,-18 9 56 16,-11 9-28-16,-11 18 16 16,-3 14-2-16,0 18-57 15,0 6 15-15,0 23-56 16,-14 40 3-16,-5 26 47 0,-7 19-23 16,3 7-6-1,0-4 7-15,4-7-22 0,2-8 33 16,5-14-42-16,-2-13 0 15,5-7 8-15,-2-9-8 16,5-11 0-16,0-7-26 16,6-11-76-16,0-7-74 15,9-11-174-15,20-3-172 16,4-3 43-16</inkml:trace>
  <inkml:trace contextRef="#ctx0" brushRef="#br0" timeOffset="1129">1477 1797 1876 0,'0'0'541'16,"0"0"-422"-16,0 0 15 16,0 0 132-16,0 0-90 15,-178 61-75-15,109 4-61 16,1 12-19-16,6 9 46 15,9 2-34-15,21-3-13 16,15 4-4-16,17-7-4 16,0-2-21-16,43-10 9 15,13-8-36-15,15-14 35 0,14-16-42 16,0-21 12 0,0-11 7-16,-12 0-8 0,-21-29 25 15,-22-12 4-15,-24-4 3 16,-6-1 22-16,-45-2 1 15,-28 13 4-15,-15 9-27 16,0 14-9-16,-3 12-45 16,24 6-216-16,24 11-743 0</inkml:trace>
</inkml:ink>
</file>

<file path=ppt/ink/ink12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9:27:58.334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753 113 401 0,'0'0'976'16,"0"0"-783"-16,0 0-53 16,0 0-7-16,0 0 97 0,0 0-87 15,-36-74-50 1,36 65 12-16,0-4-46 0,13 4-20 15,10 5-12-15,6 0-20 16,7 4 27-16,1 0-33 16,2 0-1-16,-4 21 18 15,-1 8-18-15,-5 7-1 16,-13 4 0-16,-10-4 1 16,-6 3-12-16,0-1 12 15,-29-5 0-15,-10-3 7 16,-1-7-6-16,-2-5 7 15,2-9 14-15,9-7 2 16,5-2 55-16,12 0-58 16,8 0 17-16,6 0-3 15,0 0-30-15,9-6-5 0,25 6-15 16,8 0 15-16,7 0-23 16,7 30 23-16,-1 9-10 15,-5 10 9-15,-12 4-5 16,-11 3 6-16,-15 2 0 15,-12-4 0-15,0-6 16 16,-26-7-16-16,-16-9 0 16,-4-8 49-16,-2-14-9 15,-6-5-3-15,6-5-19 16,-2 0-18-16,12-5-10 16,-9-3-159-16,15 6-203 15,6-2-350-15</inkml:trace>
  <inkml:trace contextRef="#ctx0" brushRef="#br0" timeOffset="337">0 1282 2049 0,'0'0'524'0,"0"0"-481"16,0 0-18-16,0 0 142 16,0 0-53-16,0 0-54 15,190 0-18-15,-79 0-2 16,24 0 56-16,9 0-75 16,6 0-6-16,7 0 22 0,4 0-29 15,0 4 2-15,-11-2 11 16,-6-2-21-16,-24 0 31 15,-21 0-31-15,-28 0-36 16,-20 0 8-16,-23 0-83 16,-17 3-134-16,-19 11-216 15,-27 2-155-15,-12-4-1116 0</inkml:trace>
  <inkml:trace contextRef="#ctx0" brushRef="#br0" timeOffset="788">91 2420 1980 0,'0'0'301'0,"0"0"-301"15,0 0 0-15,0 0 134 16,175-90-9-16,-101 37-76 16,8-3-31-16,-3-5 3 15,0-10 21-15,-14-5-42 16,-13-1 18-16,-10 2 37 0,-14 3 24 16,-13 14-19-1,-7 13 2-15,-5 20 0 0,-3 15 18 16,0 10-59-16,0 19-21 15,0 44 29-15,-17 25-4 16,-6 18 13-16,-6 12-25 16,2-3 1-16,7-8 29 15,0-13-41-15,8-12 4 16,-1-11 4-16,3-9-9 16,3-13-1-16,1-7-24 15,3-12-40-15,3-10-52 16,0-5-208-16,36-15-166 15,10 0 112-15,-4-21-1140 0</inkml:trace>
  <inkml:trace contextRef="#ctx0" brushRef="#br0" timeOffset="1134">1461 1966 1780 0,'0'0'531'0,"0"0"-362"15,0 0-22-15,0 0 143 16,0 0-82-16,0 0-102 16,-184 171-22-16,108-87-47 15,8 12-13-15,12-6 29 16,21-3-35-16,18-8-12 16,17-6-6-16,3-10 0 0,39-8 0 15,15-10-32-15,8-19-16 16,3-14 32-16,4-12-1 15,-13 0 17-15,-9-27 0 16,-21-8 1-16,-23-5 15 16,-6-2-16-16,-29 3 0 15,-36 7 19-15,-17 11-19 16,-6 12 0-16,3 9-38 16,12 0-56-16,24 17-138 15,26 10-560-15,20-6-1187 0</inkml:trace>
</inkml:ink>
</file>

<file path=ppt/ink/ink12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9:28:00.360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631 616 1646 0,'0'0'318'0,"0"0"-217"16,0 0-82-16,0 0 138 15,0 0 23-15,0 0-108 16,198-92-22-16,-136 58-35 16,-4-1 13-16,1-10 12 15,-6 1-20-15,-7-3 19 16,-10 0-22-16,-7-7 1 16,-6 5 67-16,-6-3-35 15,-8 9 14-15,-2 7-22 16,-4 8-21-16,-3 12 43 15,0 8-30-15,0 8-28 16,0 0-6-16,0 14 2 16,0 28-2-16,0 20 28 0,0 12-26 15,-10 10 22-15,-2 5-24 16,-2 2 1-16,-3-2 12 16,2-6-13-16,-2-4-51 15,1-6-109-15,-13 13-178 16,1-19-230-16,6-14-167 0</inkml:trace>
  <inkml:trace contextRef="#ctx0" brushRef="#br0" timeOffset="363">0 1090 2134 0,'0'0'261'0,"0"0"-255"16,0 0-6-16,0 0 108 16,0 0 59-16,0 0-30 15,183 71-79-15,-72-56 20 16,44-3-9-16,41-2-45 15,30-8 43-15,-21 0-49 16,-38-2 0-16,-45 3 4 16,-34 1-21-16,14-2-2 15,3 5 1-15,-1-1 0 0,-25-4-16 16,-22 4 8 0,-26-3-44-16,-14 3-32 0,-17 6-146 15,0 0-111-15,-20-3-351 0</inkml:trace>
</inkml:ink>
</file>

<file path=ppt/ink/ink12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9:28:01.360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0 455 925 0,'0'0'1071'16,"0"0"-1044"-16,0 0 6 15,0 0-33-15,0 0 130 16,0 0-49-16,0 0-71 16,197-139-1-16,-151 101 21 15,2-7-16-15,-5 1 12 16,-4 0 8-16,-2 4 6 16,-11 1 25-16,-7 13 11 15,-5 5-23-15,-8 9 44 16,-6 12-47-16,0 0 11 15,0 9-18-15,0 26-18 0,0 19 23 16,0 13-12-16,0 13-6 16,0 2 61-1,-3 0-59-15,-3-5-19 0,1-6 13 16,2-10-25-16,3-11 7 16,0-5-8-16,0-10-40 15,0-8 2-15,0 0-204 16,14-14-223-16,0-6-151 0</inkml:trace>
  <inkml:trace contextRef="#ctx0" brushRef="#br0" timeOffset="510">1407 13 2215 0,'0'0'308'0,"0"0"-226"15,0 0 21-15,0 0 139 16,0 0-67-16,0 0-118 16,0 0-47-16,-116-25 29 15,79 47-39-15,5 4 8 16,-4 4 19-16,-1 9-26 15,1 1 19-15,1 11-13 16,-2 3-1-16,1 0 23 16,7 5-29-16,3 4 0 0,7-2 25 15,5 1-25 1,11 2 0-16,3-2 0 0,0-1 0 16,9-7-2-16,24-6-8 15,7-8-18-15,15-6 20 16,7-14-17-16,11-9 25 15,6-11-27-15,-2 0 21 16,-4 0-8-16,-14-19-2 16,-16-8 16-16,-17 0 3 15,-17 0-2-15,-9-3 19 0,-9 1 8 16,-34 0-5 0,-16 5 2-16,-9 4-25 15,-5 5 0-15,1 7-10 0,13 8-23 16,3 0-150-1,21 8-611-15,15 10-1359 0</inkml:trace>
</inkml:ink>
</file>

<file path=ppt/ink/ink12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9:28:09.697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0 764 1512 0,'0'0'557'16,"0"0"-432"-16,0 0-78 15,0 0 141-15,0 0 4 16,0 0-95-16,11-62-49 0,21 27-47 15,4-10 18-15,10-1-12 16,-4-7-5-16,1 0 49 16,-7 0-41-16,-10 2 22 15,-3 9 44-15,-9 8-28 16,-5 14 20-16,-6 11-35 16,-3 9-18-16,0 4 9 15,0 42-24-15,0 21 0 16,0 20 43-16,-3 5-28 15,-9 6 0-15,-5-3-4 16,3-16-10-16,5-8 14 16,3-12-15-16,-2-15-2 0,5-8-7 15,3-10-30-15,0-5-122 16,0-12-195-16,20-6-309 16,0-3-549-16</inkml:trace>
  <inkml:trace contextRef="#ctx0" brushRef="#br0" timeOffset="228">813 711 1846 0,'0'0'372'0,"0"0"-274"15,0 0 123-15,0 0 61 0,0 0-134 16,82 168-85-16,-53-132-29 15,4-3-19-15,-1-7-15 16,-2-6-2-16,-1 2-90 16,-3-10-94-16,7-7-141 15,-7-5-208-15,-9 0-451 0</inkml:trace>
  <inkml:trace contextRef="#ctx0" brushRef="#br0" timeOffset="420">1077 655 1650 0,'0'0'473'0,"0"0"-367"15,0 0 119-15,0 0 61 16,0 0-114-16,-114 189-73 0,88-130-96 16,4-1 4-16,-6-3-14 15,8-6 4-15,2-6-86 16,11-4-118-16,4-13-271 15,3-10-195-15</inkml:trace>
  <inkml:trace contextRef="#ctx0" brushRef="#br0" timeOffset="781">1748 81 1908 0,'0'0'351'15,"0"0"-284"1,0 0-37-16,178-19 59 0,-110 15 50 16,1-3-18-16,4-2-91 15,-11-2-12-15,-10-1 37 16,-16 3-40-16,-16 0 28 15,-14 9-9-15,-6 0 10 16,0 12 25-16,-6 33-48 16,-25 11 14-16,-1 13 27 15,-4 9-61-15,0 4 17 16,4-7-18-16,6 3 8 16,6-10-29-16,3-6-15 0,4-10-97 15,1-4-206-15,4-14-347 16,-1-12-1160-16</inkml:trace>
  <inkml:trace contextRef="#ctx0" brushRef="#br0" timeOffset="968">1798 473 1927 0,'0'0'376'0,"0"0"-284"16,0 0 21-16,0 0 43 0,207 0-92 15,-110 0 15 1,11 0-79-16,0 15-38 0,13 14-140 16,-33 1-392-16,-25-7-1344 0</inkml:trace>
  <inkml:trace contextRef="#ctx0" brushRef="#br0" timeOffset="1235">1457 1180 2268 0,'0'0'471'0,"0"0"-440"0,0 0-29 15,0 0 108-15,209-9 7 16,-99-2-74-16,10 2 17 15,4-3-59-15,-2 6 20 16,-4 0 0-16,-13 3-21 16,-11 3-28-16,-12 0-74 15,-11 0-118-15,-20 0-318 16,-26 6-223-16</inkml:trace>
  <inkml:trace contextRef="#ctx0" brushRef="#br0" timeOffset="1622">1274 2115 2112 0,'0'0'312'16,"0"0"-312"-16,0 0 1 15,0 0 64-15,0 0 85 16,219-139-96-16,-143 77-24 16,3-10-23-16,-4-1 22 15,-10-1 36-15,-9 5-21 16,-17 8 3-16,-10 12 40 0,-15 15-17 16,-8 15-4-16,-6 15-24 15,0 4-21-15,0 24 3 16,-14 32-24-16,-14 21 0 15,-1 9 23-15,-2 4-13 16,6-1-10-16,2-7-1 16,6-11 1-16,5-9 0 15,4-12-49-15,8-15-112 16,3-18-140-16,25-7-287 16,1-10-44-16</inkml:trace>
  <inkml:trace contextRef="#ctx0" brushRef="#br0" timeOffset="1950">2272 1545 2107 0,'0'0'306'16,"0"0"-173"-16,0 0 115 15,-193 197 2-15,142-114-138 16,8-1-79-16,19 1 6 15,21-8-25-15,3-5-13 16,30-14-2-16,30-15-9 16,11-17-7-16,8-16-40 15,-2-8 9-15,-7-8 24 16,-18-25-19-16,-19-6 42 16,-27-2 1-16,-6-3 0 0,-26 2 47 15,-33 8-33-15,-12 7-13 16,-11 12 29-16,3 15-30 15,17 0-28-15,25 11-51 16,25 16-280-16,12-6-459 16</inkml:trace>
  <inkml:trace contextRef="#ctx0" brushRef="#br0" timeOffset="2366">3416 1236 2228 0,'0'0'528'0,"0"0"-480"0,0 0 0 15,0 0 86-15,0 0 4 16,238-3-104-16,-159 3-32 16,-7 0-4-16,-4 0-22 15,2 15-167-15,-22 5-283 16,-14-3-190-16</inkml:trace>
  <inkml:trace contextRef="#ctx0" brushRef="#br0" timeOffset="2568">3805 923 757 0,'0'0'1511'0,"0"0"-1229"16,0 0-190-16,0 0 134 16,0 0-31-16,-37 198-43 15,31-119-137-15,0 2-5 16,6-3 5-16,0-5-15 15,0 16-75-15,9-18-218 16,11-19-480-16</inkml:trace>
  <inkml:trace contextRef="#ctx0" brushRef="#br0" timeOffset="3191">4977 814 2121 0,'0'0'277'0,"0"0"-187"16,0 0-63-16,0 0 111 16,-23-162 52-16,23 119-105 15,12-5-34-15,22 7-36 16,2 3 34-16,7 5-13 15,2 9 1-15,4 11 2 16,1 13-39-16,-4 0 0 16,-7 43 36-16,-13 22-3 15,-14 15 8-15,-12 17-26 16,-9 10-2-16,-37-2 27 16,-13-1-40-16,-9-11 0 15,-8-10 12-15,8-16-10 16,2-20 10-16,16-14-12 15,12-14 1-15,15-18 20 0,10-1-21 16,13-1 0-16,0-30 11 16,0-2-10-16,26 1-2 15,7 2-8-15,2 17 9 16,1 9-6-16,1 4-9 16,-1 13 15-16,-1 18 3 15,8 11 3-15,2-4 6 16,2-2-12-16,5-7 0 15,1-9-21-15,22-4-115 16,-13-12-221-16,-9-4-462 0</inkml:trace>
  <inkml:trace contextRef="#ctx0" brushRef="#br0" timeOffset="3434">5779 1021 2345 0,'0'0'516'0,"0"0"-446"15,0 0 94-15,0 0 22 16,0 0-86-16,0 0-68 16,176 162 10-16,-133-124-36 15,4-3 11-15,-5 0-17 16,-2-2-76-16,-2-2-2 0,1-12-272 15,-11-4-397 1,-10-12-118-16</inkml:trace>
  <inkml:trace contextRef="#ctx0" brushRef="#br0" timeOffset="3627">6127 1013 2078 0,'0'0'488'0,"0"0"-354"16,0 0 93-16,-110 151 0 16,72-86-81-16,-4-3-122 15,-1 2-8-15,-1-6-16 0,12-5-57 16,4 6-55 0,11-16-381-16,6-13-473 0</inkml:trace>
  <inkml:trace contextRef="#ctx0" brushRef="#br0" timeOffset="4310">7181 290 1927 0,'0'0'271'0,"0"0"-268"16,0 0 19-16,0 0 48 0,167-12 68 16,-105 12-77-1,0 0-42-15,-7 0-7 0,-5 3 40 16,-18 3 18-16,-12-3-69 15,-14-3 8-15,-6 0 88 16,0 0 46-16,-29 0-88 16,-14-16-35-16,-13 5 17 15,-9 1 26-15,-6-1-54 16,-5 11 12-16,4 0 43 16,2 0-19-16,10 11-3 15,10 14-21-15,18 4-9 16,15 9 15-16,14 4-27 15,3 8 0-15,15 3 9 0,25 4-8 16,7-2 5 0,4 1-6-16,-2-3 2 15,1-4 11-15,-7-1-13 0,-12-4 0 16,-5-6 19-16,-12-1-11 16,-11-9 1-16,-3-1 1 15,-9 0 1-15,-31-8 2 16,-13 3-13-16,2-1-73 15,-18-3-75-15,13-8-355 16,13-3-392-16</inkml:trace>
  <inkml:trace contextRef="#ctx0" brushRef="#br0" timeOffset="4555">6935 1250 1861 0,'0'0'524'0,"0"0"-406"16,229 0 107-16,-111-6 5 15,13-5-59-15,6 3-63 16,7 1-47-16,0 5 6 16,-10 2-46-16,-10 0-10 15,-16 0-11-15,-12 0-12 16,-20 5-97-16,-24 12-65 15,-19-2-316-15,-27-3-188 0</inkml:trace>
  <inkml:trace contextRef="#ctx0" brushRef="#br0" timeOffset="4956">6588 2201 2212 0,'0'0'257'0,"0"0"-257"16,0 0 0-16,177-54 133 0,-98 6-4 15,-2-5-71 1,2-10-11-16,-6 3-10 0,-11-5 54 15,-13 2 5-15,-10 5-29 16,-13 8 34-16,-9 12-67 16,-8 12 7-16,-9 10 26 15,0 16-36-15,0 3-16 16,0 42 9-16,-12 15-22 16,-8 14 38-16,0 9-40 15,4-1 9-15,2-5-4 16,5-9-4-16,3-9-2 15,1-11-16-15,2-11-70 16,3-7-19-16,0-12-213 0,17-10-244 16,3-8-27-16</inkml:trace>
  <inkml:trace contextRef="#ctx0" brushRef="#br0" timeOffset="5297">7753 1560 1935 0,'0'0'631'16,"0"0"-461"-16,0 0 31 15,0 0 27-15,-173 118-40 16,108-45-120-16,3 10-19 0,11 1-19 16,20 3-29-1,20-4 34-15,11-7-34 0,20-5-1 16,36-13 0-16,15-13-24 15,11-13-18-15,3-19-15 16,-9-13 20-16,-13 0 23 16,-24-33 13-16,-19-9 1 15,-20-6 27-15,0-1-26 16,-34-1 34-16,-25 8-32 16,-12 7 7-16,-8 15-17 15,0 10 7-15,13 10-84 16,21 0-130-16,22 18-638 15,17-2-1283-15</inkml:trace>
  <inkml:trace contextRef="#ctx0" brushRef="#br0" timeOffset="5627">8909 1212 2369 0,'0'0'508'0,"0"0"-502"0,0 0 18 16,0 0 33-16,196 0 22 16,-114 4-22-16,-3 1-46 15,-8 3-11-15,-8 1-57 16,-7 9-135-16,-17-6-279 16,-16-3-227-16</inkml:trace>
  <inkml:trace contextRef="#ctx0" brushRef="#br0" timeOffset="5798">9207 982 2203 0,'0'0'511'0,"0"0"-335"16,0 0 118-16,-29 185-122 16,26-93-72-16,3 5-41 15,0 1-49-15,0-4-10 16,0 24-61-16,6-24-180 15,-3-20-754-15</inkml:trace>
</inkml:ink>
</file>

<file path=ppt/ink/ink12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9:28:17.136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100 341 333 0,'0'0'959'16,"0"0"-718"-16,0 0-46 0,0 0-17 15,0 0 52-15,0 0-72 16,0 0-75-16,-9-115-9 16,41 100 35-16,10 2-70 15,1 7-14-15,7 6 21 16,-1 0-15-16,-7 13 2 16,-5 17-9-16,-12 5-15 15,-16 10 21-15,-9-1-20 16,-3-1-10-16,-36 2 32 15,-13-4-7-15,-4-2 26 16,-3-10-24-16,4-1 0 16,10-11 28-16,8-6-54 15,14-5-1-15,13-6 24 0,7 0-18 16,3 0-3 0,0 0-3-16,26 0-2 15,10 0-9-15,4 8-33 0,5 15 16 16,-2 2 4-16,-1 15-8 15,-2 2 16-15,-7 10 7 16,-10 2 9-16,-7 0 24 16,-16-4-17-16,0-7-7 15,-7-4 42-15,-25-6-16 16,-14-10 19-16,-4-8-7 16,-4-6 9-16,4-2 16 15,1-7-44-15,9 0-10 16,12 0-1-16,11-7-8 15,14-5-107-15,3-13-190 16,29 4-452-16,7-7-1213 0</inkml:trace>
  <inkml:trace contextRef="#ctx0" brushRef="#br0" timeOffset="223">837 695 1925 0,'0'0'320'16,"0"0"-181"-16,0 0 121 15,0 0-31-15,138 156-65 16,-103-119-88-16,4 2-49 16,-2-3-27-16,-4-7-18 0,-7 1-92 15,-3-1-146-15,-4-9-321 16,-5-8-106-16</inkml:trace>
  <inkml:trace contextRef="#ctx0" brushRef="#br0" timeOffset="406">1096 691 1041 0,'0'0'1037'16,"0"0"-820"-16,0 0-111 15,0 0 85-15,0 0 10 16,-158 171-147-16,116-120-54 16,5 2 0-16,2 11-94 0,8-13-190 15,12-16-328-15</inkml:trace>
  <inkml:trace contextRef="#ctx0" brushRef="#br0" timeOffset="864">1806 140 2183 0,'0'0'250'0,"0"0"-173"0,0 0-50 16,0 0 139-16,0 0 18 15,180-47-115-15,-174 53-57 16,-6 18 24-16,0 5-24 16,-25 0 9-16,-18 5-5 15,-10-4-15-15,1-5-2 16,7-4-26-16,8-5-31 16,17-8 29-16,11 1-57 15,9-5 14-15,0 3 53 16,26 2-10-16,17 3 28 15,5 6-5-15,8 1 6 16,1 11-8-16,-9 5 17 16,-5 7-6-16,-11 2 42 0,-8-3-23 15,-15 0 37 1,-9-1 8-16,0-11-24 0,-23-6 32 16,-16-9-23-16,-7-5-14 15,-7-7-13-15,1-2-25 16,7 0-45-16,-1 0-127 15,13 0-468-15,13 0-460 0</inkml:trace>
  <inkml:trace contextRef="#ctx0" brushRef="#br0" timeOffset="1120">1610 1110 1955 0,'0'0'537'16,"0"0"-494"-16,0 0 122 15,186 0 33-15,-81 0-82 16,12 0-10-16,12 0-72 16,2 0-1-16,-4 0 20 15,-2 0-47-15,-17 0-6 16,-14 0-2-16,-12 9-91 15,-12 7-113-15,-25-4-255 16,-22 1-254-16</inkml:trace>
  <inkml:trace contextRef="#ctx0" brushRef="#br0" timeOffset="1532">1358 2085 1905 0,'0'0'329'0,"0"0"-329"16,0 0 0-16,0 0 106 15,0 0 97-15,173-73-109 16,-114 25-79-16,3-8 26 0,-6-7-32 15,-4 3 32 1,-6-8 5-16,-10 6 2 0,-7 3 28 16,-12 10-18-16,-4 10-35 15,-10 16 75-15,0 16-44 16,-3 7-24-16,0 9-3 16,0 38-16-16,-9 15 16 15,-5 15 4-15,-2 5-17 16,4 0 33-16,1 2-47 15,5-11 0-15,3-5 0 16,0-12-33-16,3-11-37 16,0-11-162-16,3-13-227 0,20-13-88 15,-1-8-1106-15</inkml:trace>
  <inkml:trace contextRef="#ctx0" brushRef="#br0" timeOffset="1870">2434 1467 2205 0,'0'0'481'0,"0"0"-352"16,0 0 87-16,0 0-23 16,0 0-72-16,-226 156-64 15,165-76-6-15,5 8 12 16,17 0-63-16,19 4 1 15,20-8 2-15,0-7-3 0,33-6 0 16,25-12-38-16,15-15 16 16,6-17-26-16,-2-16-29 15,-7-11 19-15,-12 0 57 16,-19-31-7-16,-16-8 2 16,-18-9 12-16,-5-2 0 15,-28 4 32-15,-20 1-38 16,-12 13-7-16,1 8-8 15,2 18-105-15,17 6-205 16,13 0-493-16</inkml:trace>
  <inkml:trace contextRef="#ctx0" brushRef="#br0" timeOffset="2183">3683 1071 2583 0,'0'0'329'16,"0"0"-258"-16,0 0 8 0,0 0 53 15,0 0-60 1,179 12-57-16,-111 6 12 16,2 0-27-16,-12 2-24 0,-5-3-2 15,-11 4-131-15,-13-5-172 16,-12-5-289-16,-11-7-236 0</inkml:trace>
  <inkml:trace contextRef="#ctx0" brushRef="#br0" timeOffset="2328">3967 916 1888 0,'0'0'704'15,"0"0"-639"-15,0 0 62 16,0 0 88-16,-3 206-124 16,3-124-49-16,0 45-42 0,0-21-149 15,0-18-546-15</inkml:trace>
  <inkml:trace contextRef="#ctx0" brushRef="#br0" timeOffset="3282">5119 397 1588 0,'0'0'234'16,"0"0"-108"-16,0 0 35 16,0 0 124-16,0 0-80 0,0 0-142 15,0 0 16-15,-68 106 24 16,25-25-38-16,-10 1 36 16,2-5-86-16,1 1 10 15,7-11 21-15,11-8-38 16,5-14 1-16,15-15-9 15,6-10 1-15,6-8 21 16,0-9-14-16,12-3-8 16,21 0 27-16,10 0-27 15,2 0 0-15,4-9 0 16,-4 6-23-16,2 3 17 16,-9 0-75-16,-1 0-104 15,-4 0-39-15,-7 6-114 0,0 0 8 16,-3-6-75-16,-4-12-225 15,-5-20-307-15,-5-4 937 16,-9 6 95-16,0 4 549 16,0-7-324-16,-9 3 59 15,-5-3-77-15,-2 12-40 16,7 14 88-16,0 7-146 16,1 11-113-16,2 39 68 15,-5 11-21-15,2 12-56 16,0 9-39-16,1-2-29 15,2-3 37-15,3-7-51 16,3-5 0-16,0-9-15 16,0-8-14-16,0-1-146 0,6-12-178 15,11-14-327-15</inkml:trace>
  <inkml:trace contextRef="#ctx0" brushRef="#br0" timeOffset="3517">5791 1051 2145 0,'0'0'321'16,"0"0"-231"-16,0 0-14 0,0 0 144 15,0 0-57 1,179 150-60-16,-137-117-36 0,-2-1-67 15,-4-4-23-15,-2 0-43 16,-9-2-174-16,-5-8-298 16,-8-6-123-16</inkml:trace>
  <inkml:trace contextRef="#ctx0" brushRef="#br0" timeOffset="3702">6122 974 1815 0,'0'0'554'16,"0"0"-489"-16,0 0 75 15,0 0 82-15,-145 198-103 0,100-136-92 16,2-2-27 0,4-3-1-16,5 5-171 0,15-14-284 15,7-16-348-15</inkml:trace>
  <inkml:trace contextRef="#ctx0" brushRef="#br0" timeOffset="4055">7001 519 1580 0,'0'0'762'0,"0"0"-654"15,0 0-98-15,0 0 114 16,118-192 62-16,-98 147-74 16,-3 5-73-16,-5 3-26 15,-1 9 68-15,-5 9-33 16,-3 11-14-16,-3 8 29 15,0 0-49-15,0 38 1 16,0 20 13-16,0 16-16 16,-3 12-3-16,-3 8-9 15,3 2-40-15,3-1-53 0,0 22-230 16,0-27-357 0,0-19-264-16</inkml:trace>
  <inkml:trace contextRef="#ctx0" brushRef="#br0" timeOffset="4297">6700 1107 2150 0,'0'0'454'15,"0"0"-454"-15,0 0 0 16,0 0 138-16,243 0 25 15,-135-6-84-15,9-6-46 0,5 4-25 16,-7 1 12-16,-15 4-20 16,-15 3-21-16,-15 0-19 15,-18 0-166-15,-19 16-178 16,-21-2-215-16</inkml:trace>
  <inkml:trace contextRef="#ctx0" brushRef="#br0" timeOffset="4723">6556 1929 1172 0,'0'0'526'15,"0"0"-481"-15,0 0 48 16,0 0 137-16,0 0 3 16,0 0-101-16,0 0-108 15,197-153-8-15,-134 97 44 16,-9-6-17-16,3-3 10 16,-12 0 26-16,-8 7 3 15,-9 5 33-15,-11 14-65 16,-3 16 22-16,-11 15 22 15,-3 8-57-15,0 1-7 0,0 41-29 16,-8 17 26 0,-7 17 48-16,-2 11-59 0,4-1 15 15,1 1 4-15,4-4-29 16,5-10-6-16,0-11 0 16,0-10-42-16,3-9 30 15,0-11-141-15,0-12-152 16,0-7-253-16,12-11-356 0</inkml:trace>
  <inkml:trace contextRef="#ctx0" brushRef="#br0" timeOffset="5235">7649 1478 1936 0,'0'0'318'0,"0"0"-220"16,0 0 165-16,0 0-8 0,0 0-95 16,0 0-72-1,0 0-45-15,-195 0 23 0,146 42-27 16,2 5-16-16,4 11 42 16,8 7-63-16,8 4 8 15,12-2 17-15,7 0-27 16,8-4 1-16,0-4-1 15,28-9 0-15,7-8-7 16,7-11-16-16,5-13-5 16,2-11 26-16,-4-7-15 15,-5-4 10-15,-8-23 7 16,-8-7 1-16,-18-2 52 16,-6-5-52-16,0 6 23 15,-36 5 13-15,-13 9-31 16,-7 13-6-16,-16 8-69 0,16 27-197 15,11-1-721-15</inkml:trace>
</inkml:ink>
</file>

<file path=ppt/ink/ink12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9:28:23.562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54 9 1232 0,'0'0'673'16,"0"0"-465"-16,0 0-149 0,0 0 117 15,0 0 36-15,0 0-136 16,125-9-51-16,-66 9-25 16,6 0-3-16,7 0-15 15,20 0-174-15,-20 9-179 16,-19 2-334-16</inkml:trace>
  <inkml:trace contextRef="#ctx0" brushRef="#br0" timeOffset="212">0 223 1744 0,'0'0'390'16,"0"0"-253"-16,0 0-32 0,0 0 85 15,0 0 15-15,0 0-146 16,0 0-15-16,88 28 2 15,-17-24-46-15,14 6-30 16,43 11-86-16,-23-2-439 16,-13-8-1537-16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6:04:55.721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0 112 2038 0,'0'0'758'0,"0"0"-563"16,0 0 22-16,0 0-27 16,0 0-106-16,0 0-84 15,0 0-45-15,9-92-247 16,19 72-817-16</inkml:trace>
</inkml:ink>
</file>

<file path=ppt/ink/ink12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9:28:47.703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6 2134 0,'0'0'484'15,"0"0"-435"-15,0 0-18 16,210-10 5-16,-91 10-36 16,-18 12-159-16,-16 7-455 0</inkml:trace>
</inkml:ink>
</file>

<file path=ppt/ink/ink12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9:28:47.889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0 2208 0,'0'0'354'0,"0"0"-325"15,0 0-22-15,252 2-14 16,-130-2-83-16,-4 0-407 0</inkml:trace>
</inkml:ink>
</file>

<file path=ppt/ink/ink12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9:28:46.056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59 347 532 0,'0'0'391'0,"0"0"-113"0,0 0-32 16,-27 0 9-16,15-2-110 16,1-4 10-16,5 2-32 15,3 4 13-15,0 0 7 16,3 0-45-16,0 0-11 15,0 0-35-15,0 0-33 16,0 0 14-16,0 0-33 16,12 0 0-16,8 0 23 15,10 0-11-15,2 0 2 16,1 0-14-16,2-8-19 16,-1-13 18-16,-5-5-24 0,-2-1-15 15,-7-2 40-15,-5-1 0 16,-2 4-6-16,-6 0 12 15,0 8-6-15,-4 3 31 16,-3 5-13-16,3 7-5 16,-3 3 17-16,0 0-30 15,0 19 9-15,3 17 9 16,-3 10 30-16,0 13 38 16,0 6-77-16,0 2 17 15,0 2 10-15,0-8-14 16,0-5-7-16,0-12-14 15,0-5 1-15,0-10 14 16,0-9-16-16,0-5-10 16,0-5 4-16,0-2-92 0,0-5-105 15,14-3-159-15,12 0-33 16,-3 0-602-16</inkml:trace>
  <inkml:trace contextRef="#ctx0" brushRef="#br0" timeOffset="526">581 243 1487 0,'0'0'303'0,"0"0"-197"16,0 0 52-16,0 0 52 15,0 0-72-15,0 0-69 0,178-34-45 16,-122 34-23-16,-4 0 40 15,1 0-41-15,-15 0 0 16,-4 0 16-16,-18 0-6 16,-10 0-8-16,-6 0-2 15,0 0 14-15,-26 0 29 16,-13 0-43-16,-7 0 15 16,-10 0 11-16,0 0-17 15,-2 0 26-15,5 0-14 16,8 0-7-16,8 0 57 15,11 0-29-15,10 7-16 16,10 7-10-16,6 3-9 0,0 6-8 16,13 2 1-16,16 4-2 15,8 0-4-15,5 1 7 16,4-1-1-16,-4 4 0 16,1-1 11-1,-7 2-23-15,-4 6-4 0,-9-8 16 16,-10 3 3-16,-9-6-3 15,-4 1 2-15,0-1 18 16,-26-4 4-16,-14-2 18 16,-5-4-39-16,-5-2 8 15,1-9-1-15,6-2-10 16,10-6-15-16,18 0-41 16,15 0-108-16,0-18-128 0,20-6-424 15</inkml:trace>
  <inkml:trace contextRef="#ctx0" brushRef="#br0" timeOffset="851">1617 0 1866 0,'0'0'496'16,"0"0"-374"-16,0 0 26 16,0 0 69-16,0 0-87 15,-95 200-63-15,69-120-16 0,-3 4-2 16,-5 5-4-16,1-3 13 16,-2-7-58-16,-4-4 0 15,-1-10 18-15,1-13-12 16,10-9-3-16,1-6-3 15,13-13-13-15,8-10 4 16,7-5-134-16,10-9-124 16,27 0-209-16,-5 0-216 0</inkml:trace>
  <inkml:trace contextRef="#ctx0" brushRef="#br0" timeOffset="1452">2161 188 1588 0,'0'0'323'15,"0"0"-169"-15,0 0 74 16,0 0 36-16,0 0-86 0,0 0-81 16,0 0-27-16,-194-56-51 15,171 72 7-15,0 10-17 16,11 9-8-16,12 6 26 15,0 7-26-15,0 1 7 16,26 2-8-16,9-3 12 16,4 5-26-16,4-10 4 15,4 2-16-15,-9-2 20 16,-5-1 3-16,-7-4 3 16,-12 0 2-16,-14-6 4 15,0-2 18-15,-20-2-6 16,-23-7-18-16,-5-2 25 15,-6-11-24-15,9-8 25 0,5 0-5 16,12-6-9 0,11-25 3-16,14-17-15 0,3-11-24 15,15-8 23-15,32-10-34 16,8-3-24-16,4 7 23 16,0 8 14-16,-3 12 22 15,-13 15-9-15,-14 11 9 16,-9 15 0-16,-4 12 0 15,-1 6-16-15,2 25-203 16,0-3-551-16</inkml:trace>
</inkml:ink>
</file>

<file path=ppt/ink/ink12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9:28:48.430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0 540 854 0,'0'0'1224'16,"0"0"-1084"-16,0 0-132 15,0 0 82-15,0 0 49 16,0 0-84-16,0 0-22 15,155-179-20-15,-129 146 43 16,-3 3 9-16,-6 5-1 16,-8 1 53-16,1 3-40 15,-3 9-30-15,-7 4 39 16,3 5-44-16,-3 3-9 0,3 0-19 16,-3 23-14-1,0 19 50-15,0 10-25 16,0 13-5-16,0 3 32 0,0-3-25 15,0-3-3-15,-3-7-24 16,3-5 0-16,0-8 0 16,0-8-50-16,0-3-96 15,13-8-198-15,10-6-415 16,-3-10-1186-16</inkml:trace>
  <inkml:trace contextRef="#ctx0" brushRef="#br0" timeOffset="182">643 873 2472 0,'0'0'468'16,"0"0"-375"-16,0 0 70 15,0 0-67-15,0 0-96 16,0 0-334-16,0 0-626 0</inkml:trace>
  <inkml:trace contextRef="#ctx0" brushRef="#br0" timeOffset="1252">1176 255 914 0,'0'0'547'15,"0"0"-324"-15,0 0-76 0,0 0 63 16,0 0 24-16,0 0-28 16,-6-175-78-16,-11 153 18 15,-3 3-50-15,-5 2-20 16,-1 4-3-16,-8 8-29 15,6 5-10-15,-6 0-34 16,5 5 7-16,6 22 8 16,10 8-15-16,10 13 0 15,3 2 3-15,0 9-3 16,20-4 0-16,13 1-11 16,9 1-23-16,4-10 33 15,6 1-51-15,-2-7 1 16,-5-6 16-16,-8-3-29 0,-11-9 57 15,-10-2-11 1,-13-3 16-16,-3-2 2 0,-3-6 21 16,-30 3 37-16,-7-8 5 15,-5-2-40-15,-1-3 20 16,4 0-34-16,5 0-8 16,15-21 42-16,8-8-32 15,14-4 2-15,0-10-13 16,27-7-37-16,16-7 6 15,8-1-50-15,3-3 2 16,-6 7 73-16,-8 3-5 16,-15 12 11-16,-8 13 1 15,-8 12-1-15,-6 11-53 16,2 3-273-16,-5 0-600 0</inkml:trace>
  <inkml:trace contextRef="#ctx0" brushRef="#br0" timeOffset="1646">1609 54 1215 0,'0'0'1048'0,"0"0"-801"15,0 0-90-15,0 0 56 16,0 0-37-16,0 0-107 15,0 0-40-15,203-9-5 0,-148 9-14 16,1 0 0-16,-10 0-9 16,-10 0-1-16,-10 0 10 15,-12 0-10-15,-8 0 0 16,-6 0 42-16,0 3 2 16,0 12-10-16,-20 12-13 15,-3 17-21-15,-6 12 39 16,2 9-37-16,7 11-2 15,5 2 24-15,1-1-23 16,11 1 19-16,0-11-20 16,3-4 1-16,0-15-10 15,0-8-19-15,0-9-72 16,0-10-61-16,0-11-321 0,3-5-190 16,-3-5-1218-16</inkml:trace>
  <inkml:trace contextRef="#ctx0" brushRef="#br0" timeOffset="1825">1765 547 1833 0,'0'0'552'16,"0"0"-431"-16,0 0 40 15,0 0 44-15,0 0-131 16,0 0-45-16,198-45-29 0,-113 42-163 15,-14 3-333 1,-6-2-658-16</inkml:trace>
  <inkml:trace contextRef="#ctx0" brushRef="#br0" timeOffset="2517">2569 104 1617 0,'0'0'198'16,"0"0"-122"-16,0 0 103 16,0 0-2-16,0 0-84 0,179-35-68 15,-123 35 44-15,-1 0-7 16,-5 0 29-16,-11 0-15 15,-13 0-67-15,-9 0-9 16,-11 2 24-16,-6-2-9 16,0 0 77-16,-9 0-33 15,-22 0-22-15,0 0 17 16,-9 0-30-16,1 0-18 16,-1 0 31-16,4 0-13 15,4 0 1-15,1 0-8 16,9 3-5-16,-1 9 31 15,3 3-37-15,3 0-3 16,5 3 30-16,2-1-18 16,0 4 5-16,4-3-19 0,-1 1 8 15,4 0 6-15,3 2-15 16,0-7 0-16,0 2 13 16,0-2-12-16,0-3 9 15,0 1-10-15,6-3 0 16,11 1 11-16,2-1-11 15,4-1 0-15,7 3 7 16,2 1-7-16,2 6 0 16,1 2 0-16,1 7 1 15,1 6 55-15,-9-1-56 16,-2 3 1-16,-6 4 26 16,-6-4-21-16,-11 0 7 0,-3 1-11 15,0-7-1-15,-6-1 56 16,-20-7-57-16,-14-2 20 15,-2-5 14 1,-8-4-34-16,4-8 32 0,4-2-16 16,-1 0-14-16,7 0 48 15,7-6-50-15,9 0-1 16,11 6-14-16,9 0-117 16,0 0-444-16</inkml:trace>
</inkml:ink>
</file>

<file path=ppt/ink/ink12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9:29:00.830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360 51 1809 0,'0'0'363'15,"0"0"-194"-15,0 0 31 16,0 0-21-16,0 0-54 15,0 0-80-15,0 0-33 16,183-30 9-16,-126 30-12 16,-6 0-17-16,5 0 8 15,-10 0 0-15,-10 0 0 16,-17 0 0-16,-9 0 0 16,-10 0 11-16,-3 0-2 0,-33 0-1 15,-10 0-8-15,-10-4 0 16,-6-2 9-16,-3-1-9 15,2 7 1-15,4 0 20 16,10 0-6-16,10 0 7 16,13 0-22-16,9 13 0 15,8 10 7-15,9 3-6 16,0 7 1-16,6 4-2 16,20 2 0-16,5 6 2 15,0-5-2-15,3 4-7 16,5-3 7-16,-4 1 0 15,-1-4 0-15,-5-6-1 16,-10-1 1-16,-5-10 4 16,-11 4-4-16,-3 0 0 15,-6-4 12-15,-31 4-11 0,-5 2-1 16,-7-1-86-16,-27 7-190 16,17-5-322-16,5-6-1157 0</inkml:trace>
  <inkml:trace contextRef="#ctx0" brushRef="#br0" timeOffset="265">0 949 1796 0,'0'0'355'16,"0"0"-256"-16,0 0 114 15,0 0-3-15,226-5-40 16,-129-7-109-16,16 2 11 16,7 6 9-16,4-3-45 15,4 5-6-15,-4 2-30 16,-5 0 9-16,-15 0-18 16,-9 0-48-16,-6 13-163 15,-27 3-155-15,-27-1-232 0</inkml:trace>
  <inkml:trace contextRef="#ctx0" brushRef="#br0" timeOffset="682">23 1734 2102 0,'0'0'195'0,"0"0"-188"15,0 0 106-15,0 0 104 16,0 0-96-16,0 0-89 16,186-118-11-16,-129 67 33 15,-6-4-14-15,2-2 13 0,-4-1-29 16,-10 5 7-1,-7 6 30-15,-12 11-17 0,-6 13-5 16,-11 11 3-16,0 12-21 16,-3 0 9-16,0 18-30 15,0 26 0-15,0 15 24 16,-9 8-7-16,-2 10 7 16,2-1-11-16,6-5-6 15,0 0 1-15,3-12-8 16,0-6-30-16,0-5-22 15,0-13-131-15,15-3-167 16,8-15-319-16,-3-9-354 0</inkml:trace>
  <inkml:trace contextRef="#ctx0" brushRef="#br0" timeOffset="1010">1028 1342 2056 0,'0'0'522'16,"0"0"-376"-16,0 0 55 16,0 0-21-16,0 0-33 15,0 0-52-15,-213 114-66 16,168-52 1-16,11 3-17 16,18 3-11-16,16-3 5 15,0-3-7-15,16-6-12 16,27-10-1-16,5-7-20 0,9-12 10 15,2-14-2 1,-11-9 25-16,-8-4-6 0,-17 0 7 16,-17-21-1-16,-6-5 20 15,-9 0-18-15,-31 0 14 16,-11 5-16-16,-9 9-14 16,-13 12-18-16,16 0-232 15,14 3-551-15</inkml:trace>
  <inkml:trace contextRef="#ctx0" brushRef="#br0" timeOffset="1661">2053 697 1490 0,'0'0'551'16,"0"0"-381"-16,0 0-129 15,0 0 73-15,0 0 60 16,0 0-85-16,219-24-51 16,-157 21-38-16,0 3-7 15,-6 0-44-15,-7 0-157 16,-6 0-63-16,-10 0-108 15,-18 3-1283-15</inkml:trace>
  <inkml:trace contextRef="#ctx0" brushRef="#br0" timeOffset="1862">2370 473 1664 0,'0'0'344'0,"0"0"-189"15,0 0 49-15,0 0-18 16,-3 151-94-16,3-96-28 16,0 1-58-16,0-3-12 15,3 3 3-15,10-4-134 16,6 11-184-16,4-14-20 16,-6-14-1473-16</inkml:trace>
  <inkml:trace contextRef="#ctx0" brushRef="#br0" timeOffset="2112">3159 929 2036 0,'0'0'357'16,"0"0"-240"-16,0 0 49 0,0 0 66 16,0 0-164-16,0 0-68 15,0 0-94-15,-3 0-100 16,19 9-381-16,7-3-173 0</inkml:trace>
  <inkml:trace contextRef="#ctx0" brushRef="#br0" timeOffset="2410">3765 932 1960 0,'0'0'478'16,"0"0"-405"-16,0 0 110 16,0 0 39-16,0 0-207 15,0 0-15-15,0 0-80 16,28 3-157-16,0 3-378 15,-2-3-1282-15</inkml:trace>
</inkml:ink>
</file>

<file path=ppt/ink/ink12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9:28:54.818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0 746 1468 0,'0'0'236'0,"0"0"-157"16,0 0-16-16,0 0 54 16,0 0-15-16,0 0-53 15,65-11 14-15,-42-6-29 16,6-4 3-16,-2-10-3 16,2 3-33-16,-3-9-1 15,-1 0 22-15,-5-2 12 16,-3 4 53-16,-7 3 20 15,0 5-1-15,-7 10 12 0,-3 1-44 16,0 11 11-16,0 1-19 16,0 4-39-16,0 4 8 15,0 26-34-15,0 16 10 16,0 13 4-16,0 11-15 16,0 11 15-16,0-4-15 15,0-1 1-15,0-5 9 16,0-6-9-16,0-9 16 15,0-13-17-15,0-7 0 16,0-7 8-16,-3-9-8 16,3-4-2-16,-4-5-13 15,4-1-12-15,0-3-122 16,0-6-163-16,0 2-237 0,7-3-397 16</inkml:trace>
  <inkml:trace contextRef="#ctx0" brushRef="#br0" timeOffset="531">640 259 1475 0,'0'0'291'0,"0"0"-187"16,0 0 4-16,0 0 119 0,0 0 5 15,11-151-110-15,12 130-74 16,3 9 31-16,0 3-48 16,4 9 6-16,-4 0 17 15,-4 3-36-15,-5 23 10 16,-8 4-7-16,-9 8-20 15,0 4 52-15,-16 2-53 16,-22 3 20-16,-5-3 14 16,-7-6-32-16,4-5 22 15,7-10-19-15,7-7-4 16,12-5 45-16,7-9-45 16,7-2 11-16,6 0 20 0,0 0-31 15,0 0-2 1,9 0 0-16,16 0 1 0,6 0-5 15,5-2 6-15,-1 2-1 16,2 0 10-16,-4 2 4 16,-4 14-17-16,-3-2 3 15,-3 1 0-15,-4-4 19 16,-2 2-18-16,-3-7 0 16,-5-1-1-16,1-5-14 15,13 0-61-15,0 0-219 16,-3 0-448-16</inkml:trace>
  <inkml:trace contextRef="#ctx0" brushRef="#br0" timeOffset="985">1442 750 1614 0,'0'0'394'0,"0"0"-179"15,0 0-64-15,0 0 91 16,0 0-53-16,0 0-68 16,0 0-32-16,63 2-70 15,-27 19 26-15,0-1 12 16,-1 4-38-16,2 3-4 15,-7 0-15-15,-1-1 6 0,-6-6-16 16,-6 1-10 0,-8-3-81-16,1 0-89 0,-10-4-140 15,0-1-208-15,0-9-441 0</inkml:trace>
  <inkml:trace contextRef="#ctx0" brushRef="#br0" timeOffset="1214">1748 666 1669 0,'0'0'376'0,"0"0"-272"16,0 0 139-1,0 0 41-15,0 0-137 0,0 0-71 16,0 0-53-16,-125 175-16 15,95-134 17-15,4 0-24 16,3 1-82-16,14-2-142 16,6-7-285-16,3-12-241 0</inkml:trace>
  <inkml:trace contextRef="#ctx0" brushRef="#br0" timeOffset="1718">2578 115 671 0,'0'0'1401'0,"0"0"-1155"16,0 0-187-16,0 0 67 16,0 0 49-16,0 0-99 0,0 0-32 15,90-28-44 1,-48 35 0-16,-4 3 3 15,2-3-2-15,-7-3-1 0,-7 0 1 16,-6-2 0-16,-6-2 13 16,-11 0-14-16,0 4 0 15,-3-4 81-15,0 3-9 16,0 5-35-16,0 14-25 16,0 6-12-16,0 17 55 15,-14 8-49-15,2 6 16 16,-2 3 38-16,-3 2-40 15,5-5-8-15,2-3-12 16,-3-6-12-16,6-5-21 16,4 4-184-16,3-7-250 15,0-14-132-15</inkml:trace>
  <inkml:trace contextRef="#ctx0" brushRef="#br0" timeOffset="1966">2546 598 1506 0,'0'0'757'16,"0"0"-670"-16,0 0-85 16,0 0 174-16,0 0 4 15,0 0-89-15,171 0-38 16,-112 0-47-16,-5 0 22 0,6 0-28 15,-7 0-15 1,-2 0-35-16,-2 0-136 0,18 7-172 16,-16 2-291-16,-11-3-889 0</inkml:trace>
  <inkml:trace contextRef="#ctx0" brushRef="#br0" timeOffset="2335">2402 1047 1910 0,'0'0'336'0,"0"0"-274"0,0 0 72 15,0 0 120-15,0 0-81 16,0 0-100-16,0 0-37 16,190-3 29-16,-128-9 30 15,4 4-65-15,5-4-7 16,-1 3 11-16,-5 0-22 16,-3 0-6-16,-7 3-4 15,-5 3-2-15,-4 1 0 16,-4 2-4-16,1 0-19 15,-1 0 22-15,-5 0-83 16,-8 0-133-16,-10 0-148 0,-8 8-191 16,-11 4-462-16</inkml:trace>
  <inkml:trace contextRef="#ctx0" brushRef="#br0" timeOffset="2790">2431 1575 1696 0,'0'0'235'0,"0"0"-235"15,0 0 0-15,0 0 141 16,0 0 50-16,0 0-102 16,0 0-79-16,132-118 7 15,-97 74 78-15,-2-3-27 16,-4 2 17-16,-6 3 12 16,-6 7-8-16,-4 12 32 15,-6 8-58-15,-7 6 0 16,0 9-6-16,0 0-56 15,0 20 8-15,0 19-9 16,0 14 0-16,0 10 36 0,0 2-21 16,-3-2 21-1,3 0 4-15,0-9-39 0,0-11-1 16,0-4-2-16,0-10-7 16,0-9-19-16,0-2-73 15,0-9-138-15,16-9-240 16,4 0-48-16,0 0-636 0</inkml:trace>
  <inkml:trace contextRef="#ctx0" brushRef="#br0" timeOffset="3136">3083 1286 1798 0,'0'0'583'0,"0"0"-480"0,0 0 41 15,0 0 114-15,0 0-80 16,0 0-102-16,-120 171-25 16,86-109-9-16,11 0-13 15,10-5-11-15,13-2-18 16,0-8-18-16,36-6 17 16,26-10-28-16,14-13 28 15,2-11-49-15,-8-7 1 16,-16 0 43-16,-17-25-35 15,-21-6 25-15,-16-2 16 16,-3-2 22-16,-39 5 25 0,-17 4-23 16,-7 7-24-1,0 9 11-15,8 3-11 0,8 7-17 16,15 0-68-16,18 13-229 16,14 7-357-16,3-3-274 0</inkml:trace>
  <inkml:trace contextRef="#ctx0" brushRef="#br0" timeOffset="3529">3951 921 2148 0,'0'0'490'0,"0"0"-448"15,0 0 10-15,0 0 156 0,0 0-86 16,0 0-96-16,190-15 3 16,-128 12-28-1,-4 3 13-15,-5 0-14 0,-10 0-84 16,-7 0-89-16,-13 0-128 16,-8 0-76-16,-15-3 112 15,0-9-390-15,0-1-617 0</inkml:trace>
  <inkml:trace contextRef="#ctx0" brushRef="#br0" timeOffset="3706">4209 687 1273 0,'0'0'378'15,"0"0"-156"-15,0 0 57 16,0 0-31-16,0 0-73 16,0 0 10-16,0 0-12 15,-33 178-77-15,41-103-20 16,-2 6-38-16,-3-8-20 0,3 1-18 15,1-9-5-15,2-3-116 16,5-4-173-16,-2-10-396 16,-1-18-1234-16</inkml:trace>
  <inkml:trace contextRef="#ctx0" brushRef="#br0" timeOffset="4068">4884 567 2082 0,'0'0'361'0,"0"0"-259"16,0 0-77-16,0 0 160 15,196-44 5-15,-157 44-102 16,-2 11-13-16,-9 19-41 15,-5 11 22-15,-9 9 17 16,-11 9 3-16,-3 6-41 16,-3 3-16-16,-26 0-18 15,-10-7 46-15,2 1-47 16,8-9 0-16,9-5 13 16,10-10-13-16,10-9 0 15,0-5-6-15,14-6-21 16,28-5 18-16,17-13-66 15,10 0-57-15,35-7-161 0,-16-17-352 16,-15-2-260-16</inkml:trace>
  <inkml:trace contextRef="#ctx0" brushRef="#br0" timeOffset="4376">5430 83 2096 0,'0'0'227'15,"0"0"-189"-15,0 0-30 0,0 0 120 16,0 0 43-16,0 0-83 16,196-82-73-16,-165 94-4 15,-15 21 60-15,-9 4 2 16,-7 11-18-16,-11-2-20 15,-21-1-7-15,-1-3 21 16,7-10-49-16,9-8 2 16,14-7 17-16,3-2-18 15,11-6-2-15,66 0-67 16,-4-7-214-16,-2-2-482 0</inkml:trace>
  <inkml:trace contextRef="#ctx0" brushRef="#br0" timeOffset="5231">6295 758 1422 0,'0'0'359'0,"0"0"-243"15,0 0 96-15,0 0 31 16,0 0-50-16,0 0-80 15,167 86-55-15,-131-56-33 0,-7-1-10 16,-6 0-15 0,-7-2-49-16,1-4-55 0,-5 0-149 15,-4-4-220-15,-5-8-524 16</inkml:trace>
  <inkml:trace contextRef="#ctx0" brushRef="#br0" timeOffset="5427">6541 809 1468 0,'0'0'318'16,"0"0"-176"-16,0 0 76 16,0 0-20-16,0 0-38 15,-125 162-88-15,92-124-63 0,1 0-9 16,1 9-121-16,9-6-169 15,9-11-250-15</inkml:trace>
</inkml:ink>
</file>

<file path=ppt/ink/ink12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9:29:06.158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23 13 1375 0,'0'0'404'0,"0"0"-218"16,0 0-73-16,0 0 33 15,0 0-40-15,201-12-103 16,-141 12-3-16,16 0-153 16,-17 0-100-16,-16 3-417 0</inkml:trace>
  <inkml:trace contextRef="#ctx0" brushRef="#br0" timeOffset="236">0 375 1617 0,'0'0'475'15,"0"0"-302"-15,0 0 94 16,0 0-13-16,0 0-115 15,0 0-91-15,230-27-48 16,-123 27-64-16,-15 0-267 16,-13 6-538-16</inkml:trace>
</inkml:ink>
</file>

<file path=ppt/ink/ink12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9:29:09.586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3 48 1104 0,'0'0'330'16,"0"0"-206"-16,0 0-15 0,0 0 38 15,0 0-29-15,0 0-12 16,-3-36-23-16,3 33 7 16,0 1 22-16,0-2-25 15,0 4-2-15,0 0-20 16,0 0-14-16,0 0 4 16,0 0-44-16,0 0-4 15,0 0 27-15,0 0-11 16,0 0-7-16,0 0-10 15,0 0 2-15,0 0 6 16,0 0-14-16,0 0 0 16,0 0 2-16,0 0-1 0,0 0-1 15,0 0 0-15,0 0 0 16,0 0 2-16,0 0-2 16,0 0 0-16,0 0 0 15,0 0 0-15,0 0 0 16,0 0 0-16,0 0 0 15,0 0 0-15,0 0 0 16,0 0 0-16,0 0 0 16,0 0 0-16,0 0 0 15,0 0-4-15,0 0 4 16,0 0 9-16,0 0-9 16,0 0-3-16,0 0 2 15,0 0 2-15,0 0 0 0,0 0-1 16,0 0 1-1,0 0 3-15,0 0-4 0,0 0 0 16,0 0 2-16,0 0-1 16,0 0-2-16,0 0-2 15,0 0 3-15,0 0-10 16,0 0-6-16,0 0-81 16,0 0-113-16,0 9-144 15,0 10-220-15</inkml:trace>
</inkml:ink>
</file>

<file path=ppt/ink/ink12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9:29:13.752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82 729 1046 0,'0'0'327'16,"0"0"-203"-16,0 0-6 16,0 0 17-16,0 0-37 15,0 0-41-15,0 0-26 16,-4 0 22-16,1 0-8 15,0 0 0-15,3 0 22 0,0 0-20 16,-3 0-6-16,3 0 23 16,-3 0-9-16,3 5 2 15,-3 19-8-15,3 8 6 16,0 16 26-16,0 5-32 16,0 14-15-16,0 4 15 15,0 0-16-15,0-6 7 16,0 0-10-16,-3-10-4 15,-2-1 21-15,2-4-41 16,0-16-4-16,0-3 14 16,3-6-15-16,0-12 11 15,0-4-12-15,0-3 0 16,0-6 15-16,0 0-15 0,0 0-19 16,0 0-10-1,0-19-51-15,0-9-11 0,0-11-11 16,0-11-21-16,0-6 44 15,0-6-82-15,0-5 35 16,0-13 64-16,0 3 12 16,0 4 27-16,0 2 9 15,0 12 14-15,0 12 25 16,0 9 12-16,0 9 41 16,0 11 40-16,0 3-20 15,0 9 9-15,0 2-45 16,0 4-36-16,0 0 54 15,9 0-46-15,2 0 15 16,1 0 7-16,-2 0-34 16,-1 0 5-16,-1 0-5 0,-2 0-11 15,3 0 47-15,-1 0-33 16,-2 0 4-16,5 0 9 16,1 0-37-16,4 0 13 15,4 0-14-15,3 0 0 16,6 0 5-16,4 0-4 15,4 0-1-15,2 0 8 16,-1 0-8-16,2 0 0 16,-4 0-7-16,-3 0-5 15,-7 0 3-15,-6 0 0 16,0 0-2-16,-5 7 11 16,-4-4-39-16,-2 0-1 15,-2 0-2-15,-4-3-19 0,-3 3-11 16,6 3-102-16,-3-6-59 15,0 2-60-15,2 2-462 0</inkml:trace>
  <inkml:trace contextRef="#ctx0" brushRef="#br0" timeOffset="548">125 1203 1154 0,'0'0'328'0,"0"0"-184"16,0 0 6-16,0 0 1 16,0 0 22-16,0 0-63 15,0 0-6-15,-31 0-13 16,31 0 0-16,0 0 4 16,0 0-37-16,14 0 3 15,3-3 5-15,3 1-20 16,-1 2-7-16,4-4 3 0,3 4-14 15,-3 0-5-15,3 0-23 16,-1 0 0-16,0 0 1 16,0 0 0-16,-2 0-1 15,-3 0 0-15,0 0 0 16,-4 0 4-16,0 0-4 16,-3 0-12-16,1 0 10 15,-5 0-7-15,-3 0-7 16,5 0-5-16,-8 0-10 15,3-2 31-15,-3 2-42 16,-3 0 4-16,4 0-5 16,0 0-60-16,-1 0-50 15,6 0-31-15,1 0-101 0,-7 0-72 0</inkml:trace>
  <inkml:trace contextRef="#ctx0" brushRef="#br0" timeOffset="2342">26 1567 1117 0,'0'0'329'15,"0"0"-183"-15,0 0-9 16,0 0 2-16,0 0 6 0,0 0-3 16,0 0-67-16,-26 0 1 15,26 0 48-15,0-1-21 16,3 1-16-16,11-7-12 15,-2 7-3-15,5 0 14 16,3-6-35-16,2 6-29 16,4 0 17-16,5 0-24 15,-3 0-1-15,6 0-13 16,-2 0 8-16,1 0 6 16,-1 0-15-16,1 0 0 15,-4 0 0-15,2 0 2 16,-6 0 2-16,-2 0-4 15,-6 0 0-15,-5 0 13 16,-4 0-12-16,-2 0-1 0,-6 0 12 16,3 0-5-16,-3 0 19 15,0 0-16-15,0-4-9 16,0 4-1-16,0-3-29 16,0 3-102-16,10-6-127 15,3-1-274-15,0 1-376 0</inkml:trace>
  <inkml:trace contextRef="#ctx0" brushRef="#br0" timeOffset="2972">1253 552 1228 0,'0'0'333'16,"0"0"-195"-16,0 0-17 15,0 0 26-15,0 0 1 16,0 0-54-16,0 0-16 16,-173 65-11-16,144-22 44 0,-1 9-47 15,1 9-4-15,0 10 22 16,5 9 7-16,4 0-4 15,11 2-19-15,3-3-27 16,6 1-5-16,0-10-34 16,0-2 0-16,0-3 17 15,6-6-16-15,8 0-2 16,1-11-10-16,5-5-59 16,-1-7-66-16,9-10-53 15,10-8-50-15,-2-10-128 16,-2-1-417-16</inkml:trace>
  <inkml:trace contextRef="#ctx0" brushRef="#br0" timeOffset="3439">1610 608 1139 0,'0'0'725'0,"0"0"-521"0,0 0-48 16,0 0 73-16,0 0-10 15,0 0-68-15,0 0-132 16,-15 3 45-16,33 35 16 16,9 13-15-16,-1 7-20 15,3 10-15-15,5 9-4 16,-1 9 34-16,-1-6-54 16,1-3 21-16,2 1 18 15,-1-13-36-15,-2-7 1 16,1-8-10-16,-7-5 1 15,-3-12 10-15,-4-14-11 16,-5 0 0-16,-5-11 2 16,-1-2-2-16,-5-6-24 15,0 0-62-15,3 0-84 16,7-12-129-16,1-11-375 0,-5 6-1104 0</inkml:trace>
  <inkml:trace contextRef="#ctx0" brushRef="#br0" timeOffset="3763">1378 1549 1729 0,'0'0'286'0,"0"0"-210"0,0 0-14 16,0 0 130-16,0 0-1 16,0 0-118-16,138-199-48 15,-73 138 35-15,7-8-9 16,7 2-1-16,3-13-6 16,3-4-11-16,-6 0-1 15,-8 8-30-15,-9 8 5 16,-12 9-4-16,-15 17-3 15,-12 11-55-15,-3 13-70 16,-6 15-122-16,-8-3-274 0</inkml:trace>
  <inkml:trace contextRef="#ctx0" brushRef="#br0" timeOffset="4294">2445 116 1035 0,'0'0'672'0,"0"0"-548"16,0 0-84-16,0 0 88 16,0 0 80-16,0 0-69 15,0 0-59-15,164-115-3 16,-138 115-17-16,-3 3 16 16,-12 25-40-16,-11-3-7 15,0 14 73-15,-14 8-13 16,-29 6-30-16,-8 3-32 15,-5-2 1-15,2-6 44 16,12-10-41-16,10-11-1 16,12-6 14-16,10-13-25 15,7-1-7-15,3-5-12 16,0-2 0-16,7 0 12 16,19 0-12-16,9 0 0 0,4 0 10 15,9 0-10-15,-6 0 1 16,1-2-1-16,-5-5 0 15,-8 6 0-15,-4-2 0 16,-10 3-14-16,-2 0-28 16,-2 0-100-16,2 0-140 15,-2 0-346-15,-1 0-632 0</inkml:trace>
  <inkml:trace contextRef="#ctx0" brushRef="#br0" timeOffset="4692">3051 116 1980 0,'0'0'492'0,"0"0"-446"16,0 0 35-16,0 0 114 15,0 0-46-15,0 0-77 16,0 0-26-16,95 177-28 16,-56-104 48-16,0 16-13 15,10 8-8-15,-2 7 1 16,-1 7-25-16,-10 4-7 0,-10 1 21 16,-9-2-33-16,-17-6 16 15,0 2-18-15,-14-13 0 16,-22-5 12-16,-4-13-12 15,-2-5 7-15,-1-24-7 16,4-10 6-16,10-6-13 16,3-14-2-16,12-13-30 15,8-3 2-15,6-4-65 16,12-19-189-16,25-18-395 16,5-3-306-16</inkml:trace>
  <inkml:trace contextRef="#ctx0" brushRef="#br0" timeOffset="4943">3879 1112 2020 0,'0'0'586'0,"0"0"-545"15,0 0 64-15,0 0 167 16,0 0-93-16,0 0-72 15,210-39-58-15,-148 35-7 16,6 4 13-16,2 0-25 16,-5 0-18-16,-5 0-12 15,-18 0-15-15,-7 0-76 16,-8 11-144-16,-11 3-512 16,-9-5-639-16</inkml:trace>
</inkml:ink>
</file>

<file path=ppt/ink/ink12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9:29:19.922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0 679 1326 0,'0'0'336'0,"0"0"-172"16,0 0-94-16,0 0 81 15,0 0 74-15,26 156-22 16,-13-65-90-16,-4 21-29 15,-1 0-14-15,-2-8-6 16,-3-10 6-16,-3-11-51 16,0-9-7-16,0-22 9 0,0-8-12 15,0-15 0-15,0-12-9 16,0-8 0-16,0-9-1 16,0 0-5-16,0-9-54 15,0-22-25-15,0-20-15 16,3-5 28-16,0-9-24 15,2-13-2-15,-5-8 50 16,0-10-7-16,0 4 30 16,0-9 24-16,0 16 1 15,0 14 6-15,0 21 37 16,3 16 20-16,12 12 52 16,12 13-39-16,8 6 31 15,12 3-12-15,5 0-27 16,7 0-16-16,0 0-24 15,4 0-20-15,-1 0 30 0,-4 0-38 16,1 0-15-16,0 0-26 16,-3 0-96-16,-1 0-154 15,-16 9-244-15,-16 9-643 0</inkml:trace>
  <inkml:trace contextRef="#ctx0" brushRef="#br0" timeOffset="215">206 1184 1657 0,'0'0'548'0,"0"0"-494"0,0 0 25 16,0 0 161-16,0 0-95 15,0 0-91-15,207-1-47 16,-139-6 3-16,4 3-20 15,20 4-68-15,-20 0-226 16,-16 17-381-16</inkml:trace>
  <inkml:trace contextRef="#ctx0" brushRef="#br0" timeOffset="444">199 1660 1972 0,'0'0'481'0,"0"0"-454"16,0 0 9-16,0 0 96 16,0 0-33-16,0 0-69 15,229-17-30-15,-153 10-132 16,38 7-104-16,-18-6-138 15,-11 4-1011-15</inkml:trace>
  <inkml:trace contextRef="#ctx0" brushRef="#br0" timeOffset="761">1482 720 1854 0,'0'0'377'0,"0"0"-275"16,0 0 54-16,0 0 102 16,-182 133-54-16,126-51-120 15,4 15-20-15,9 9 19 16,7 1-28-16,13-4 4 15,10-7-32-15,13-7-16 16,0-6 10-16,13-12-21 0,27-4-24 16,8-16-46-16,18-3-125 15,35-23-153-15,-10-4-314 16,-12-15-1021-16</inkml:trace>
  <inkml:trace contextRef="#ctx0" brushRef="#br0" timeOffset="1042">1859 899 2234 0,'0'0'463'0,"0"0"-363"15,0 0-3-15,0 0 96 0,0 0-41 16,0 0-86-16,0 0-23 15,89 121 24-15,-43-56-41 16,-4 7-2-16,4-8 13 16,-1 1-35-16,-2-3-4 15,0-9-5-15,-4-3-41 16,0-3-3-16,-7-12-99 16,12 3-158-16,-12-11-241 15,-6-9-211-15</inkml:trace>
  <inkml:trace contextRef="#ctx0" brushRef="#br0" timeOffset="1283">2448 954 1790 0,'0'0'530'0,"0"0"-462"16,0 0 33-16,0 0 182 15,0 0-85-15,-140 164-102 16,84-93-53-16,-6 2-14 16,-4-5 10-16,1-6-39 15,3-3-15-15,16-12 1 16,13-6-59-16,21-2-162 16,12-7-333-16,0-18-265 0</inkml:trace>
  <inkml:trace contextRef="#ctx0" brushRef="#br0" timeOffset="1668">2620 686 2051 0,'0'0'518'16,"0"0"-490"-16,0 0 57 0,0 0 169 15,0 0-64 1,0 0-88-16,0 0-56 0,100 182-1 16,-70-115 36-16,-1 6-53 15,4 11 4-15,-4-9-1 16,5 6-16-16,-9-8 8 15,-5 1-4-15,-11-3-13 16,-9-7 17-16,0-5-23 16,-25-1 0-16,-18 3 0 15,-6-9-25-15,-1-13-6 16,8-7-23-16,10-8-33 16,12-7-21-16,17-17-184 0,3 0-372 15,0-7-823-15</inkml:trace>
  <inkml:trace contextRef="#ctx0" brushRef="#br0" timeOffset="2480">3532 146 1465 0,'0'0'298'0,"0"0"-135"16,0 0 66-16,0 0 46 16,0 0-36-16,0 0-111 15,0 0-34-15,3-137 16 16,11 133-45-16,6-1-3 16,-1 5-25-16,1 0-20 15,-5 7 17-15,-1 20-34 16,-8 4 0-16,-6 11 31 15,0 3-20-15,-12 3 4 16,-21-2-6-16,-7 1-3 16,-2-2 0-16,-4-5-6 15,3-7 0-15,7-7 10 16,7-8-8-16,12-10 2 0,8-2-3 16,5-6-1-16,4 5 9 15,0-5-9-15,0 0-11 16,0 0 5-16,7 0 12 15,13 2-4-15,6 0-2 16,3 7 0-16,4-7 23 16,-4 8-23-16,1-1 0 15,-1 3 21-15,2-4-3 16,-2 5 5-16,-1-7-10 16,0-3 20-16,-2-3 20 15,-4 0-53-15,4 0 18 16,-3 0 18-16,0-9-20 15,-1-12-16-15,-2 3-4 0,0 3-50 16,-3-4-72-16,-1 6-413 16,-10-2-1067-16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6:04:54.993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631 277 1352 0,'0'0'284'16,"0"0"-190"-16,0 0-15 15,0 0 76-15,0 0 69 16,0 0-89-16,0 0-59 0,0-44 16 15,3 33-20-15,7-1-5 16,-3-3-16-16,-1-2-18 16,-6-2-9-16,0-4-5 15,0 0 5-15,0-2 27 16,-23 2-23-16,-2-1-10 16,-12 7 39-16,-2 2-15 15,-7 6-32-15,4 9 5 16,-1 0 2-16,1 0 18 15,2 24-35-15,7 13 0 16,4 11 7-16,3 14-7 16,6 12 0-16,7 10 13 15,10 9-7-15,3 6 37 0,0 5-26 16,0-4-5-16,0 1 28 16,6-7-31-16,4-6 4 15,-4-8-13-15,0-14 0 16,-6-2 20-16,0-9-20 15,0-8 0-15,0-2 12 16,0-10-12-16,0-4 0 16,-9-6-2-16,3-10 11 15,2-3-18-15,1-6-4 16,3-6-115-16,0 0-93 16,0-10-310-16,3-10-362 0</inkml:trace>
  <inkml:trace contextRef="#ctx0" brushRef="#br0" timeOffset="296">0 832 1731 0,'0'0'513'16,"0"0"-383"-16,0 0-29 15,0 0 108-15,0 0-36 16,0 0-76-16,0 0-51 16,68-19-16-16,-16 13 34 15,10 3-35-15,3 3-7 16,-3 0 7-16,1 0-28 0,-10 0-1 16,-8 0 5-16,-8 0-5 15,-8 0-6-15,-7 0-95 16,9 0-132-16,-8 0-234 15,-1-1-302-15</inkml:trace>
</inkml:ink>
</file>

<file path=ppt/ink/ink12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9:29:43.163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0 2716 0,'0'0'150'0,"0"0"-150"16,0 0-184-16,0 0 99 16,0 0-195-16,0 0-865 0</inkml:trace>
</inkml:ink>
</file>

<file path=ppt/ink/ink12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9:29:43.302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59 2318 0,'0'0'682'16,"0"0"-605"-16,0 0 28 0,0 0 32 16,0 0-137-16,0 0-35 15,0 0-514-15,47-59-1473 0</inkml:trace>
</inkml:ink>
</file>

<file path=ppt/ink/ink12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9:29:42.685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0 1868 0,'0'0'484'15,"0"0"-392"-15,0 0-9 0,0 0 120 16,0 0-2-16,0 0-105 16,-3 7-47-16,6 13-23 15,23 15 43-15,11 9 40 16,8 15-71-16,8 3 2 16,-1 9 12-16,7-3-26 15,-3-5 5-15,-4 1-8 16,-3-11-23-16,-2-12 50 15,-15-6-50-15,-7-8 0 16,-5-7-7-16,-6-2 7 16,-5-7-44-16,-5 1-43 15,0-6-79-15,2-6-133 16,4 0-334-16,-4-12-51 0</inkml:trace>
  <inkml:trace contextRef="#ctx0" brushRef="#br0" timeOffset="290">819 199 1815 0,'0'0'507'0,"0"0"-431"16,0 0 107-16,0 0 118 16,0 0-98-16,0 0-51 15,-26 213-61-15,-4-118-52 16,-10 14 43-16,-5 9-46 0,-7 3-3 15,2-4 9 1,-2 0-36-16,4-12 27 0,1-5-33 16,4-11 0-16,5-16 7 15,2-8-5-15,10-15-2 16,6-14 0-16,6-13-6 16,8-11-47-16,6-12-64 15,13-12-158-15,20-28-200 16,6-6-213-16</inkml:trace>
</inkml:ink>
</file>

<file path=ppt/ink/ink12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9:29:43.990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1135 2013 0,'0'0'262'0,"0"0"-262"0,0 0-104 16,0 0 104-16,0 0 15 15,0 0 6-15,252-100-8 16,-150 43-3-16,13-10-4 15,-1-13 2-15,-3-5 6 16,-9-10-14-16,-10-5 0 16,-23-1-10-16,-24 2 10 15,-22 10 21-15,-15 7 22 16,-8 17 32-16,-5 12 65 16,-21 16 4-16,-6 18 14 15,-7 17-40-15,-8 2-62 0,-5 34 24 16,-4 35-66-16,4 25 1 15,7 24 27-15,8 13-15 16,11 5 40-16,13 1-44 16,10-14-23-16,3-11 33 15,0-15-32-15,9-17 11 16,18-15-12-16,2-19-3 16,8-16 2-16,-3-15-62 15,6-13-55-15,7-2-24 16,14-28-129-16,-5-15-251 15,-10 6-67-15</inkml:trace>
  <inkml:trace contextRef="#ctx0" brushRef="#br0" timeOffset="916">1435 846 1763 0,'0'0'536'15,"0"0"-401"-15,0 0 55 16,0 0 16-16,0 0-45 16,-167-45-44-16,134 45-77 15,4 0-4-15,3 0-13 16,6 4-22-16,3 16 17 16,7 9-18-16,4 7-3 0,6 6-9 15,0-2 10 1,0-2-20-16,9-1-20 0,8-11-35 15,-1-5 19-15,4-13-60 16,-3-5 18-16,2-3 39 16,-3 0 15-16,0 0 40 15,-5-5-2-15,-2-5 8 16,-6 8 12-16,0 2-6 16,-3 0-2-16,5 0 16 15,4 0-14-15,8 0-12 16,8 0 4-16,9 0 2 15,5 0-12-15,7 0 12 16,-1-13-28-16,4-10 7 0,-3-4-32 16,-10 2 41-1,-6 1 12-15,-11 8 1 0,-9 8 64 16,-7 8-11-16,-3 0-5 16,0 0-6-16,0 26-41 15,0 10 43-15,0 8-9 16,0 3-36-16,3-4 38 15,0-3-38-15,2-8 0 16,-2-14 3-16,0-7 6 16,-3-8-15-16,3-3 6 15,0 0 0-15,0-11 20 16,5-19-20-16,4-11 0 16,8-2-9-16,2-5-14 15,9 4 1-15,1 9 3 16,-2 11-1-16,-1 14 11 0,-3 10-3 15,-7 12 12-15,-5 24 7 16,-5 15-6-16,-4 1 25 16,-5 1-26-16,0-1 0 15,0-9 43-15,0-11-42 16,0-12 17-16,0-11 1 16,0-9 4-16,0 0 34 15,-5-3-34-15,5-23-15 16,0-13 22-16,0-10-30 15,8-12 0-15,21 3-8 16,10-1 8-16,4 6-9 16,2 14 9-16,4 18-12 0,1 16 12 15,-1 5 1-15,-4 22 26 16,-2 25 24-16,-4 14 0 16,-6 10 22-16,-1 3-32 15,-4-4-16-15,-5-8 15 16,-8-15-31-16,-5-15-1 15,-1-10-8-15,-4-14-42 16,-5-8-17-16,0-8-114 16,0-25-295-16,0-3-429 0</inkml:trace>
  <inkml:trace contextRef="#ctx0" brushRef="#br0" timeOffset="1107">1424 437 1472 0,'0'0'1618'16,"0"0"-1591"-16,0 0-27 16,0 0-43-16,236 64 23 15,-112-34-14-15,-2-1-793 0</inkml:trace>
</inkml:ink>
</file>

<file path=ppt/ink/ink12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9:29:49.032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0 2284 0,'0'0'591'0,"0"0"-497"16,0 0-85-16,0 0-9 16,0 0-69-16,0 0-752 0</inkml:trace>
</inkml:ink>
</file>

<file path=ppt/ink/ink12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9:29:48.195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258 0 1401 0,'0'0'1109'15,"0"0"-1109"-15,0 0-29 16,0 0 29-16,0 0 174 15,17 201 18-15,-14-107-104 16,0 6-16-16,0 3-20 16,4-2-10-16,-1-13-1 15,1-5-41-15,6-16-33 16,4-5-70-16,-5-18-239 16,-4-17-418-16</inkml:trace>
  <inkml:trace contextRef="#ctx0" brushRef="#br0" timeOffset="481">0 607 2076 0,'0'0'312'0,"0"0"-300"15,187-50 10-15,-93 27 2 16,4 2 31-16,1 3 46 15,-11 10-53-15,-9 8 11 16,-18 0-2-16,-11 8-2 16,-18 25 51-16,-12 15-40 15,-13 4-3-15,-4 9 25 16,-3 4-55-16,0-6-6 16,6-2-27-16,1-10 9 15,9-9-3-15,7-11-6 16,4-12-49-16,8-15 17 0,2 0-26 15,5-9 0-15,1-27 4 16,-1-8-18-16,-2-5 30 16,-8-4-4-16,-2 5 46 15,-10 10 1-15,-8 11 14 16,-4 15 63-16,-5 12-3 16,0 0-56-16,0 31 41 15,0 9 9-15,0 13-14 16,4 1 1-16,-1 2-49 15,8-10 10-15,-2-2-17 0,5-12-14 16,-3-7 7 0,-5-14-73-16,1-9-96 0,-7-2-154 15,-3-11-339-15,0-13-1214 0</inkml:trace>
  <inkml:trace contextRef="#ctx0" brushRef="#br0" timeOffset="678">1139 284 1588 0,'0'0'738'0,"0"0"-581"16,0 0-74-16,0 0 71 16,0 0 25-16,0 0-104 15,0 0-44-15,161 5-31 0,-149 43-27 16,-12 44-113-16,0-10-328 15,-12-4-158-15</inkml:trace>
</inkml:ink>
</file>

<file path=ppt/ink/ink12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9:29:45.660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238 0 1575 0,'0'0'273'0,"0"0"-187"0,0 0-44 16,0 0 150 0,26 225 44-16,-22-112-84 0,-4 7-33 15,0 0-34-15,0-4-27 16,-7-10-4-16,1-17-42 15,3-10-12-15,3-14-3 16,0-17-131-16,0-11-133 16,6-17-284-16,4-14-784 0</inkml:trace>
  <inkml:trace contextRef="#ctx0" brushRef="#br0" timeOffset="1077">0 696 1750 0,'0'0'299'0,"0"0"-229"0,0 0 23 16,0 0 29-16,0 0-12 16,206 0-9-16,-132-15-74 15,9 2-14-15,-1-6 29 16,-11 11-21-16,-12 2 12 15,-13 6-13-15,-13 2-14 16,-16 29 78-16,-11 9-32 16,-6 11 3-16,0 5 1 15,0-4-34-15,-6-5-13 16,3-6-9-16,3-7 6 16,0-14-22-16,6-9 2 15,23-7-81-15,7-4 48 0,4-12-3 16,2-21 21-16,-2-14-13 15,-4-3 13-15,-4-4 18 16,-3 8 11-16,-5 6 0 16,-9 9 11-16,-1 16-4 15,-8 15 18-15,-6 0-24 16,3 18 0-16,-3 20 56 16,0 10-45-16,8 1 3 15,4-1-11-15,8-4 7 16,13-13-22-16,10-6 11 15,5-16-52-15,8-9 52 16,1 0-50-16,-6-34 4 16,-5-2 45-16,-7-11-58 0,-10 2 43 15,-9 3 5-15,-7 10 11 16,-6 12 55-16,-7 13 15 16,0 7-12-16,0 5-35 15,0 29-14-15,0 12-6 16,0 8-3-16,7 2 0 15,19-3 3-15,10-8 5 16,7-13 5-16,2-11-13 16,-2-19-10-16,-7-2-8 15,-7-8 5-15,-9-25 13 16,-3-8 4-16,-14-6 2 16,-3-3 18-16,0-1 1 15,-11 5 11-15,-18 1 15 0,-7 12-36 16,4 10-8-16,-4 5 28 15,10 12-35-15,6 6-11 16,9 0-4-16,11 0-19 16,0 0-39-16,14 6-11 15,25 6 36-15,7 0 28 16,10 1-41-16,2-3-5 16,9 7-10-16,-2 8 41 15,-7 5 21-15,-8 4 7 16,-18 12 4-16,-16-3 3 15,-9 8 0-15,-7-4 1 16,0-9-1-16,0-6 0 16,-10-14 9-16,-3-9 0 15,4-9-9-15,3 0 37 16,1-9-13-16,5-21 0 0,0-11-24 16,8-6 1-16,24-5-6 15,10-3 5-15,11 9-17 16,6 8 16-16,4 13 2 15,2 14 39-15,-6 11 29 16,-10 0-1-16,-10 34 44 16,-10 8-55-16,-9 10 8 15,-9 3-5-15,-8 3-42 16,-3-7 12-16,0-4-30 16,0-11 2-16,0-10-17 0,-8-9-74 15,8-11-123 1,5-6-82-16,23-15-101 0,1-10-381 15</inkml:trace>
  <inkml:trace contextRef="#ctx0" brushRef="#br0" timeOffset="1564">3031 760 1046 0,'0'0'1075'0,"0"0"-772"15,0 0-90-15,0 0 18 16,0 0-53-16,0 0-15 15,-176 170-67-15,136-111-44 16,10-6 19-16,15-6-70 16,10-12 5-16,5-9-6 15,5-9-43-15,20-13-21 0,7-4-41 16,11-8-47-16,-4-31-3 16,1-8-12-16,-10-6 50 15,-7 0 79-15,-8 0 14 16,-7 8 24-16,-5 13 65 15,-3 8 35-15,0 20 76 16,0 4-62-16,0 2-45 16,0 36-12-16,0 16 13 15,0 24 20-15,17 14-41 16,8 13-31-16,15 10 81 16,2 4-46-16,4 5-22 15,-10-2 1-15,-7 3-11 16,-15-3 12-16,-14-15-33 15,0-12 12-15,-34-15 24 0,-14-22-8 16,-5-17 2-16,1-14 3 16,3-14-15-16,2-13 29 15,8 0-47-15,10-34 0 16,6-16-5-16,17-23 5 16,6-43-55-16,35-43-76 15,27-38-82-15,-5 30-348 16,-18 28-1048-16</inkml:trace>
  <inkml:trace contextRef="#ctx0" brushRef="#br0" timeOffset="1876">1594 434 1813 0,'0'0'507'16,"0"0"-396"-16,0 0 19 15,0 0 133-15,0 0-93 16,0 0-67-16,0 0-19 15,131-73-67-15,-108 87-1 0,-10 15-16 16,-10 16-61-16,-3 38-35 16,-16-12-406-16,-13-6-222 0</inkml:trace>
  <inkml:trace contextRef="#ctx0" brushRef="#br0" timeOffset="2091">1040 438 2114 0,'0'0'311'0,"0"0"-255"16,0 0-5-1,0 0 54-15,0 0-18 0,0 0-7 16,0 0-80-16,147 182-70 15,-176-97-267-15,-7-11-616 0</inkml:trace>
</inkml:ink>
</file>

<file path=ppt/ink/ink12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9:29:55.741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20 150 1590 0,'0'0'530'16,"0"0"-442"-16,0 0-1 16,0 0 154-16,12 176-18 15,2-65-35-15,-1 12-102 16,-7 0-33-16,-3-2 12 15,-3-14-35-15,0-15-3 16,0-19-27-16,0-20 1 16,0-18 7-16,0-20-8 15,3-15 0-15,-3 0 21 16,0-27-21-16,0-23-35 16,0-21 1-16,0-13 13 15,0-17 6-15,0-10-12 16,0-6 21-16,0-3-5 0,0 9-1 15,0 7 12-15,0 22-10 16,11 25 10-16,15 23 24 16,7 21-24-16,13 13 0 15,9 0 19-15,7 0-18 16,11 16 20-16,1 1-21 16,-1-5 6-16,-5-4-12 15,-8-2 6-15,-9 0-95 16,-5 0-189-16,-13-3-317 15,-16 1-83-15</inkml:trace>
  <inkml:trace contextRef="#ctx0" brushRef="#br0" timeOffset="213">88 800 2027 0,'0'0'364'16,"0"0"-263"-16,0 0-12 16,0 0 52-16,201-13-36 15,-121-5-92-15,-1 7-13 16,-3 1-21-16,-5 10-132 16,-14 0-143-16,-29 0-648 0</inkml:trace>
  <inkml:trace contextRef="#ctx0" brushRef="#br0" timeOffset="417">0 1329 1343 0,'0'0'1066'0,"0"0"-901"15,0 0-112-15,0 0 74 16,0 0 40-16,0 0-113 15,219 9-52-15,-127-12-2 16,13-15-117-16,62-11-25 16,-24 2-212-16,-21-2-610 0</inkml:trace>
  <inkml:trace contextRef="#ctx0" brushRef="#br0" timeOffset="698">1499 12 1438 0,'0'0'1120'16,"0"0"-991"-16,0 0-106 15,0 0 0-15,-190 230 196 16,142-118-84-16,2 14-50 0,10 7 19 15,13 0-40 1,9-10-13-16,14-10-39 16,0-10 0-16,26-15-9 0,24-17-3 15,12-18-97 1,52-36-79-16,-9-17-196 0,-12 0-465 0</inkml:trace>
  <inkml:trace contextRef="#ctx0" brushRef="#br0" timeOffset="979">1977 175 2162 0,'0'0'723'15,"0"0"-672"-15,0 0-45 16,0 0 69-16,0 0 56 15,134 160-30-15,-81-108-49 16,2-2-41-16,4-3 47 16,-3-6-57-16,1-3 13 15,-9-11-14-15,-5-8-11 16,-4-6-66-16,-7-10-87 16,-2-3-147-16,5-29-198 15,-4-16-6-15,-5-2-502 0</inkml:trace>
  <inkml:trace contextRef="#ctx0" brushRef="#br0" timeOffset="1181">2766 138 1594 0,'0'0'563'0,"0"0"-492"0,0 0 182 16,0 0 46-16,-38 177-119 16,4-85-23-16,-8 14-40 15,-7 6-2-15,-1-2-39 16,1-8-28-16,4-9 6 15,8-18-54-15,9-10 0 16,5-15-21-16,6-16 2 16,6-6-82-16,11-25-135 15,0-3-331-15,8 0-110 0</inkml:trace>
  <inkml:trace contextRef="#ctx0" brushRef="#br0" timeOffset="1464">2980 0 2412 0,'0'0'473'0,"0"0"-463"15,0 0 22-15,0 0 132 16,0 0 22-16,147 186-99 15,-95-95-45-15,4 12 51 0,-1 7-42 16,-5 3-9-16,-11 6-18 16,-21-1-23-16,-18 0 29 15,0-2-30 1,-42-2-30-16,-13-9-36 0,-43 11-124 16,15-32-430-16,9-21-976 0</inkml:trace>
</inkml:ink>
</file>

<file path=ppt/ink/ink12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9:29:54.700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0 2227 0,'0'0'378'15,"0"0"-329"-15,0 0-35 16,3 156-1-16,-3-91 115 16,0 5 2-16,0-2-103 15,0-3-25-15,3-12 29 16,-3-12-30-16,0-8 17 16,0-16-17-16,0-6 0 15,0-11 39-15,0 0-34 16,0-13 6-16,0-22 39 15,0-13-35-15,0-8 2 16,11-6-18-16,12-3 1 0,13 6-13 16,7 5 3-16,11 12-29 15,6 11 4-15,8 14-105 16,37 17-49-16,-20 0-156 16,-9 6-386-16</inkml:trace>
  <inkml:trace contextRef="#ctx0" brushRef="#br0" timeOffset="350">861 215 2256 0,'0'0'579'16,"0"0"-511"-16,0 0 107 15,-186-11-26-15,123 28-12 0,4 20-44 16,11 11-79-16,11 8 17 15,22 3-31-15,15-3 12 16,0-2-25-16,42-11 13 16,13-10-51-16,10-15-20 15,8-18-45-15,-7 0-12 16,-7-15-48-16,-14-21 86 16,-16-5 84-16,-12 3 12 15,-8 4 22-15,-9 11 94 16,0 9-1-16,0 11 17 15,0 3-58-15,0 0-60 16,0 28 23-16,11 6-28 16,2 8-13-16,7 1-2 15,38 14-39-15,-2-13-184 0,3-12-682 16</inkml:trace>
</inkml:ink>
</file>

<file path=ppt/ink/ink12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9:29:57.977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228 657 1724 0,'0'0'335'15,"0"0"-146"-15,0 0 1 16,0 0-34-16,0 0-16 16,0 0-70-16,-180 58-18 15,157 1 35-15,8 3-53 16,7 3 5-16,8-3-39 16,3-5 0-16,34-14-12 0,19-10-1 15,15-15-83-15,14-18 3 16,3 0-63-16,-1-21 14 15,-10-17-3-15,-7-10 44 16,-18 4 76-16,-13 2 11 16,-16 11 14-16,-17 9 80 15,-6 16 64-15,0 6 22 16,0 6-108-16,-12 30-57 16,1 9 41-16,11 4-23 15,0 2-5-15,14-4-4 16,32-9-9-16,5-14 37 15,12-13-38-15,-4-11 2 16,-3-9 2-16,-10-29 5 16,-13-12 5-16,-21-7 11 0,-12-1 30 15,-3 2 59-15,-36 0-45 16,-13 12-42-16,-7 9-15 16,-1 8-12-16,9 12-106 15,8-2-172-15,16 1-434 16,15 1-1051-16</inkml:trace>
  <inkml:trace contextRef="#ctx0" brushRef="#br0" timeOffset="153">1087 447 2223 0,'0'0'509'15,"0"0"-460"-15,0 0-26 16,167-177 70-16,-93 122-93 0,58-16-94 15,-21 15-255-15,-6 13-596 16</inkml:trace>
  <inkml:trace contextRef="#ctx0" brushRef="#br0" timeOffset="1232">2602 179 2320 0,'0'0'286'15,"0"0"-256"-15,0 0 4 16,0 0 2-16,0 0 162 15,0 155-121-15,0-74 5 16,0 10-7-16,0-1-35 16,-6-4 34-16,-5 0-53 15,2-9-5-15,-1-1-13 16,1-7 12-16,1-4-21 16,2-10 6-16,3-7-31 15,3-13 23-15,0-12-38 16,0-14-38-16,9-9 16 15,21 0 16-15,13-32 13 0,12-14-46 16,14-21-2 0,13-9 44-16,10-12-45 0,6-12-21 15,10-6-6-15,-3-1 3 16,-8 4 87-16,-15 9 11 16,-20 11 14-16,-22 17 103 15,-20 12 2-15,-20 10 53 16,0 12 25-16,-29 5-38 15,-14 9-15-15,-7 13-67 16,-2 5-45-16,-4 0 30 16,5 17-34-16,5 20-2 15,4 20-6-15,8 12-6 16,8 8 10-16,7 13-10 0,5 4 0 16,5 10 6-1,1-5-6-15,5 5 7 0,3-8-7 16,0-4 0-16,0-12 0 15,0-13 0-15,0-13-24 16,0-19 8-16,0-15-40 16,0-14-4-16,0-6 3 15,14-11 26-15,9-30 31 16,10-13-55-16,10-11-23 16,5 0 38-16,8 4-17 15,-1 8 30-15,-5 13 26 16,-4 15 1-16,-7 16 15 15,-7 9-14-15,-6 0 44 0,-3 30 78 16,-7 8-59 0,1 9-12-16,-3 0-6 0,-5 3-45 15,2-5 45-15,-2-4-46 16,4-9 0-16,7-7-9 16,0-11 9-16,9-11-29 15,3-3-46-15,4-7-8 16,3-22 60-16,-2-11-65 15,-2-5 37-15,-8-6 42 16,-4 3-12-16,-14 0 16 16,-6 6 4-16,-3 6 2 15,0 10 65-15,-18 8 8 0,-12 16-12 16,1 2 11 0,1 5-58-16,10 27 16 0,1 13-22 15,7 8-7-15,10 1 67 16,0 2-39-16,13-7-11 15,27-5 14-15,5-5-24 16,15-10-18-16,5-11 5 16,3-9-26-16,-2-9 28 15,-10 0-58-15,-17-12-28 16,-13-17 6-16,-9-10-63 16,-17-31-85-16,0 5-276 15,-11 2-80-15</inkml:trace>
  <inkml:trace contextRef="#ctx0" brushRef="#br0" timeOffset="1437">3690 551 1807 0,'0'0'371'0,"0"0"-224"16,0 0 3-16,0 0 66 15,0 0 3-15,170-171-147 16,-125 147-45-16,-5 7-7 15,-8 11-20-15,-13 6 0 16,-5 0-5-16,-2 0-128 16,-1 0 3-16,-2 0-239 15,2 0-436-15</inkml:trace>
  <inkml:trace contextRef="#ctx0" brushRef="#br0" timeOffset="1637">4347 0 1833 0,'0'0'344'0,"0"0"-182"15,0 0 40-15,0 0-93 16,184 18-2-16,-161 11-77 16,-17 9-30-16,-6 6-48 15,-6 0-87-15,-73 21-90 16,7-15-279-16,-10-12-683 0</inkml:trace>
  <inkml:trace contextRef="#ctx0" brushRef="#br0" timeOffset="1814">2180 569 2695 0,'0'0'443'0,"0"0"-443"16,0 0-12-16,246-35-7 16,-30 13 19-16,-17 4-99 15,-19 4-756-15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6:04:57.815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629 224 1500 0,'0'0'194'0,"0"0"-98"16,0 0-10-16,0 0 23 16,0 0 45-16,0 0-49 15,0 0-33-15,-138-51-15 16,124 60-57-16,2 17-1 15,-2 15-1-15,5 9 4 16,-1 13 14-16,10 4-4 16,0-2 0-16,0-1 37 15,0-7-43-15,0-4 3 16,0-7 16-16,0-2-9 16,-3-8 8-16,-20 1-13 15,-6-9 9-15,-8-1 40 0,-2-9-51 16,0-5 0-1,-4-2 24-15,4-6-23 0,-1-5-10 16,5 0 9-16,2 0-7 16,7 0 16-16,6 0-18 15,3-5 0-15,11 0 9 16,3 5-9-16,3 0 0 16,0 0-1-16,15 0 1 15,16 0-6-15,5 0 6 16,7 13 0-16,-1 5-4 15,4 3 5-15,-4 8-2 16,-2 3 0-16,-1 12 1 16,-4 7 11-16,-1 8-11 15,-8 5 0-15,-7 3 25 0,-5 3-24 16,-8-8 8-16,-3-5 21 16,-3-6-30-16,0-12 58 15,0-11-52-15,0-10 0 16,0-6 21-16,0-10-20 15,0-2-5-15,0 0-2 16,26-8-55-16,7-21-169 16,-1-7-403-16</inkml:trace>
  <inkml:trace contextRef="#ctx0" brushRef="#br0" timeOffset="535">1086 883 1227 0,'0'0'503'0,"0"0"-414"15,0 0-80-15,0 0 92 16,0 0 52-16,0 0-42 0,0 0-33 16,23 15-39-16,10-48 4 15,7-5 14-15,-1-10-55 16,1-2 19-16,-5-3 10 15,-2-2 9-15,-7 5 40 16,-9 2-23-16,-5 10 31 16,-8 9 36-16,-4 8-77 15,0 13 16-15,0 5 49 16,0 3-53-16,0 9-25 16,0 28-34-16,0 22 6 15,0 18 9-15,0 11-15 16,0 3 0-16,0 1 2 0,0-6-1 15,6-9-2 1,-2-10-6-16,2-14 7 0,-2-13-9 16,-1-3 8-16,0-13-135 15,17-13-75-15,-3-8-154 16,-2-3-314-16</inkml:trace>
  <inkml:trace contextRef="#ctx0" brushRef="#br0" timeOffset="793">1823 1021 1262 0,'0'0'646'0,"0"0"-467"15,0 0-27-15,0 0 129 16,0 0-29-16,0 179-91 15,0-134-80-15,-9 0-35 16,-8-1 43-16,-3 0-83 16,-6-2-5-16,4-5-2 15,2-4-112-15,14-15-116 16,6-6-276-16,0-12-351 0</inkml:trace>
  <inkml:trace contextRef="#ctx0" brushRef="#br0" timeOffset="1177">2350 1326 1793 0,'0'0'484'0,"0"0"-397"16,0 0 14-16,0 0 101 15,0 0-202-15,0 0-4 16,0 0-231-16,53-24-243 16,-21 8-750-16</inkml:trace>
  <inkml:trace contextRef="#ctx0" brushRef="#br0" timeOffset="1747">2907 1351 1721 0,'0'0'515'0,"0"0"-410"15,0 0-53-15,0 0 84 16,0 0-119-16,0 0-17 15,0 0-119-15,3-17-127 16,23 17-145-16,-3 0-1329 0</inkml:trace>
  <inkml:trace contextRef="#ctx0" brushRef="#br0" timeOffset="2012">3474 1302 1307 0,'0'0'669'15,"0"0"-492"-15,0 0-22 16,0 0 100-16,0 0-171 16,0 0-84-16,0 0-205 15,22-10-373-15</inkml:trace>
  <inkml:trace contextRef="#ctx0" brushRef="#br0" timeOffset="2286">3972 1278 1884 0,'0'0'384'0,"0"0"-273"16,0 0 77-16,0 0 42 15,0 0-72 1,0 0-116-16,-40 188-42 0,13-138 3 16,-2 0-3-16,0-3-157 15,-10 9-163-15,8-17-274 16,5-9-1232-16</inkml:trace>
  <inkml:trace contextRef="#ctx0" brushRef="#br0" timeOffset="2847">5111 394 1976 0,'0'0'306'0,"0"0"-240"16,0 0-10-16,0 0 163 15,0 0 6-15,0 0-89 16,0 0-95-16,-132-76-20 16,97 76 44-16,-5 17-48 15,-2 12-7-15,-1 10 13 16,1 4-16-16,2 13 22 15,4 6-14-15,4 6-8 16,1 3 29-16,6 2-36 16,5 8 0-16,0-2 21 0,8 0-21 15,1 1 4-15,8-3-4 16,3-5 0-16,0-12-9 16,9-7 0-16,28-9-60 15,8-14 45-15,12-12-49 16,11-14 12-16,8-4 16 15,-5 0-57-15,-5-25 60 16,-13-2-6-16,-14-5 45 16,-24 0-4-16,-15-3 14 15,0-2 7-15,-31 9 44 16,-26 4-1-16,-8 7 16 0,-3 8-61 16,-5 9-12-1,11 0 33-15,13 0-33 0,17 11-63 16,24 16-128-16,8 0-390 15,0-7-389-15</inkml:trace>
  <inkml:trace contextRef="#ctx0" brushRef="#br0" timeOffset="3860">5752 94 1676 0,'0'0'356'0,"0"0"-257"15,0 0 87-15,0 0 75 0,0 0-146 16,0 0-67-16,0 0-30 15,45-74 29-15,-22 67 31 16,4 1-56-16,-4 4 5 16,0 2 8-16,0 0-22 15,-1 0-1-15,-2 0 8 16,0 0-19-16,0 8 36 16,-4 16-31-16,-3 5-6 15,0 13 27-15,-7 4-17 16,-3 8 16-16,-3 5 8 15,0 3-14-15,0 6 40 16,0-1-57-16,0 4 3 0,0-6 20 16,0-9-26-1,0-2 0-15,14-11-6 0,12-9 6 16,7 0-9-16,4-11 9 16,-2-4-35-16,4-11 34 15,-2-5-23-15,-1-3 2 16,-4 0 1-16,1 0 21 15,-10 0-14-15,-11 0 14 16,-4 0 0-16,-5 0 8 16,-3 0-7-16,0 0-1 15,0 3 22-15,-14 6-21 16,-6 7 22-16,1-1-23 0,-1 7 0 16,5 2-9-16,-2-1 18 15,3 4-9-15,2 3 0 16,2-1 0-16,0 0-6 15,3-3 6-15,1 4 0 16,6 0 2-16,0-4-2 16,0 5 0-16,0-6 0 15,0-2 1-15,0 2-7 16,0-4 6-16,10 2 0 16,9 2 7-16,5 3 10 15,2 1-13-15,6 1-4 16,4 2 6-16,-7-4 6 15,-2 3-12-15,-7-1 0 16,-11-1 14-16,-9-3-5 16,0 1-5-16,-14-1 14 0,-20-5-10 15,-12-2 23-15,-7 0-31 16,-3-8 1-16,1-1 33 16,2-4-33-16,7-6 10 15,10 0-11-15,10 0 12 16,6 0-24-16,14 0-30 15,6-12-111-15,6 6-408 16,14-6-1163-16</inkml:trace>
</inkml:ink>
</file>

<file path=ppt/ink/ink12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9:29:54.055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6066 1647 2239 0,'0'0'564'0,"0"0"-494"16,0 0 18-16,0 0-73 15,0 0-15-15,0 0-285 16,0 0-523-16</inkml:trace>
  <inkml:trace contextRef="#ctx0" brushRef="#br0" timeOffset="-591">4839 0 1066 0,'0'0'715'0,"0"0"-570"15,0 0-6-15,0 0 47 16,0 0-53-16,0 0 50 15,0 153-65-15,3-65-16 16,3 7-22-16,-6 2-22 16,0-3 11-16,0-6-66 15,0-11 6-15,0-9 10 16,0-12-18-16,0-12 1 16,3-12 7-16,7-10-8 0,4-11-2 15,1-11-31 1,13 0-61-16,7-11 29 0,7-28 9 15,4-14-14-15,10-9 5 16,0-14-4-16,6-10 45 16,1-5-67-16,-4-4 32 15,-8 0 52-15,-8 13 0 16,-10 9 6-16,-18 16 18 16,-7 14 43-16,-8 10 61 15,0 16-15-15,-11 5 42 16,-14 12-8-16,-9 0-86 15,-1 9-16-15,-4 27-39 16,-4 20 1-16,1 11 19 16,5 9-20-16,11 13 0 15,7 0 4-15,8 1-4 0,5-2 6 16,6-2-6-16,0-6 0 16,0-7 3-16,0-8-3 15,0-14-12-15,6-12 4 16,2-13 8-16,-2-14-16 15,0-10-17-15,1-2-43 16,6-6 74-16,6-22-41 16,7-17 31-16,8-12 10 15,8 2-32-15,1-2-39 16,2 9 13-16,-2 20 23 16,-7 13 20-16,-2 15-3 15,-6 3 15-15,1 37 5 16,-6 14 9-16,4 3 103 0,-4-2-90 15,3-4-16-15,3-12 29 16,4-11-35-16,4-16 0 16,5-12-12-16,1 0-65 15,-4-32 30-15,-1-13 18 16,-4-8 9-16,-6-8 6 16,-3 2 14-16,-7 5 0 15,-4 13 28-15,-8 13 1 16,-2 19 60-16,-4 9-8 15,0 4-45-15,0 35 25 16,3 11-23-16,0 8-15 16,6 3-8-16,8-9 3 15,6-5-21-15,3-14 3 0,7-14 0 16,1-14 0-16,-6-5 0 16,1-9-19-16,-1-27 7 15,-9-6 24-15,-3-4-17 16,-6 4 5-16,-4 7 0 15,-6 11 41-15,0 12 14 16,0 12 23-16,0 0-39 16,0 10-37-16,0 25 5 15,3 3-7-15,8 7-27 16,4-1 3-16,12-6-75 16,13-9-186-16,37-20-77 15,-7-9-119-15,-4 0-1422 0</inkml:trace>
  <inkml:trace contextRef="#ctx0" brushRef="#br0" timeOffset="-356">6830 639 1991 0,'0'0'540'0,"0"0"-388"15,0 0 63-15,0 0-33 16,0 0-66-16,-187 130-10 15,167-80-52-15,17-3-35 16,3 1-18-16,0-5-1 16,32-6 0-16,7-11-26 15,7-9-71-15,0-11-29 16,7-6-200-16,-11-6-250 0,-16-16-286 16</inkml:trace>
  <inkml:trace contextRef="#ctx0" brushRef="#br0" timeOffset="-162">6167 326 1976 0,'0'0'479'0,"0"0"-390"15,0 0-88-15,0 0 88 16,0 0-1-16,0 0-46 0,0 0-5 15,134 71-37 1,-97 21-63-16,-7-15-224 0,-15-1-740 0</inkml:trace>
  <inkml:trace contextRef="#ctx0" brushRef="#br0" timeOffset="218">4603 380 2528 0,'0'0'89'0,"0"0"-89"15,0 0-120-15,236-35 119 16,-30 12-17-16,-24 6-372 0,-12 0-1549 16</inkml:trace>
  <inkml:trace contextRef="#ctx0" brushRef="#br0" timeOffset="-3840">6 133 1573 0,'0'0'261'0,"0"0"-80"16,0 0-61-16,0 0 28 0,0 0 38 16,-9 200-79-1,24-97-16-15,2 12-49 0,-3-3-30 16,-2-9 34-16,-5-9-31 15,-1-15-6-15,-3-16 19 16,0-19-22-16,0-17-6 16,2-20 0-16,-5-7 1 15,0-4 47-15,0-40-29 16,0-25-13-16,0-19-9 16,-11-18 10-16,-5-11-13 15,-4 0 6-15,0 15 0 16,8 16 32-16,9 27 20 15,3 28-5-15,0 24-29 16,32 7-7-16,21 30 18 16,18 31-11-16,11 22-8 0,4 15 46 15,-1 5-43-15,-3 2-11 16,-3-7 1-16,-8-7 10 16,-6-14-14-16,-9-14 1 15,-13-20-32-15,-14-20 19 16,-13-16 8-16,-9-7 5 15,-7-33 37-15,0-32-29 16,0-27 11-16,-10-22-19 16,-12-19 0-16,-7-2 8 15,-2-1-8-15,3 17-68 16,11 20-77-16,14 31-140 16,3 33-71-16,35 35-142 0,9 20-99 15,-2 21-667-15</inkml:trace>
  <inkml:trace contextRef="#ctx0" brushRef="#br0" timeOffset="-2752">981 778 1104 0,'0'0'330'16,"0"0"-119"-16,0 0-46 16,0 0-27-16,0 0-48 15,0 0-9-15,201-77-65 16,-136 15-8-16,3-11-8 15,-6-7 1-15,-16 0 26 16,-13 7-20-16,-23 8-4 16,-10 15 92-16,0 18 53 15,-7 14 32-15,-15 18-48 0,-4 0-42 16,-4 41-25-16,1 21-63 16,3 20 2-16,3 10 56 15,9 5-33-15,8 0 0 16,3-6-27-16,3-9 9 15,0-10-7-15,0-14-2 16,0-16 0-16,0-13 6 16,0-16-6-16,3-13 0 15,0 0-13-15,3-13 13 16,5-22-26-16,4-12 7 16,5-7-26-16,7 2 45 15,2 5-32-15,0 14 6 0,4 15-18 16,-4 17 14-16,2 1 20 15,-5 12-3-15,-1 24-8 16,3 2 13-16,-3 7-11 16,1-6 17-16,-3-4-5 15,-3-11 1-15,0-6-18 16,-4-13 24-16,1-5-21 16,-5-3 8-16,5-26-7 15,-4-13 19-15,3-5 1 16,-3 0 0-16,1 6 16 15,-5 9-16-15,-3 14 0 16,-1 12 37-16,1 6-29 16,3 13 3-16,2 18 27 0,5 11-37 15,3 2 35 1,5-3-29-16,5-3 1 0,7-10-7 16,7-9 13-16,-1-13-28 15,4-6 0-15,-7 0-28 16,-4-26 30-16,-1-9-8 15,-9-2 20-15,-8 3-1 16,-6 3 3-16,-8 14 28 16,-3 8 3-16,0 9 37 15,0 0 15-15,0 13-72 16,0 21-11-16,0 6-2 16,9 1 1-16,8-6-1 15,2-6 0-15,10-11-67 16,5-10 34-16,2-8-3 15,7 0 5-15,-5-26 4 0,1-10 12 16,-3-2 2 0,-2 2-5-16,-8 5-7 0,-10 10 13 15,-7 15 12-15,-5 6-29 16,-1 2-6-16,-3 29 35 16,0 7 16-16,0 3-16 15,0 0 0-15,-10-2-2 16,4-9 3-16,-1-10-1 15,4-9 0-15,3-11 0 16,0 0-18-16,0-2 7 16,0-27-63-16,6-7 38 15,18-10-7-15,5 0 30 16,3-1-8-16,7 6 21 0,1 9-10 16,-1 11 30-16,-2 12-20 15,-8 9 64-15,-4 9 64 16,-5 27-28-16,-3 8-17 15,-6 5-8-15,-5 1 15 16,0-5-74-16,-3-6-8 16,4-13 19-16,-1-9-27 15,20-17-175-15,-3-6-153 16,0-17-367-16</inkml:trace>
  <inkml:trace contextRef="#ctx0" brushRef="#br0" timeOffset="-2275">3397 630 1914 0,'0'0'510'0,"0"0"-458"16,0 0 161-16,0 0 35 16,-124 169-69-16,101-119-71 15,8-1-96-15,10-8-1 16,5-7-11-16,0-13-57 15,31-13 6-15,1-8-81 16,7 0-32-16,4-27-29 16,-1-10 52-16,-5-5 102 15,-12-3-32-15,-8 6 71 0,-11 11 28 16,-6 10 124 0,0 6 13-16,0 12 64 0,0 0-111 15,0 26-39-15,-3 27-68 16,-3 18 8-16,6 15 46 15,0 17-40-15,0 7-11 16,26 10 68-16,13-2-25 16,7-1-15-16,-1-7-42 15,-8-15 1-15,-14-19 26 16,-13-14-20-16,-10-18 4 16,0-14 11-16,-16-13-13 15,-18-15 33-15,2-2-36 16,-7-8-4-16,2-31 29 15,9-13-31-15,5-21-36 16,9-20-48-16,14-70-124 0,0 25-442 16,0 8-945-16</inkml:trace>
  <inkml:trace contextRef="#ctx0" brushRef="#br0" timeOffset="-2021">2176 288 1560 0,'0'0'375'15,"0"0"-259"-15,0 0 65 0,0 0 86 16,0 0-24-16,0 0-42 15,170 21-114-15,-170 23-35 16,0 9-26-16,-3 24-26 16,-13-12-283-16,0-13-567 0</inkml:trace>
  <inkml:trace contextRef="#ctx0" brushRef="#br0" timeOffset="6816">579 2224 1639 0,'0'0'310'0,"0"0"-136"15,0 0-47-15,0 0 9 16,0 0 57-16,0 150-60 16,7-52 3-16,-4 16-63 15,0 8-43-15,-3-5 51 16,0-5-47-16,0-14-10 0,0-10-3 16,0-17-6-16,0-12-30 15,3-19-11-15,6-9-168 16,5-26-95-16,-3-5-297 15,-2 0-436-15</inkml:trace>
  <inkml:trace contextRef="#ctx0" brushRef="#br0" timeOffset="7153">337 2899 1602 0,'0'0'511'0,"0"0"-424"0,0 0-71 16,0 0 138-16,0 0-31 16,0 0-38-16,170 3-14 15,-101-3-54-15,-1 0-4 16,2 3-1-16,-8 3-12 16,-7 0 11-16,-10 7-11 15,-8 6-1-15,-7 8 1 16,-12 7 1-16,-7 11 31 15,-5 2 35-15,-6 5-13 16,0 0 14-16,0-5-60 16,0-7-8-16,-3-7 30 15,0-12-19-15,3-10-11 16,0-7-85-16,0-4-98 0,3-15-136 16,14-17-196-16,-5-7-1114 15</inkml:trace>
  <inkml:trace contextRef="#ctx0" brushRef="#br0" timeOffset="7276">929 2699 1655 0,'0'0'325'0,"0"0"-217"16,0 0-108-16,0 0-92 16,0 0-279-16,0 0-1205 0</inkml:trace>
  <inkml:trace contextRef="#ctx0" brushRef="#br0" timeOffset="8120">1210 3023 1577 0,'0'0'205'0,"0"0"-25"15,0 0 33-15,0 0-68 16,0 171-86-16,0-133-59 15,0-5 30-15,0-10-30 16,0-8 0-16,0-9 3 16,0-6 3-16,0 0-2 15,0-12-4-15,0-20 0 16,14-14-12-16,6-6 12 16,6-3 0-16,4-2-3 0,5 9 9 15,4 11-12-15,1 12 0 16,-1 17 6-16,1 8 22 15,-1 4 8-15,-1 28 44 16,-1 11 106-16,-1 3-154 16,-7 4 62-16,1-1-82 15,-7-4-5-15,-3-4 37 16,-5-5-37-16,-1-10 0 16,-4-6-1-16,-3-8-11 15,-4-8 10-15,3-4-17 16,1 0-20-16,2-19 25 15,5-16-42-15,12-18 10 16,7-8 3-16,13-20-72 0,9-8 32 16,14-7 9-16,6-10 32 15,-2 0 32-15,-5 6-9 16,-12 18 18-16,-18 13 32 16,-18 21 17-16,-12 16 86 15,-8 12 0-15,0 11 8 16,-23 9 20-16,-8 0-72 15,-1 9-40-15,-4 29-21 16,0 15-19-16,4 12 10 16,4 15-21-16,9 4 0 15,6 9 9-15,7-2-9 16,2-2 0-16,4-4-6 16,0-3 6-16,0-8 8 0,0-12-8 15,4-9-8 1,6-14-2-16,-4-13 7 15,4-14-29-15,-1-12-38 0,5 0 4 16,3-21 56-16,9-17-11 16,10-6 21-16,6-3-6 15,7 2 13-15,7 12-14 16,2 13 16-16,1 17 16 16,-3 3 54-16,-7 10-41 15,-6 24-1-15,-7 8 29 16,-10 2-37-16,-9-4 1 15,-4-4-20-15,-4-9-8 16,-3-9 17-16,2-12-19 16,-2-6-39-16,0 0-60 15,5-51-149-15,-5 2-316 0,-6-5-593 16</inkml:trace>
  <inkml:trace contextRef="#ctx0" brushRef="#br0" timeOffset="8318">1171 2484 2776 0,'0'0'319'15,"0"0"-319"-15,0 0-59 0,0 0 59 16,272-74-21-16,-145 32-462 15,-11 5-1470-15</inkml:trace>
  <inkml:trace contextRef="#ctx0" brushRef="#br0" timeOffset="9868">4561 2949 1174 0,'0'0'300'16,"0"0"-203"-16,0 0 56 16,0 0-20-16,0 0-14 15,0 0 10-15,-37-4-18 16,31-7 1-16,-4 2-1 15,-4-1-66-15,2-3 75 16,-5 1-75-16,-3 0-17 16,1 3 14-16,-4 1-41 15,-3 3 46-15,-7 1-40 0,-2 4-7 16,-2 0 61 0,-5 0-41-16,-1 7 1 0,1 10 5 15,2 9 1-15,7 9 26 16,7 10-52-16,6 8-1 15,14 1 36-15,6 5-36 16,0-1 0-16,6-5 2 16,24-9 7-16,8-6-15 15,13-9 6-15,8-14-36 16,3-12 21-16,9-3-96 16,1-18 16-16,-2-23-32 15,-5-12-29-15,-10-12 56 16,-8-10 4-16,-15-12 60 15,-7-10 26-15,-8-5 12 0,-14-15-2 16,-3 4 50-16,0 3 52 16,0 7 18-16,-9 21-38 15,-2 20-3-15,2 26 43 16,6 25-20-16,3 11-26 16,0 20-47-16,0 39-13 15,17 25 48-15,3 18-56 16,-5 12-7-16,2 5 32 15,-7-4-21-15,-1-7 4 16,-3-8-16-16,5-14 0 16,1-9-6-16,2-14 6 15,3-14-28-15,-1-14 4 16,4-12-28-16,3-11-32 0,3-12-28 16,6 0 15-16,7-26 65 15,7-15-35-15,4-9 12 16,1-9 16-16,2-5-27 15,-7-1 21-15,-6 2 23 16,-15 7 22-16,-11 9 15 16,-14 14-8-16,0 7 84 15,-23 14 78-15,-13 12-61 16,-13 0 32-16,-1 12-84 16,-2 26-32-16,7 9 61 15,5 11-64-15,13 0-2 16,18-3 14-16,9 2-24 15,0-4 1-15,26-8-10 16,16-11-3-16,11-7-14 16,10-13-41-16,5-11-126 0,23-3-127 15,-15-26-341-15,-17-5-455 16</inkml:trace>
  <inkml:trace contextRef="#ctx0" brushRef="#br0" timeOffset="10237">5015 2610 1876 0,'0'0'259'0,"0"0"-164"16,0 0 60-16,0 0-52 15,0 0-68-15,0 0-23 0,0 0-12 16,170-124-77-1,-128 110-98-15,-8 1-65 0,-8 6 63 16,-7 1-5-16,-13-1 92 16,-1 1 90-16,-5 0 56 15,0 1 38-15,0-1-9 16,0-3 57-16,0 0 69 16,0-3-50-16,12 5-21 15,11-4-20-15,0 9-29 16,-1-1 16-16,6 3-39 15,-2 0-18-15,-1 0 10 16,1 5-43-16,5 8-17 0,-2 0-45 16,21-9-115-16,-5-4-108 15,-2 0-370-15</inkml:trace>
  <inkml:trace contextRef="#ctx0" brushRef="#br0" timeOffset="11550">6306 2917 1908 0,'0'0'186'15,"0"0"-186"-15,0 0 0 16,0 0 90-16,0 0-7 16,170-67-83-16,-102 22-34 15,11-11 26-15,-5-8-12 16,-4-5-33-16,-15-2 19 15,-12-2-3-15,-21 1 37 16,-11 11 13-16,-11 2 24 16,0 15 72-16,-17 12-56 15,-9 17 82-15,-7 15 54 0,1 3-86 16,-4 44-30-16,-1 22-45 16,5 17-14-16,10 16 78 15,5 4-51-15,9 0-7 16,8-7 12-16,0-10-38 15,0-12-16-15,0-13 6 16,0-12 2-16,0-12-3 16,5-15 4-16,-2-8-1 15,-3-15 0-15,0-2-9 16,0 0 9-16,3-25-69 16,0-11-6-16,11-14 74 15,2-6-42-15,10-5 4 0,0 12 27 16,3 5-21-16,1 17 17 15,-7 19-2-15,0 8 1 16,-4 2 11-16,-2 31 12 16,-5 5-4-16,2 4 2 15,-5-1 8-15,5-7-22 16,2-6 10-16,1-10 0 16,-2-9-15-16,5-9 15 15,0 0-64-15,0-2 40 16,-1-23-16-16,4-7 38 15,-3-4-20-15,0 1 1 16,-4 5 12-16,-7 10 0 16,-1 7 9-16,-8 13 0 15,0 0 0-15,0 27 15 16,0 14 19-16,3 11-19 0,9-4 20 16,16 4-27-16,3-5 97 15,12-12-57-15,-1-12-35 16,-2-15-4-16,-7-8-9 15,-10 0 0-15,-6-14 0 16,-11-20 1-16,-6-2 9 16,0-10-9-16,-3 3-1 15,-20-4 25-15,-7 6-25 16,-5 2 0-16,1 9 15 16,1 14-15-16,10 3 0 15,8 10 0-15,4 3-4 16,11 0-7-16,0 0-7 15,6 12-3-15,25-3-23 0,8 2-41 16,4-1 12-16,2-2 22 16,4 7 21-16,1-1 23 15,-1 10-42-15,-7 9 37 16,-2 7 11-16,-5 12 2 16,-5 3 25-16,-4 1 24 15,-3 1-27-15,-4-9 31 16,-8-8-54-16,-5-15 0 15,-3-9 39-15,0-13-37 16,-3-3 41-16,0 0 32 16,3-30-40-16,5-8 18 15,1-9-47-15,8-8-6 16,5-10 22-16,4 0-21 0,8-4-1 16,5 4 0-1,4 9 0-15,-1 15 49 0,1 11-48 16,-4 19 31-16,-4 11 46 15,-1 0-22-15,2 23 42 16,2 17-34-16,6 6-22 16,-1 7 54-16,-6-1-71 15,-3 2-1-15,-8-6 0 16,-7-6-7-16,-2-5-18 16,-8-10 1-16,-4-9-66 15,-5-7 12-15,0-11-145 16,-14 0-141-16,-12-11-434 0</inkml:trace>
  <inkml:trace contextRef="#ctx0" brushRef="#br0" timeOffset="11764">7363 2308 1979 0,'0'0'504'15,"0"0"-435"-15,0 0 69 16,0 0 78-16,0 0-59 16,0 0-65-16,0 0-13 15,136 170-32-15,-136-103-47 0,-18 25-56 16,-12-15-300 0,7-21-762-16</inkml:trace>
  <inkml:trace contextRef="#ctx0" brushRef="#br0" timeOffset="13045">5278 2549 1348 0,'0'0'342'0,"0"0"-247"15,0 0-27-15,0 0 45 16,0 0 28-16,0 0-22 16,0 0-80-16,25 29-26 15,27 1-13-15,-2-1-146 16,-7 1-470-16</inkml:trace>
</inkml:ink>
</file>

<file path=ppt/ink/ink12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9:30:07.777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0 2054 0,'0'0'493'16,"0"0"-449"-16,0 0-17 15,0 0 174-15,0 0-153 0,0 0-48 16,0 0-154 0,7 19-470-16,-7-3-465 0</inkml:trace>
</inkml:ink>
</file>

<file path=ppt/ink/ink12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9:30:07.942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0 2372 0,'0'0'480'15,"0"0"-444"-15,0 0 14 16,0 0-50-16,0 0-140 0,0 0-1133 16</inkml:trace>
</inkml:ink>
</file>

<file path=ppt/ink/ink12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9:30:36.327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86 2104 0,'0'0'391'0,"0"0"-301"16,0 0-75-16,0 0 177 15,0 0-21-15,232 0-113 16,-147-4-28-16,8-5-17 16,1 3 17-16,-1 0 21 15,-8 0-43-15,-14 1-8 0,-11-1-19 16,-15-13-99 0,-16 8-218-16,-18-3-472 0</inkml:trace>
  <inkml:trace contextRef="#ctx0" brushRef="#br0" timeOffset="233">11 434 1056 0,'0'0'1758'0,"0"0"-1547"16,0 0-150-16,0 0 69 15,0 0 57-15,179 56-34 16,-100-56-81-16,6 0-63 0,3 0 30 16,0 0-39-16,-3 0-11 15,20 0-112-15,-23 0-199 16,-20 0-812-16</inkml:trace>
</inkml:ink>
</file>

<file path=ppt/ink/ink12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9:30:35.724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8 2397 0,'0'0'386'16,"0"0"-302"-16,0 0-82 0,0 0 101 15,0 0 69-15,0 0-75 16,0 0-43-16,161 121-40 15,-116-75 29-15,-2 3-18 16,-4 1-24-16,1 2 32 16,-4-6-31-16,-4-3-2 15,-2-4 0-15,-7-7-14 16,0-8-40-16,0-12-116 16,-4-9-55-16,4-3-122 15,6-27-244-15,-6-11 59 16,-3-7-908-16</inkml:trace>
  <inkml:trace contextRef="#ctx0" brushRef="#br0" timeOffset="239">773 0 1523 0,'0'0'371'16,"0"0"-248"-16,0 0 80 16,0 0 119-16,0 0-39 15,0 211-104-15,-17-121-58 16,-15 13-7-16,-11 6 4 15,-10 9-65-15,2-4-17 16,-6-4 13-16,1-8-20 16,8-7-14-16,2-12-15 15,4-12-6-15,8-12 6 16,5-11-67-16,7-11-17 16,8-10-79-16,14-21-184 15,0-6-385-15,0 0-1133 0</inkml:trace>
</inkml:ink>
</file>

<file path=ppt/ink/ink12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9:30:34.334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222 0 1194 0,'0'0'361'0,"0"0"-185"16,0 0-49-16,0 0 32 15,0 0 14-15,0 0-61 16,0 0-47-16,0 4 14 16,0 1-14-16,0 1 4 15,5 6 8-15,10 11 62 16,8 10-15-16,7 14-58 15,5 11 14-15,5 14 1 16,7 7-10-16,1 7-14 16,1 6-14-16,1 5-24 15,-1-4 34-15,-4 0-53 16,1-7 9-16,-4-2 32 16,1-11-26-16,-4-5 4 0,-2-9-18 15,-5-10 0-15,-5-7 34 16,-4-6-35-16,-7-10 0 15,-4-3 4-15,-1-7-2 16,-8-6 2-16,0-3-4 16,0-1-9-16,0-6 1 15,-3 0-49-15,3 0-19 16,-3 0-45-16,0 0-92 16,0-26-154-16,0-4-213 15,-3 4-414-15</inkml:trace>
  <inkml:trace contextRef="#ctx0" brushRef="#br0" timeOffset="489">0 1297 1505 0,'0'0'303'0,"0"0"-184"0,0 0-13 16,0 0 93-16,0 0-33 15,0 0-31-15,0 0-83 16,-22 14-44-16,25-14 38 16,23-23 13-16,10-10 29 15,10-14-5-15,10-11-40 16,12-14 21-16,14-10-38 16,9-9-25-16,8-10 23 15,6 1-22-15,0-3 4 16,2 0-2-16,-5 9 2 15,-11 12-9-15,-15 10 3 16,-21 23-3-16,-19 13 3 16,-16 16 1-16,-11 7 7 0,-1 7-8 15,-5 3-19-15,0 3-98 16,7 0-217-16,3 0-280 16,-3 0-760-16</inkml:trace>
  <inkml:trace contextRef="#ctx0" brushRef="#br0" timeOffset="815">1644 743 2123 0,'0'0'337'16,"0"0"-258"-16,0 0 10 16,0 0 109-16,0 0-54 15,187 15-55-15,-109-15-71 16,14 0-17-16,2 0 19 16,1 0 7-16,-3 0 16 15,-7 0-42-15,-16 0 6 16,-14 0 1-16,-18 0-8 15,-15 0-89-15,-11 0-20 16,-11 0-191-16,0-6-315 16,-20-7-179-16</inkml:trace>
  <inkml:trace contextRef="#ctx0" brushRef="#br0" timeOffset="1039">2327 380 1817 0,'0'0'374'0,"0"0"-272"16,0 0 62-16,0 0 139 15,0 150-135-15,0-71-66 16,5 5-29-16,1 1-19 16,-6 2-21-16,0-10-33 15,0-3-9-15,0-5-6 16,0-8-87-16,0-1-143 0,0-19-139 15,3-11-325-15</inkml:trace>
</inkml:ink>
</file>

<file path=ppt/ink/ink12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9:31:42.612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571 1007 1215 0,'0'0'560'0,"0"0"-494"0,0 0-59 16,0 0 47-16,27-180 106 16,-27 133 60-16,0 4-102 15,0-2-8-15,0 4-12 16,0 0-19-16,-13 5 21 16,-7 0-21-16,-9 10-28 15,-4 8 34-15,-13 10-68 16,-10 8 1-16,-10 2 16 15,-5 39-25-15,-5 20 3 16,8 12-11-16,12 12 0 16,19 6 37-16,19 2-29 0,18-11-9 15,0-6 24-15,29-12-24 16,30-18-1-16,15-20-40 16,19-20-22-16,1-6 44 15,2-24-68-15,-14-23 27 16,-14-12 46-16,-13 0 6 15,-19 0 8-15,-10 8 0 16,-12 13 14-16,-8 18 81 16,-6 14-48-16,0 6 17 15,0 17-19-15,-12 30-26 16,-2 10-4-16,2 10 0 16,4 1-15-16,8 0 0 15,0-6-24-15,11-9-65 0,32-4-184 16,-12-13-333-16,3-16-203 0</inkml:trace>
  <inkml:trace contextRef="#ctx0" brushRef="#br0" timeOffset="193">1118 898 1854 0,'0'0'529'16,"0"0"-471"-16,0 0 80 15,0 0 108-15,212 0-101 16,-122 0-66-16,7 0-78 16,5 0-2-16,-7 0-47 15,-3 0-214-15,-30 0-393 0,-29 0-674 0</inkml:trace>
  <inkml:trace contextRef="#ctx0" brushRef="#br0" timeOffset="409">1616 500 1487 0,'0'0'1006'16,"0"0"-829"-16,0 0-64 16,0 0 49-16,-17 228 11 15,11-131-60-15,3 3-64 16,0 0-29-16,3 0-20 0,0-8-23 15,0-14-31-15,6-1-254 16,14-20-373-16,2-28-525 0</inkml:trace>
  <inkml:trace contextRef="#ctx0" brushRef="#br0" timeOffset="924">2463 0 2292 0,'0'0'494'16,"0"0"-452"-16,0 0 10 16,0 150 142-16,0-53-30 0,0 15-66 15,0 9-53-15,0 0-7 16,0-4-17-16,17-5 4 15,6-9-25-15,-1-8 0 16,1-13 6-16,-6-11-6 16,-6-15-15-16,-8-14-18 15,-3-16-3-15,0-17 26 16,0-9-36-16,0-6 46 16,0-35 0-16,0-18-7 15,6-18-7-15,13-5 13 0,4 2 0 16,3 9-8-1,1 21 0-15,5 21 9 0,2 20 6 16,8 9 4-16,10 11 7 16,7 28 6-16,6 11 1 15,1 3 41-15,-4 6-54 16,-17 2-10-16,-17 0 24 16,-22-3-16-16,-6 1 6 15,-43-3-9-15,-25-7 3 16,-17-6 19-16,-14-17-28 15,-2-12 0-15,6-14 26 16,6 0-26-16,17-3-41 16,-7-32-97-16,25 5-489 15,14-2-1935-15</inkml:trace>
</inkml:ink>
</file>

<file path=ppt/ink/ink12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9:31:45.262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12 314 2379 0,'0'0'271'16,"0"0"-225"-16,0 193-45 15,0-92 71-15,0 1 93 16,0 1-105-16,0-11-30 16,0-9-12-16,10-10-18 15,0-14 0-15,-4-9-2 16,1-13-25-16,-4-19 17 16,-3-11-52-16,3-7 25 15,-3-12 31-15,3-32-124 0,0-18 38 16,0-20 48-1,2-20 34-15,-2-34-5 0,-3 6 24 16,0-8-9-16,0 4 55 16,0 31-43-16,3 5 33 15,14 29 41-15,6 24-32 16,13 25 3-16,10 11-42 16,16 9-3-16,9 0 21 15,11 2-24-15,9 13-9 16,8 3 0-16,3-7-29 15,-11 6-37-15,-12 2-218 16,-27-1-365-16,-28-1-1018 0</inkml:trace>
  <inkml:trace contextRef="#ctx0" brushRef="#br0" timeOffset="200">139 796 2056 0,'0'0'336'16,"0"0"-270"-16,0 0-54 15,0 0 36-15,0 0 62 16,252 4-74-16,-159-4-33 16,15 4-3-16,-26 18-277 15,-27 4-340-15</inkml:trace>
  <inkml:trace contextRef="#ctx0" brushRef="#br0" timeOffset="408">0 1347 2286 0,'0'0'463'16,"0"0"-378"-16,0 0-71 15,0 0 66-15,0 0 53 16,208 0-104-16,-107 0-29 16,18 0-20-16,57 0-111 15,-32 0-194-15,-13 0-575 0</inkml:trace>
  <inkml:trace contextRef="#ctx0" brushRef="#br0" timeOffset="692">1603 41 2006 0,'0'0'389'0,"0"0"-313"0,0 0-61 16,-95 217 87-1,26-47 129-15,7-6-96 0,6-8-60 16,21-19-8-16,15-40-18 16,7 11 29-16,7 10-78 15,6-14 13-15,0-10-13 16,25-17-54-16,24-6-121 16,-2-24-189-16,-4-20-428 0</inkml:trace>
  <inkml:trace contextRef="#ctx0" brushRef="#br0" timeOffset="956">2035 236 2347 0,'0'0'449'0,"0"0"-439"15,0 0 16-15,62 154 155 16,-32-66-35-16,5 9-2 16,8 9-104-16,7-6-17 15,12-5 20-15,3-13-43 16,1-8 0-16,-4-10-24 16,-13 1-83-16,-27 15-55 15,-14-15-465-15,-8-16-436 0</inkml:trace>
  <inkml:trace contextRef="#ctx0" brushRef="#br0" timeOffset="1168">1868 1196 2352 0,'0'0'476'0,"0"0"-405"16,0 0-54-16,0 0 106 15,124-173-17-15,-45 106-82 16,12-11 9-16,2-4-33 16,-2 2-23-16,-15 4-80 15,-11-1-349-15,-22 21-226 0,-20 12-1168 16</inkml:trace>
  <inkml:trace contextRef="#ctx0" brushRef="#br0" timeOffset="1434">2654 0 2043 0,'0'0'366'16,"0"0"-290"-16,0 0 52 15,180 68 70-15,-105-6-17 16,4 20-41-16,3 13-72 15,-4 11-14-15,-8 3 40 0,-22 6-66 16,-11-4 4-16,-22 2 14 16,-15-4-45-16,0-6-1 15,-26-3-78-15,-16-12-99 16,-7 2-131-16,7-25-497 16,11-25-1171-16</inkml:trace>
  <inkml:trace contextRef="#ctx0" brushRef="#br0" timeOffset="1632">3872 869 827 0,'0'0'1694'0,"0"0"-1453"0,0 0-183 15,210-29-13-15,-122 27 85 16,3-2-63-16,8 4-67 15,-5 0-41-15,-1 6-234 16,-28 12-352-16,-26-2-400 0</inkml:trace>
  <inkml:trace contextRef="#ctx0" brushRef="#br0" timeOffset="1813">4170 575 2162 0,'0'0'378'0,"0"0"-268"16,0 0-64-16,23 156 48 0,-7-74 9 15,1 8-45-15,1-2-58 16,7 27-149-16,-2-25-345 16,-8-19-708-16</inkml:trace>
  <inkml:trace contextRef="#ctx0" brushRef="#br0" timeOffset="2306">5414 487 2547 0,'0'0'290'16,"0"0"-227"-16,10 175 33 16,-10-85 89-16,0 4 2 15,0-6-148-15,-7-8-3 16,1-9-3-16,0-14-27 16,1-14-6-16,5-11-1 15,-3-11 1-15,3-15-15 16,-6-6-15-16,0 0 14 15,-2-24-7-15,-1-17-22 16,-1-18-7-16,1-14-3 16,-1-16-11-16,-3-14 48 15,2-13-26-15,-1-9 44 0,4-2 0 16,5 9 2-16,3 19-2 16,0 26 45-16,23 27-2 15,17 21 19-15,16 21-62 16,15 4 30-16,11 0 4 15,6 10-28-15,5 11-1 16,-5 4-5-16,-6-6-12 16,-11 6-5-16,-17-8-102 15,-15 4-26-15,-19-4-154 16,-20 1-269-16,-5 1 14 16,-24-10-948-16</inkml:trace>
  <inkml:trace contextRef="#ctx0" brushRef="#br0" timeOffset="2497">5388 634 1892 0,'0'0'486'15,"0"0"-399"-15,0 0 87 16,0 0 108-16,0 0-90 16,0 0-108-16,238 28-54 15,-142-28-30-15,-2 0-27 16,2 0-27-16,-19 4-96 15,-7 40-204-15,-27-2-351 16,-23-4-556-16</inkml:trace>
  <inkml:trace contextRef="#ctx0" brushRef="#br0" timeOffset="2684">5377 1167 2218 0,'0'0'606'15,"0"0"-543"-15,0 0 26 16,0 0 92-16,0 0-113 16,0 0-47-16,0 0-21 15,210 74-20-15,-114-65-143 16,54-4-184-16,-22 5-420 16,-13-8-1089-16</inkml:trace>
  <inkml:trace contextRef="#ctx0" brushRef="#br0" timeOffset="3000">6851 118 2329 0,'0'0'321'16,"0"0"-243"-16,0 0-69 16,0 0 156-16,-228 236 19 15,158-112-61-15,8 14-64 0,10 7 1 16,22-26 22 0,7 9-54-16,17-10-5 0,6-19 8 15,6-12-31-15,27-20-8 16,13-15-81-16,2-15-63 15,22-24-173-15,-12-9-388 16,-8-4-608-16</inkml:trace>
  <inkml:trace contextRef="#ctx0" brushRef="#br0" timeOffset="3505">7048 260 2571 0,'0'0'356'0,"0"0"-294"0,0 0-8 16,0 0 67-16,0 0-7 16,0 0-29-16,184 205-51 15,-136-136 8-15,1-2-25 16,4-2-8-16,-1-9-3 15,-2-5-6-15,-5-13-38 16,-10-11-14-16,-1-10-44 16,-8-14-60-16,-7-3-144 15,1-3-9-15,0-26 14 16,-4-16 57-16,-3-9 108 0,0-9 101 16,-7-2 29-16,2 3 77 15,-2 12 56-15,-6 15 138 16,0 17 41-16,0 18-51 15,0 3-143-15,0 41 8 16,-11 24 1-16,-17 17-4 16,-4 12-41-16,-11 4-1 15,-4-3 5-15,5-8-73 16,-1-8 11-16,8-11-7 16,5-6-17-16,7-10 0 15,6-10-28-15,5-10-38 16,4-8-9-16,2-7-93 15,3-4-72-15,3-8-127 0,-3-8-184 16,3 0 210 0,0 0-771-16</inkml:trace>
  <inkml:trace contextRef="#ctx0" brushRef="#br0" timeOffset="4001">8017 142 1993 0,'0'0'338'0,"0"0"-304"16,0 0 44-16,0 0 155 0,0 0 10 16,179 218-139-16,-117-115-9 15,-2 9 28-15,-1 6-26 16,-6 0-7-16,-7-3-30 16,-15-9-4-16,-5-3-8 15,-15-10-48-15,-11-1 1 16,0-12-1-16,-43-6-16 15,-19-9-58-15,-56 2-95 16,13-16-351-16,5-19-571 0</inkml:trace>
</inkml:ink>
</file>

<file path=ppt/ink/ink12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9:31:44.363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170 387 373 0,'0'0'1672'15,"0"0"-1429"-15,0 0-208 16,0 0-11-16,0 0 15 16,0 0 20-16,210-7-59 0,-119 7 0 15,11 0-71 1,11 16-148-16,-20-3-251 0,-31 8-1151 0</inkml:trace>
  <inkml:trace contextRef="#ctx0" brushRef="#br0" timeOffset="211">0 696 2063 0,'0'0'393'0,"0"0"-274"15,0 0-111-15,0 0 26 0,0 0 24 16,167 23-40-16,-70-14-18 16,11 0-13-16,11-7-37 15,5 2-39-15,-5-4-162 16,4 0-61-16,-28 0-235 16,-29 0-384-16</inkml:trace>
  <inkml:trace contextRef="#ctx0" brushRef="#br0" timeOffset="441">946 424 1371 0,'0'0'265'0,"0"0"-105"16,0 0 48-16,0 0 41 15,-132-162 36-15,129 159-126 16,3 3-113-16,20 15-46 0,25 29 1 16,11 9 24-1,7 6-24-15,-1 3 10 0,-3-7 34 16,-7 3-33-16,-13-12 34 15,-13 1-21-15,-18-2-16 16,-8 2 33-16,-11 3-24 16,-34-4-18-16,-7 2-79 15,-15-1-101-15,12-12-170 16,16-14-243-16</inkml:trace>
</inkml:ink>
</file>

<file path=ppt/ink/ink12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9:31:53.595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197 306 2067 0,'0'0'248'15,"0"0"-173"-15,0 0-35 16,0 242 69-16,-7-124 92 16,-6 6-36-16,-3-7-60 15,5-10-48-15,2-15-44 16,6-16 17-16,3-14-30 15,0-21 0-15,0-15-6 16,0-15 6-16,0-11-16 0,0 0 15 16,0-26-31-16,0-24-12 15,0-17 11-15,0-19 31 16,0-16 1-16,0-34 1 16,0 3 0-16,9-2-1 15,2 8 8-15,4 36-2 16,9 7-5-16,5 29 0 15,10 24 33-15,10 15-27 16,10 16 22-16,13 0 12 16,7 0-26-16,9 11 5 15,4 2-19-15,-1-3 0 16,-2 3 15-16,-14-7-15 0,-15 3-35 16,-18-1-87-1,-36 13-178-15,-6-4-224 0,-3 2-341 0</inkml:trace>
  <inkml:trace contextRef="#ctx0" brushRef="#br0" timeOffset="207">212 849 1940 0,'0'0'488'0,"0"0"-451"15,0 0-3-15,0 0 85 0,246-17-36 16,-147 6-62 0,6 5-21-16,-8 6-6 0,2 8-104 15,-31 24-246-15,-25 1-490 0</inkml:trace>
  <inkml:trace contextRef="#ctx0" brushRef="#br0" timeOffset="418">0 1497 2284 0,'0'0'488'0,"0"0"-464"0,0 0 24 16,0 0 137-1,0 0-71-15,235 26-69 0,-133-26-14 16,13 0-31-16,-1 2-50 15,30 15-85-15,-33-6-398 16,-15 4-297-16</inkml:trace>
  <inkml:trace contextRef="#ctx0" brushRef="#br0" timeOffset="745">2092 138 2082 0,'0'0'292'16,"0"0"-241"-16,0 0-45 15,0 0 111-15,0 0 86 16,-223 226-38-16,129-54-79 15,-8 42-4-15,7 8 48 16,29-36-41-16,34-48-19 16,22-47 6-16,10-5-59 15,0 6 1-15,13 4-18 16,27 5-38-16,9-18-59 16,13-16-92-16,32-10-180 15,-12-23-270-15,-6-15-306 0</inkml:trace>
  <inkml:trace contextRef="#ctx0" brushRef="#br0" timeOffset="1264">2560 440 2220 0,'0'0'308'16,"0"0"-284"-16,0 0 37 0,0 193 107 16,0-92 27-16,-6 11-77 15,-4 1-70-15,3 1 7 16,4-3-20-16,0-5-7 16,3-2 1-16,0-13-29 15,0-8-6-15,0-13-1 16,3-16-23-16,3-20-6 15,4-15-50-15,0-17-27 16,-1-2 56-16,5-23 31 16,0-27 15-16,1-15 10 15,-1-8-4-15,2-7-1 16,-4 0 12-16,2 13-3 16,3 13 49-16,2 19-28 15,1 17 20-15,9 18-3 16,4 0-9-16,7 25 22 0,-2 18-33 15,1 9-2-15,-2 10 11 16,-8 2-13-16,-10-2-1 16,-5-4 5-16,-14-8-15 15,0-7 12-15,-9-9-18 16,-30-11 0-16,-15-11 14 16,-5-12-14-16,1 0-15 15,-1-6-23-15,-20-38-79 16,17 2-164-16,10-4-596 0</inkml:trace>
  <inkml:trace contextRef="#ctx0" brushRef="#br0" timeOffset="1548">3070 0 2464 0,'0'0'213'16,"0"0"-178"-16,0 0 18 15,207 129 144-15,-131-42-9 16,1 19-4-16,2 14-53 16,-6 16-58-16,-10 2-10 15,-15 3-18-15,-16-1-6 16,-9-5-39-16,-13-3-13 0,-10 1-2 15,0 0-104-15,-28 34-107 16,-12-28-353-16,-2-33-407 16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5:57:18.156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0 2302 0,'0'0'0'0,"0"0"-375"0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6:05:03.546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53 229 1352 0,'0'0'359'0,"0"0"-229"15,0 0-7-15,0 0 128 0,0 0-72 16,0 0-54 0,-53-14-48-16,53 8-52 0,27 3 59 15,8-3-32-15,15 3-13 16,9 0 31-16,10 3-40 16,5 0 1-16,11 0 13 15,11 0-32-15,6 0 27 16,5 0-38-16,1 0-1 15,-3 0 10-15,0 0-8 16,0 0-2-16,-1 6 0 16,1 0 9-16,3 3-8 15,0-3-1-15,-3 0 0 16,-7-4 14-16,-3-2-6 16,-10 0-8-16,-3 0 0 15,-13 0 1-15,-11 0-2 0,-8 0-2 16,-10 0 3-16,-8 0 10 15,-6 5-10-15,-7-5 0 16,-5 0 0-16,0 0 1 16,-8 0 5-16,-3 0 18 15,-3 0 5-15,0 0 67 16,0 0-72-16,0-5-15 16,0-3 28-16,-9-7-26 15,-8 3 1-15,-6-2-12 16,-7-1 1-16,-2-3 28 0,-5 1-29 15,1-2 0 1,-2 3 21-16,-2-2-12 0,4 0 16 16,0 2-8-16,7 3-2 15,6 1 60-15,6 3-68 16,7 3-6-16,4 3 52 16,6 3-43-16,0 0-10 15,0 0-1-15,3 0 1 16,24 3 3-16,11 16-3 15,9 1 0-15,11 3 0 16,4 3 0-16,0 4-8 16,0-4 7-16,-8 4 2 15,-12-7 0-15,-16 2-1 16,-15-3 0-16,-11 2 2 16,-14 8-2-16,-39 4 0 0,-16 6-11 15,-10 1-25 1,2-2 30-16,4-2-99 0,21 2-149 15,22-13-410-15,18-13-1676 0</inkml:trace>
</inkml:ink>
</file>

<file path=ppt/ink/ink13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9:31:51.044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85 391 2313 0,'0'0'323'16,"0"0"-253"-16,0 0-26 15,3 208 145-15,-3-105-44 16,-9 12-67-16,-5 0-16 16,8-10-53-16,-2-7 7 15,8-16 8-15,0-15-24 16,0-10-1-16,0-16-14 16,0-12-25-16,0-12-22 15,0-14-41-15,0-3 10 16,0-11 44-16,5-27-78 15,-5-21 49-15,0-14 56 16,0-18 3-16,0-44 19 0,0-41-18 16,0-35 18-16,0 13 14 15,0 51-14-15,0 56 22 16,0 49 47-16,12 7 49 16,18 9-15-16,13 8-72 15,12 18 8-15,18 0 30 16,4 14-27-16,13 13-29 15,4 3-12-15,4-1-1 16,-6-6 0-16,-7 1-66 16,-17 0-97-16,-21 8-92 15,-24-7-329-15,-20-7-346 0</inkml:trace>
  <inkml:trace contextRef="#ctx0" brushRef="#br0" timeOffset="229">85 949 1994 0,'0'0'388'0,"0"0"-286"16,0 0-45-16,0 0 124 15,173 0-12-15,-100 0-112 16,9-8-47-16,-2 5 7 15,-7 3-17-15,-11 0-112 0,-19 26-231 16,-17 9-332-16,-20-3-1086 16</inkml:trace>
  <inkml:trace contextRef="#ctx0" brushRef="#br0" timeOffset="439">150 1496 1952 0,'0'0'500'16,"0"0"-430"-16,0 0 0 15,0 0 165-15,0 0-48 16,0 0-81-16,0 0-97 0,196 48 3 16,-120-48-12-1,6 0-68-15,45 0-216 0,-19 0-406 16,-12 0 84-16</inkml:trace>
  <inkml:trace contextRef="#ctx0" brushRef="#br0" timeOffset="757">1716 0 780 0,'0'0'1261'16,"0"0"-1108"-16,0 0-71 16,0 0 182-16,-164 266 37 15,82-101-111-15,6-1-71 16,11-13 7-16,16-17-35 15,16-30-20-15,7 8-2 16,3 9-59-16,20-9-10 16,3-14-24-16,0-10-82 15,42 3-83-15,-2-23-384 16,-5-21-360-16</inkml:trace>
  <inkml:trace contextRef="#ctx0" brushRef="#br0" timeOffset="1194">2226 941 2320 0,'0'0'478'15,"0"0"-426"-15,0 0-3 16,0 0 113-16,-229-128 9 15,150 128-71-15,0 12-61 16,1 32 12-16,13 19 1 0,12 8-10 16,16 3-6-1,25 2-36-15,12-3-1 0,20-8-13 16,32-10 14-16,21-10-54 16,9-18-4-16,9-18-39 15,-3-9-17-15,-9-9-12 16,-8-30 45-16,-15-4 66 15,-16-2 15-15,-14 1 22 16,-13 14 48-16,-10 9 43 16,-3 13 17-16,0 8-79 15,0 0-41-15,-3 27 38 16,-4 8-18-16,4 6-16 0,3 0-14 16,0 0-21-1,10-4-15-15,10-3-85 16,3-3-185-16,-3-13-429 0,-5-5-667 15</inkml:trace>
  <inkml:trace contextRef="#ctx0" brushRef="#br0" timeOffset="1465">2422 130 2343 0,'0'0'278'0,"0"0"-209"16,0 0-46-16,178 138 148 15,-121-44 35-15,6 40-92 0,-13-5-50 16,-11 15-7-16,-10 4-26 16,-15-18 16-16,-5 14-39 15,-9-9-7-15,0-5-2 16,-23-10-4-16,-19-10-105 15,-31 2-140-15,15-27-610 16,8-32-1200-16</inkml:trace>
  <inkml:trace contextRef="#ctx0" brushRef="#br0" timeOffset="1668">3493 1232 1491 0,'0'0'1137'16,"0"0"-963"-16,275-30-141 15,-145 22 93-15,-5-1-44 16,-17 9-75-16,-29 0-7 16,-43 0-231-16,-22 9-289 15,-14 5-137-15</inkml:trace>
  <inkml:trace contextRef="#ctx0" brushRef="#br0" timeOffset="1848">3836 848 2221 0,'0'0'331'0,"0"0"-78"15,0 0-15-15,39 193-67 16,-39-105-78-16,0 0-44 15,0 4-49-15,-31 22-27 16,0-22-205-16,2-19-746 0</inkml:trace>
</inkml:ink>
</file>

<file path=ppt/ink/ink13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9:31:50.371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56 2061 0,'0'0'379'0,"0"0"-232"0,0 0-113 16,0 0 75-16,0 0 74 16,0 0-100-16,209-53-52 15,-130 53-31-15,6 0-10 16,11 12-219-16,-22 16-306 15,-21 3-610-15</inkml:trace>
  <inkml:trace contextRef="#ctx0" brushRef="#br0" timeOffset="201">33 416 2356 0,'0'0'338'16,"0"0"-241"-16,0 0-73 16,0 0 21-16,246-57-27 15,-155 43-18-15,14 8-27 16,48 6-168-16,-28 0-474 16,-17 0-1201-16</inkml:trace>
</inkml:ink>
</file>

<file path=ppt/ink/ink13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9:31:59.528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0 242 1235 0,'0'0'506'16,"0"0"-386"-16,0 0-113 16,0 0 41-16,0 0 146 15,0 0-67-15,79-70-56 16,-45 44-27-16,1-4 15 15,1 4 32-15,4-2-29 16,-4 9-15-16,4-2 12 16,-1 9-28-16,4 6 7 0,-1 6-1 15,4 0 8-15,-1 6 28 16,4 23-37-16,-4 3-29 16,2 4 29-16,-1 3-18 15,-3-4-5-15,2-7-12 16,1 0-1-16,-1-8 21 15,5-7-21-15,-1-11 0 16,4-2 12-16,-1 0-12 16,1-15 1-16,2-11-1 15,-2-4 0-15,-2-2-11 16,3-1-7-16,-3 4 15 16,2 6 2-16,-1 4 2 15,-3 14-2-15,4 5 1 0,3 0 0 16,2 24-3-1,8 11 3-15,3 3 0 0,2 4 9 16,5-4-8-16,-1-1 11 16,0-4-1-16,1-5-11 15,-1-11 25-15,-7-3-25 16,2-10-3-16,-2-4 2 16,-5 0 2-16,-1-18 10 15,-7-12-11-15,-2-2 0 16,-8-1-2-16,-5 1 2 15,-11 3-7-15,-2 2-2 16,-12 10-48-16,5-1-115 16,-6 9-154-16,-8 3-303 0</inkml:trace>
</inkml:ink>
</file>

<file path=ppt/ink/ink13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9:32:00.136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0 447 1425 0,'0'0'220'0,"0"0"-156"16,0 0-31-16,0 0 5 15,0 0 90-15,0 0 30 16,0 0-66-16,110 3-40 0,-67-42-19 16,2-9-5-16,-2-10 31 15,-4 3-7-15,-2-10 16 16,-11 6 54-16,-7 11-7 15,-5 8-13-15,-8 15 7 16,-6 12-29-16,0 13 9 16,0 0-38-16,0 26-28 15,3 26 10-15,0 28-11 16,-3 12-2-16,0 11-19 16,0-3 1-16,0-8 10 15,0-10-12-15,0-15 0 16,0-11-17-16,0-11 1 15,0-12-103-15,0-20-205 0,0-6-393 16,0-7-1210-16</inkml:trace>
  <inkml:trace contextRef="#ctx0" brushRef="#br0" timeOffset="205">864 866 2162 0,'0'0'603'0,"0"0"-519"15,0 0 7 1,0 0 55-16,0 0-75 0,0 0-71 16,0 0-274-16,45-34-330 15,-22 9-465-15</inkml:trace>
  <inkml:trace contextRef="#ctx0" brushRef="#br0" timeOffset="767">1413 117 1979 0,'0'0'495'16,"0"0"-452"-16,0 0 54 0,0 0 166 16,0 0-102-16,0 0-85 15,0 0-53-15,-173-41-8 16,157 41 16-16,2 21-31 16,8 8-7-16,3 5 5 15,3 12 2-15,0 0 0 16,0 5 0-16,17-1 0 15,8-3-12-15,9 0 9 16,4-3-10-16,4-5 13 16,5-2 0-16,-1 2 5 15,2-7-5-15,-5 4 0 16,-7-7-1-16,-10 1-5 0,-12 0 6 16,-11-4 16-1,-3 5-15-15,-17 3 10 0,-22-2-5 16,-7-5-6-16,1-1 3 15,-4-5-3-15,10-10 0 16,2-11 2-16,11 0 11 16,10-11-13-16,5-30-6 15,11-22-21-15,0-13 25 16,0-14-29-16,24-11 2 16,8 3 28-16,5 10-4 15,-5 12 5-15,-2 19 0 16,-10 16 9-16,-8 18 29 15,-5 10-38-15,-7 13-13 16,0 0 12-16,3 13-215 0,0 13-149 16,0 0-463-16</inkml:trace>
  <inkml:trace contextRef="#ctx0" brushRef="#br0" timeOffset="1216">1861 176 1879 0,'0'0'342'15,"0"0"-241"-15,0 0-21 16,0 0 121-16,0 0-66 16,0 0-71-16,187-6-26 15,-134 18-38-15,-7-3 0 16,-4-7 16-16,-8-2-14 16,-11 4 17-16,-11-4-13 15,-5 0 27-15,-7 0 72 16,0 7-28-16,0 1 19 15,0 9-10-15,-4 16-56 16,-11 16-15-16,-2 16-14 0,3 15 14 16,5 5 7-1,-1 3-22-15,7-2 0 0,3-6 8 16,0-13-8-16,0-8 0 16,0-9-49-16,0-20-80 15,3-21-169-15,4-9-405 16,-4 0-211-16</inkml:trace>
  <inkml:trace contextRef="#ctx0" brushRef="#br0" timeOffset="1406">2088 574 537 0,'0'0'1557'0,"0"0"-1334"0,0 0-140 15,0 0 66-15,0 0 16 16,190-35-82-16,-131 14-83 16,32-12-46-16,-15 4-256 15,-11 1-484-15</inkml:trace>
  <inkml:trace contextRef="#ctx0" brushRef="#br0" timeOffset="2012">2932 120 2036 0,'0'0'276'0,"0"0"-269"15,0 0 0-15,0 0 100 16,0 0-46-16,0 0-37 15,184-21-15-15,-139 21-8 16,-2 0 66-16,-7 0-32 16,-10 0-23-16,-9 0 5 15,-14 0-8-15,-3 0 41 16,-3 0-3-16,-26-2-18 16,-7-1 36-16,-7-4-21 15,-2 1-6-15,-6 1 8 0,3 5 1 16,-1 0-7-16,2 0-7 15,9 0 10-15,5 0 26 16,10 5-69-16,3 11 2 16,7 4 14-16,3 2-2 15,10 3 1 1,0 2-14-16,0 3 0 0,0 1 11 16,14-3-12-16,6 1 0 15,9-3 0-15,0-2 6 16,7-1-6-16,4 2-1 15,2 1 1-15,4 3 13 16,-1 7-13-16,-2 5 0 16,2-3 1-16,-5 8-1 15,-10 2 40-15,-7-1-23 0,-17-2-4 16,-6-5 22-16,-3-2-35 16,-30-5 0-16,-13-5 12 15,-3-9-11-15,-7-7 14 16,5-6-15-16,0-6 7 15,9 0-7-15,16-12-4 16,17-26-144-16,9 3-462 16,0-4-1880-16</inkml:trace>
</inkml:ink>
</file>

<file path=ppt/ink/ink13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9:32:03.476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0 307 1536 0,'0'0'339'15,"0"0"-206"-15,0 0-61 16,0 0 134-16,0 0 56 16,0 0-108-16,-14-3-89 15,25-12-31-15,9-5-33 16,9-1 7-16,4-5 13 15,6 0-15-15,4-5 7 0,6 1-13 16,2 1 0-16,2 3 15 16,7 2-15-16,-6 3-3 15,2 7 3-15,-2 5 0 16,-6 3 12-16,1 6-10 16,-4 0 23-16,5 2 38 15,-4 20-44-15,3 1-2 16,1 7 20-16,-5 4-15 15,1-5-11-15,2 8 29 16,-2-2-20-16,4-2-13 16,2-3-7-16,7-10 0 15,6-5 5-15,8-7-4 16,2-8 14-16,1 0-15 16,-2-2 0-16,-4-19-6 15,-2-4-20-15,-6 0-10 16,-5 2 35-16,-6 2-9 0,-5 4 9 15,-4 4 1-15,4 7 0 16,1 6 19-16,5 0-17 16,4 6 8-16,3 17 28 15,6 5-19-15,1 1 5 16,-1-4-4-16,0 0 4 16,1-8 16-16,-1-7-40 15,-3-7 6-15,-6-3 15 16,-4 0-9-16,-6-9 3 15,-10-12-14-15,-6 1 7 16,-7-4 23-16,-8 3-31 0,-1 1 0 16,-3-2 14-16,-5 5-14 15,0 5 6-15,-6 0-6 16,3 6 0-16,-3 4-10 16,0 2-16-16,0 0-57 15,0 0-163-15,-3 0-331 16,-6 0-389-16</inkml:trace>
</inkml:ink>
</file>

<file path=ppt/ink/ink13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9:32:21.106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258 231 1711 0,'0'0'232'0,"0"0"-85"16,0 0-15-16,0 0 39 15,0 0 53-15,-17-124-41 16,17 97-84-16,11 3-36 16,8 5-12-16,7-3-8 15,8 11 17-15,4 7-45 16,4 4-2-16,1 0 32 15,-4 31-4-15,-2 7-23 0,-18 14 7 16,-13 9-1-16,-6 6-3 16,-25 4-20-16,-24 3-1 15,-16-3 19-15,-8-6-10 16,-2-11-2-16,2-7 1 16,5-8 1-16,15-13 25 15,10-8-34-15,21-9 0 16,13-6 12-16,9-3-12 15,0 0 0-15,12 0 0 16,30 0 0-16,11 0 25 16,13 0-25-16,-1 0 0 15,0 0-2-15,-9 9 3 16,-7 2-1-16,-6 2 0 16,-10 4 2-16,-4 1-2 15,-6-4-33-15,10-3-165 0,-4-2-284 16,-6-9-369-16</inkml:trace>
  <inkml:trace contextRef="#ctx0" brushRef="#br0" timeOffset="191">858 835 2080 0,'0'0'548'15,"0"0"-423"-15,0 0-52 16,0 0 84-16,0 0-157 16,0 0-76-16,0 0-224 15,97-65-355-15,-58 30-1202 0</inkml:trace>
  <inkml:trace contextRef="#ctx0" brushRef="#br0" timeOffset="742">1319 73 1824 0,'0'0'535'0,"0"0"-446"16,0 0 19-16,0 0 21 0,0 0-12 15,213-34-67 1,-151 34-19-16,3 0-24 0,-10 0 4 15,-8 0 2-15,-12 0-13 16,-15 0 0-16,-13 0 8 16,-7 0 11-16,0 0 46 15,-16 0-18-15,-21 0-26 16,-11-2 44-16,-11-4-53 16,-4 0 3-16,1 2 22 15,3 2 4-15,4 2-1 16,5 0-5-16,7 0 0 15,12 8 21-15,8 13-56 16,6 4 0-16,9 9 24 16,8 4-23-16,0 7 5 15,0-4-6-15,20 2 0 0,14-1 5 16,8 0-5-16,4 0 0 16,7-8 0-16,2 5 1 15,-2-7 4-15,-2 4-5 16,-5-1 0-16,-2 1-6 15,-15-5 4-15,-13-2 2 16,-12 1 14-16,-4 1-8 16,-14-3 12-16,-29 5-6 15,-8-10-11-15,-9 1 25 16,-2-6-26-16,3-6-6 16,10-10 4-16,7-2-10 15,22-2-69-15,9-25-211 16,11-6-737-16</inkml:trace>
</inkml:ink>
</file>

<file path=ppt/ink/ink13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9:32:22.810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0 238 1400 0,'0'0'295'15,"0"0"-185"-15,0 0-50 16,0 0 72-16,0 0 110 0,0 0-129 16,0 0-78-16,12-24-3 15,25 1-31-15,5-7-1 16,4-3 25-16,7 1-1 15,-1 3 37-15,1 1 6 16,-2 9-18-16,-2 7 16 16,1 12-32-16,-4 0 22 15,-4 14 71-15,1 25-53 16,-1 9 8-16,4 4-51 16,4-2-12-16,1-1 12 15,12-4-30-15,5-9 0 16,14-10 33-16,6-10-21 15,14-16-2-15,3 0-8 16,7-19-1-16,-4-20 16 0,0-4-17 16,-6-5 0-16,-8-2 5 15,-6 0-4-15,-6 9 3 16,-3 4-4-16,-3 16 0 16,-8 6-2-16,0 5 2 15,-2 10 0-15,-1 0 8 16,-3 0-2-16,0 0 6 15,-5 12-12-15,-6-3 0 16,-1-3 5-16,-10 1-5 16,-8-7-9-16,-9 0-3 15,-7 0-91-15,-13 0-143 0,-3-5-223 16,0-7-898-16</inkml:trace>
  <inkml:trace contextRef="#ctx0" brushRef="#br0" timeOffset="681">451 934 1476 0,'0'0'241'0,"0"0"-171"16,0 0 51-16,0 0 42 16,0 0-26-16,0 0-44 0,0 0-19 15,196-28-18-15,-146 50 18 16,-4 3 2-16,-7 10 8 15,-10 7-50-15,-9 4 24 16,-17 8 18-16,-3 5-22 16,-6 0 28-16,-34 6-56 15,-11 3-14-15,-12-4 13 16,-7-3-25-16,5-2 0 16,7-9 8-16,5-10-7 15,11-7 15-15,13-12-8 16,9-4-1-16,10-9 13 15,7-2-20-15,3 0 0 0,0 3 1 16,16-2 0 0,13-3 14-16,4 3 4 0,10-1 2 15,0-4-1-15,5 4-20 16,5 0 0-16,-1-6 16 16,1 0 17-16,-4 0-9 15,-7 3-18-15,-5-3-6 16,8 0-57-16,-8 0-226 15,-12-9-443-15</inkml:trace>
  <inkml:trace contextRef="#ctx0" brushRef="#br0" timeOffset="917">1299 1870 2352 0,'0'0'336'0,"0"0"-282"16,0 0 35-16,0 0 98 16,0 0-142-16,0 0-45 15,0 0-181-15,69-52-160 16,-37 27-500-16</inkml:trace>
  <inkml:trace contextRef="#ctx0" brushRef="#br0" timeOffset="1562">1970 938 2133 0,'0'0'371'0,"0"0"-310"15,0 0-40-15,0 0 157 16,0 0-13-16,171-56-87 16,-122 54-57-16,3-5-9 0,1 5 29 15,1 2-40-15,-3-2 9 16,-9 2 8-16,-10 0-18 15,-9 0 5-15,-13 0-4 16,-10 0-1-16,0 0 42 16,-6 0-27-16,-27-6-4 15,-13-1-7-15,-10-1-2 16,-3 2 2-16,1-3-4 16,-1 3 0-16,10 3 21 15,2 3-9-15,12 0 11 16,5 0 17-16,7 0-4 15,7 20 7-15,0 5-14 16,6 6-8-16,7 5 15 16,3 5-30-16,0 0-5 15,0-2 20-15,0-1-15 0,16-3 4 16,7-7-9-16,3 3 0 16,7-14 17-16,2 0-18 15,8 2 0-15,-1-7 6 16,8 3-5-16,5 2 15 15,1 4-8-15,1 6 1 16,-3-2 12-16,-1 3-21 16,-13 3 0-16,-11 2 12 15,-16 3-11-15,-13 2 11 16,-3 2-11-16,-36-1 0 16,-11 0 27-16,-2-1-28 15,-4-11-11-15,4-9 2 16,10-4-7-16,2-14-40 0,17 0-151 15,4-14-624-15</inkml:trace>
</inkml:ink>
</file>

<file path=ppt/ink/ink13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9:35:41.731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138 0 1631 0,'0'0'518'15,"0"0"-365"-15,0 0-114 16,0 0 59-16,0 0 105 0,0 0-76 16,-16 5-39-16,39 30-18 15,10 20-5-15,9 22 41 16,7 21-42-16,0 10-14 15,4 13-2-15,-2 0-30 16,6-6 68-16,-9-9-60 16,2-15-16-16,-4-11 32 15,-7-13-41-15,-7-10 9 16,-9-10-10-16,-3-9 6 16,-10-12-15-16,-3-2-6 15,-4-9-87-15,-3-7-131 16,0-5-404-16,-7-3-726 0</inkml:trace>
  <inkml:trace contextRef="#ctx0" brushRef="#br0" timeOffset="335">0 1314 2082 0,'0'0'337'0,"0"0"-230"15,0 0-73-15,0 0 173 16,0 0-25-16,0 0-59 16,0 0-102-16,63-131-5 0,2 57 38 15,14-17-27-15,19-15 0 16,16-12-3-16,2-3-23 15,-2 8 37-15,-20 20-38 16,-24 22 0-16,-25 23 4 16,-22 28-4-16,-17 11-16 15,-6 9-49-15,0 3-197 16,0 21-364-16,0 2-831 0</inkml:trace>
  <inkml:trace contextRef="#ctx0" brushRef="#br0" timeOffset="618">1504 767 2611 0,'0'0'476'0,"0"0"-433"16,0 0-11-16,0 0 41 16,0 0 36-16,0 0-55 15,179-4-46-15,-100-3 23 16,9 1-31-16,3-1-19 0,2 4 18 16,-8 3-115-16,-6 0-120 15,-28 3-447-15,-25 15-343 0</inkml:trace>
  <inkml:trace contextRef="#ctx0" brushRef="#br0" timeOffset="820">1481 1195 1901 0,'0'0'1038'0,"0"0"-925"15,0 0-84-15,0 0 101 16,0 0-23-16,202 37-48 16,-106-37-57-16,74-2-2 0,-23-19-105 15,-19-4-795-15</inkml:trace>
</inkml:ink>
</file>

<file path=ppt/ink/ink13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9:35:47.496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1588 539 1513 0,'0'0'233'0,"0"0"-126"16,0 0-75-16,0 0 126 15,0 0 13-15,0 0-85 16,-11-79 1-16,22 61-38 16,3 6 5-16,1 10 12 15,1 2-57-15,7 0 0 0,0 23 21 16,0 19-8-1,0 10 41-15,-7 10-61 0,-2 3 6 16,-8-1 12-16,-3-5-14 16,-3-5-7-16,0-10 1 15,0-8 0-15,0-16 28 16,0-7-22-16,-3-9 49 16,-6-4 20-16,-2 0-45 15,5-4 16-15,-4-23-46 16,7-9 1-16,3-5-1 15,0-10 0-15,0 3-19 16,13 0 19-16,10 3-33 16,6 10 11-16,1 8-9 0,-1 12 23 15,5 9-10-15,-3 6 18 16,9 0-1-16,-4 6-16 16,4 15 25-16,-1 6-9 15,1 2 1-15,-8 3 0 16,-3 6 9-16,-5 2-9 15,-1 3 0-15,-8 2 0 16,-2-4 0-16,1-3-1 16,-5-6 0-16,2-5 1 15,1-9-15-15,-1-3 15 16,4-10-79-16,2-5 24 16,5 0-21-16,6-9 54 15,4-20-53-15,1-9 1 16,-1-9 67-16,1 0-39 0,-7-4 46 15,-6 8-9-15,-3 1 19 16,-11 10 7-16,-3 11 54 16,0 6 15-16,-3 12 42 15,0 3-61-15,0 0-18 16,0 6 3-16,0 27-51 16,0 7 4-16,0 11-5 15,0-1 6-15,7-3-5 16,10-2-1-16,9-10 0 15,6-6-10-15,4-5-10 16,4-16-8-16,2-8-9 16,1 0-14-16,2-11 39 15,-2-22-43-15,-7-8 37 0,1 0 7 16,-8-4 5-16,-7 7 6 16,-5 6 0-16,-8 9 0 15,-6 10 19-15,2 13-18 16,-2 0 14-16,3 0 9 15,0 26-23-15,2 5 20 16,4 3-21-16,1-1 0 16,4-1 3-16,3-5-3 15,-5-6 0-15,5-4-1 16,-7-9 1-16,1-8-20 16,-2 0-10-16,2 0 27 15,6-19-9-15,-1-14 12 16,4-1 0-16,0 1-3 0,0 3 4 15,-4 9-1 1,-5 13 0-16,1 8 1 0,-4 0-6 16,1 6 6-16,-4 19-1 15,-2 9 26-15,-3 1-19 16,-3-3-4-16,3-5-3 16,-3-8 0-16,0-3 12 15,0-10-12-15,0-6 0 16,0 0 31-16,0 0-30 15,0-9-2-15,0-15-7 16,4-5-14-16,12-4 12 16,3-5-16-16,12 2 5 0,1 5 14 15,1 10-12 1,-4 8 18-16,1 13-15 0,-4 0 16 16,-3 22 6-16,-3 10 4 15,-4 7 5-15,-4 2 33 16,-4-3-42-16,-5-6 19 15,0-5-25-15,-3-6 12 16,0-13 13-16,0-2-10 16,0-6 14-16,0 0 14 15,-6-6-42-15,-2-14 14 16,5-8-15-16,3-6 0 16,0-5-3-16,0-5 3 15,14-3 0-15,12-1-17 16,3 8 8-16,4 7 9 15,-1 12-13-15,1 13 13 0,-4 8-9 16,-1 0 19-16,-3 20 4 16,-2 10 37-16,0 10-29 15,-3-4 29-15,-4 10-5 16,1-3-17-16,-5-4 23 16,-1 0-45-16,-5-5 4 15,0-5-4-15,-3-2 7 16,5-6-25-16,-2-7 11 15,0-5 0-15,1-3-18 16,0-2 15-16,-1-4-19 16,4 0 21-16,7 0-23 15,-2-16 23-15,8-7-15 16,4-7-10-16,2-8 25 16,8-3-32-16,2-10-21 0,7-4 41 15,2-7-49-15,8-9 44 16,4-6-14-16,2-7-16 15,0-5 34-15,-7-2-39 16,-5 3 44-16,-18 10-7 16,-9 10 32-16,-13 19-4 15,-7 10 53-15,-3 13 13 16,0 11 62-16,-13 7-50 16,-7 1-11-16,-6 7-1 15,3 0-58-15,-3 0 15 16,-1 15-35-16,4 17 0 0,1 16 19 15,-1 12-11 1,3 21-8-16,3 13 7 16,2 6 4-16,5 6-11 0,3-5 0 15,7-7 0-15,0-8 14 16,10-13-14-16,26-14-15 16,17-12 14-16,12-18-17 15,4-19 8-15,-4-10-46 16,-9-7 13-16,-13-28 35 15,-17-3-28-15,-10-10 36 16,-16 1-6-16,0-2 20 16,-10 1-5-16,-22 4-3 15,-2 6 0-15,-2 5 31 16,7 16-31-16,9 9 17 16,4 8-5-16,13 0-17 0,3 6-2 15,0 19-17-15,25 4-29 16,15 1 31-16,10-1-61 15,8-1-54-15,12-11 13 16,7-9-12-16,13-4 56 16,1-4 66-16,-9-4-26 15,-11-20 24-15,-21-5-7 16,-21 0 17-16,-18-3 14 16,-11-7-13-16,0 4 83 15,-14-4 11-15,-19 10-16 16,1 6 33-16,-8 8-19 15,4 11 6-15,-1 4-20 16,9 16-61-16,2 26 18 0,9 7-36 16,11 10 1-16,6 6 26 15,0-3-27-15,23-7 0 16,9-3-2-16,10-14-26 16,8-11 4-16,5-17-45 15,7-10-21-15,8 0 63 16,-2-20 5-16,-5-18-41 15,-7-6 25-15,-14-1 3 16,-4 7 12-16,-10 5-5 16,-6 15 28-16,-5 13-8 15,-8 5 17-15,0 5-1 16,-1 30 19-16,-2 11-26 16,0 1 25-16,-1-1 5 0,-2-4-31 15,-3-11 33 1,0-6-33-16,0-10 1 0,0-10 17 15,-8-5-12-15,-4 0 32 16,-2-23 12-16,2-12-29 16,2-12 42-16,7-6-42 15,3 0 8-15,0-1-4 16,0 10-25-16,13 6 18 16,10 14-18-16,3 9 0 15,6 10-15-15,10 5-25 16,8 0-138-16,35 29-117 15,-10 7-341-15,1-7-507 0</inkml:trace>
  <inkml:trace contextRef="#ctx0" brushRef="#br0" timeOffset="784">7537 513 2061 0,'0'0'486'16,"0"0"-431"-16,0 0 152 15,0 0 2-15,0 0-82 0,-187 76-65 16,153-25-55-16,9 5 43 15,12 2-34-15,13-1-15 16,0-4 24-16,20-10-25 16,23-10-12-16,8-9-15 15,6-16-46-15,-3-8-17 16,-1 0-57-16,-10-23 2 16,-11-12 84-16,-12-7 21 15,-13-2 40-15,-7 0 0 16,0-4 13-16,-17 6 48 15,-13-2 4-15,-2 17-29 16,2 2 40-16,12 14-31 16,7 11-14-16,11 0-31 15,0 0-10-15,36 20-1 16,10 2-83-16,13-5-30 0,3-3 34 16,4-5-38-16,-1-9 30 15,-6 0 92-15,-10-3 6 16,-13-23 25-16,-16-4-11 15,-17-5 96-15,-3-4 35 16,-3-2-22-16,-20 3 33 16,-4 5-24-16,1 7-50 15,0 17 17-15,1 9-63 16,5 9-15-16,6 41 27 16,2 20-36-16,7 19-5 15,5 15 10-15,0 7-16 16,0 4 10-16,23 0-11 0,14 2 0 15,5-1-7-15,14-7 16 16,-4-9-5-16,-2-15-4 16,-18-11 14-16,-21-15-14 15,-11-15 0-15,-11-9 0 16,-32-11 8-16,-11-9-7 16,-13-9-1-16,2-6 18 15,-1 0-2-15,7-29 40 16,14-16-56-16,13-8 6 15,21-12 0-15,11-14-6 16,23-6-41-16,92-39-44 0,-7 21-141 16,3 11-566-16</inkml:trace>
  <inkml:trace contextRef="#ctx0" brushRef="#br0" timeOffset="2088">10197 438 1497 0,'0'0'241'16,"0"0"-140"-16,0 0 2 15,0 0 118-15,0 0-8 0,0 0-106 16,0 0-21-1,-159-71-2-15,106 71-7 0,-2 7 10 16,-7 30-42 0,3 9-26-16,5 13 38 0,9 8-38 15,13 7 1-15,12 3-13 16,20-6-7-16,0-10 0 16,23-10-41-16,23-16-83 15,16-17 27-15,6-18-49 16,5 0-26-16,-8-33-13 15,-5-14 55-15,-15-7 102 16,-16-2 28-16,-9 1 2 16,-10 2 135-16,-6 10 30 15,-1 9 13-15,-3 14-18 16,0 13-19-16,3 7-28 0,3 24-86 16,7 30-5-1,7 25 41-15,0 18-42 0,6 16-4 16,-1 9-17-16,-2 12 7 15,5-3 55-15,-9 3-62 16,-4-14 11-16,-7-7 1 16,-8-19-13-16,0-14-1 15,-23-16 8-15,-13-17-7 16,-10-9 15-16,-4-17-16 16,-4-12 0-16,-3-9 15 15,6-5-9-15,4-33 1 16,9-16-7-16,7-19-6 15,15-14-8-15,16-7-20 16,0-9-28-16,33-3 13 16,19-3-39-16,14 6-29 0,12 7 29 15,7 1 31-15,5 9 38 16,-2 3-7-16,-3 7 20 16,-14 12 6-16,-12 7 27 15,-16 19 43-15,-14 11 20 16,-13 12-24-16,-5 11 7 15,-8 4-42-15,0 0-14 16,0 31 58-16,3 11-41 16,-1 8-2-16,4 9-24 15,-3 0-7-15,8-4 0 16,-4-1-1-16,2-13-8 16,-6-7-5-16,2-13-5 0,-8-12-7 15,0-9 25-15,0 0 0 16,0-11 7-16,-3-27-7 15,-8-10 0-15,5-10-4 16,3-1 4-16,3-4 0 16,0 10 0-16,6 5 1 15,14 17 2-15,9 4-3 16,7 12-42-16,10 11-42 16,42 4-187-16,-12 0-303 15,-5 0 40-15</inkml:trace>
  <inkml:trace contextRef="#ctx0" brushRef="#br0" timeOffset="3237">11420 648 1255 0,'0'0'798'0,"0"0"-595"16,0 0-38-16,0 0 79 15,0 0-52-15,0 0-39 16,-175 112-104-16,166-65-33 15,9 6 31-15,0-3-46 16,0 2 11-16,32-6-12 16,8-8-29-16,13-9 22 15,1-14-77-15,9-15-24 16,-4 0 56-16,-10-21-30 16,-5-17 9-16,-19-10 24 0,-12-4 37 15,-9-7 12 1,-4 0 0-16,-8 6 41 0,-20 4 36 15,-3 13-20-15,5 11 20 16,1 12-21-16,8 7-11 16,14 6-21-16,3 0-24 15,0 0-45-15,36 11 34 16,10 4-26-16,6-6-14 16,4 0 12-16,0-3-1 15,-1 0 21-15,-5 1-10 16,-8 4 14-16,-10 6 14 15,-9 9 2-15,-6 10-1 16,-7 5 37-16,-4 6-4 0,0 4 7 16,8-8-40-16,-2-1 0 15,5-10 12-15,6-8-12 16,4-13-30-16,5-11-17 16,4 0-25-16,4-18 11 15,-5-14-46-15,4-10 32 16,-5-1 49-16,-8 2 5 15,-7 6 21-15,-5 7 13 16,-11 14 39-16,0 11 78 16,-3 3-54-16,0 9-26 15,0 23 29-15,0 13-32 16,3 2-19-16,11 0-12 16,12 0-15-16,7-6 23 15,5-11-24-15,12-13-22 0,-1-8 3 16,-1-9-34-16,2 0-24 15,-4-30-1-15,-4-4-25 16,-5-10 47-16,-8-4 11 16,-7-2 29-16,-5 3 16 15,-8 6 9-15,-4 9 64 16,-5 8 11-16,0 15 16 16,0 9 41-16,0 0-59 15,0 21-45-15,0 26 32 16,-8 19-26-16,2 21-7 15,0 17-3-15,6 15-13 16,0 15 56-16,0 4-50 16,0 6-7-16,3 2 12 0,3-9-30 15,0-7 8-15,-6-12-9 16,0-16 1-16,0-21 3 16,0-23-4-16,-6-20-1 15,-7-17-1-15,0-21 2 16,3 0 0-16,1-27-17 15,-2-26 17-15,8-20-22 16,-3-19 16-16,3-13-21 16,-3-40 26-16,-2-35-26 15,-1-38 16-15,6-12-7 16,3 45-3-16,0 49 6 16,0 63 14-16,12 25-7 15,14 10 7-15,14 7 1 16,10 7 0-16,7 18 9 15,10 6-8-15,-2 2 49 0,-2 28-50 16,-6 5 0 0,-14 10 36-16,-16 2-23 0,-18 0 8 15,-9 3-5-15,-16-4-15 16,-27-4 20-16,-5-4-21 16,-1-8-34-16,6-8-17 15,10-14-100-15,24-8-162 16,9-4-304-16,0-19-464 0</inkml:trace>
  <inkml:trace contextRef="#ctx0" brushRef="#br0" timeOffset="3569">13669 706 1899 0,'0'0'653'16,"0"0"-526"-16,0 0 180 15,0 0-87-15,0 0-107 16,0 0-39-16,0 0-63 16,-141-90 1-16,111 103-12 15,11 15 0-15,12 9-17 16,7 0 8-16,0 8-40 16,36 1 27-16,7 2-22 15,5 0 13-15,5 4 7 16,-4-2 24-16,-6-3 7 0,-7-1-7 15,-19-4 0 1,-17-4 34-16,0-5-8 0,-43-2-8 16,-13-6-18-16,-9-10-16 15,-1-9 7-15,-13-6-127 16,23-4-193 0,14-16-425-16</inkml:trace>
  <inkml:trace contextRef="#ctx0" brushRef="#br0" timeOffset="4127">15018 759 1607 0,'0'0'309'0,"0"0"-134"15,0 0 28-15,0 0 39 16,0 0-102-16,0 0-7 16,0 0 16-16,3 107-104 15,6-59 6-15,-6 2 30 16,-3 0-57-16,0-7-3 0,0 0-21 16,0-9 10-1,0-4-29-15,0-10-22 0,0-9-105 16,0-11-90-16,0-2-285 15,0-22-119-15</inkml:trace>
  <inkml:trace contextRef="#ctx0" brushRef="#br0" timeOffset="4267">14936 604 1644 0,'0'0'385'15,"0"0"-203"-15,0 0-18 16,0 0 41-16,0 0-128 15,0 0-77-15,0 0-251 16,74-86-301-16,-40 84-1214 0</inkml:trace>
  <inkml:trace contextRef="#ctx0" brushRef="#br0" timeOffset="4626">15332 767 1564 0,'0'0'303'0,"0"0"-156"16,0 0 141-16,15 164-114 16,-15-105-100-16,0-3-19 15,0-6-39-15,0-6-4 16,0-10-12-16,-3-13 0 0,0-11 1 16,0-10-1-16,3 0 0 15,0-21 0-15,0-20-28 16,0-12 19-16,23-12-15 15,10-2 12-15,10-1 2 16,3 6 10-16,2 12 0 16,1 14 16-16,-5 19 16 15,-2 17 24-15,-7 0 29 16,2 34-7-16,-4 8 28 16,-1 10-36-16,-3 5-41 15,4-1-11-15,4-2-18 16,2-10-93-16,33-2-157 15,-10-16-318-15,-3-12-469 0</inkml:trace>
  <inkml:trace contextRef="#ctx0" brushRef="#br0" timeOffset="5123">16650 722 2029 0,'0'0'523'0,"0"0"-468"16,0 0-44-16,0 0 129 15,0 0-16-15,0 0-78 16,145 201 11-16,-103-137-51 16,1-5-6-16,-4-5 23 0,-2-14-11 15,-12-6-24 1,-2-17 7-16,-6-13-41 0,-8-4 29 15,-1-8-5 1,-2-27 19-16,0-11-8 0,1-8-4 16,3-5 14-16,0 6-11 15,-1 6 12-15,5 14-5 16,-2 16 7-16,2 15-2 16,2 2 25-16,7 25-15 15,0 19 14-15,6 12-24 16,1 1 6-16,5 1 17 15,2-5-22-15,-1-7 9 16,-4-12 2-16,-5-14-2 0,-12-7-16 16,-7-13 6-1,-5 0 0-15,0-13 28 0,-3-26-27 16,3-10 11 0,5-16 24-16,1-8-30 0,5-6-12 15,1-1-3-15,9 7-87 16,14-5-82-16,-5 26-338 15,-7 16-234-15</inkml:trace>
  <inkml:trace contextRef="#ctx0" brushRef="#br0" timeOffset="5813">17695 958 1625 0,'0'0'251'15,"0"0"-182"-15,0 0 53 0,0 0 13 16,181-105-27-16,-123 53-78 16,4-7-29-16,0-6 20 15,-9-2-21-15,-7-4 0 16,-13 1 10-16,-13-1-10 16,-14 6 27-16,-6 6-14 15,0 14-4-15,-17 19 103 16,-8 18 16-16,-6 8 6 15,2 30-50-15,1 28-43 16,-3 24 19-16,8 13-24 16,4 9-21-16,2-5 45 0,8 1-45 15,6-10 0-15,0-6-1 16,3-10-13-16,0-16 4 16,0-14-5-16,3-11-39 15,3-18 30-15,0-12-20 16,5-3-11-16,1-6 39 15,7-26-25-15,12-13 26 16,-2-5-45-16,7 0 6 16,4 6 37-16,-8 12-32 15,4 14 20-15,-7 18 13 16,-2 0 2-16,5 30 17 16,1 23 34-16,4 5-4 15,1 4 6-15,1-6-31 16,-2-9-9-16,2-12-1 15,-7-10-12-15,-1-21-2 16,-6-4-41-16,-2-8-3 0,-6-30 44 16,0-12-42-16,-5-5 25 15,-5-11 17-15,-1 1 1 16,-6 7-1-16,0 7 1 16,0 19 0-16,0 17 64 15,0 15-16-15,0 3-16 16,0 41-5-16,0 13-6 15,0 10 35-15,0 7-38 16,0-6-12-16,10-7 21 16,6-9-27-16,1-18-17 15,3-10-26-15,12-24-167 0,-5 0-267 16,-4-4-176-16</inkml:trace>
  <inkml:trace contextRef="#ctx0" brushRef="#br0" timeOffset="5965">18772 677 1881 0,'0'0'498'0,"0"0"-428"16,0 0-40-16,0 0-30 16,0 0 0-16,0 0-260 15,0 0-319-15</inkml:trace>
  <inkml:trace contextRef="#ctx0" brushRef="#br0" timeOffset="6676">19287 807 1790 0,'0'0'386'15,"0"0"-55"-15,0 0 11 16,0 0-99-16,0 0-162 15,-184-14-63-15,151 46 35 16,7 7-41-16,3 7-3 16,11 6-2-16,4 0-7 15,8-2 0-15,0-1-4 0,0-7-33 16,23-6 36 0,7-13-29-16,10-9-14 0,6-10 11 15,5-4-11-15,11-9 43 16,4-30-56-16,10-7-11 15,-2-17 7-15,5-10-14 16,-3-12 17-16,-2-13 10 16,-1-6 23-16,-13-4 12 15,-18-2 17-15,-13 14-4 16,-15 10 81-16,-14 19 5 16,0 20 47-16,-11 17 6 15,-15 21-28-15,-7 9 6 0,-5 2-77 16,1 42-31-1,-2 14 39-15,5 12-31 0,3 15 4 16,5 4-9-16,6 5-12 16,3 0 30-16,7-2-30 15,7-6 0-15,0-7-3 16,3-11 3-16,0-12-1 16,0-16-6-16,0-10-14 15,3-12 21-15,7-16-36 16,-1-2-11-16,11-5 46 15,3-31-12-15,7-8 3 16,5-3 4-16,8 0 6 16,-1 6-6-16,11 10 6 15,-1 20 0-15,1 11 43 16,2 3-7-16,-2 39 41 0,-4 11-8 16,-7 11-15-16,-8 7 58 15,-6-3-61-15,-5-6-10 16,0-10 17-16,1-10-37 15,-4-12-3-15,-2-15-18 16,2-13-15-16,7-2 9 16,5-24-100-16,30-49-103 15,-8 4-259-15,-12-2-1135 0</inkml:trace>
  <inkml:trace contextRef="#ctx0" brushRef="#br0" timeOffset="8492">704 2561 1560 0,'0'0'329'15,"0"0"-218"-15,0 0-38 16,0 0 154-16,0 0-58 15,0 0-47-15,-108-63-28 16,66 63-57-16,-8 0 4 16,-2 36-1-16,-4 17-40 15,4 15 56-15,7 17-34 16,11 10-6-16,8-4 23 16,16-2-39-16,10-10 8 15,0-14-8-15,22-18-21 0,21-14-6 16,10-22-60-16,3-11 5 15,2-9 41-15,-5-32-35 16,-7-15 53-16,-10-8 5 16,-13-5 18-16,-3 2 9 15,-11 4 27-15,-6 13 13 16,1 18 45-16,-4 14-37 16,0 18 4-16,0 0-22 15,3 21-38-15,4 25 30 16,-1 15-31-16,4 4 0 15,-4 1 6-15,5-2-6 16,-2-9 0-16,5-8 0 16,-5-12 0-16,8-8-18 0,-1-13 5 15,7-14-38-15,3 0 21 16,10-21-22-16,10-25 6 16,13-16-18-16,6-15 14 15,10-15 33-15,4-11-39 16,3-16 22-16,-11-8 33 15,-4-3-22-15,-18 9 23 16,-18 14 23-16,-14 25-2 16,-14 17 71-16,-3 24-31 15,0 16 19-15,-9 9 58 16,-14 10-66-16,-2 6 0 16,-6 0-41-16,-1 30-29 15,-1 14 46-15,1 21-42 16,-1 11 12-16,4 16 1 15,4 7-10-15,10 7 1 0,2 1-10 16,6-4 0-16,4-6 15 16,3-12-15-16,0-5 0 15,0-5-9-15,10-8 8 16,9-6-8-16,4-8-14 16,0-14-35-16,7-13 41 15,2-17-35-15,8-9 16 16,5-9 21-16,11-32-61 15,7-17 49-15,5-20-16 16,8-16-32-16,-2-13 62 16,2-14-17-16,-7-7 22 15,-4-8-4-15,-12 10 24 16,-13 10-9-16,-18 22 21 0,-16 23 36 16,-6 21 65-16,0 21-38 15,-16 15-20-15,-10 14 34 16,-3 5-68-16,-4 43 6 15,-1 26-33-15,2 22-5 16,6 21 39-16,4 13-31 16,8 6-8-16,8-4 35 15,1-10-35-15,5-10 20 16,0-12-21-16,14-15 0 16,9-13-21-16,7-16 21 15,2-19-39-15,14-16-46 16,42-21-62-16,-6-18-171 0,0-20-415 15</inkml:trace>
  <inkml:trace contextRef="#ctx0" brushRef="#br0" timeOffset="9012">3084 2423 2388 0,'0'0'320'15,"0"0"-238"-15,0 0-57 0,0 0 122 16,73-154-22 0,-31 133-98-16,10 12-18 0,4 9-6 15,-7 0 5-15,-7 32 2 16,-13 22-10-16,-15 10 1 15,-14 11 12-15,0 4-13 16,-23-3 1-16,-13-7 2 16,-4-14 3-16,11-13-1 15,3-16-5-15,13-10 0 16,7-12-17-16,6-4 17 16,0 0-55-16,16 0 29 15,19 0 5-15,11 6 20 16,7 3-37-16,9 9 17 15,4 10 13-15,2 3 9 16,2 11-1-16,-8 2 2 16,-13 3 5-16,-18 2 10 0,-17 5-17 15,-14-4 0-15,-6-3 49 16,-36-3-25-16,-12-8 9 16,0-10 15-16,-6-15 0 15,4-6 23-15,5-5-60 16,4 0-10-16,12-22-2 15,21-25-36-15,14 3-148 16,0 0-582-16</inkml:trace>
  <inkml:trace contextRef="#ctx0" brushRef="#br0" timeOffset="9836">4747 2950 2453 0,'0'0'61'0,"0"0"-61"15,0 0 0-15,0 0 11 16,167-92 94-16,-99 52-91 15,5-8-14-15,-2-5-9 0,-1-6 7 16,-12-6-8 0,-5-5-45-16,-16-7 15 0,-12-3 34 15,-15 0 12-15,-10 7-6 16,0 6 19-16,-17 13 35 16,-12 16 48-16,-3 21 7 15,-4 17-12-15,-4 8 4 16,-5 41-42-16,2 32-5 15,4 21-4-15,5 20-22 16,11 10 49-16,7 1-65 16,16-10 0-16,0-8 28 15,7-14-39-15,28-19 3 16,8-11-4-16,7-21-37 16,2-15 18-16,1-20-79 15,-5-15 13-15,-2-4 76 0,-13-30-14 16,-13-16-20-16,-11-9 34 15,-9-7 9-15,0-2-4 16,-3 3 4-16,-20 10 0 16,4 14 28-16,-1 12-27 15,11 14 26-15,9 15-25 16,0 0 4-16,3 11-5 16,33 19-1-16,10 5-15 15,13 0 15-15,6 1-27 16,10-9-19-16,4-6-65 15,6-12 77-15,3-9 13 16,-6 0 21-16,-17-17-3 0,-12-14-5 16,-24-3 16-1,-18-3-5-15,-11 0 45 0,0-2 26 16,-28 3 37-16,-11 7-57 16,-7 8-2-16,-5 18 31 15,-5 3-43-15,1 15 3 16,5 29-10-16,7 9-25 15,14 9 52-15,13 6-54 16,16-3-6-16,0 0 26 16,3-6-25-16,27-10-1 15,5-7 0-15,11-13-36 16,4-11 26-16,4-16-104 16,31-2-123-16,-12-20-285 15,-7-6-136-15</inkml:trace>
  <inkml:trace contextRef="#ctx0" brushRef="#br0" timeOffset="10534">6577 2837 1285 0,'0'0'1136'16,"0"0"-889"-16,0 0-85 15,0 0 79-15,-176-15-24 16,119 30-106-16,-2 24-3 15,8 8-80-15,8 8-4 16,13 3 27-16,15 0-51 16,15-5 1-16,0-6-1 15,28-6-34-15,18-8 33 0,4-16-65 16,8-11-21-16,-2-6 0 16,-3-6-61-16,-7-27 10 15,-11-4-20-15,-8-8 77 16,-12-3 71-16,-4 8 20 15,-11 1-5-15,0 13 77 16,0 14-1-16,0 12 49 16,0 0-40-16,-6 34-56 15,1 12 50-15,5 7-48 16,0 3-24-16,17-6 10 16,22-3-22-16,21-12 0 15,14-14-10-15,13-15-31 16,-2-6 40-16,-11-6-61 15,-12-26-21-15,-16-6 4 16,-13-10-12-16,-13-4 56 0,-8-4 17 16,-7 3 18-16,-5 2 14 15,0 12-13-15,0 18 26 16,0 10 48-16,0 11-12 16,0 19-26-16,0 27-16 15,0 11-3-15,0 8 42 16,0-2-60-16,0 0 1 15,0-13 14-15,6-12-9 16,0-7-7-16,-6-14 1 16,0-9 0-16,0-8-1 0,-6 0 1 15,-14-14 0-15,0-19-1 16,4-10-1-16,3-11 1 16,6-9-4-16,7-4 5 15,0 2-3-15,3 4 3 16,21 10 0-16,5 9-7 15,4 17 5-15,5 10-34 16,9 12-99-16,25 3-153 16,-7 6-282-16,-6 8-311 0</inkml:trace>
  <inkml:trace contextRef="#ctx0" brushRef="#br0" timeOffset="10847">7783 2820 1964 0,'0'0'673'0,"0"0"-591"0,0 0 140 15,0 0-27-15,-175-41-107 16,140 41-25-16,11 0-63 16,9 23 0-16,15 10 4 15,0 5-4-15,12 6 0 16,30 4-9-16,8-2 20 15,5 0-22-15,1-2 10 16,-4-4 1-16,-8-2-11 16,-18-2 19-16,-17-3-8 15,-9-4 3-15,-9-2 6 16,-31-10-18-16,-8-6-9 0,-5-7-48 16,-10-4-62-16,18-6-330 15,8-15-405-15</inkml:trace>
  <inkml:trace contextRef="#ctx0" brushRef="#br0" timeOffset="12013">9373 2892 1262 0,'0'0'248'0,"0"0"-130"15,0 0 10-15,0 0 1 16,0 0 120-16,0 0-73 0,0 0-73 16,-40-128 6-16,11 117-38 15,-13 4 1-15,-4 7 32 16,-10 0-55-16,-3 20-16 16,1 19 6-16,5 8-15 15,8 5 48-15,14 9-56 16,16 0-10-16,15-2 20 15,0-3-25-15,20-11-2 16,18-10-31-16,15-15-67 16,3-17 23-16,6-3-39 15,-7-15 8-15,-9-27 52 16,-7-4 22-16,-16-10 33 0,-10-6 0 16,-10 4 11-16,-3 6 54 15,0 15-14-15,0 9 5 16,0 20 71-16,0 8-22 15,0 12-50-15,0 32-35 16,0 12-5-16,17 13 11 16,9 1-26-16,10-5 0 15,4-6 0-15,2-15 0 16,4-12-26-16,0-17-15 16,-4-12-17-16,-5-3 34 15,-1-21-34-15,-10-23 41 16,0-6 16-16,-10-9 1 15,-4 0 0-15,-1 4 12 16,-8 9 6-16,-3 17 37 16,0 12-41-16,0 14-2 0,0 3 15 15,0 6-21-15,3 27-6 16,0 7 0-16,-3 4 0 16,0-2-3-16,0-4 3 15,0-5 0-15,0-9 8 16,0-10-8-16,0-8 9 15,0-6-9-15,0 0 17 16,-3-19 4-16,-9-12-20 16,4-13-1-16,2-6 31 15,6-7-30-15,0-2 9 16,0 6 4-16,0 6-13 16,17 9 26-16,3 15-27 15,0 8-11-15,5 15 4 0,7 0-29 16,11 0-118-16,10 20-83 15,32 12-236-15,-9-8 113 16,-11 0-160-16</inkml:trace>
  <inkml:trace contextRef="#ctx0" brushRef="#br0" timeOffset="12366">10205 2920 1553 0,'0'0'314'16,"0"0"-239"-16,0 0-59 16,0 0 94-16,0 0-18 0,0 0-44 15,0 0-41 1,222 37 2-16,-157-37 43 0,-3-17-15 16,-12-3-23-16,-10 0 34 15,-20-7 38-15,-14-2 34 16,-6-1 31-16,-14 3-32 15,-25 4 16-15,-10 8-80 16,-10 15 2-16,0 0 12 16,4 36-27-16,5 19 10 15,15 15-27-15,18 13-24 16,17 0 34-16,0-3-35 16,29-12 0-16,27-10-11 15,12-14 11-15,18-14-46 16,55-21-77-16,-20-9-385 0,-16 0-642 0</inkml:trace>
  <inkml:trace contextRef="#ctx0" brushRef="#br0" timeOffset="13373">12378 2974 489 0,'0'0'1192'15,"0"0"-1026"-15,0 0-72 16,0 0 54-16,0 0 78 15,0 0-48-15,-147-154-110 16,111 142 12-16,-7 6-7 16,-9 6-26-16,-4 3 32 15,1 29-46-15,-1 18 13 0,8 13 14 16,11 4-59-16,14 4 16 16,13-6-17-16,10-6 0 15,0-12-18-15,27-9 10 16,13-14-64-16,2-15-11 15,7-9-38-15,-1-9-1 16,-2-33-30-16,-4-10-18 16,-2-16 92-16,-13-9 25 15,-4-12 48-15,-8-8-4 16,-4-12 18-16,-5-2 27 16,-3-4 24-16,-3 8-13 15,0 12 50-15,0 29 9 0,0 21-24 16,0 36 33-1,0 9-53-15,8 77 5 0,7 59 57 16,-2 11-74-16,4-3 16 16,-5-11-47-16,5-35 9 15,3 8 10-15,6 0-37 16,4-21 4-16,6-24-5 16,-4-15-45-16,5-29 32 15,-1-17-38-15,-1-6-13 16,2-39 1-16,-1-17-9 15,-7-8 38-15,-6-7-9 16,-7 6 25-16,-10 6 10 16,-3 16 16-16,-3 19-8 15,0 23 26-15,0 7-25 16,0 21 44-16,0 27-13 0,0 9-31 16,0-2 20-16,11-2-21 15,6-4-57-15,6-10-73 16,19-9-251-16,-7-16 88 15,-2-8-1286-15</inkml:trace>
  <inkml:trace contextRef="#ctx0" brushRef="#br0" timeOffset="13517">12735 2697 1833 0,'0'0'524'16,"0"0"-466"-16,0 0-14 0,0 0-44 15,0 0-105 1,0 0-198-16,0 0-518 0</inkml:trace>
  <inkml:trace contextRef="#ctx0" brushRef="#br0" timeOffset="13807">13469 2764 1365 0,'0'0'676'0,"0"0"-487"16,0 0 39-16,0 0 77 15,-173-103-81-15,130 103-106 0,4 0-64 16,2 32-3 0,11 30-30-16,10 18 15 0,10 17-16 15,6 18-11-15,0 6 13 16,0 5-21-16,3 1-1 15,10-6 25-15,-1-7-17 16,-1-13-16-16,1-16-18 16,-1-20-70-16,-5-18-60 15,-3-23-308-15,0-15-142 16,-3-9-330-16</inkml:trace>
  <inkml:trace contextRef="#ctx0" brushRef="#br0" timeOffset="13962">13047 3344 1778 0,'0'0'354'0,"0"0"-271"0,0 0-45 16,203 0-38-16,-72-12-23 16,-21 4-226-16,-8-3-634 0</inkml:trace>
  <inkml:trace contextRef="#ctx0" brushRef="#br0" timeOffset="14245">14231 2822 1960 0,'0'0'578'0,"0"0"-503"0,0 0 145 16,0 0 34-16,0 0-89 15,-170-99-75-15,131 110-63 16,4 40-11-16,1 19 34 16,8 21-50-16,4 10 0 15,5 8 34-15,8 3-28 16,9-2 2-16,0-5-7 16,0-11 5-16,18-6-12 15,9-15-70-15,2-10-72 16,8-13-90-16,-5-18-375 15,-10-17-255-15</inkml:trace>
  <inkml:trace contextRef="#ctx0" brushRef="#br0" timeOffset="14418">13921 3203 2440 0,'0'0'281'0,"0"0"-232"16,0 0-12-16,0 0-37 16,242 0-65-16,-137-3-313 15,-10-6-379-15</inkml:trace>
  <inkml:trace contextRef="#ctx0" brushRef="#br0" timeOffset="15085">14523 3062 2306 0,'0'0'138'0,"0"0"-116"15,0 0 33-15,0 0 36 16,170 6-51-16,-105-17-37 15,5-14 3-15,-12-4 6 16,-5-7-12-16,-14-5 0 16,-16 2 6-16,-9-4-6 0,-14 1 19 15,0-2 14-15,-20 6-3 16,-13 6 49-16,-7 14-21 16,-5 18 17-16,2 0-4 15,4 35-30-15,7 22 13 16,7 9-19-16,13 8-35 15,12 6 31-15,0-6-31 16,23-3 0-16,20-12-13 16,8-16 4-16,8-13-45 15,7-18-15-15,-1-12-49 16,-6 0 25-16,-3-30-16 16,-13-15 9-16,-7-4 68 15,-7-7-7-15,-9-3 26 16,-3 2 12-16,-8 11 2 0,-6 9 38 15,1 18-4-15,-4 16 37 16,0 3-6-16,0 22-43 16,0 18 31-16,0 6-9 15,0 6-26-15,0-8 38 16,0-4-56-16,0-10 14 16,0-12 20-16,0-10-22 15,-4-8 36-15,-5 0-11 16,-2-17-19-16,2-20 37 15,3-9-56-15,3-7 6 16,3-7-2-16,0-4-3 16,9 2-2-16,17 6-7 15,4 13-26-15,5 12 33 0,5 14-93 16,5 17-97-16,17 6-127 16,-5 24-346-16,-12 3-1145 15</inkml:trace>
  <inkml:trace contextRef="#ctx0" brushRef="#br0" timeOffset="16034">15647 2950 1918 0,'0'0'518'0,"0"0"-458"15,0 0-16-15,0 0 65 16,0 0 4-16,0 0-91 0,0 0-21 15,142 43 6 1,-99-43-7-16,-4-11 0 0,-5-8-12 16,-15-10 12-16,-6-1 6 15,-9-1 0-15,-4-5-6 16,0-2 9-16,-23 5 0 16,-13 4 8-16,-4 15 16 15,-2 14 8-15,2 0 45 16,7 32-35-16,15 18 19 15,10 9 0-15,8 6-64 16,0-1 14-16,26-6-20 16,10-5 0-16,10-16-21 0,7-10 11 15,6-16-11 1,-1-11-2-16,-2 0-74 0,-3-23 58 16,-10-17-68-16,-8-2 12 15,-2-6 60-15,-7 4-22 16,-6 8 38-16,-3 10 8 15,-8 16 6-15,-2 10 5 16,-4 7 17-16,-3 33 30 16,0 6 31-16,0 8-33 15,0 1 23-15,0-1-34 16,3-14-33-16,-3-11 13 16,3-8-14-16,-3-16 0 15,0-5-18-15,0 0 17 16,0-26-38-16,0-15 19 15,0-6-30-15,3-6 26 0,14-5-55 16,3-3 15 0,6 6 53-16,4 5-16 0,-1 15 17 15,4 14 9-15,-4 18 1 16,5 3 0-16,-9 26 45 16,4 24 43-16,-3 13 36 15,4 10-32-15,-1 5-11 16,8-5-12-16,2-6-51 15,7-8 21-15,-1-12-39 16,1-15 1-16,4-12-12 16,-4-13 2-16,-7-7-30 15,-4-7-18-15,2-27-49 16,-7-10-1-16,-1-16-52 0,-3-10-7 16,-1-9 25-16,0-10-7 15,-10-11 27-15,2-12 60 16,-11-9 19-1,-2-6 42-15,-4 1 0 0,0 17 18 16,-7 26 134-16,-6 33 42 16,0 36 26-16,4 14-21 15,-2 47-70-15,5 35 40 16,-2 24-70-16,5 21-20 16,3 6 38-16,0-4-47 15,0-8-14-15,8-15-36 16,7-17-19-16,5-19-2 15,-6-17-5-15,-5-15-57 0,1-14 6 16,-7-24-157 0,0 0-145-16,-3 0-417 0</inkml:trace>
  <inkml:trace contextRef="#ctx0" brushRef="#br0" timeOffset="16194">16919 2723 1390 0,'0'0'1324'0,"0"0"-1094"16,0 0-37-16,255-30-74 15,-150 25-27-15,45 5-92 16,-20 0-136-16,-23 0-640 0</inkml:trace>
  <inkml:trace contextRef="#ctx0" brushRef="#br0" timeOffset="18244">412 4782 1587 0,'0'0'309'16,"0"0"-191"-16,0 0 14 16,0 0 135-16,0 0-76 15,0 0-51-15,-150-86-22 0,108 86-50 16,-4 4-6-16,-1 34-10 15,1 24-22-15,11 14 43 16,5 14-59-16,18-4 2 16,12-2 5-16,0-17-21 15,32-15-6-15,24-12-16 16,15-19-64-16,14-18 19 16,11-3-111-16,-2-20 20 15,-1-25 60-15,-19-6-36 16,-17 2 15-16,-18-1 63 15,-16 2 56-15,-11 14 34 16,-8 9 60-16,-4 17 26 16,0 8 3-16,0 0-65 0,0 33-40 15,0 13 0-15,0 10 5 16,13 6 39-16,12-3-61 16,12-1 50-16,13-10-10 15,2-14-41-15,4-12-11 16,-8-16-20-16,-2-6-14 15,-13 0 39-15,-13-32-12 16,-11-10 18-16,-9-8 3 16,0-9-1-16,-32-2-2 15,-15-4 0-15,-4 3 1 16,-6 9 25-16,3 8-26 16,4 13 0-16,10 15 44 15,17 10-35-15,17 7-9 0,6 0-3 16,3 7-19-1,37 12 11-15,16-1-14 0,15-3-20 16,14-9 21-16,11-6-61 16,4 0 36-16,5-26-45 15,-3-13-2-15,-3-10 87 16,-8-8-21-16,-12-4 27 16,-8-8-10-16,-15-1 26 15,-16-4-4-15,-17 0 15 16,-13 1 50-16,-10 8 54 15,0 9-57-15,-4 15 16 16,-19 14 17-16,0 15-6 16,-6 12 0-16,-4 18-44 15,-2 35-54-15,1 21 47 0,-2 20-38 16,10 15 1-16,3 10 4 16,10-5-2-16,7 1-6 15,6-5-6-15,0-14 0 16,16-10 0-16,21-13 0 15,8-14-41-15,7-12-20 16,13-17-101-16,5-21-19 16,-1-9-30-16,2-12-55 15,-6-33 56-15,-9-9 33 16,-7-6-7-16,-13-5 74 16,-16-6 110-16,-11 9 123 15,-9 9 8-15,0 17 83 16,0 20-4-16,-12 16-47 0,-1 0-56 15,3 32-14 1,7 14-25-16,3 8 17 0,0-1-46 16,20-6-37-16,12-9 23 15,11-8-25-15,10-13 0 16,-2-11-5-16,2-6 5 16,-15 0 0-16,-7-20-22 15,-19-10 22-15,-12-5 3 16,0-4-3-16,-9-4 9 15,-25 1 28-15,0 4-24 16,-6 5 25-16,1 10-32 16,5 8-5-16,11 6 49 15,11 7-50-15,9 2 0 0,3 0 0 16,0 0-79 0,32 0 47-16,11 0-9 0,10-4-16 15,-2-2 55-15,6 1-11 16,-9 2 13-16,-2 3-6 15,-10 0 13-15,-2 0-7 16,-15 24 6-16,-3 8 14 16,-6 12 42-16,-7 3-35 15,-3 6-1-15,0-4-4 16,0 3-22-16,0-12 13 16,0-6-13-16,3-11 0 15,0-11 14-15,-3-10-13 16,0-2 19-16,0 0 3 15,0-18-23-15,0-10 19 0,-3-14-19 16,3-8 0-16,0-9 12 16,0 0-12-16,20-3 1 15,13 5 19-15,5 11-19 16,9 8 14-16,2 14-15 16,3 13 0-16,-2 11-16 15,-5 0-14-15,1 0-148 16,19 17-147-16,-9 3-285 15,-7-3-1220-15</inkml:trace>
  <inkml:trace contextRef="#ctx0" brushRef="#br0" timeOffset="18575">3594 4769 1866 0,'0'0'670'15,"0"0"-508"-15,0 0 119 16,0 0-41-16,0 0-112 16,0 0-65-16,-179 7-31 15,156 23-20-15,6-2 13 16,11 9-25-16,6-3-1 16,3 5-1-16,29 0 2 15,11 0-1-15,10-2 0 16,6 0 1-16,3 0 7 15,-4-5-7-15,-8 4 0 16,-21-1 5-16,-18 1-5 16,-11 0 11-16,-28-2-4 0,-23 1-7 15,-15-5 0-15,1-4-57 16,-14-13-84-16,17-11-229 16,16-2-1048-16</inkml:trace>
</inkml:ink>
</file>

<file path=ppt/ink/ink13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9:36:10.135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68 85 1144 0,'0'0'312'16,"0"0"-179"-16,0 0-18 15,0 0 24-15,0 0 50 16,0 0 29-16,-52-55-57 0,46 43-22 16,-1 3-11-16,4 3 7 15,3 3-27-15,0 3-8 16,0 0-49-16,0 0-14 16,0 9-26-16,16 23 1 15,21 21 48-15,11 15-44 16,12 16-7-16,2 12 21 15,3 11 3-15,0 4 11 16,-5 1-43-16,-6-6 1 16,-1-7 29-16,-7-9-31 15,-3-11 0-15,-10-17 3 16,-4-10 4-16,-6-13 13 16,-7-9-20-16,-4-10 0 15,-4-8 12-15,-5-3-12 16,0-6-34-16,0-3-17 0,0 0-72 15,5 0-163-15,-2 0-257 16,0-15-336-16</inkml:trace>
  <inkml:trace contextRef="#ctx0" brushRef="#br0" timeOffset="389">107 1241 1051 0,'0'0'693'0,"0"0"-560"16,0 0-61-16,0 0 126 15,0 0 68-15,0 0-63 16,0 0-90-16,-35-38-88 16,67-1 21-16,14-14 28 15,16-9-18-15,11-12-8 16,12-14-19-16,6-7-14 16,5-5 23-16,-2 0-37 15,2 6 9-15,-11 8 14 0,-14 19-24 16,-18 16 2-16,-18 18-2 15,-15 18-30-15,-6 9-63 16,-8 6-111-16,-3 0-265 16,-3 6-179-16</inkml:trace>
  <inkml:trace contextRef="#ctx0" brushRef="#br0" timeOffset="972">2112 678 2112 0,'0'0'634'16,"0"0"-572"-16,0 0-53 0,0 0 157 15,0 0 26-15,0 0-156 16,0 0-36 0,3 0-45-16,3 0-138 0,3 17-178 15,-1 1-317-15,-5 3-1102 0</inkml:trace>
  <inkml:trace contextRef="#ctx0" brushRef="#br0" timeOffset="1105">2108 1138 1905 0,'0'0'490'15,"0"0"-432"-15,0 0 71 16,0 0-35-16,0 0-94 0,0 0-542 15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6:05:05.896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118 311 143 0,'0'0'1158'0,"0"0"-890"16,0 0-99-16,0 0 30 15,0 0 61-15,0 0-64 16,0 0-92-16,-82-22-69 16,73 62 57-16,-2 15-30 15,8 18 8-15,3 13 61 16,0 10-46-16,0 14-31 16,0 7-8-16,6 4-38 0,-1 0 45 15,-2 0-53-15,-3-11 0 16,0-11 6-16,0-13-5 15,0-16-1-15,0-17 35 16,0-11-28-16,0-10 50 16,0-12-46-16,0-5-4 15,0-2 55-15,0-9-55 16,0 3 3-16,0-1 5 16,3-3-9-16,-3 0 29 15,3-3-35-15,3 2 1 16,4 2 38-16,7-2-38 15,6-2 16-15,3 0 16 16,6 0-33-16,1 0 30 16,3 0-30-16,-1 0 0 0,-1 0 22 15,-5-2-22 1,-2-4-1-16,-7 3 1 0,-1 0-30 16,-3-3 3-16,3-1-81 15,24-13-85-15,-4 0-292 16,-5-5-206-16</inkml:trace>
  <inkml:trace contextRef="#ctx0" brushRef="#br0" timeOffset="461">194 316 1395 0,'0'0'316'0,"0"0"-204"0,0 0 46 15,0 0 83-15,0 0-69 16,0 0-52-16,0 0-105 15,-20-24 49-15,62 24 24 16,7 3-34-16,10 4 31 16,4-5-67-16,5-2-12 15,0 0-12-15,14 0-184 16,-16 0-419-16,-16 0-1326 0</inkml:trace>
  <inkml:trace contextRef="#ctx0" brushRef="#br0" timeOffset="984">1568 390 1647 0,'0'0'325'0,"0"0"-214"16,0 0 1-16,0 0 162 0,0 0-108 15,-184 23-72-15,142 13-31 16,2 10 0-16,-2 10 22 16,7 6-36-16,5 9-1 15,4 6 28-15,3 2-64 16,9 5-6-16,8-2 25 15,6-4-30-15,0-1 0 16,0-9-1-16,26-10-2 16,7-10-7-16,10-12-39 15,6-19-1-15,4-11 36 16,4-6-2-16,6-3 4 16,-4-29 2-16,-6-13-9 15,-4-10 0-15,-13-14 18 0,-10-10 0 16,-9-13 26-1,-17-9-1-15,0-10 14 0,-17 6-14 16,-23 7-13-16,1 18 35 16,-1 18-47-16,2 22 0 15,8 16-14-15,10 19 1 16,8 5-120-16,12 20-206 16,6 16-328-16,17 1-610 0</inkml:trace>
  <inkml:trace contextRef="#ctx0" brushRef="#br0" timeOffset="1233">2148 1202 1365 0,'0'0'597'15,"0"0"-424"-15,0 0-1 16,0 0 98-16,-62 181-42 16,35-132-113-16,1 7-37 15,-6-2-77-15,-5 1 18 16,1-5-19-16,7-6-33 16,19-11-106-16,10-12-178 0,0-14-354 15</inkml:trace>
  <inkml:trace contextRef="#ctx0" brushRef="#br0" timeOffset="1703">2678 862 1654 0,'0'0'226'16,"0"0"-144"-16,0 0 60 15,0 0 68-15,99-164-50 0,-64 111-118 16,4-3-18-16,1-5 2 16,-4-5 38-16,-7 2 38 15,-3 2-49-15,-9 9 42 16,-4 9 26-16,-7 15-41 15,-6 14-6-15,0 5-1 16,0 10-37-16,0 0 14 16,0 21-50-16,0 27 0 15,0 17 41-15,-3 17-30 16,-3 12 13-16,-4 7-2 16,4-5-21-16,-5 2 50 15,-1-3-51-15,-2-4 0 16,1-5 4-16,0-8-4 15,3-9-1-15,1-11 0 16,3-11-42-16,6-5 31 0,0-13-90 16,0-6-67-1,0-8-75-15,28-15-80 0,9 0-228 16,-2 0-344-16</inkml:trace>
  <inkml:trace contextRef="#ctx0" brushRef="#br0" timeOffset="2334">3401 0 1343 0,'0'0'580'0,"0"0"-404"15,0 0-108 1,0 0 140-16,0 0 2 0,0 0-110 16,0 0-12-16,184 9-72 15,-122 7 2-15,0 1-8 16,4-4-1-16,-7 3 4 16,0-1-13-16,-10-7 0 15,-7 1 21-15,-8-3 4 16,-11-6 3-16,-11 0 31 15,-5 0 2-15,-7 0 26 0,3 0-29 16,-3 0 8 0,0 0 12-16,0 2-42 0,0-2-11 15,0 7-3-15,0 8-21 16,0 5 19-16,0 12-19 16,0 12 0-16,0 2 34 15,0 8-35-15,0 7 0 16,0 8 26-16,3 9-20 15,6 10 30-15,2 6-18 16,1 7-17-16,5 3 37 16,-3-2-38-16,5 1 0 15,-2 0 18-15,1-4-18 16,-4-7-1-16,0-3 0 0,-11-7 1 16,-3-11 23-1,0-9-23-15,0-16 0 0,-26-2 24 16,-11-16-15-16,-8-4 14 15,-11-7-11-15,-4-4-6 16,-8-9 22-16,0-4-28 16,-2 0 0-16,2 0-12 15,8-9-16-15,3-10-116 16,10 1-193-16,18-1-1297 0</inkml:trace>
</inkml:ink>
</file>

<file path=ppt/ink/ink13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9:36:26.014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502 57 1410 0,'0'0'317'15,"0"0"-219"-15,0 0-4 0,0 0 61 16,0 0 87-16,-70-50-70 16,52 47-83-16,-2 1 7 15,-3 2 2-15,-4 0-31 16,-2 0 26-16,-7 13-59 15,-1 24 7-15,-5 13 33 16,-1 18-39-16,5 14 17 16,2 12-10-16,5 7-28 15,8 1 50-15,11 2-46 16,5-7-10-16,7-7 24 16,0-9-23-16,30-10-12 15,13-17 3-15,8-8 0 0,19-21 3 16,5-12-3-16,7-13-12 15,-3-6 12-15,-1-38-35 16,-9-12 34-16,-10-17-18 16,-16-13 19-16,-18-5 27 15,-15-10-5-15,-10 1 24 16,0 0 31-16,-29 3-58 16,-14 2 16-16,1 13-35 15,-1 15 6-15,10 15-5 16,13 27-1-16,14 22-27 15,6 3-90-15,42 50-173 16,18 2-326-16,-1-5-465 0</inkml:trace>
  <inkml:trace contextRef="#ctx0" brushRef="#br0" timeOffset="264">1352 918 2254 0,'0'0'298'0,"0"0"-139"16,0 0 47-16,0 0-14 15,0 0-45-15,40 168-101 16,-37-126-10-16,-3 4 0 15,-3 4-29-15,-26 3-14 0,-5 1-19 16,-2 5-114-16,13-16-228 16,8-13-586-16</inkml:trace>
  <inkml:trace contextRef="#ctx0" brushRef="#br0" timeOffset="713">2227 667 2018 0,'0'0'250'0,"0"0"-231"16,0 0 45-16,0 0 92 16,150-166-46-16,-107 114-47 15,-1-7-62-15,-5 4 71 16,-8-3 10-16,-10 4 6 16,-2 1 11-16,-5 8-14 15,-7 13 3-15,-2 8-2 16,0 12-46-16,-3 12 5 0,3 0-36 15,3 45 0-15,2 23 24 16,-2 20-18-16,3 15 21 16,-5 9-18-16,2-3-12 15,1-6 6-15,0-8-12 16,-1-16 0-16,0-14-3 16,2-12 3-16,1-12-54 15,14 0-64-15,-7-14-371 16,4-9-382-16</inkml:trace>
  <inkml:trace contextRef="#ctx0" brushRef="#br0" timeOffset="961">3317 882 1913 0,'0'0'363'0,"0"0"-231"16,0 0 76-16,0 0 93 15,40 162-85-15,-40-117-128 16,0 2-31-16,0 3-48 16,-20 0-9-16,0-3-16 15,4 9-196-15,5-12-364 16,5-14-567-16</inkml:trace>
  <inkml:trace contextRef="#ctx0" brushRef="#br0" timeOffset="1447">4221 199 2070 0,'0'0'364'16,"0"0"-280"-16,0 0 93 0,0 0 119 16,0 0-140-16,78-162-78 15,-36 153-60-15,11 9-11 16,3 0 41-16,2 12-33 15,-2 20 10-15,-4 12-17 16,-5 12 2-16,-15 9 2 16,-15 12 13-16,-17 9-24 15,0 3 35-15,-29 4-30 16,-24-2 14-16,-10-3-13 16,-2-9 1-16,3-7-2 15,6-18-6-15,10-14 0 16,17-11 13-16,12-13-12 15,14-4 12-15,3-6-7 0,0-1 0 16,20 4 2 0,17-3-8-16,8 1 0 0,4-3 9 15,-1 0-9-15,6 1 0 16,2 2-30-16,1 1-92 16,36-8-149-16,-15 4-383 15,-12-4-301-15</inkml:trace>
  <inkml:trace contextRef="#ctx0" brushRef="#br0" timeOffset="1743">5573 914 1713 0,'0'0'337'0,"0"0"-232"16,0 0 129-16,0 0 115 16,0 0-131-16,71 172-128 15,-71-128-26-15,-9-3-44 16,-20 1-19-16,-1-4-1 15,-7 3-110-15,15-8-168 16,2-7-432-16</inkml:trace>
  <inkml:trace contextRef="#ctx0" brushRef="#br0" timeOffset="2011">6273 970 2020 0,'0'0'664'15,"0"0"-632"-15,0 0-30 16,0 0 184-16,0 0-14 0,0 0-101 15,0 0-71-15,99-31-48 16,-66 31-117-16,-4 0-420 16,-3 0-714-16</inkml:trace>
  <inkml:trace contextRef="#ctx0" brushRef="#br0" timeOffset="2158">7026 901 1620 0,'0'0'0'0</inkml:trace>
  <inkml:trace contextRef="#ctx0" brushRef="#br0" timeOffset="2377">7782 830 2036 0,'0'0'478'16,"0"0"-434"-16,0 0 167 16,0 0 55-16,0 0-61 15,0 0-111-15,0 0-67 0,79 126-2 16,-79-72-25-16,-3-1-14 15,-50 32-65-15,2-12-232 16,-6-11-583-16</inkml:trace>
</inkml:ink>
</file>

<file path=ppt/ink/ink13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9:36:29.503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0 814 1219 0,'0'0'622'0,"0"0"-501"16,0 0-120-16,0 0 8 16,0 0 122-16,0 0 2 15,0 0-57-15,184-77-51 16,-110 18-25-16,5-9 6 0,-5-11-6 16,-4-8 0-16,-11 4 8 15,-7-4 5-15,-16 8 66 16,-10 11 44-16,-12 15-4 15,-5 15 36-15,-9 17-70 16,0 18 2-16,0 3 0 16,3 33-66-16,0 38 27 15,5 25 16-15,-5 19-38 16,0 11 7-16,0 0-33 16,0-12 0-16,0-12 7 15,5-7-7-15,-2-19 0 16,4-13-43-16,2-16-87 15,22-15-126-15,-2-15-347 16,-2-10-347-16</inkml:trace>
  <inkml:trace contextRef="#ctx0" brushRef="#br0" timeOffset="376">1663 0 2105 0,'0'0'480'0,"0"0"-352"15,0 0 61 1,-151 157 22-16,106-87-64 0,2 7-20 16,10 5-70-16,7 6-10 15,15 1-21-15,11 4-25 16,0 3 9-16,40-1-10 15,19-5 0-15,20-7-8 16,15-9 5-16,11-19-12 16,7-18-1-16,-7-26-11 15,-8-11 16-15,-15-21-23 16,-19-38 11-16,-21-23 23 16,-22-48 0-16,-20-38 14 15,-17 4 10-15,-31 18-5 16,-21 28 14-16,-7 44-33 15,-48 16-40-15,13 14-128 16,6 29-1218-16</inkml:trace>
</inkml:ink>
</file>

<file path=ppt/ink/ink13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9:36:38.492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62 117 1534 0,'0'0'222'0,"0"0"-105"15,0 0-52-15,0 0 50 16,0 0 83-16,0 0-28 15,-45 246-45-15,45-141-25 16,0 13-15-16,0 6 6 16,0-12-21-16,0-8-25 15,0-13-11-15,-3-18-34 0,3-19 0 16,0-16 12 0,0-18-12-16,0-10-15 0,0-10-24 15,0-7-7-15,0-34 28 16,0-12-51-16,6-21 16 15,-6-9 39-15,0-8 7 16,0-3 5-16,0 0-2 16,0-3 4-16,0-1 1 15,0 8-1-15,0 4 0 16,0 15 2-16,13 12-2 16,19 13 9-16,11 17-3 15,4 10 6-15,8 13 27 16,1 6-39-16,-2 2 10 0,3 25 44 15,-4 11-28 1,-15 3 15-16,-8 7-3 0,-21 2-7 16,-9 6 25-16,-12 0-36 15,-38 3 9-15,-12 3 10 16,-7-7-30-16,4-7 6 16,9-10-15-16,13-13-6 15,18-6-19-15,18-13-89 16,7-6-122-16,20 0-252 15,12-2-97-15</inkml:trace>
  <inkml:trace contextRef="#ctx0" brushRef="#br0" timeOffset="266">1039 12 1921 0,'0'0'347'16,"0"0"-243"-16,0 0 92 16,-152 200 42-16,106-93-70 15,1 37-32-15,8 32-64 16,15-8-6-16,9-21-42 16,13-22-2-16,0-32 2 15,6 5-24-15,23 5-25 16,8-23-10-16,8-15-83 15,40-26-125-15,-9-14-267 0,-4-22-164 0</inkml:trace>
  <inkml:trace contextRef="#ctx0" brushRef="#br0" timeOffset="539">1464 227 2023 0,'0'0'364'0,"0"0"-252"15,0 0 45-15,0 0 100 16,0 0-112-16,137 176-46 0,-90-96-11 16,-2 5-67-16,4 1-6 15,0 0 21-15,-2-10-27 16,-2-2-9-16,-2-10-1 15,-8-5-49-15,-2-8-53 16,-10 4-207-16,-6-10-337 16,-11-15-165-16</inkml:trace>
  <inkml:trace contextRef="#ctx0" brushRef="#br0" timeOffset="751">1500 1190 1781 0,'0'0'526'0,"0"0"-424"0,0 0 14 15,0 0 55-15,111-188-35 16,-45 100-55-16,5-10-66 16,2 1-14-16,-8 5 30 15,-3 10-31-15,-5 17-63 16,0 12-179-16,-7 18-349 15,-15 18-1059-15</inkml:trace>
  <inkml:trace contextRef="#ctx0" brushRef="#br0" timeOffset="1171">2803 820 2011 0,'0'0'598'0,"0"0"-517"16,0 0 113-16,0 0-39 15,0 0-53-15,0 0-48 16,225-65-54-16,-155 65-17 16,18 0-143-16,-16 6-347 15,-13 8-160-15</inkml:trace>
  <inkml:trace contextRef="#ctx0" brushRef="#br0" timeOffset="1357">2892 1111 2104 0,'0'0'504'15,"0"0"-387"-15,0 0-64 16,0 0 79-16,0 0-42 16,0 0-87-16,221 0-3 15,-99 0-175-15,-17 0-287 16,-17 0-258-16</inkml:trace>
  <inkml:trace contextRef="#ctx0" brushRef="#br0" timeOffset="1742">3929 277 55 0,'0'0'2299'0,"0"0"-1923"16,0 0-207-16,0 0-45 16,0 0 33-16,-176 80-89 15,139-7-46-15,11 19 22 16,10 7-31-16,13 5 3 16,3-1-1-16,12-5-9 15,30-11-3-15,15-14-3 0,11-12-34 16,8-24 16-16,6-16-21 15,-3-21 26-15,-8 0-17 16,-15-35-26-16,-21-24 56 16,-12-15-10-16,-18-18 10 15,-5-10 0-15,-5-9 1 16,-30-2 22-16,-10 3 22 16,-12 14-44-16,1 12-2 15,8 26-32-15,8 30-173 16,14 15-507-16,16 13-1426 0</inkml:trace>
  <inkml:trace contextRef="#ctx0" brushRef="#br0" timeOffset="2072">4504 0 2237 0,'0'0'478'0,"0"0"-380"15,0 0-41-15,0 0 121 16,172 76-12-16,-101-5-68 16,8 19-28-16,3 9-16 15,0 16-14-15,-4 2 37 16,-8 11-28-16,-19-2-4 15,-11 6-11-15,-26 0-33 0,-14 0-2 16,-5-2-6-16,-33-17-50 16,-12-10 18-16,1-14-52 15,4-21-56-15,8-18-124 16,14-21-400-16,7-23-242 0</inkml:trace>
  <inkml:trace contextRef="#ctx0" brushRef="#br0" timeOffset="2308">5886 981 2393 0,'0'0'528'0,"0"0"-472"16,0 0-10-16,171-9 95 15,-106 9-18-15,11 0-44 16,0 0-70-16,-2 0-9 16,2 3-51-16,2 15-156 15,-16-3-318-15,-29-4-463 0</inkml:trace>
  <inkml:trace contextRef="#ctx0" brushRef="#br0" timeOffset="2455">6044 1348 2293 0,'0'0'474'0,"0"0"-342"15,0 0 5-15,183 37-69 16,-48-22-68-16,-18-1-243 16,-8-3-1136-16</inkml:trace>
</inkml:ink>
</file>

<file path=ppt/ink/ink13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9:38:05.110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0 233 1194 0,'0'0'495'15,"0"0"-371"-15,0 0-98 16,0 0 64-16,0 0 122 16,0 0-103-16,0 0-72 15,0 0-19-15,0 0 1 16,0 0 32-16,0 0-24 15,0 0-25-15,0 0 43 16,0 0-20-16,0 0 18 16,0 0-14-16,0 0-15 0,0 0 21 15,0 0-35-15,0 0 0 16,0 0 15-16,0 0-15 16,0 0 10-16,0 0-10 15,0 0 1-15,0 0-4 16,0 0 3-16,0 0 0 15,0 0 11-15,0 0-10 16,0 0-1-16,0 0 3 16,0 0 5-16,0 8-1 15,0 16 31-15,0 16 51 16,0 12-4-16,0 15-52 16,0 10 12-16,0 5-11 15,0 0-22-15,0-4 12 0,0-9-24 16,0-4 1-1,3-9 19-15,-3-5-12 0,0-13 3 16,0-5-2-16,0-8-3 16,0-6 0-16,0-4-6 15,0-5 0-15,0-6 5 16,0 2-4-16,0-2 0 16,0-1 1-16,0-3 7 15,0 0-15-15,0 2 6 16,0-2 0-16,0 0 0 15,0 0 1-15,0 0-1 16,0 0 7-16,0 0-7 0,0 0 0 16,0 0-1-16,0 0 1 15,0 0 5-15,0 0-4 16,0 0 0 0,0 0 5-16,0 0-6 0,0 0-2 15,0 0-108-15,7-19-183 16,6-9-208-16,-3-1-219 0</inkml:trace>
  <inkml:trace contextRef="#ctx0" brushRef="#br0" timeOffset="1022">592 322 1433 0,'0'0'271'0,"0"0"-185"16,0 0 47-16,0 0 155 0,0 0-87 16,0 0-71-16,0 0-38 15,-46 29-24-15,15-6-29 16,-15 7-38-16,-4 2 12 15,1 3-13-15,1 2 0 16,1-5 21-16,9-3-20 16,1-6-1-16,11-2 30 15,7-3-21-15,5-4-4 16,5-2-5-16,4-4 0 16,5 5-1-16,0 1 1 15,0 4-3-15,5 0 2 16,13 5 2-16,6 1 8 15,2 3 12-15,3 2 8 0,1 0 14 16,-1 3-37-16,0-2 4 16,2-2 20-16,-6 3-10 15,1-8-2-15,-6-1-3 16,-3-5-9-16,-4-1 23 16,-4-6-29-16,-3-3 0 15,-1-3 3-15,-2 1-3 16,0-3-49-16,0 2-132 15,3-4-175-15,2 0-271 16,-5 0-1116-16</inkml:trace>
  <inkml:trace contextRef="#ctx0" brushRef="#br0" timeOffset="2071">668 786 1200 0,'0'0'650'0,"0"0"-550"16,0 0-62-16,0 0 177 15,0 0-30-15,0 0-77 16,0 0-63-16,150-41-44 15,-96 22 18-15,-3-12-19 16,8-1 1-16,4-6 47 0,-4-6-28 16,-11-3-11-16,-5 0-9 15,-10 3-10-15,-17 0 8 16,-9 2-12-16,-7 0 14 16,0 4 7-16,-13 2-6 15,-10 7 15-15,-6 5 20 16,-2 13 17-16,6 5 29 15,-4 6-19-15,6 0-35 16,-4 23 7-16,7 18-34 16,5 18-1-16,4 17 18 15,2 7-17-15,1 9-1 16,2 3 2-16,3-5 7 16,3-4 18-16,-3-12-27 0,3-14 1 15,0-7 8 1,0-16-3-16,0-10-12 0,0-14 3 15,0-6 3-15,0-7 6 16,0 0-5-16,0 0-1 16,0-7 11-16,0-18-11 15,12-8 0-15,8-5-15 16,3-4-27-16,7-2 33 16,2 2-49-16,2 2 16 15,2 15 8-15,-4 6-2 16,1 19 20-16,-4 0-2 15,-3 20 18-15,1 25 22 16,2 14 68-16,-6 2-55 0,0 4-11 16,-3-2-4-1,-1-10-2-15,1-4-18 0,-3-11 0 16,3-8 8-16,-5-8-8 16,1-14-45-16,1-8-34 15,0 0-2-15,3-6-14 16,-1-24 40-16,4-7-9 15,0-11 18-15,-3 1-5 16,-4-3 35-16,-4 3 16 16,-1 8 0-16,-5 7 26 15,-3 12 26-15,-3 12 12 16,0 8 45-16,0 0-35 16,0 21-10-16,0 21 14 15,0 8-47-15,0 7 5 0,0-3-35 16,0 7 17-16,11-9 12 15,12-2-13-15,8-8-5 16,12-10 1-16,7-7-13 16,5-17 0-16,4-8-20 15,0 0-3-15,0-21 14 16,-7-18-25-16,-9-8 18 16,-13-3 16-16,-10-5 0 15,-17-3 6-15,-3 4 37 16,-8-3 21-16,-27 10 13 15,-7 6-41-15,-11 9 7 16,1 10 10-16,-4 11-29 16,7 7-24-16,13 4-8 0,10 0-44 15,18 0-133 1,8 0-413-16,0 0-466 0</inkml:trace>
  <inkml:trace contextRef="#ctx0" brushRef="#br0" timeOffset="2284">2184 227 2179 0,'0'0'572'15,"0"0"-508"-15,0 0 15 16,0 0 56-16,0 0-96 15,223-165-39-15,-135 139-194 0,-20 5-450 16,-11 6-845-16</inkml:trace>
</inkml:ink>
</file>

<file path=ppt/ink/ink13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9:38:08.184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46 122 1360 0,'0'0'304'0,"0"0"-195"15,0 0 4-15,0 0 112 16,0 0 13-16,0 0-85 16,0 0-77-16,-46 26 10 15,46-26 7-15,9 0-40 16,17 0 22-16,8 0 12 16,8 0-20-16,14 0 8 0,5 0-29 15,18 0-19-15,14 0 39 16,14 0-43-16,41-6-16 15,45-12 14-15,39 1-21 16,6-1 34-16,-37 0-28 16,-57 10-6-16,-47 4 38 15,-4 2-38-15,9 2 1 16,6 0 28-16,6 0-28 16,-19 0 14-16,-17 0-15 15,-16 0 0-15,-15 0 32 0,-18 0-32 16,-12 0 13-16,-11 0-3 15,-3 0-9 1,-3 0 1-16,0 0-2 0,0 0 0 16,0 0-11-16,0 0-46 15,0-9-86-15,0-8-320 16,6-14-378-16</inkml:trace>
</inkml:ink>
</file>

<file path=ppt/ink/ink13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9:40:35.468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564 450 1545 0,'0'0'320'16,"0"0"-188"-16,0 0 13 16,0 0 63-16,0 0-21 15,-183-41-87-15,126 41-27 16,-8 31-7-16,3 18 26 15,-4 16-19-15,15 11-26 0,8 6-4 16,21 2-43-16,11-8 6 16,11-13-3-16,8-11-1 15,34-16-2-15,16-19-45 16,15-14-51-16,12-3-24 16,6-35-38-16,5-21-16 15,-2-12 14-15,-6-16-36 16,-9-4 53-16,-6-8 93 15,-11-2 50-15,-10 1 3 16,-16 6 66-16,-10 2 64 16,-13 15 16-16,-10 10-38 15,-3 14-6-15,0 18 32 16,-7 11-28-16,-11 18 46 0,-7 3-70 16,0 30-47-16,-4 28 14 15,3 24-22-15,2 13-2 16,1 11 10-16,8 0-38 15,4 0 12-15,5-3-12 16,3-9 0-16,3-7-15 16,0-14 7-16,0-9-20 15,0-16-2-15,9-15-24 16,-3-16-75-16,5-17 26 16,2 0 47-16,0-26 55 15,9-22-56-15,1-17 1 16,7-6 15-16,2-2 12 15,5 5 18-15,-1 9 5 16,-4 19 6-16,-1 18 11 0,-12 22-1 16,-7 0 30-16,-4 38 30 15,-8 20-19-15,0 2-24 16,6 10-20-16,3-12-6 16,11-5 16-16,10-13 8 15,10-15-25-15,2-17-33 16,1-8-1-16,-1-8-47 15,1-28-9-15,-8-10-71 16,-8 4 118-16,-4 2 12 16,-11 9 15-16,-4 13 16 15,-8 18 10-15,0 0 46 16,0 24-34-16,0 29 36 16,0 8 28-16,0 8-52 15,25-4 68-15,12-11-53 0,12-15-34 16,7-17-1-16,1-22-13 15,-3 0 0-15,-12-30 12 16,-13-24-7-16,-15-7-3 16,-14-6 121-16,-3-8-19 15,-40 7-10-15,-19 10-39 16,-11 8-11-16,-5 17 0 16,3 15-45-16,3 12-104 15,22 6-277-15,21 0-997 0</inkml:trace>
</inkml:ink>
</file>

<file path=ppt/ink/ink13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9:40:36.661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411 825 1759 0,'0'0'277'16,"0"0"-162"-16,0 0-90 15,0 0 94-15,-170 15 117 16,114 22-82-16,4 9-47 15,2 3-61-15,15 3-25 16,8 3 31-16,15-6-51 16,12-4 0-16,0-3-2 0,20-11-18 15,15-6-38-15,7-15-26 16,11-10-2-16,-1 0 0 16,4-31-39-16,-7-23 1 15,1-9-7-15,-8-15 18 16,-7-11 75-16,-4-8 15 15,-6-9 22-15,-5-6 9 16,-3 3-8-16,-8 6 56 16,-1 20 43-16,-5 24 11 15,-3 28 28-15,3 26 12 16,-3 10-72-16,0 49-5 16,0 30 22-16,0 18-31 15,0 14-11-15,0 3-21 0,0-2-4 16,0-6-23-16,13-1-5 15,6-10 5-15,5-8-6 16,5-10-2-16,4-17-32 16,2-19-34-16,4-19-18 15,4-25 5-15,3-2 41 16,4-32 4-16,-5-26-22 16,4-13-31-16,-7-9 53 15,-5-3 11-15,-11 7 23 16,-10 5-6-16,-16 12 8 15,0 12 32-15,-6 15 4 16,-24 15 22-16,-7 17 8 16,3 0-5-16,0 20 36 15,5 25-30-15,6 7-25 16,13 10-10-16,10 0-32 0,0-1 0 16,14-7-8-16,17-6 4 15,12-10-28-15,4-11-35 16,5-19-8-16,4-8 28 15,-1 0-40-15,1-27 4 16,-8-9 22-16,-5-1 9 16,-7 3 28-16,-10 9 15 15,-12 13 9-15,-5 12 3 16,-9 0-3-16,0 18 22 16,0 17 20-16,0 3-16 15,-6 1-3-15,-3-10-4 16,-2-12-13-16,11-9-11 0,0-8 5 15,0 0 0-15,0-19 7 16,23-20-7-16,7-14-11 16,2-2 3-16,8-2-6 15,-1 6 13-15,-2 17-9 16,-6 13 10-16,3 21 52 16,-8 0 8-16,-1 29 65 15,3 19 29-15,-8 11-75 16,-2 0-15-16,-2-1-37 15,1-3-13-15,0-15 5 16,-5-11-19-16,-1-12-31 16,-5-17-95-16,-3-17-221 15,-3-18-374-15</inkml:trace>
  <inkml:trace contextRef="#ctx0" brushRef="#br0" timeOffset="220">998 594 2203 0,'0'0'323'0,"0"0"-273"16,0 0-39-16,173-105 29 15,-111 81 40-15,-6 13-33 16,-7 4-47-16,-4 7-9 0,1 0-148 15,-10 5-409 1,-13 3-683-16</inkml:trace>
  <inkml:trace contextRef="#ctx0" brushRef="#br0" timeOffset="345">1786 251 2094 0,'0'0'306'0,"0"0"-238"16,0 0-52-16,174-172-16 15,-128 134-19-15,-11 11-305 16,-15 13-695-16</inkml:trace>
  <inkml:trace contextRef="#ctx0" brushRef="#br0" timeOffset="545">323 460 2824 0,'0'0'190'0,"0"0"-190"16,0 0-130-16,298-21 113 16,-161 0-251-16,-5 3-724 0</inkml:trace>
</inkml:ink>
</file>

<file path=ppt/ink/ink13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9:40:38.726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0 816 1844 0,'0'0'290'0,"0"0"-290"16,0 0 0-16,0 0 27 15,0 0 32-15,0 0-22 0,225-103-13 16,-139 44-11 0,2-15-4-16,-3-2-8 0,-13-1-1 15,-19-3 10-15,-21 7-10 16,-18 4 0-16,-14 8 16 16,0 8 50-16,-23 11 27 15,-11 13 8-15,-5 21-44 16,-1 8 19-16,-2 17-3 15,-1 39-4-15,5 24 7 16,8 14-33-16,7 15-16 16,7 0-25-16,6 0 5 15,0-6 4-15,4-6-11 16,3-9-2-16,-3-10 2 16,1-17 1-16,5-13 0 0,-3-23-1 15,0-9 0-15,-3-16 18 16,3 0-18-16,-2-18 0 15,5-21-3-15,0-8 5 16,5-12-4-16,27-6-21 16,7 5 2-16,10-1 20 15,1 15-27-15,2 10 7 16,-7 19 19-16,-5 14-1 16,-10 3 2-16,-15 0-7 15,-10 23 8-15,-5 4 7 16,-5 2-7-16,-24 1 0 15,-10-7 3-15,-1-7-2 16,1-7 14-16,4-7-15 0,2-2 1 16,13 0 4-16,8 0-5 15,4 0-3-15,8 0-9 16,0 0 10-16,0 15 2 16,11 5-7-16,11 8 13 15,7 3-18-15,2-2 12 16,4 1 0-16,4-7 3 15,4-5-3-15,7-9 0 16,1-9-1-16,6 0-4 16,2-15-29-16,6-24-44 15,3-10-17-15,4-13 32 16,1-8-38-16,1-13 12 16,-1-6 40-16,-5-5 19 15,-11 0 29-15,-12 4-15 16,-13 0 16-16,-15 11 12 0,-14 14 4 15,-3 18 43-15,0 14 62 16,-23 19-16-16,-9 14 21 16,-10 12-32-16,-4 40-43 15,-1 21 27-15,-2 19-47 16,7 15 17-16,5 8 6 16,5 3-23-16,13-5 4 15,2-3-35-15,14-12 0 16,3-10 14-16,0-17-14 15,0-12 0-15,9-18-15 16,5-17-19-16,2-18-1 16,7-6 2-16,3-15 2 0,10-29 22 15,7-13-45-15,9-8 8 16,4 0-40-16,-5 6 0 16,3 12 59-16,-6 19 7 15,-8 21 20-15,-4 7 15 16,-7 26 12-16,-6 30 55 15,0 9-4-15,-4 9-28 16,1-5-6-16,0-8-18 16,6-14-7-16,1-15-4 15,2-16-14-15,4-16-1 16,-4 0 7-16,8-30-7 16,-6-21 0-16,3-11-17 15,-5-7 17-15,-2-5-6 0,-9 9 0 16,-4 11 6-16,-3 16 0 15,-8 21 2-15,-3 17 23 16,0 3-14-16,0 34 13 16,0 19 34-16,0 7-40 15,0 4-7-15,0-4 13 16,0-8-18-16,0-9-6 16,0-12-14-16,0-14-94 15,0-20-158-15,0-6-307 16,0-23-687-16</inkml:trace>
  <inkml:trace contextRef="#ctx0" brushRef="#br0" timeOffset="136">2043 353 2607 0,'0'0'324'0,"0"0"-324"16,0 0-127-16,0 0-388 0</inkml:trace>
</inkml:ink>
</file>

<file path=ppt/ink/ink13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9:40:32.942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8502 278 2119 0,'0'0'336'0,"0"0"-235"16,-6 189-53-16,6-95 187 15,0 7-30-15,0-5-109 16,3-5-54-16,13-9-27 16,1-8-14-16,-5-13-1 15,-1-15-95-15,-8-10-166 16,-3-17-246-16,0-13-266 0</inkml:trace>
  <inkml:trace contextRef="#ctx0" brushRef="#br0" timeOffset="767">8155 835 434 0,'0'0'1786'16,"0"0"-1586"-16,0 0-156 16,0 0-38-16,173 0 42 15,-94-3 47-15,6-3-67 16,-3 3-13-16,-10 3 18 15,-7 0 46-15,-12 23 9 16,-13 9-28-16,-14 13-3 16,-7 2 13-16,-10-1-40 15,-2 5-29-15,3-6 28 16,-1-7-29-16,8-9-9 0,6-8-27 16,4-15-26-1,5-6-47-15,4 0-36 0,4-27 0 16,-5-11-18-16,-5-3 4 15,-7-4 78-15,-6 2 40 16,-11 7 41-16,-3 13 19 16,-3 10 117-16,0 13 43 15,0 0-32-15,0 27-57 16,0 18 59-16,0 4-37 16,10 2-65-16,10-4-12 15,12-6-35-15,11-11 0 16,10-13-15-16,-2-11 7 15,6-6-21-15,-9 0-14 0,1-29-108 16,-10-10 15 0,-5-5-31-16,-5-3 23 0,-7 0 70 15,-5 3-26-15,-3 11 22 16,-8 16 50-16,0 17 4 16,-6 0 24-16,3 26 46 15,-3 17 33-15,0 9 28 16,0 0-18-16,0-5-17 15,8-7 20-15,-2-11-60 16,-3-12-16-16,0-7-14 16,-3-10-1-16,0 0 61 15,0-16-47-15,0-16-14 16,0-10 15-16,0-5-16 16,4-8 0-16,16-2-17 15,9 4 2-15,7 9 3 0,2 11 0 16,2 21 6-16,-4 12 6 15,-2 10 34-15,-3 38 87 16,3 6-23-16,-2 11-27 16,4 0 1-16,4-2-46 15,2-10-11-15,1-12-15 16,-1-12-27-16,1-14-104 16,13-15-184-16,-10-18-389 15,-10-12-1101-15</inkml:trace>
  <inkml:trace contextRef="#ctx0" brushRef="#br0" timeOffset="1257">10739 882 1582 0,'0'0'866'0,"0"0"-700"15,0 0-50-15,0 0 139 16,-195 185 3-16,163-132-118 15,16 0-78-15,16-9-55 16,0-8-6-16,25-10-1 16,18-8-45-16,10-14-55 15,-1-4-49-15,1-6-116 16,-8-33-52-16,-8-9-157 16,-8-4 207-16,-12-4 5 0,-11 3 118 15,-6 7 144-15,0 9 181 16,0 20 42-16,-17 10 104 15,-3 7-29-15,5 24-85 16,1 32 40-16,5 18-100 16,9 15-51-16,0 16-14 15,0 10-52-15,32 29-9 16,11-8 0-16,13 9 25 16,6-4 20-16,-16-24-66 15,-4 5-4-15,-19-22 31 16,-20-24-18-16,-3-22 3 15,-17-22 1-15,-28-23-19 16,-7-9 20-16,-7-18-20 16,3-35 0-16,4-21 16 15,12-19-16-15,15-20 1 0,17-8-1 16,19-64-71-16,28 28-93 16,10 22-676-16</inkml:trace>
  <inkml:trace contextRef="#ctx0" brushRef="#br0" timeOffset="-3615">117 0 1350 0,'0'0'314'16,"0"0"-169"-16,0 0 26 15,0 0-11-15,0 0-14 0,0 0-13 16,27 106 52-16,16-28-5 16,8 19-41-16,9 24-16 15,-1 9 1-15,0 1-58 16,-4-1-12-16,-5-9-24 15,-5-9-10-15,-5-14 0 16,-8-9-20-16,-2-16 0 16,-12-15 12-16,2-11-12 15,-6-12 0-15,-1-14-79 16,-3-9-97-16,-4-12-170 16,-2-20-398-16,-4-12-1159 0</inkml:trace>
  <inkml:trace contextRef="#ctx0" brushRef="#br0" timeOffset="-3336">0 1586 1356 0,'0'0'894'16,"0"0"-719"-16,0 0-133 15,0 0 16-15,0 0 59 16,77-157-39-16,-10 66-20 16,8-15-46-16,10-6 15 15,3-5 12-15,1-2-29 0,-7 11 10 16,-10 13-20-16,-21 22 0 16,-11 16-12-16,-13 16-9 15,5-2-157-15,-6 13-181 16,-3 3-329-16</inkml:trace>
  <inkml:trace contextRef="#ctx0" brushRef="#br0" timeOffset="-3088">1145 944 2261 0,'0'0'305'0,"0"0"-200"0,0 0-83 15,0 0 66-15,175-60 37 16,-107 38-86-16,6 3-19 16,5 11-20-16,-3 2-180 15,6 6-76-15,-16 0-406 16,-27 0-1123-16</inkml:trace>
  <inkml:trace contextRef="#ctx0" brushRef="#br0" timeOffset="-2885">1315 1344 1595 0,'0'0'972'16,"0"0"-778"-16,0 0-155 15,0 0 21-15,0 0-20 16,0 0-15-16,190 33-16 16,-97-33-9-16,11-3-152 15,50-39-61-15,-27 5-354 16,-19 1-1163-16</inkml:trace>
  <inkml:trace contextRef="#ctx0" brushRef="#br0" timeOffset="-2445">3087 620 2140 0,'0'0'478'0,"0"0"-417"16,0 0-43-16,0 0 163 15,0 0-62-15,0 0-68 16,0 0-14-16,-154-71-31 16,114 71 2-16,5 24-1 15,-1 8 1-15,13 6-16 16,6 4 5-16,14 4-16 16,3 2 19-16,9-1-23 0,28 0-3 15,8-6-3-15,11 0-26 16,7-2 43-16,-4-7-8 15,0 1 20-15,-13-5 1 16,-11 3-1-16,-16-6 0 16,-14 3 16-16,-5 1 8 15,-14 7 36-15,-31-3-32 16,-8 1-19-16,-10-5 34 16,1-6-42-16,7-10 6 15,8-7-7-15,12-6-52 16,19-6-92-16,16-53-166 15,9 3-376-15,24-3-921 0</inkml:trace>
  <inkml:trace contextRef="#ctx0" brushRef="#br0" timeOffset="-2145">3420 894 1868 0,'0'0'334'0,"0"0"-217"15,0 0 107-15,-6 191 43 16,3-133-107-16,3-4-93 16,0-4-46-16,26-9-14 15,16-8-7-15,8-12-17 16,8-16 15-16,4-5-30 0,1 0-8 16,-10-29 25-16,-11-10-2 15,-13-4 8-15,-12-5-4 16,-14-8 13-16,-3 2 9 15,-6-4-9-15,-28 5 0 16,-5 3 14-16,-10 6-14 16,1 9 0-16,-18-6-149 15,10 11-183-15,11 7-295 0</inkml:trace>
  <inkml:trace contextRef="#ctx0" brushRef="#br0" timeOffset="-1971">3428 490 225 0,'0'0'1592'0,"0"0"-1389"0,0 0-149 15,0 0 18-15,0 0 19 16,183-166-61-16,-137 156-30 16,-1 7-163-16,7 3-99 15,-12 11-114-15,-10 10-845 0</inkml:trace>
  <inkml:trace contextRef="#ctx0" brushRef="#br0" timeOffset="-1860">3892 393 962 0,'0'0'914'0,"0"0"-696"15,0 0-76-15,0 0 12 16,0 0-68-16,102-194-86 16,-37 116-6-16,-2 15-314 15,-15 17-802-15</inkml:trace>
  <inkml:trace contextRef="#ctx0" brushRef="#br0" timeOffset="-1400">4835 1005 1974 0,'0'0'0'16,"0"0"-10"-1,0 0 10-15,0 0 108 0,180-29 11 16,-115-7-98-16,8-8-12 16,-2-9-3-16,2-9 3 15,-5-5 50-15,-2-7-35 16,-7-11-23-16,-13-3 19 15,-13-7-19-15,-21 1-1 16,-12 4 11-16,0 17-10 16,-9 16 21-16,-21 29 43 15,-2 22 33-15,-5 11 6 16,-2 52-26-16,-1 37 31 16,2 24 4-16,5 17-29 15,7 5-9-15,9-8-9 16,11-8-11-16,6-13-7 0,0-10-48 15,20-16 0-15,12-14-21 16,4-21-75-16,7-24-52 16,22-26-176-16,-9-8-332 15,-7-21-840-15</inkml:trace>
  <inkml:trace contextRef="#ctx0" brushRef="#br0" timeOffset="-709">6082 797 690 0,'0'0'1366'15,"0"0"-1140"-15,0 0-106 0,-206 133 112 16,140-81 63-16,7 4-115 16,11 3-93-16,14 0-56 15,19-7-22-15,15-1 2 16,0-9-11-16,20-7-36 15,25-12-6-15,15-14-56 16,2-9-71-16,3 0-19 16,-7-32-33-16,-2-7 35 15,-13-5 53-15,-10-1 18 16,-13 4 95-16,-8 13 20 16,-9 9 87-16,-3 17 81 15,0 2-13-15,0 11-30 0,0 25-17 16,0 5 14-16,0 6-27 15,7-5-72-15,10-10-1 16,9-12-22-16,0-8-21 16,10-12-34-16,-1 0-6 15,5-23-15-15,-4-16 15 16,-2-8-20-16,-9-3 10 16,-2 2 37-16,-6 10-2 15,-8 11 27-15,-3 18 3 16,-1 9 6-16,-5 5 28 15,0 30 14-15,0 7 3 16,0 4 7-16,0-5-34 16,0-6-7-16,0-11-11 0,3-6 0 15,0-12 3 1,3-6 5-16,1-3-8 0,-1-27 0 16,7-11-5-16,0-9 4 15,7-4-13-15,3 2 14 16,3 1-8-16,7 14 8 15,0 9 0-15,-1 20 1 16,2 8 18-16,-2 8 48 16,1 30 29-16,2 10 1 15,4 6-7-15,-2-1-48 16,2-6 1-16,-2-2-22 16,-8-13-21-16,-4-9-3 15,-5-11-87-15,-17-12-140 0,-3-9-130 16,0-15-571-16</inkml:trace>
  <inkml:trace contextRef="#ctx0" brushRef="#br0" timeOffset="-468">5703 737 2181 0,'0'0'275'16,"0"0"-251"-16,0 0-6 15,0 0-1-15,189-168 80 16,-129 133-28-16,-1 9-50 16,-7 5-19-16,-10 9-19 15,4-2-95-15,-13 4-231 0,-10 4-365 0</inkml:trace>
  <inkml:trace contextRef="#ctx0" brushRef="#br0" timeOffset="-335">6354 301 2080 0,'0'0'489'0,"0"0"-430"16,0 0-29-16,0 0-3 15,196 13-8-15,-77-5-19 16,-12-3-330-16,-11 1-1304 0</inkml:trace>
  <inkml:trace contextRef="#ctx0" brushRef="#br0" timeOffset="7136">3195 2926 1455 0,'0'0'329'16,"0"0"-215"-16,0 0-65 15,0 0-26-15,0 0 99 16,0 0-10-16,-141 0-87 16,108 0-9-16,-2 7-15 15,-2 8 0-15,-2 5 41 16,-1 7-18-16,5 5-5 15,2 6 15-15,7 3-32 0,3 4 14 16,7-2 4-16,10-1-19 16,-2-4 16-16,8-6-17 15,0-5 0 1,0-6 11-16,0-10-11 0,0-5-6 16,17-6-1-16,2 0 5 15,7 0-18-15,5-24 12 16,4-11-13-16,4-12-11 15,4-9-26-15,-4-9 8 16,0-10 13-16,-5-11 37 16,-8-6 1-16,-7-4 1 15,-9-5 29-15,-7 3 46 16,-3 13 0-16,0 8 13 0,0 22 26 16,0 20-16-16,0 17 30 15,0 15-45-15,0 3-39 16,0 38-20-16,0 30 2 15,0 29 21-15,7 14-31 16,-4 11-12-16,-3-3 21 16,0-6-27-16,0-12 0 15,0-16-1-15,0-9-12 16,0-19-43-16,0-17-161 16,0-15-147-16,0-17-326 0</inkml:trace>
  <inkml:trace contextRef="#ctx0" brushRef="#br0" timeOffset="7339">2847 2777 1813 0,'0'0'642'15,"0"0"-521"-15,0 0-91 16,0 0-8-16,0 0 48 15,0 0-24-15,224 0-46 16,-110 0-39-16,-19 0-268 16,-13 0-428-16</inkml:trace>
  <inkml:trace contextRef="#ctx0" brushRef="#br0" timeOffset="7617">3863 2930 1943 0,'0'0'578'0,"0"0"-456"16,0 0-80-16,0 0 181 16,-186-8-45-16,152 34-79 15,8 15-39-15,7 9-58 16,5 9 28-16,11 5 1 15,3 1-29-15,0-3 21 16,20-8-23-16,16-10-5 0,13-12-6 16,13-17-26-16,14-15-73 15,52-42-119-15,-21-17-400 16,-5-9-677-16</inkml:trace>
  <inkml:trace contextRef="#ctx0" brushRef="#br0" timeOffset="8000">5385 2241 1418 0,'0'0'972'0,"0"0"-831"0,0 0-123 16,0 0 126-16,0 0 76 16,0 0-123-16,-141 173-49 15,86-105-30-15,-7 2 10 16,6-5 19-16,7-9-4 16,10-15 5-16,13-11-37 15,15-9-10-15,11-13 10 16,0 1-10-16,6-5 0 15,28-2-1-15,8-2 1 16,10 0-9-16,1 0 5 16,6 0-10-16,1 0 2 0,-6 0-43 15,-1 0-95 1,5 0-186-16,-14 0-375 0,-12 0-1176 0</inkml:trace>
  <inkml:trace contextRef="#ctx0" brushRef="#br0" timeOffset="8235">5558 2567 2134 0,'0'0'354'0,"0"0"-254"0,0 219 99 16,0-120 64-1,-3 1-98-15,0-5-64 0,3-7-84 16,-3-5-17-16,0-10 0 16,-1-10-4-16,4-16-108 15,0-15-228-15,0-21-530 0</inkml:trace>
  <inkml:trace contextRef="#ctx0" brushRef="#br0" timeOffset="8750">7065 3159 1654 0,'0'0'184'0,"0"0"-171"16,0 0-7-16,241-97 7 15,-159 41 34-15,0-7-32 0,-6-3 8 16,-16-6-17-16,-18 1 1 16,-24 2 84-16,-13 0 18 15,-5 8-22-15,-17 8-18 16,-25 9 0-16,-4 17 48 16,-7 21-34-16,1 6-10 15,-4 39 17-15,0 37 11 16,7 24 5-16,10 18-32 15,13 10-24-15,12-9 33 16,14-6-47-16,0-19-9 16,20-14-2-16,23-22-19 15,10-13-6-15,12-28-80 0,34-22-83 16,-11-35-343-16,-14-9-550 16</inkml:trace>
  <inkml:trace contextRef="#ctx0" brushRef="#br0" timeOffset="9470">8207 2796 1523 0,'0'0'919'16,"0"0"-772"-16,0 0-55 15,0 0 124-15,-187 36 10 16,132 4-77-16,2 14-78 15,8 9 0-15,8 4-44 16,12 2-5-16,15-8 10 0,10-8-31 16,0-7-1-16,35-13-2 15,11-12-26-15,10-17-2 16,3-4-48-16,1-19-24 16,-6-23 0-16,-4-7-10 15,-10-7 24-15,-14 0 35 16,-10 6 43-16,-10 9 10 15,-6 17 1-15,0 15 51 16,0 9 28-16,0 7-39 16,-3 28 9-16,0 12 11 15,3 2-20-15,0 2-5 16,0-10-36-16,29-11 0 16,8-15-9-16,5-11 3 0,7-4 6 15,-1-12-1-15,2-25-43 16,-10-7 34-16,-5-4-13 15,-8 7 8-15,-12 12 14 16,-1 11 1-16,-8 18-6 16,-6 0 6-16,0 22 1 15,0 18 25-15,0 8-26 16,0-5 7-16,-3-4 9 16,-3-8-15-16,-2-12 9 15,5-7-4-15,0-12 1 16,-3 0 8-16,3 0-15 15,3-25-1-15,0-6-15 0,0-14 14 16,12-2-17-16,19 0 17 16,4 6-20-16,4 9 20 15,4 14-13-15,-7 15 15 16,-2 3 6-16,-6 35 5 16,-2 18 29-16,0 18 7 15,1 3 22-15,-1-1-26 16,-3-8-43-16,-6-8 6 15,-5-13 1-15,-1-15-7 16,-8-14-49-16,-3-15-45 16,-3-9-65-16,-20-24-338 15,-8-7-303-15</inkml:trace>
  <inkml:trace contextRef="#ctx0" brushRef="#br0" timeOffset="9719">7893 2730 2097 0,'0'0'282'16,"0"0"-206"-16,0 0-60 15,0 0 114-15,135-193-19 16,-81 147-64-16,6 8-15 15,-4 5-32-15,-5 10-1 16,-8 10-7-16,-4 2-91 16,-5 2-135-16,-8 0-259 0,-10 0-290 15</inkml:trace>
  <inkml:trace contextRef="#ctx0" brushRef="#br0" timeOffset="9838">8505 2252 1706 0,'0'0'768'0,"0"0"-640"15,0 0-21-15,0 0 64 16,203 35-73-16,-81-16-98 16,-15-6-27-16,-12 0-577 0</inkml:trace>
  <inkml:trace contextRef="#ctx0" brushRef="#br0" timeOffset="10768">10269 3203 1495 0,'0'0'281'0,"0"0"-176"15,0 0-23-15,0 0 72 16,0 0 35-16,0 0-63 15,0 0-62-15,-111-56-10 16,86 56-22-16,-6 0 11 16,2 18-25-16,1 11 0 15,0 7 3-15,9 4-21 0,6-4 0 16,10 4 7-16,3-5-7 16,0-5 0-16,12-7-10 15,14-11-17-15,8-7 5 16,5-5-47-16,4-9-20 15,2-25-7-15,-2-16-34 16,-4-7-18-16,-2-8 32 16,-5-9 59-16,-10 0 57 15,-5-6 9-15,-6 2 28 16,-5-5 81-16,-3 1 13 16,-3 8-12-16,0 9-5 15,0 18 9-15,0 17-14 16,0 22-11-16,0 8-30 0,0 33-9 15,0 30 9-15,0 31 14 16,0 16-36-16,0 8-14 16,0 3 13-16,0-7-45 15,0-10 0-15,3-10-1 16,3-17-4-16,2-18-64 16,1-32-122-16,1-16-274 15,-7-11-232-15</inkml:trace>
  <inkml:trace contextRef="#ctx0" brushRef="#br0" timeOffset="10974">10080 2903 2273 0,'0'0'319'0,"0"0"-267"15,0 0-35-15,0 0 51 16,173 0-27-16,-94 0-41 16,48-3-47-16,-14-2-194 15,-22 1-464-15</inkml:trace>
  <inkml:trace contextRef="#ctx0" brushRef="#br0" timeOffset="11768">11091 3056 2116 0,'0'0'470'15,"0"0"-421"-15,0 0-17 16,0 0 72-16,0 0 47 15,-187-48-79-15,145 48-51 16,4 7-2-16,1 25-1 16,7 13 9-16,7 5 6 15,17 8-33-15,6 1 0 0,0-2 0 16,26-8-6 0,19-10-41-16,12-14-33 0,5-14-29 15,6-11-17-15,-3-11-47 16,-5-23 11-16,-10-11 42 15,-15-1 60-15,-8-1 54 16,-15 7 6-16,-9 9 52 16,-3 10 114-16,0 13 11 15,0 8-22-15,0 0-48 16,0 23-67-16,0 9 1 16,0 7-35-16,17-1 1 15,9-9-7-15,7-4-6 16,4-14-25-16,5-11-10 0,-2 0-35 15,-2-15 21 1,-2-18 7-16,-6-9 20 0,-7-5 27 16,-8 7-10-16,-4 7 10 15,-8 10 1-15,0 14 58 16,-3 9 60-16,0 6-32 16,0 33-54-16,0 11 34 15,3 8-43-15,17 1-15 16,10-6 11-16,10-9-17 15,5-14-2-15,1-15 0 16,3-15-35-16,1 0 7 16,-8-18-38-16,-4-22 2 15,-4-10 34-15,-12-2 16 0,-8-3 14 16,-8-2 10 0,-6 10-8-16,0 12 81 0,0 11-3 15,0 16 8-15,0 8 44 16,-6 14-69-16,-2 30-16 15,2 17 9-15,6 5-34 16,0 6 5-16,0-7-27 16,17-13 0-16,9-7 13 15,-3-16-13-15,-1-8-21 16,-2-19-24-16,-3-2-79 16,-11-41-94-16,-6-12-494 15,0-6-1140-15</inkml:trace>
  <inkml:trace contextRef="#ctx0" brushRef="#br0" timeOffset="12056">10790 2796 2266 0,'0'0'316'0,"0"0"-311"15,0 0 13-15,0 0 1 16,0 0 109-16,0 0-2 16,173-153-56-16,-127 142-13 0,-4 8-23 15,-2 3-34-15,-1 0-34 16,15 0-174-16,-12 0-322 15,-7-6-283-15</inkml:trace>
  <inkml:trace contextRef="#ctx0" brushRef="#br0" timeOffset="12179">11547 2446 1300 0,'0'0'1133'15,"0"0"-974"-15,0 0-125 16,167 30-34-16,-63-30 0 15,-12 0-352-15,-13 0-1787 0</inkml:trace>
</inkml:ink>
</file>

<file path=ppt/ink/ink13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9:40:45.806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259 48 1600 0,'0'0'336'0,"0"0"-210"0,0 0-14 15,0 164 105 1,0-69-13-16,0 11-54 0,0 3-41 15,0-6-54-15,0-3-17 16,0-6 4-16,0-12-42 16,0-12-11-16,3-18-59 15,3-16-135-15,0-19-306 16,-1-14-375-16</inkml:trace>
  <inkml:trace contextRef="#ctx0" brushRef="#br0" timeOffset="309">0 655 1438 0,'0'0'512'0,"0"0"-429"16,0 0-69-16,0 0-12 15,167 35 80-15,-108-35-15 16,6 0-29-16,3 0 76 15,5 0-6-15,-7 6 2 16,-10 5-38-16,-8 10-19 16,-8 6 4-16,-14 5 36 15,-6 6-43-15,-14 4 40 16,-3-2-63-16,1 0-10 16,-4-6-17-16,0-7-6 15,3-8-33-15,3-10-99 0,0-9-114 16,2-16-343-16,-2-14-835 15</inkml:trace>
  <inkml:trace contextRef="#ctx0" brushRef="#br0" timeOffset="459">710 372 2022 0,'0'0'325'0,"0"0"-325"15,0 0-31-15,0 0 9 16,0 0-223-16,0 0-745 0</inkml:trace>
  <inkml:trace contextRef="#ctx0" brushRef="#br0" timeOffset="1207">985 719 1859 0,'0'0'287'0,"0"0"-217"16,0 0-51-16,0 0 87 16,0 0 14-16,207 59-90 15,-148-59 0-15,3 0-12 16,-7-11-11-16,-2-13 8 15,-13 0-14-15,-12-5 7 0,-14-3 16 16,-11-4-24-16,-3-2 0 16,-11 1 6-16,-20-2-6 15,-9 3 6-15,-2 13-6 16,-1 4 0-16,7 17 23 16,4 2-22-16,4 15 28 15,13 27 26-15,8 10-4 16,7 10-20-16,0 3-22 15,10-4 0-15,19-2-7 16,4-6-2-16,10-14-2 16,0-14-26-16,2-12-18 15,4-13-9-15,1 0-45 16,-2-25 12-16,1-15 30 0,-2-4-31 16,-1-6 9-1,-7 6 42-15,-7 5 8 0,-6 9 23 16,-6 17-3-16,-7 9 10 15,-7 4 4-15,-6 8 23 16,0 26 17-16,0 4 24 16,0 3-24-16,0-5-2 15,0-7-11-15,0-12-18 16,0-3 5-16,0-11-18 16,0-3 0-16,0 0 14 15,0-13-13-15,14-14 12 16,9-9-13-16,6 1 0 0,4 3 1 15,7-1-1 1,5 6-3-16,-2 10 3 0,2 12 0 16,-5 5 24-16,-4 0 44 15,-4 29 14-15,-2 9 51 16,-7 6-58-16,-3 3-8 16,0-1 2-16,-8-6-34 15,1-7-17-15,-3-7-10 16,-3-12-8-16,-4-4-20 15,-3-10-77-15,0-10-75 16,0-20-139-16,-17-1-508 0</inkml:trace>
  <inkml:trace contextRef="#ctx0" brushRef="#br0" timeOffset="1460">1306 195 1744 0,'0'0'307'16,"0"0"-246"-16,0 0-32 15,0 0 197-15,234-159-34 16,-163 136-77-16,-3 10-44 15,-2 13-50-15,9 0-21 16,-15 22-146-16,-18 1-687 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6:05:09.702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0 775 1573 0,'0'0'222'16,"0"0"-158"-16,0 0-17 15,0 0 28-15,0 0 21 0,173-61-43 16,-121 22-53-1,4-11 13-15,3-6-13 0,-7-6 1 16,-2-5 22-16,-8-5-15 16,-4 2 98-16,-4 5 50 15,-9 7-20-15,-5 7 6 16,-3 10-8-16,-8 9-25 16,-1 9 36-16,-5 7-83 15,-3 8-23-15,3 4 9 16,-3 4-35-16,0 0 4 15,0 6-7-15,0 22-8 16,0 12 36-16,0 14-37 16,0 7-1-16,0 10 38 15,0 0-37-15,0 2 17 16,0 1-18-16,0-3 0 0,3 0 23 16,0-4-23-16,1-2 0 15,-1-3 15-15,3-4-14 16,-3-2 8-16,4 0-9 15,-3-5 1-15,-1-7 14 16,-3-2-15-16,0-10 0 16,3-3 18-16,-3-8-17 15,0-4 0-15,0-2 5 16,0 0 0-16,0-6 22 16,0 2-28-16,0-4 0 15,0-1 11-15,0 0-11 16,0-6 0-16,0 0-2 15,0 0 10-15,0 0-26 0,0 0 7 16,0 0-80 0,9-19-48-16,11-4-382 0,3 2-353 15</inkml:trace>
</inkml:ink>
</file>

<file path=ppt/ink/ink13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9:41:10.127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49 2 1407 0,'0'0'245'16,"0"0"-49"-16,0 0 24 15,0 0-26-15,0 0-37 16,0 0-45-16,-29-2-81 15,29 6-7-15,12 30 79 16,16 13 4-16,4 11 17 16,7 11-57-16,4 5-20 15,-1-1 35-15,-2-6-55 16,-4-2-11-16,-4-5 4 16,-2-10-4-16,-4-7-26 15,-6-6 10-15,3-11-51 0,2-6-48 16,6-11-162-16,17-9-278 15,-8 0 70-15,-4-15-1226 0</inkml:trace>
  <inkml:trace contextRef="#ctx0" brushRef="#br0" timeOffset="286">763 235 1407 0,'0'0'531'0,"0"0"-412"16,0 0 12-16,0 0 112 16,-75 153-10-16,42-70-19 0,-7 10-89 15,-11 17-22 1,-8 8-2-16,-7 2-47 0,-4 8 0 16,-1-5-31-16,3-2-17 15,2-13 54-15,10-13-40 16,14-15-13-16,8-21 5 15,16-19-12-15,7-7-1 16,8-11-53-16,3-14-76 16,40-8-83-16,9-8-287 15,7-22-114-15</inkml:trace>
  <inkml:trace contextRef="#ctx0" brushRef="#br0" timeOffset="512">1402 666 1832 0,'0'0'560'0,"0"0"-451"16,0 0-68-16,0 0 140 15,0 0-49-15,0 0-70 16,185 8-26-16,-118-1-36 15,5-3-13-15,16 13-95 16,-12 2-215-16,-25-1-360 0</inkml:trace>
  <inkml:trace contextRef="#ctx0" brushRef="#br0" timeOffset="698">1346 1245 2022 0,'0'0'392'16,"0"0"-299"-16,0 0-6 15,0 0 57-15,0 0-44 16,216 19-85-16,-63-19-15 16,-15 0-186-16,-13 0-366 0</inkml:trace>
</inkml:ink>
</file>

<file path=ppt/ink/ink13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9:41:12.589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0 204 345 0,'0'0'1499'0,"0"0"-1312"16,0 0-94-16,0 0-12 16,0 0 124-16,0 0-77 15,0 0-98-15,-9 0-20 16,38 0-2-16,7-8-2 0,7 3 47 16,-1 3-53-16,7 2 9 15,1-4 19-15,5 4-20 16,7-2 2-16,0-2-10 15,4 2 1-15,-4-4 6 16,3 3-7-16,2-3 0 16,-5-4 9-16,4 6-7 15,2-5 13-15,3 1 10 16,8-5 8-16,6 4 28 16,3-3-13-16,8 2-2 15,-8 6-16-15,0-2-24 16,-3 3 14-16,0 3-19 15,0 0 14-15,-3 0 19 16,0 0-33-16,0 0-1 16,-3 0 18-16,3 0-9 0,-4 0 9 15,4 0-16-15,0 0 11 16,-3 0 14-16,0 0-27 16,-2 0 0-16,-4 0 19 15,-2 0-18-15,2-4 0 16,-4 2 0-16,-1 0-1 15,-3-2 14-15,1 4-14 16,-4-2 0-16,-3 2-1 16,3 0 2-16,-2 0 1 15,5-7-1-15,0 1-1 16,1 3 0-16,3-3 0 16,3 0 0-16,-4 0 10 0,2 4-9 15,-5 2 1-15,1-3-1 16,-7 3-1-16,-1 0 6 15,4-3-6-15,0 3 0 16,3-4 5-16,5 2 1 16,-1-2 1-16,-4-1-6 15,0 3-1-15,-6 2 9 16,1 0-9-16,-1 0 0 16,-7 0 4-16,1 0-2 15,-2 0 4-15,2 0-6 16,2 0 0-16,4 0 6 15,7 0-6-15,-4 2 0 16,3 0 6-16,-2 1-6 0,-1 1 6 16,-3-2-6-16,3 2 0 15,-2-4 3-15,-1 3-3 16,-2 0-6-16,0-1 6 16,2 1 1-16,-4 0 8 15,1-3-9-15,0 3 1 16,-4-3-1-16,1 3 0 15,1-3 0-15,0 3 5 16,-3 0-5-16,2 0 0 16,-4 3 11-16,0 1-10 15,4-5 1-15,-2 2-2 16,6-2 0-16,-1 0 9 16,-5-2-9-16,6 0 12 0,-9 0-12 15,2 0 11 1,-1 0-20-16,-4 4 9 0,1-4 0 15,0 3 13 1,-4-1-12-16,5 2 5 0,-1-2 4 16,-1-2-1-16,1 2-8 15,4-2-1-15,-4 0 0 16,-1 0-3-16,1 0 9 16,-4 0-6-16,4 0 5 15,-1 0-4-15,2 4-2 16,2-1-8-16,0 0 9 15,1 0 15-15,-2 3-14 0,1-3-1 16,1 6 11 0,2-9-10-16,-4 6-2 0,5 1-9 15,-4-5 10-15,1 4 14 16,2-3-14-16,-4-1 0 16,-1 4 6-16,-1-4 3 15,0 5-16-15,-4-1 7 16,-2 0 0-16,-4 0 15 15,-4-4-14-15,-2 2-1 16,-4-2 9-16,-6 2-8 16,-8-4-2-16,-1 2 0 15,-5-2 1-15,-3 0 11 16,0 5-11-16,1-4-6 16,-1 6-30-16,-3 10-99 15,0 4-242-15,0-1-667 0</inkml:trace>
</inkml:ink>
</file>

<file path=ppt/ink/ink13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9:41:13.838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598 968 1392 0,'0'0'288'16,"0"0"-150"-16,0 0-47 15,0 0 70-15,0 0 68 16,0 0-75-16,-164-152-49 15,128 134-12-15,-4 9-37 16,-8 9 25-16,-4 0-23 16,-4 3-28-16,0 24 36 15,7 11-38-15,7 2-8 16,8 12 25-16,19-12-45 16,11 4 10-16,4-5-10 0,10-5-9 15,27-7-6 1,11-9-12-16,14-11-46 0,4-7-26 15,2-15-32-15,2-26 15 16,-8-13 1-16,-10-11 38 16,-7-11 58-16,-8-10-12 15,-4-14 31-15,-10-12 3 16,-8-11 26-16,-4-4 38 16,-5 9 30-16,-3 17 8 15,0 27 49-15,-3 28-38 16,0 26-8-16,0 20-17 15,5 17-73-15,1 43 17 0,3 30 7 16,-2 17-24-16,-1 14 36 16,-6 1-54-16,0-6 0 15,0-10 1-15,0-16-1 16,3-12-11-16,5-11-56 16,15-8-120-16,-3-18-280 15,-5-18-257-15</inkml:trace>
  <inkml:trace contextRef="#ctx0" brushRef="#br0" timeOffset="191">421 490 1930 0,'0'0'310'0,"0"0"-156"16,0 0-121-16,0 0 26 15,0 0 18-15,0 0-77 16,214 10-55-16,-120 5-338 16,-6-1-659-16</inkml:trace>
  <inkml:trace contextRef="#ctx0" brushRef="#br0" timeOffset="450">1349 527 1413 0,'0'0'907'0,"0"0"-666"15,0 0 8-15,-175-33-42 16,123 33-49-16,-1 40-44 16,5 12-97-16,8 13-17 15,17 5 40-15,14 4-28 16,9-4 2-16,3-5-14 15,37-6 0-15,11-11-2 16,12-13-71-16,16-14-63 16,45-21-144-16,-19 0-236 15,-14 0-215-15</inkml:trace>
  <inkml:trace contextRef="#ctx0" brushRef="#br0" timeOffset="899">1921 90 2065 0,'0'0'302'16,"0"0"-211"-16,0 0-2 16,0 0 60-16,0 0-39 15,196-53-78-15,-153 65-23 16,-4 16 12-16,-10 16-8 15,-15 2 12-15,-14 7-25 16,0 1 1-16,-20-2 0 0,-12-5-1 16,-4-8-20-16,2-10 3 15,8-8-41-15,7-13 26 16,9-1-8-16,6-4 16 16,4-3-2-16,0 2-79 15,20 6 82-15,13 8 22 16,3 7-16-16,7 10 17 15,0 8 11-15,-4 3 11 16,-4 0 35-16,-8 4 11 16,-8-4 7-16,-15-4 40 15,-4 0-48-15,-4-9 13 16,-28-1-22-16,-11-5-25 16,1-17 37-16,-1-2-41 15,4-6-11-15,13 0-18 16,26-14-39-16,0-11-237 0,0-5-692 0</inkml:trace>
</inkml:ink>
</file>

<file path=ppt/ink/ink13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9:41:16.741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400 581 2181 0,'0'0'352'0,"0"0"-289"15,0 0 48-15,0 0 113 16,-194 5-88-16,142 31-80 0,7 11-43 16,2 6 14-1,10 5 31-15,13 5-58 0,11 0 0 16,9-8 12-16,0-2-11 15,12-8-1-15,24-14-23 16,10-10-23-16,7-14-17 16,2-7-79-16,1-16-9 15,0-25 15-15,-4-19-1 16,-7-9 55-16,-5-20 20 16,-7-11 55-16,-7-16-2 15,-9-7 4-15,-8-5 5 16,-2 9 43-16,-7 9 9 15,0 28 40-15,0 30 38 16,0 27 40-16,0 25-22 16,0 25-128-16,0 44 30 0,0 49 36 15,-3 4-32-15,-1 12-2 16,4 4-19-16,0-28-12 16,0 2-2-16,0-16-19 15,17-27-28-15,-1-12-29 16,7-19-157-16,0-15-171 15,-10-14-333-15</inkml:trace>
  <inkml:trace contextRef="#ctx0" brushRef="#br0" timeOffset="209">92 392 2543 0,'0'0'482'16,"0"0"-470"-16,0 0-12 16,0 0 109-16,193 18-51 15,-101-4-47-15,9 12-11 16,34 28-141-16,-24-7-353 16,-20 0-354-16</inkml:trace>
  <inkml:trace contextRef="#ctx0" brushRef="#br0" timeOffset="927">1103 749 2221 0,'0'0'610'0,"0"0"-486"15,0 0 37-15,0 0-12 16,-212-29-25-16,163 48-96 15,7 20-2-15,8 5-26 16,11 9 9-16,17-1 7 16,6 6-15-16,0-5-2 15,29-7-19-15,14-10-56 16,2-11-33-16,11-12-89 16,4-13-107-16,-1 0-5 15,-1-23 7-15,-8-16 148 16,-11-4 100-16,-10 1 55 0,-12 4 3 15,-14 8 160-15,0 14 110 16,-3 14 62-16,0 2-120 16,0 7-124-16,0 22 18 15,0 7-50-15,0 1-14 16,0 1-45-16,10-8 10 16,9-6-10-16,8-13 0 15,2-7-12-15,4-4 12 16,2-9-16-16,2-21 14 15,-1-6-11-15,-7 2 13 16,1-1-6-16,-10 5 6 16,-8 9 0-16,-1 15 10 15,-8 6-10-15,3 6 1 0,0 29 5 16,8 10-6-16,2 8 34 16,10 3-33-16,0-7-1 15,7-7 15-15,4-6-15 16,1-16-1-16,1-14-35 15,4-6-27-15,-4-3 22 16,1-28-23-16,-4-9 24 16,-4-4 7-16,-1-2 6 15,-6 4 15-15,-5 10 12 16,-6 8 3-16,-5 12 57 16,2 12-36-16,-5 0-9 15,0 12 62-15,0 17-21 0,1 6-16 16,2 7-39-16,5-7 0 15,-2-2-1-15,-1-7-4 16,-2-5-86-16,-4-6-34 16,-5-15-111-16,0 0-112 15,-8 0-351-15</inkml:trace>
  <inkml:trace contextRef="#ctx0" brushRef="#br0" timeOffset="1169">924 472 2212 0,'0'0'327'0,"0"0"-255"15,0 0-31-15,0 0 129 16,0 0-13-16,199-136-73 15,-156 130-84-15,-4 6-5 16,-3 0-47-16,13 4-141 16,-9 13-358-16,-9-3-78 0</inkml:trace>
  <inkml:trace contextRef="#ctx0" brushRef="#br0" timeOffset="1286">1542 164 2023 0,'0'0'645'15,"0"0"-554"-15,0 0-41 0,201-2 3 16,-81 50-53-16,-19-5-63 16,-13 0-667-16</inkml:trace>
</inkml:ink>
</file>

<file path=ppt/ink/ink13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9:41:15.174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0 770 1748 0,'0'0'576'0,"0"0"-576"16,0 0 0-16,0 0 18 15,0 0 93-15,174-52-51 16,-109 18-54-16,5-11-6 15,-2-12 18-15,-6-7-18 16,-10-10 0-16,-13-2 2 16,-19-3-2-16,-14-2 1 15,-6 8 1-15,-3 10-2 16,-33 20 55-16,-2 19 6 16,-12 24 25-16,-2 18-2 15,-1 47-11-15,4 29 21 0,10 21-21 16,10 8-16-1,12 3 20-15,14-13-70 0,3-13-7 16,9-15 0-16,25-14-8 16,14-17-71-16,48-16-150 15,-14-13-253-15,-4-21-232 0</inkml:trace>
  <inkml:trace contextRef="#ctx0" brushRef="#br0" timeOffset="668">944 669 567 0,'0'0'1674'0,"0"0"-1397"15,0 0-48 1,0 0 13-16,-218 2-58 0,167 28-59 16,5 5-76-16,16 6-22 15,15 0-26-15,15-2-1 16,0 0 0-16,15-10-51 15,18-6-31-15,7-10-35 16,2-13-37-16,1 0 6 16,-1-16-15-16,-5-16 44 15,-5-4 69-15,-10 7 20 16,-5 9 30-16,-11 8 62 16,-3 12 7-16,2 0-20 15,-5 19 33-15,0 15-27 16,6 1-13-16,0-3-42 15,5-5 0-15,4-10 0 0,1-11 0 16,4-6-28-16,3 0 10 16,0-25 17-16,4-21 1 15,-1 0-32-15,0-1 25 16,-3 0 6-16,-1 11 1 16,-5 13 0-16,0 17 5 15,-8 6-4-15,-2 14 47 16,-4 30-9-16,0 10-19 15,-3 5 5-15,0-4-1 16,0-5-8-16,0-9-16 16,0-15 6-16,0-7-13 15,0-13 7-15,0-6 0 16,0-9 10-16,0-24-8 0,0-5 2 16,0-12-4-16,17 0 5 15,9 0-11-15,3 6-8 16,4 8 14-16,4 13 4 15,-2 14-4-15,-2 9 0 16,-1 6 30-16,-5 29-12 16,-4 10 15-16,0 2 15 15,-6 3-33-15,-2-6 13 16,-2-9-28-16,-2-6-12 16,-5-7-67-16,-6-14-184 15,0-5-125-15,0-3-357 0</inkml:trace>
  <inkml:trace contextRef="#ctx0" brushRef="#br0" timeOffset="916">590 312 1877 0,'0'0'309'0,"0"0"-227"16,0 0-54-16,0 0 91 16,0 0-46-16,176-135-73 15,-126 129 2-15,-4 6-2 0,-1 0-115 16,4 0-170 0,-13 8-85-16,-7 1-621 0</inkml:trace>
  <inkml:trace contextRef="#ctx0" brushRef="#br0" timeOffset="1011">1117 68 1689 0,'0'0'500'16,"0"0"-441"-16,0 0 85 15,0 0-100-15,246 10-44 16,-155 20-338-16,-6-5-1651 0</inkml:trace>
</inkml:ink>
</file>

<file path=ppt/ink/ink13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9:41:19.009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232 0 1467 0,'0'0'282'15,"0"0"-112"-15,0 0-94 16,0 0 55-16,0 0 90 16,0 0-31-16,0 149-53 15,0-63-38-15,0 15-22 16,0 8-10-16,-3 3-22 0,0-8 0 16,-4-13-28-16,4-15-8 15,3-17-9-15,0-8 0 16,0-19-104-16,22-21-139 15,9-7-277-15,-9-4-79 0</inkml:trace>
  <inkml:trace contextRef="#ctx0" brushRef="#br0" timeOffset="346">0 393 1662 0,'0'0'276'16,"0"0"-179"-16,0 0 10 16,0 0 88-16,0 0-17 0,0 0-53 15,0 0-32-15,219 73-60 16,-153-73-14-16,-3 0-10 16,-3-15-9-16,0 3 17 15,-7-1-17-15,-14 6-2 16,-7-5 2-16,-9 12 6 15,-9 0-6-15,-5 6-9 16,-2 35 9-16,-7 15 34 16,0 15-21-16,0 3 4 15,0-1 33-15,0-8-24 16,0-7-2-16,0-18-17 16,0-6-7-16,12-10-12 15,5-9-124-15,12-15-154 0,1 0-230 16,-7 0-406-16</inkml:trace>
  <inkml:trace contextRef="#ctx0" brushRef="#br0" timeOffset="493">714 166 1652 0,'0'0'295'16,"0"0"-295"-16,0 0-82 15,0 0-92-15,0 0-660 0</inkml:trace>
  <inkml:trace contextRef="#ctx0" brushRef="#br0" timeOffset="1142">940 648 1510 0,'0'0'268'0,"0"0"-151"16,0 0-53-16,0 0-17 16,0 0 38-16,0 0-45 15,0 0-30-15,167 33 122 16,-128-59-73-16,-7-13-4 16,-9 0-2-16,-17 5-14 0,-6 1 66 15,-3 3-48 1,-29 16 53-16,-10 14-2 0,-8 0-58 15,1 26-12-15,7 25 8 16,2 16-32-16,17 7 45 16,14 3-45-16,9-10-14 15,0-10 7-15,35-10-7 16,8-15-24-16,7-17-50 16,4-15-18-16,9 0 27 15,-1-21-61-15,-3-17 59 16,0-9 66-16,-7-6-11 15,-9 0 11-15,-7 7-10 16,-10 12 11-16,-9 14 0 16,-7 20 0-16,-4 0 0 15,-3 26 53-15,-3 21-19 0,0 6-19 16,0 1 3-16,0-8-17 16,-3-7 39-16,-3-7-40 15,-1-17 0-15,4-9 9 16,-1-6-2-16,4 0 7 15,0-15-14-15,0-17-3 16,7-15-18-16,20-4 18 16,5-3-21-16,4 8 24 15,-1 6-12-15,2 15 11 16,-1 13-12-16,-4 12 13 16,4 6 77-16,-5 28-32 15,-5 3 12-15,-10 8 4 16,-4 2-23-16,-4-9-16 0,-8-3-15 15,0-2-7 1,0-19-27-16,0-2-131 0,0-6-139 16,0-6-305-16</inkml:trace>
  <inkml:trace contextRef="#ctx0" brushRef="#br0" timeOffset="1385">1011 307 1822 0,'0'0'327'0,"0"0"-199"0,0 0-81 16,0 0 108-16,151-174 31 15,-92 138-89-15,-3 10-53 16,-7 2-27-16,-4 22-11 15,-11 2-6-15,5 26-120 16,-13 15-180-16,-3 5-275 0</inkml:trace>
</inkml:ink>
</file>

<file path=ppt/ink/ink13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9:41:20.729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228 0 2293 0,'0'0'448'15,"0"0"-448"-15,0 0 0 16,0 0 133-16,-91 250 39 16,48-70-72-16,1 55-40 15,12 20-8-15,20-26 27 16,10-56-56-16,3-57-17 0,26-31-6 16,11-20-17-1,22 3-92-15,63 5-237 0,-7-8-480 16,-10-27-1129-16</inkml:trace>
  <inkml:trace contextRef="#ctx0" brushRef="#br0" timeOffset="660">1384 865 1573 0,'0'0'245'0,"0"0"-122"16,0 0 89-16,0 0 29 16,0 0-17-16,-69-148-67 15,44 129-75-15,-9 13 13 16,-5 6-75-16,-4 0 1 16,4 6 7-16,7 23-28 15,12 7 5-15,14 11-5 16,6 7 0-16,6 2-5 15,34-1 5-15,11 1-27 16,12-11 0-16,2-4-40 16,-3-9 3-16,-6-3 14 0,-13-4 25 15,-17 1 12-15,-16-12 4 16,-10 11 9-16,-4-12 33 16,-39 5-5-16,-8 3-7 15,-12-13-9-15,1-2-11 16,6-6 22-16,13 0-23 15,24 0-79-15,19-32-90 16,30 2-338-16,12 1-235 0</inkml:trace>
  <inkml:trace contextRef="#ctx0" brushRef="#br0" timeOffset="1380">1924 864 1827 0,'0'0'496'0,"0"0"-352"16,0 0 43-16,0 0 100 15,-203-95-124-15,151 95-76 16,2 0-33-16,15 13-41 16,8 21-5-16,15 14-8 15,12 8-3-15,0-1-3 16,32 1-66-16,10-10-10 15,11-6-39-15,-1-15-53 0,1-12 13 16,-4-13-17 0,-10 0 44-16,-5-6 62 0,-9-20 22 15,-12 2 50-15,-6 1 56 16,-4 12 96-16,-3 4 37 16,0 7-49-16,0 0-62 15,0 32 10-15,0 3-55 16,0 10-23-16,14-8 4 15,9-4-14-15,9-5 0 16,4-15-21-16,4-7-21 16,2-6 14-16,-5-11-22 15,-3-22 34-15,-8-7 15 16,-1-12 2-16,-13 3 21 16,-5-1 14-16,-4 9 35 15,-3 11 38-15,0 15-23 0,0 15-7 16,0 0-28-16,0 12-39 15,0 29-4-15,0 7-8 16,12 2 0-16,19-6 0 16,4-2-20-16,7-10-46 15,11-12 47-15,-1-14-16 16,1-6-28-16,-4-12 8 16,-7-26 36-16,-5-12 7 15,-8-6-8-15,-7-3 20 16,-8 4 26-16,-3 10 32 15,-5 19 20-15,-3 13-3 16,-3 13-27-16,3 22-2 16,0 27-45-16,0 13 14 0,5 9 28 15,1 0-22 1,4-7 1-16,10-8-11 0,3-6-10 16,7-23 5-16,4-13-6 15,5-14-72-15,13-8-91 16,-5-25-489-16,-12-5-1269 0</inkml:trace>
</inkml:ink>
</file>

<file path=ppt/ink/ink13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9:41:25.402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0 812 1200 0,'0'0'251'15,"0"0"-85"-15,0 0-3 16,0 0-57-16,0 0-26 15,193-17 12-15,-130-13-59 16,2-9-4-16,3-11 4 0,1-6-14 16,-7-8-6-16,-3-4-12 15,-13-3 1-15,-10 0 10 16,-16 4-12-16,-10 2 0 16,-10 6 8-16,0 7 21 15,-27 7 10-15,-8 12 30 16,-4 15-5-16,-1 18 41 15,-5 0-90-15,5 22-3 16,1 27 24-16,10 16-26 16,9 12 8-16,12 12-18 15,8 13 6-15,0 1 18 16,0 6-24-16,0 6 0 16,4-2 1-16,3-16 0 15,-7-9 5-15,0-15-6 16,0-14 0-16,0-20 7 0,0-16-7 15,0-14 0-15,0-9 6 16,0-3 46-16,0-30-10 16,0-10-35-16,6-16-6 15,17-12 14-15,3-3-15 16,10 1-5-16,4 8 5 16,5 6 0-16,-2 13 1 15,-1 18-1-15,-2 16 0 16,-11 12-11-16,-2 6 11 15,-10 28-4-15,-11 6 2 0,-6 6 2 16,0 6 0 0,-17-6 0-16,-12-8 1 0,-4-5 19 15,1-12-19-15,2-10-1 16,4-7 34-16,6-4-16 16,6 0-17-16,5 0 15 15,6-8-8-15,3 1 13 16,0-5-21-16,3 12 0 15,17 0 1-15,3 0-1 16,3 12 6-16,4 14-6 16,-1 1 0-16,-3 0-8 15,4-1 4-15,-1-2-14 16,4-5 18-16,-4-12-30 16,8-7-21-16,-6 0 21 15,6-7-44-15,-1-24 16 0,-4-14 0 16,-1-9-14-1,-3-6 57-15,-5-10-14 0,-3 4 29 16,-3-12 0-16,-5 5 5 16,-2 8-6-16,-3 4 2 15,-4 8 6-15,-3 16 65 16,0 3-30-16,0 14 47 16,0 13 2-16,-16 7-37 15,3 0-17-15,-4 42-37 16,0 17 9-16,5 14 5 15,-2 17-14-15,2 0 0 16,5 8 12-16,1-3-11 16,3-11-2-16,3-10-6 15,0-9 7-15,0-16 9 16,0-7-9-16,6-22-16 0,4-8-7 16,6-12-50-16,3-5 34 15,7-31 1-15,4-14-4 16,2-2 15-16,2-9-18 15,-5 9 31-15,1 5 3 16,-4 16 10-16,-3 23 1 16,-4 8-1-16,-2 7 1 15,-5 31 59-15,2 6-41 16,0 5 13-16,-5-3 1 16,4-5-32-16,-1-9 0 15,5-12-1-15,3-8 2 16,-3-12 8-16,2 0-3 15,1-15-6-15,-3-17 4 0,-2-11-4 16,-1-5-1-16,-8 4 0 16,1-2 1-16,-1 12 0 15,-3 11 0-15,-3 23 0 16,3 0 13-16,1 26-12 16,3 24 28-16,-4 4-6 15,3 2-22-15,0-1 7 16,2-5-8-16,-2-3-1 15,8-14 1-15,-2-13-39 16,4-9-45-16,15-11-173 16,-5-17-128-16,-10-12-800 0</inkml:trace>
  <inkml:trace contextRef="#ctx0" brushRef="#br0" timeOffset="168">1578 570 1818 0,'0'0'570'0,"0"0"-497"15,0 0-27-15,0 0-9 16,0 0-37-16,0 0-190 16,0 0-572-16</inkml:trace>
</inkml:ink>
</file>

<file path=ppt/ink/ink13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9:41:26.192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511 893 1385 0,'0'0'476'16,"0"0"-331"-16,0 0 92 16,0 0 1-16,0 0-28 0,-207-36-109 15,159 36-44-15,-1 0 9 16,-1 3-24-16,1 21 25 15,10 8-25-15,7 4-14 16,8 5 2-16,15-3-30 16,9 10 0-16,0-11-1 15,16 1 2-15,19-2-2 16,8-16-52-16,10-2-26 16,3-18-18-16,-1 0-37 15,1-6-8-15,-4-35 30 16,-5-9 10-16,-5-11-22 15,-4-16 51-15,-10-9 60 0,-6-15 13 16,-10-1 10-16,-4-7 73 16,-5 3 28-16,0 8-6 15,0 13 16-15,5 23-21 16,-5 21-3-16,0 24 3 16,0 17-49-16,3 0-44 15,-3 40 14-15,5 31 17 16,-2 22-12-16,-3 9-2 15,-3 12-23-15,0-2 14 16,0-7-15-16,0-9 0 16,0-20 3-16,0-13-3 15,10-16-23-15,2-8-73 16,28-20-179-16,-4-7-243 16,1-12-255-16</inkml:trace>
  <inkml:trace contextRef="#ctx0" brushRef="#br0" timeOffset="428">1216 737 373 0,'0'0'1303'0,"0"0"-996"15,0 0-20-15,0 0-4 16,0 0-36-16,0 0-127 15,-201 32-38-15,165 10-13 0,7 1-29 16,6 10 29 0,9-8-48-16,8-2-4 0,6-4-8 15,0-3-2-15,14-10-14 16,12-6-4-16,6-5-68 16,1-15 25-16,6 0-40 15,-2-6-47-15,-5-23 53 16,-6-9 8-16,-4-6 42 15,-5-4 22-15,-6 1 16 16,-8 8 21-16,0 7 37 16,-3 12 52-16,0 15 23 15,0 5-80-15,0 25-25 0,0 14-17 16,0 8 11 0,0 6 35-16,0-9-57 0,0-3 0 15,14-2 0 1,5-6-98-16,16-20-194 15,-4-1-378-15,-6-12-473 0</inkml:trace>
  <inkml:trace contextRef="#ctx0" brushRef="#br0" timeOffset="695">1173 359 1393 0,'0'0'313'0,"0"0"-188"0,0 0 47 16,0 0 59-1,0 0-17-15,0 0-89 0,182-76-55 16,-159 96 21-16,0 6-47 16,-7 1 12-16,4 0-8 15,0-12-33-15,6-4-15 16,1-11-31-16,8 0-81 15,11-26-104-15,-7-1-290 16,-9-4-197-16</inkml:trace>
  <inkml:trace contextRef="#ctx0" brushRef="#br0" timeOffset="928">142 624 1908 0,'0'0'332'16,"0"0"-239"-16,0 0-38 15,0 0 49-15,173 0-68 16,-39 0-36-16,-16 0-252 15,-16 0-997-15</inkml:trace>
  <inkml:trace contextRef="#ctx0" brushRef="#br0" timeOffset="1599">2639 683 1943 0,'0'0'307'16,"0"0"-207"-16,0 0 3 16,0 0 110-16,0 0-76 15,-205 6-92-15,160 36-12 16,14 8-14-16,5 3-7 15,6 0 32-15,12 1-34 16,8-14-4-16,0-3-4 16,8-3 8-16,21-14-20 0,7-5 2 15,7-10-49 1,2-5 17-16,9-9-26 0,-6-22-25 16,1-20-22-16,-4-7-12 15,-5-15 45-15,-7-14 16 16,-7-7 23-16,-3-9 39 15,-6 0 4-15,-4 3 10 16,-1 0 46-16,-4 20 1 16,-2 24 55-16,-6 22 1 15,3 21-15-15,-3 13-23 16,3 17-65-16,3 39 61 16,2 25 22-16,-5 15-53 15,0 17 13-15,-3 1-15 16,0-2-25-16,0-5 33 15,3-16-39-15,0-12-8 0,4-20-1 16,0-20-30-16,2-13-96 16,10-20-160-16,-2-6-396 15,-3 0-604-15</inkml:trace>
  <inkml:trace contextRef="#ctx0" brushRef="#br0" timeOffset="1788">2613 421 1928 0,'0'0'338'16,"0"0"-230"-16,0 0-85 16,0 0 73-16,0 0-45 15,252-6-51-15,-150 9-73 16,-8 15-475-16</inkml:trace>
  <inkml:trace contextRef="#ctx0" brushRef="#br0" timeOffset="2109">3689 618 2054 0,'0'0'362'0,"0"0"-292"15,0 0-15-15,0 0 119 16,-179-105-30-16,140 105-70 16,2 0-59-16,8 25-13 15,7 30 52-15,8 11-42 16,8 12 13-16,6 7 18 15,0-14-19-15,32-4-4 16,10-13-20-16,15-16-6 16,8-11-10-16,14-19-138 15,42-8-136-15,-23-8-287 16,-13-17-778-16</inkml:trace>
</inkml:ink>
</file>

<file path=ppt/ink/ink13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9:41:42.152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287 0 1570 0,'0'0'262'16,"0"0"-169"-16,0 0-32 15,0 0 133-15,0 0 21 16,0 0-80-16,-15 4-61 15,10 28-8-15,-1 16 45 16,-8 4-42-16,-9 13-5 0,-5 8-1 16,-9 4-43-16,-2-3-4 15,4-3 14-15,1-10-12 16,9-14 43-16,8-14-47 16,8-10 5-16,9-17 2 15,0-3-19-15,0-3-2 16,19 0 0-16,13 0 1 15,11-3 24-15,5-9-25 16,3-3 0-16,-3 11-1 16,-2-3-2-16,-4 1-18 15,-8 6-35-15,-9 0-35 16,-8 0-38-16,0 6-87 0,-8 1-49 16,2-5 91-1,-5 0-78-15,-3-2 85 0,-3 0-36 16,0-17 90-16,0-9 100 15,-6 0 13-15,-11-7 102 16,0 12 54-16,1 3-29 16,3 12 134-16,3 6-8 15,7 0-88-15,0 39-4 16,3 13-33-16,-3 19-16 16,3 6-32-16,0 5-19 15,0-2-10-15,-3 3-26 16,3-16-17-16,0-4 16 15,0-8-24-15,0-5-18 0,0-15-39 16,12-5-150 0,18-9-268-16,-1-15-150 0</inkml:trace>
  <inkml:trace contextRef="#ctx0" brushRef="#br0" timeOffset="263">581 262 2223 0,'0'0'276'16,"0"0"-62"-16,0 0 24 16,151 195-26-16,-98-107-54 15,-5 12-45-15,3 9-35 0,-9 2 14 16,-13 11-58-1,-15 3 2-15,-14 1-14 0,0 0-22 16,-31-4-39-16,-8-14-57 16,-7 13-84-16,11-33-368 15,2-16-708-15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6:05:11.196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102 260 1237 0,'0'0'370'0,"0"0"-221"16,0 0-17-16,0 0 77 15,0 0-69-15,0 0-30 16,0 0 10-16,-39 1-19 16,50 10 18-16,17-3-52 15,9-2 12-15,8 0 27 0,12-3-53 16,8 0 21-16,6 0-38 15,8-1-4-15,6 2 29 16,6-2-50-16,8 2-1 16,3-4-4-16,0 0 3 15,-2 0-9-15,-1 0 0 16,-11 0 1-16,-6 0 10 16,-6 0-11-16,-5 0 0 15,-6 0 24-15,-2 5-13 16,-4 1 5-16,3 0-8 15,-3-6 1-15,-2 0 45 16,-3 0-54-16,-1 0 0 16,-7 0 26-16,-4-8-20 0,-10-1-5 15,-1 3-1-15,-12 0 0 16,-9 0 5-16,-3 3-5 16,-4 0 0-16,-3 0 22 15,0 0-20-15,0-3 14 16,-3-3-11-16,-14-2-4 15,-2-2 25-15,-4-4-26 16,0 3 0-16,-4-4 10 16,1 0-10-16,0 3-1 15,-3 3 1-15,-1 0 0 16,-2 4 29-16,2-1-29 16,4 2 0-16,0 3 57 15,6-3-42-15,7 1 2 0,-1 4 11 16,11 2-27-1,0 0 38-15,3 0-39 0,0 0 0 16,0 0-14-16,20 8 14 16,9 12-5-16,10 5 4 15,4-2 2-15,7 2 6 16,1 6-7-16,-1-5 0 16,-1-2-1-16,-10 0 1 15,-7-1 0-15,-12-2-11 16,-12-1 20-16,-8 4-30 15,-14 8 21-15,-32 3-37 16,-16 7 31-16,-33 17-81 16,13-16-80-16,7-3-634 0</inkml:trace>
  <inkml:trace contextRef="#ctx0" brushRef="#br0" timeOffset="795">17 3 1320 0,'0'0'374'16,"0"0"-259"0,0 0 42-16,0 0 107 0,0 0-68 15,0 0-42-15,0 0-57 16,-13-16 2-16,13 16 56 16,0 0-94-16,0 6-17 15,0 21 33-15,0 11-26 16,0 17 23-16,10 7-35 15,0 7-14-15,3 11 45 16,-7-4-47-16,-3 1-22 16,-3-3 5-16,0-12 6 15,0-10-15-15,0-7 3 16,0-9-94-16,0-13-113 0,0-11-595 16,14-9-1360-16</inkml:trace>
</inkml:ink>
</file>

<file path=ppt/ink/ink13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9:41:50.291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301 272 1124 0,'0'0'267'16,"0"0"-176"-16,0 0 104 15,0 0-63-15,0 0-26 16,0 0-37-16,13-6 0 16,-10 6 50-16,0-3-39 15,0 3-19-15,1 0 4 16,-1 0-25-16,4 0 15 15,-1 0-34-15,3 0 2 0,5 0 29 16,0 0-31-16,1 6 10 16,5-3-5-16,-1 4-25 15,4-5 12-15,4 0-13 16,-1 2 0-16,0 1 11 16,0-1-10-16,4-2-1 15,-1 0 1-15,5 3 7 16,-3-3-8-16,3 2 0 15,-2-4 0-15,4 0 0 16,-2 0 6-16,-2 0 4 16,1 0 3-16,-7 0-13 15,0 0 4-15,-4 0-4 0,-2 0 0 16,3 0 2-16,-3 0-2 16,2 0 1-16,3 0-1 15,1 0 9-15,-1 0-18 16,1 2 27-16,1 2-2 15,-8-4 20-15,0 2-36 16,-2-2 2-16,3 3 4 16,-3 0 1-16,2 0 26 15,1 0-28-15,0 0 1 16,-5 0 10-16,2 0-16 16,6 1 6-16,-1-4 0 15,6 2 3-15,0-2 4 16,-2 0-13-16,-3 0 0 15,0 0 11-15,-3 0-11 16,4 0 6-16,2 0-5 0,-4 0 8 16,4 0 9-16,-3 0-18 15,-3 0 0-15,0 0 17 16,-4 0-17-16,-4 0 1 16,2 0 2-16,0 0 6 15,6 0-17-15,2 0 9 16,4 0-1-16,3 0 33 15,-2 0-33-15,-1 0 8 16,3 0-7-16,-2 0 10 16,2 0-2-16,-6 0-9 15,0 0-4-15,-4 0-2 16,4 0 6-16,0 0 0 16,3 0 15-16,-2 0-14 0,-1 0 5 15,-8 0-6-15,-1 0-6 16,-1 0 6-16,0 0 0 15,3 0 0-15,1 0 2 16,6 0 7-16,0 0-9 16,2 0 0-16,-5 0 8 15,0 0-4-15,-6 0-3 16,2 0 4-16,-1 0-5 16,2 0 1-16,3-2-2 15,0-2 1-15,-4 1 0 16,-4 0-1-16,2 3 2 15,-8-3 5-15,2 3-6 0,-2 0 8 16,-3 0-20-16,3 0 12 16,2-3 0-16,-2 3-8 15,3-3 8-15,-2 3 0 16,-1-3 6-16,1 0 4 16,3 3-20-16,-7-2 10 15,3 2-3-15,-3 0 2 16,-3 0 2-16,0 0 0 15,0-4-1-15,5 4 10 16,-5 0-20-16,6-2 7 16,0-2 3-16,5 2 6 15,-5-3-6-15,0 3 0 16,4-4-1-16,-7 3 11 0,4 3-20 16,-4-2 10-1,-3 2 0-15,4-4 3 0,-4 4-2 16,0 0-1-16,3-2 3 15,-3 2 4-15,3-2-14 16,3-2 5-16,-3 1 2 16,2 0 2-16,-2 0-2 15,-3 3 0-15,0-3 3 16,0 0 7-16,0 1-11 16,0-4 1-16,0 0 0 15,0 0-3-15,0-3 9 16,-11 1-2-16,5-1-2 15,-4-1 7-15,-3 1-12 0,0-3 3 16,1 4 0 0,-2-1 34-16,-3 3-16 0,8-1 24 15,-5 3 5-15,8 0-22 16,-1 4 25-16,4 0-40 16,0 0-10-16,3 0 28 15,0 0-22-15,0 0-6 16,0 0 0-16,0 0 0 15,0 0-11-15,0 8 1 16,10 5 10-16,3-2 5 16,0 5-5-16,-4 1 0 15,5-3-1-15,-5 2 9 16,2-2-19-16,-2 1 7 16,-5-1-6-16,2-5 1 15,-6-1 10-15,0 3-1 0,0-3 0 16,0 1 11-16,0 7-22 15,-19 3 11-15,-7 2-36 16,-4 0 27-16,4 2-61 16,3 12-67-16,3-6-215 15,11-1-379-15</inkml:trace>
  <inkml:trace contextRef="#ctx0" brushRef="#br0" timeOffset="1096">434 0 1317 0,'0'0'241'0,"0"0"-171"16,0 0 58-16,0 0-17 15,0 0-13-15,0 0-48 0,0 0 28 16,-107 36 37-16,81-24-47 16,3-3 28-1,-3-1-29-15,-1 4-14 0,-2-1 24 16,3 2-36-16,-1 2 2 15,1 3 4-15,3-3-36 16,0 2 23-16,7-2-23 16,7-1-10-16,1 1 34 15,8-1-20-15,0 4 0 16,0 0 17-16,0 3-26 16,17-2 32-16,2 3-36 15,1 0 7-15,3-1 16 16,3 1-19-16,1-2-5 15,5 3-1-15,18 10-111 0,-7-5-181 16,-5-5-355-16</inkml:trace>
  <inkml:trace contextRef="#ctx0" brushRef="#br0" timeOffset="13249">2913 769 599 0,'0'0'337'15,"0"0"-165"-15,0 0-4 0,0 0 19 16,0 0 5-16,0 0-49 15,-20 0-80-15,14 0 25 16,0 0-1-16,1-2-13 16,2 0 23-16,3 2-2 15,0-4 8-15,0 4-6 16,0 0-23-16,0 0 17 16,0 0-34-16,0 0-29 15,0 0 23-15,0 0-26 16,0 0-16-16,0 0 21 15,0 0-22-15,0 0 15 16,0 0 0-16,11 0-5 0,1 0 12 16,2 0-30-1,0 0 0-15,1 0 5 0,4 0 7 16,1 0-2-16,0 0-10 16,0-3 1-16,-1 3 7 15,1-3-8-15,0 0 0 16,0 3 1-16,-1-2 0 15,1 2-1-15,3 0 0 16,-3 0 0-16,-1 0 0 16,1 0-2-16,0 0 1 15,3 0 1-15,-1 0 0 16,1 0 2-16,-3 0-2 16,0 0 0-16,-1 0 8 15,1 0-8-15,-5 0-1 16,5 0 0-16,-3 0 1 0,-4 0-2 15,4 0 2-15,-5 0 0 16,5 0 0-16,0 0 0 16,-2 0 0-16,5 0 1 15,-1 0-1-15,1 0 0 16,0 0-1-16,0 0 1 16,-1 0 0-16,-2 0 1 15,0 0-1-15,-5 0 1 16,2 0-1-16,2 0 0 15,-4 0 0-15,2 0 0 16,0 0 0-16,-2 0 0 16,5 0 0-16,2 0 6 0,-2 0-6 15,3 0-2-15,0 0-4 16,-5 0 6-16,2 0 8 16,-4 0-8-16,2 0 0 15,-1 0-2-15,3 0 3 16,-4 0-2-16,0 0-4 15,0 0 5-15,4 0 4 16,-2 0-4-16,5 0 0 16,3 0 2-16,-1 0-1 15,6 0-1-15,-5 0 0 16,-4 0 0-16,4 0-3 16,-3 0 3-16,0 0 0 15,2 0 1-15,4 0 0 0,-3 0-2 16,-3 0 0-16,2 0 1 15,-2 0-6-15,0 0 12 16,0 0-6-16,2 0 2 16,-5 0-2-16,3 0-1 15,0 0-1-15,-1 0 2 16,1 0 0-16,3 0 0 16,0 0 0-16,-1 0 0 15,1 0 0-15,0 0 0 16,3 0-1-16,-3 0 1 15,4 0-3-15,-4 0 3 16,-3 0 0-16,-5 0 4 16,-2 0-4-16,4 0 0 0,0 0-1 15,1 0 1-15,2 0 2 16,3 0-2-16,1 0 0 16,-4 0 0-1,2 0 0-15,-2 0-2 0,-2 0 1 16,2 0 1-16,-3 0 6 15,-4 2-6-15,-6-2 0 16,3 0-3-16,-4 3 16 16,0-3-20-16,2 0 7 15,-5 0-2-15,3 3 2 16,-3-3 0-16,-3 0 0 16,0 0 11-16,0 0 1 15,0 0 2-15,0 0 19 16,0 0-24-16,-6 0 23 15,-5 0-32-15,-1 0 8 0,-1 0-7 16,3 0 5-16,-3-6-7 16,-1-2 1-16,2-2 0 15,-2 2 9-15,2-1-8 16,1-4 20-16,-2 5 21 16,4-3-26-16,0 1 23 15,1 2-10-15,2-1-5 16,0 3 31-16,1 2-24 15,5 2 2-15,-3 2 0 16,3 0-22-16,0 0 26 16,0 0-37-16,0 0 1 15,0 0 29-15,0 0-21 0,0 0-1 16,0 0-8-16,0 0 3 16,0 0-11-16,0 0-4 15,8 0 11-15,1 0-1 16,8 0 4-16,-5 6 4 15,4 0-6-15,4 0 0 16,0 3-6-16,3 3 6 16,3-1 0-16,4 2 3 15,-1-2-3-15,-3 3 0 16,-2-2-1-16,-9 3 2 16,2-2 1-16,-7-2-2 15,-3-3-8-15,-7 2 8 16,0 1 0-16,0 1 1 0,-26 2 0 15,-14 8-1 1,-2-2 0-16,-4 1-43 0,7 2-47 16,-1 15-46-16,10-8-245 15,12-4-504-15</inkml:trace>
  <inkml:trace contextRef="#ctx0" brushRef="#br0" timeOffset="14128">3211 549 1145 0,'0'0'348'0,"0"0"-224"16,0 0 7-16,0 0 4 16,0 0-5-16,0 0-48 15,0 0 36-15,-63-9-13 16,51 9-23-16,-8 0 8 16,1 0-29-16,-7 9 2 15,-5 4-29-15,0 0-21 16,-3 2 42-16,-2 0-44 15,4 0 5-15,-2-4 17 16,6 4-2-16,2-3-4 16,6-1 5-16,0-1-26 0,7-2 46 15,3 1-51-15,7-5 23 16,-1 0 6-16,4 3-29 16,0 2 20-16,0-1-20 15,0 4 8-15,14 3 64 16,8 4-47-16,4-2 10 15,4 3 25-15,-1 1-49 16,8-3 2-16,-5 2-14 16,7 1-5-16,23 17-2 15,-8-6-177-15,-12-6-582 0</inkml:trace>
  <inkml:trace contextRef="#ctx0" brushRef="#br0" timeOffset="14914">74 870 1622 0,'0'0'354'0,"0"0"-236"0,0 0-6 15,0 0 116-15,0 0-35 16,0 0-61-16,0 0-70 15,122 88 4-15,-93-61-2 16,1 0-34-16,-4-4-13 16,-3-3-10-16,0 1-7 15,-7-6 0-15,4 1-61 16,3-6-112-16,6 1-88 16,1 2-262-16,-10-10-447 0</inkml:trace>
  <inkml:trace contextRef="#ctx0" brushRef="#br0" timeOffset="15140">507 868 1642 0,'0'0'301'0,"0"0"-113"15,0 0 81-15,0 0 14 16,-170 134-160-16,111-81-63 15,0 7 12-15,-4-8-35 16,12-1-19-16,4-7-18 16,15-9-21-16,12-7-4 0,14-5-192 15,6-11-162 1,12-10-136-16,11-2-638 0</inkml:trace>
  <inkml:trace contextRef="#ctx0" brushRef="#br0" timeOffset="15332">516 1091 1543 0,'0'0'290'16,"0"0"-89"-16,0 0 122 16,0 0-57-16,0 0-123 15,167-15-41-15,-113 15-102 0,-3 0-24 16,15 0-139-1,-16 6-377-15,-15 3-673 0</inkml:trace>
  <inkml:trace contextRef="#ctx0" brushRef="#br0" timeOffset="15531">641 1218 1758 0,'0'0'575'16,"0"0"-452"-16,0 0 62 16,0 0-27-16,0 0-71 15,0 0-47-15,0 0-40 0,144 2-21 16,-68 4-195-16,-14 0-305 16,-7-6-147-16</inkml:trace>
  <inkml:trace contextRef="#ctx0" brushRef="#br0" timeOffset="16007">1283 864 1242 0,'0'0'610'16,"0"0"-287"-16,0 0 30 15,0 0-33-15,0 0-122 16,0 0-94-16,0 0-39 0,-118-65-65 15,101 80 0 1,8 11-3-16,6 2 3 0,3 3 0 16,0 5-1-16,0-1 2 15,23 1-9-15,3-3 8 16,2 1-3-16,3-5-7 16,-2 1 7-16,-7-3 2 15,1-4-1-15,-9 4-7 16,-8-6 0-16,-6 3-6 15,0-1-1-15,0-3 5 16,-26 1 5-16,0-6-10 16,-4 0-1-16,4-9 17 15,3-4-15-15,7-2 11 16,4 0-2-16,8-23-2 16,4-9 8-16,0-15-7 0,10-8 6 15,18-6 1-15,6-1-3 16,2 3 4-16,-4 6-1 15,-6 12 57-15,-2 9-6 16,-12 9-3-16,-5 11-33 16,0 12-15-16,5 2-65 15,-1 22-455-15,3 2-542 0</inkml:trace>
  <inkml:trace contextRef="#ctx0" brushRef="#br0" timeOffset="16752">3352 1424 1510 0,'0'0'322'0,"0"0"-180"16,0 0 96-16,0 0 78 15,0 0-108-15,0 0-93 16,0 0-85-16,-20-47 6 16,31 47 42-16,4 15-47 15,5 2 6-15,2 4 13 0,1-1-49 16,1-3 25-16,-4 2-26 15,-2-4-18-15,2-4 18 16,-3 5-81-16,0-5-109 16,5 3-133-16,-2-2-218 15,-6-9-143-15</inkml:trace>
  <inkml:trace contextRef="#ctx0" brushRef="#br0" timeOffset="17011">3660 1398 1247 0,'0'0'506'0,"0"0"-366"0,0 0 132 16,0 0 74-16,0 0-66 15,0 0-163-15,0 0-45 16,-36 21 29-16,16 23-27 16,-3 8-5-16,-3 4-29 15,-1 0-2-15,9-6 2 16,-2-3-40-16,3-2 0 15,4-9 2-15,3-5-2 16,7-7-33-16,-1-4-31 16,4-1-62-16,0-5-136 15,20-8-273-15,7-3-16 16,-1-3-1148-16</inkml:trace>
  <inkml:trace contextRef="#ctx0" brushRef="#br0" timeOffset="17209">3810 1666 1753 0,'0'0'495'16,"0"0"-374"-16,0 0 137 16,0 0-59-16,0 0-116 15,0 0-41-15,0 0-42 16,193-7-34-16,-137 7-129 15,-13 5-315-15,-8 2-218 0</inkml:trace>
  <inkml:trace contextRef="#ctx0" brushRef="#br0" timeOffset="17400">3876 1857 2063 0,'0'0'339'0,"0"0"-197"16,0 0 28-16,0 0-58 15,0 0-90-15,0 0-22 16,0 0-136-16,209 6-338 16,-152-6-385-16</inkml:trace>
  <inkml:trace contextRef="#ctx0" brushRef="#br0" timeOffset="17851">4599 1320 1839 0,'0'0'562'15,"0"0"-447"-15,0 0-19 16,0 0 156-16,0 0-131 16,0 0-93-16,0 0 19 0,66-8-46 15,-34 8 25-15,-3 0-26 16,2 0 0-16,-6 0 5 16,-5 0-5-16,-3 0 0 15,-8 0 11-15,-1 6-10 16,-2 3 19-16,-6 1-8 15,0 7 10-15,0 0 43 16,0 10-23-16,-6 2 7 16,-8 10-15-16,-3-1-16 15,0 3 15-15,5 0-33 16,2 0 0-16,4 0 27 16,0-2-26-16,3-2 5 15,-2 0-6-15,5-7 0 16,0-1-10-16,0-9-11 15,0 0-60-15,0-5-21 0,0 6-142 16,0-5-343-16,0-8-273 16</inkml:trace>
  <inkml:trace contextRef="#ctx0" brushRef="#br0" timeOffset="18029">4599 1789 1435 0,'0'0'1269'0,"0"0"-997"16,0 0-124-1,0 0-52-15,0 0-48 16,183-35-48-16,-101 35-380 0,-10 0-1264 0</inkml:trace>
</inkml:ink>
</file>

<file path=ppt/ink/ink13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9:42:24.766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714 6 1538 0,'0'0'274'15,"0"0"-159"-15,0 0 118 16,0 0 51-16,0 0-83 15,0 0-13-15,-33-6-96 0,33 12-44 16,-3 15-4 0,3 20-37-16,-3 21 60 0,-5 15-22 15,2 15-21-15,0 5 45 16,-5-3-43-16,5-6-14 16,0-6 16-16,3-11-27 15,-1-11 5-15,4-11-6 16,0-11-18-16,0-8 7 15,0-15-157-15,13-15-287 16,4-15-237-16,-11-13-1176 0</inkml:trace>
  <inkml:trace contextRef="#ctx0" brushRef="#br0" timeOffset="249">0 92 1877 0,'0'0'360'0,"0"0"-126"15,0 0-19-15,0 0-2 16,0 0-77-16,0 0-66 16,0 0-55-16,193-44 35 15,-82 33-50-15,14 1 0 16,8 4 17-16,2 3-17 15,-4 3-84-15,27 0-194 0,-38 0-357 16,-27 0-495-16</inkml:trace>
  <inkml:trace contextRef="#ctx0" brushRef="#br0" timeOffset="878">1621 545 1508 0,'0'0'677'0,"0"0"-490"16,0 0 47-16,0 0-15 15,0 0-8-15,0 0-95 0,0 0-35 16,-178-145-6-16,139 135-55 15,-7 10-9-15,-2 0 37 16,-1 26-39-16,2 19-9 16,12 13-1-16,12 7 1 15,16 2-13-15,7-2 5 16,13-6-15-16,33-14 22 16,10-13-64-16,9-16-31 15,4-16-13-15,-1 0-36 16,-9-24 100-16,-9-16-19 15,-15-6 38-15,-9-2 26 16,-12-2 6-16,-8 9 48 0,-6 8 52 16,0 16 0-1,0 8 55-15,0 9-95 0,0 0-42 16,-3 22-24-16,0 15 0 16,3 8 0-16,0 1-6 15,6-4 6-15,21-7-30 16,2-11-1-16,4-14-52 15,-1-10 10-15,-1 0-24 16,-2-17 64-16,-4-18 18 16,-5-7 15-16,-3 2 6 15,-4 4 1-15,-6 13 8 16,-4 14 44-16,0 9-33 16,0 0-3-16,1 24-22 0,2 14-1 15,0 3 45 1,0 6-43-16,5-3-2 0,-2-5 0 15,5-13-72-15,12-19-166 16,-4-7-395-16,1 0-363 0</inkml:trace>
  <inkml:trace contextRef="#ctx0" brushRef="#br0" timeOffset="1053">2013 122 1923 0,'0'0'522'0,"0"0"-442"15,0 0-41-15,0 0-39 0,0 0-153 16,0 0-236-16,0 0-1521 16</inkml:trace>
  <inkml:trace contextRef="#ctx0" brushRef="#br0" timeOffset="1234">1604 1272 2070 0,'0'0'572'16,"0"0"-374"-16,0 0 47 15,0 0-132-15,0 0-64 0,0 0-49 16,0 0-198-16,76-113-340 15,-18 71-537-15</inkml:trace>
  <inkml:trace contextRef="#ctx0" brushRef="#br0" timeOffset="1664">3015 340 2015 0,'0'0'389'0,"0"0"-226"0,0 0 25 16,0 0-31-16,-167-41-69 15,131 41-59-15,7 0-28 16,6 15 7-16,9 11-8 15,14 9-11-15,0 6 4 16,11 4 7-16,24-5-12 16,12 2-66-16,1-3 6 15,4-7 50-15,1-3-13 16,-7-4 26-16,-10-3 8 16,-13-2 1-16,-9 1 0 15,-14 0 12-15,0 0 18 0,-28 6 87 16,-14 1-68-1,-10-1-25-15,-4-4-18 0,4-4-4 16,10-11 11-16,8-5-13 16,15-3-9-16,13 0-105 15,12-32-92-15,27-4-183 16,10-1-499-16</inkml:trace>
  <inkml:trace contextRef="#ctx0" brushRef="#br0" timeOffset="2416">3726 448 1545 0,'0'0'353'0,"0"0"-120"15,0 0 47-15,0 0-6 16,0 0-30-16,0 0-128 15,0 0-69-15,-135-48 33 16,109 48-56-16,0 0 6 16,0 0-14-16,-4 19-8 15,1 10-1-15,-4 10-7 16,7 8 0-16,3 5 16 16,6 2-15-16,11 2 5 15,6-6-6-15,0-5 6 16,23-8-13-16,13-10 7 0,10-13-74 15,6-9 5 1,1-5-28-16,-2-5-26 0,-1-24 13 16,-10-7 26-16,-5-1 44 15,-8-1-15-15,-4-1 49 16,-11 6 6-16,-1 7 28 16,-11 11 59-16,0 9-5 15,0 6 40-15,0 0-42 16,0 24-80-16,0 10 0 15,0 12 24-15,0-2-14 16,3-2-10-16,17-4 0 16,2-11 12-16,4-12-24 15,5-4 1-15,-3-11-67 16,-2 0 31-16,0-15 16 16,1-15 30-16,-7-5 0 0,0-1 1 15,-8 0 19-15,-1 11-7 16,-5 4 0-16,-6 12 60 15,0 9-33-15,0 0-7 16,0 6-32-16,3 25 0 16,7 3-2-16,6 7 4 15,11 1-2-15,11-2 10 16,21-7-4-16,14-6-6 16,12-15 0-16,0-12 0 15,-11 0 18-15,-17-18-17 16,-21-15 4-16,-19-11 31 15,-14-4-17-15,-3-1 76 16,-17 1 6-16,-28 4-39 0,-18 12 8 16,-13 8-46-1,-3 15-24-15,-1 9-25 0,18 7-158 16,22 13-555-16</inkml:trace>
</inkml:ink>
</file>

<file path=ppt/ink/ink13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9:42:32.362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7 141 2286 0,'0'0'314'0,"0"0"-252"0,0 0 31 15,0 0 129-15,0 0-77 16,0 0-72-16,0 0-72 15,114-136 8-15,-68 136-9 16,-1 0 0-16,-2 30 9 16,-4 9 8-16,-5 11 13 15,-14 8 21-15,-14 7-14 16,-6 7 8-16,-9-6-18 16,-31 4-21-16,-10-10 21 15,-8 3-27-15,-1-10-51 16,-3 8-153-16,19-13-484 0,10-16-449 0</inkml:trace>
</inkml:ink>
</file>

<file path=ppt/ink/ink13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9:42:32.508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0 0 2930 0,'0'0'509'16,"0"0"-432"-16,0 0 28 15,0 0-105-15,0 0-45 0,0 0-607 16</inkml:trace>
</inkml:ink>
</file>

<file path=ppt/ink/ink13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9:42:30.290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29 306 2266 0,'0'0'236'15,"0"0"-193"-15,-11 159-16 0,11-73 120 16,0 8 65 0,0-3-134-16,0 0-45 0,0-9 12 15,8-11-45-15,1-12 11 16,-2-12-11-16,-1-14-23 16,-3-18 10-16,0-15-89 15,0 0 36-15,-3-24 16 16,5-25-44-16,-5-16 52 15,0-16 0-15,0-7 14 16,0-12 7-16,0-3 15 16,0-1 6-16,0 5 5 15,0 13 39-15,0 18 65 16,6 21 3-16,17 15 2 16,13 16-22-16,13 12-47 15,10 4 2-15,12 0 4 0,8 0-36 16,0 0 21-1,-1 8-36-15,-2 7 0 0,-8-3-10 16,-9 2 10-16,-5 2-101 16,-9-3-129-16,-10-3-148 15,-18-4-406-15</inkml:trace>
  <inkml:trace contextRef="#ctx0" brushRef="#br0" timeOffset="220">88 654 2203 0,'0'0'373'0,"0"0"-283"16,0 0-37-16,0 0 104 16,0 0-24-16,179-13-87 15,-97 9-38-15,11 4 7 16,-5 0-15-16,0 0-9 15,14 8-150-15,-20 10-218 16,-23-1-240-16</inkml:trace>
  <inkml:trace contextRef="#ctx0" brushRef="#br0" timeOffset="422">0 1181 2304 0,'0'0'494'0,"0"0"-472"16,0 0 11-16,0 0 57 15,0 0 40-15,0 0-93 16,199 20-37-16,-111-20-57 16,59-2-128-16,-25-19-332 15,-12-2-464-15</inkml:trace>
  <inkml:trace contextRef="#ctx0" brushRef="#br0" timeOffset="736">1388 86 2275 0,'0'0'323'0,"0"0"-245"15,0 0-17-15,-195 155 164 16,127-67-26-16,3 21-127 16,6 10-3-16,16 1 27 15,17 0-44-15,23-8-28 16,3-5-22-16,20-13 5 0,32-12-14 15,16-19-4 1,14-22-83-16,50-38-53 0,-21-3-197 16,-17-12-523-16</inkml:trace>
  <inkml:trace contextRef="#ctx0" brushRef="#br0" timeOffset="1002">1597 252 2451 0,'0'0'589'16,"0"0"-553"-16,0 0-24 0,0 0 48 16,0 0 54-16,0 0-7 15,166 136-66-15,-107-95-31 16,6 6 49-16,2-3-47 15,-1 1-5-15,-4-4-7 16,-8-6-25-16,3-5-95 16,11-21-108-16,-12-6-387 15,-10-3-234-15</inkml:trace>
  <inkml:trace contextRef="#ctx0" brushRef="#br0" timeOffset="1219">2465 262 2080 0,'0'0'576'0,"0"0"-549"16,0 0 164-16,0 0 93 15,-89 180-109-15,50-104-75 16,-4 10 2-16,-2-4-51 16,-2 0 5-16,4-1-56 15,4-8-2-15,7-8-16 16,2-3-19-16,14-15-68 15,16-11-117-15,0-17-384 16,16-15-446-16</inkml:trace>
  <inkml:trace contextRef="#ctx0" brushRef="#br0" timeOffset="1570">2733 0 2550 0,'0'0'373'0,"0"0"-315"15,0 0-34-15,0 0 27 16,0 0 96-16,0 0-89 0,114 211-43 15,-68-116 78 1,-4 10-50-16,4 4 25 0,-10 4-19 16,-2-1-43-16,-15-7 6 15,-12-1-12-15,-7-6 0 16,0-12-1-16,-37-8 1 16,-5-11-44-16,-7-13-26 15,3-16-90-15,-1-20-161 16,19-11-437-16,8-7-607 0</inkml:trace>
</inkml:ink>
</file>

<file path=ppt/ink/ink13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9:42:27.961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114 124 1692 0,'0'0'272'0,"0"0"-66"16,0 0-20-16,0 0-69 15,0 0 8-15,-65 168 3 16,62-60-13-16,3 8-30 16,-3-3-41-16,3-9-7 15,-3-13-37-15,-2-13 9 0,5-18 0 16,-3-14-8-16,3-21-1 15,0-9 2-15,0-16 5 16,0 0 38-16,0-17-45 16,0-28-8-16,0-14 2 15,0-15-4-15,0-14 10 16,0-9 0-16,0-8 1 16,0-6-2-16,0 0-2 15,0 7 1-15,0 16 2 16,0 21 0-16,0 22 33 15,0 19 3-15,23 17-30 16,14 6 9-16,16 3-15 0,4 0 0 16,16 0 9-16,2 12-8 15,4 0-2-15,0-6-2 16,-11-1-14-16,-3-2-25 16,1 0-231-16,-19-3-210 15,-18 0-164-15</inkml:trace>
  <inkml:trace contextRef="#ctx0" brushRef="#br0" timeOffset="215">13 592 2015 0,'0'0'334'16,"0"0"-196"-16,0 0 53 0,0 0 1 15,194 3-54-15,-109-6-107 16,6-12-15-16,-3 2-16 16,-3 9-67-16,0 4-170 15,-22 0-400-15,-24 3-393 0</inkml:trace>
  <inkml:trace contextRef="#ctx0" brushRef="#br0" timeOffset="411">0 1057 1964 0,'0'0'539'0,"0"0"-437"16,0 0-20-16,0 0 143 16,0 0-88-16,0 0-77 15,210 10-60-15,-113-10-18 16,51-21-194-16,-21-5-432 15,-14 4-769-15</inkml:trace>
  <inkml:trace contextRef="#ctx0" brushRef="#br0" timeOffset="709">1366 59 2212 0,'0'0'327'0,"0"0"-209"0,0 0-59 16,-187 71 161-16,125-4-35 16,3 24-102-16,7 13 8 15,15 10-48-15,12 1-1 16,17-3-4-16,8-2-38 15,0-10 0-15,33-7-3 16,13-7-14-16,6-18-22 16,17-21-121-16,39-32-136 15,-14-15-416-15,-12 0-429 0</inkml:trace>
  <inkml:trace contextRef="#ctx0" brushRef="#br0" timeOffset="973">1667 235 2172 0,'0'0'369'0,"0"0"-302"16,0 0 63-16,0 0 98 15,98 189-80-15,-49-118-55 16,7-2-40-16,2 3 1 15,1-1-44-15,0-6 3 0,-6-7 14 16,-10-3-27-16,-8-12-12 16,-5-4-68-16,-7-16-142 15,3-15-43-15,-6-8-377 16,-7 0-228-16</inkml:trace>
  <inkml:trace contextRef="#ctx0" brushRef="#br0" timeOffset="1191">2250 233 1433 0,'0'0'585'15,"0"0"-314"-15,0 0-145 16,0 0 75-16,0 0 104 0,-90 153-157 16,58-74-37-16,-13 8-34 15,-15 3-29-15,-2-2 19 16,-3-7-60-16,6-7-7 15,10-16 0-15,13-11-55 16,26-14-82-16,10-16-316 16,0-15-352-16</inkml:trace>
  <inkml:trace contextRef="#ctx0" brushRef="#br0" timeOffset="1481">2265 3 2198 0,'0'0'289'16,"0"0"-224"-16,0 0 150 16,0 0-17-16,178 127-83 15,-127-57-7-15,-1 16-58 16,-7 8 38-16,-11 8-25 15,-16 5-39-15,-13-2 15 16,-3-1-39-16,-9-5 0 16,-27-4 15-16,-7-9-15 15,1-12-22-15,5-12-44 16,18-24-103-16,10-14-131 16,9-22-505-16</inkml:trace>
  <inkml:trace contextRef="#ctx0" brushRef="#br0" timeOffset="1665">3088 795 2097 0,'0'0'324'16,"0"0"-214"-16,0 0-51 15,196-11 17-15,-134 5-24 16,7 6-52-16,29 0-256 15,-16 0 142-15,-19 0-718 0</inkml:trace>
  <inkml:trace contextRef="#ctx0" brushRef="#br0" timeOffset="1825">3150 1217 2090 0,'0'0'619'15,"0"0"-511"-15,0 0-66 16,0 0-11-16,179-3-31 16,-63-21-62-16,-16 6-489 15,-4-2-406-15</inkml:trace>
</inkml:ink>
</file>

<file path=ppt/ink/ink13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9:44:06.238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553 304 1181 0,'0'0'226'16,"0"0"-158"-16,0 0 98 15,0 0-9-15,0 0 26 0,0 0-26 16,-23 0-28 0,20 0 1-16,3 0-38 0,0 0-3 15,0 0 36-15,0 0-47 16,-3 0-20-16,3 21-26 15,-3 21-19-15,-1 18 81 16,1 20-62-16,-4 18-4 16,-2 1 29-16,2 5-41 15,1-9-5-15,0-10-4 16,-2-11 7-16,5-15-11 16,0-9-3-16,3-12 0 15,0-9-8-15,0-5-129 16,0-15-147-16,20-4-339 0,-7-5-196 15</inkml:trace>
  <inkml:trace contextRef="#ctx0" brushRef="#br0" timeOffset="271">0 452 1763 0,'0'0'211'16,"0"0"-102"-16,0 0 45 15,0 0 13-15,0 0 10 16,0 0 11-16,0 0-121 0,-6-124-36 16,55 106 26-16,16-1-38 15,17 7 18-15,20-1-37 16,12 4-17-16,13 9-60 15,40 0-176-15,-28 6-310 16,-29 11-257-16</inkml:trace>
  <inkml:trace contextRef="#ctx0" brushRef="#br0" timeOffset="535">1150 794 1689 0,'0'0'334'15,"0"0"-239"-15,0 0-13 16,0 0 140-16,0 0-79 16,0 0-100-16,-5 197 39 15,5-145-67-15,0 0 0 16,5-6 3-16,1-7-18 15,0-7-6-15,8-8-113 16,8-15-138-16,1-8-74 16,-6-1-467-16</inkml:trace>
  <inkml:trace contextRef="#ctx0" brushRef="#br0" timeOffset="683">1142 513 1575 0,'0'0'264'0,"0"0"-193"16,0 0-71-16,0 0-2 15,0 0-106-15,0 0-271 16</inkml:trace>
  <inkml:trace contextRef="#ctx0" brushRef="#br0" timeOffset="1525">1499 924 1005 0,'0'0'289'0,"0"0"-108"15,0 0 84-15,0 0-183 16,0 174-48-16,0-155 4 16,0-9-29-16,0-10-3 15,0 0 29-15,-3 0 21 16,3-28-7-16,0-3-48 15,0-11 8-15,0-6 26 16,0-4-13-16,17 2 5 16,0 5 11-16,2 14 6 15,4 10 29-15,-3 18-72 16,3 3 17-16,2 12 46 16,1 25-18-16,0 11 9 0,1 8 76 15,-7 0-79-15,0-4 13 16,-2-4-60-16,-1-6-4 15,-4-6 13-15,0-11-5 16,0-4-18-16,-7-7 2 16,2-3-32-16,-2-9 30 15,0-2-18-15,5 0-10 16,5-15 35-16,10-20-51 16,14-16-10-16,11-14-5 15,12-17 21-15,13-16 14 16,6-13-72-16,3-10-7 15,0-3 56-15,-8 4 2 16,-10 8 53-16,-18 17 2 16,-24 21 17-16,-14 20 128 15,-11 17 25-15,0 14-1 0,-30 10 8 16,-2 11-61 0,-8 2-20-16,1 6-36 0,-4 29-28 15,4 15 19-15,5 15-38 16,9 12-5-16,5 11-1 15,8 8-7-15,4 8 13 16,5 1-14-16,3 2-2 16,0-3 2-16,0-13 0 15,0-9 6-15,0-17-6 16,0-15 0-16,3-16-9 16,2-15-2-16,1-15-22 15,0-4 27-15,10-6-1 16,10-33 6-16,8-13 1 0,8-7 0 15,1-3-6 1,2 6 6-16,-2 14-16 0,2 19 4 16,-5 17 12-16,-1 6 0 15,-7 24 30-15,-1 18-15 16,-6 15 63-16,-5 3-77 16,-6-8 0-16,-5-1 41 15,-6-9-41-15,0-14 4 16,2-8-5-16,-2-10-37 15,0-10 17-15,10-10-162 16,-4-19-336-16,1-9-508 0</inkml:trace>
  <inkml:trace contextRef="#ctx0" brushRef="#br0" timeOffset="1732">1340 291 2642 0,'0'0'346'16,"0"0"-346"-16,0 0-85 16,278-84 52-16,-72 10-27 15,-24 12-309-15,-27 4-1641 0</inkml:trace>
</inkml:ink>
</file>

<file path=ppt/ink/ink13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9:44:08.739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140 250 1670 0,'0'0'280'0,"0"0"-132"16,0 0-2-16,0 0-25 15,0 0 29-15,0 0 23 16,-26 214-54-16,29-97-16 16,8 11-55-16,-5-1 13 15,5-9 5-15,-5-9-32 16,-3-15-8-16,3-17-26 15,2-18 0-15,-2-17 11 16,0-14-11-16,-3-16-18 16,1-12-7-16,-4-3 16 15,0-35 1-15,0-19-59 0,0-16 18 16,0-18 38-16,-10-34 10 16,-10 3-7-16,-3-12-20 15,0-4 8-15,4 26-5 16,2-3 21-16,8 27 4 15,6 25 20-15,3 28-2 16,6 14 0-16,30 12-7 16,19 9-2-16,18 0 36 15,15 0-44-15,17 5-1 16,9-1 26-16,7 3-26 16,-2-7 0-16,-15 0 0 15,-13 0-45-15,-18 0-67 16,-27 8-223-16,-23 4-258 15,-23 0-628-15</inkml:trace>
  <inkml:trace contextRef="#ctx0" brushRef="#br0" timeOffset="214">157 748 1528 0,'0'0'722'15,"0"0"-664"-15,0 0-22 16,0 0 60-16,0 0 45 16,216 15-35-16,-115-15-84 15,7-15-21-15,8 5-1 16,-12 8-36-16,7 2-119 0,-29 17-333 16,-29 10-276-16</inkml:trace>
  <inkml:trace contextRef="#ctx0" brushRef="#br0" timeOffset="445">0 1454 2067 0,'0'0'382'0,"0"0"-275"16,0 0-96-16,0 0 62 15,0 0 103-15,0 0-91 0,0 0-51 16,216 42-1 0,-114-42-33-16,12 0 0 0,10 0-19 15,37 0-192-15,-30 0-363 16,-26-3-533-16</inkml:trace>
  <inkml:trace contextRef="#ctx0" brushRef="#br0" timeOffset="789">1771 85 2114 0,'0'0'278'16,"0"0"-222"-16,0 0-24 16,0 0 76-16,0 0 101 15,-183 137-52-15,114-42-87 16,1 20-7-16,6 8-3 16,8 7-6-16,19 0 22 15,11-9-56-15,21-11-20 16,3-14 40-16,11-10-39 15,31-15-1-15,18-16-26 16,14-17-87-16,50-25-138 16,-16-13-396-16,-12 0-541 0</inkml:trace>
  <inkml:trace contextRef="#ctx0" brushRef="#br0" timeOffset="1104">2247 185 2138 0,'0'0'639'0,"0"0"-567"16,0 0-31-16,0 0-12 0,0 0 97 15,0 0 7-15,0 0-69 16,80 144 5-16,-30-62-8 15,5 6-41-15,4 7 55 16,3 2-42-16,4-5-9 16,-1-7 16-16,2-8-26 15,-12-12-20-15,-2-10 6 16,-11-9-42-16,-10-9 24 16,-6-7-95-16,-9 2-83 15,-10-8-276-15,-7-6-325 0</inkml:trace>
  <inkml:trace contextRef="#ctx0" brushRef="#br0" timeOffset="1427">2154 1277 1987 0,'0'0'466'15,"0"0"-400"-15,0 0-60 16,0 0 144-16,0 0 68 16,0 0-118-16,0 0-24 15,23-32-76-15,19-9 0 16,14-15 29-16,10-9-29 16,10-14 6-16,1-7-6 15,-1-4 1-15,0-6 2 16,-8 8-3-16,-8 8 0 15,-12 13 1-15,-8 13 0 0,-18 19-2 16,-2 15-6-16,-8 14-81 16,13 6-149-16,-7 0-483 15,-1 0-1187-15</inkml:trace>
  <inkml:trace contextRef="#ctx0" brushRef="#br0" timeOffset="1816">3131 34 1659 0,'0'0'258'16,"0"0"-208"-16,0 0 157 16,0 0 106-16,0 0-57 15,0 0-129-15,0 0-66 16,19-41 44-16,13 46-37 16,11 18-17-16,5 13 38 15,11 15-32-15,1 11 11 16,8 14 0-16,-3 16-17 15,-2 13 34-15,-7 12-56 0,-23 6-20 16,-21 6 18-16,-12-2-17 16,-25-1-10-16,-38 2-51 15,-64 31-106-15,8-27-464 16,8-28-1993-16</inkml:trace>
</inkml:ink>
</file>

<file path=ppt/ink/ink13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9:44:13.903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199 38 1655 0,'0'0'307'0,"0"0"-170"16,0 0 9-16,0 0 65 15,0 0-10-15,0 0-7 16,-56-38-119-16,56 38-42 15,0 0 9-15,14 33-21 0,22 25 34 16,16 31 29-16,10 20-27 16,11 17 28-16,-2 7-68 15,-2-2 5-15,0-4 12 16,-3-14-28-16,-1-10 6 16,-6-12-12-16,-10-14 0 15,-4-12 17-15,-11-12-17 16,-8-10 0-16,-7-9 0 15,-6-11 0-15,-6-9-35 16,-4-5-104-16,-3-9-166 16,-6 0-278-16,-17 0-531 0</inkml:trace>
  <inkml:trace contextRef="#ctx0" brushRef="#br0" timeOffset="384">0 1464 1785 0,'0'0'278'15,"0"0"-194"-15,0 0-34 16,0 0 161-16,0 0-4 0,0 0-59 15,0 0-93-15,26-59 9 16,14 5 26-16,14-11-13 16,12-12-5-16,9-16-31 15,17-6-20-15,6-11 6 16,10-8-27-16,8-3 0 16,-6 7 15-16,-8 6-14 15,-14 18 4-15,-25 25-5 16,-21 21 0-16,-19 21 12 15,-10 11-12-15,-6 6-18 16,-4 3 10-16,3 3-88 16,10 0-147-16,1 0-225 15,-3 0-139-15</inkml:trace>
  <inkml:trace contextRef="#ctx0" brushRef="#br0" timeOffset="665">1698 863 2198 0,'0'0'341'16,"0"0"-264"-16,0 0-32 0,0 0 189 16,0 0-76-16,0 0-90 15,0 0-68-15,37-6-127 16,-24 6-232-16,-4 0-442 0</inkml:trace>
  <inkml:trace contextRef="#ctx0" brushRef="#br0" timeOffset="804">1745 1391 2015 0,'0'0'487'16,"0"0"-414"-16,0 0-5 16,0 0 80-16,0 0-148 0,0 0-452 15</inkml:trace>
</inkml:ink>
</file>

<file path=ppt/ink/ink13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9:44:40.062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0 545 1415 0,'0'0'307'16,"0"0"-244"-16,0 0 57 16,0 0 64-16,0 0-48 15,-11 8-47-15,11-8-9 16,3 0 15-16,17 0-5 16,3-11-44-16,7-8 14 15,2-4-39-15,5-6-14 0,2-7 16 16,4-1-23-16,-4-5 1 15,-4-5 0-15,-1 2 0 16,-9-1 11-16,-2 1-12 16,-6 8 0-16,-3-2 18 15,-5 9 21-15,-2 5 22 16,-4 7-1-16,0 6-18 16,0 2 4-16,-3 8-38 15,3 2-7-15,-3 0 36 16,0 0-29-16,0 0 4 0,0 12-11 15,0 19 14 1,0 23 58-16,0 18-49 0,0 12 6 16,0 4 14-16,0 1-25 15,0-7-2-15,0-8-3 16,0-5-13-16,0-14 38 16,0-5-33-16,0-6-4 15,0-9 5-15,0-5 1 16,0-9-13-16,0-4 5 15,0-1 0-15,-3-6 11 16,3 0-11-16,0-2-2 16,0-2-17-16,0 0-80 15,0-3-28-15,0-3-172 16,9-3-201-16,8-15-144 0</inkml:trace>
  <inkml:trace contextRef="#ctx0" brushRef="#br0" timeOffset="277">1034 745 1822 0,'0'0'400'16,"0"0"-275"-16,0 0 88 15,0 0 56-15,0 0-117 16,0 0-74-16,0 0-14 16,32 178-8-16,-32-135-5 0,-6 0-50 15,-20 3 5-15,-7-3-6 16,4 0-57-16,3-11-67 16,6-15-194-16,10-7-412 15,7-10-1167-15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6:05:13.913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602 453 1285 0,'0'0'327'0,"0"0"-183"0,0 0 18 16,0 0 88-1,0 0 15-15,0 0-133 0,0-150-61 16,-17 130 34-16,-6 5-52 16,-6 3-17-16,-7 3-21 15,1 9-15-15,-1 0 20 16,-4 15-20-16,4 26 0 15,1 17 1-15,1 23 0 16,5 16-1-16,13 21 25 16,5 9-10-16,11 1 30 15,0-2-32-15,0-18-11 16,3-11 37-16,8-20-39 16,-5-12 0-16,-6-13 4 15,0-10-3-15,0-8-2 16,0-15-155-16,0-19-196 0,-3 0-208 15,0-4-1278-15</inkml:trace>
  <inkml:trace contextRef="#ctx0" brushRef="#br0" timeOffset="177">0 843 1597 0,'0'0'307'15,"0"0"-225"-15,0 0 97 16,0 0 25-16,0 0-78 16,196 48-92-16,-91-38-34 15,-14-3-194-15,-9-6-295 0</inkml:trace>
  <inkml:trace contextRef="#ctx0" brushRef="#br0" timeOffset="462">1261 0 1726 0,'0'0'302'0,"0"0"-181"16,0 0 42-16,0 0 49 15,-198 103-45-15,144-15-3 0,-6 19-99 16,10 10-3-16,15 4-13 16,8-3-18-16,21-9 10 15,6-12-41-15,0-14-30 16,36-16-30-16,39-21-179 16,-2-12-281-16,-8-20-294 0</inkml:trace>
  <inkml:trace contextRef="#ctx0" brushRef="#br0" timeOffset="788">1312 646 1579 0,'0'0'281'0,"0"0"-221"16,0 0-25-16,0 0 87 15,0 0-73-15,114-189-36 16,-80 138 3-16,-5 2 21 16,-10 4 100-16,-8 9-8 15,-5 16 23-15,-6 11 27 16,0 9-36-16,0 6-66 16,0 33-33-16,0 19-2 15,0 11 32-15,0 7-58 16,0-1-16-16,0 1 20 15,0-9-20-15,0-6-39 0,0-5-39 16,3-11-131 0,17-11-111-16,-3-12-246 0,-1-14-505 0</inkml:trace>
  <inkml:trace contextRef="#ctx0" brushRef="#br0" timeOffset="1075">1709 47 1659 0,'0'0'486'0,"0"0"-368"16,0 0 64-16,0 0 53 0,68 150-44 16,-37-91-68-1,7 9-72-15,4 6-16 0,8 5 55 16,2 6-28-16,-7 10-52 15,-8 0 29-15,-17 2-39 16,-20-3 0-16,0-8 0 16,-23-12-34-16,-17-19 34 15,4-11-85-15,7-18-71 16,12-26-96-16,14 0-349 16,3-8-753-16</inkml:trace>
  <inkml:trace contextRef="#ctx0" brushRef="#br0" timeOffset="1259">2537 575 1833 0,'0'0'498'0,"0"0"-369"15,0 0 69-15,0 0-65 16,206-24-103-16,-110 24-30 15,-16 0-291-15,-13 0-371 0</inkml:trace>
  <inkml:trace contextRef="#ctx0" brushRef="#br0" timeOffset="1435">2579 1048 2302 0,'0'0'352'0,"0"0"-247"16,0 0-50-16,0 0 12 15,193-4-67-15,-100-5-143 16,-5 3-550-16</inkml:trace>
</inkml:ink>
</file>

<file path=ppt/ink/ink13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9:44:43.064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85 0 1991 0,'0'0'349'0,"0"0"-231"16,0 0 44-16,0 0 194 0,0 0-138 15,102 180-96 1,-102-137-46-16,0 2-48 0,-8 2-8 16,-27-2 15-16,-7-5-35 15,2-6-52-15,7-11-66 16,10-11-343-16,17-10-371 0</inkml:trace>
</inkml:ink>
</file>

<file path=ppt/ink/ink13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9:44:43.300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0 35 2515 0,'0'0'471'0,"0"0"-444"15,0 0 133-15,0 0-4 16,0 0-106-16,0 0-35 16,0 0-15-16,92-18-124 15,-60 10-234-15,2-1-620 0</inkml:trace>
  <inkml:trace contextRef="#ctx0" brushRef="#br0" timeOffset="190">629 70 2443 0,'0'0'384'0,"0"0"-294"0,0 0 88 16,0 0-36-16,0 0-95 15,0 0-47-15,0 0-27 16,161-30-189-16,-136 22-362 15,-5-2-528-15</inkml:trace>
  <inkml:trace contextRef="#ctx0" brushRef="#br0" timeOffset="360">1172 22 2072 0,'0'0'363'0,"0"0"-330"16,0 0-33-16,0 0-86 16,0 0-229-16,199-13-1641 0</inkml:trace>
  <inkml:trace contextRef="#ctx0" brushRef="#br0" timeOffset="528">1663 35 1515 0,'0'0'762'0,"0"0"-614"16,0 0 9-16,0 0-2 0,0 0-37 15,0 0-118-15,0 0-9 16,197 3-155-16,-119-3-218 16,-13 0-105-16,5 0-420 0</inkml:trace>
  <inkml:trace contextRef="#ctx0" brushRef="#br0" timeOffset="639">2532 65 1408 0,'0'0'483'16,"0"0"-259"-16,0 0 50 15,0 0-29-15,0 0-181 16,0 0-64-16,170-27-1299 0</inkml:trace>
</inkml:ink>
</file>

<file path=ppt/ink/ink13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9:44:41.103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9 418 1780 0,'0'0'396'0,"0"0"-262"16,0 0 31-16,0 0 77 15,0 0-48-15,-9-154-122 16,32 120-28-16,9 2-15 16,4-1 10-16,4 9-19 15,2 5-10-15,1 10 27 16,-1 5-36-16,1 4-1 16,-4 7 19-16,-2 24-8 15,-8 13 19-15,-13 12-6 0,-10 9-12 16,-6 4 38-1,-16 5-49-15,-24-5 11 0,-15 0 12 16,-4-4-23-16,0-7 5 16,0-8-6-16,10-9 0 15,10-11 14-15,10-10-14 16,15-8 0-16,5-5-2 16,9-7 16-16,0 0-17 15,0 0 3-15,6 0 0 16,20 0 18-16,10-4-18 15,7-1 13-15,3 1-2 16,-1 2-2-16,1 2-8 16,-7 0-1-16,1 0 0 15,-1 0 5-15,-5 0-4 16,-9 0-1-16,-2 2 2 0,-9-2 4 16,-8 0-8-16,0 0 2 15,2 0-79-15,-2-2-156 16,0-13-681-16</inkml:trace>
  <inkml:trace contextRef="#ctx0" brushRef="#br0" timeOffset="288">1358 896 1855 0,'0'0'350'0,"0"0"-231"15,0 0 170-15,0 0 33 16,0 0-162-16,0 0-46 16,13 164-56-16,-32-125-17 15,-18 6 15-15,-8 5-50 16,-4-1-6-16,-4 1-1 15,10-5-83-15,15-8-15 16,11-12-258-16,14-17-480 0</inkml:trace>
  <inkml:trace contextRef="#ctx0" brushRef="#br0" timeOffset="834">1745 181 2288 0,'0'0'375'16,"0"0"-262"-16,0 0-2 16,0 0 81-16,0 0-94 15,173-111-62-15,-114 111 0 16,4 0-36-16,-6 18 0 15,-3 11 32-15,-15 7-20 16,-16 6 4-16,-17 6-7 0,-6 1 0 16,-9-3 15-16,-25 2-24 15,-8-10 0-15,-1-6 5 16,1-8-4-16,5-9 0 16,9-6-1-16,5-4 0 15,9-5-6-15,11 0 6 16,3 0-12-16,0 0 11 15,0 0-24-15,23 0 12 16,13 0 1-16,4 12-3 16,5 4 1-16,4 7 2 15,7 12 3-15,3 3 3 16,4 6 12-16,-1 1 32 0,-11-1-32 16,-14-5 0-16,-23-4 38 15,-14 1-21-15,-11-2-17 16,-32-3 24-16,-5-8-24 15,-5-6 21-15,1-8-15 16,7-2-12-16,2-7 31 16,7 0-30-16,10 0 0 15,1 0-1-15,25-16-126 16,0-1-224-16,0-2-552 0</inkml:trace>
  <inkml:trace contextRef="#ctx0" brushRef="#br0" timeOffset="1069">2989 834 2167 0,'0'0'515'0,"0"0"-459"15,0 0 111-15,0 0 76 16,0 0-77-16,0 191-78 15,-23-144-82-15,-7-2-4 16,-2 2 2-16,-5-6-4 16,1-5-70-16,7-7-131 15,6-11-321-15,10-11-330 0</inkml:trace>
  <inkml:trace contextRef="#ctx0" brushRef="#br0" timeOffset="1456">3935 0 2372 0,'0'0'510'16,"0"0"-500"-16,0 0 89 16,0 0 109-16,0 0-115 0,-155 189-37 15,110-124-39 1,2-1-4-16,8-5 5 0,5-9-18 16,13-9 6-16,5-5-6 15,12-10 0-15,0-2 7 16,0-10-6-16,29-4 4 15,10-3-4-15,4-6-1 16,5-1 9-16,2 0-9 16,-1 0-33-16,0 0-34 15,-2 0-77-15,1-14-321 16,-11-4-284-16,-11 1-1068 0</inkml:trace>
  <inkml:trace contextRef="#ctx0" brushRef="#br0" timeOffset="1683">3978 157 2154 0,'0'0'388'16,"0"0"-312"-16,0 0 229 16,0 0-47-16,0 214-107 15,0-122-67-15,0 5-50 16,0-3 16-16,0-4-25 15,0-6-11-15,0-10-17 16,0-12 3-16,0-7-81 16,0-8-73-16,3-14-337 15,13-13-328-15</inkml:trace>
</inkml:ink>
</file>

<file path=ppt/ink/ink13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9:44:54.355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228 299 1237 0,'0'0'318'0,"0"0"-183"16,0 0-12-16,-29 183 53 15,20-89-13-15,1 11-11 16,5 8-1-16,0 2-63 16,0-6-5-16,0-9-7 15,-2-9-31-15,2-14-15 16,-3-12-16-16,3-15-6 16,0-14 8-16,0-13-16 0,3-12-74 15,0-11-151-15,3-14-324 16,9-14-218-16</inkml:trace>
  <inkml:trace contextRef="#ctx0" brushRef="#br0" timeOffset="404">0 461 1588 0,'0'0'336'16,"0"0"-207"-16,0 0 40 0,0 0 55 16,0 0-53-1,0 0-62-15,0 0-79 0,85-157 20 16,-40 140 34-16,7 4-27 16,4 5-11-16,6 8-28 15,4 0 2-15,2 0 11 16,5 11-31-16,-5 14 0 15,1 4 15-15,-13 9-14 16,-11 4 8-16,-11 5-9 16,-19 3 9-16,-15 4-6 15,0 4-2-15,-26-1-1 16,-25 1 13-16,-12-5-12 16,-7-7-2-16,5-9 1 15,3-11 0-15,10-14 9 0,10-9-3 16,8-3-12-16,12 0-3 15,19-45-187-15,3 3-120 16,0 2-403-16</inkml:trace>
  <inkml:trace contextRef="#ctx0" brushRef="#br0" timeOffset="754">1436 132 1438 0,'0'0'618'15,"0"0"-522"-15,0 0-47 16,0 0 131-16,-153 182 31 15,111-85-29-15,2 12-113 16,1 9-30-16,2-1 20 16,8-5-15-16,6-8-13 15,7-7-23-15,5-9-7 16,8-8 9-16,3-15-10 16,0-13-9-16,14-7-58 15,15-14-102-15,33-20-37 16,-3-11-374-16,-7 0-565 0</inkml:trace>
  <inkml:trace contextRef="#ctx0" brushRef="#br0" timeOffset="1061">1711 237 2094 0,'0'0'362'0,"0"0"-326"15,0 0-35-15,0 0 151 16,0 0 22-16,0 0-56 0,108 191-58 16,-65-116-25-16,2 10 36 15,5 1-42-15,2 1 14 16,1-4 11-16,2-7-40 15,4-5 3-15,-3-12-17 16,-4-11-6-16,-7-7-60 16,12-15-119-16,-15-8-281 15,-8-15-233-15</inkml:trace>
  <inkml:trace contextRef="#ctx0" brushRef="#br0" timeOffset="1375">2618 299 1938 0,'0'0'337'0,"0"0"-255"15,0 0-72-15,0 0 196 16,0 0 49-16,0 0-122 15,-167 206-85-15,105-129-24 16,-7 5 49-16,-4 4-67 16,-7 2 18-16,-2 0-1 15,0 2-23-15,0-12 0 16,6-5 0-16,14-8-20 0,10-13 19 16,13-15-60-16,19-13-124 15,20-24-107-15,0 0-393 16,6-9-1127-16</inkml:trace>
  <inkml:trace contextRef="#ctx0" brushRef="#br0" timeOffset="1699">3043 748 2297 0,'0'0'364'15,"0"0"-311"-15,0 0-12 16,0 0 135-16,0 0-39 15,0 0-72-15,0 0-52 16,210 0 2-16,-140 0-15 16,-5 0-17-16,-3 0-29 0,7 0-177 15,-18 0-326 1,-17 4-392-16</inkml:trace>
  <inkml:trace contextRef="#ctx0" brushRef="#br0" timeOffset="1951">3031 1148 2293 0,'0'0'370'15,"0"0"-337"-15,0 0 10 0,0 0 148 16,0 0-50 0,179 2-71-16,-109-2-55 0,8 0-15 15,26-6-94-15,-19-5-223 16,-12-7-869-16</inkml:trace>
  <inkml:trace contextRef="#ctx0" brushRef="#br0" timeOffset="2816">4242 889 1770 0,'0'0'313'0,"0"0"-313"0,0 0-37 15,0 0 37-15,174-57 128 16,-125 21-94-16,-1-1-24 16,-2-8-10-16,-7-5 0 15,-11-9 0-15,-16-3 12 16,-6-6 29-16,-6-3 63 0,0 6-30 15,0 3 11 1,-12 16 47-16,-5 14-42 16,-3 14 60-16,1 12-43 0,-1 6-72 15,-3 22 0 1,0 26-35-16,1 27 20 0,-1 14 5 16,6 10-4-16,8 5 45 15,-2-2-51-15,5-3-4 16,6-15 13-16,-3-10-24 15,3-9 7-15,0-16-7 16,0-10 1-16,0-13 14 16,0-9-15-16,-3-10 0 15,-1-7 3-15,1 0 15 16,0 0-6-16,3-18-12 16,0-14-15-16,0-3-1 0,6-10-52 15,18-2 23-15,8 1 23 16,10-2-11-16,4 6-3 15,7 5-24-15,-1 9 0 16,-2 11 42-16,-5 14-25 16,-10 3 29-16,-4 0 14 15,-12 18 0-15,-6 3 32 16,-6 2 29-16,-7-2-29 16,0 0 29-16,-3-4-52 15,-24-2 12-15,-5-3-1 16,-2-10-20-16,3-2 0 15,-3 0-1-15,8 0 1 16,4 0-6-16,5 0 6 0,11-6 0 16,3 0-1-1,3 4-16-15,0 2 8 0,6 0-12 16,17 0 15-16,2 8 6 16,9 16 0-16,-2 0 1 15,1 3 27-15,-1-2-20 16,1-1 28-16,-4-3-36 15,-1-5 2-15,-3-6 28 16,-2-3-21-16,-3-4-6 16,3-3-3-16,13-7-90 15,-4-19-202-15,-9 0-451 0</inkml:trace>
  <inkml:trace contextRef="#ctx0" brushRef="#br0" timeOffset="3167">4975 0 2080 0,'0'0'245'0,"0"0"-187"15,0 0-33-15,0 0 140 16,0 0 54-16,197 126-76 16,-134-77-89-16,-3 10 58 0,7 9-25 15,-4 5-1-15,-1 10-21 16,-11 8-36-16,-11 4 14 16,-11 4-25-16,-19 5-17 15,-10-4 30-15,0 3-31 16,-36-3 1-16,-7-12-1 15,-8-5-45-15,-2-15-22 16,-4-13-93-16,15-16-198 16,13-16-502-16</inkml:trace>
</inkml:ink>
</file>

<file path=ppt/ink/ink13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9:45:57.336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511 777 1932 0,'0'0'203'0,"0"0"-145"16,0 0-45-16,0 0 86 15,133-180 46-15,-96 123-87 16,-1-6-26-16,1-12-22 16,-8 0 60-16,-7-7 31 15,-5 4-25-15,-3 11 13 0,-5 13-9 16,-3 22-6-1,-3 18 15-15,1 14-65 0,-4 14-16 16,4 45 50-16,-4 24 4 16,0 23-14-16,0 13-31 15,0 6-9-15,0-1 8 16,-4-6-16-16,4-5-115 16,0 6-174-16,0-25-358 15,0-22-891-15</inkml:trace>
  <inkml:trace contextRef="#ctx0" brushRef="#br0" timeOffset="277">0 1485 2268 0,'0'0'320'0,"0"0"-269"16,0 0 65-16,0 0 122 16,230 0-105-16,-113 0-76 15,21-13 4-15,12 2-14 16,4-1 8-16,7 0-34 16,-8 6-20-16,-6 0 13 15,-8 3-14-15,-12 3-66 16,17 0-34-16,-33 0-360 0,-32 0-330 15</inkml:trace>
  <inkml:trace contextRef="#ctx0" brushRef="#br0" timeOffset="765">1009 2076 2131 0,'0'0'480'16,"0"0"-430"-16,0 0 49 16,0 0 179-16,0 0-115 0,0 0-90 15,0 0-35-15,-138-155 2 16,95 155 11-16,-2 0-42 15,-7 2-3-15,-7 29 31 16,-1 12-31-16,-2 13 17 16,3 11 8-16,0 6-5 15,10 11 16-15,4 2-35 16,14 4-5-16,13-1 23 16,13 2-19-16,5-1-4 15,14-10 13-15,32-2-9 16,13-11-12-16,17-15-12 15,12-21-41-15,3-19 20 16,5-12 8-16,-11-9 2 0,-14-29 19 16,-18-10 10-16,-27-1 7 15,-26-1 11-15,0-2 23 16,-53 6 14-16,-29 8-2 16,-18 15-5-16,-22 23-48 15,-45 12-15-15,29 29-86 16,21 4-554-16</inkml:trace>
</inkml:ink>
</file>

<file path=ppt/ink/ink13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9:44:57.798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0 1573 2362 0,'0'0'266'0,"0"0"-214"15,0 0-13-15,228 0 31 16,-153 5 39-16,4 1-109 16,0-2-31-16,-1 3-122 15,-19-5-406-15,-22 2-1449 0</inkml:trace>
  <inkml:trace contextRef="#ctx0" brushRef="#br0" timeOffset="184">85 1992 2422 0,'0'0'372'16,"0"0"-303"-16,190 9-69 15,-60-3 0-15,-19-1-268 16,-12 5-1241-16</inkml:trace>
  <inkml:trace contextRef="#ctx0" brushRef="#br0" timeOffset="54862">2261 760 1542 0,'0'0'256'0,"0"0"-180"16,0 0-20-16,0 0 90 0,0 0 57 15,0 0-63 1,-17 0-79-16,34 0 2 0,13-6-7 16,8-2-20-16,2 2 29 15,10 0-45-15,-1 1-7 16,2 1 14-16,2 2-16 15,-1-2 6-15,-2 4-17 16,-10-2 0-16,-8 2 5 16,-10 0 2-16,-11-4-7 15,-5 4 12-15,-6-2 47 16,0-4 38-16,-14-1-49 16,-18 3-32-16,-10-5 19 15,-7 2-34-15,-7 1 6 16,3 4-6-16,-2-2 5 15,5 4-12-15,8 0 3 0,4 0 3 16,4 0 7-16,8 0-7 16,4 0 0-16,5 0-1 15,3 4 7-15,2 13-12 16,2 9 6-16,3 11 0 16,1 3 12-16,-1 11-11 15,4-4 14-15,0 2-5 16,3-1-1-16,0-6 23 15,0-11-32-15,0-4 0 16,0-12 12-16,0-5-12 16,0-7 13-16,0-3-1 15,0 0 11-15,6 0 38 16,11-4-26-16,8-12-29 0,6-1 13 16,4 2-18-16,7 8 10 15,1 7-10-15,4 0-1 16,1 7 0-16,1 19-2 15,-3 13 2-15,-10 2 8 16,-10 3-8-16,-6 1 0 16,-13 2-7-16,-7-6 7 15,0-6 3-15,-20-2-2 16,-16-6-1-16,-10-8 11 16,-4-3-11-16,-4-7 9 15,0-6-2-15,9-3 5 16,2 0 27-16,11 0-38 0,5 0-1 15,12-6 0 1,7 6-39-16,8 0-113 0,0 3-219 16,8 18-220-16,7-4-123 15</inkml:trace>
  <inkml:trace contextRef="#ctx0" brushRef="#br0" timeOffset="55174">1850 1886 1691 0,'0'0'329'16,"0"0"-91"-16,0 0-6 0,0 0 19 15,0 0-84-15,0 0-108 16,0 0 33-16,34 48-20 15,29-39-27-15,10-3-3 16,9-1-34-16,9 1 8 16,3 0 2-16,11 0-7 15,7 0 1-15,2-4 10 16,-6-2-4-16,-6 0-18 16,-11 0-16-16,-18 0-140 15,-17 0-172-15,-21 0-458 0,-25 0-1143 16</inkml:trace>
  <inkml:trace contextRef="#ctx0" brushRef="#br0" timeOffset="55679">2471 2596 1874 0,'0'0'351'16,"0"0"-256"-16,0 0 57 0,0 0 92 15,0 0-20 1,0 0-67-16,0 0-80 0,-122-35-22 16,83 35 2-16,-7 0-27 15,-9 12 1-15,-4 21-19 16,0 10-10-16,-3 13 35 15,2 2-22-15,12 7 0 16,8 0-4-16,12-4-10 16,14-6 1-16,11-2-2 15,3-1 0-15,6 0-6 16,24-9 6-16,13-2 0 16,8-8-16-16,9-10-20 15,8-12 10-15,0-11-36 16,2 0 15-16,-8-8 13 15,-16-18 4-15,-14-1 19 16,-18-2 7-16,-14-1 4 0,-6 7 40 16,-37-1-11-16,-13 10-5 15,-9 5 6-15,-7 6-12 16,-1 3-7-16,11 0-10 16,16 0-2-16,13 0-3 15,33 0-133-15,0 0-220 16,24 0-440-16</inkml:trace>
  <inkml:trace contextRef="#ctx0" brushRef="#br0" timeOffset="56082">3230 876 2165 0,'0'0'237'0,"0"0"-151"15,0 0-56-15,0 0 111 16,0 0 102-16,0 0-84 0,184 141-65 15,-96-18-43 1,11 51 20-16,2 50-12 0,-13 18 7 16,-28-3-18-1,-32-16-27-15,-28-13 24 0,-9-10-33 16,-27-32-11-16,-10-38 17 16,1-40-17-16,-5-18 13 15,-13 7-13-15,-11 4-1 16,-11 4-13-16,6-18-64 15,-6-19-98-15,23-16-277 16,13-28-405-16</inkml:trace>
  <inkml:trace contextRef="#ctx0" brushRef="#br0" timeOffset="56578">1629 917 1508 0,'0'0'315'16,"0"0"-140"-16,0 0-35 15,-144 189 83-15,76-7 9 16,-17 74 1-16,-11 39-91 16,8 14-35-16,20-5-18 15,25-36-13-15,23-13-8 16,20-27-28-16,0-30-3 16,34-45-37-16,8-42 7 15,7-34-1-15,10-18-6 0,26 0-10 16,23-7-107-16,88-27-134 15,-26-22-337-15,-20-3-372 0</inkml:trace>
  <inkml:trace contextRef="#ctx0" brushRef="#br0" timeOffset="57481">3731 605 1820 0,'0'0'279'0,"0"0"-226"16,0 0-19-16,0 0 158 15,0 0-44-15,0 0-75 0,0 0-33 16,216-39-34-16,-146 13 11 16,-8-7-17-16,-7-8 0 15,-13-6 7-15,-11-9-7 16,-16-3 11-16,-15-6-11 16,0 0 0-16,-6 4 23 15,-26 10-22-15,-8 13 17 16,-2 18 77-16,-1 20-19 15,4 4-13-15,2 53-36 16,8 29 2-16,7 27 20 0,8 12-30 16,11 8-18-16,3-9 26 15,0-10-26-15,0-13 5 16,0-22-5-16,3-14-1 16,-3-20 11-16,0-16-11 15,0-17 0-15,0-12 10 16,0 0 14-16,0-15 3 15,0-26-27-15,0-13 2 16,20-4 7-16,6-7-9 16,7 6-9-16,9 10 9 15,4 12-35-15,3 20 22 16,1 15-5-16,-5 2 13 16,-5 4-5-16,-11 23 10 15,-16 7-1-15,-10 0 1 16,-3-2 0-16,-13 1 3 0,-19-9 9 15,-8-7-5-15,-2-6 49 16,-1-11-41-16,4 0 4 16,8 0 9-16,6-11-27 15,8-4 17-15,8 1-18 16,9 8 2-16,0 6-11 16,0 0 7-16,23 6 2 15,13 21 0-15,3 8 1 16,4 3-7-16,0 0 6 15,2-2-21-15,-2-7-3 16,5-4-70-16,28-21-169 16,-14 0-58-16,-10-4-361 0</inkml:trace>
  <inkml:trace contextRef="#ctx0" brushRef="#br0" timeOffset="57678">4677 752 1976 0,'0'0'484'0,"0"0"-427"16,0 0 116-16,0 0 40 16,0 0-123-16,176 0-90 15,-77 0-32-15,-14 0-231 16,-12 0-485-16</inkml:trace>
  <inkml:trace contextRef="#ctx0" brushRef="#br0" timeOffset="57962">5377 752 1809 0,'0'0'481'0,"0"0"-380"15,0 0 100-15,0 0-39 16,0 0-54-16,210-188-62 16,-167 134 12-16,-4-2-10 15,-6 3 57-15,-13 6-17 16,-8 12-23-16,-1 14 20 0,-11 14-24 16,0 7-22-16,0 22-3 15,0 30-7-15,0 23 7 16,-6 7-36-16,-5 9-15 15,11 39-68-15,0-21-249 16,0-18-618-16</inkml:trace>
  <inkml:trace contextRef="#ctx0" brushRef="#br0" timeOffset="58941">6122 1986 1430 0,'0'0'289'15,"0"0"-122"-15,0 0 50 16,0 0 87-16,0 0-70 15,0 0-110-15,0 0-50 16,-54-14 10-16,82 34 4 0,4 4-9 16,1 5-43-16,5 0 5 15,2 4-40-15,-1-3-1 16,1-1 12-16,-7 0-12 16,-1-9-56-16,-2-1-167 15,2-16-143-15,-9-3-234 16,-6 0-689-16</inkml:trace>
  <inkml:trace contextRef="#ctx0" brushRef="#br0" timeOffset="59117">6425 1873 1395 0,'0'0'528'16,"0"0"-333"-16,0 0-12 15,0 0 58-15,0 0 34 0,0 0-95 16,0 0-92-1,-156 182-22-15,103-117-47 0,-2 2 5 16,2-2-24-16,10-10-75 16,21-7-132-16,13-16-326 15,9-14-466-15</inkml:trace>
</inkml:ink>
</file>

<file path=ppt/ink/ink13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9:46:19.942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0 19 2085 0,'0'0'373'0,"0"0"-250"15,0 0 35-15,0 0 63 16,0 0-64-16,210-14-82 16,-148 14-75-16,11 0-1 15,-1 14-83-15,13 25-157 16,-16-2-267-16,-23-1-456 0</inkml:trace>
  <inkml:trace contextRef="#ctx0" brushRef="#br0" timeOffset="199">73 476 2329 0,'0'0'390'0,"0"0"-283"15,0 0 125-15,0 0-66 16,0 0-83-16,193 28-83 15,-108-17-2-15,53 15-137 16,-21 1-460-16,-9-1-1789 0</inkml:trace>
</inkml:ink>
</file>

<file path=ppt/ink/ink13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9:46:17.981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127 374 1328 0,'0'0'375'16,"0"0"-220"-16,0 0 8 15,0 0 40-15,0 0-14 16,0 0-9-16,-3 135-40 16,-6-52-2-16,-4 6-37 15,0 5-23-15,-3-2-21 16,-1-8 25-16,3-8-52 0,2-7-4 16,2-12-3-16,4-8-22 15,-1-16-2-15,3-7 1 16,1-11 0-16,3-2 3 15,0-13-3-15,0 0-32 16,0-7 7-16,0-26-13 16,0-14-4-16,7-24-4 15,3-8 7-15,-4-19 29 16,1-1-28-16,-1-10 20 16,-3 8 17-16,3 3-9 0,5 14 3 15,-2 11 2 1,2 10 5-16,2 13 23 15,6 12 5-15,5 11-5 0,8 10 12 16,10 8-27-16,7 7 44 16,4 2-50-16,6 0 5 15,4 0 11-15,-1 0-17 16,-4 0 10-16,-2 0-11 16,-3 2 0-16,-7 0-25 15,-15 7-98-15,-11 15-207 16,-9 0-241-16,-11 0-262 0</inkml:trace>
  <inkml:trace contextRef="#ctx0" brushRef="#br0" timeOffset="246">144 716 1662 0,'0'0'527'0,"0"0"-418"16,0 0 45-16,0 0 20 16,0 0 2-16,0 0-67 15,170-32-77-15,-100 14-31 16,-2 3-1-16,1 7-6 16,-7 8-73-16,-9 0-133 15,-7 34-132-15,-14 5-27 16,-19 2-715-16</inkml:trace>
  <inkml:trace contextRef="#ctx0" brushRef="#br0" timeOffset="470">33 1202 101 0,'0'0'1770'16,"0"0"-1481"-16,0 0-153 15,0 0 40-15,0 0 53 16,0 0-87-16,0 0-67 16,193 34-24-16,-125-34-51 15,5-8 0-15,-4-1-36 16,2 7-130-16,19-10-157 16,-16 3-256-16,-12-3-1206 0</inkml:trace>
  <inkml:trace contextRef="#ctx0" brushRef="#br0" timeOffset="789">1467 69 1945 0,'0'0'535'0,"0"0"-440"16,0 0 58 0,-210 96 55-16,145-25-51 0,3 15-78 15,13 19-28-15,10 13-1 16,8 14-5-16,19-2-8 16,5 4-24-16,7-15-1 15,0-9 21-15,13-16-33 16,21-11-7-16,5-24-25 15,7-6-71-15,5-20-72 16,37-23-300-16,-15-3-144 16,-7-7-1170-16</inkml:trace>
  <inkml:trace contextRef="#ctx0" brushRef="#br0" timeOffset="1092">1841 289 1996 0,'0'0'646'16,"0"0"-431"-16,0 0-147 16,0 0 39-16,0 0 90 15,0 0-64-15,0 0-46 16,136 165-21-16,-77-85-24 15,4-4 14-15,-1 10-49 0,0-4-1 16,-3-3 12 0,1-8-18-16,-12-6-13 0,-5-12-43 15,-4-10-35-15,-10-7-65 16,-2-2-155-16,-8-15-381 16,-6-7-232-16</inkml:trace>
  <inkml:trace contextRef="#ctx0" brushRef="#br0" timeOffset="1356">2577 371 1827 0,'0'0'542'15,"0"0"-412"-15,0 0 100 16,0 0 41-16,-88 183-114 15,38-106-55-15,-5 5-32 16,-7 3-19-16,0 1-30 16,2-4-11-16,4-15-9 15,11-6-1-15,8-12-12 16,5-14-63-16,10-2-76 16,5 3-165-16,3-10-287 15,8-10-283-15</inkml:trace>
  <inkml:trace contextRef="#ctx0" brushRef="#br0" timeOffset="1722">2702 0 1971 0,'0'0'467'16,"0"0"-367"-16,0 0-11 15,0 0 117-15,0 0 5 16,167 115-69-16,-116-52-63 16,6 6-16-16,-6 11-27 15,-1 8 3-15,-7 6 25 16,-11 7-38-16,-13 2-2 0,-19 5-24 15,0-1 1-15,-16 2 10 16,-19-3-11-16,-11-17-17 16,-1-7 16-16,2-14-29 15,5-13 0-15,11-7-39 16,6-16-54-16,16-14-98 16,7-3-345-16,0-15-320 0</inkml:trace>
</inkml:ink>
</file>

<file path=ppt/ink/ink13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9:46:20.970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105 64 1726 0,'0'0'288'16,"0"0"-140"-16,0 0-7 15,0 0 52-15,0 0 27 16,0 0-120-16,0 0-69 15,59-62 18-15,6 62-11 16,17 0-10-16,11 0-8 16,4 0-20-16,5 9 15 15,3 2-15-15,-4-2 0 16,-2 0 0-16,-11-3-30 16,-16 2-76-16,-10 7-82 15,-20 9-129-15,-16 0 76 0,-15-1-435 16</inkml:trace>
  <inkml:trace contextRef="#ctx0" brushRef="#br0" timeOffset="654">279 140 1667 0,'0'0'325'0,"0"0"-137"0,0 0 45 16,0 0-7 0,0 0 6-16,0 0-87 0,0 0-47 15,-127-44-48-15,127 44-26 16,0 0 3-16,9 23-11 16,24 9 2-16,10 4 17 15,11 8-17-15,12 1-12 16,7 1 3-16,9 5-9 15,0 2 8-15,3 1-8 16,-3-5-8-16,-5 4 8 16,-4-4 1-16,-14 0-1 15,-13-3-15-15,-14 1 15 16,-19-1 19-16,-13-4-19 0,-6 6 0 16,-36 3 13-1,-20 1-2-15,-8 4-10 0,-8-3 0 16,-7-1 11-16,-1 2-3 15,1-1-8-15,0 0-1 16,0 3 27-16,7-2-18 16,5-2 0-16,8-7-3 15,13-3-5-15,10-11 22 16,8-4-13-16,15-9-8 16,9-4 19-16,6-11-20 15,4 0 0-15,0-3 0 16,0 0-1-16,24 0 42 15,8 0-42-15,5 0 6 16,8 0 11-16,7 0-17 16,7-3 5-16,14 0-5 0,12-3-3 15,9 6 1-15,8 0 2 16,6-7 0-16,-1 7-9 16,-2 0 9-16,-15 0-6 15,-22 0-42-15,-19 0-13 16,-26 7-54-16,-23 38-183 15,-26-4-472-15,-17 0-1330 0</inkml:trace>
</inkml:ink>
</file>

<file path=ppt/ink/ink13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9:46:24.822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693 373 1264 0,'0'0'354'16,"0"0"-137"-16,0 0 0 16,0 0 23-16,0 0-78 15,0 0-36-15,0 0-62 0,-147 0-29 16,98 25 27-16,-4 2 11 15,2-1-17-15,-3-3 11 16,6 1-27-16,-2-6-4 16,7-7-21-16,4-2 0 15,7-6 9-15,-2-3-24 16,5 0 0-16,7-12 13 16,5-15-13-16,3-4-8 15,8-11-10-15,3-4 12 16,3 4-4-16,0-6-15 15,3 4-4-15,17 6 28 16,3 3-25-16,7 2 7 0,-1 7-10 16,7-1 11-1,-1 4 18-15,5 2-33 0,-1 4 21 16,4 4 11-16,-1 5 1 16,1 2 0-16,-4 6-17 15,1 0 17-15,-1 0 28 16,-2 14-27-16,1 12 19 15,-2 7 27-15,4 6-17 16,-1 6-7-16,1 1-22 16,2 1 8-16,4-2 32 15,2-1-34-15,6-3-7 16,-3-3 23-16,2-3-23 16,-1-2-1-16,4-3-1 15,-4-4 2-15,-2-3 3 16,2-3-3-16,1-4 0 0,-2-10 0 15,2-3 0-15,-4-3 0 16,-3 0-10-16,-4-19 7 16,-5-7-7-16,-9-6 19 15,-5-1-9-15,-9-2 10 16,-3-3-4-16,-11 3-7 16,0 3 1-16,0-1 0 15,-8 3 15-15,-18 3-9 16,-10 0 13-16,-7 6 1 15,-11-4-4-15,-16 6 26 16,-12 6-27-16,-6 5-3 16,-7 4 18-16,-3 4-19 15,7 0-5-15,9 21-6 0,9 11-40 16,4 27-116-16,21-6-436 16,11-7-1231-16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6:05:15.897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24 317 2006 0,'0'0'502'0,"0"0"-421"15,0 0 71-15,0 0 45 16,0 0-61-16,-23 184-72 16,23-94-52-16,0 4 44 15,3 1-56-15,6-2 0 16,-1-6-14-16,-5-12-5 0,-3-12-71 16,0-19-16-16,0-17-32 15,0-16 81-15,0-11-2 16,0-2 14-16,0-34-19 15,0-16 2-15,0-20 30 16,0-14 32-16,0-12 0 16,0-10 21-16,0-7-21 15,-3-5 33-15,0 2 43 16,3 9-32-16,0 17 27 16,0 21-3-16,19 24-26 15,19 15 31-15,12 16-50 16,16 16-14-16,2 0 54 15,5 9-47-15,-5 24-15 16,-13 6 7-16,-13 6-1 16,-22 4 23-16,-20 7-30 0,0-1 1 15,-42 5 12 1,-16-8-13-16,-12-1-16 0,5-14-2 16,10-9-51-16,16-14-33 15,28-14-138-15,11 0-286 16,0-12-773-16</inkml:trace>
  <inkml:trace contextRef="#ctx0" brushRef="#br0" timeOffset="302">1327 70 1735 0,'0'0'392'0,"0"0"-173"15,0 0-16-15,-221 94 37 16,153-27-40-16,13 16-97 16,8 12-25-16,15 7-21 15,10 8-28-15,14-2 2 16,8-3-31-16,0-1-6 15,11-11-15-15,25-17-51 16,13-14-130-16,39-16 5 0,-15-16-359 16,-8-20-334-16</inkml:trace>
  <inkml:trace contextRef="#ctx0" brushRef="#br0" timeOffset="559">1468 199 1974 0,'0'0'464'16,"0"0"-437"-16,0 0 159 16,0 0 82-16,74 158-139 15,-34-83-41-15,5 4-67 16,9 3-12-16,11 1 41 0,3-3-50 15,4-10-1-15,0-5-44 16,-6-9-103-16,2-6-164 16,-15-16-343-16,-16-15-610 0</inkml:trace>
  <inkml:trace contextRef="#ctx0" brushRef="#br0" timeOffset="784">2154 223 1646 0,'0'0'368'15,"0"0"-186"-15,0 0-40 0,0 0 135 16,-147 196-28-16,92-110-125 16,-4 6-42-16,-3-4-46 15,6 1-24-15,4-10-12 16,10-8-36-16,14-12-118 15,22 0-158-15,6-22-296 16,0-8-898-16</inkml:trace>
  <inkml:trace contextRef="#ctx0" brushRef="#br0" timeOffset="989">2224 761 1817 0,'0'0'471'15,"0"0"-401"-15,0 0 87 0,182-52 74 16,-122 43-92-16,-4 5-139 16,15 4-30-16,-15 0-208 15,-13 15-406-15</inkml:trace>
  <inkml:trace contextRef="#ctx0" brushRef="#br0" timeOffset="1201">2375 1068 1618 0,'0'0'870'0,"0"0"-755"16,0 0-102-16,0 0 152 16,0 0-30-16,0 0-135 15,241-42-55-15,-156 36-214 16,-6 6-383-16</inkml:trace>
  <inkml:trace contextRef="#ctx0" brushRef="#br0" timeOffset="1545">3143 838 1846 0,'0'0'278'0,"0"0"-194"16,0 0-59-16,0 0 180 15,59-155-49-15,-25 103-104 16,-2 0-25-16,1-7 55 16,-4 2 27-16,-3 3-5 15,-7 12-20-15,-5 15 1 16,-5 15-13-16,-4 12-30 0,-5 3-7 16,0 41 2-1,0 15-10-15,0 12 34 0,0 11-61 16,0 1 0-16,0-1-1 15,0-4-5-15,6-5-71 16,14 1-142-16,-1-18-287 16,-2-18-217-16</inkml:trace>
  <inkml:trace contextRef="#ctx0" brushRef="#br0" timeOffset="1797">3605 166 2105 0,'0'0'492'15,"0"0"-351"-15,0 0-11 16,0 0 88-16,174 48-38 16,-113 4-95-16,6 19 1 15,-5 9-41-15,-13 14-27 16,-10 9 37-16,-13 9-47 15,-17 9-8-15,-9 2-10 16,-29 39-136-16,-22-32-156 16,-12-24-828-16</inkml:trace>
</inkml:ink>
</file>

<file path=ppt/ink/ink13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9:46:26.661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0 776 1513 0,'0'0'194'0,"0"0"-139"15,0 0-42-15,0 0 56 16,0 0 3-16,0 0-57 16,196-58-8-16,-128 30 3 15,2-12 3-15,-2-1 20 16,-3-10-32-16,-8-5 12 0,-12-5 2 16,-16-4-11-1,-12-2 18-15,-17-2 50 0,0 2 43 16,-14 8 45-16,-15 13-16 15,-7 7 15-15,1 19 0 16,-5 14-74-16,-2 6-18 16,2 17-59-16,1 37 7 15,5 15 5-15,9 23-3 16,8 17 1-16,11 9-18 16,3 5 0-16,0 1 12 15,3-1-12-15,-3-7 0 16,-5-13 3-16,2-17-3 15,-5-16 0-15,5-21-1 16,0-18 1-16,3-19 10 16,0-12 7-16,-4 0 41 0,4-27-13 15,-3-17-19-15,6-14-18 16,0-20-8-16,0 5 0 16,19-4 0-16,13 9-15 15,14 7-6-15,7 11 12 16,12 17-5-16,4 6 14 15,6 18-17-15,0 9 17 16,-8 0-15-16,-10 9 11 16,-17 18-1-16,-17 6 4 15,-16-5 2-15,-7 12 3 16,-27-3-4-16,-25 1 0 16,-13-5 26-16,-8-5-26 15,2-9 6-15,5-13 12 0,10-6-17 16,11 0 18-16,11-6-13 15,19-12-5-15,7-2 21 16,8 5-22-16,0 1 1 16,37 8-13-16,8 6 12 15,15 0-2-15,2 14-8 16,3 17 10-16,1 6 9 16,-4 1-2-16,-6-2 1 15,-4 0-8-15,-7-4 6 16,-5-6-11-16,-10-9 5 15,-4-2-12-15,-9-12 12 16,-1-3-60-16,0 0-67 0,14 0-109 16,-4-20-283-16,-4-4-269 15</inkml:trace>
</inkml:ink>
</file>

<file path=ppt/ink/ink13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9:46:27.343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110 292 1646 0,'0'0'362'0,"0"0"-169"16,0 0 63-16,0 0 13 15,0 0-58-15,0 0-133 16,0 0-38-16,-31 132 38 16,28-28-12-16,0 17-26 15,0 10 17-15,0-1-25 16,3 0-7-16,0-9 13 15,0-11-37-15,0-19-2 16,0-24-6-16,0-16 7 16,6-22 6-16,-3-16-6 15,-3-13 6-15,3-6-6 0,-3-34 0 16,0-19-7-16,0-14-16 16,0-19 17-16,-3-7 5 15,-9-14-13-15,-2-4 14 16,-2-16-18-16,3-2-7 15,0 5 10-15,10 9-20 16,3 21 20-16,0 21 15 16,32 28-6-16,18 22 6 15,12 18-9-15,6 11 9 16,11 3 15-16,2 28-15 16,5 9 0-16,-5 6 22 15,-2 1-21-15,-11 7 14 16,-12-5-14-16,-13 2-1 15,-17-4 25-15,-26 2-13 16,0-1-12-16,-49-4 24 0,-22 5-5 16,-22-13-11-16,-9-1-8 15,2-11 0-15,7-12-1 16,14-6 1-16,25-6-29 16,17 0-20-16,37 0-90 15,0 0-412-15,23 0-511 0</inkml:trace>
  <inkml:trace contextRef="#ctx0" brushRef="#br0" timeOffset="363">1529 22 1790 0,'0'0'315'16,"0"0"-160"-16,0 0 52 16,-173-4 46-16,114 51-21 15,-3 31-117-15,-6 45-22 16,5 50-12-16,7 49-5 15,24 14 0-15,22-15-20 0,10-48-20 16,7-55-5-16,19-27-31 16,7-17 0-16,16 5-1 15,10 4-10-15,10 3-32 16,5-19-68-16,31-5-75 16,-19-20-268-16,-11-16-301 0</inkml:trace>
  <inkml:trace contextRef="#ctx0" brushRef="#br0" timeOffset="669">1982 463 2266 0,'0'0'340'0,"0"0"-251"16,0 0-47-16,0 0 173 16,85 147-28-16,-36-65-94 15,7 10-31-15,9 8-34 16,7 4 38-16,4-4 6 16,-1-3-48-16,-3-6 1 15,-7-5-25-15,-9-15-6 16,-13-4-9-16,-11-14-76 0,-9-7-77 15,-1 0-192 1,-8-20-433-16,-8-14-1145 0</inkml:trace>
  <inkml:trace contextRef="#ctx0" brushRef="#br0" timeOffset="941">2846 516 2038 0,'0'0'353'15,"0"0"-270"-15,0 0-2 16,0 0 152-16,-99 224-19 16,45-127-71-16,-13 7-81 0,-13 2 4 15,-6 6 13-15,-6-9-57 16,4-3-8-16,12-14-1 15,10-18-13-15,18-6-12 16,14-16-60-16,19 7-105 16,11-20-313-16,4-14-435 0</inkml:trace>
  <inkml:trace contextRef="#ctx0" brushRef="#br0" timeOffset="1206">3294 1014 2359 0,'0'0'367'0,"0"0"-319"15,0 0 22-15,0 0 80 16,217-6-49-16,-148 6-81 16,10 9-20-16,29 33-166 15,-20 0-514-15,-17-14-1346 0</inkml:trace>
  <inkml:trace contextRef="#ctx0" brushRef="#br0" timeOffset="1437">3537 1448 2333 0,'0'0'310'0,"0"0"-309"16,0 0-1-16,0 0 211 15,0 0-117-15,202-15-94 16,-106 11-61-16,48 4-134 16,-27 0-333-16,-15 0-719 0</inkml:trace>
  <inkml:trace contextRef="#ctx0" brushRef="#br0" timeOffset="2215">4824 1101 1980 0,'0'0'205'0,"0"0"-205"15,0 0 0-15,206-93 113 0,-141 51 33 16,1-10-93-16,-4-13-36 15,-10-12-16-15,-10-14 4 16,-15-9 11-16,-17-5 5 16,-10-2 15-16,0 4 16 15,-26 17 27-15,-8 22 57 16,-1 20-27-16,-4 29-18 16,-1 15 14-16,4 28-45 15,1 41-12-15,5 28 20 16,4 21-11-16,12 15 2 15,8 5-43-15,6 0 17 16,0-2 8-16,0-10-41 16,0-7 0-16,0-16 1 0,3-15-1 15,0-17-12 1,0-18-4-16,-3-18 13 0,5-18-12 16,-5-17 3-16,0 0 12 15,3-20 9-15,6-27-9 16,5-16-12-16,5-12 1 15,10-7 7-15,8 2-7 16,8-6-14-16,8 13 11 16,2 16 13-16,4 15-23 15,1 19 17-15,-6 17-5 16,-4 6-5-16,-10 6 17 16,-14 24 1-16,-14 3-1 15,-12-1 22-15,0 3-20 16,-12-7 10-16,-25-5-12 0,-11-6 0 15,-6-5 14-15,0-8-13 16,-5-4 13-16,5 0-14 16,12 0 0-16,10-7-1 15,12-2-1-15,14 3 2 16,6 3 12-16,0 3-12 16,12 0-9-16,25 0 9 15,8 25 14-15,11 3 17 16,4 5-30-16,-3 1 0 15,0 3 17-15,-6-2-10 16,-1-6-1-16,-7-3-7 16,-7-8-17-16,-7-6-22 15,0-6-104-15,1-6-64 0,-4 0-170 16,-9-12-340-16</inkml:trace>
  <inkml:trace contextRef="#ctx0" brushRef="#br0" timeOffset="2523">5733 0 2543 0,'0'0'466'0,"0"0"-442"16,0 0 77-16,0 0 64 15,190 124-17-15,-114-46-43 16,6 6-25-16,3 22-17 0,0 12 31 16,-6 12-35-16,-11 8-2 15,-8 1-18-15,-18 5-30 16,-22-2-3-16,-20-1-6 16,-5-3-15-16,-46-2 3 15,-18-9-56-15,-16-7-62 16,-42 17-97-16,17-29-409 15,13-31-1999-15</inkml:trace>
</inkml:ink>
</file>

<file path=ppt/ink/ink13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9:46:22.574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0 640 1726 0,'0'0'320'0,"0"0"-212"15,0 0-82-15,0 0 30 16,0 0 120-16,0 0-79 16,0 0-73-16,85-20-23 15,-26-7 14-15,6-6-5 16,7-7-9-16,-3-7-1 15,-3-5 1-15,-12 0-7 16,-6-7 6-16,-23 6 0 16,-13-1 4-16,-12 2 2 15,0 8 39-15,-22 6 19 16,-13 5 17-16,-5 10 43 16,1 10-36-16,2 13-18 15,5 0 14-15,2 33-53 16,10 23-17-16,11 15-10 0,6 20-2 15,3 2 13-15,0 3-15 16,0 4 1-16,9-3 2 16,2-9 4-16,-8-5-14 15,0-11 4-15,-3-11 3 16,0-17 6-16,0-17-5 16,0-15-1-16,0-9 12 15,0-3-3-15,0 0 15 16,-6-21-24-16,-2-19-4 15,8 0 2-15,0-10-2 16,0-2 2-16,20-2-28 16,13 7 5-16,13 2 1 15,3 7-18-15,7 12 9 0,3 11 32 16,-4 3-16 0,-5 12 4-16,-11 0-5 0,-10 12 18 15,-15 14 4-15,-11-5-2 16,-3 5 4-16,-8 0 31 15,-27 1-16-15,-7-2-6 16,-4-5 3-16,-1-8 15 16,5-10 7-16,2-2-34 15,8 0-6-15,10 0 33 16,2-2-16-16,9-4-4 16,11-7-12-16,0 10 0 15,0 2-2-15,17 1-19 0,16 0 20 16,10 1 5-16,2 23-4 15,4 7 1-15,4 1-2 16,-7 1 0-16,-4-6-3 16,-5 1 3-16,-5-3-12 15,-5-6-29-15,-1-7-101 16,16-3-240-16,-10-9-279 16,-2 0-225-16</inkml:trace>
  <inkml:trace contextRef="#ctx0" brushRef="#br0" timeOffset="215">1269 612 522 0,'0'0'1669'16,"0"0"-1412"-16,0 0-133 15,0 0 131-15,0 0-55 16,0 0-88-16,175-31-64 15,-123 29-48-15,1 2-9 16,4 0-51-16,3 5-206 16,-15 23-450-16,-14-3-614 0</inkml:trace>
  <inkml:trace contextRef="#ctx0" brushRef="#br0" timeOffset="435">1218 1020 1517 0,'0'0'1154'0,"0"0"-979"16,0 0-113-16,0 0 98 16,0 0-4-16,0 0-58 15,0 0-73-15,176-48-19 16,-117 42-6-16,9 6-57 15,37 0-150-15,-12 0-581 16,-11 0-400-16</inkml:trace>
  <inkml:trace contextRef="#ctx0" brushRef="#br0" timeOffset="83369">2386 612 97 0,'0'0'1211'0,"0"0"-945"16,0 0-160-16,0 0 9 16,0 0 60-16,0 0-21 0,-78 28-45 15,67-16 0-15,5 0-11 16,6-9 12-16,0 2-21 16,0 0-28-16,0-5 1 15,0 1-39-15,0 6-3 16,17-7 29-16,12 0-16 15,7 0 0-15,10-15-26 16,7-24-1-16,-1-8 5 16,1-9-11-16,-8-5-8 15,-2 5 7-15,-14 1 2 16,-9 15-2-16,-7 14 2 16,-7 6 12-16,-3 10 68 0,-3 10 2 15,0 0 6-15,0 36-28 16,0 18-32-16,0 30 23 15,0 4-30-15,0 10-5 16,0-1 7-16,-6-12-24 16,3-11 0-16,0-9 0 15,3-6-2-15,0-22-55 16,0-15-124-16,0-10-417 16,0-12-1095-16</inkml:trace>
</inkml:ink>
</file>

<file path=ppt/ink/ink13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9:46:35.834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49 68 1468 0,'0'0'376'15,"0"0"-150"-15,0 0 17 0,0 0-29 16,0 0 35-16,0 0-39 16,-49-41-89-16,49 41-26 15,0 0-26-15,0 0-18 16,0 0 23-16,0 0-54 16,0 0-2-16,26 0 21 15,16 0-30-15,15 0 18 16,14 0-27-16,5 0 10 15,9 0 7-15,-3 0-11 16,0 0-6-16,-11 0 0 16,-5 0-8-16,-10 0-10 15,-14 0-31-15,-8 0-41 16,-14 0-4-16,-11 0-167 0,-9 7-255 16,0 6-82-1,-17 0-1225-15</inkml:trace>
</inkml:ink>
</file>

<file path=ppt/ink/ink13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9:46:36.120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0 0 2131 0,'0'0'585'16,"0"0"-453"-16,0 0 28 16,0 0 67-16,0 0-89 0,0 0-75 15,0 0-18-15,56 0-20 16,2 0 20-16,12 4-31 16,8-2-7-16,7-2 11 15,-3 0-18-15,0 0-54 16,16 16-79-16,-19-6-372 15,-16 3-600-15</inkml:trace>
</inkml:ink>
</file>

<file path=ppt/ink/ink13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9:46:50.996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695 121 1952 0,'0'0'478'16,"0"0"-452"-16,0 0 13 16,0 0 123-16,0 0 38 15,0 0-98-15,0 0-71 16,-39-112 25-16,16 103 32 16,-10 9-31-16,-7 0 4 15,-8 0-52-15,-9 20 2 16,-2 16 17-16,-3 14-17 15,0 9 21-15,4 12-12 16,2 11-7-16,10 7 38 16,7 1-40-16,5 2 1 15,12-6 9-15,9-7-20 0,9-5 14 16,4-9-15-16,0-4 0 16,20-8-3-16,10-9 3 15,9-5 0-15,10-9-6 16,7-13-11-16,2-8-5 15,1-9-11-15,-3 0-3 16,-10-17 24-16,-10-13 12 16,-13 1 0-16,-17-1 26 15,-6 1-11-15,-3 0 29 16,-33 1-16-16,-13 11-17 16,-13 8 44-16,-9 9-49 15,1 0-4-15,1 18-4 16,21 5-43-16,17 9-52 0,22-8-419 15,9-9-588-15</inkml:trace>
</inkml:ink>
</file>

<file path=ppt/ink/ink13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9:46:50.088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74 459 1607 0,'0'0'309'16,"0"0"-139"-16,0 0-53 15,0 0 45-15,0 0 12 16,0 0-29-16,-36 15-105 0,53-15-39 15,16-4 32-15,6-15-32 16,7-11-1-16,0-9 0 16,-1-4-3-16,1-8-16 15,-7-2 19-15,-5 1 0 16,-12 0 0-16,-2 9 9 16,-11 4 18-16,-1 13-2 15,-8 9 38-15,0 11 70 16,0 6-32-16,0 0-21 15,0 20-41-15,0 30-30 16,3 24 7-16,0 20-11 16,3 11 2-16,2 5 19 15,-2-4-26-15,3-11-6 16,1-6 6-16,-1-14-43 0,-1-12-76 16,-8-5-215-16,0-19-386 15,0-13-639-15</inkml:trace>
  <inkml:trace contextRef="#ctx0" brushRef="#br0" timeOffset="323">0 1125 2072 0,'0'0'385'0,"0"0"-251"16,0 0 58-16,0 0 63 16,0 0-121-16,0 0-77 15,0 0-27-15,85 0-4 16,-27 0 44-16,11 0-57 16,13 0 4-16,10 0 25 15,9-3-41-15,10 0 19 16,8 0-20-16,-5 3 7 15,-4 0 16-15,-8 0-23 16,-17 0-2-16,-12 0-26 16,2 0-119-16,-22 0-305 15,-17 0-350-15</inkml:trace>
</inkml:ink>
</file>

<file path=ppt/ink/ink13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9:46:54.098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0 787 2076 0,'0'0'352'16,"0"0"-309"-16,0 0-43 15,0 0 0-15,0 0 81 16,0 0 15-16,179-63-79 16,-97 16-2-16,11-9-10 15,1-11-4-15,-9-7 29 16,-17-3-30-16,-18 4 0 15,-24 2 33-15,-26 3 4 16,0 9 64-16,-32 10-30 16,-15 7-20-16,2 16 57 15,-4 16-27-15,7 10-24 16,5 15-12-16,5 41-44 16,5 26-2-16,10 25-8 15,8 17 9-15,9 6 6 0,0 2-5 16,0-9-1-16,0-8 7 15,0-14 1-15,3-19-16 16,-3-14 4-16,0-23 4 16,0-16 10-16,0-18-9 15,0-8 24-15,0-3 20 16,-6-3-18-16,-8-27-4 16,5-10-23-16,2-12-23 15,7-11 17-15,0 0-33 16,19-2 4-16,29 13-6 15,6 5-5-15,12 15 25 16,6 8-26-16,-3 15 4 0,-4 9 41 16,-9 0-2-1,-19 6 2-15,-19 18 4 0,-18 2-2 16,0 5 57-16,-26 0-42 16,-22 3 3-16,-12-6 18 15,-5-4-21-15,3-7 7 16,3-4-7-16,13-5-7 15,13-4 47-15,17-4-37 16,9 0-3-16,7 0 4 16,0 7-19-16,10 3-26 15,27 7 17-15,11 6 9 16,9 4-10-16,8 0-1 0,6-8-47 16,5-3-59-1,18-16-164-15,-15 0-431 0,-16-6-902 16</inkml:trace>
  <inkml:trace contextRef="#ctx0" brushRef="#br0" timeOffset="196">1168 724 1455 0,'0'0'1044'16,"0"0"-928"-16,0 0-63 15,0 0 52-15,0 0 53 16,184 0-76-16,-116 0-73 16,8 0-9-16,15 0-232 0,-15 0-368 15,-24 0-496-15</inkml:trace>
  <inkml:trace contextRef="#ctx0" brushRef="#br0" timeOffset="404">1103 1250 2407 0,'0'0'583'0,"0"0"-541"16,0 0-26-16,0 0 68 15,0 0-24-15,0 0-42 0,209 1-18 16,-121-1-30-1,41-20-213-15,-21-1-402 0,-20 2-748 16</inkml:trace>
</inkml:ink>
</file>

<file path=ppt/ink/ink13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9:46:52.642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243 0 833 0,'0'0'823'0,"0"0"-629"15,0 0-24-15,0 0 46 16,0 0 21-16,0 0-69 15,-39 0-86-15,39 0 21 16,0 0-24-16,6 0-16 16,27 0 5-16,16 5 0 15,13 1-3-15,17 2-52 0,12-4-7 16,11-1 39 0,6-1-45-16,3-2 9 0,-2 4-9 15,-6-4 0-15,-13 0-27 16,-22 0-77-16,-16 0-81 15,-22 0-18-15,-30 0-304 16,0 0 125-16,-11 0-1084 0</inkml:trace>
  <inkml:trace contextRef="#ctx0" brushRef="#br0" timeOffset="607">445 11 1694 0,'0'0'398'16,"0"0"-162"-16,0 0 47 16,0 0 12-16,0 0-99 15,0 0-94-15,0 0-15 16,-127 17-60-16,127-10-18 16,3 5-1-16,30 8-5 15,16 10 33-15,13 8-36 16,14 2 0-16,9 5 16 15,0 2-15-15,6-3-1 16,-1 8 1-16,-10-6 0 16,-1 7 9-16,-14-3-10 15,-14 4 0-15,-20 1 3 16,-17 1-3-16,-14 6 0 0,-17 2-9 16,-39 4 9-16,-15 3-13 15,-17 2 8-15,-14 4 5 16,-6-3 10-16,-10 3-10 15,-4-4 0-15,5-2 0 16,2-4 0-16,18-8 18 16,18-8-17-16,19-12-1 15,24-13 30-15,18-12-30 16,10-8 12-16,8-3-12 16,0-3 1-16,8 0 12 15,21 0-11-15,13 0 17 16,14 0 11-16,10 0-30 15,11 0 12-15,8 0-12 0,14 0 0 16,9 0 8-16,10 0 1 16,7 6-9-16,2-2 15 15,-2-2-14-15,-8-2 12 16,-19 0-13-16,-22 0-12 16,-24 0 6-16,-22 0 7 15,-21 0-1-15,-9 0 0 16,0 0-27-16,-33 0-50 15,-13 0-411-15,-8 0-554 0</inkml:trace>
</inkml:ink>
</file>

<file path=ppt/ink/ink13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9:46:55.846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633 167 1508 0,'0'0'296'15,"0"0"-155"-15,0 0-8 16,0 0 63-16,0 0 9 16,0 0-110-16,0 0-39 0,-134 57 34 15,95-34 11 1,-7 7 14-16,-7-4-52 0,-2 0-48 16,-1-1 36-16,0-5-41 15,4-9 7-15,10-4 1 16,5-7-9-16,12 0 19 15,5 0-26-15,6-7 10 16,11-16 22-16,3-3-34 16,0-7-1-16,8-6-20 15,18-1 1-15,8-2 19 16,6 1-19-16,2 7 7 16,6 0 1-16,-6 11 12 15,-4 2-1-15,2 6 1 16,-4 7 0-16,0 2-6 15,-4 6 1-15,5 0 5 0,-4 0 14 16,-1 23 11-16,5 6 10 16,-1 7-23-16,2 8-12 15,4 2 17-15,9 0-17 16,0-2 0-16,8-3 10 16,1-13-10-16,5-3-1 15,-3-10 1-15,4-9 0 16,-7-6-3-16,-8 0 3 15,-3-9-2-15,-14-17 1 16,-8-6-6-16,-15-7 7 16,-11-8 9-16,0-1 7 15,-29-2 65-15,-27 6-15 16,-20 8-35-16,-12 10 9 0,-3 14-39 16,9 12-2-1,13 6-27-15,27 20-135 0,18 5-528 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6:05:18.728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288 200 1538 0,'0'0'277'16,"0"0"-140"-16,0 0-38 16,0 0 76-16,0 0 19 15,0 0-140-15,-13-142-5 16,60 115-2-16,8 6-3 16,7 12 30-16,6 9-34 15,2 16 1-15,-11 33 21 0,-13 23-42 16,-26 13-13-16,-20 12-7 15,-8 10 11 1,-50 1-9-16,-21-2-2 0,-16-11 0 16,-7-19 3-16,8-14-3 15,9-21-3-15,12-20-4 16,18-11 14-16,19-10 4 16,19-10 3-16,17-24-12 15,0-8-4-15,45-9 2 16,18 6 0-16,10 11 5 15,6 13-5-15,-2 15 23 16,2 6 20-16,-3 6-4 16,1 21 16-16,8-1-53 15,8-3-2-15,77-13 0 16,-19-10-115-16,-1 0-493 0</inkml:trace>
</inkml:ink>
</file>

<file path=ppt/ink/ink13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9:46:57.776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0 1938 1005 0,'0'0'1085'0,"0"0"-940"15,0 0-133-15,0 0 38 16,0 0 79-16,0 0-31 16,121-29-55-16,-58-1-33 15,10-2 10-15,4-9-20 16,2-9 1-16,0-4 14 0,-8-7-13 16,-14 0 4-16,-12-4-6 15,-19 2 0-15,-19 2 8 16,-7-2-8-16,-7 4 0 15,-25 1 57-15,-7 5-2 16,-4 12 54-16,0 11 9 16,7 16-18-16,4 14 5 15,-1 0-72-15,7 38-33 16,3 26 17-16,3 29-16 16,7 15-1-16,4 13 0 15,1 2 0-15,8 4 14 16,0-6-14-16,0-6-6 0,0-9 0 15,0-16 12-15,0-12-5 16,0-26-1-16,0-16 0 16,-3-18 8-16,-3-16-2 15,0-2-6-15,-5-14 76 16,2-32-63-16,1-15 7 16,8-14-20-16,0-8 0 15,0 0-7-15,31 4 7 16,8 11-14-16,7 15 13 15,9 15-23-15,7 14 18 16,3 18-12-16,2 6 15 16,-12 6-19-16,-10 20 22 15,-11 10-5-15,-21 3-1 0,-13 4 12 16,0 2-6-16,-33-1 0 16,-16-3 2-16,-10-8 17 15,-3-7-8-15,3-11 7 16,10-8 14-16,6-7-32 15,10 0 26-15,13 0-26 16,11-10 0-16,9 4 26 16,0 3-26-16,0 3-3 15,20 0-6-15,15 0 4 16,12 25-5-16,8 4 4 16,-2 2 6-16,-2 2 3 15,-1-1-3-15,-7-6 0 16,-8-2 0-16,-2-5 1 0,-4-8-2 15,2-5-70 1,4-6-105-16,24 0-33 0,-6-21-485 16,-8 1-70-16</inkml:trace>
  <inkml:trace contextRef="#ctx0" brushRef="#br0" timeOffset="222">1660 2413 2438 0,'0'0'353'16,"0"0"-268"-16,0 0 80 15,0 0-85-15,0 0-80 16,0 0-167-16,0 0-344 15,217-141-839-15</inkml:trace>
  <inkml:trace contextRef="#ctx0" brushRef="#br0" timeOffset="1037">3245 1025 1905 0,'0'0'473'16,"0"0"-390"-16,0 0-46 16,0 0 89-16,0 0 7 15,0 0-75-15,170-21-26 16,-98 21 1-16,7 0 5 0,3 0 15 16,-3 7-53-1,-11-1 0-15,-12-4 14 0,-18 4-13 16,-13-2 10-16,-22-2-10 15,-3-2 23-15,-3 0 76 16,-31 0-72-16,-14 0-19 16,-12 0 14-16,-5-8-22 15,-8-3 4-15,-1 3-5 16,1 3 0-16,4-1 1 16,7 4 0-16,6 2-1 15,14 0 33-15,10 0-9 16,9 11 2-16,3 12-26 0,9 8 0 15,5 6 18 1,6 1-18-16,0 6 0 16,0 1 18-16,0-4-17 0,0 0 13 15,0-4-11-15,0-6 4 16,0-8 19-16,0-4-26 16,0-8 0-16,3-5 28 15,3 0-28-15,5-3 4 16,6-1-4-16,6 2 0 15,9-2 20-15,10 2-20 16,8 2 0-16,2 0-4 16,7 9 23-16,-3 5-38 15,-4 6 16-15,-7 4 3 16,-11 8-8-16,-11 4 8 16,-17-1 0-16,-6 3 0 0,0 3 14 15,-29-6-13 1,-14 0-1-16,-5-9 0 0,-5-6 14 15,-4-10-8-15,6-7 4 16,-2-7 3-16,4-2-12 16,6 0 2-16,12 0-3 15,6 0-111-15,16-14-149 16,9 1-442-16,0 4-683 0</inkml:trace>
  <inkml:trace contextRef="#ctx0" brushRef="#br0" timeOffset="1380">2826 2381 2154 0,'0'0'505'16,"0"0"-447"-16,0 0-20 15,0 0 165-15,0 0-63 16,0 0-83-16,0 0 20 16,187 6-38-16,-110-4 3 15,8 2 19-15,8 1-33 16,6 1 1-16,1 0-14 16,8-3-15-16,1 3 65 15,-1-3-65-15,0-3 0 16,-14 0 19-16,-9 0-17 0,-18 0-4 15,-21 0-13-15,-21 0-55 16,-19 0-1-16,-6 2-147 16,-28 9-297-16,-12 1-281 15</inkml:trace>
  <inkml:trace contextRef="#ctx0" brushRef="#br0" timeOffset="1838">3557 3085 1884 0,'0'0'702'16,"0"0"-608"-16,0 0 22 16,0 0 119-16,0 0-10 15,0 0-85-15,0 0-84 16,-181-17-4-16,135 17-50 15,-7 11 4-15,-1 21 31 16,-3 13-25-16,6 5 3 16,4 8-7-16,12 7-8 15,12 7 10-15,9-1-10 16,14 5 0-16,0 3 2 16,14-5-1-16,24-3-2 15,9-12-4-15,5-12-32 0,10-19 36 16,6-9-59-16,2-16 21 15,-2-3 37-15,-8-9 2 16,-15-19-7-16,-19-3-12 16,-20-3 19-16,-6-3 9 15,-12 1-9-15,-38-2 0 16,-12 2 21-16,-16 11-21 16,-14 4 0-16,0 11-4 15,7 8-25-15,9 2-11 16,31-2-140-16,22-5-168 15,23-3-493-15</inkml:trace>
  <inkml:trace contextRef="#ctx0" brushRef="#br0" timeOffset="2373">4450 570 1840 0,'0'0'271'16,"0"0"-216"-16,0 0 159 15,0 0 81-15,0 0-118 16,0 0-80-16,0 0 12 15,161 73 20-15,-96 7-46 16,17 45-21-16,15 58 25 16,8 58-30-16,0 25 5 15,-20 8-11-15,-12-12-6 0,-25-20 36 16,-14 0-66-16,-25-13-15 16,-9-11 24-16,-23-25-10 15,-29-38-3-15,-4-34-11 16,0-37-12-16,-6-15 11 15,-13 5-64-15,-13 3-18 16,-24-1-37-16,24-26-176 16,22-24-594-16</inkml:trace>
  <inkml:trace contextRef="#ctx0" brushRef="#br0" timeOffset="2934">2623 848 1079 0,'0'0'593'0,"0"0"-514"16,0 0-4-16,0 0 61 15,-199 128 78-15,126-2 17 16,-12 74-68-16,-6 89 6 15,9 44 2-15,22 15-27 0,38-24 18 16,22-56-80 0,16-21-43-16,33-35-3 0,16-23-27 15,5-39 10-15,-2-38-19 16,-2-32-9-16,10-15-36 16,54 17-199-16,-13-11-515 15,-4-12-732-15</inkml:trace>
  <inkml:trace contextRef="#ctx0" brushRef="#br0" timeOffset="4072">5370 468 1605 0,'0'0'291'0,"0"0"-253"0,0 0-38 16,0 0 96-16,0 0 65 15,0 0-27-15,0 0-80 16,117 37-44-16,-70-37 30 16,2-16-40-16,-1-13 0 15,-2-6 16-15,-7-13-15 16,-8-6-2-16,-12-1 1 16,-9-1 0-16,-10-3 48 15,0 9 23-15,0 6 11 16,-23 14 33-16,3 10 31 15,3 11-47-15,2 9-79 16,1 0-19-16,1 15-2 0,-2 35-3 16,1 23 4-1,3 26 6-15,5 8 3 0,6 6-10 16,0-7 1-16,0-9 0 16,0-9 2-16,6-8-2 15,5-19 0-15,-2-11 1 16,-4-17 8-16,-2-12-12 15,-3-15 3-15,0-6 0 16,0 0 18-16,0-12-8 16,0-17-9-16,0-10-1 15,0-6-10-15,0 2 2 16,6-5-42-16,16 5 0 16,7 4 2-16,11 7 10 15,7 12-1-15,1 7 0 16,1 13 9-16,1 0 29 0,-4 0-22 15,-14 13 14-15,-13 3 3 16,-8 0 12-16,-11-2 14 16,0 1 41-16,-30-2-7 15,-10-2 14-15,-8-3-41 16,-4-2 0-16,5-3 26 16,4-3-46-16,14 0 24 15,13 0-10-15,7 0 9 16,9 0-4-16,0 0-26 15,0 0-31-15,19 9 31 16,10 8 1-16,11 9-1 16,2 2-2-16,1 2 2 0,-1-4 8 15,-2 0-8-15,-8-2 0 16,-5-7-2-16,-1-1 2 16,-3-10-89-16,10-6-176 15,-7 0-395-15,-3-16-757 0</inkml:trace>
  <inkml:trace contextRef="#ctx0" brushRef="#br0" timeOffset="4280">6404 730 1681 0,'0'0'597'0,"0"0"-513"16,0 0-23-16,0 0 107 16,0 0-46-16,213 4-89 15,-102-11-33-15,-16-3-198 16,-10 1-522-16</inkml:trace>
  <inkml:trace contextRef="#ctx0" brushRef="#br0" timeOffset="4625">7410 669 1637 0,'0'0'242'0,"0"0"-198"0,0 0 12 15,0 0 154-15,0 0-56 16,0 0-73-16,144-171-26 16,-121 130 67-16,-11-3 6 15,2 2-31-15,-8 7 11 16,-3 12 22-16,-3 7-43 16,0 14-17-16,0 2 11 15,0 0-50-15,0 28-19 16,0 17-3-16,4 12 2 15,-4 13 40-15,0 9-50 0,3 7-1 16,3 29-17-16,5-18-260 16,-5-17-887-16</inkml:trace>
</inkml:ink>
</file>

<file path=ppt/ink/ink13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9:47:06.801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586 362 1035 0,'0'0'689'16,"0"0"-557"-16,0 0-38 16,0 0 82-16,0 0-10 15,0 0-40-15,0 49-16 16,0 3 0-16,0 11 42 16,3 19-71-16,-3 0 4 15,0 6-7-15,0 0-41 16,0-3 1-16,0-9-38 15,0-3 0-15,-6-6 21 16,0-12-20-16,-5-7-1 16,5-10-18-16,3-12-96 15,3-26-114-15,0 0-282 0,0-3-116 0</inkml:trace>
  <inkml:trace contextRef="#ctx0" brushRef="#br0" timeOffset="249">0 388 1798 0,'0'0'296'16,"0"0"-48"-16,0 0-93 15,0 0-13-15,0 0 49 0,0 0-113 16,0 0-47-1,70-23 29-15,4 13-27 0,25-1-14 16,12 0-19-16,13-1 6 16,4 0-15-16,25 3-106 15,-28 6-226-15,-30 0-350 0</inkml:trace>
  <inkml:trace contextRef="#ctx0" brushRef="#br0" timeOffset="498">1280 750 899 0,'0'0'1011'16,"0"0"-856"-16,0 0 4 15,0 178 70-15,0-117-22 16,0 1-41-16,-3-7-112 15,3 0-1-15,-3-9-53 16,3-8 1-16,0-11-2 16,0-9-41-16,0-18-129 15,3 0-137-15,8 0-271 0</inkml:trace>
  <inkml:trace contextRef="#ctx0" brushRef="#br0" timeOffset="670">1271 696 421 0,'0'0'1550'15,"0"0"-1305"-15,0 0-110 16,0 0-97-16,0 0-38 16,0 0-43-16,0 0-193 15,65-63-67-15,-33 57-397 0</inkml:trace>
  <inkml:trace contextRef="#ctx0" brushRef="#br0" timeOffset="1516">1578 831 720 0,'0'0'338'0,"0"0"-125"16,0 0 39-16,24 158-55 16,-24-111-36-1,0-6 0-15,0-9-49 0,0-7-27 16,0-11-1-16,0-8-51 15,0-6 31-15,0 0 25 16,0 0-56-16,0-23-14 16,0-8-19-16,6-6 0 15,17-3-21-15,6-6 21 16,7 5-18-16,7 6 18 16,5 8-23-16,6 13 22 15,-3 11-14-15,2 3 15 16,-4 3 47-16,-7 30-35 15,-5 2 54-15,-11 12-13 16,-4 1 4-16,-8 1-23 0,-5-2 20 16,-4 1-48-16,-2-10 17 15,-3-7-22-15,0-7-2 16,3-8 0-16,3-11-44 16,0-5 21-16,8 0-24 15,5-21 17-15,10-20-9 16,11-11-54-16,5-15 29 15,9-9-50-15,2-9-33 16,6-9 72-16,3-3 42 16,1-1 18-16,-12 6 16 15,-4 12 8-15,-15 9 45 16,-15 14 61-16,-12 13 31 16,-8 11 46-16,0 16-69 0,-11 5 15 15,-12 9-17-15,-6 3-37 16,-1 0-20-16,-2 29-30 15,2 10-3-15,4 11 18 16,3 8-48-16,9 14 1 16,5 1 25-16,3 7-20 15,6 3 3-15,0-4-8 16,0 1-1-16,0-4 12 16,0-5-12-16,0-13 0 15,0-5-6-15,0-15 6 16,0-11-15-16,0-15-12 15,0-9 3-15,0-3 12 16,6-5-4-16,14-32-1 0,6-3 8 16,13-11-24-1,7 4 17-15,7 9-2 0,6 11 18 16,-1 18-9-16,4 9 15 16,-2 3-6-16,-4 33 33 15,-8 11 7-15,-8 8 14 16,-11 6-12-16,-2-3-25 15,-12-8 41-15,-1-5-51 16,-5-16 10-16,-1-8 10 16,-5-12-26-16,0-9-2 15,-3 0-2-15,3-9-45 16,-3-59-50-16,0 6-229 0,0-3-480 16</inkml:trace>
  <inkml:trace contextRef="#ctx0" brushRef="#br0" timeOffset="1761">1707 273 2357 0,'0'0'355'16,"0"0"-277"-16,0 0-5 16,0 0 104-16,0 0-127 0,247-126-50 15,-108 67-37-15,-25 11-338 16,-25 8-1577-16</inkml:trace>
</inkml:ink>
</file>

<file path=ppt/ink/ink13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9:47:17.424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712 234 1437 0,'0'0'279'16,"0"0"-139"-16,0 0 20 0,0 0 34 15,0 0-40-15,0 0-31 16,0 0-68-16,-207 79 5 16,148-52 19-16,-6-5-26 15,-1 3-12-15,4-7-19 16,3-7-7-16,7-5 28 16,7-6-43-16,8 0 12 15,11-8 25-15,7-16-22 16,5-9-9-16,14-5-6 15,0-1 0-15,0-1-12 16,23-2 12-16,13 1 0 16,4 2 2-16,8 4-2 15,2 5 0-15,2 4-9 16,-3 9 9-16,4 8 0 16,-2 9 1-16,-1 0-1 0,-1 5 27 15,0 25-17-15,-2 9 2 16,-2 9 3-16,1 4-9 15,-1 7 23-15,4 0-29 16,4 0 0-16,6-6 2 16,10-9-2-16,2-12 0 15,5-9 0-15,3-14 2 16,-2-9 13-16,-7 0-9 16,-15-23-5-16,-16-18 8 15,-19-7 1-15,-20-4-4 0,0-9 14 16,-39 3 22-16,-27 3 39 15,-13 11-47-15,-12 14 5 16,3 15-6-16,3 15-27 16,12 0-12-16,22 47-78 15,17-3-221-15,22 1-408 0</inkml:trace>
</inkml:ink>
</file>

<file path=ppt/ink/ink13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9:47:11.694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460 702 1502 0,'0'0'260'16,"0"0"-176"-16,0 0-36 15,0 0 101-15,0 0 29 16,0 0-98-16,3 2-15 15,0-4 7-15,-3-17-16 16,0 0 11-16,0-8 7 16,0-1-29-16,-20-1 16 15,-5 0-12-15,-4 4 10 16,-5 0-35-16,-5 6 13 16,-1 10 11-16,-2 9-33 15,-1 0-5-15,1 13 11 0,2 27-20 16,5 12 13-1,2 13-8-15,10 11 4 0,6 7 5 16,14-1-15-16,3 0 0 16,0-5 6-16,3-12-5 15,23-13 8-15,11-10-9 16,2-20-6-16,7-21 6 16,4-1-50-16,1-17 3 15,-5-28-5-15,-6-7 13 16,-12-10 27-16,-3-3 7 15,-16 3 5-15,-3 6 30 16,-6 11 10-16,0 11 23 16,0 13 7-16,0 10-3 0,0 11 5 15,0 0-48 1,0 17-13-16,0 30-1 0,7 20 1 16,9 25-7-16,3 15 14 15,1 7-12-15,-3 10 4 16,3-1-10-16,-7-5 0 15,-4-2 9-15,-9-13-9 16,0-9 0-16,0-15 11 16,-19-8-5-16,-10-15 22 15,-11-14 9-15,-5-11-16 16,-5-15 44-16,-2-9-40 16,-1-7 2-16,-2-7 15 0,5-30-36 15,7-6 0 1,9-16-6-16,14-12 0 0,12-5 5 15,8-6-5-15,20-4-9 16,30 0 9-16,12 4-42 16,7 5 12-16,7 9-29 15,-5 10-28-15,0 10-31 16,25-8-198-16,-17 12-342 16,-14 8-1318-16</inkml:trace>
  <inkml:trace contextRef="#ctx0" brushRef="#br0" timeOffset="398">1400 0 1553 0,'0'0'280'0,"0"0"-135"16,0 0 65-16,0 0 58 15,-172 54-113-15,121 5-40 16,-8 23 30-16,-7 45-21 0,-2 43-17 15,15-5-6 1,18-14-29-16,21-21 5 0,14-31-48 16,0 10-28-16,6 3 20 15,25-15-21-15,7-15 4 16,9-17-4-16,4-21-27 16,9-19-76-16,31-25-213 15,-15-15-271-15,-11-18-152 0</inkml:trace>
  <inkml:trace contextRef="#ctx0" brushRef="#br0" timeOffset="665">1576 731 1967 0,'0'0'466'15,"0"0"-402"-15,0 0 13 16,0 0 135-16,0 0-15 16,82 185-79-16,-45-137-52 15,5 0 0-15,1-6-39 16,-1 0-27-16,-7-3 15 16,-1-3-15-16,-6-2-46 15,-5-7-122-15,-3-10-116 16,-6-8-207-16,-11-6-537 0</inkml:trace>
  <inkml:trace contextRef="#ctx0" brushRef="#br0" timeOffset="927">1400 1450 2133 0,'0'0'348'16,"0"0"-271"-16,0 0 73 15,0 0 50-15,91-177-111 16,-25 98-31-16,9-10-34 0,0 7-5 16,-2 1 7-16,-8 17-19 15,-16 10-14-15,-10 14-43 16,-2 4-165-16,-15 10-125 15,-6 2-374-15</inkml:trace>
  <inkml:trace contextRef="#ctx0" brushRef="#br0" timeOffset="1279">2032 171 2065 0,'0'0'357'15,"0"0"-248"-15,0 0-57 16,0 0 113-16,0 0 13 16,0 0-84-16,205 50-28 15,-129 6-24-15,0 21 22 16,1 8 34-16,-4 10-33 15,-8 8-30-15,-13 6-17 16,-16 5 4-16,-19 10-1 16,-17 3-20-16,0 3-1 15,-33-9 6-15,-7-16-6 16,2-16 0-16,2-22-18 16,10-20-18-16,2-20-32 0,21-27-102 15,3 0-162-15,0-21-361 16</inkml:trace>
  <inkml:trace contextRef="#ctx0" brushRef="#br0" timeOffset="1497">3482 869 2322 0,'0'0'385'0,"0"0"-300"16,0 0-32-16,0 0 39 0,196 0 28 16,-121 0-63-16,11 0-48 15,8 0-9-15,11 0-62 16,-26 0-396-16,-24 0-245 16</inkml:trace>
  <inkml:trace contextRef="#ctx0" brushRef="#br0" timeOffset="1701">3488 1509 2531 0,'0'0'511'15,"0"0"-453"-15,0 0-25 16,0 0 116-16,0 0-67 0,179 54-67 15,-96-53 15-15,49-1-30 16,-22-6-139-16,-15-8-537 0</inkml:trace>
  <inkml:trace contextRef="#ctx0" brushRef="#br0" timeOffset="2736">6026 127 1453 0,'0'0'300'0,"0"0"-145"15,0 0-1-15,0 0 104 0,0 0-50 16,0 0-49-16,-50-21-111 16,70 18-15-16,25 0 55 15,25-3-30-15,15 0-10 16,15 0-31-16,13-2-16 15,8-1 23-15,-1 1-24 16,2 1 0-16,-7 1-6 16,-15 3 1-16,-18 3-105 15,-19 0-138-15,-27 0-101 16,-22 0-386-16</inkml:trace>
  <inkml:trace contextRef="#ctx0" brushRef="#br0" timeOffset="3325">5868 177 1876 0,'0'0'392'15,"0"0"-253"-15,0 0-24 16,0 0 53-16,0 0 35 15,0 0-142-15,0 0-33 16,26 28-28-16,36-9 0 16,17 8 12-16,6 5-12 0,6 9-1 15,5 12 1 1,-2 9 0-16,-1 8 0 0,-8 7 0 16,-14 3 0-16,-9 0 7 15,-22-5-7-15,-20 3 0 16,-20-5 7-16,0-5-5 15,-43-6 17-15,-19-4-19 16,-9-3 12-16,-14-6 17 16,-14 1-29-16,-6 0 1 15,-10 0 16-15,1 0-16 16,6-5 31-16,9-8 1 16,17-8 15-16,14-1 13 15,19-10-40-15,16-7-19 16,16-3 29-16,11-1-16 0,6-1-15 15,0 3-2-15,23-3 2 16,13 2 19-16,13 2-19 16,10-5 0-16,9 1 3 15,14-2-2-15,6-2 10 16,11-2-11-16,6 0 0 16,13 2 1-16,2-2 0 15,8 0-1-15,-7 0 6 16,-13 5-6-16,-15-1 0 15,-22 4-13-15,-21 5-71 16,-34-1-49-16,-13-3-408 16,-3 1-466-16</inkml:trace>
  <inkml:trace contextRef="#ctx0" brushRef="#br0" timeOffset="4160">4650 3111 2054 0,'0'0'208'16,"0"0"-208"-16,0 0 6 16,0 0 50-16,0 0 39 15,232-105-64-15,-150 40-20 16,0-8-11-16,-6-11 6 15,-10 2 7-15,-18-3-13 16,-14-1 6-16,-25 10 24 16,-9 5 6-16,0 13 26 15,-34 12-14-15,-4 20 4 16,-1 20 30-16,-1 6-19 16,1 38-8-16,0 36-4 0,10 26-35 15,3 18 13-15,12 9-28 16,8-1 8-16,6-7 10 15,0-11-18-15,3-8 9 16,9-14-10-16,-1-9 2 16,-8-18 5-16,0-16-7 15,0-13-1-15,-3-15 1 16,0-12 6-16,0-3 16 16,0-9-17-16,0-25-4 15,11-19-2-15,5-7-3 16,10-5-20-16,14-3 16 15,5 6-11-15,4 13 18 16,7 6-10-16,-4 17 11 0,-2 18-6 16,-8 8-3-16,-10 0 2 15,-12 14 1-15,-14 16 12 16,-6 5-2-16,-6 1-3 16,-31 0 9-16,0-5 27 15,-11-8-29-15,3-6 10 16,5-6 9-16,8-10-11 15,10-1 35-15,5 0-7 16,11 0-10-16,6 0-2 16,0 7-32-16,0 5-12 15,12 9 12-15,14 7 7 16,7 5-1-16,4 3-5 16,5-3-1-16,7-3 0 0,4-7-87 15,28-23-96-15,-15 0-189 16,-8-4-399-16</inkml:trace>
  <inkml:trace contextRef="#ctx0" brushRef="#br0" timeOffset="4349">5897 3026 1979 0,'0'0'469'16,"0"0"-421"-16,0 0 77 15,0 0 73-15,175-18-57 0,-110 18-52 16,9 0-81-16,5 0-8 16,20-2-82-16,-20-4-251 15,-24 2-529-15</inkml:trace>
  <inkml:trace contextRef="#ctx0" brushRef="#br0" timeOffset="4571">5911 3400 2381 0,'0'0'547'0,"0"0"-521"0,0 0-5 15,0 0 30-15,0 0-4 16,203 9-47-16,-118-18-6 15,37-16-148-15,-25 7-415 16,-18 2-722-16</inkml:trace>
  <inkml:trace contextRef="#ctx0" brushRef="#br0" timeOffset="4933">7095 2707 2386 0,'0'0'496'15,"0"0"-452"-15,0 0 18 16,0 0 81-16,-199 161 3 16,173-94-60-16,19 9-75 15,7-3 7-15,17 1-18 16,28-5 0-16,20-11 4 15,11-8-4-15,9-11-25 16,7-19-18-16,3-14-22 16,-4-6 65-16,-12-8-30 15,-19-30-3-15,-21-14 32 16,-22-9 2-16,-17-7-1 16,-8-2 12-16,-40-7 3 0,-18 4 25 15,-19 5-40-15,-14 7-6 16,-5 7-19-16,-33-14-165 15,22 12-550-15,16 5-1429 0</inkml:trace>
  <inkml:trace contextRef="#ctx0" brushRef="#br0" timeOffset="6772">8403 1078 1793 0,'0'0'343'0,"0"0"-284"15,0 0-49-15,0 0 57 16,0 0 62-16,0 0-78 15,0 0-34-15,215-29-8 16,-129 0 0-16,2-10-9 16,0-8-2-16,-6-9 2 15,-9-9 2-15,-19-5-1 0,-14-9 0 16,-21-1-1-16,-19-3 19 16,0 3-19-16,-22 9 21 15,-18 13 26-15,-8 19 31 16,-6 19 4-16,3 20-5 15,2 0 31-15,2 46-3 16,8 29-50-16,10 16-10 16,6 21 25-16,9 5-19 15,8 5-9-15,6-2-18 16,0-5 4-16,0-4 8 16,0-10-28-16,0-12-7 15,0-16 6-15,0-17-6 16,0-17 1-16,0-20-2 0,0-9 0 15,0-10 28 1,0 0-19-16,0-31-9 0,0-21 6 16,3-13-6-1,14-4-1-15,12-7-23 0,7 7 3 16,10 7 7-16,10 11 11 16,6 13-9-16,4 12 6 15,2 14 4-15,-3 9 1 16,-5 3-4-16,-15 0 5 15,-15 18 1-15,-20 5-1 16,-10 4 0-16,0 0 26 16,-37 1-17-16,-8-7 10 15,-7-3-12-15,-1-9-6 16,1-9 34-16,4 0-35 16,8 0 0-16,4-9 10 0,10-3-2 15,9 0-16-15,11 7 7 16,6 5 1-16,0 0-17 15,9 11 19-15,25 29-2 16,8 3 13-16,7 8-5 16,2-3-7-16,12 0-1 15,-1-6 0-15,3-13 0 16,-3-5 8-16,1-10-16 16,-7-11-7-16,9-6-137 15,-15-26-202-15,-15-3-626 0</inkml:trace>
</inkml:ink>
</file>

<file path=ppt/ink/ink13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9:47:19.408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40 1417 1467 0,'0'0'301'0,"0"0"-138"16,0 0 32-16,0 0 44 15,0 0-27-15,0 0-78 16,0 0-14-16,-38-65-43 16,56 41-15-16,16-3-5 15,5 10-25-15,7 4 1 16,3 13-1-16,4 0-22 15,-2 13 49-15,-1 22-58 16,-10 12 16-16,-11 12 2 16,-13 9-18-16,-16 6 7 15,0 5-8-15,-13-3 0 0,-27-1 13 16,-5-8-12-16,-7-8-1 16,-4-14 10-16,3-10-10 15,4-14 12-15,7-12-12 16,10-8 1-16,4-1 6 15,13 0-7-15,11-19-21 16,4-11-48-16,33-29-196 16,19 6-220-16,4 1-165 0</inkml:trace>
  <inkml:trace contextRef="#ctx0" brushRef="#br0" timeOffset="275">797 1352 1748 0,'0'0'357'0,"0"0"-192"16,0 0-14-16,0 0 92 15,0 0 19-15,-183 39-129 16,133 7-40-16,8 16 26 16,10 6-46-16,4 5 2 15,16 4-54-15,6-3-3 16,6-3 21-16,0-10-30 15,18-8 6-15,22-9-15 16,10-11 9-16,12-16-18 16,13-11-18-16,10-6-57 15,3-2-15-15,33-59-127 16,-22 3-349-16,-20 1-351 0</inkml:trace>
  <inkml:trace contextRef="#ctx0" brushRef="#br0" timeOffset="1027">797 641 2213 0,'0'0'308'15,"0"0"-284"-15,0 0-9 0,0 0 94 16,170-20-59-16,-85-10-41 16,10-2 2-16,1-7-5 15,-2-2-5-15,-12-5-1 16,-13-6 1-16,-24 3 5 16,-15-7-6-16,-20 4 0 15,-10-4 14-15,-3 5 0 16,-34 4 30-16,-1 8 2 15,-6 20 20-15,-2 9 24 16,4 10-52-16,7 14-23 16,2 31 26-16,10 20-11 15,9 12 1-15,8 8-16 16,6 4 2-16,0-1 8 0,0-6-25 16,0-5-3-16,0-12 3 15,0-12 0-15,0-11 8 16,0-13-8-16,0-15 0 15,-3-8 25-15,-11-6-25 16,5 0 0-16,-1-12-1 16,4-15 1-16,6-5-11 15,0-7-17-15,16 1-11 16,19 0 16-16,12 6-46 16,5 8 13-16,7 9 18 15,-3 11-5-15,-4 4 20 16,-6 0 11-16,-16 21 12 15,-15 4-7-15,-15 2 25 16,0-1-9-16,-26 0 52 0,-22-4-19 16,-8-5 12-16,-4-5-29 15,3-6-25-15,3-4 37 16,9-2-37-16,11 0 0 16,12 0 24-16,13 0-23 15,9 0 8-15,0 0-9 16,6 0 0-16,27 6-15 15,10 9 15-15,2 4 0 16,4 6 7-16,4-4-7 16,-5 3-1-16,1-7 1 15,-2-2-58-15,8-15-77 0,-10 0-384 16,-5 0-340-16</inkml:trace>
  <inkml:trace contextRef="#ctx0" brushRef="#br0" timeOffset="1253">2008 556 2244 0,'0'0'304'0,"0"0"-247"16,0 0-4-16,0 0 2 15,0 0-55-15,184 0 0 16,-122 0-141-16,4-3-67 0,19-9-71 16,-17 1-220-16,-12-1-631 0</inkml:trace>
  <inkml:trace contextRef="#ctx0" brushRef="#br0" timeOffset="1521">2768 353 1698 0,'0'0'337'15,"0"0"-114"-15,0 0 79 16,0 0-72-16,0 0-73 16,133-160-48-16,-102 135-25 0,-2 1-11 15,-10 12 16-15,-2 8-30 16,-8 4-14-16,-1 16-10 15,-8 25 20-15,0 11 20 16,0 14-67-16,-14 4 2 16,2 7-20-16,4-1-20 15,8 24-135-15,0-23-383 16,0-13-760-16</inkml:trace>
</inkml:ink>
</file>

<file path=ppt/ink/ink13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9:47:21.935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456 0 1395 0,'0'0'230'16,"0"0"-111"-16,0 0 57 15,0 0 48-15,0 0 4 16,0 0-75-16,-102 6-88 16,52 40 22-16,-4 29-8 15,-6 19 27-15,4 16 3 16,5 11-46-16,11-1-14 15,11-2-24-15,19-8-13 16,10-11 5-16,0-14-17 16,22-9 0-16,18-19 0 15,8-13 6-15,9-20-6 0,2-21-9 16,3-3 9-16,3-27-11 16,-5-28 1-16,-6-22 4 15,-7-14 5-15,-15-16 2 16,-9-8-2-16,-20-6-3 15,-3-2 4-15,-6-1 0 16,-26 12 0-16,-4 18 0 16,-1 21 7-16,14 28-7 15,10 31-11-15,13 14-280 16,20 31-196-16,16 5-134 0</inkml:trace>
  <inkml:trace contextRef="#ctx0" brushRef="#br0" timeOffset="332">1641 69 1809 0,'0'0'506'0,"0"0"-456"16,0 0 63-16,0 0 88 15,0 0 31-15,-181 180-140 16,113-120-21-16,-1-1-12 16,7 0 2-16,9-6-1 15,15-6-29-15,18-2-30 0,10-3 33 16,10-3-34 0,0-5 0-16,25 5 13 0,12-1-13 15,5 0-1-15,7 6 1 16,1 0-20-16,5 0 20 15,1 4-104-15,26 1-135 16,-14-10-266-16,-12-13-404 0</inkml:trace>
  <inkml:trace contextRef="#ctx0" brushRef="#br0" timeOffset="894">1992 592 2152 0,'0'0'270'16,"0"0"-203"-16,0 0-42 15,0 0 74-15,0 0 54 16,0 0-38-16,176-54-69 15,-128 54-16-15,-1 25 32 16,-9 11-37-16,-10 5 14 16,-16 6-39-16,-12 3 1 0,0-3 6 15,-15 0-6 1,-16-5 0-16,5-10 8 0,4-7-8 16,8-13-2-16,5-5-8 15,6-7-24-15,3 0 21 16,0-2-29-16,12-28-57 15,18-9-3-15,13-8 4 16,5-6-15-16,4-5 8 16,1-1 55-16,-4 6 48 15,-10 2 1-15,-8 13 0 16,-8 11 34-16,-14 10 110 16,-6 11 55-16,-3 6-45 15,0 0-68-15,0 15-24 16,-17 22 23-16,-6 11-7 15,3 5-23-15,5 4-8 16,2-1-2-16,10-4-44 16,3-5-1-16,0-3 15 0,9-9-14 15,21-1-1-15,5-14-30 16,12-9-96-16,27-11-166 16,-11-14-433-16,-7-12-1108 0</inkml:trace>
  <inkml:trace contextRef="#ctx0" brushRef="#br0" timeOffset="1298">3942 136 1793 0,'0'0'353'16,"0"0"-238"-16,0 0-63 16,0 0 232-16,0 0 20 15,0 0-186-15,0 0-73 16,-186 113 54-16,104-61-36 16,-3 1-27-16,6 3 24 15,6-5-38-15,19-3 2 16,14-6-24-16,20-5 10 0,14-3-1 15,6-1-8 1,0-4-1-16,23 3 17 0,9-2-16 16,11-1-1-1,-1 4 0-15,5 2 1 0,-1-2 23 16,-4-1-16-16,1 1 1 16,-1-4-9-16,1-3-3 15,2-2-11-15,21-9-128 16,-10-7-178-16,-11-8-499 0</inkml:trace>
  <inkml:trace contextRef="#ctx0" brushRef="#br0" timeOffset="1704">4617 661 1943 0,'0'0'282'15,"0"0"-282"-15,0 0 0 16,0 0 55-16,0 0 61 15,148-157-66-15,-123 109-32 16,4-1-8-16,-3-7 102 0,-2 0-15 16,-5 1-12-1,-3 1 38-15,-2 10-22 0,-8 12-10 16,-3 11-4-16,2 15-5 16,-2 6-10-16,0 30-63 15,0 28 39-15,-3 24 13 16,0 16-16-16,0 7-28 15,0 11-17-15,0 38-10 16,3-31-101-16,-3-21-629 0</inkml:trace>
</inkml:ink>
</file>

<file path=ppt/ink/ink13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9:47:29.311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36 0 1659 0,'0'0'320'16,"0"0"-141"-16,0 0 15 15,0 0 10-15,0 0-7 16,0 0-74-16,-36 8-88 15,64-8 10-15,19 4-34 0,11 2 8 16,15 2 16-16,5 3-34 16,1 5-1-16,-4-2-47 15,11-2-186-15,-21-1-279 16,-23-7-540-16</inkml:trace>
</inkml:ink>
</file>

<file path=ppt/ink/ink13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9:47:29.536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0 0 1942 0,'0'0'350'16,"0"0"-255"-16,0 0-60 15,0 0 62-15,0 0-2 16,205 54-71-16,-73-54-24 16,-21 0-161-16,-12 0-485 0</inkml:trace>
</inkml:ink>
</file>

<file path=ppt/ink/ink13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9:47:51.716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5 564 1270 0,'0'0'344'0,"0"0"-195"16,0 0 13-16,0 0 83 16,0 0-54-16,0 0-66 15,-5 35-14-15,5-32-41 16,0-3 9-16,0 0 21 16,0 0-18-16,0 0 11 15,0 0-73-15,0 0-7 16,0 0 36-16,5-3-22 15,13-21-15-15,12-10-6 16,-1-8-6-16,8-8 10 0,-4-3-10 16,-1-3 0-1,1 0 3-15,-4-3-3 0,-3 0 0 16,-3 6 9-16,-3 8 15 16,-7 13 54-16,-7 12-72 15,-3 7 34-15,-3 10 12 16,0 3-43-16,5 0 5 15,-5 13-14-15,6 29 0 16,0 13 33-16,-3 16-33 16,5 8 0-16,-8 7 15 15,0-4-15-15,0 4 0 16,0-7 0-16,0 1-39 16,0-3-15-16,0 4-262 15,0-16-382-15,0-12-546 0</inkml:trace>
</inkml:ink>
</file>

<file path=ppt/ink/ink13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9:47:53.307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337 386 1377 0,'0'0'273'16,"0"0"-184"-16,0 0 3 16,0 0 19-16,0 0 87 15,0 0-40-15,0 0-47 16,-131-27-26-16,105 45-30 16,-7 20-1-16,4 12 31 15,-4 12-50-15,4 3 12 16,6-3 11-16,3-9-36 15,10-8 1-15,7-17-23 0,3-10 0 16,0-12 13-16,0-6-13 16,0 0 0-16,22-32-6 15,4-19 3-15,1-10-10 16,-1-10-10-16,-9-3 23 16,-8-2 5-16,-6 5-5 15,-3 7 0-15,0 13 17 16,-3 12 20-16,-14 19 15 15,5 17 4-15,-1 3-19 16,-1 31 12-16,5 26-49 16,0 15 21-16,4 7 3 15,2 3-22-15,3-5-3 0,0-12 1 16,8-9 0-16,10-18 4 16,9-14-4-16,-1-18 0 15,3-6-9-15,4-22 8 16,-4-27-1-16,2-13-20 15,-9-15 22-15,-5 0-1 16,-14-1 1-16,-3 4 0 16,0 12 9-16,0 12 3 15,-14 17 7-15,5 19 2 16,-1 14 11-16,1 8 7 16,-2 39-38-16,5 18 14 15,0 15-13-15,6 2 5 16,0-1-14-16,0-15 4 15,3-13 3-15,20-15-2 0,2-17 2 16,12-21 0-16,-1 0-1 16,2-30-20-16,-1-22 19 15,-4-13-34-15,-4-8 17 16,-9-4 18-16,-7 1 2 16,-4 5-2-16,-5 6-1 15,-4 15 2-15,0 20 38 16,0 19-26-16,-4 11-11 15,-9 24 23-15,-2 32-16 16,-2 20-8-16,6 6 1 16,2 4-1-16,9-7 4 15,0-11-4-15,0-18-4 16,0-13-4-16,3-18 10 16,11-17-4-16,3-2-8 0,-2-26 10 15,5-23-1-15,-4-14-16 16,-5-4 8-16,-5-7 9 15,-6 4 1-15,0 5 4 16,0 8-5-16,0 16 0 16,0 12 26-16,-6 19-20 15,1 10-6-15,5 19 1 16,-3 35 0-16,3 18 12 16,-3 11-13-16,3 2 0 15,0-3 3-15,0-8-3 16,-3-11-1-16,3-17 1 15,0-10 1-15,0-13-1 0,0-11-2 16,0-6 2-16,-3-6-7 16,3 0-4-16,0 0-73 15,0-39-182-15,3 1-403 16,11-2-844-16</inkml:trace>
  <inkml:trace contextRef="#ctx0" brushRef="#br0" timeOffset="421">1214 543 1949 0,'0'0'353'0,"0"0"-270"16,0 0-74-16,0 0 212 15,0 0-81-15,0 0-64 16,0 0-61-16,157-184 24 16,-115 125 39-16,-2-2-21 15,-7 2 5-15,-4 2 16 16,-6 9-15-16,-9 11 26 15,-5 14-40-15,-2 8-28 16,-4 15 25-16,-3 0-29 16,0 23-7-16,0 32 13 0,0 23-4 15,0 16 16-15,-7 13-35 16,-8-2 0-16,4-5 1 16,5-8-1-16,6-13-6 15,0-11-85-15,3-18-191 16,8-19-610-16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6:05:20.378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431 734 1605 0,'0'0'379'0,"0"0"-219"16,0 0 30-16,0 0-18 0,0 0-14 15,0 0-1-15,-202-124-105 16,155 144-6-16,2 42 25 15,5 47-23-15,14 6 25 16,13 20-49-16,7 6-18 16,6-22 43-16,0 8-49 15,6-18-5-15,4-15-1 16,-4-15-34-16,-6-16 16 16,4-14-175-16,-4-16-262 15,0-21-117-15</inkml:trace>
  <inkml:trace contextRef="#ctx0" brushRef="#br0" timeOffset="171">0 1045 1724 0,'0'0'278'0,"0"0"-100"15,0 0-74-15,235 18-22 16,-140-6-82-16,37 0-41 15,-21-6-312-15,-23-6-1524 0</inkml:trace>
  <inkml:trace contextRef="#ctx0" brushRef="#br0" timeOffset="384">1133 398 1914 0,'0'0'512'16,"0"0"-398"-16,0 0 41 16,-152 239 72-16,107-128-10 15,10 9-129-15,7 1-46 16,19-6-39-16,9-11-3 16,12-19-37-16,64-20-257 15,-7-23-375-15,0-22-244 0</inkml:trace>
  <inkml:trace contextRef="#ctx0" brushRef="#br0" timeOffset="669">1343 622 1743 0,'0'0'373'15,"0"0"-156"-15,0 0-76 16,0 0 35-16,0 0-24 15,209-95-45-15,-163 101-18 16,-14 33-56-16,-16 13-24 16,-16 19 64-16,-6 11-43 15,-36 7-8-15,-8-1-7 16,-2-8-15-16,9-12 46 16,13-19-46-16,18-10 9 15,12-15-12-15,9-12 3 0,44-10-60 16,16-2-49-16,61-14-260 15,-11-19-395 1,-15-2-1078-16</inkml:trace>
  <inkml:trace contextRef="#ctx0" brushRef="#br0" timeOffset="935">1885 306 2006 0,'0'0'502'0,"0"0"-432"16,0 0 12-16,0 0 127 15,170 112-44-15,-111-42-100 16,-3 18-6-16,-4 13-7 0,-16 15-23 16,-16 7 58-16,-17 6-74 15,-3 1-12-15,-32-6 13 16,-18-21-14-16,2-14-42 15,5-25-48-15,20-23-143 16,17-19-305-16,6-22-584 0</inkml:trace>
  <inkml:trace contextRef="#ctx0" brushRef="#br0" timeOffset="1120">2858 807 2316 0,'0'0'306'16,"0"0"-202"-16,190-19-53 15,-102 19 40-15,6 0-91 16,11 6-95-16,-23 19-399 16,-23-2-307-16</inkml:trace>
  <inkml:trace contextRef="#ctx0" brushRef="#br0" timeOffset="1283">2848 1364 173 0,'0'0'2389'16,"0"0"-2109"-16,0 0-216 0,0 0 37 15,193-40-70-15,-72 15-31 16,-16 0-172-16,-14 8-508 0</inkml:trace>
  <inkml:trace contextRef="#ctx0" brushRef="#br0" timeOffset="1786">4046 344 2316 0,'0'0'290'0,"0"0"-235"0,-9 166-37 16,1-75 108-16,2 10 48 16,3 1-55-16,3 8-110 15,-3-5 21-15,3-9-4 16,-3-14-26-16,-2-24-16 15,2-20-65-15,3-20 5 16,-3-18 75-16,3 0-37 16,-3-39-48-16,0-13 59 15,3-22 10-15,0-18 17 16,0-13 0-16,-3-13 0 16,3-11 24-16,0-5-24 0,0 4 0 15,0 9 39-15,0 26-5 16,23 24 48-16,17 25-13 15,11 27-32-15,14 15 37 16,8 4-58-16,2 21-2 16,-2 20 29-16,-8 10-42 15,-16 4-1-15,-16 3 0 16,-18 3 0-16,-15 0 13 16,-3-5-13-16,-42 0-4 15,-18-6-10-15,-8-5-52 16,1-7-100-16,9-18-134 15,22-7-372-15,19-13-1250 0</inkml:trace>
  <inkml:trace contextRef="#ctx0" brushRef="#br0" timeOffset="2065">5208 0 1840 0,'0'0'709'0,"0"0"-574"15,0 0-57-15,-176 96 138 16,107-15 12-16,-1 19-132 0,10 21-55 16,3 32 33-1,18-12-55-15,13 3 7 0,15-8-26 16,11-33-21-16,17-5-29 15,36-25-92-15,52-20-156 16,-14-26-81-16,-9-18-496 0</inkml:trace>
  <inkml:trace contextRef="#ctx0" brushRef="#br0" timeOffset="2307">5425 124 2385 0,'0'0'493'0,"0"0"-475"15,0 0 91-15,0 0 78 16,82 203-82-16,-37-115-9 16,7 9-81-16,4 7-2 15,3-5 32-15,1-1-43 16,-3-10-2-16,0-8-47 15,-1-22-97-15,6-19-121 16,-13-19-376-16,-10-16-287 0</inkml:trace>
  <inkml:trace contextRef="#ctx0" brushRef="#br0" timeOffset="2512">6102 224 1958 0,'0'0'621'0,"0"0"-512"16,0 0 24-16,0 0 115 16,-144 156-94-16,82-65-61 15,-13 14-68-15,-4 8-19 16,-6-3 5-16,9-2-11 16,14-11-100-16,27 1-92 15,18-27-403-15,14-22-281 0</inkml:trace>
  <inkml:trace contextRef="#ctx0" brushRef="#br0" timeOffset="2731">6328 658 1543 0,'0'0'1064'0,"0"0"-936"16,0 0-76-16,180-54-26 16,-118 48 104-16,6 3-115 15,8 3-15-15,32 0-156 16,-15 3-346-16,-25 11-61 0</inkml:trace>
  <inkml:trace contextRef="#ctx0" brushRef="#br0" timeOffset="2928">6377 976 2555 0,'0'0'549'0,"0"0"-477"16,0 0-66-16,0 0 63 15,0 0 40-15,184 5-80 16,-99-5-29-16,6 0-64 15,40 4-152-15,-27-2-309 16,-14 0-438-16</inkml:trace>
  <inkml:trace contextRef="#ctx0" brushRef="#br0" timeOffset="3236">7281 298 2184 0,'0'0'292'0,"0"0"-231"16,0 0-45-16,0 0 75 15,0 0 83-15,206-72-59 16,-166 102-52-16,-14 18-54 16,-13 10 36-16,-13 14 46 15,-13 10-56-15,-36 6-13 16,-21 3-4-16,-4 0-16 15,1-5 14-15,18-13-16 0,22-12 0 16,24-13-13-16,9-15 19 16,25-12-6-16,32-13 0 15,14-8-23-15,14 0-31 16,43-14-179-16,-21-10-235 16,-14-3-125-16</inkml:trace>
  <inkml:trace contextRef="#ctx0" brushRef="#br0" timeOffset="3492">7802 90 2275 0,'0'0'582'0,"0"0"-507"15,0 0 3-15,0 0 106 16,0 0-35-16,147 175-65 15,-79-96-30-15,4 13 57 16,-6 5-63-16,-11 3-3 16,-15 3 2-16,-21-3-38 15,-19 1 6-15,-3-7-15 16,-50-2-90-16,-61 13-36 16,13-22-255-16,-4-18-815 0</inkml:trace>
</inkml:ink>
</file>

<file path=ppt/ink/ink13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9:47:58.044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0 696 747 0,'0'0'1092'0,"0"0"-896"15,0 0-148-15,0 0-47 16,0 0 87-16,0 0-5 16,5 9-24-16,26-9 12 15,15-11-17-15,13-28-2 16,10-14-17-16,3-12-27 16,7-11 4-16,-7-5-12 15,-4-1 0-15,-12 3 7 16,-13 11 30-16,-11 8 35 0,-13 17 2 15,-5 17 28 1,-11 8 4-16,-3 14-48 0,0 4-19 16,3 9 18-16,5 30-15 15,-2 20-2-15,0 17-11 16,-3 15-14-16,-3 7 22 16,0 2-37-16,0 1 0 15,0-10 7-15,0-12 2 16,0-11-1-16,-3-12-8 15,0-15 0-15,0-12 7 16,3-8-7-16,0-7-37 16,0-7-40-16,0-7-155 0,17 0-257 15,5-4-233-15</inkml:trace>
</inkml:ink>
</file>

<file path=ppt/ink/ink13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9:48:01.546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0 354 1332 0,'0'0'608'0,"0"0"-457"16,0 0-123-16,0 0 161 15,0 0 87-15,0 0-127 16,0 0-74-16,182 9-32 16,-103-9 6-16,6 0 17 15,3 0-28-15,5 0-7 16,-5 0-3-16,-6-6-28 15,-6 3 5-15,-18-1-5 16,-13 4-33-16,-15 0-51 0,-13 0-80 16,-14-4-181-16,-3-3-137 15,0 1-530-15</inkml:trace>
  <inkml:trace contextRef="#ctx0" brushRef="#br0" timeOffset="239">556 0 1884 0,'0'0'544'0,"0"0"-452"16,0 0 24-16,0 0 139 0,0 0-44 15,-3 163-97 1,3-84-50-16,0 8 0 0,0-1-44 15,3 0-10-15,0-3-10 16,4-7-19-16,-1 18-143 16,0-22-341-16,-3-17-337 0</inkml:trace>
</inkml:ink>
</file>

<file path=ppt/ink/ink13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9:47:59.440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72 690 7 0,'0'0'1489'15,"0"0"-1217"-15,0 0-127 16,0 0 59-16,0 0 1 16,0 0-14-16,0 0-92 15,-72 14-56-15,72-14 22 16,3 0-11-16,23 0 22 16,11 3-9-16,8 0-26 15,7 1 7-15,10-4-33 16,3 3-14-16,8-3 30 15,2 0-25-15,1 0-5 16,-5 0 4-16,-9 0-4 16,-6-3-2-16,-16-1-47 0,-11 4-73 15,-9 0 51-15,-13 0-124 16,-7-3-143-16,0 0-233 0</inkml:trace>
  <inkml:trace contextRef="#ctx0" brushRef="#br0" timeOffset="242">457 379 1719 0,'0'0'392'0,"0"0"-294"0,0 0 51 16,0 0 102-1,-3 158-29-15,3-88-107 0,0 4-58 16,0 2 3-16,0 4-60 16,0 1 0-16,3-12 0 15,2 9-191-15,-2-20-284 16,0-17-662-16</inkml:trace>
  <inkml:trace contextRef="#ctx0" brushRef="#br0" timeOffset="1359">1754 377 1267 0,'0'0'506'0,"0"0"-399"16,0 0-6-16,0 0 85 15,0 0 45-15,0 0-84 16,0 0-70-16,-74-115-32 0,74 98-11 15,23 2-4-15,9 6-21 16,7 9-3-16,7 0-1 16,-1 7 1-16,5 23-6 15,-7 14 12-15,-11 2-11 16,-5 4 17-16,-15 2-18 16,-9 5 6-16,-3-1 39 15,0-3-45-15,-29 0 0 16,-4-5 18-16,1-8-17 15,-1-9 7-15,7-10-8 16,6-5 0-16,3-13 25 16,11-3-24-16,3 0-2 15,3-15-3-15,0-19-77 16,23-11-9-16,20-11-48 0,8-6-20 16,9-5-12-16,5 2-1 15,-3 6 60 1,-6 2 67-16,-10 10 35 0,-10 6 9 15,-16 11 10-15,-8 13 125 16,-7 5 104-16,-5 9-24 16,0 3-23-16,0 0 12 15,-8 12-96-15,-15 20-42 16,-5 12-53-16,-3 12 10 16,2 7 40-16,3-2-26 15,10 2-17-15,5-8 6 16,8-1-25-16,3-8-2 15,0-7-1-15,8-7 2 0,21-8-9 16,7-7 6-16,10-11-69 16,5-6-155-16,31-9-281 15,-9-20-202-15,-18-1-959 0</inkml:trace>
  <inkml:trace contextRef="#ctx0" brushRef="#br0" timeOffset="9241">1035 206 1252 0,'0'0'266'0,"0"0"-127"16,0 0-28-16,0 0 69 15,0 0 30-15,0 0-117 16,-89-59-15-16,85 48-2 0,1-5 6 16,3 5-4-16,0-4-15 15,0 1-6-15,3-1-22 16,17 1-11-16,7-1 16 16,2 4-28-16,7-2 11 15,4 4 5-15,2 6-7 16,1 3 2-16,-1 0-23 15,-7 15 0-15,2 16 10 16,-11 15-10-16,-4 7 0 16,-5 11 26-16,-9 10-2 15,-5 3-6-15,-3 3-9 16,0-2-9-16,-11 0 29 0,-9-9-29 16,1 0 0-1,-1-11 12-15,5-8-11 0,-2-5 9 16,3-10-8-16,5-5 7 15,-2-6 55-15,5-7-48 16,0-6 26-16,3-4 0 16,-1-6-27-16,4 4 6 15,0-3-21-15,0 4 0 16,4 0 17-16,19 4-16 16,3-2 6-16,3-1 27 15,4-3-33-15,4 2 10 16,1 1-8-16,1 2 3 15,4-3 17-15,-4 0-23 16,1 2 8-16,-7-2-5 16,-4 0-3-16,-3 1 0 0,-4-5-33 15,9-2-148-15,-8 0-393 16,-11-12-803-16</inkml:trace>
</inkml:ink>
</file>

<file path=ppt/ink/ink13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9:48:11.378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988 920 1743 0,'0'0'338'0,"0"0"-207"15,0 0 35-15,0 0 25 16,0 0-40-16,0 0-69 16,0 0-54-16,145-59 39 15,-100 59-13-15,1 2-28 16,-4 28 26-16,-11 11-19 15,-9 16 9-15,-16 6 1 16,-6 4-31-16,0 3 9 16,-25 2-20-16,-15-5 0 15,-2-8 24-15,2-12-24 16,-2-15 5-16,7-8 6 16,4-15-3-16,6-9-18 15,8 0-9-15,14-16-75 0,3-19-104 16,13-18-57-1,56-35-83-15,-4 11-62 0,-3 10-477 16</inkml:trace>
  <inkml:trace contextRef="#ctx0" brushRef="#br0" timeOffset="218">1486 917 1597 0,'0'0'405'0,"0"0"-99"15,0 0 21-15,0 0-84 16,0 0-92-16,-110 180-24 15,82-112-31-15,13-1-28 16,4-2 0-16,11-6-36 0,0-5-32 16,7-10 27-16,23-10-27 15,2-9 0-15,10-11-4 16,1-11-44-16,7-3-14 16,2 0-11-16,13-45-128 15,-15-2-396-15,-7 0-67 0</inkml:trace>
  <inkml:trace contextRef="#ctx0" brushRef="#br0" timeOffset="529">1611 183 1662 0,'0'0'247'16,"0"0"-182"-16,0 0 99 16,0 0 71-16,0 0-57 15,0 0-81-15,0 0-35 16,164-20 92-16,-164 61-34 16,0 9-32-16,-14 8-4 15,-14 5-48-15,-3 0 3 16,5-11-39-16,13-7 15 15,13-16-21-15,0-11 6 16,30-13-8-16,64-16-151 16,-1-24-410-16,-5-10-1259 0</inkml:trace>
  <inkml:trace contextRef="#ctx0" brushRef="#br0" timeOffset="1909">2606 1023 1045 0,'0'0'803'0,"0"0"-613"16,0 0-99-16,0 0 3 16,0 0 131-16,0 0-25 15,33 39-65-15,19-26-36 16,16 0-14-16,11-1-46 15,9-6-7-15,5 3-32 16,1-6-11-16,-1 2-86 0,4-1-178 16,-21-4-338-1,-25 0-648-15</inkml:trace>
  <inkml:trace contextRef="#ctx0" brushRef="#br0" timeOffset="2134">3022 811 1891 0,'0'0'310'0,"0"0"-162"16,0 0-71-16,0 0 120 16,-6 153 23-16,6-88-98 15,6 9-78-15,3 3-31 16,2-1-11-16,-2 0 2 0,-2-5-4 15,2 3-166-15,2-18-157 16,-2-15-342-16</inkml:trace>
  <inkml:trace contextRef="#ctx0" brushRef="#br0" timeOffset="2619">4456 266 1721 0,'0'0'329'16,"0"0"-219"-16,0 0 94 15,0 0 76-15,0 0-85 16,0 0-96-16,-79 151-47 16,36-72 6-16,-9 7-37 15,-4 1 2-15,-3-1 20 0,10-7-20 16,7-10-17-1,10-16 9-15,12-18-6 0,10-11 8 16,10-12-17-16,0-10 0 16,0-2 9-16,22 0 12 15,15 0 25-15,11-14-31 16,9-3-15-16,-1-2 11 16,2 8-11-16,-2 1-23 15,0 8-8-15,-4 2-70 16,-4 0-131-16,5 0-94 15,-13 0-210-15,-11 0-74 0</inkml:trace>
  <inkml:trace contextRef="#ctx0" brushRef="#br0" timeOffset="2842">4577 593 1358 0,'0'0'352'15,"0"0"-119"-15,0 0 55 16,0 0-27-16,0 0-111 15,0 0 33-15,-53 188-45 16,53-90-52-16,0 8-5 16,0-3-25-16,0 0-7 15,-9-9-29-15,3-8-19 16,-5-13-2-16,8-10-17 16,3-17-102-16,0-13-258 15,20-14-296-15,6-17-1214 0</inkml:trace>
  <inkml:trace contextRef="#ctx0" brushRef="#br0" timeOffset="3342">4894 985 1746 0,'0'0'495'16,"0"0"-389"-16,0 0 108 15,0 0-10-15,0 0-29 16,177-15-72-16,-138 21-60 16,-9 17-19-16,-7 13 14 15,-11 4 1-15,-12 12 10 16,0 1-35-16,-6-1 7 0,-16-1-21 16,-4-10-2-16,6-9 1 15,6-8-39-15,5-13-29 16,9-5-7-16,0-6-123 15,0 0-65-15,32-23-57 16,14-19 60-16,7-10-88 16,3-8-229-16,-4-1 218 15,-4 5 360-15,-11 13 283 16,-15 10-31-16,-11 14 80 16,-11 17-28-16,0 2 58 15,0 0-67-15,-14 9-43 16,-2 17-87-16,-7 13-64 0,0 10-6 15,0 10-17 1,4 6-16-16,10-3 4 0,4-3-57 16,5-6-1-16,0-9 4 15,14-6-11-15,16-7-1 16,8-12-17-16,9-10-65 16,8-9-56-16,33-26-179 15,-12-20-326-15,-11-2-692 0</inkml:trace>
  <inkml:trace contextRef="#ctx0" brushRef="#br0" timeOffset="3823">5634 113 1991 0,'0'0'396'0,"0"0"-249"15,0 0-2-15,0 0 81 16,0 0-127-16,0 0-57 16,197-106-15-16,-145 106-26 15,-9 0 16-15,-7 0-7 16,-13 14-8-16,-17 5 28 16,-6-2-21-16,0 4 16 15,-12-3-5-15,-13-1-11 16,0-5-15-16,5-3 6 15,5-4-8-15,4-2-4 0,11 0 11 16,0 3-26-16,3 4-14 16,23 3 14-16,13 8 18 15,4 3-37-15,4 5 6 16,-1 4 40-16,-4 4-14 16,-2 5 14-16,-12-3 0 15,-8 2-1-15,-11-5-5 16,-9-3 12-16,0-5 34 15,-29-1 38-15,-19-4-21 16,-14-2-11-16,-11-6-13 16,1-3-1-16,7-7 7 15,6-2-39-15,19-3-9 16,18 0-18-16,22 0-108 0,9 0-454 16,21 0-556-16</inkml:trace>
  <inkml:trace contextRef="#ctx0" brushRef="#br0" timeOffset="4160">6588 1230 1940 0,'0'0'285'15,"0"0"-216"-15,0 0 154 16,0 0 64-16,0 0-133 16,0 0-100-16,0 0 39 15,215 0-45-15,-149 0-2 16,-1 0-11-16,3-3-34 15,-2 0-2-15,-4 3 0 16,-6 0-44-16,-3 0-56 16,-7 0-180-16,-14-6-249 15,-12-3-293-15</inkml:trace>
  <inkml:trace contextRef="#ctx0" brushRef="#br0" timeOffset="4387">7068 859 1962 0,'0'0'334'0,"0"0"-213"16,0 0 101-16,0 0 73 16,-6 195-94-16,3-131-108 15,-3 9-47-15,-2 1-13 16,2-1-24-16,0 1-9 15,6-2-7-15,0 1-134 16,0-17-196-16,15-15-443 0</inkml:trace>
  <inkml:trace contextRef="#ctx0" brushRef="#br0" timeOffset="4814">7959 1419 1952 0,'0'0'503'0,"0"0"-439"15,0 0 52-15,0 0 186 16,0 0-97-16,0 0-145 16,0 0-54-16,0 0-6 0,3 0-14 15,14 0-107-15,12 0-211 16,1-7-374-16,-4-3-1220 0</inkml:trace>
  <inkml:trace contextRef="#ctx0" brushRef="#br0" timeOffset="5016">8492 1356 2126 0,'0'0'370'0,"0"0"-285"0,0 0 10 16,0 0 15-16,0 0-110 15,0 0-14-15,0 0-162 16,138-24-287-16,-103 16-386 16</inkml:trace>
  <inkml:trace contextRef="#ctx0" brushRef="#br0" timeOffset="5192">9033 1324 1472 0,'0'0'950'0,"0"0"-798"15,0 0-43-15,0 0 22 16,0 0-131-16,0 0-33 0,0 0-606 0</inkml:trace>
  <inkml:trace contextRef="#ctx0" brushRef="#br0" timeOffset="13279">155 541 1257 0,'0'0'249'16,"0"0"-106"-16,0 0-29 16,0 0 39-16,0 0 36 15,0 0-17-15,-139 17-51 16,130-17-33-16,2 3-8 15,4-3 5-15,3 0-15 16,0 0-2-16,0 0-45 16,0 0-2-16,3 0 12 0,19 0-24 15,12-3 4 1,5-9-13-16,7 3 2 0,3 2 9 16,1 6-11-16,1 1 0 15,-5 0 7-15,-4 0-7 16,-5 6 0-16,-11 14-2 15,-10 7 2-15,-7 5 6 16,-9 3-5-16,0 1-1 16,-12 0 28-16,-18-2-7 15,-2 1 9-15,-1-5 3 16,1-4-8-16,1-4 44 16,6-8-34-16,2-3-20 0,9-1 21 15,8-4-24-15,3-6 2 16,3 0-14-16,0 0 0 15,0 0 7-15,0 0 2 16,3 0-9-16,20 0 0 16,3 0 2-16,4 0-3 15,-1 7 1-15,7 1 0 16,-2 5 2-16,1 6-1 16,1 7-1-16,-4 2 0 15,-2 9 12-15,-7 4-20 16,-6 4 8-16,-5-1 0 15,-1 3-6-15,-11 1 14 16,0-8-8-16,0 2 1 16,-23-5 7-16,-11-1-5 0,-2-9 10 15,-7-10 20-15,-2-3 16 16,-4-11-17-16,4-3 17 16,-1 0-10-16,-1-3-16 15,12-11 13-15,-1-1-27 16,10 3-8-16,6 4 26 15,10 2-26-15,3-1 0 16,7 7-1-16,0 0-75 16,26 0-109-16,2 0-576 0</inkml:trace>
</inkml:ink>
</file>

<file path=ppt/ink/ink13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9:52:19.001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22 0 1773 0,'0'0'368'0,"0"0"-189"0,0 0 51 15,0 0 30-15,0 0-86 16,0 0-83-16,-22 29 24 16,22-29-65-16,0 0-25 15,0 2 57-15,6-2-40 16,16 5 23-16,9-5-20 16,8 0-15-16,10 1 40 15,10-1-68-15,9 0 5 16,11 0 34-16,7 0-31 15,5 0 1-15,4 0-11 16,3 3 0-16,0-3 7 16,1 0-7-16,-8 0 0 15,-6 0 1-15,-17 0 0 0,-11 0 6 16,-21 0-7 0,-13 0 0-16,-17 0 1 0,-6 0-1 15,0 0-54-15,0 4-4 16,-17-2-58-16,-15 2-104 15,2-4-313-15,4 3-218 0</inkml:trace>
</inkml:ink>
</file>

<file path=ppt/ink/ink13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9:52:19.476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23 0 1721 0,'0'0'484'0,"0"0"-391"16,0 0 83-16,0 0 88 15,0 0-9-15,0 0-44 16,0 0-107-16,-23 27-33 16,23-27 16-16,0 0-42 15,0 0 9-15,14 0-12 16,9 0-25-16,16 0 76 16,16 5-59-16,21 1 2 0,12 0 26 15,17-1-56 1,5-2 16-16,6-3-22 0,1 3 0 15,-2-3 22-15,-4 3-22 16,-6 0 0-16,-17 0 15 16,-15-3-3-16,-22 3-23 15,-17-3 11-15,-14 4-3 16,-14-4-9-16,-6 0 12 16,0 0-28-16,0 0-38 15,-14-4-125-15,-9-14-141 16,-3-4-806-16</inkml:trace>
</inkml:ink>
</file>

<file path=ppt/ink/ink13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9:52:20.692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1500 222 1502 0,'0'0'326'16,"0"0"-216"-16,0 0 67 16,0 0 71-16,0 0-55 15,0 0-78-15,0 0-51 16,-99-143-19-16,83 128 52 16,3 0-33-16,-6 3-14 15,-4 0 29-15,-3 4-43 16,-7 1 27-16,-10 4-33 15,-10 1-29-15,-9 2 35 16,-4 0-35-16,-8 0 0 0,-5 18 14 16,0-1 0-16,-3 7-25 15,2-1 10-15,1 4 0 16,3 3 22-16,4 1-21 16,7 7-1-16,3 7 37 15,6 5-37-15,4 8 18 16,2 14-18-16,10 7 7 15,5 7 5-15,8 10-11 16,7 2 7-16,11 5 1 16,9 0 0-16,0-3 3 15,0 1-12-15,20-7 1 16,9 1 23-16,7-10-24 16,7-5 20-16,5-10-7 15,12-8-11-15,8-9 25 16,8-12-27-16,9-5 12 0,11-13 1 15,-2-11-12-15,7-12 0 16,1 0-1-16,-5-9 1 16,-1-21-10-16,-5-8 6 15,-9-8-1-15,-12-10 3 16,-12-1 2-16,-19-2 8 16,-13-2-8-16,-15 3-1 15,-11-6 41-15,-3 2-40 16,-37 4 17-16,-16 2 36 15,-18 3-21-15,-19 12 23 16,-15 6-26-16,-13 10-17 16,1 16 8-16,-2 8-21 15,17 1-8-15,17 0 7 0,29 17-75 16,23 1-111 0,19-7-745-16</inkml:trace>
</inkml:ink>
</file>

<file path=ppt/ink/ink13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9:48:35.187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56 1 2235 0,'0'0'552'15,"0"0"-474"-15,0 0 12 16,0 0 86-16,0 0 6 0,0 0-129 15,0 0-27 1,111 0-14-16,-69 0-3 16,4 0-18-16,2 0-26 0,9 6-132 15,25 4-11-15,-14-4-90 16,-15 0-572-16</inkml:trace>
  <inkml:trace contextRef="#ctx0" brushRef="#br0" timeOffset="197">0 306 430 0,'0'0'2087'0,"0"0"-1747"16,0 0-267-16,0 0 54 0,0 0 16 15,0 0-61-15,0 0-18 16,183 123-46-16,-85-123-18 15,56 0-127-15,-26-15-199 16,-17-5-724-16</inkml:trace>
</inkml:ink>
</file>

<file path=ppt/ink/ink13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9:48:33.709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92 903 1562 0,'0'0'344'0,"0"0"-159"16,0 0-92-16,0 0 60 15,0 0 15-15,0 0-33 16,-88 34-26-16,88-34-70 16,0 0-24-16,0 0-14 15,9 0 0-15,24 0 31 16,13-6-26-16,13-19-6 0,10-9 12 16,7-14-12-1,-2-4-1-15,2-11-32 0,-5-4-2 16,-5-6 24-16,-10-1-43 15,-14 1 20-15,-13 2 26 16,-9 6 16-16,-13 2 20 16,-7 8 21-16,0 7 2 15,0 13 62-15,-13 9-51 16,-10 8 21-16,0 9 19 16,-7 6-39-16,4 3-21 15,-3 0-37-15,-4 32 1 16,1 18 10-16,-5 15-16 15,1 21 0-15,4 13 5 16,5 11 5-16,1 5-19 16,6 2 9-16,4 0 0 0,6-10-1 15,1-9 1-15,2-9 0 16,4-19-2-16,3-17-1 16,0-15 2-16,0-16-6 15,0-12 7-15,0-10 17 16,0 0-16-16,0 0-1 15,0-29 19-15,0-15-18 16,0-12-2-16,0-8-16 16,13-6 13-16,16 3-10 15,5 12 14-15,5 11 0 16,4 7-1-16,2 20-18 16,1 13 13-16,-1 4-14 15,-2 8 20-15,-4 27 5 0,-5 12-5 16,-16 7 11-1,-4 4 7-15,-11 4-9 0,-3-6 2 16,0-3-11-16,0-9 0 16,0-9 8-16,0-10-7 15,0-12 0-15,0-6-1 16,0-7-35-16,0 0-65 16,33-24-153-16,10-17-258 15,-4-6-51-15</inkml:trace>
  <inkml:trace contextRef="#ctx0" brushRef="#br0" timeOffset="327">1523 47 1766 0,'0'0'475'0,"0"0"-324"16,0 0-34-16,0 0-8 16,0 0 47-16,-177 111 10 15,124-40-73-15,5 17-25 16,2 21 31-16,4 16-61 16,11 5-5-16,9 2 18 0,12-6-22 15,10-8-3 1,0-12-26-16,3-11 1 0,23-19 8 15,8-11-9 1,4-18-68-16,9-17-55 0,21-30-209 16,-12 0-268-16,-7-9-338 0</inkml:trace>
  <inkml:trace contextRef="#ctx0" brushRef="#br0" timeOffset="605">1791 698 2181 0,'0'0'382'0,"0"0"-272"0,0 0 65 16,0 0-15-16,0 0-63 15,0 0-12-15,0 0-41 16,108 187 22-16,-71-133-57 15,-2 3 0-15,-2-4 1 16,-1-6 0-16,1-6-17 16,-7-6 7-16,-3-5-82 15,-3-10-40-15,-7-5-111 16,-10-9-329-16,-3-6-230 0</inkml:trace>
  <inkml:trace contextRef="#ctx0" brushRef="#br0" timeOffset="852">1775 1275 1901 0,'0'0'377'16,"0"0"-226"-16,0 0 30 15,0 0 5-15,0 0-48 16,0 0-78-16,111-212-21 15,-46 130-22-15,5-2-9 16,-5 8 9-16,-13 14-17 16,-10 12-15-16,-11 15 15 0,-9 6-146 15,-2 0-129-15,-8 5-332 16,-1 3-1317-16</inkml:trace>
  <inkml:trace contextRef="#ctx0" brushRef="#br0" timeOffset="1217">2486 0 1487 0,'0'0'908'0,"0"0"-707"15,0 0-124-15,0 0 78 0,0 0-7 16,0 0-92-16,0 0 21 16,121 70-27-16,-56-20 4 15,7 15-6-15,1 12-12 16,-2 13 13-16,-9 11-12 16,-10 6-16-16,-19 7 12 15,-16 4-16-15,-17 9 2 16,-3 3-19-16,-37-10 2 15,-10-5 4-15,-1-20-6 16,2-20-18-16,7-18 4 16,8-21-53-16,14-24-42 15,20-30-162-15,0-27-329 16,0-14-751-16</inkml:trace>
</inkml:ink>
</file>

<file path=ppt/ink/ink13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9:48:40.263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0 951 1910 0,'0'0'382'16,"0"0"-283"-16,0 0 33 15,0 0 34-15,0 0-46 16,0 0-48-16,0 0-48 15,104-17 7-15,-55 17-10 0,0 0 5 16,-2 25 47 0,-12 12-61-16,-13 10-6 0,-17 8 27 15,-5 7-12-15,-14 3-1 16,-19-2-20-16,-5-11 0 16,-2-12 12-16,10-6-12 15,10-15-18-15,8-15 8 16,12-4-68-16,0-4-101 15,23-36-167-15,51-42-16 16,-4 11 53-16,-5 0-409 0</inkml:trace>
  <inkml:trace contextRef="#ctx0" brushRef="#br0" timeOffset="205">651 783 1465 0,'0'0'484'0,"0"0"-227"15,0 0 3-15,0 0-109 16,0 0 66-16,-108 207-48 15,75-121-70-15,7-4 34 16,12-4-71-16,11-3-28 16,3-7-6-16,11-12-28 15,21-9 13-15,13-14-13 16,9-13-15-16,-3-17-24 16,8-3-114-16,14-56-126 15,-12-6-179-15,-14-3-131 0</inkml:trace>
  <inkml:trace contextRef="#ctx0" brushRef="#br0" timeOffset="653">575 97 2043 0,'0'0'313'16,"0"0"-245"-16,0 0 42 15,0 0 73-15,173-89-77 16,-106 83-30-16,-5 6-10 16,-7 0-51-16,-12 6 33 15,-13 18-8-15,-15 0-31 0,-15 5 36 16,0 0-27 0,-15 1 6-16,-18-1-17 0,-4-6 2 15,2-4-18-15,5-8 8 16,10-5-22-16,11-2 13 15,9-4 8-15,0 0-17 16,3 0-69-16,30 0 14 16,10 2 74-16,6 10-18 15,7 8 4-15,1 7 7 16,0 9 14-16,-1 2-3 16,-14 4-3-16,-13-3 42 15,-18-2 33-15,-11-1-43 0,-8-2 9 16,-31-3 15-16,-13-9-26 15,-1-1 10 1,-2-9-34-16,10-2-7 0,11-8 0 16,21-2-160-1,10 0-403-15,3 0-423 0</inkml:trace>
  <inkml:trace contextRef="#ctx0" brushRef="#br0" timeOffset="915">1492 1246 2194 0,'0'0'389'0,"0"0"-267"15,0 0-58-15,207 0 112 0,-125-6-20 16,6-1-77-16,-3 6-14 15,0 1-49-15,-13 0-16 16,-13 0 0-16,-14 0-42 16,-11 1-129-16,-14-1-126 15,-11 0-324-15,-9 0-53 0</inkml:trace>
  <inkml:trace contextRef="#ctx0" brushRef="#br0" timeOffset="1121">2006 834 232 0,'0'0'1926'15,"0"0"-1664"-15,0 0-96 16,-3 177 79-16,3-99 33 16,0 8-121-16,0 2-95 15,3-5-3-15,4-2-58 16,2-8-2-16,2-15-63 15,1-2-194-15,2-21-368 16,-8-14-925-16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6:05:19.476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185 334 1825 0,'0'0'551'16,"0"0"-440"-16,0 0-22 16,0 0 101-16,0 0-62 0,0 0-56 15,209-45-15-15,-107 34-38 16,12-1-4-16,5 3-8 15,2 6 1-15,-1 0 5 16,2 3-13-16,-1 0 1 16,4 0 5-16,-4 0-5 15,-7 0-1-15,-23 0 12 16,-18 0-5-16,-31 0-4 16,-22-3-3-16,-17-5 30 15,-3-4 98-15,-13-9-113 16,-22-3 1-16,-8-1 14 15,-4-3-9-15,1 2 6 16,4-1-3-16,6 9 9 0,7 4 27 16,12 5-59-16,8 5-1 15,9 4 11-15,0 0-11 16,3 10-1-16,23 17 0 16,13 5 1-16,7 6 3 15,4 0-3-15,2 5 0 16,-10-6-7-16,-6-1 7 15,-16-4-1-15,-14 4 1 16,-6-5 0-16,-19 5 2 16,-30 2-2-16,-13 1-63 15,-11-4 1-15,-24-3-191 16,15-6-329-16,3-10-483 0</inkml:trace>
  <inkml:trace contextRef="#ctx0" brushRef="#br0" timeOffset="298">4 0 436 0,'0'0'1617'0,"0"0"-1266"0,0 0-269 16,0 0 141-16,0 158 13 15,0-75-83-15,0 13-56 16,0 1-59-16,-3-9 22 16,3-6-60-16,0-11-9 15,23 0-54-15,13-18-322 16,1-12-555-16</inkml:trace>
</inkml:ink>
</file>

<file path=ppt/ink/ink13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9:48:36.540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0 1161 1577 0,'0'0'318'16,"0"0"-257"-16,0 0-52 0,0 0 98 15,0 0-5-15,0 0-61 16,0 0-25-16,167-118-15 16,-118 66 30-16,4-8-31 15,-4-7 0-15,-4-6 32 16,-2-1 14-16,-7-2 5 15,-7 5 12-15,-3 4 9 16,-9 6 38-16,-4 15-16 16,-7 13-3-16,-3 15 25 15,-3 16-36-15,0 2 12 16,0 15-48-16,0 34-19 16,0 32 26-16,0 20-36 15,0 20-9-15,0 9 18 16,-3-6-22-16,3-12 2 0,0-15-4 15,0-10 0-15,0-17-1 16,3-11-32-16,8-18-99 16,1-21-170-16,5-14-307 15,-7-6-248-15</inkml:trace>
  <inkml:trace contextRef="#ctx0" brushRef="#br0" timeOffset="318">1188 1153 1949 0,'0'0'503'0,"0"0"-436"15,0 0 74-15,0 0 58 16,0 0-50-16,0 0-59 16,232-22-63-16,-153 16-5 15,6 4-22-15,8 2 2 16,10 0 14-16,6 0-16 16,2 0 0-16,-12 0 0 15,-18 0-99-15,-22-15-146 16,-23 1-248-16,-27 2-206 0</inkml:trace>
  <inkml:trace contextRef="#ctx0" brushRef="#br0" timeOffset="553">1839 661 2058 0,'0'0'568'0,"0"0"-508"16,0 0 39-16,0 0 115 16,0 200-49-16,0-118-110 0,3 7-43 15,5-2 20 1,1-3-32-16,-1-9 0 16,4 0-76-16,14 2-237 0,1-19-369 15,-4-12-686-15</inkml:trace>
  <inkml:trace contextRef="#ctx0" brushRef="#br0" timeOffset="1102">2943 920 2385 0,'0'0'315'0,"0"0"-315"15,0 0 0-15,0 0 45 16,0 0 71-16,0 0-19 16,190-35-32-16,-158 61-55 15,-5 12-2-15,-14 4 50 16,-10 8-21-16,-3 0-26 15,-6-1-11-15,-17-6 0 16,0-8-1-16,3-9-10 16,4-9-19-16,10-10 17 15,2-5-33-15,4-2-32 16,0 0-39-16,7-20-63 0,21-17 29 16,12-9-21-16,5-7 30 15,6-5 35-15,-6 4 58 16,-5 7 48-16,-12 12 1 15,-8 11 123-15,-12 16 130 16,-5 8-39-16,-3 0 47 16,0 0-69-16,-8 23-78 15,-15 13-57-15,-5 10-17 16,-6 9 14-16,8 3 19 16,10 1-59-16,10-6-2 15,6-5 12-15,0-8-24 16,33-4 0-16,5-10-7 15,18-7-58-15,13-17-23 16,52-11-294-16,-16-28-420 16,-14-3-290-16</inkml:trace>
  <inkml:trace contextRef="#ctx0" brushRef="#br0" timeOffset="1359">4259 1085 2349 0,'0'0'536'0,"0"0"-511"16,0 0 14 0,0 0 70-16,183 0 16 0,-98 0-77 15,7 0 0-15,6 0-26 16,4 0-20-16,-11 0 4 15,-9 0-6-15,-6 0-113 16,-11 0-192-16,-19 0-473 16,-20-9-908-16</inkml:trace>
  <inkml:trace contextRef="#ctx0" brushRef="#br0" timeOffset="1549">4793 706 2210 0,'0'0'539'0,"0"0"-482"16,0 0 118-16,0 176 31 15,12-84-55-15,5 3-101 16,6 9-25-16,3-9-25 16,10 5-102-16,-6-24-399 15,-7-22-1440-15</inkml:trace>
  <inkml:trace contextRef="#ctx0" brushRef="#br0" timeOffset="2356">5745 808 1854 0,'0'0'483'0,"0"0"-437"15,0 0-24-15,0 0 107 16,0 0-35-16,0 0 7 16,193-11-65-16,-147 37-8 15,-13 8 13-15,-13 11-32 0,-17 5 3 16,-3 6-12-16,-14 2 0 15,-24 1 3-15,-4-7-3 16,5-11 0-16,12-12 0 16,8-15 0-16,11-14-7 15,6 0-61-15,6-14-98 16,33-28 9-16,13-19-66 16,13-10 37-16,1-6 59 15,0 1 20-15,-11 9 73 16,-12 6 34-16,-13 21 13 15,-15 11 172-15,-7 16 85 16,-8 9 17-16,0 4-21 16,0 0-59-16,-3 13-50 0,-17 23-114 15,-7 11-41 1,1 17 52-16,3 7-27 0,6 3 4 16,14-3-1-16,3-6-29 15,3-9 4-15,28-6-5 16,11-12-6-16,7-5-11 15,10-15-8-15,3-18-77 16,26-12-167-16,-16-27-45 16,-13-5-397-16</inkml:trace>
  <inkml:trace contextRef="#ctx0" brushRef="#br0" timeOffset="2659">6502 57 1600 0,'0'0'558'16,"0"0"-442"-16,0 0-39 15,0 0 138-15,0 0 8 16,0 0-73-16,0 0-63 16,206-57-20-16,-174 57 9 15,-12 25-29-15,-17 7 10 16,-3 10 22-16,-12 7-34 15,-25 4-15-15,-8-3-20 16,2-6-8-16,7-8 11 16,13-13-13-16,14-6 0 0,9-4-9 15,0-5-36-15,49-2-53 16,61-6-78-16,-5 0-345 16,0-12-384-16</inkml:trace>
  <inkml:trace contextRef="#ctx0" brushRef="#br0" timeOffset="2913">7448 1032 2440 0,'0'0'427'0,"0"0"-378"15,0 0-4-15,0 0 140 16,184-12-99-16,-96 3-47 16,6 0 1-16,8 3-18 15,-7 3 0-15,-7 3-22 16,-12 0-62-16,-4-2-97 16,-19-2-467-16,-21-5-240 0</inkml:trace>
  <inkml:trace contextRef="#ctx0" brushRef="#br0" timeOffset="3104">7935 645 2277 0,'0'0'471'0,"0"0"-374"15,0 157 13-15,0-71 112 16,0 9-104-16,3 1-95 15,5 2 2-15,12 22-25 16,-5-28-160-16,-1-19-592 0</inkml:trace>
</inkml:ink>
</file>

<file path=ppt/ink/ink13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9:48:43.494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0 0 1773 0,'0'0'594'0,"0"0"-524"0,0 0 28 15,0 0 33-15,0 0-6 16,0 0 38-16,108 26-100 16,-38-19-30-16,7-5-1 15,13 2-31-15,-2-4-2 16,10 0-188-16,-23 0-302 15,-27 4-278-15</inkml:trace>
</inkml:ink>
</file>

<file path=ppt/ink/ink13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9:48:43.705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0 0 2094 0,'0'0'484'0,"0"0"-437"16,0 0 22-16,0 0 132 15,0 0-47-15,176 36-65 16,-77-36-89-16,65 0-57 16,-23-9-492-16,-10-6-1807 0</inkml:trace>
</inkml:ink>
</file>

<file path=ppt/ink/ink13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9:48:41.946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41 199 2794 0,'0'0'385'16,"0"0"-340"-16,0 0 7 16,0 0 38-16,0 0-11 15,0 0-65-15,0 0-14 16,57-62-84-16,-18 38-260 16,-3 0-640-16</inkml:trace>
  <inkml:trace contextRef="#ctx0" brushRef="#br0" timeOffset="179">638 103 2578 0,'0'0'256'0,"0"0"-256"16,0 0-113-16,0 0-8 15,179-65-242-15,-122 48-406 0</inkml:trace>
  <inkml:trace contextRef="#ctx0" brushRef="#br0" timeOffset="330">1369 138 2443 0,'0'0'518'0,"0"0"-455"15,0 0-39-15,0 0-24 16,0 0-160-16,0 0-1140 0</inkml:trace>
  <inkml:trace contextRef="#ctx0" brushRef="#br0" timeOffset="22778">868 127 9 0,'0'0'1292'16,"0"0"-1077"-16,0 0-89 15,0 0 36-15,0 0 1 16,0 0-17-16,-11-32-29 16,5 32 16-16,3 0-35 15,3 0-3-15,0 0 20 16,-3 0-38-16,3 0 13 0,-5 0-1 16,2 0-17-16,-3 0 3 15,0 0-48-15,-2 0-18 16,-4 0 22-16,2 0-30 15,0 8-1-15,0 4-12 16,7 3 12-16,-3 0-14 16,6-6 5-16,0-1-8 15,0-4 16-15,0-2-23 16,0-2 9-16,0 0-30 16,0 0 44-16,0-8-23 15,9-15 24-15,-2-1 0 16,-4 0 19-16,-3 4 1 15,0 1 4-15,0 7 7 0,0 6 0 16,-10 4 38-16,-2 2-69 16,-5 0 0-16,0 2 5 15,1 20-5-15,6 4 0 16,4-3-13-16,6 4 5 16,0-3-11-16,0-6 19 15,6-4-42-15,11-8 10 16,3-3-77-16,0-3 49 15,-1 0 32-15,-3-18 28 16,0-10 14-16,-5 3-6 16,-11-2 15-16,0 2 65 15,0 3-34-15,-8 8-3 16,-8 5-23-16,-3 3-19 16,3 6-18-16,5 0-1 0,11 6-198 15,0 15-125-15,23-6-356 16</inkml:trace>
  <inkml:trace contextRef="#ctx0" brushRef="#br0" timeOffset="23775">1505 127 1100 0,'0'0'257'0,"0"0"-82"15,0 0-11-15,0 0-16 16,0 0-36-16,0 0-30 16,0 0 18-16,-65-3-5 15,59 3-27-15,3 0 30 16,-2 0-32-16,5 0 4 16,0 0 0-16,0 0-4 15,0 0 16-15,0 0-38 16,-3-6-2-16,3 3 24 15,0-3-14-15,-3 0-10 16,0 4-6-16,0 2-11 16,0-4 34-16,3 4-38 0,-4 0-9 15,1 0 19-15,-3 0-16 16,2 12-4-16,-3 6-11 16,4 0 0-16,3-1-6 15,0-2 6-15,0-3-4 16,0-6 2-16,0-2 2 15,0-4-1-15,0 0-20 16,0 0 21-16,0 0 17 16,3-7-17-16,-3-11 0 15,0-1 21-15,0 2-20 16,0 0 26-16,0 5-9 16,-9 0-10-16,-8 10 63 15,5 2-71-15,-5 0 2 0,1 0 10 16,2 18-12-16,2 6-2 15,6 5-10-15,6-3 12 16,0 1-11-16,0-7 11 16,3-2 0-16,16-9-2 15,4-7-43-15,3-2 26 16,0 0 2-16,0-20 16 16,1-9-8-16,-7-4 9 15,-8-4 0-15,-5 3 25 16,-7 1-17-16,0 7 31 15,0 6-5-15,-24 5-21 16,-2 9 50-16,-3 6-51 16,-1 0-10-16,4 0-2 0,7 17-6 15,12 7 6 1,7 2-24-16,0 1-24 0,7-2-26 16,38-12-239-16,-2-5-408 15,-7-8-1383-15</inkml:trace>
  <inkml:trace contextRef="#ctx0" brushRef="#br0" timeOffset="24962">78 0 1227 0,'0'0'280'16,"0"0"-145"-16,0 0 13 0,0 0-14 16,0 0 42-16,0 0-57 15,0 0-15-15,-49 11 10 16,46-5-34-16,0 4-13 15,-1 1-24-15,1 11-14 16,-4 0 29-16,4 5-52 16,0 1-5-16,3 1 7 15,0-6-2-15,0-2-12 16,0-6 5-16,6-7 1 16,4-5 4-16,3-3-4 15,1 0 0-15,-5-6 6 0,5-17 0 16,-5-4 8-1,-6 1-4-15,1-4 17 0,-4 7 46 16,0 4-7-16,0 6 1 16,-4 7-12-16,-2 6-14 15,-3 0-11-15,1 2-30 16,-1 22-12-16,1 5 3 16,5 2 9-16,3 6-2 15,0-7 2-15,0-7 0 16,11-5-12-16,6-9-24 15,-5-3-40-15,1-6 42 16,-3 0 28-16,0-15 6 16,-4-12 6-16,-3-4 10 15,-3 0 58-15,0 1-52 16,0 7 6-16,0 9 22 0,-3 3-10 16,-3 7-5-1,-1 4-8-15,1 0-26 0,-1 3-1 16,-3 17-21-16,4 5 0 15,3 1-12-15,3-3-52 16,0-5-78-16,9-9-31 16,14-7-154-16,1-2-381 0</inkml:trace>
</inkml:ink>
</file>

<file path=ppt/ink/ink13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9:49:09.916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0 1129 1114 0,'0'0'533'16,"0"0"-418"-16,0 0-52 15,0 0 76-15,0 0 31 16,0 0-90-16,88-58-3 16,-51 25-27-16,2-5 1 0,1-10-4 15,2 2 2-15,-5-7 27 16,-2-4-17-16,-5 1-6 15,-4 4 6-15,-6 1-11 16,-4 7 21-16,-7 12 13 16,2 8-19-16,-8 13 23 15,-3 11-53-15,0 0-10 16,0 9 25-16,0 34-26 16,0 28 1-16,0 24-4 15,0 14-7-15,0 5 24 16,0-2-30-16,-6-11-6 15,1-16 12-15,5-15-11 16,0-13 4-16,0-11-5 0,0-15-81 16,23-17-71-16,8-7-414 15,-6-7-219-15</inkml:trace>
  <inkml:trace contextRef="#ctx0" brushRef="#br0" timeOffset="251">960 1203 1684 0,'0'0'481'0,"0"0"-333"16,0 0 151-16,0 0-12 0,0 0-94 15,0 0-91 1,190 6-51-16,-119-6-6 0,8 0-36 15,3 0 10-15,0 0-19 16,-7 0-38-16,-16 0-80 16,-17 13-255-16,-22 0-391 15,-17 2-806-15</inkml:trace>
  <inkml:trace contextRef="#ctx0" brushRef="#br0" timeOffset="492">1346 849 2089 0,'0'0'374'0,"0"0"-295"0,0 0-1 16,0 0 179-16,0 187-98 15,0-118-88-15,0 2-41 16,0 3-29-16,0-3-1 15,3-6-17-15,11-6-113 16,11-5-240-16,3-17-311 16,-6-12-1158-16</inkml:trace>
  <inkml:trace contextRef="#ctx0" brushRef="#br0" timeOffset="1001">2017 971 1041 0,'0'0'1152'16,"0"0"-1015"-16,0 0-94 16,0 0 63-16,0 0 80 15,0 0-45-15,184 17-36 16,-148 18-15-16,-10 9-63 15,-9 7-18-15,-11 5 31 16,-6 3-25-16,0-4-8 16,-23-4-6-16,-3-10-1 15,7-9 3-15,2-10-3 16,6-11-21-16,11-10 11 0,0-1-68 16,0-4-67-16,28-34-93 15,17-19-30-15,11-14 10 16,5-11 34-16,6 0 44 15,-9 1 96-15,-8 21 84 16,-18 12 16-16,-13 19 129 16,-11 18 93-16,-8 11 90 15,0 0-59-15,-11 11-32 16,-15 24-130-16,-7 15-20 16,-6 12 9-16,-4 12-23 15,11-4-17-15,9-5 19 16,10-7-64-16,13-6 0 15,0-8 9-15,13-6-19 0,19-11-2 16,14-6-39-16,10-17-127 16,43-4-123-16,-14-25-411 15,-11-8-592-15</inkml:trace>
  <inkml:trace contextRef="#ctx0" brushRef="#br0" timeOffset="1294">3363 1129 1942 0,'0'0'472'16,"0"0"-407"-16,0 0 71 15,0 0 120-15,0 0-105 16,0 0-97-16,183-14-6 16,-114 11-42-16,7 0 4 15,-2 3 1-15,2 0-11 16,0 0-12-16,-11 0-60 16,-10 0-264-16,-19-6-326 15,-19-7-290-15</inkml:trace>
  <inkml:trace contextRef="#ctx0" brushRef="#br0" timeOffset="1493">3739 761 1721 0,'0'0'515'16,"0"0"-441"-16,0 0 124 15,0 0 100-15,-6 210-87 16,6-131-117-16,6 3-22 15,8-1-63-15,-5-7-7 16,-1-9-4-16,4 1-41 16,-2-15-279-16,-4-13-449 0</inkml:trace>
  <inkml:trace contextRef="#ctx0" brushRef="#br0" timeOffset="2148">4682 912 1491 0,'0'0'829'16,"0"0"-729"-16,0 0-80 16,0 0 198-16,0 0 54 15,0 0-193-15,0 0-53 16,60-65-4-16,-25 53-15 16,4 3 19-16,1 5-7 15,-1 4-13-15,-3 0 3 16,-4 27 3-16,-9 15-12 15,-9 10 42-15,-14 11-19 16,0 4-3-16,0 1-19 16,-17-3 4-16,-6-9 3 15,4-10-8-15,2-9-32 16,5-18 1-16,1-6-22 0,11-7-30 16,0-6-65-1,0 0 16-15,11-23-112 0,21-16-58 16,10-17 53-16,8-6-2 15,-1-9-13-15,-4 4 153 16,-5 6 111-16,-14 9 87 16,-7 12 177-16,-11 11-56 15,-5 12 103-15,-3 6 29 16,0 11-23-16,0 0-88 16,-11 21-132-16,-11 23-67 15,-4 18 56-15,0 12-31 16,3 5 0-16,7-1-7 15,9-9-19-15,7-6-11 16,0-10-18-16,29-13 1 16,8-7-14-16,8-12 11 0,4-14-74 15,7-7-101-15,23-36-333 16,-17-12-181-16,-13-3-1182 0</inkml:trace>
  <inkml:trace contextRef="#ctx0" brushRef="#br0" timeOffset="2457">5124 63 1962 0,'0'0'384'0,"0"0"-298"15,0 0-32-15,0 0 133 16,0 0-33-16,170-62-51 15,-130 62-60-15,-14 23-8 16,-10 12 51-16,-16 13-18 16,0 5-8-16,-22 3-11 15,-15-1-48-15,-2-3 22 16,4-14-23-16,12-9 0 16,12-10-8-16,11-6 8 15,3-7-18-15,40-3 17 16,25-3-78-16,70 0-123 15,-13-11-286-15,-14-8-18 0</inkml:trace>
  <inkml:trace contextRef="#ctx0" brushRef="#br0" timeOffset="2751">6181 1121 1005 0,'0'0'1421'0,"0"0"-1273"15,0 0-139-15,0 0 106 16,187 0 127-16,-114-3-105 0,1 0-81 15,-1 3-11-15,-4 0-36 16,-7 0-9-16,-7 0-44 16,7 0-216-16,-12-10-37 15,-18-5-669-15</inkml:trace>
  <inkml:trace contextRef="#ctx0" brushRef="#br0" timeOffset="2939">6643 802 2150 0,'0'0'478'0,"0"0"-383"16,0 195 132-16,0-104-79 16,-3 3-92-16,3-8-53 15,0 9-3-15,0-24-371 16,0-15-811-16</inkml:trace>
</inkml:ink>
</file>

<file path=ppt/ink/ink13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9:49:14.145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0 296 1918 0,'0'0'333'0,"0"0"-101"15,0 0 25-15,0 0-27 16,173 6-91-16,-108-6-77 16,11 0-26-16,6 0 36 15,3 0-62-15,0 0 4 16,-7 0-14-16,-8 0-26 15,-13 0-103-15,-10 0-156 0,-18 0-184 16,-12 0-81-16,-14 0-978 16</inkml:trace>
  <inkml:trace contextRef="#ctx0" brushRef="#br0" timeOffset="293">510 0 1075 0,'0'0'677'16,"0"0"-495"-16,0 0-38 15,0 0 122-15,0 0 38 16,0 0-86-16,-36 194-88 16,36-126-46-16,0 8-68 15,0 5-16-15,13 27-3 16,7-19-237-16,0-19-464 0</inkml:trace>
</inkml:ink>
</file>

<file path=ppt/ink/ink13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9:49:13.522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17 145 1813 0,'0'0'507'16,"0"0"-398"-16,0 0 55 15,0 0 89-15,0 0-55 16,0 0-71-16,0 0-103 15,-17-12-18-15,17 6-6 16,23-6-143-16,14-4-148 16,-4 5-427-16</inkml:trace>
  <inkml:trace contextRef="#ctx0" brushRef="#br0" timeOffset="171">508 121 1661 0,'0'0'670'15,"0"0"-606"-15,0 0-64 16,0 0-120-16,0 0-133 16,0 0-485-16</inkml:trace>
  <inkml:trace contextRef="#ctx0" brushRef="#br0" timeOffset="329">855 39 1790 0,'0'0'550'16,"0"0"-416"-16,0 0 89 16,0 0-63-16,0 0-160 15,0 0-3-15,0 0-264 16,105-39-412-16</inkml:trace>
</inkml:ink>
</file>

<file path=ppt/ink/ink13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9:49:16.729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0 23 1888 0,'0'0'398'0,"0"0"-302"0,0 0 123 16,0 0 49-16,0 0-124 15,0 0-85-15,243 0 7 16,-158-2-46-16,9-4-1 16,5 0-10-16,-3 2-9 15,8 1-111-15,-23 1-356 16,-25 2-230-16</inkml:trace>
</inkml:ink>
</file>

<file path=ppt/ink/ink13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9:49:16.939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0 23 2273 0,'0'0'641'0,"0"0"-576"16,0 0 15-16,0 0 105 16,0 0-73-16,227 6-78 15,-129-6 4-15,62-2-38 16,-25-13-112-16,-21 3-557 0</inkml:trace>
</inkml:ink>
</file>

<file path=ppt/ink/ink13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9:49:15.253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0 632 1453 0,'0'0'261'0,"0"0"-161"15,0 0-18-15,0 0 96 16,0 0 50-16,0 0-139 16,0 0-46-16,14-7 27 0,14 7-37 15,9 0 25 1,-2 11 9-16,1 27-20 0,1 14 6 15,-8 11-37-15,-10 10 3 16,-8 7 17-16,-11 0-35 16,0-7 7-16,-23-2 5 15,-13-8-7-15,-4-10-5 16,1-12 0-16,2-9-1 16,8-14 12-16,10-9-11 15,5-9-1-15,8 0 0 16,6-18-71-16,0-17-128 15,59-34-94-15,-3 11-97 16,-4 2-571-16</inkml:trace>
  <inkml:trace contextRef="#ctx0" brushRef="#br0" timeOffset="241">530 766 1570 0,'0'0'402'0,"0"0"-148"16,0 0 66-16,0 0-65 15,0 0-134-15,0 0-19 16,0 0-50-16,-144 200 17 16,118-124 3-16,12 1-21 15,8-5-11-15,6-5-23 16,0-8-4-16,23-9 12 16,10-12-14-16,10-8-22 15,5-16 5-15,9-11-85 0,8-3-92 16,23-39-172-16,-15-10-283 15,-15 2-1301-15</inkml:trace>
  <inkml:trace contextRef="#ctx0" brushRef="#br0" timeOffset="1122">762 268 1222 0,'0'0'340'0,"0"0"-176"15,0 0-22-15,0 0 31 16,0 0-25-16,0 0-17 16,-16-177-54-16,40 148-9 15,-1 1 12-15,2 11-25 0,1 5-13 16,5 10-17-16,-3 2-4 16,1 6 25-16,-1 22-16 15,-10 16-8-15,-1-2 5 16,-10 6-16-16,-4 0-1 15,-3-5-9-15,0-4 1 16,0-10-2-16,-7-9-2 16,1-4 2-16,0-14 10 15,-2-2 2-15,5 0 31 16,0-18-22-16,3-14-6 16,0-3-9-16,3-8-6 15,17 0 0-15,10 2 2 16,-1 6-2-16,4 5 0 0,-4 13-6 15,5 11 6-15,-3 6 21 16,0 0-12-16,-5 25 0 16,-4 15 44-16,-5 7-19 15,-5 0-6-15,-9 3-8 16,2-3-2-16,-5-8 3 16,0-5-21-16,0-7 0 15,0-6 14-15,0-4-14 16,15-5-1-16,32-9-162 15,-4-3-328-15,2 0-714 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6:05:24.636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38 1661 0,'0'0'274'0,"0"0"-140"16,0 0-64-16,0 0-36 16,0 0-34-16,0 0-50 15,0-41-242-15,9 64-491 0</inkml:trace>
</inkml:ink>
</file>

<file path=ppt/ink/ink13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9:49:20.917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80 20 1018 0,'0'0'332'16,"0"0"-165"-16,0 0 23 15,0 0 43-15,0 0 24 16,0 0-26-16,0 0-69 16,-80 27-40-16,80-27-24 15,9 0 8-15,17 0-4 16,13 0-18-16,14 0-36 0,13 0 27 16,16 0-38-16,45 0 2 15,60 3 3-15,74-3-11 16,48 0 19-16,14 0-32 15,2 0-17-15,-21-3 29 16,-3-5-29-16,-16 2-1 16,-13 1 1-16,-23 4 8 15,-17 1-15-15,-10-3 6 16,-15 3 0-16,-43-7 2 16,-37 6-1-16,-39-4-1 15,-12 1 3-15,3 0-2 0,-4 4-2 16,-3-3-9-1,-23 3 10-15,-20 0-12 0,-12 0 0 16,-14 0-54-16,-3 0-52 16,-29 0-163-16,-21 0-328 15,-8 0-1042-15</inkml:trace>
</inkml:ink>
</file>

<file path=ppt/ink/ink13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9:49:21.382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0 595 1862 0,'0'0'211'16,"0"0"-211"-16,0 0-1 15,0 0 1-15,0 0 91 16,233-136-47-16,-151 75-23 16,0-10 31-16,-8 0-10 15,-12 1 67-15,-19 5 13 16,-13 13 1-16,-15 13 28 0,-7 17-26 15,-5 14-4-15,-3 8 8 16,0 6-61-16,0 38-22 16,-3 24-37-16,-8 21 16 15,-1 8 23-15,-2 10-30 16,5-8 12-16,-1-5-9 16,7-11-13-16,3-12 5 15,0-13-13-15,0-8-7 16,0-11-1-16,0-13-106 15,9-23-204-15,14-3-388 16,1 0-1056-16</inkml:trace>
  <inkml:trace contextRef="#ctx0" brushRef="#br0" timeOffset="188">1162 599 2179 0,'0'0'360'0,"0"0"-235"16,0 0 86-16,0 0-56 15,220 2-94-15,-142-2-61 16,29-2-191-16,-11-14-494 16,-20 1-842-16</inkml:trace>
  <inkml:trace contextRef="#ctx0" brushRef="#br0" timeOffset="701">2170 356 2043 0,'0'0'363'0,"0"0"-290"15,0 0 96-15,0 0 12 16,0 0-36-16,213-10-90 15,-170 38-12-15,-7 9 13 16,-13 9-23-16,-17 4 7 16,-6 9-4-16,-9-1-18 15,-31-1-10-15,-5-1-7 16,-1-9-1-16,-1-6 0 16,12-5 0-16,8-13-18 15,15-9 2-15,6-7-31 16,6-7-2-16,0 0-65 0,15-17-77 15,27-26-17-15,14-6-4 16,13-10 3-16,1-6 71 16,-2 0 62-16,-6 6 54 15,-7 5 22-15,-8 11 32 16,-15 9 158-16,-12 9 66 16,-10 10 32-16,-7 9-10 15,-3 6-67-15,0 6-67 16,-30 28-96-16,-5 9-15 15,-1 13 36-15,-1 6-32 0,8 3 13 16,9-4 1-16,17-1-14 16,3-11-11-16,7-5-26 15,38-11 0-15,20-10-1 16,25-16-53-16,44-7-72 16,-20-30-237-16,-16-3-967 0</inkml:trace>
</inkml:ink>
</file>

<file path=ppt/ink/ink13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9:49:18.179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13 867 1415 0,'0'0'278'16,"0"0"-169"-16,0 0-43 16,0 0 70-16,0 0 88 15,0 0-101-15,0 0-110 16,-23 9 33-16,52-9 49 16,13-9-61-16,12-20-15 15,6-10-19-15,7-7 6 0,-2-8 0 16,-7-5-4-16,-2-3-2 15,-13 0 16-15,-7 9 29 16,-13 8 29-16,-9 10-5 16,-5 18 18-16,-9 11 38 15,0 6-64-15,0 6-4 16,0 38-7-16,0 25-26 16,0 17 12-16,0 16-27 15,6 6-2-15,-1-2 22 16,-2-5-28-16,0-10 6 15,-3-15-7-15,3-11 1 16,-3-18-1-16,0-8 0 16,3-15-68-16,3-16-55 0,4-8-222 15,4-8-344 1,-5-18-1152-16</inkml:trace>
  <inkml:trace contextRef="#ctx0" brushRef="#br0" timeOffset="241">1191 852 1625 0,'0'0'645'15,"0"0"-502"-15,0 0 1 16,0 0 105-16,0 0-29 15,0 0-126-15,230 15-26 0,-148-15-55 16,6 0-5-16,3-3-16 16,14-12-192-16,-20 4-417 15,-29-1-835-15</inkml:trace>
  <inkml:trace contextRef="#ctx0" brushRef="#br0" timeOffset="837">2379 634 1627 0,'0'0'509'0,"0"0"-398"0,0 0-1 16,0 0 108-16,0 0-38 15,0 0-87-15,200-62-43 16,-140 62 33-16,-6 14-31 16,0 21 12-16,-12 11-26 15,-10 9-14-15,-18 8 24 16,-14 4-47-16,0 4 8 16,-20-4 13-16,-17-2-16 15,-2-8-6-15,4-9-4 16,5-12 2-16,10-12-7 0,8-9-3 15,9-13-22-15,3-2 8 16,0 0-87-16,22-17-64 16,24-22 11-16,9-5-18 15,12-11-18-15,1-4-40 16,0 1 107-16,-6 4 84 16,-8 4 51-16,-19 9 15 15,-13 11 143-15,-11 8 119 16,-8 10 23-16,-3 3-76 15,0 9-22-15,-6 0-34 16,-21 0-92-16,-5 19-30 16,-5 20-29-16,-2 11 14 15,10 6 23-15,6 2-46 16,9 3-2-16,14-7 7 16,0-1-7-16,11-5 3 0,24-7-8 15,8-8-1-15,7-7 0 16,4-11-12-16,-1-13-75 15,4-2-43-15,14-29-144 16,-15-9-295-16,-13-6-223 0</inkml:trace>
  <inkml:trace contextRef="#ctx0" brushRef="#br0" timeOffset="1318">3161 66 1706 0,'0'0'293'0,"0"0"-162"16,0 0 107-16,0 0 21 16,0 0-135-16,0 0-63 15,0 0 33-15,141-52-39 16,-121 79-4-16,-6 8-8 15,-11 5-28-15,-3-4 8 16,0 8-18-16,0-12-4 16,-3-3 18-16,-8-8-19 15,5-11-14-15,3-6 14 16,0-4-8-16,3 0 7 0,0-14-5 16,0-19-23-16,0-6 28 15,12-4-42-15,11-2 24 16,7 3 13-16,2 7-7 15,2 12 12-15,2 10-4 16,-1 11 5-16,-2 2 26 16,-4 11-7-16,-6 26 29 15,-3 6 10-15,-7 4-14 16,-6 4 4-16,-4-4-18 16,-3-2-23-16,0-7 29 15,0-9-36-15,0-5-32 16,4-10-64-16,8-11-239 15,2-3-423-15,3 0-1204 0</inkml:trace>
  <inkml:trace contextRef="#ctx0" brushRef="#br0" timeOffset="1523">3917 254 1763 0,'0'0'373'0,"0"0"-207"16,0 0 140-16,0 0-75 16,0 0-113-16,178 0-60 15,-122 0-58-15,-1 0 9 16,4 3-9-16,3-3-194 16,-13 0-159-16,-16 0-256 0</inkml:trace>
  <inkml:trace contextRef="#ctx0" brushRef="#br0" timeOffset="1724">4170 86 1743 0,'0'0'489'0,"0"0"-385"15,0 0 156-15,0 0-7 16,0 0-94-16,-7 189-116 15,7-139-42-15,0 3-1 16,0-9-7-16,14 4-232 0,3-18-293 16,-2-8-261-16</inkml:trace>
  <inkml:trace contextRef="#ctx0" brushRef="#br0" timeOffset="1974">4756 112 1461 0,'0'0'395'0,"0"0"-84"16,0 0 73-16,0 0-17 16,0 0-122-16,0 0-116 0,0 0-45 15,50-107-15-15,-50 135-57 16,0 15-6-16,0 14 19 15,-5 12-25-15,-4 0-31 16,6 32-153-16,0-19-273 16,3-11-408-16</inkml:trace>
</inkml:ink>
</file>

<file path=ppt/ink/ink13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9:50:01.110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0 646 1485 0,'0'0'207'16,"0"0"-150"-16,0 0-5 0,0 0 64 16,0 0 35-1,0-6-69-15,0-3-44 0,0 1 41 16,8-8-32-16,-2 2 18 15,6-3-1-15,5-6-34 16,6-5-1-16,4-4-29 16,8-9 0-16,1 0 8 15,4-10-8-15,-4 1 0 16,-4-3 3-16,-1-3 6 16,-6 2 35-16,-5 8-6 15,-5 8 5-15,-1 8 37 16,-8 12-57-16,-1 5-4 15,-2 11 30-15,-3 2-35 16,0 0-5-16,0 25-8 0,0 17 15 16,0 23 53-16,0 13-69 15,0 10 1-15,0 3 28 16,0 0-29-16,0 1 0 16,0-2-3-16,0-8-70 15,0-9-78-15,6 15-200 16,4-23-180-16,-7-13-1192 0</inkml:trace>
</inkml:ink>
</file>

<file path=ppt/ink/ink13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9:50:01.673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0 27 1527 0,'0'0'250'0,"0"0"-150"16,0 0 68-16,0 0 83 16,0 0-76-16,0 0-55 15,0 0-57-15,-12-5-47 16,50 1 21-16,12 0 7 0,15 2-20 16,7 2 35-16,10 0-30 15,10 0 5-15,9 0 14 16,11 0-30-16,8 0 7 15,12-2-25-15,8 2 14 16,7 0 13-16,8 0-17 16,27 0 33-16,-18 0 1 15,0 0-31-15,-3 0 7 16,-30 0-20-16,10 0 7 16,-10 0 13-16,-7 4-20 15,-13 0 0-15,-6 0 9 0,-14 3-9 16,-12-5 0-1,-14 2-1-15,-12 2 1 0,-18 0-4 16,-10-3 4-16,-10-1-87 16,-8 2-69-16,-7 2-71 15,0-4-116-15,0 2-217 0</inkml:trace>
  <inkml:trace contextRef="#ctx0" brushRef="#br0" timeOffset="586">65 1114 1528 0,'0'0'184'0,"0"0"-152"16,0 0-23-1,0 0 59-15,0 0-17 0,0 0-8 16,167-121-5-16,-113 76-35 16,0-5 12-16,2-2 10 15,-7-9-8-15,-6 7 46 16,-10-5 6-16,-4 0 17 16,-9 7 26-16,-4 0-50 15,-2 8 29-15,-8 12-24 16,0 11-36-16,-3 12 53 15,2 9-64-15,-5 0-19 16,0 39 34-16,0 19 14 16,0 22-3-16,-5 14-10 15,-4 4-30-15,-5 2 45 16,5-9-50-16,3-7 8 16,-1-11 6-16,1-12-14 0,2-7-2 15,4-11-4-15,0-10 5 16,0-8-17-16,0-3-69 15,7-16-153-15,12-3-252 16,-2-3-253-16</inkml:trace>
  <inkml:trace contextRef="#ctx0" brushRef="#br0" timeOffset="843">1009 999 1748 0,'0'0'482'0,"0"0"-431"16,0 0 55-16,0 0 111 16,0 0-16-16,0 0-80 15,0 0-74-15,154 35 13 16,-85-35-54-16,5 0-6 15,8 0-108-15,31-12-165 16,-22-5-296-16,-17 1-687 0</inkml:trace>
  <inkml:trace contextRef="#ctx0" brushRef="#br0" timeOffset="1426">1974 859 1704 0,'0'0'312'16,"0"0"-223"-16,0 0 110 16,0 0 6-16,0 0-98 15,0 0-25-15,0 0-58 16,187 36 10-16,-153-3 41 15,-12 12-30-15,-9 1 32 16,-6 4-44-16,-7 5-25 0,0 2 38 16,-30-1-44-16,-2-3 5 15,-2-7-7-15,3-6-3 16,6-11 3-16,10-11-13 16,7-6-22-16,8-12 20 15,0 0-73-15,8-6-9 16,24-26 39-16,10-10-60 15,9-11-7-15,3-6-6 16,6-3 0-16,-4 4 64 16,-2-3 22-16,0 12 45 15,-12 9 17-15,-10 9 32 16,-12 8 96-16,-7 8 43 0,-7 9-31 16,-6 6 23-16,0 0-32 15,0 0-7-15,0 0-29 16,-6 15-62-16,-13 14 2 15,-1 7-24-15,-3 5-14 16,3 6 41-16,1 1-40 16,9 2 15-16,6-1-6 15,4-1-18-15,0-10-6 16,27-2 0-16,16-7 0 16,16-11-13-16,15-10-2 15,42-8-113-15,-19-23-537 16,-18-9-1853-16</inkml:trace>
</inkml:ink>
</file>

<file path=ppt/ink/ink13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9:50:06.893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835 6 1243 0,'0'0'366'0,"0"0"-175"0,0 0-77 15,0 0 46-15,-196-5 10 16,134 33-46-16,-8 9-31 15,-1 20-20-15,-8 16 27 16,4 19-46-16,-4 38 28 16,7 42 53-16,14 33-60 15,15-14-13-15,24-40-43 16,14-52-3-16,5-34 33 16,0 6-48-16,11 2-1 15,14 7 19-15,12-15-19 16,11-11 0-16,9-6-19 0,5-14-93 15,12-7-99-15,25-10-256 16,-20-5-76-16,-14-7-1174 0</inkml:trace>
  <inkml:trace contextRef="#ctx0" brushRef="#br0" timeOffset="2206">1535 1069 1659 0,'0'0'288'15,"0"0"-155"-15,0 0 39 16,0 0 61-16,0 0-22 15,0 0-126-15,-179-162-37 16,126 153 0-16,4 9-15 16,-1 0 1-16,5 21-33 15,2 23 0-15,8 14 29 16,8 10-30-16,12 5 0 16,15-2 6-16,0-8-5 15,26-13-2-15,22-12-25 16,14-15-71-16,7-13 38 15,4-10-73-15,-8-10 72 0,-6-27 30 16,-13-11 9-16,-14-8 21 16,-13-6 0-16,-5 7 37 15,-8 1 69-15,-6 16-36 16,0 12 32-16,0 16 19 16,0 10-54-16,0 16-42 15,11 33-24-15,1 23 9 16,5 16 23-16,5 12-33 15,1 9 0-15,0 0 18 16,1 3-18-16,-1-1 0 16,-11-4 0-16,-4-11 0 15,-8-10 29-15,0-9-28 16,-17-18 4-16,-19-11 10 0,-10-19-14 16,-3-9 2-16,-1-13-3 15,2-7 0-15,2 0 12 16,10-30-12-16,7-9-8 15,9-13 7-15,9-10-28 16,11-6-1-16,0-10-25 16,37 1-24-16,19-1 20 15,15 4-42-15,18 8 19 16,6 1-9-16,10 4-51 16,-5 1 14-16,5-5-34 15,-6 0 38-15,-8-6 68 16,-9-1 19-16,-17-1 37 0,-18 2 31 15,-27 10 22-15,-20 7 54 16,0 11 7-16,-30 4-5 16,-10 9 30-16,-5 7-82 15,-7 9 22-15,2 8 9 16,-2 6-34-16,4 0 11 16,1 35-35-16,7 12-15 15,8 11 24-15,6 15-39 16,13 5 0-16,10-1 7 15,3-6-6-15,3-7-2 16,22-8-10-16,12-10-7 16,9-15 3-16,10-16-70 15,9-15-8-15,3 0-1 0,8-29 3 16,-4-16-6 0,-4-11 5-16,-9-5 8 0,-13-4 75 15,-7 0-12-15,-11 5 21 16,-13 10 42-16,-8 15 33 15,-7 15 23-15,0 14 15 16,0 6-32-16,0 18-13 16,-3 25-68-16,-4 15 1 15,4 11 7-15,3 1 0 16,0-5-16-16,16-5 8 16,21-10 0-16,8-12-9 15,10-11 9-15,4-14-1 16,1-13-37-16,-9 0 3 15,-11-31 34-15,-7-8-17 16,-16-8 18-16,-17-6 3 0,0 0-2 16,-17 1 7-1,-22 4 37-15,-10 4-27 0,-4 11 28 16,4 10-33-16,4 14 1 16,14 7 38-16,12 2-36 15,16 0-15-15,3 0-2 16,10 8-14-16,30 1 15 15,8-1-25-15,11-4 9 16,-1-4-1-16,9 2 17 16,-2-2 0-16,1 9-4 15,-4 4 4-15,-7 4-8 16,-8 12 1-16,-18 10-1 0,-7 1-10 16,-11 2 7-16,-8 0 3 15,-3-6-2 1,0-9-14-16,0-5 12 0,0-11 1 15,0-11 11-15,0 0 5 16,0-8-5-16,0-25 0 16,12-8-8-16,8-5-12 15,10-8 19-15,5 4-11 16,5 3 7-16,10 10-11 16,4 12 17-16,3 19-1 15,-1 6 5-15,-8 12 2 16,-2 26 8-16,-10 8-15 15,-7 6 10-15,-12-3 14 0,-8-1-24 16,-4-11 10 0,-5-5-4-16,0-10-4 0,0-13-2 15,0-9 0-15,-11 0 6 16,5-6 25-16,-2-21-30 16,8-8 0-16,0-3-1 15,0-4-9-15,5-1 3 16,18-2-18-16,6 7 0 15,10 9 23-15,7 5-32 16,7 16 21-16,-2 8 3 16,-5 0 3-16,-7 28 6 15,-13 11-5-15,-6 5 5 16,-3 2 44-16,-4 2-30 16,0-4 1-16,0-6 9 15,4-2-24-15,0-3 0 0,2-10 0 16,4-6-39-16,0-7 27 15,6-8-24-15,0-2-35 16,7 0 2-16,1-18 10 16,2-13 32-16,0-5-13 15,-4-9 16-15,-1 2 14 16,-8-8 11-16,-10 5-1 16,-7-6 57-16,-4 9 19 15,-5 4 18-15,0 14-6 16,-17 9 38-16,-13 14 25 15,1 2-91-15,-7 0-25 16,1 29 11-16,1 9-37 16,5 9 16-16,7 6-25 0,11 1 6 15,11-1 9-15,0-3-14 16,17-4 0-16,19-4-1 16,10-9-8-16,5-9-52 15,15-10-52-15,4-14-31 16,4 0 29-16,2-10-12 15,-11-24-55-15,-9-7 18 16,-10-14 23-16,-14-3 91 16,-9-12 19-16,-7-10 30 15,-5-14 23-15,-5-12 38 16,-3-4 19-16,-3 2 31 16,0 4-37-16,0 19 22 15,0 24 10-15,0 21 16 0,0 29 5 16,0 11-84-16,0 17-26 15,0 38 81-15,6 14-38 16,2 17-12-16,-2 14-27 16,0 4-2-16,-3-2 35 15,5-4-39-15,-5-14-14 16,3-6-1-16,-3-19-23 16,1-10-44-16,-1-13-117 15,0-15-82-15,0-8-310 16,-3-11-260-16</inkml:trace>
  <inkml:trace contextRef="#ctx0" brushRef="#br0" timeOffset="2703">5042 1084 1502 0,'0'0'287'0,"0"0"-213"16,0 0 46-16,0 0 95 15,0 0-67-15,0 0-46 16,184-15-63-16,-133 6 2 16,-1 0 28-16,-1 7-8 15,-6 2-3-15,-4 0-10 16,-10 17-25-16,-3 14 34 16,-3 13 4-16,-7-1-26 15,-5 4 2-15,-5-3-37 16,-3 0 0-16,-3-9-6 0,0-2-30 15,0-7 12-15,0-11-35 16,0-2 27-16,-3-11 26 16,-3-2 8-16,3 0-2 15,-5-2 6-15,8-20 3 16,0-4-15-16,0-6 6 16,0-7-5-16,8-4-1 15,12-5 12-15,2-5 2 16,1 3-8-16,-3 2 1 15,0 11 9-15,-8 7 10 16,1 9 8-16,4 13 33 16,3 2-35-16,3 6-10 0,6 0-5 15,4 0-5-15,2 2-12 16,1 14-60-16,7-1-57 16,-4-5-5-16,10 1-169 15,-10 0-78-15,-10-5-440 0</inkml:trace>
  <inkml:trace contextRef="#ctx0" brushRef="#br0" timeOffset="2918">6161 1078 1313 0,'0'0'320'0,"0"0"-133"15,0 0 28-15,-9 153-27 0,2-115-87 16,7-6-61-16,0-5-21 16,0-9-16-16,0-5-3 15,0-13-127-15,10 0-164 16,-4 0-839-16</inkml:trace>
  <inkml:trace contextRef="#ctx0" brushRef="#br0" timeOffset="3078">6195 760 1774 0,'0'0'371'0,"0"0"-196"0,0 0 17 16,0 0-111-16,0 0-81 15,0 0-245-15,0 0-264 0</inkml:trace>
  <inkml:trace contextRef="#ctx0" brushRef="#br0" timeOffset="3371">6754 1028 1707 0,'0'0'516'0,"0"0"-344"16,0 0 63-16,0 0 4 16,-180-8-63-16,138 16-98 15,2 19-35-15,7 11 23 16,10 3-33-16,11 9-12 16,4-3-13-16,8 3-7 15,0-6 14-15,20-2-15 16,14-7-23-16,11-9 4 15,11-11-65-15,35-15-105 16,-12 0-271-16,-4 0-221 0</inkml:trace>
  <inkml:trace contextRef="#ctx0" brushRef="#br0" timeOffset="3792">7691 990 2105 0,'0'0'379'16,"0"0"-270"-16,0 0-47 16,0 0 104-16,0 0 31 15,0 0-143-15,0 0-44 16,-92-77-4-16,92 79-6 15,0 25-1-15,0 5-11 16,0 7 12-16,0 5-1 0,16-4-13 16,3 0 13-16,4-5-5 15,0-5 7-15,1-7-2 16,-1 0 1-16,-3-2 0 16,3-1 12-16,-4 2-12 15,-4-5 31-15,-4 3-2 16,-11-1-20-16,0-2 4 15,-3 1 4-15,-30-1-8 16,-7 0 4-16,-5-1-13 16,2-4-15-16,1-6 2 15,16-4-49-15,23-2-123 16,3-17-288-16,0-6-520 0</inkml:trace>
  <inkml:trace contextRef="#ctx0" brushRef="#br0" timeOffset="4453">8093 1190 1785 0,'0'0'224'15,"0"0"-164"-15,0 0-49 16,0 0 50-16,204-59 20 15,-156 21-59-15,-2-10-22 0,-10-1-19 16,-10-1-6 0,-18-4 25-16,-8 1 11 0,0 6 20 15,-28 9-12-15,-14 11 55 16,-4 15 27-16,-2 12-46 16,-3 6 17-16,9 41 16 15,10 18-22-15,12 15 4 16,17 5 15-16,3 3-33 15,12-8-16-15,28-13-36 16,5-12-18-16,9-15 3 16,5-14-76-16,0-13 20 15,-1-13-10-15,1 0 48 16,-3-24-77-16,-7-12-1 16,-7-11 70-16,-8-3 41 15,-5-2 1-15,-7 2 18 16,-5 5 2-16,-3 14 22 0,-5 14 30 15,1 17-57-15,0 0-15 16,-1 30 87-16,1 14-7 16,-1 8-5-16,2-3-30 15,-5-6-25-15,0-4 6 16,2-13-26-16,-8-5-1 16,0-12 34-16,0-9 10 15,0 0 30-15,-11-3-38 16,-9-26-15-16,1-9 2 15,7-13-23-15,1-7-8 16,8-11 2-16,3 4 7 16,0 5-2-16,7 6-16 0,16 9 4 15,6 16 13-15,8 12-34 16,5 10-33-16,4 7-32 16,2 0-25-16,22 39-102 15,-15-4-164-15,-10-2-202 0</inkml:trace>
  <inkml:trace contextRef="#ctx0" brushRef="#br0" timeOffset="4643">9390 1049 1758 0,'0'0'329'15,"0"0"-248"-15,0 0 146 0,0 0 19 16,0 0-159-16,-3 191-80 15,3-142 13-15,12-4-20 16,11-7-25-16,7-5-170 16,-4-14-280-16,-6-11-240 0</inkml:trace>
  <inkml:trace contextRef="#ctx0" brushRef="#br0" timeOffset="4822">9291 590 778 0,'0'0'1362'0,"0"0"-1362"16,0 0-182-16,0 0 36 15,0 0-351-15</inkml:trace>
  <inkml:trace contextRef="#ctx0" brushRef="#br0" timeOffset="5198">9815 1108 1228 0,'0'0'557'0,"0"0"-537"16,0 0-8-16,187-6 58 16,-125-18 135-16,-7-9-144 15,-2-1-23-15,-16-11-10 16,-18 0 18-16,-13 1 41 16,-6-4-2-16,-10 5-10 15,-22 2-42-15,-14 11-12 16,-4 16 21-16,2 14 7 15,-1 0 6-15,10 23 13 16,5 27-3-16,11 9 56 16,14 9-48-16,9 0-25 15,0 0-8-15,9-8-40 0,25-8-1 16,8-11-52 0,10-11-129-16,30-23-100 0,-6-7-325 15,-11 0-1060-15</inkml:trace>
  <inkml:trace contextRef="#ctx0" brushRef="#br0" timeOffset="5513">10690 797 1920 0,'0'0'503'0,"0"0"-398"15,0 0 113-15,0 0-18 16,0 0-40-16,-190-23-106 0,166 44-48 15,12 11 3-15,12 7-8 16,0 8-1-16,0-1 0 16,26 8 4-16,10-4-4 15,0 1 0-15,2-7-1 16,2-3 1-16,-1-9-9 16,-8-3 9-16,-8-1 0 15,-14-9 12-15,-9-4-12 16,0-6 7-16,-20-3-7 15,-20-3-8-15,-5-3 7 16,-1 0-94-16,-2-21-148 16,11-4-372-16,11-3-710 0</inkml:trace>
  <inkml:trace contextRef="#ctx0" brushRef="#br0" timeOffset="5810">10578 0 2340 0,'0'0'466'16,"0"0"-416"-16,0 0-50 15,226 170 166-15,-147-88 3 0,0 19-38 16,-5 10-25 0,-14 15-58-16,-15 27 3 0,-22-12-5 15,-23-1-17-15,0 8 8 16,-52-22-37-16,-83 73-99 16,7-37-146-16,-2-27-974 0</inkml:trace>
</inkml:ink>
</file>

<file path=ppt/ink/ink13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9:51:26.897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460 155 1502 0,'0'0'316'0,"0"0"-189"16,0 0 15-16,0 0 65 15,0 0 26-15,0 0-117 0,-43 3-61 16,43 21 6 0,0 17-10-16,0 23 50 0,0 28 4 15,-3 15-29-15,0 10 4 16,0 7-52-16,-4-6-2 16,1-8 16-16,3-17-30 15,-1-16-2-15,4-16-10 16,0-15 0-16,0-21 0 15,0-13-73-15,0-12-129 16,17-33-112-16,6-17-223 16,-3-9-95-16</inkml:trace>
  <inkml:trace contextRef="#ctx0" brushRef="#br0" timeOffset="240">15 281 1061 0,'0'0'831'16,"0"0"-561"-16,0 0-55 15,0 0 0-15,0 0-24 16,0 0-88-16,0 0-42 16,-29-3-29-16,75 3 11 15,19 0-10-15,14 0-15 16,12-8-14-16,11-9-4 15,6-1-91-15,39-4-76 16,-23 12-159-16,-22 2-324 0</inkml:trace>
  <inkml:trace contextRef="#ctx0" brushRef="#br0" timeOffset="729">1403 741 1866 0,'0'0'379'16,"0"0"-222"-16,0 0 82 0,0 0 25 15,0 0-71-15,0 0-138 16,0 0-14-16,-105-35 28 15,66 35-32-15,-7 0-3 16,-2 33-28-16,-9 14-5 16,9 7 12-16,5 9-13 15,13 0 0-15,15-7 0 16,15-6 0-16,0-7 0 16,12-10-52-16,27-12-38 15,7-15-20-15,10-6-62 16,0-15 24-16,-1-30 26 15,-10-4 48-15,-2-1 41 16,-13 2 32-16,-7 10 1 0,-9 13 90 16,-8 17 15-1,-3 8-4-15,0 0-16 0,0 25-29 16,5 16 21-16,-2 12-32 16,3 3-15-16,4 5-12 15,1-2-18-15,6-8-1 16,12-8-53-16,33-20-177 15,-6-14-311-15,1-9-533 0</inkml:trace>
  <inkml:trace contextRef="#ctx0" brushRef="#br0" timeOffset="1548">2641 432 2134 0,'0'0'467'0,"0"0"-467"15,0 0 0-15,0 0 126 16,0 0 68-16,-3 159-104 15,3-91-50-15,0 6 1 16,0-1 35-16,0 5-56 16,0-7-4-16,-3-2 5 15,0 0-19-15,-2-11 6 0,5-2-8 16,0-10 0 0,0-9-1-16,0-11 0 0,0-9-19 15,17-11-11-15,6-6-46 16,7 0 29-16,9-32 11 15,10-15-24-15,7-18 8 16,2-8-39-16,12-12 7 16,-2-10 9-16,3 0 4 15,-5-2 43-15,-4 3 2 16,-12 9 27-16,-18 7 15 16,-9 10-3-16,-13 10 29 15,-10 11 32-15,0 5 17 0,0 13 35 16,-16 9-23-1,-7 4-20-15,0 15 26 0,-7 1-71 16,1 0-20-16,0 29 13 16,-1 19-29-16,1 22 7 15,6 9-8-15,3 13 0 16,7 5 0-16,4 0 0 16,6-2 0-16,3-4-7 15,0-9 14-15,0-5-14 16,0-15 7-16,0-15 0 15,0-15-9-15,0-10-14 16,0-18-16-16,3-4-4 16,6 0 5-16,7-29 37 15,4-9-11-15,6-9 12 16,4 0 0-16,2 3 0 16,5 11-11-16,-1 11 10 0,-4 16-7 15,1 6 8-15,-1 11 5 16,-6 24 4-16,1 12 38 15,-4 9-46-15,0 0 12 16,0-4 26-16,-3-1-30 16,-1-11-9-16,-2-9-1 15,-5-8-79-15,8-12-62 16,10-11-203-16,-4 0-264 16,-3-21-136-16</inkml:trace>
  <inkml:trace contextRef="#ctx0" brushRef="#br0" timeOffset="2373">3941 939 1783 0,'0'0'619'16,"0"0"-528"-16,0 0 45 15,0 0 142-15,0 0-82 16,0 0-64-16,-178 36-113 15,143-1 16-15,5 9 15 16,10 4-44-16,11-5 2 16,9 0-8-16,0-4-22 15,3-6 13-15,23-13-85 0,7-10-35 16,4-10-3 0,-2 0-17-16,1-33 10 0,-7-8 36 15,-9-4 60-15,-4 5 28 16,-10 7 30-16,-1 10 12 15,-5 11 95-15,0 12 27 16,0 0-53-16,0 12-66 16,3 19-29-16,6 8 50 15,5 0-51-15,5-4 0 16,4-9-10-16,9-8-14 16,8-15-63-16,5-3 36 15,-2-3 15-15,1-28-11 16,-9-6-37-16,-10-4 48 15,-5 0 35-15,-6 5-4 16,-5 7 5-16,-4 14 9 0,-2 15 39 16,-3 0 48-16,0 21-85 15,6 21 19-15,4 7 16 16,10 4-35 0,9-2 3-16,10-10-14 0,7-15 0 15,3-11-10-15,-4-15-9 16,2 0-19-16,-12-13 16 15,-4-21-38-15,-12-7 44 16,-4-10-1-16,-4 1 17 16,-5 1 39-16,-3 6 4 15,2 9 50-15,-5 13 27 16,0 12-28-16,0 9-3 16,0 3-44-16,6 41-44 15,3 21 70-15,5 21-37 0,-1 10-7 16,7 7 21-16,3 7-47 15,6-1 16-15,7 1 25 16,-1-11-24-16,-5-4 33 16,-10-11-45-16,-14-10-5 15,-6-14 23-15,0-13-18 16,-26-12 3-16,-10-14-9 16,-4-13 1-16,1-8 28 15,1 0-29-15,2-33 0 16,2-23-1-16,11-13-46 15,7-18 3-15,13-13-65 0,3-59-146 16,0 23-301-16,0 14-415 16</inkml:trace>
  <inkml:trace contextRef="#ctx0" brushRef="#br0" timeOffset="2612">3957 607 1872 0,'0'0'501'15,"0"0"-461"-15,0 0 10 16,0 0 89-16,140-160-32 0,-94 138-44 16,-7 14-63-1,1 8-36-15,-4 0-67 0,-4 0-90 16,1 2-118-16,4 4-36 15,-11-6-350-15,-4 0-388 0</inkml:trace>
  <inkml:trace contextRef="#ctx0" brushRef="#br0" timeOffset="2704">4451 373 947 0,'0'0'640'15,"0"0"-363"-15,0 0 61 16,0 0-57-16,135-185-92 16,-80 135-129-16,10 2-60 15,23 4-110-15,-15 15-403 16,-17 12-525-16</inkml:trace>
  <inkml:trace contextRef="#ctx0" brushRef="#br0" timeOffset="2996">2150 1077 2406 0,'0'0'337'0,"0"0"-282"16,0 0-55-1,0 0 55-15,242-44-55 0,-81 35-51 16,-17 3-491-16,-20 6-1525 0</inkml:trace>
  <inkml:trace contextRef="#ctx0" brushRef="#br0" timeOffset="3551">909 1882 2184 0,'0'0'351'15,"0"0"-317"-15,0 0-4 16,0 0 174-16,0 0-32 0,239 0-46 15,-121-6-41 1,42-1-29-16,49 3 29 0,51-1-42 16,21 1-7-16,0-4 18 15,-2-9-33-15,-17 3-12 16,-1-3-1-16,-5 0-7 16,-17-2 14-16,-16 4-15 15,-18 1 0-15,-38 1 18 16,-42 5-17-16,-33 6 9 15,-17-5-9-15,1 4 0 16,-2 0 10-16,2 0-11 16,-17 3-3-16,-10 0 2 15,-10 0 1-15,-7 0 0 0,-7 0-57 16,10-15-69-16,-8-2-152 16,-9-3-601-16</inkml:trace>
  <inkml:trace contextRef="#ctx0" brushRef="#br0" timeOffset="3743">5915 847 2424 0,'0'0'0'0,"0"0"-433"0,0 0-757 16,0 0 461-16</inkml:trace>
  <inkml:trace contextRef="#ctx0" brushRef="#br0" timeOffset="3858">5958 1297 2304 0,'0'0'359'0,"0"0"-272"15,0 0-87-15,0 0-9 16,0 0-635-16</inkml:trace>
</inkml:ink>
</file>

<file path=ppt/ink/ink13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9:51:32.228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464 721 730 0,'0'0'793'15,"0"0"-637"-15,0 0-114 16,0 0 27-16,0 0 69 0,0 0-43 16,-47-61-7-1,27 48 5-15,-2-1 10 0,-4 2 26 16,-3 3-43-16,-8 5-31 16,-5 4 18-16,-4 0-41 15,1 22 2-15,-2 17 21 16,12 10-22-16,1 8 6 15,15 8-26-15,10-4-11 16,9-2 19-16,0-8-21 16,25-14-2-16,21-10-17 15,10-18-65-15,9-9-32 16,4-11-43-16,-4-31-15 0,-6-11 73 16,-13-5 44-1,-10-5 39-15,-13 5 18 0,-6 7 34 16,-11 13 87-16,-3 14 5 15,1 15 24-15,-1 9 7 16,7 12-99-16,3 41 14 16,4 27 32-16,6 20-68 15,3 15-12-15,2 7-5 16,6 6 23-16,-2-9 36 16,-2-8-64-16,-7-10 1 15,-6-17 16-15,-11-7-30 16,-6-16-1-16,0-7 0 15,-20-12 0-15,-17-8 29 16,-5-13-22-16,-4-9 4 16,1-12 21-16,-1 0-31 0,4-14 16 15,5-25-17-15,8-15 7 16,16-12-21-16,13-15 14 16,0-4-45-16,39-9-74 15,55-36-192-15,-1 23-319 16,-11 11-413-16</inkml:trace>
  <inkml:trace contextRef="#ctx0" brushRef="#br0" timeOffset="351">1445 0 1684 0,'0'0'483'15,"0"0"-336"-15,0 0 45 16,0 0-25-16,0 0 36 16,0 0-74-16,-176 184-85 15,134-85 28-15,5 14-16 16,5 13-7-16,5 4 17 15,18 0-36-15,6-8-2 16,3-14-4-16,3-7-16 0,23-16-11 16,4-11 3-1,5-12-14-15,7-11-4 0,1-13-94 16,10-9-56-16,22-23-172 16,-13-6-346-16,-9 0-582 0</inkml:trace>
  <inkml:trace contextRef="#ctx0" brushRef="#br0" timeOffset="625">1615 736 175 0,'0'0'1946'16,"0"0"-1652"-16,0 0-232 0,0 0 96 15,0 0 81-15,0 0-96 16,0 0-55-16,145 186-61 16,-89-133 20-16,0-7 10 15,-1 2-39-15,4-4-3 16,-10-6-15-16,-4-5 0 16,-5-10-35-16,-7-6-128 15,3-13-149-15,-10-4-290 16,-6 0-218-16</inkml:trace>
  <inkml:trace contextRef="#ctx0" brushRef="#br0" timeOffset="877">2136 748 1694 0,'0'0'389'0,"0"0"-241"15,0 0 101-15,0 0 60 16,0 0-131-16,0 0-93 16,-147 199 1-16,95-135-35 15,-1 0-24-15,-3 3-27 16,4-5 0-16,10-9-1 16,13-8-41-16,9-14-103 15,20-19-54-15,0-6-139 16,12-6-314-16</inkml:trace>
  <inkml:trace contextRef="#ctx0" brushRef="#br0" timeOffset="1253">2179 122 1759 0,'0'0'377'16,"0"0"-280"-16,0 0 7 0,0 0 136 16,0 0-50-16,0 0-102 15,0 0-18-15,197 195 26 16,-131-117-2-16,5 7-13 15,5 3-59-15,-8 9 8 16,-6 3 21-16,-10 3-18 16,-15 4-5-16,-21 2-22 15,-16-3-5-15,-3-3 10 16,-33-11-11-16,-7-13-15 16,-2-14 3-16,5-18-42 15,7-12-31-15,21-22-104 16,12-11-125-16,0-2-341 0</inkml:trace>
  <inkml:trace contextRef="#ctx0" brushRef="#br0" timeOffset="1569">3593 1011 2172 0,'0'0'543'0,"0"0"-452"16,0 0-78-1,0 0 170-15,0 0 7 0,0 0-63 16,0 0-97-16,129-12-20 15,-68 8 40-15,8 2-28 16,3-2 11-16,-4 4-33 16,-6 0-16-16,17 0-30 15,-22 0-249-15,-15 0-605 0</inkml:trace>
</inkml:ink>
</file>

<file path=ppt/ink/ink13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9:51:35.485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0 718 1713 0,'0'0'300'0,"0"0"-148"15,0 0-134-15,0 0 54 16,0 0 112-16,0 0-86 15,91-94-56-15,-45 89-27 16,7 5 9-16,-5 0 34 16,1 11-32-16,-10 28-3 15,-5 10 16-15,-14 14-14 16,-14 8 11-16,-6 9-21 16,0-2-3-16,-23-1 10 15,-6-6-22-15,-1-12 0 16,4-15 5-16,6-14-5 0,6-16 11 15,11-14-11-15,3 0-25 16,0-20-32-16,3-31-96 16,28-16 4-16,8-13 11 15,10-6-40-15,4 4 41 16,2 9 57-16,-2 8 64 16,-11 18 7-16,-7 8 18 15,-10 16 50-15,-13 11 105 16,-9 10 5-16,-3 2 15 15,0 0-24-15,0 25-24 16,-12 19 23-16,-11 17-62 16,0 9-19-16,-1 4 4 15,4-2-32-15,14-1-10 0,6-8-28 16,0-9-11 0,6-12 13-16,31-7-14 15,13-13-76-15,10-10-54 0,42-12-65 16,-9-21-433-16,-19-9-468 0</inkml:trace>
  <inkml:trace contextRef="#ctx0" brushRef="#br0" timeOffset="720">1623 769 1664 0,'0'0'331'0,"0"0"-216"16,0 0 83-16,0 0 34 0,0 0-79 16,-195-111-44-16,144 111-45 15,0 0 23-15,2 31-36 16,-1 26-18-16,8 16 31 15,5 10-36-15,19 3-8 16,13-4-2-16,5-12-17 16,20-10-2-16,23-16-46 15,13-21-61-15,6-21-49 16,3-2-43-16,-2-31-30 16,-4-20 49-16,-14-14 75 15,-8-2 73-15,-14 0 33 16,-11 5 73-16,-5 12 110 15,-7 11-6-15,0 19 19 0,0 20 28 16,0 0-128 0,0 37-35-16,6 32-4 0,4 18-12 15,0 23 24-15,4 4-42 16,-2 10 4-16,-1-3 35 16,-2 0-48-16,-6-9 11 15,-3-6-29-15,0-11 0 16,-15-19 9-16,-16-14-7 15,-5-20 13-15,-2-19 1 16,-2-15-10-16,-2-8-4 16,-1-18-2-16,7-34 0 15,2-19-8-15,15-22-7 16,16-18-33-16,3-9-49 0,59-53-131 16,12 27-312-1,2 23-268-15</inkml:trace>
  <inkml:trace contextRef="#ctx0" brushRef="#br0" timeOffset="998">2351 73 1888 0,'0'0'483'16,"0"0"-338"-16,0 0-45 0,0 0 127 15,-119 168-11 1,74-67-72-16,-1 20-75 0,7 11-18 16,2 8 30-16,15 3-30 15,8-7-14-15,14-12-36 16,0-18-1-16,14-18 0 16,22-23-22-16,7-15-83 15,8-20-84-15,31-30-174 16,-13 0-352-16,-13-13-1057 0</inkml:trace>
  <inkml:trace contextRef="#ctx0" brushRef="#br0" timeOffset="1234">2550 707 1993 0,'0'0'494'0,"0"0"-416"15,0 0 101-15,0 0 47 16,0 0-33-16,164 156-84 16,-102-102-64-16,6-1-3 15,1-3-33-15,1-4-3 16,-8-1-6-16,-7-10-14 16,-5-8-114-16,1-19-203 15,-8-4-375-15,-13-4-522 0</inkml:trace>
  <inkml:trace contextRef="#ctx0" brushRef="#br0" timeOffset="1438">3122 666 1947 0,'0'0'363'15,"0"0"-155"-15,0 0 61 16,-82 157-10-16,47-93-102 15,-4 7-122-15,-7 2-23 16,4-5-12-16,2-3-18 16,10-16-110-16,18-10-224 15,9-16-347-15,3-16-1041 0</inkml:trace>
  <inkml:trace contextRef="#ctx0" brushRef="#br0" timeOffset="1782">3280 42 1921 0,'0'0'374'16,"0"0"-161"-16,0 0-7 15,0 0 63-15,173 130-75 16,-116-64-72-16,-3 15-42 16,-1 7-32-16,-1 7-13 0,-2 7 35 15,-4 1-59-15,-7 7 26 16,-10-1-15-16,-12-1-21 16,-17-2 9-16,0-6-10 15,-14-8-25-15,-18-16 24 16,-1-10-52-16,1-13-16 15,5-19-37-15,11-16-146 16,9-12-319-16,7-6-437 0</inkml:trace>
  <inkml:trace contextRef="#ctx0" brushRef="#br0" timeOffset="2014">4406 854 2345 0,'0'0'476'16,"0"0"-439"-16,0 0-13 16,0 0 112-16,186-20-28 15,-129 20-44-15,2 0-64 16,0 0-61-16,9 0-132 15,-16 3-360-15,-15 10-233 0</inkml:trace>
  <inkml:trace contextRef="#ctx0" brushRef="#br0" timeOffset="2201">4425 1228 2647 0,'0'0'309'16,"0"0"-239"-16,0 0 65 16,0 0-44-16,224 0-49 15,-142 0-42-15,35 0-118 16,-19 0-517-16,-13 0-1710 0</inkml:trace>
  <inkml:trace contextRef="#ctx0" brushRef="#br0" timeOffset="4387">5827 949 1536 0,'0'0'332'0,"0"0"-237"16,0 0-13-16,0 0 84 15,0 0-39-15,0 0-59 16,0 0-38-16,85-14-12 16,-26-16-10-16,7-12-7 15,-1-10-2-15,-3-7-20 16,-2-10-9-16,-9-1 23 15,-11-7-8-15,-18 4 14 0,-11-2-8 16,-11 7 9-16,0 8 32 16,-30 7-14-16,-2 13 16 15,-2 17 81-15,3 17 4 16,0 6-13-16,5 27-51 16,4 36-37-16,-1 23 43 15,6 21-44-15,8 14-16 16,1 3 24-16,2-1-19 15,3-7-4-15,0-11-2 16,0-13 1-16,-1-19 10 16,1-16-11-16,0-22 0 0,3-16 2 15,0-12-1-15,0-7 10 16,0 0 17-16,0-28-10 16,3-17-17-16,19-14-1 15,9-9-22-15,4-3 0 16,7 10-5-16,5 11 16 15,-1 20 4-15,2 14 7 16,-2 16-15-16,-3 6 15 16,-10 34 0-16,-4 13 15 15,-9 9-3-15,-7 5 15 16,-4 1-17-16,-6-6-4 16,2-10 42-16,1-12-48 15,0-12-1-15,8-9-1 0,8-13-117 16,35-6-169-1,-6-25-339-15,2-7-436 0</inkml:trace>
  <inkml:trace contextRef="#ctx0" brushRef="#br0" timeOffset="4660">7284 150 1932 0,'0'0'310'0,"0"0"-146"16,0 0 72-16,-105 235 22 15,65-125-30-15,5 11-110 16,2 5-64-16,10 3 28 0,14-1-61 16,9-11 17-16,0-10-23 15,9-15-8-15,25-16-14 16,1-14-17-16,7-15-82 15,11-20-46-15,22-25-180 16,-13-2-370-16,-9-2-425 0</inkml:trace>
  <inkml:trace contextRef="#ctx0" brushRef="#br0" timeOffset="4900">7631 714 2114 0,'0'0'318'0,"0"0"-89"0,0 0 44 15,0 0-57-15,108 170-51 16,-65-111-97-16,5-1-32 16,2-1-1-16,2-4-34 15,-3-3 1-15,1-9-2 16,-8-5-42-16,-5-9-31 15,1-17-128-15,-11-3-284 16,-4-7-200-16</inkml:trace>
  <inkml:trace contextRef="#ctx0" brushRef="#br0" timeOffset="5133">8218 683 217 0,'0'0'1848'0,"0"0"-1512"16,0 0-73-16,0 0 29 15,-167 195-33-15,107-115-133 16,-5-1-59-16,3 0-29 16,6-3-25-16,7-16-8 15,9-9-5-15,18-20-83 16,22-14-60-16,0-12-349 15,16-5-285-15</inkml:trace>
  <inkml:trace contextRef="#ctx0" brushRef="#br0" timeOffset="5430">8400 0 2061 0,'0'0'543'16,"0"0"-472"-16,0 0 116 16,0 0 86-16,0 0-115 0,178 167-63 15,-110-85-11-15,3 14-27 16,2 13 47-16,-8 8-49 15,-11 11-23-15,-29 25-4 16,-18-12-28-16,-7 6-45 16,-60 43-60-16,-2-58-139 15,-9-6-732-15</inkml:trace>
</inkml:ink>
</file>

<file path=ppt/ink/ink13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9:51:45.112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568 395 1497 0,'0'0'281'15,"0"0"-195"-15,0 0-20 16,0 0 64-16,0 0 80 15,0 0-47-15,0 3-98 16,0-3 6-16,0-16-19 16,0-1-25-16,0 0 40 15,0-4-46-15,-17 1 9 0,-13 2 12 16,-5-6-26 0,-16 9 17-16,0 8 0 0,-11 7-33 15,2 0 39-15,-2 31-25 16,3 19-1-16,7 18 28 15,10 14-40-15,11 9 22 16,19 7-23-16,12-13 1 16,0-14 13-16,29-12-8 15,21-13-6-15,5-18 0 16,4-16-72-16,0-12-18 16,-7 0 26-16,-2-21 1 15,-15-17 62-15,-5-9-7 0,-10-10 8 16,-8-2 39-16,-1 12-11 15,-5 2 53-15,-3 17 0 16,0 16-27-16,5 12 23 16,1 2-47-16,7 40 11 15,7 25 23-15,6 13-41 16,1 18 5-16,-4 1-28 16,-3 7 0-16,-9 4 9 15,-8-10-7-15,-6-4 13 16,0-9-9-16,-17-14-6 15,-18-14 22-15,-7-14-22 16,-12-19 1-16,-2-12 23 16,-1-14 3-16,-3 0 7 0,7-29-17 15,8-24-10 1,16-11-1-16,12-20-6 0,17 0-18 16,0-5 11-1,46 4-65-15,19 8-61 0,56-12-131 16,-13 22-223-16,-9 11-115 0</inkml:trace>
  <inkml:trace contextRef="#ctx0" brushRef="#br0" timeOffset="330">1471 0 1702 0,'0'0'394'15,"0"0"-125"-15,0 0-70 16,0 0-64-16,0 0 42 16,-170 86-64-16,120-12-37 15,-2 20-10-15,-1 17 3 16,14 16 26-16,10-3-61 15,12 2-3-15,17-10-1 16,0-10-19-16,14-18-7 16,18-6-4-16,10-19-10 15,11-11-40-15,13-14-141 0,32-20-117 16,-9-18-255-16,-15 0-421 16</inkml:trace>
  <inkml:trace contextRef="#ctx0" brushRef="#br0" timeOffset="586">1789 675 1936 0,'0'0'574'0,"0"0"-526"15,0 0 65-15,0 0 157 16,0 0-140-16,91 165-49 0,-49-118-21 15,4-1-43 1,4 6-4-16,-4-15-13 0,2 1-7 16,-2-2 1-16,-7-9-86 15,-2-16-140-15,-9-9-48 16,3-2-109-16,-11-28-109 16,-5-5-195-16</inkml:trace>
  <inkml:trace contextRef="#ctx0" brushRef="#br0" timeOffset="764">2305 695 367 0,'0'0'1111'0,"0"0"-833"16,0 0-11-16,0 0 26 15,0 0-72-15,0 0-39 16,0 0-37-16,-163 206-12 16,116-129-48-16,-1-1-48 0,-1-7 13 15,7-11-44-15,5-11-6 16,11-16-50-16,16-24-193 15,7-7-99-15,3 0-310 0</inkml:trace>
  <inkml:trace contextRef="#ctx0" brushRef="#br0" timeOffset="1057">2299 103 856 0,'0'0'1191'0,"0"0"-1018"16,0 0 82-16,0 0-5 15,0 0-11-15,203 145-88 16,-134-69-88-16,-1 13-19 16,5 16 40-16,-5 6-43 15,-8 8-12-15,-15 5-13 16,-13-7 4-16,-18-2 9 15,-14 1-29-15,0-16 0 16,-29-10-8-16,-5-12-22 16,3-19-50-16,0-30-99 15,11-11-299-15,8-18-304 0</inkml:trace>
  <inkml:trace contextRef="#ctx0" brushRef="#br0" timeOffset="1262">3588 881 2133 0,'0'0'311'0,"0"0"-181"16,0 0 119-16,237 0-75 15,-165 0-129-15,-7 0-45 16,-6 0-83-16,-16 12-166 15,-15-4-273-15,-17 7-62 0</inkml:trace>
  <inkml:trace contextRef="#ctx0" brushRef="#br0" timeOffset="1417">3625 1198 1416 0,'0'0'778'0,"0"0"-599"16,0 0 14-16,0 0 76 15,0 0-60-15,190 55-136 16,-114-55-68-16,31 0-5 16,-19-7-290-16,-12-11-701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5:57:18.310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0 2448 0,'0'0'582'0,"0"0"-529"15,0 0-44-15,0 0 120 16,0 0-129-16,0 0-470 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6:05:25.454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703 95 1605 0,'0'0'379'0,"0"0"-259"16,0 0 8-16,0 0 106 16,0 0-36-16,0 0-74 15,-173-88-24-15,127 82-25 16,-7 6 26-16,-1 0-50 16,-9 6-15-16,1 28 42 0,3 12-46 15,3 13 2-15,7 8-7 16,10 13-18-16,13 9 25 15,9 2-34 1,17 0 0-16,0-3 10 0,20-10-10 16,28-17-32-16,22-17-27 15,8-17-40-15,7-20 52 16,-3-7-26-16,-3-22 3 16,-20-11 56-16,-20-11-12 15,-22 6 26-15,-17 3 68 16,-17 7-4-16,-42 3 15 15,-17 7-64-15,-6 12-4 16,5 6-7-16,18 0-4 0,39 12-118 16,20 8-372-1,0-3-555-15</inkml:trace>
</inkml:ink>
</file>

<file path=ppt/ink/ink14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9:51:47.402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403 835 1388 0,'0'0'532'0,"0"0"-424"16,0 0-107-16,0 0 21 16,0 0 54-16,0 0 19 15,91-56-64-15,-32 3-23 16,3-9-8-16,3-12-5 15,-5-5 5-15,-9-1 7 16,-8 4-6-16,-10 8 25 16,-13 15 63-16,-11 14 38 15,-3 16 27-15,-6 14-86 16,0 9 20-16,0 6 30 16,0 41-64-16,5 30-28 15,-2 24-1-15,-3 10-10 0,3 7 0 16,-3-12-15-16,6-9 0 15,1-20 0-15,3-9-6 16,12-21-163-16,-2-15-183 16,-3-18-408-16</inkml:trace>
  <inkml:trace contextRef="#ctx0" brushRef="#br0" timeOffset="206">1420 736 1844 0,'0'0'474'16,"0"0"-325"-16,0 0-10 0,0 0-31 16,0 0-64-16,223 10-44 15,-126-10-56-15,-11-23-216 16,-11 8-338-16</inkml:trace>
  <inkml:trace contextRef="#ctx0" brushRef="#br0" timeOffset="644">2202 524 1737 0,'0'0'400'16,"0"0"-255"-16,0 0 98 15,0 0-31-15,0 0 4 0,0 0-133 16,198 90-57-16,-156-42 40 16,-7 4-33-16,-12 1-6 15,-13 6 4-15,-10-1-30 16,0 3 10-16,-19-18-11 16,-7-2-30-16,3-14 18 15,6-15-28-15,4-12-22 16,10 0-87-16,3-18-38 15,0-22-60-15,19-21 32 16,18-4-51-16,2-10 98 16,1 8 73-16,-8 6 95 15,-6 17 13-15,-10 14 96 16,-10 13 138-16,-1 16 28 0,-5 1-34 16,0 8 0-1,0 26-93-15,0 16-57 0,0 11-21 16,0 6-16-16,0-3 9 15,-5-5-52-15,5-6-3 16,0-9-2-16,17-9-6 16,16-11-47-16,22-24-160 15,-2-5-330-15,-7-22-331 0</inkml:trace>
  <inkml:trace contextRef="#ctx0" brushRef="#br0" timeOffset="908">2870 96 1962 0,'0'0'481'0,"0"0"-341"16,0 0 112-16,0 0-21 15,154 185-66-15,-92-114-42 16,3 11-18-16,-2 9-72 15,-7 7 4-15,-14 5 10 16,-19 3-29-16,-15 0 1 16,-8 6-19-16,-28-5-9 15,-23 1-23-15,-45 10-95 16,14-26-156-16,0-19-565 0</inkml:trace>
  <inkml:trace contextRef="#ctx0" brushRef="#br0" timeOffset="1327">340 0 1750 0,'0'0'348'16,"-132"175"-104"-16,47 5-44 15,14 62 33-15,28 5 6 16,43-41-99-16,6-56-51 0,37-63-79 16,19-12-1-1,17 7-18-15,77 28-121 0,-14-25-404 16,-12-16-571-16</inkml:trace>
</inkml:ink>
</file>

<file path=ppt/ink/ink14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9:51:49.967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0 736 1465 0,'0'0'266'16,"0"0"-219"-16,0 0-27 16,0 0 11-16,0 0 35 15,217-118-12-15,-154 66-53 16,-1-8 8-16,-4-14-2 15,-8 5 5-15,-15-5-11 16,-19 3 30-16,-16 13 39 16,0-3 51-16,-12 17-10 15,-18 13 6-15,-2 9 15 16,-4 22-45-16,2 0-20 16,2 45-54-16,2 28-11 0,1 32 26 15,9 12-20-15,4 9-8 16,3 4 6-16,6-9 4 15,1-18-15-15,3-11 5 16,3-27-2-16,-3-13 1 16,3-20 2-16,0-17 5 15,0-9-5-15,0-6 1 16,0 0 26-16,9-32-28 16,14-16-16-16,10-10 16 15,7-7-28-15,2-3-2 16,1 9-5-16,2 16 1 15,-2 15 33-15,-4 22-19 16,-7 6 20-16,-2 34 17 0,-7 12 18 16,-6 10 12-1,-8 3-16-15,-3-4 0 0,-1-1-5 16,-5-10-26-16,6-12-14 16,6-11-16-16,21-21-110 15,1 0-222-15,-2-13-422 0</inkml:trace>
  <inkml:trace contextRef="#ctx0" brushRef="#br0" timeOffset="258">1388 73 542 0,'0'0'1478'0,"0"0"-1197"15,0 0-167-15,0 0 115 16,-150 263 29-16,101-137-94 16,7 12-56-16,5 4-34 15,21-31 5-15,7 8-66 16,9-22-2-16,0-11-11 16,36-13-34-16,10-20-89 15,39-26-136-15,-6-15-270 16,-11-12-241-16</inkml:trace>
  <inkml:trace contextRef="#ctx0" brushRef="#br0" timeOffset="500">1748 572 1925 0,'0'0'390'0,"0"0"-224"15,0 0 84-15,0 0 7 16,113 158-73-16,-62-101-97 16,9-2-60-16,5-2 28 15,0-2-50-15,1-8-4 16,-7-1-2-16,-9-10-6 0,-8-11-105 16,-7-15-149-1,-7-4-235-15,-16-2-131 0</inkml:trace>
  <inkml:trace contextRef="#ctx0" brushRef="#br0" timeOffset="697">2335 631 1661 0,'0'0'600'16,"0"0"-496"-16,0 0 110 15,0 0 127-15,-85 179-110 16,45-108-90-16,-9-6-59 0,1-1-52 15,-2-5-6 1,7-7-24-16,8-10-75 0,12-23-85 16,10-10-319-16,10-9-343 0</inkml:trace>
  <inkml:trace contextRef="#ctx0" brushRef="#br0" timeOffset="970">2489 0 1996 0,'0'0'376'0,"0"0"-88"15,0 0 17-15,236 114-82 0,-151-45-77 16,0 10-56-16,-3 13 42 15,-8 7-73-15,-11 7-8 16,-21 6 7-16,-22-3-41 16,-20 0 10-16,0 0-27 15,-43-3-72-15,-42 24-57 16,11-29-202-16,-2-19-763 0</inkml:trace>
</inkml:ink>
</file>

<file path=ppt/ink/ink14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9:51:56.545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465 369 1230 0,'0'0'235'0,"0"0"-102"16,0 0-45-16,0 0 44 15,0 0 114-15,0 0-49 16,29-18-53-16,-23 18-27 0,1 0-35 16,-3 0 46-16,2-9-53 15,-6 0 8-15,0-6 16 16,0 1-64-16,-6-7-6 15,-25 0-29-15,-4 0 8 16,-7 7 22-16,-8 5-30 16,-2 9 0-16,-4 0 29 15,1 23-20-15,2 23-9 16,7 24 0-16,7 9 1 16,13 12 6-16,9 0-7 15,17 1 0-15,0-12-6 16,11-15 6-16,24-18-18 15,15-15-42-15,5-23-44 0,7-9 10 16,0-6 7-16,-9-29 29 16,-7-12 56-16,-14-4-11 15,-12-1 13-15,-7 4 52 16,-10 10 36-16,-3 8 81 16,0 12-45-16,0 12-37 15,3 6-15-15,5 6-61 16,4 36 19-16,11 23-30 15,4 23 0-15,2 21 37 16,0 11-31-16,-2 7-4 16,-1 3 2-16,-6-6 5 15,-8-6-15-15,-7-14 6 0,-5-16 0 16,0-15 8-16,-14-21-8 16,-20-10 9-16,-8-19-7 15,-10-16-2-15,-4-7 33 16,4-25-33-16,7-34 0 15,11-28 0-15,21-19 0 16,13-15-1-16,10-9-35 16,39-2-52-16,39-33-107 15,-9 28-418-15,-11 30-277 0</inkml:trace>
  <inkml:trace contextRef="#ctx0" brushRef="#br0" timeOffset="283">1214 0 656 0,'0'0'1576'16,"0"0"-1298"-16,0 0-139 15,0 0 62-15,0 0-26 16,-210 193-58-16,165-68-12 15,2 48-47-15,11 0-4 16,9-20-20-16,16-21-19 16,7-39 17-16,3 8-32 0,24-3-35 15,16-23-19 1,2-20-116-16,27-32-134 0,-13-17-220 16,-11-6-282-16</inkml:trace>
  <inkml:trace contextRef="#ctx0" brushRef="#br0" timeOffset="526">1479 553 1920 0,'0'0'468'15,"0"0"-441"-15,0 0 150 16,0 0 114-16,134 163-117 15,-75-95-67-15,7 3-41 0,7-6-41 16,-5-4 28-16,-3-5-53 16,-6-12-6-16,-10-12-51 15,-6-11-130-15,-7-21-136 16,-10-11-235-16,-9-18-233 0</inkml:trace>
  <inkml:trace contextRef="#ctx0" brushRef="#br0" timeOffset="724">2052 568 1702 0,'0'0'382'0,"0"0"-242"16,0 0 77-16,0 0 70 16,-94 195-38-16,44-120-131 15,-8 15-34-15,-9-2-19 0,-1 1-43 16,9-12-22-16,10-14-48 15,13-18-81-15,16-34-132 16,11-11-283-16,9 0-388 0</inkml:trace>
  <inkml:trace contextRef="#ctx0" brushRef="#br0" timeOffset="1037">2102 70 2165 0,'0'0'311'0,"0"0"-220"0,0 0-64 16,0 0 137-16,182 24 51 15,-109 22-88-15,5 22 3 16,11 16-68-16,-7 13-10 15,-4 9 5-15,-16 8-32 16,-12 8 7-16,-21 2-24 16,-15 5-7-16,-14 4 23 15,0-9-24-15,-34-10-27 16,-2-16-6-16,4-27-60 16,-5-30-56-16,15-24-304 15,5-17-375-15</inkml:trace>
  <inkml:trace contextRef="#ctx0" brushRef="#br0" timeOffset="1250">3338 885 2322 0,'0'0'299'0,"0"0"-208"15,0 0 25-15,167-7 38 16,-100 7-81-16,5 0-73 16,7 0 0-16,18 7-203 0,-18 1-361 15,-20-2-827-15</inkml:trace>
  <inkml:trace contextRef="#ctx0" brushRef="#br0" timeOffset="1457">3483 1388 2510 0,'0'0'286'0,"0"0"-199"15,0 0-71-15,183 8-14 16,-104-8-2-16,46-8 0 0,-20-12-221 15,-14-1-728-15</inkml:trace>
</inkml:ink>
</file>

<file path=ppt/ink/ink14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9:52:01.305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0 617 2376 0,'0'0'116'16,"0"0"-116"-16,0 0 0 15,0 0 26-15,167-100 81 16,-91 35-93-16,2-11-4 16,-6-6-10-16,-9 0 0 15,-21 8 45-15,-16 11 49 16,-12 19 57-16,-11 17-26 16,-3 23-48-16,0 4 11 15,0 28-41-15,0 46-35 16,-6 27 50-16,-8 16-15 15,3 9-8-15,8-4-24 0,3-16-15 16,0-16 11-16,0-16-11 16,0-18-56-16,14-23-45 15,12-30-215-15,-3-3-395 16,-4-15-922-16</inkml:trace>
  <inkml:trace contextRef="#ctx0" brushRef="#br0" timeOffset="174">1031 444 1483 0,'0'0'1027'0,"0"0"-887"16,0 0-34-16,0 0 82 16,178 43-46-16,-116-33-128 0,4-8-14 15,22-2-223-15,-14-2-449 16,-18-14-1255-16</inkml:trace>
  <inkml:trace contextRef="#ctx0" brushRef="#br0" timeOffset="400">1915 220 2295 0,'0'0'576'16,"0"0"-510"-16,0 0 34 0,0 0 113 15,0 0-22 1,161 171-128-16,-112-110-18 0,4 4 0 16,2-6-37-16,-2-2-8 15,-5-9-27-15,-8-12-59 16,-4-12-23-16,-13-24-219 16,-6 0-418-16,-14 0-220 0</inkml:trace>
  <inkml:trace contextRef="#ctx0" brushRef="#br0" timeOffset="597">2397 230 1861 0,'0'0'788'16,"0"0"-608"-16,0 0-29 0,-111 152 53 15,61-67-1-15,-2 7-104 16,-1-1-72-16,7-8-13 15,11-10-14-15,8-14-50 16,21-23-102-16,6-19-358 16,0-17-356-16</inkml:trace>
</inkml:ink>
</file>

<file path=ppt/ink/ink14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9:51:59.713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144 524 1568 0,'0'0'283'16,"0"0"-206"-16,0 0 31 15,0 0 42-15,0 0 4 16,0 0-96-16,0 0-41 16,-6 27 44-16,6-24-15 15,0-3 8-15,0 0 16 16,0 0-55-16,0 0 19 16,0 0-34-16,0 0 0 15,9 0 20-15,5-9-19 16,3 0-1-16,-2 3 1 0,1 0 11 15,1-1-24-15,0 6 9 16,-5-6 3-16,2 2 6 16,-8 1-6-16,1 2 0 15,-1 2-1-15,-3-2 10 16,4-2-16-16,3-2 7 16,2 1-2-16,5-7-7 15,6 0 9-15,7-10-16 16,-1 3-5-16,1-5-12 15,-4-2 33-15,0-4-18 16,-3-1 13-16,-7 0 4 16,-2-2 2-16,-5 1 13 15,-6-1-5-15,-3 5 31 16,0-2 44-16,0 6-50 0,-6 5 47 16,-10 6 28-16,-1 1-45 15,2 6-10-15,-2 6-5 16,-3 0-2-16,0 0 4 15,1 0-51-15,-1 21 0 16,3 2-3-16,1 1 11 16,6 2-16-16,4-5 4 15,-1 0 4-15,4-10 0 16,3-2 0-16,0-3-2 16,0-6 1-16,0 0 2 15,0 0 10-15,0 0-11 16,0 0 1-16,0 0 21 0,0 0-22 15,0 0 0 1,0 0 13-16,0 0-12 0,0 0-1 16,0 0 0-16,0 0 2 15,0 0 5-15,0 0-7 16,0 0 0-16,0 0-6 16,0 0 14-16,0 0-10 15,0 0 2-15,0 0 0 16,0 0 2-16,0 0-2 15,0 0 0-15,0 0-5 16,0 0 7-16,0 0-2 16,0 0 0-16,0 0 0 15,0 0-4-15,0 0 4 16,0 0 0-16,0 0 6 16,0 0 1-16,0 0-13 0,0 0 6 15,0 0 0-15,0 0 11 16,0 0-11-16,0 0 0 15,0 0-11-15,0 0 23 16,0 0-22-16,0 0 10 16,0 9 0-16,0 17-12 15,0 20 12-15,0 12 0 16,0 13 34-16,0 9-25 16,-3-2 2-16,3-5-11 15,-3-2 0-15,3-8 9 16,0-13-3-16,0-9 0 15,0-15-4-15,0-7 10 0,0-12-14 16,0-3 2-16,0-4 0 16,0 0 11-16,0-7-11 15,0-16 0-15,0-12-1 16,3-9 0-16,16-5-7 16,4-5-17-16,11 1 2 15,-2 12 10-15,7 6 10 16,4 17-7-16,-1 12 8 15,4 6-13-15,-1 15 5 16,2 26-8-16,-9 12 18 16,-4 2 6-16,-12 8-6 15,-5-5 6-15,-8-8-6 16,2-8 1-16,1-13-2 16,2-20-122-16,19-20-194 15,-1-32-210-15,-2-6-282 0</inkml:trace>
  <inkml:trace contextRef="#ctx0" brushRef="#br0" timeOffset="229">1235 20 1952 0,'0'0'492'15,"0"0"-403"-15,0 0-10 16,0 0 141-16,-154 236-9 15,115-126-16-15,8 7-114 16,16 4-32-16,15-4-9 16,0-9-31-16,18-17-9 0,29-16-42 15,8-23-100-15,38-39-165 16,-16-13-322-16,-7 0-508 0</inkml:trace>
  <inkml:trace contextRef="#ctx0" brushRef="#br0" timeOffset="460">1561 339 1862 0,'0'0'652'16,"0"0"-558"-16,0 0 32 0,0 0 161 15,152 195-47-15,-100-125-130 16,4 4-2-16,-2-4-87 15,3-8-13-15,-9-6 2 16,-5-11-10-16,-7-13-40 16,-13-12-120-16,-6-20-185 15,-11-2-249-15,-6-25-177 0</inkml:trace>
  <inkml:trace contextRef="#ctx0" brushRef="#br0" timeOffset="635">2023 377 1652 0,'0'0'561'0,"0"0"-477"0,0 0 105 15,-97 162 113-15,46-85-57 16,0 6-103-16,2-9-134 16,7-9-8-16,14-19-111 15,13-17-203-15,8-21-357 0</inkml:trace>
  <inkml:trace contextRef="#ctx0" brushRef="#br0" timeOffset="875">2181 0 2076 0,'0'0'364'15,"0"0"-180"-15,0 0 158 16,0 0-125-16,203 194-60 16,-160-106-52-16,-11 9-61 15,-7 7-28-15,-11 0-16 16,-14-5-13-16,0-4-44 16,-65 16-166-16,-1-21-319 15,-9-22-274-15</inkml:trace>
  <inkml:trace contextRef="#ctx0" brushRef="#br0" timeOffset="1184">0 1529 2526 0,'0'0'241'0,"0"0"-219"16,0 0 11-16,255-21 118 15,-61 4-36-15,65-3-29 16,32-2 44-16,1 5-75 16,-17 5 10-16,-37 2 5 15,-19 6-50-15,-39-1-4 0,-46 3-16 16,-32 0-23-16,-17-5-1 15,8-7-181-15,17-19-174 16,-15-2-429-16,-36 3-1172 16</inkml:trace>
</inkml:ink>
</file>

<file path=ppt/ink/ink14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9:52:02.173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0 781 2097 0,'0'0'1088'16,"0"0"-994"-16,0 0-88 15,0 0 5-15,187 46 56 16,-116-37-33-16,14-1-23 16,3 3-11-16,5-11-189 15,-22 0-334-15,-28 0-391 0</inkml:trace>
  <inkml:trace contextRef="#ctx0" brushRef="#br0" timeOffset="157">9 1437 2954 0,'0'0'462'0,"0"0"-462"16,0 0-29-16,321 0-7 16,-174-27-115-16,-12-2-857 0</inkml:trace>
  <inkml:trace contextRef="#ctx0" brushRef="#br0" timeOffset="1273">1476 2839 2163 0,'0'0'132'0,"0"0"-132"16,0 0 0-16,0 0 37 16,0 0 58-16,157-182-46 15,-101 110-48-15,-3-7 11 16,-4 1-10-16,-10 3 53 16,-10 8 96-16,-9 10-15 15,-7 22 8-15,-7 16-16 0,-6 19-44 16,0 17-24-1,0 47-30-15,0 30 18 0,0 21 43 16,0 12-62-16,0-4 4 16,0-7 2-16,0-20-34 15,0-16-2-15,14-22-38 16,18-24-124-16,-6-20-297 16,1-14-518-16</inkml:trace>
  <inkml:trace contextRef="#ctx0" brushRef="#br0" timeOffset="1502">2573 2657 2365 0,'0'0'515'0,"0"0"-445"0,0 0 42 16,0 0 81-16,200 174-87 15,-142-136-44-15,4-3-43 16,-3-3-19-16,-5-2-25 16,-12-13-143-16,1-17-142 15,-14 0-444-15,-13 0-499 0</inkml:trace>
  <inkml:trace contextRef="#ctx0" brushRef="#br0" timeOffset="1764">3136 2385 1392 0,'0'0'1307'16,"0"0"-1109"-16,0 0-145 16,0 0 75-16,-79 151 88 15,53-83-71-15,-2 6-98 16,-3 2-8-16,-5 1 12 15,1-1-29-15,1-4-22 16,3-11-7-16,0-11-25 16,5-10 4-16,4-10-112 15,8-14-83-15,11-16-136 0,3-18-293 16,0-14-561-16</inkml:trace>
  <inkml:trace contextRef="#ctx0" brushRef="#br0" timeOffset="584">2366 580 2129 0,'0'0'212'0,"0"0"-212"0,190-165 0 15,-108 85 50-15,-6-3 9 16,-14 7 44-16,-10 5 28 16,-16 18-21-16,-13 18 32 15,-12 18-44-15,-11 17-25 16,0 14 11-16,0 48-63 16,-14 53 24-16,-6 9 43 15,-2 14-87-15,-1 9-1 16,9-28-25-16,5 2-123 15,-11 1-159-15,7-30-370 16,-7-27-509-16</inkml:trace>
  <inkml:trace contextRef="#ctx0" brushRef="#br0" timeOffset="859">1892 1395 2352 0,'0'0'281'15,"0"0"-226"-15,275-11-9 16,-102-7 114-16,51-3-5 16,37 4-41-16,8-1-30 15,-23 7-27-15,-61 1-57 16,-56 8 1-16,-35-2 11 0,-9 2-10 15,6 2-2-15,8-7-15 16,3 3-46-16,3-26-68 16,-29 3-205-16,-28-5-486 0</inkml:trace>
  <inkml:trace contextRef="#ctx0" brushRef="#br0" timeOffset="2676">2040 2659 2000 0,'0'0'469'0,"0"0"-452"15,0 0 91-15,0 0 131 16,0 0-105-16,0 0-84 16,179-19-50-16,-106-12-240 15,-8-3-634-15</inkml:trace>
  <inkml:trace contextRef="#ctx0" brushRef="#br0" timeOffset="3144">3440 1886 2599 0,'0'0'476'16,"0"0"-476"-16,0 0 0 15,0 0 57-15,147 184 108 16,-80-98-63-16,1 9-33 15,-2 4-30-15,-7 5-27 16,-13 2 33-16,-21 0-35 0,-19 0 8 16,-6 0-18-1,-28-9-55-15,-29-8-56 0,-50-10-204 16,15-22-453-16,4-26-351 16</inkml:trace>
  <inkml:trace contextRef="#ctx0" brushRef="#br0" timeOffset="3546">1447 1817 1761 0,'0'0'288'0,"0"0"-212"15,-183 86 90-15,84 14 67 16,-3 57 64-16,11 51-103 16,15 19-77-16,38-6 1 15,34-26-59-15,4-54-27 16,16-28 9-16,18-30-41 16,17-11-1-16,22-1-51 0,81 5-104 15,-10-14-135-15,-10-29-448 0</inkml:trace>
  <inkml:trace contextRef="#ctx0" brushRef="#br0" timeOffset="4187">4003 1602 1250 0,'0'0'1004'16,"0"0"-880"-16,0 0-113 16,0 0 146-16,0 0 113 15,0 0-112-15,0 0-98 16,63-71-11-16,-30 71 32 15,-1 4-45-15,-2 25 2 0,-10 9 28 16,-11 12-19-16,-9 6 9 16,0 3-28-1,-20-3-5-15,-5-2 19 0,5-14-41 16,6-5 5-16,14-11-12 16,0-6 5-16,47-13-47 15,70-7-96-15,-9-27-323 16,4-10-1149-16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6:05:24.815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0 1358 0,'0'0'572'0,"0"0"-452"15,0 0-120-15,0 0-44 16,0 0-1-16,0 0-202 16,0 0-785-16</inkml:trace>
  <inkml:trace contextRef="#ctx0" brushRef="#br0" timeOffset="139">15 262 1629 0,'0'0'260'15,"0"0"-82"-15,0 0 14 16,0 0-137-16,0 0-55 16,0 0-305-16,0 0-766 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6:05:26.355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184 295 1766 0,'0'0'482'16,"0"0"-293"-16,0 0-9 16,0 0 30-16,0 0-38 15,0 0-84-15,0 0-16 16,79-24-43-16,-17 21-22 16,14 0 40-16,22 0-47 15,14 3 1-15,19-3-1 16,8 3 1-16,9 0 5 0,-1 0-6 15,-6 0 0-15,-6 0-8 16,-18-3 16-16,-18 3-8 16,-17-6 0-16,-27-1 1 15,-19-1 8-15,-19 4-7 16,-17-9-2-16,0 1 71 16,-20-3-56-16,-13-4 15 15,-10 0 2-15,1-2-31 16,-1-6 31-16,4 4-20 15,1 0 3-15,4 2 37 16,11 4-37-16,7 4-3 16,4 5 12-16,7 4-24 15,5 4 16-15,0 0-16 16,8 0 0-16,24 4-13 0,18 17 13 16,4-4 0-1,9 10-9-15,-1 0 19 0,-3 1-8 16,-13-1-2-16,-10 3 0 15,-16-7 0-15,-20 8 0 16,0-6 0-16,-23 2 11 16,-30 5-11-16,-18-3-15 15,-8 4-67-15,-35 5-111 16,21-11-454-16,19-7-974 0</inkml:trace>
  <inkml:trace contextRef="#ctx0" brushRef="#br0" timeOffset="402">93 88 882 0,'0'0'1419'0,"0"0"-1097"16,0 0-151-16,0 0 4 16,0 0 6-16,0 0-41 15,-73 168-52-15,61-94-67 16,9 8-21-16,3-2-12 16,23 10-181-16,22-16-516 15,4-19-1603-15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6:05:27.420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524 649 1684 0,'0'0'379'0,"0"0"-211"15,0 0-47-15,0 0 85 16,0 0-16-16,0 0-35 16,-193-125-67-16,140 152-44 15,4 38 27-15,4 26 0 16,2 27-26-16,13 9 28 0,10 5-50 16,11-9 0-1,9-16-20-15,0-15 6 0,0-17-18 16,6-14-50-1,20-9-76-15,-6-14-214 0,-7-15-502 16</inkml:trace>
  <inkml:trace contextRef="#ctx0" brushRef="#br0" timeOffset="176">0 1104 2006 0,'0'0'356'0,"0"0"-246"16,0 0-73-16,233-2-5 0,-106 2-32 15,-19 0-125 1,-15 0-405-16</inkml:trace>
  <inkml:trace contextRef="#ctx0" brushRef="#br0" timeOffset="443">1255 197 2152 0,'0'0'304'0,"0"0"-204"16,-142 169 37-16,77-76 76 15,3 19-29-15,9 6-31 16,18 6-94 0,15-3-40-16,15-4-6 0,5-7-13 15,17-16-8-15,62-6-166 16,-8-28-327-16,2-19-218 0</inkml:trace>
  <inkml:trace contextRef="#ctx0" brushRef="#br0" timeOffset="780">1833 379 2029 0,'0'0'568'15,"0"0"-418"-15,0 0-33 16,-222 39 49-16,140 17 16 15,0 21-43-15,17 2-103 16,15 14-22-16,27-3 5 16,23-2-17-16,11-5-4 15,41-11-1-15,20-18-45 0,13-9-10 16,1-25-69 0,-1-20 7-16,-17 0 18 15,-16-14 41-15,-25-25 53 16,-27 1 8-16,0 0 30 0,-40-4 33 15,-22 7-37-15,-6 3-17 16,-5 8-9-16,8-2-141 16,19 4-339-16,23 9-455 0</inkml:trace>
  <inkml:trace contextRef="#ctx0" brushRef="#br0" timeOffset="1075">2102 0 2318 0,'0'0'352'0,"0"0"-241"16,0 0 36-16,0 0 20 15,156 166-44-15,-93-83-78 16,2 16 24-16,-6 1-62 15,-6 11-7-15,-18 11 49 16,-15 10-37-16,-20 1-11 16,-6-4 0-16,-40-1 10 15,-10-23-22-15,-3-16-43 16,10-30-40-16,18-30-50 16,11-17-349-16,12-12-160 0</inkml:trace>
  <inkml:trace contextRef="#ctx0" brushRef="#br0" timeOffset="1244">2884 775 2020 0,'0'0'359'0,"0"0"-221"15,0 0-90-15,216 0-11 16,-124 0-37-16,-20 17-334 15,-10 4-295-15</inkml:trace>
  <inkml:trace contextRef="#ctx0" brushRef="#br0" timeOffset="1419">2763 1285 2278 0,'0'0'615'15,"0"0"-537"-15,0 0 21 16,0 0 31-16,197-36-92 16,-109 15-38-16,43 0-156 15,-20 10-395-15,-13 5-510 0</inkml:trace>
  <inkml:trace contextRef="#ctx0" brushRef="#br0" timeOffset="1908">4063 356 2381 0,'0'0'333'0,"0"0"-286"16,0 0-4-16,-29 195 96 15,21-94 24-15,8 4-42 16,0 10-97-16,0-9-16 16,0-15-8-16,0-5-5 15,0-28-11-15,8-16-89 0,-8-19-18 16,0-23 57-16,0 0 23 16,0-38-14-1,0-21 0-15,0-18 11 0,0-11 45 16,0-17-6-16,0-6 7 15,0 0-6-15,0-7 6 16,20 12 0-16,8 16 10 16,15 16 15-16,10 29 33 15,9 19-41-15,7 20 7 16,2 6 67-16,-6 24-58 16,-8 17 9-16,-15 12-5 15,-16 6-30-15,-26-1 44 16,0 1-12-16,-40 1-10 0,-22-2 14 15,-12-11-43-15,-8-3-9 16,6-14-52-16,14-6-146 16,24-13-163-16,24-3-465 15</inkml:trace>
  <inkml:trace contextRef="#ctx0" brushRef="#br0" timeOffset="2177">5190 163 2280 0,'0'0'373'16,"0"0"-214"-16,0 0-60 0,-187 223 103 15,114-83-39-15,5 44-70 16,8 32 1-16,21-20-76 15,27-40-17-15,12-43 31 16,12-52-32-16,41 4-47 16,15 0-58-16,17-12-98 15,47-27-89-15,-28-14-396 16,-15-12-669-16</inkml:trace>
  <inkml:trace contextRef="#ctx0" brushRef="#br0" timeOffset="2422">5660 433 2221 0,'0'0'380'16,"0"0"-274"-16,0 0-54 15,0 0 133-15,111 191 52 16,-71-108-138-16,2 2-66 15,8-3 22-15,2 2-55 16,4-5 0-16,-4-14-43 16,-2-6-116-16,-1-13-73 15,-10-13-326-15,-16-21-333 0</inkml:trace>
  <inkml:trace contextRef="#ctx0" brushRef="#br0" timeOffset="2632">6165 494 2184 0,'0'0'511'0,"0"0"-421"16,0 0 89-16,-137 175 40 16,75-87-77-16,-11 10-88 15,-2 5-22-15,-1-4-32 16,5-1-7-16,15-7-26 15,22 2-166-15,22-26-363 0,12-23-328 16</inkml:trace>
  <inkml:trace contextRef="#ctx0" brushRef="#br0" timeOffset="2827">6385 893 2309 0,'0'0'517'16,"0"0"-447"-16,0 0-69 15,185-45 72-15,-112 39-63 16,6 4-10-16,35 2-255 16,-15 0-211-16,-28 0-470 0</inkml:trace>
  <inkml:trace contextRef="#ctx0" brushRef="#br0" timeOffset="3006">6447 1161 2467 0,'0'0'444'15,"0"0"-444"-15,0 0-21 16,166 0 21-16,-90 0 0 0,42 0 0 15,-24 0-377 1,-6 0-444-16</inkml:trace>
  <inkml:trace contextRef="#ctx0" brushRef="#br0" timeOffset="3394">7641 407 2225 0,'0'0'486'16,"0"0"-456"-16,0 0 80 16,0 0 95-16,0 0-85 15,-205 79-62-15,155-14-35 16,4 14 16-16,4 8 31 0,8 9-55 15,8-4-14-15,10-2 12 16,16-1-13-16,0-12-35 16,19-16-51-16,38-15-121 15,18-28 44-15,14-18 0 16,-1 0-27-16,-9-18 132 16,-17-22 58-16,-23-1 52 15,-23-4 105-15,-16 5 48 16,-20-6-51-16,-32 9-85 15,-16 9-20-15,-5 6-49 16,5 22-36-16,22 0-211 0,16 9-477 16</inkml:trace>
  <inkml:trace contextRef="#ctx0" brushRef="#br0" timeOffset="3689">8031 237 1247 0,'0'0'1699'15,"0"0"-1517"-15,0 0-111 16,0 0 1-16,179 170 64 0,-112-85 5 15,-9 14-101-15,-8 11-5 16,-15 14-4-16,-28 9-13 16,-7 5-18-16,-59 6-43 15,-82 39-131-15,13-30-360 16,1-23-616-16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6:06:10.618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0 2286 0,'0'0'311'16,"0"0"-311"-16,0 0-55 16,0 0-52-16,0 0-523 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6:06:10.761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0 1982 0,'0'0'633'16,"0"0"-461"-16,0 0 48 16,0 0-69-16,0 0-151 15,0 0-170-15,0 0-800 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6:06:10.235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632 309 1443 0,'0'0'276'0,"0"0"-182"0,0 0 101 16,0 0 18-16,0 0-18 15,0 0-25-15,0 0-114 16,31-75 41-16,-17 62 6 16,0 1-46-16,-2 1 46 15,2-1-97-15,-5-3 5 16,-6 1 60-16,1-4-71 16,-4-5 0-16,0-1 16 15,-10 1-15-15,-16-2 46 16,-5 8-47-16,0 2 0 15,-6 7 42-15,1 8-30 0,1 0-5 16,-2 6-7-16,1 28 12 16,1 20-37-16,5 19 23 15,1 12 2-15,9 16 15 16,9 7 6-16,8 9-21 16,3 0 0-16,0 3 2 15,0 2 10-15,0-8-12 16,14-4 0-16,-5-12 6 15,5-16 15-15,-8-13-21 16,-3-15 0-16,-3-13 1 16,0-9-19-16,0-12 6 15,0-1-74-15,0-11-96 16,-15-8-296-16,1 0-98 0,5-23-1189 16</inkml:trace>
  <inkml:trace contextRef="#ctx0" brushRef="#br0" timeOffset="190">0 854 1768 0,'0'0'548'0,"0"0"-474"16,0 0-16-16,0 0 83 16,0 0-10-16,0 0 66 15,0 0-108-15,221-8-73 16,-128 5-16-16,-2 0-31 15,37 3-156-15,-23 0-318 16,-20 0-434-16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6:06:11.661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157 560 1594 0,'0'0'271'16,"0"0"-84"-16,0 0 18 15,0 0 36-15,0 0 21 0,0 0-128 16,0 0-107 0,-20 90 51-16,20 69-36 0,0 66 10 15,0 26 3-15,0-1-4 16,0-31-1-16,8-62-28 15,-2-37 1-15,-3-47 18 16,0-19-41-16,3-8 0 16,-1-8 11-16,-2-2-11 15,0-22-6-15,0-14-37 16,0 0-23-16,0-20 0 16,4-33-162-16,-4-18-37 15,0-23 44-15,-3-36-67 0,0-40-29 16,-36-40-31-1,-4 16 58-15,-2 39 63 0,16 48 227 16,9 42 291-16,5 0 31 16,2 0-143-16,4 3 19 15,6 15 39-15,0 7-54 16,9 6-15-16,24 2-123 16,10-1 14-16,10 1 38 15,8 4-52-15,8 6-2 16,6 13-11-16,4 9 11 15,3 3 56-15,-6 31-89 16,-8 20 23-16,-16 9 22 16,-19 7-53-16,-24 7-2 0,-9-1 14 15,-26-3-13 1,-30-2 25-16,-9-12-26 16,-6-15-11-16,2-10-2 0,10-24-35 15,16-10-28-15,18 0-155 16,25-49-290-16,3-3 5 15,29-4-1166-15</inkml:trace>
  <inkml:trace contextRef="#ctx0" brushRef="#br0" timeOffset="299">976 631 1540 0,'0'0'291'0,"0"0"-153"16,0 0 121-16,0 0 27 15,13 224-143-15,-10-148-46 0,3-3-12 16,5-4-75 0,-5-12-10-16,0-14-3 0,-6-13 3 15,0-17 15-15,0-13 3 16,0 0-18-16,0-11 96 16,0-30-75-16,0-15 7 15,0-12-28-15,0-8 1 16,11 2 9-16,24 6-10 15,7 7-1-15,5 14-23 16,2 8 24-16,-4 18-6 16,4 17-75-16,10 4-210 15,-9 25-210-15,-7 4-227 0</inkml:trace>
  <inkml:trace contextRef="#ctx0" brushRef="#br0" timeOffset="1335">1676 773 834 0,'0'0'1224'0,"0"0"-910"15,0 0-247-15,0 0 27 16,0 0 110-16,0 0-115 16,-49 208-19-16,49-133-38 15,0-1-23-15,33-14 33 16,16-7-42-16,10-19 0 15,7-24-21-15,-1-10 12 16,-3-10 8-16,-13-35-13 0,-16-11 14 16,-21-12 21-16,-12-6-21 15,-6-2 0 1,-42 5 57-16,-15 10-55 0,-13 13 36 16,5 14-14-16,9 17-13 15,13 13 40-15,22 4-51 16,21 0-29-16,6 0 28 15,6 4-75-15,36 12 1 16,18-4-99-16,16-10 64 16,15-2 89-16,7-6-84 15,4-22-25-15,-5-17 24 16,-1-8-42-16,-14-12 101 16,-11-9 31-16,-14-5 16 0,-15-5 91 15,-16 6 55-15,-17 8 3 16,-9 6 13-16,0 15-49 15,0 10 41-15,-18 16-14 16,-10 17-36-16,0 6 23 16,-6 18-127-16,-5 41 6 15,-4 29 9-15,-2 22 9 16,5 40-15-16,17 31-9 16,17-12 10-16,6-20-14 15,17-27 4-15,32-37-46 16,16-3 16-16,17-12-65 15,6-35 56-15,-3-33 2 0,-6-2 1 16,-17-44 22 0,-16-19-8-16,-20-10 22 0,-22-9 59 15,-4 0-58-15,-20 2 25 16,-25 12 16-16,-5 13-18 16,1 15 39-16,13 17-57 15,13 9 0-15,14 8-6 16,9 6-21-16,9 0-111 15,37 0 58-15,23 6-9 16,16 8 55-16,10 1-104 16,6-2 64-16,1-9 50 15,-11-4-33-15,-15 0 50 16,-24 0 1-16,-22 0 0 16,-24 0 102-16,-6 0 90 0,-19 0-59 15,-30 0-13-15,-10 4-94 16,-10 25 13-16,3 7 0 15,3 12-23-15,21 1 21 16,13 4-36-16,23 0-1 16,6-1 0-16,9-7-56 15,36-10 14-15,15-17-30 16,5-15-26-16,8-3 77 16,-5-27-35-16,-16-14 56 15,-13-3-8-15,-19 6 29 16,-12 5 2-16,-8 16 87 15,0 17 25-15,0 0-24 16,0 26-98-16,0 24 14 16,0 9 27-16,0 0-46 0,15-7 0 15,24-10-8-15,21-14-34 16,5-18-10-16,31-10-167 16,-22-19-405-16,-12-17-1314 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6:06:15.461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855 688 1724 0,'0'0'510'15,"0"0"-411"-15,0 0 14 16,0 0 90-16,0 0 0 16,-178-104-94-16,129 104-62 15,4 41-46-15,-4 53 50 16,7 60-39-16,2 52 45 16,17 23-8-16,13-7-20 15,10-53-13-15,0-58 4 16,0-31-11-16,6-19 3 15,8-2-11-15,-4-1-1 16,-1-3 0-16,-6-20-74 16,-3-12 2-16,0-10-207 0,-6-9-311 15,-17-4-124-15</inkml:trace>
  <inkml:trace contextRef="#ctx0" brushRef="#br0" timeOffset="168">0 1341 2023 0,'0'0'537'16,"0"0"-483"-16,0 0-12 15,0 0 162-15,235 0-95 16,-120 0-46-16,16 0-63 16,62 0-169-16,-32 0-398 15,-27 0-1449-15</inkml:trace>
  <inkml:trace contextRef="#ctx0" brushRef="#br0" timeOffset="495">1611 778 1960 0,'0'0'328'0,"0"0"-245"15,0 0-41-15,0 0 179 0,-190-67 36 16,140 67-155-16,1 12-34 16,1 26-15-16,2 16-4 15,10 11 4-15,13 2-31 16,20 4-2-16,3-4-20 15,29-8 0-15,30-9-12 16,23-18-33-16,15-8-56 16,58-24-93-16,-27 0-267 15,-20 0-310-15</inkml:trace>
  <inkml:trace contextRef="#ctx0" brushRef="#br0" timeOffset="763">2187 0 2290 0,'0'0'473'0,"0"0"-428"16,0 0-30-16,0 0 88 15,0 0 30-15,-17 225-6 16,17-87-20-16,0-2-86 15,0 8 22-15,0 3 2 16,0-25-35-16,7 6-10 16,0-16-55-16,3-24-54 15,2-7-38-15,-6-29-366 0,2-25-255 16</inkml:trace>
  <inkml:trace contextRef="#ctx0" brushRef="#br0" timeOffset="896">1974 788 2680 0,'0'0'519'15,"0"0"-503"-15,263-105 20 16,-101 56-36-16,2-1-224 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6:06:13.921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0 205 1446 0,'0'0'256'16,"0"0"-146"-16,0 0-62 15,0 0 97-15,72-171 20 16,-42 148-12-16,2 14-18 16,-2 9-108-16,-1 23 50 15,-6 36 22-15,0 18-55 16,-6 13-27-16,-4 3-16 0,-1-5-1 15,-4-9 26-15,-5-16-26 16,0-19 0-16,0-17 3 16,-3-16-2-16,0-11 7 15,0 0 62-15,0-21-33 16,0-23 14-16,0-14-51 16,6-13 0-16,14-3 18 15,7 1-18-15,5 8 0 16,5 17 0-16,2 22 8 15,-3 19 29-15,2 7-29 16,2 30-8-16,-4 21 34 16,-2 11-25-16,-8 6-9 15,-7-3 0-15,-3-10 0 0,-6-14-9 16,-1-14 9 0,-4-13-24-16,-5-11 24 0,0-3 9 15,0-11-9-15,0-28-25 16,0-16 25-16,9-10-18 15,14-10 18-15,10 5 0 16,10 5-8-16,5 15 8 16,8 17-21-16,-1 24-6 15,1 9 27-15,-4 24 71 16,-5 32-70-16,-4 21 22 16,-15 9 32-16,-2 3-49 15,-6-10-6-15,-3-10-28 0,2-12-3 16,4-13-90-1,14-19-353-15,-5-15-133 0,1-10-1122 0</inkml:trace>
  <inkml:trace contextRef="#ctx0" brushRef="#br0" timeOffset="338">1754 234 1380 0,'0'0'910'0,"0"0"-730"15,0 0 39-15,0 0 81 16,0 0-122-16,0 0-96 16,-179 36-50-16,134 29-23 15,8 5 30-15,21 5-39 16,16-8-47-16,7-8 25 0,42-11-89 16,13-17-76-16,9-19-6 15,5-12 34-15,-10-3 40 16,-7-35-22-16,-17-6 98 15,-16-3 43-15,-9 9 22 16,-14 8 85-16,-3 13 62 16,0 17 76-16,0 0-66 15,0 17-177-15,0 21 13 16,0 7 4-16,0 1-19 16,3 1-90-16,50 7-202 15,-4-16-187-15,-1-11-106 0</inkml:trace>
  <inkml:trace contextRef="#ctx0" brushRef="#br0" timeOffset="662">2508 205 1903 0,'0'0'568'15,"0"0"-412"-15,0 0 33 16,0 0 12-16,0 0-11 15,0 0-159-15,-173-9-26 16,153 47-5-16,3 9 0 16,14 7-11-16,3 1-58 15,11 1 12-15,24 1 56 0,15-4-62 16,1-3 53-16,3-6-11 16,-9-6 21-16,-8-3 19 15,-22-2-19-15,-15-4 0 16,0 1 30-16,-26-7-29 15,-26 0 18-15,-10-4-19 16,-3-8-21-16,3-5 6 16,5-6-238-16,21 0-290 15,16-6-114-15</inkml:trace>
  <inkml:trace contextRef="#ctx0" brushRef="#br0" timeOffset="969">3111 241 2068 0,'0'0'546'0,"0"0"-412"16,0 0-47-16,0 0 49 16,0 0 43-16,0 0-177 15,-173-17 11-15,159 57-8 16,14 15-5-16,0 7-15 15,36 3 3-15,10-2 12 16,6-4-11-16,1-9 11 16,-11-6 0-16,-16-6 12 15,-23-6 2-15,-3-5-14 16,-32-1 12-16,-30-2 1 16,-14-3-26-16,-6-2-47 0,0-11-67 15,21-6-205 1,19-2-550-16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5:57:17.009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102 80 1625 0,'0'0'325'0,"0"0"-135"15,0 0-36-15,0 0 61 16,0 0 4-16,0 0-115 15,0 0-53-15,-14 17 12 16,14 8-62-16,17 19 32 16,14 25 24-16,6 24-19 15,2 18 10-15,1 10-36 16,-4-2 5-16,-4-13 31 0,5-12-27 16,-8-17 13-1,1-19-33-15,-7-13 0 0,-8-16 23 16,-4-10-24-1,-5-11 0-15,-3-8 21 0,7 0-6 16,-1-24 25-16,14-38-1 16,14-51-37-16,8-47 14 15,-2 0-16-15,-10 13-31 16,-7 32 8-16,-12 41-38 16,-2 7-56-16,7 10-116 15,-8 28-234-15,-5 19-316 0</inkml:trace>
  <inkml:trace contextRef="#ctx0" brushRef="#br0" timeOffset="527">1102 214 1842 0,'0'0'531'0,"0"0"-380"15,0 0-45-15,0 0 68 16,0 0-39-16,0 0-54 16,0 195-1-16,8-96-53 15,1 14-7-15,2-2 19 16,-2-9-17-16,4-13-11 16,0-18-11-16,0-21 0 15,-7-21 18-15,0-14-18 0,-1-15 0 16,-5 0 23-16,0-29-14 15,0-27-9-15,0-24-16 16,-14-20 16-16,-2-16 3 16,3-12-3-16,0 1 0 15,4 9-1-15,9 15 8 16,0 24-1-16,0 18-6 16,6 18 8-16,23 17 16 15,7 9-24-15,10 14 0 16,10 3 1-16,9 11 1 15,7 33 13-15,0 18-1 16,0 18-3-16,-10 8 37 0,-6 12-35 16,-21 6-12-16,-15 0 31 15,-20-2-22-15,0-8 11 16,-29-7-21-16,-23-9 1 16,-7-13-7-1,-11-17 5-15,2-15-25 0,3-17-14 16,-17-18-102-16,19 0-167 15,15-23-471-15</inkml:trace>
  <inkml:trace contextRef="#ctx0" brushRef="#br0" timeOffset="963">0 1601 1837 0,'0'0'483'15,"0"0"-357"-15,0 0-8 16,0 0 90-16,0 0-5 15,0 0-115-15,0 0 6 16,170-24-41-16,-82 15 4 16,14 4 16-16,12 2-30 15,7 3 7-15,10 0-29 0,7 0-3 16,-4 0 18-16,7 0-36 16,-8 0 2-16,-5 0 17 15,-9 0-13-15,-21 0 10 16,-23 0-16-16,-19-3 0 15,-23 0 3-15,-18 3-3 16,-7 0 0-16,-8 0-12 16,0 0-17-16,0 0-26 15,0-22-108-15,0 3-315 16,0-5-893-16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6:06:18.350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597 0 1590 0,'0'0'291'0,"0"0"-136"16,0 0-73-16,0 0 100 16,0 0-3-16,-190 93-60 15,105 13-34-15,-11 47-15 16,5 39 94-16,15-7-111 15,34-31-11-15,25-48 44 16,17-30-75-16,0 9-10 16,23 5-2-16,27 7-6 0,15-15-35 15,63 3-202-15,-20-23-262 16,-7-23-70-16</inkml:trace>
  <inkml:trace contextRef="#ctx0" brushRef="#br0" timeOffset="306">1186 415 1783 0,'0'0'562'15,"0"0"-556"-15,0 0 87 16,0 0 108-16,-7 232-70 16,-6-125-4-16,6 1-113 15,1-4-13-15,6-8 36 16,0-10-37-16,0-15-1 16,0-12-108-16,3-15-66 15,4-12-61-15,-4-26-274 16,0-6 188-16,-3 0-369 0</inkml:trace>
  <inkml:trace contextRef="#ctx0" brushRef="#br0" timeOffset="566">977 517 1039 0,'0'0'267'16,"0"0"36"-16,-34-194-107 16,34 139 52-16,3 16 25 15,40 15-157-15,16 12-21 16,14 12 33-16,12 0-95 15,6 6 21-15,-3 26-11 16,0 7-15-16,-6 8 25 16,-12 3-53-16,-18 6 0 15,-23 0 20-15,-25 0-8 16,-4 3-12-16,-47 3 12 16,-24-1-12-16,-11-3 0 15,-6-8-21-15,12-13-65 0,13-7 1 16,31-28-180-16,13-2-272 15,19 0-1301-15</inkml:trace>
  <inkml:trace contextRef="#ctx0" brushRef="#br0" timeOffset="1200">2226 529 1886 0,'0'0'264'16,"0"0"-172"-16,-68 162 90 15,29-73-8-15,-1 8-42 0,11 9-50 16,7-3-73-16,2-5 27 16,9-16-36-16,8-22 0 15,0-16-13-15,3-27 13 16,0-17-44-16,0 0 34 15,0-36 10-15,14-23-5 16,6-20 5-16,-1-20 0 16,4-9-26-16,-3-10 33 15,3 3-7-15,-4 10 0 16,1 19 1-16,3 27 66 0,3 26-67 16,6 29 1-1,4 4 66-15,3 43-46 0,7 25 19 16,-3 16-11-16,-4 10-23 15,1 8 18-15,-9-3-24 16,0-4 0-16,-5-16-26 16,-7-14 26-16,1-23-1 15,-6-19-46-15,1-19-35 16,5-4 82-16,2-31-34 16,9-24 11-16,5-22 4 15,-1-14 6-15,2-12 2 16,-4-3 10-16,-1 6 2 15,-6 12 1-15,1 18 14 16,-12 30-1-16,2 26 91 16,-3 14-88-16,-2 17 22 0,5 39 13 15,-4 20-26 1,-4 16 52-16,-1 9-79 0,-5 1 6 16,0-1 28-16,3-7-22 15,-3-6-12-15,0-9 0 16,5-7-79-16,-2-7-26 15,20-3-238-15,-7-19-319 16,9-17-1201-16</inkml:trace>
  <inkml:trace contextRef="#ctx0" brushRef="#br0" timeOffset="1650">3959 559 902 0,'0'0'1344'16,"0"0"-1193"-16,0 0-129 15,0 0 116-15,-16 185 29 16,13-89-69-16,-5 14-1 16,8 5-88-16,0 6 27 15,0-6-36-15,0-12 15 16,0-17-33-16,0-24-9 15,0-26-53-15,0-29 62 16,0-7-38-16,0-26 49 0,0-35-9 16,0-22 16-1,0-17-12-15,0-18 12 0,-9-29 0 16,-5 7 7-16,2 2 1 16,1 6-8-16,8 37 35 15,3 10 9-15,0 27 69 16,14 22-78-16,18 16-26 15,18 11 33-15,8 9-32 16,18 0-9-16,9 0 13 16,3 3-2-16,4 5-5 15,0-6-7-15,-1-2-9 16,-12 0 8-16,-11 0-135 16,-15 7-36-16,-24 5-313 15,-18 0-233-15</inkml:trace>
  <inkml:trace contextRef="#ctx0" brushRef="#br0" timeOffset="1886">3889 1054 1967 0,'0'0'471'0,"0"0"-428"16,0 0 48-16,0 0 109 16,168-24-26-16,-83 12-144 15,10 3-29-15,4 6-1 0,29 3-203 16,-28 0-445-16,-18 3-950 16</inkml:trace>
  <inkml:trace contextRef="#ctx0" brushRef="#br0" timeOffset="2192">5229 268 2054 0,'0'0'241'0,"0"0"-175"0,0 0 135 15,0 0-37-15,213 241-3 16,-154-106-44-16,-14 46-56 16,-28 44 38-16,-17 20-62 15,-45-10-4-15,-41-26-33 16,4-52-67-16,-19-24-232 15,22-45-421-15,13-38-1149 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6:06:27.498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635 151 1555 0,'0'0'227'0,"0"0"-82"16,0 0 40-16,0 0 73 16,0 0-39-16,0 0-84 15,-23-32-71-15,17 81-47 16,-5 26 14-16,8 21 62 15,0 14-69-15,3 4-3 16,0-1-21-16,0-10 16 16,0-12 14-16,0-14-30 0,0-16 0 15,0-13-7 1,3-15-50-16,-3-12-149 0,0-21-312 16,0 0 177-16,-3-16-1320 0</inkml:trace>
  <inkml:trace contextRef="#ctx0" brushRef="#br0" timeOffset="220">0 81 1614 0,'0'0'353'0,"0"0"-199"15,0 0-104-15,0 0 188 0,0 0-4 16,0 0-63-16,232-41-77 15,-98 26-43-15,1 0-25 16,12 6-5-16,-2 9-21 16,-3 24-201-16,-17 17-279 15,-36 9-443-15</inkml:trace>
  <inkml:trace contextRef="#ctx0" brushRef="#br0" timeOffset="542">1247 634 1679 0,'0'0'293'0,"0"0"-157"0,0 0 60 16,13 183-36-16,-7-121-60 15,-3-3-63-15,5-6-25 16,-5-12-3-16,-3-15-9 15,0-18 0-15,0-8 37 16,0-8-37-16,-11-36 22 16,-4-15-13-16,-1-14 31 15,5-10 4-15,11 3-21 16,0 6 6-16,8 16 17 16,26 11-35-16,17 14-12 15,3 16 1-15,9 17-17 16,6 0-61-16,23 59-147 0,-14 0-334 15,-15-3-467-15</inkml:trace>
  <inkml:trace contextRef="#ctx0" brushRef="#br0" timeOffset="1127">2003 644 1702 0,'0'0'492'0,"0"0"-452"16,0 0 65-16,0 0 57 16,-134 164-89-16,134-99-30 15,3 0-43-15,37-6-36 0,19-7-10 16,9-16-87-16,8-24 33 16,2-12-25-16,-5-24 47 15,-14-31 61-15,-24-16 3 16,-18-12 14-16,-17-6 110 15,-10 11-6-15,-32 7 29 16,-8 17-22-16,-2 22-21 16,7 18-7-16,8 14-83 15,21 0 12-15,16 8-12 16,0 21-25-16,42 1 7 16,17-3-49-16,10-2 9 15,7-3 25-15,1-2-12 16,2 1 45-16,-11 2-9 0,-12 10-8 15,-19 5 17 1,-14 9-9-16,-20 0 9 0,-3 4-7 16,0-11 8-16,-9-7-1 15,-8-12 7-15,0-14 2 16,4-7-9-16,3-7 18 16,7-26-17-16,3-14-1 15,0-5-3-15,17-2 3 16,12 4 16-16,10 9-7 15,4 14-9-15,3 13 2 16,-1 14-1-16,1 0 76 16,1 29-30-16,-5 15 18 15,-13 6-35-15,-6 6-20 16,-6 3-20-16,-8-2-23 0,7 8-193 16,1-18-118-16,3-18-459 15</inkml:trace>
  <inkml:trace contextRef="#ctx0" brushRef="#br0" timeOffset="1585">3637 682 808 0,'0'0'1291'0,"0"0"-976"16,0 0-131-16,0 0 29 15,-184 15-30-15,130 23-49 16,7 11-128-16,18 7 21 15,23 5-27-15,6-3-28 0,12-9-20 16,35-8-167 0,11-17-9-16,4-18-1 0,0-6-14 15,-6-19 64-15,-10-17 75 16,-20-8 100-16,-10 2 3 16,-9 6 59-16,-7 13 174 15,0 14 84-15,0 9-99 16,0 12-145-16,-7 44-30 15,4 51 12-15,3 53 28 16,26 50-48-16,20-16 46 16,4-34-12-16,-11-54-72 15,-16-42 22-15,0 1-2 16,-6-1-20-16,-11-10 47 16,-6-16-46-16,-17-23 31 15,-29-15 0-15,-10 0-14 0,-3-38-6 16,1-21-12-1,5-16 0-15,14-15-24 0,16-4-1 16,20 5-35-16,3 7-9 16,62-1-206-16,6 24-434 15,5 9-1389-15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6:06:29.339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374 0 2158 0,'0'0'345'15,"0"0"-251"-15,0 0 9 16,-8 218 73-16,-7-98-4 15,-2 9-147-15,7 7-2 16,4 3 8-16,3-14-31 16,3-13-55-16,0-14-193 15,6-31-336-15,1-29-200 0</inkml:trace>
  <inkml:trace contextRef="#ctx0" brushRef="#br0" timeOffset="344">0 567 942 0,'0'0'1017'16,"0"0"-815"-16,0 0-147 15,0 0 172-15,0 0-56 16,196-41-90-16,-126 41-10 16,1 12-70-16,-2 20 18 15,-7 12 29-15,-6 12-28 16,-10 5 18-16,-13 4-38 15,-13-2-7-15,-8-8 6 16,-9-15-77-16,-3-17 6 0,0-17 17 16,0-6 55-1,0-19 0-15,-9-21 0 0,3-13 0 16,1-10 9-16,5-2 6 16,0 3-3-16,0 3-5 15,28 13 2-15,7 4-18 16,7 19-19-16,5 11-113 15,2 12-36-15,13 6-167 16,-13 23-259-16,-10-3-802 0</inkml:trace>
  <inkml:trace contextRef="#ctx0" brushRef="#br0" timeOffset="1183">1107 605 1224 0,'0'0'399'15,"0"0"-223"-15,0 0 76 16,0 0-37-16,0 0-31 0,0 0-49 15,0 0-96-15,0 138-23 16,12-85 11-16,11-6-12 16,14-4-15-16,5-17-25 15,4-12-57-15,7-10-7 16,-4-4-61-16,-4-18 34 16,-5-14 56-16,-10-5 60 15,-10 9 1-15,-11 3 53 16,-9 14 111-16,0 8 63 15,0 3-141-15,0 6-34 16,0 27-7-16,0 5-21 16,0 4 34-16,6-2-59 0,24-4 0 15,10-10-15-15,8-11-45 16,4-15-24-16,-2 0-20 16,-1-29-21-16,-7-16 63 15,-5-4-9-15,-5-6 63 16,-13 9-1-16,-2 8 18 15,-11 14 28-15,-6 15 86 16,0 9-11-16,0 3-46 16,0 36-66-16,0 9 33 15,20 10 38-15,13 3-20 16,13-2-6-16,10-8-32 16,6-16-11-16,7-15-4 15,-7-13-29-15,-11-7-39 0,-14-24 42 16,-14-17-5-1,-20-13 25-15,-3-5 7 0,-12 0 1 16,-31 5 3-16,-7 6-3 16,-5 9 0-16,5 13 7 15,12 10-7-15,18 8-1 16,13 6 0-16,7 2-24 16,20 0 17-16,22 0-18 15,14 0-21-15,10 9 37 16,5-1-14-16,-1 3 12 15,-2 7-2-15,-2 10 14 16,-10 3 61-16,-11 11-29 16,-13 4-32-16,-12 5 34 15,-9-1-26-15,-11-6-16 16,0-6-9-16,0-17-37 0,0-12 36 16,-11-9-74-16,5-6-2 15,6-29 41-15,0-15 14 16,0-7 25-16,6-8 14 15,24 6 0-15,-1 7 51 16,8 13-18-16,2 18 23 16,-4 16 74-16,-2 5-29 15,1 11 5-15,-5 28-28 16,-4 8-17-16,-2 5 18 16,-3 4-79-16,-3-2-14 15,-4-4-40-15,3-7-255 16,-3-9-169-16,-2-20-347 0</inkml:trace>
  <inkml:trace contextRef="#ctx0" brushRef="#br0" timeOffset="1605">3530 612 1719 0,'0'0'667'0,"0"0"-474"15,0 0-60-15,0 0 109 16,-193 93-58-16,153-44-94 15,17 10-29-15,20-5-61 16,3-3-13-16,29-15-7 16,24-13-56-16,13-21 5 15,2-2-29-15,-6-20-11 0,-13-21 82 16,-10-10-30 0,-16-1 59-16,-9 4 14 0,-14 10 41 15,0 14 39-15,0 21 12 16,-8 3-37-16,-7 33 2 15,1 34-59-15,5 26 3 16,9 21 40-16,0 12-13 16,6 13 0-16,23-1-32 15,5-5 7-15,-5-16 11 16,-13-16-28-16,-13-31 0 16,-3-22 20-16,-9-25-14 15,-30-18 3-15,-7-5-9 16,-10-37 9-16,0-19 15 15,4-15-24-15,13-12-22 16,10-4-8-16,15-31-90 0,8 20-166 16,-2 13-640-16</inkml:trace>
  <inkml:trace contextRef="#ctx0" brushRef="#br0" timeOffset="1849">2093 314 2060 0,'0'0'350'0,"0"0"-255"0,0 0 28 15,0 0 79-15,0 0-30 16,167 11-168-16,-152 27-4 15,-15 16-82-15,-48 31-121 16,-24-9-341-16,-7-11-427 0</inkml:trace>
  <inkml:trace contextRef="#ctx0" brushRef="#br0" timeOffset="2027">1326 339 1631 0,'0'0'521'0,"0"0"-398"0,0 0 26 16,213 22 28-16,-171 17-114 15,-15 10-63-15,-23 7-11 16,-12 21-154-16,-27-16-359 16,-8-17-1344-16</inkml:trace>
  <inkml:trace contextRef="#ctx0" brushRef="#br0" timeOffset="2175">1801 61 2060 0,'0'0'271'0,"0"0"-271"15,275 25-103-15,-144 8-166 0,-17-5-1539 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6:06:33.911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0 1413 0,'0'0'327'0,"0"0"-116"16,0 0 144-16,0 0-122 15,145 153-71-15,-92-73-5 16,1 0-69-16,6-1-21 16,5-5-35-16,-3-12 0 15,-6-13-32-15,-7-4-32 16,-9-9-182-16,-15-9-175 15,-11-16-566-15</inkml:trace>
  <inkml:trace contextRef="#ctx0" brushRef="#br0" timeOffset="204">442 57 1741 0,'0'0'361'15,"0"0"-170"-15,0 0 60 16,0 0-31-16,-165 188-57 16,103-126-139-16,-5-4-9 15,9-2-15-15,8-5-39 16,24-4-140-16,12-15-289 16,14-15-314-16</inkml:trace>
  <inkml:trace contextRef="#ctx0" brushRef="#br0" timeOffset="426">830 33 1872 0,'0'0'472'0,"0"0"-315"15,0 0 68-15,170 129 21 16,-105-64-122-16,0 2-16 15,4 2-100-15,-3-6-3 16,-8-7-5-16,-8-13-147 16,-7-1-202-16,-14-16-421 15,-16-14-1091-15</inkml:trace>
  <inkml:trace contextRef="#ctx0" brushRef="#br0" timeOffset="603">1284 33 1822 0,'0'0'400'16,"0"0"-197"-16,0 0-11 15,-137 179 65-15,78-106-168 16,-10 7-42-16,4-2-40 16,3-5-7-16,9 7-108 15,21-21-211-15,12-20-397 0</inkml:trace>
  <inkml:trace contextRef="#ctx0" brushRef="#br0" timeOffset="769">2207 118 2152 0,'0'0'0'0,"0"0"-621"16,0 0-861-16</inkml:trace>
  <inkml:trace contextRef="#ctx0" brushRef="#br0" timeOffset="878">2289 694 2288 0,'0'0'467'16,"0"0"-424"-16,0 0 5 0,0 0-48 15,0 0-583-15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6:06:33.009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0 748 1506 0,'0'0'252'15,"0"0"-158"-15,0 0 48 16,0 0 28-16,0 0 30 16,0 0-71-16,0 0-81 15,-3-18 7-15,62-12-54 16,20-11-1-16,20-12 0 16,12-14-77-16,3-7 37 15,-6-6 39-15,-16 0 1 16,-23 6-6-16,-33 10 15 15,-24 9 10-15,-12 7 80 16,0 15-67-16,-32 11 41 0,-10 10 12 16,-4 12-64-1,-4 2 49-15,5 37-69 0,2 19 14 16,7 15 29-16,10 14-31 16,9 10-13-16,5 4 6 15,9 1 11-15,-2-1-34 16,5-10-1-16,0-9-22 15,0-19 12-15,8-22-64 16,4-18 25-16,2-20 11 16,0-3 33-16,1-20-2 15,1-25 25-15,1-7 0 16,3-9 16-16,6-1-16 16,3 1 0-16,7 2 0 15,7 7 0-15,2 11-3 16,2 14 12-16,-4 18-9 0,-5 9 57 15,-5 9-56 1,-4 32 15-16,-5 15 16 0,-6 5-10 16,-1 4-14-16,0-3-8 15,3-11-25-15,5-13 24 16,1-17-83-16,11-19-30 16,-1-2 14-16,1-14 38 15,-6-25-2-15,0-3 9 16,-8 2 55-16,-8 7 11 15,-8 10 21-15,-7 14 59 16,0 9-10-16,0 0-70 16,0 39 33-16,0 10-44 0,0 15 2 15,20 0 72 1,12-5-66-16,14-10 2 0,4-16-10 16,4-18-15-16,3-15 2 15,-12-15 1-15,-8-29 12 16,-21-10-3-16,-16-7 18 15,0 2 14-15,-27 2 25 16,-11 10-41-16,-5 12 23 16,4 9-36-16,12 9 0 15,15 8 17-15,12 5-17 16,0 4-72-16,39 0 27 16,13 0-5-16,10 0 38 15,6 0-67-15,2 0 54 0,-8-3 3 16,-10-3 23-16,-9 0-1 15,-13 4 45-15,-10 2 39 16,-8 0 52-16,-6 14-54 16,-6 30-1-16,4 27 46 15,-4 43-77-15,6 49 34 16,4 46 6-16,9 12-43 16,9-38 20-16,-6-47-67 15,-2-51 0-15,0-23 22 16,3-1-21-16,0-5-2 15,-4-8-4-15,-10-24 5 16,-9-23 27-16,0-1-27 16,0-31 0-16,-16-28-19 0,-10-21-1 15,0-20-5 1,0-15-6-16,-1-11 1 16,4-27 9-16,3-36-11 0,14 14 13 15,6 26 4-15,3 28-5 16,34 50-11-16,19 9 22 15,12 12 9-15,7 27 0 16,4 20 0-16,-3 3 0 16,-11 17 66-16,-16 21-65 15,-16 10 22-15,-27 5 4 16,-6 6-27-16,-23 0 18 16,-36 1-18-16,-46 16-144 15,14-17-169-15,-2-21-392 0</inkml:trace>
  <inkml:trace contextRef="#ctx0" brushRef="#br0" timeOffset="206">1501 173 1837 0,'0'0'299'0,"0"0"-112"15,0 0 57-15,0 0-137 16,0 0-76-16,0 0-31 16,124 245-187-16,-174-81-173 15,2-16-21-15,-4-7-1325 0</inkml:trace>
  <inkml:trace contextRef="#ctx0" brushRef="#br0" timeOffset="324">1323 1573 2357 0,'0'0'498'16,"0"0"-390"-16,0 0-108 16,0 0-12-16,0 0-188 15,0 0-1193-15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6:06:42.176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376 408 2183 0,'0'0'278'0,"0"0"-262"15,0 0 9-15,190-164 108 16,-133 108-68-16,-3-1-9 0,-11 8-43 16,-10 8 18-16,-10 14 111 15,-17 13-104-15,-6 14 45 16,0 11-39-16,-3 47-37 16,-14 26 85-16,-3 20-92 15,8 9 0-15,2 11-23 16,7 2 14-16,3 0-51 15,0 20-203-15,0-31-396 16,-6-29-170-16</inkml:trace>
  <inkml:trace contextRef="#ctx0" brushRef="#br0" timeOffset="248">0 1355 2349 0,'0'0'583'0,"0"0"-581"15,0 0 71-15,0 0 95 16,173 0-42-16,-74 0-13 16,15 0-112-16,44 0 9 15,-8 0 31-15,3 0-41 16,-1 0-56-16,-35 0-83 15,11 0-139-15,-36 0-386 16,-43 8-704-16</inkml:trace>
  <inkml:trace contextRef="#ctx0" brushRef="#br0" timeOffset="702">720 1726 1124 0,'0'0'1273'0,"0"0"-1049"15,0 0-161-15,0 0 109 16,0 0 1-16,-190-65-86 15,141 65-12-15,1 12-69 0,-2 24 9 16,4 8 45-16,3 11-39 16,4 10-9-16,3 6-2 15,7 3 23-15,6 2 25 16,6 0-57-16,11-1-1 16,6-2 22-16,6-5-22 15,44-9-10-15,25-12-4 16,23-17 14-16,16-19 15 15,8-11-15-15,-14-5-11 16,-17-28 11-16,-24-3 0 16,-35-7 15-16,-32-2 4 15,-7-5 17-15,-55 6 9 0,-34 2-45 16,-40 19-9-16,-77 23-21 16,29 0-193-16,17 15-1064 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6:06:40.471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660 573 1508 0,'0'0'283'16,"0"0"-93"-16,0 0-44 16,17-149 62-16,-31 120-9 15,-20 8-113-15,-17 8 5 16,0 13-75-16,-5 0 44 0,-4 36 46 16,-2 54-55-16,-3 54 15 15,6 49-10-15,16-4-23 16,20-30 44-16,14-47-77 15,9-33 0-15,0 10 21 16,0 3-21-16,12 2-14 16,2-18-46-16,-3-11-134 15,-11-12-41-15,0-13-493 16,0-25-492-16</inkml:trace>
  <inkml:trace contextRef="#ctx0" brushRef="#br0" timeOffset="169">0 1185 1802 0,'0'0'547'15,"0"0"-500"-15,0 0 88 16,167-3 59-16,-82 3-151 16,6 0-43-16,40 0-127 15,-27 0-448-15,-15-4-818 0</inkml:trace>
  <inkml:trace contextRef="#ctx0" brushRef="#br0" timeOffset="433">1437 9 1945 0,'0'0'336'16,"-145"156"-179"-16,24-1 54 16,4 12 69-16,21-12-148 15,34-15-54-15,36-29 18 16,12 9-72-16,11 7-11 16,3-16-13-16,43-20-78 0,16-16-33 15,37-22-375 1,-14-18-181-16,-14-23-1159 0</inkml:trace>
  <inkml:trace contextRef="#ctx0" brushRef="#br0" timeOffset="762">1751 70 2140 0,'0'0'516'0,"0"0"-473"16,0 0 45-16,-219 161 179 16,143-66-130-16,14 10-64 15,16 0-17-15,24 1-55 16,22-6 2-16,0-6-3 16,35-11-39-16,21-12 14 0,12-17-100 15,5-23-17-15,-5-19 54 16,-5-12 6-16,-10-23 50 15,-24-25 32-15,-20-5 76 16,-9-2 48-16,-26 3-92 16,-30 18-20-16,-10 16-12 15,-2 18-5-15,-3 8-191 16,21 26-383-16,18-3-313 0</inkml:trace>
  <inkml:trace contextRef="#ctx0" brushRef="#br0" timeOffset="1032">2219 0 1942 0,'0'0'297'0,"0"0"-188"16,0 0 51-16,0 0 28 15,0 0 24-15,141 230-51 16,-115-122-129-16,-7 19-4 16,-5 6 28-16,-14 5-37 15,0-3 4-15,-20-5-23 16,-25-7-14-16,-8-13-59 0,-13-2-259 16,18-30-216-16,11-30-216 15</inkml:trace>
  <inkml:trace contextRef="#ctx0" brushRef="#br0" timeOffset="1204">3148 615 2152 0,'0'0'356'0,"0"0"-232"16,198 0-88-16,-113 3 22 15,6 38-58-15,-23-2-320 0,-24-1-437 0</inkml:trace>
  <inkml:trace contextRef="#ctx0" brushRef="#br0" timeOffset="1383">2995 1099 2616 0,'0'0'295'16,"0"0"-295"-16,196 0-7 15,-98-3 7-15,63 3 0 16,-30 0-604-16,-7 0-1536 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6:06:39.674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0 107 1923 0,'0'0'505'0,"0"0"-345"16,216-29 94-16,-98 14-87 16,5-2-77-16,6 5-51 15,-15-1-38-15,-15 5-1 16,-25 8-63-16,-46 0-218 15,-25 8-445-15,-3 5-345 0</inkml:trace>
  <inkml:trace contextRef="#ctx0" brushRef="#br0" timeOffset="175">94 371 2163 0,'0'0'680'0,"0"0"-521"16,220 11-53-16,-106-11-45 16,11 0 19-16,36 6-80 15,-34-4-539-15,-25 2-1051 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6:06:39.280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0 2550 0,'0'0'297'16,"0"0"-297"-16,0 0-117 15,0 0 93-15,0 0-208 16,0 0-842-16</inkml:trace>
  <inkml:trace contextRef="#ctx0" brushRef="#br0" timeOffset="132">408 25 2125 0,'0'0'383'15,"0"0"-307"-15,0 0-26 0,0 0-50 16,0 0-67-1,0 0-543-15,0 0-921 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6:06:35.862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788 377 1320 0,'0'0'243'0,"0"0"-152"16,0 0 77-16,0 0 8 16,0 0 44-16,0 0-40 15,23-162-74-15,-23 130-16 16,-9 0-38-16,-14 0-13 15,-3-4 68-15,-10 7-88 16,-3 3 26-16,-7 7 42 16,-4 13-77-16,1 6-10 15,-7 15-10-15,4 38 10 0,4 21 24 16,-2 46-24 0,15 45 0-16,12-6 18 0,12-12-17 15,11-19 12-15,0-34-13 16,0 3 0-16,0 4 36 15,0-16-27-15,0-11-9 16,0-13 45-16,0-13-29 16,0-11-16-16,-16-9 0 15,3-8-19-15,-3-9-11 16,2-11-288-16,5 0-355 16,-2-11-1099-16</inkml:trace>
  <inkml:trace contextRef="#ctx0" brushRef="#br0" timeOffset="206">0 857 1592 0,'0'0'347'0,"0"0"-171"16,0 0-31-16,0 0 101 15,0 0-32-15,0 0-75 16,216-35-21-16,-128 33-116 15,8-2 8-15,5 4-10 16,30 0-169-16,-23 18-205 16,-20 1-335-16</inkml:trace>
  <inkml:trace contextRef="#ctx0" brushRef="#br0" timeOffset="485">1502 54 1465 0,'0'0'379'16,"0"0"-211"-16,0 0-17 15,-190 121 102-15,131-39 48 16,1 20-158-16,5 45-25 15,11-13-36-15,16 7-32 0,12-2 34 16,14-31-54-16,3 3-9 16,40-23-21-16,19-18-38 15,53-8-94-15,-13-21-229 16,-11-20-403-16</inkml:trace>
  <inkml:trace contextRef="#ctx0" brushRef="#br0" timeOffset="835">1709 730 1913 0,'0'0'316'0,"0"0"-298"0,0 0 88 16,0 0 48-16,0 0-96 15,180-158-10-15,-131 92-48 16,-3-10 2-16,-10 5 57 16,-13 4-35-16,-10 15 104 15,-6 13-8-15,-7 21-26 16,0 18 56-16,0 9-129 16,-3 47-21-16,-8 20 33 15,-1 22-15-15,4 11-18 16,5 4 0-16,3-12 13 15,0-9-29-15,0-19 4 16,14-14-69-16,15-15-87 16,-4-17-358-16,-8-15-386 0</inkml:trace>
  <inkml:trace contextRef="#ctx0" brushRef="#br0" timeOffset="1093">2246 34 1813 0,'0'0'532'0,"0"0"-470"15,0 0 77-15,0 0 126 16,225 80-114-16,-146-19-39 16,6 14 26-16,-6 20-110 15,-8 35 53-15,-25 0-35 0,-22 8-45 16,-24 2 39-1,-7-23-40-15,-36-3-57 0,-5-25 44 16,5-18-125-16,-2-28-106 16,11-12-449-16,11-27-497 0</inkml:trace>
  <inkml:trace contextRef="#ctx0" brushRef="#br0" timeOffset="1274">3473 711 1923 0,'0'0'337'0,"0"0"-266"16,213-21 126-16,-125 18-121 16,-3 3-76-16,-26 18-318 15,-25 5-571-15</inkml:trace>
  <inkml:trace contextRef="#ctx0" brushRef="#br0" timeOffset="1456">3343 1179 1815 0,'0'0'940'0,"0"0"-757"16,0 0-182-16,0 0 80 0,0 0 44 15,232 0-125-15,-124 0-52 16,48 0-222-16,-23 0-434 16,-26 0-1287-16</inkml:trace>
  <inkml:trace contextRef="#ctx0" brushRef="#br0" timeOffset="1817">5337 507 2076 0,'0'0'361'0,"0"0"-214"15,0 0-66-15,0 0 110 16,-125-179-27-16,83 149-115 15,-1 15-19-15,7 15 29 16,2 9-35-16,3 47 50 16,0 49-73-16,2 53 8 15,7 41 45-15,2 14-27 16,6-33-12-16,11-50 22 16,0-46-31-16,3-8 53 15,0 8-59-15,0-5 0 0,0 1-20 16,0-24 5-1,3-18-66-15,-3-17-122 0,0-15-298 16,0-6-125-16</inkml:trace>
  <inkml:trace contextRef="#ctx0" brushRef="#br0" timeOffset="1985">4717 985 1955 0,'0'0'510'0,"0"0"-382"16,0 0 99-16,216-16-133 16,-120 11-45-16,11 2-49 15,41 3-95-15,-27 0-251 16,-22-3-583-16</inkml:trace>
  <inkml:trace contextRef="#ctx0" brushRef="#br0" timeOffset="2231">6054 74 2099 0,'0'0'548'16,"0"0"-521"-16,0 0 181 15,-178 176 14-15,104-46-81 16,-2 38-57-16,16-3-41 15,18-16 7-15,19-26 2 16,23-32-52-16,0 3-7 0,31-2-62 16,23-19-91-16,51-17-107 15,-12-17-270-15,-16-25-366 0</inkml:trace>
  <inkml:trace contextRef="#ctx0" brushRef="#br0" timeOffset="2560">6187 481 2111 0,'0'0'462'16,"0"0"-365"-16,0 0-84 0,0 0 171 16,0 0-35-16,0 0-98 15,201-136-5-15,-153 136-25 16,-5 26 45-16,-14 27 6 15,-13 18-70-15,-16 15 11 16,0 11 1-16,-42 6-1 16,-14-3 9-16,-2-14-22 15,8-15 0-15,15-23 6 16,15-14-6-16,17-14-1 16,3-9 0-16,18-6 1 15,25-5-16-15,13 0 16 16,13 0-41-16,6-13-59 15,47-13-353-15,-25 2-206 16,-7-2-858-16</inkml:trace>
  <inkml:trace contextRef="#ctx0" brushRef="#br0" timeOffset="2822">6935 119 2096 0,'0'0'522'16,"0"0"-485"-16,0 0 169 16,0 0-19-16,0 0-66 15,179 229-17-15,-114-135-83 16,5 16 67-16,-5 3-9 16,-10 13-65-16,-13-1 53 0,-25 3-67 15,-17 1 0-15,-9-12-14 16,-44-7-7-16,-6-20-27 15,-4-16-30-15,-8-20-151 16,15-24-379-16,16-22-894 0</inkml:trace>
  <inkml:trace contextRef="#ctx0" brushRef="#br0" timeOffset="3022">7969 820 2241 0,'0'0'363'0,"0"0"-269"0,199-23-84 16,-104 19 31-16,3 4-41 16,17 8-3-16,-24 19-345 15,-26-2-844-15</inkml:trace>
  <inkml:trace contextRef="#ctx0" brushRef="#br0" timeOffset="3207">7952 1223 2664 0,'0'0'384'0,"0"0"-338"16,0 0-37-16,190 6 29 15,-102-3-2-15,14 0-36 16,42 6-285-16,-22 0-366 16,-21-4-942-16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5:57:24.112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879 275 1662 0,'0'0'291'15,"0"0"-181"-15,0 0-35 0,0 0 86 16,0 0 36-16,0 0-76 15,-46-169-34-15,17 138-33 16,-13 4-3-16,-11 3-12 16,-5 10-27-16,-12 11-12 15,-1 3 0-15,-5 3 0 16,-2 29-3-16,2 15 3 16,8 10-8-16,3 4 8 15,9 4 0-15,16 3 0 16,11-3-11-16,16-1 11 15,13-5-9-15,0-1 6 16,39-1-15-16,17-3 18 16,10-4-7-16,8-3 6 0,5-2-4 15,3-5 5-15,-3 2 7 16,-5-4-7-16,-1 0-10 16,-11 1 10-16,-7 2 1 15,-9 2 6-15,-7 8-7 16,-13 2 0-16,-9 3 14 15,-14 0-14-15,-3 2 0 16,-9 1 9-16,-25-2-3 16,-11-10 6-16,-7-2-11 15,-7-13 0-15,-3-9 72 16,-7-9-19-16,-1-9 6 16,5-5-2-16,-3 0 1 0,5-24-2 15,7-9-15 1,8 1 7-16,11-5 15 0,5 5-56 15,10 6-2-15,2 2 9 16,6 7-14-16,5 5 2 16,6 3-3-16,-2 6-12 15,5 0-9-15,0 1-159 16,63-10-198-16,-4 1-156 16,6-8-808-16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6:06:45.388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510 71 1743 0,'0'0'314'16,"0"0"-123"-16,0 0-39 15,0 0 84-15,0 0-12 16,0 0-113-16,-55 58-14 15,45 23-54-15,1 26 4 16,-5 16 7-16,5 12-21 16,1 1 42-16,2-6-68 0,3-18-5 15,3-15 48-15,0-24-50 16,0-20 0-16,0-18-24 16,9-15-94-16,25-20-51 15,-8 0-328-15,-1-20-227 0</inkml:trace>
  <inkml:trace contextRef="#ctx0" brushRef="#br0" timeOffset="397">114 242 1597 0,'0'0'368'0,"0"0"-124"16,0 0-90-16,0 0 29 15,0 0 30-15,0 0-75 16,0 0-22-16,229-176-94 16,-159 153 26-16,4 1 18 15,2 10-45-15,-1 6-5 16,-2 6-4-16,-5 0-11 16,-3 33 32-16,-3 8-31 15,-5 18-2-15,0 12 31 16,3 14-30-16,-1 9 23 15,-3 13-17-15,-4 5-6 16,-7 2 19-16,-14-2-20 0,-19-6 0 16,-12-8-1-1,0-16-2-15,-35-17-6 16,-15-9 3-16,-8-15 6 0,-4-11 0 16,-4-10 0-16,0-9-9 15,3-11 1-15,1 0-53 16,-9-17-98-16,11-10-353 15,9-1-298-15</inkml:trace>
  <inkml:trace contextRef="#ctx0" brushRef="#br0" timeOffset="601">0 764 1490 0,'0'0'655'0,"0"0"-417"15,0 0-92-15,0 0 1 16,0 0 44-16,212-59-94 16,-98 47-62-16,15 3-35 15,5 5-11-15,42 4-199 16,-32 4-346-16,-25 14-725 0</inkml:trace>
  <inkml:trace contextRef="#ctx0" brushRef="#br0" timeOffset="886">1591 659 1921 0,'0'0'398'0,"0"0"-243"0,0 0-8 15,-59 176 86-15,59-105-95 16,0 2-35-16,32 1-48 15,27-13-40-15,14-13-10 16,8-22-2-16,5-20 3 16,-5-6-12-16,-8-38-2 15,-19-21 8-15,-17-16-1 16,-24-1-5-16,-13-6 5 16,-22 2 1-16,-35 9-48 15,-11 17-39-15,-34 17-244 16,17 22-304-16,9 10-285 0</inkml:trace>
  <inkml:trace contextRef="#ctx0" brushRef="#br0" timeOffset="1064">1502 443 1515 0,'16'-40'249'0,"10"-3"-54"16,11-4 52-16,5-1-52 15,4 16-63-15,1 14-121 16,-5 18-11-16,4 6-196 16,-11 28-321-16,-8-5-1234 0</inkml:trace>
  <inkml:trace contextRef="#ctx0" brushRef="#br0" timeOffset="1194">2278 139 1565 0,'0'0'396'0,"0"0"-286"16,0 0-57-16,170 29-52 16,-49 24-2-16,-13-7-117 15,-9 0-521-15</inkml:trace>
  <inkml:trace contextRef="#ctx0" brushRef="#br0" timeOffset="2042">3663 30 1840 0,'0'0'538'15,"0"0"-466"-15,0 0 46 16,0 0 99-16,0 218-69 15,0-111-73-15,0 4 33 16,0 4-81-16,0-3 15 16,17-4 14-16,2-9-55 15,-2-11-2-15,-2-15 1 16,2-14-37-16,-3-21 23 0,2-17-79 16,0-18 8-1,3-3 84-15,4-24-30 0,10-20-50 16,7-15-31-16,5-11-4 15,12-15 49-15,11-9-50 16,8-16 29-16,12-1 66 16,0-2 22-16,-9 10 12 15,-17 20 38-15,-27 18 18 16,-21 18 92-16,-14 12 4 16,0 12-54-16,-26 8 23 15,-10 11-76-15,-7 4 0 16,-2 4-33-16,2 31-9 0,4 14 26 15,5 18-41 1,11 7 0-16,11 8 21 0,2 9-21 16,7 0-2-16,3 3-20 15,0 0-21-15,0-4 42 16,0-14-78-16,9-14 0 16,15-18 13-16,2-18-52 15,3-22-25-15,4-4 3 16,-1-19 52-16,4-23 78 15,1-4-34-15,-5 2 40 16,-5 4 4-16,-4 19 15 16,-8 11 56-16,-4 10-13 15,2 6 35-15,0 30 56 16,6 8-79-16,4 6-24 16,7-3-11-16,2-8-35 0,5-10-6 15,2-15-83-15,-4-14-31 16,-1 0 14-16,-1-20-54 15,-4-22 3-15,-3-10 83 16,-7-4 33-16,1-3 41 16,-9 12 26-16,-8 14 97 15,-3 18 85-15,0 15-17 16,0 8-67-16,0 40-36 16,0 11-12-16,-8 9-22 15,8 0-40-15,0-7 2 16,0-8-16-16,14-12-28 15,3-11-143-15,-8-21-121 16,1-6-358-16,-10-3-1254 0</inkml:trace>
  <inkml:trace contextRef="#ctx0" brushRef="#br0" timeOffset="2188">4929 425 2083 0,'0'0'495'0,"0"0"-383"15,0 0-38-15,0 0 31 16,0 0-105-16,0 0-121 16,0 0-429-16,37 162-363 0</inkml:trace>
  <inkml:trace contextRef="#ctx0" brushRef="#br0" timeOffset="2339">4770 1762 2402 0,'0'0'462'0,"0"0"-351"16,0 0-29-16,0 0-82 15,0 0-19-15,0 0-653 16,0 0-1539-16</inkml:trace>
  <inkml:trace contextRef="#ctx0" brushRef="#br0" timeOffset="2524">3379 507 2777 0,'0'0'185'15,"0"0"-185"-15,0 0-195 16,298-30 114-16,-188 40-292 15,-14 10-1086-15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6:06:50.450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0 2402 0,'0'0'360'16,"0"0"-360"-16,0 0-21 16,0 0-46-16,0 0-473 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6:06:50.576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0 2431 0,'0'0'384'0,"0"0"-251"16,0 0-33-16,0 0-22 16,0 0-78-16,0 0-1727 0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6:06:50.079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0 512 909 0,'0'0'1183'0,"0"0"-1086"16,0 0-60-16,0 0 33 16,0 0 51-16,0 0-11 0,0 0-110 15,78 182-29-15,-78-136 28 16,0-6-70-16,0-6-55 16,-9-14-79-16,-2-16 60 15,2-4 144-15,3-12-25 16,6-29 26-16,0-10 11 15,9-8-10-15,20-6-1 16,13 6 15-16,12 3 29 16,2 15 65-16,-2 14-48 15,0 19 29-15,-9 8 83 16,-2 11-63-16,-7 34-10 16,-7 14-30-16,0 11-15 15,-5 1 71-15,-6 0-126 0,2-9 2 16,-6-12-4-16,-1-12-83 15,0-11-72-15,3-18-124 16,4-9-14-16,6-3 141 16,7-39-98-16,-1-11 6 15,2-8 140-15,-6-9 106 16,-5-4 16-16,-3 9 212 16,-6 11-18-16,-8 19 78 15,-6 20 25-15,0 15-93 16,0 3-86-16,0 35-33 15,0 17 4-15,0 5-57 16,0 8-18-16,19 0 25 0,15-3-55 16,11-6 0-1,7-15 4-15,1-12-4 0,-1-20 0 16,-10-12-21-16,-5-9 21 16,-14-34 10-16,-16-11 8 15,-7-11-18-15,-10-2 66 16,-36-2-13-16,-16 8-19 15,-11 8-22-15,1 18-12 16,7 11 0-16,9 18-44 16,16 6-201-16,15 6-614 15,16 9-1112-15</inkml:trace>
  <inkml:trace contextRef="#ctx0" brushRef="#br0" timeOffset="178">1296 149 1998 0,'0'0'552'0,"0"0"-461"16,0 0-63-16,220-134 0 16,-120 124-28-16,-18 5-120 15,-12 5-513-15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6:06:48.774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300 735 1400 0,'0'0'289'0,"0"0"-119"16,0 0 11-16,0 0 23 15,-29-158 1-15,4 149-66 16,-12 9-5-16,-2 20-88 0,-4 32-12 15,-2 17 59-15,8 11-44 16,14 4-28-16,11 0-12 16,12-13-7-16,3-9 16 15,40-17-18-15,11-20-65 16,22-16 3-16,6-9-79 16,6-11-43-16,0-33 1 15,-9-6 34-15,-13-11 106 16,-13 9-13-16,-18 5 56 15,-15 16 91-15,-13 19 45 16,-7 12 1-16,0 8-66 16,-10 30-25-16,0 10 42 15,7 5-88-15,3-4 6 16,3-4 21-16,29-16-27 0,18-14-33 16,5-15-34-16,1 0-30 15,-4-30 53-15,-5-14-42 16,-12-12 86-16,-8-5 1 15,-15 2 41-15,-9 7 57 16,-3 8 17-16,0 23-10 16,-6 14 84-16,-7 7-121 15,4 15-50-15,3 25 14 16,6 11-27-16,0 5-6 16,0-2 0-16,25-8-103 15,12-3-51-15,21-1-219 16,-5-13-223-16,-11-13-247 0</inkml:trace>
  <inkml:trace contextRef="#ctx0" brushRef="#br0" timeOffset="354">1597 742 1657 0,'0'0'492'0,"0"0"-248"16,0 0 2-16,-176 6-13 15,111 29-64-15,2 9-64 16,13 9-26-16,18 1 8 16,16-4-87-16,16-6-1 15,6-6-6-15,39-11-34 0,12-15-17 16,11-12-37-16,2 0-42 16,-5-33 34-16,-10-11-8 15,-13-3 77-15,-11 0 34 16,-15 15 20-16,-13 8 87 15,-3 19 2-15,0 5-19 16,-10 17-9-16,-2 20-80 16,1 11 35-16,8 2-23 15,3-3-2-15,0-3-22 16,17-2-26-16,5-9-68 16,12-5-67-16,-8-4-395 15,-10-15-73-15</inkml:trace>
  <inkml:trace contextRef="#ctx0" brushRef="#br0" timeOffset="566">1073 0 1609 0,'0'0'323'0,"0"0"-244"15,0 0 51-15,0 0 27 16,167 56-74-16,-144-1-25 16,-12 18-58-16,-11 44-175 15,0-14-152-15,-3-21-1421 0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6:07:03.844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2383 881 1292 0,'0'0'271'16,"0"0"-154"-16,0 0-52 15,0 0 68-15,0 0 24 16,0 0-70-16,0 0-30 16,-3 0-30-16,3 9 7 15,-3 20 83-15,0 10-74 16,-4 20 19-16,0 20 12 15,-2 45 23-15,-8 55 30 16,-3 63-53-16,4 30-21 16,3-1 14-16,3-14-37 15,1-26 9-15,1 2 10 16,2 1-9-16,3-14 47 0,3-11-67 16,0-14 14-16,0-9 8 15,0-10-16-15,14-2 5 16,-2-6-3-16,-5-5-16 15,-4 1 39-15,-3-1-25 16,0 7-14-16,0 1 37 16,-10-1-41-16,-7-1 10 15,8-28 6-15,6-27-23 16,0-22 25-16,3-6-26 16,0 17 0-16,0 16 35 15,0 17-35-15,0-8 27 16,0-4-11-16,9-6-16 15,-3-8 30-15,2-3-28 16,-5-1-1-16,-3-5 40 16,0-1-40-16,0-3 12 0,0-8-6 15,0-8-6-15,-3-12 19 16,-5-7-20-16,5-15 0 16,3-12 0-16,-3-11 0 15,3-12 0-15,-3-3 0 16,3-3-14-16,-3-3 13 15,0 0-70-15,-5-1-31 16,2 4 15-16,-3 1-50 16,-1-5-29-16,3 2-51 15,0-4-252-15,1 0-97 0,3-19-1307 16</inkml:trace>
  <inkml:trace contextRef="#ctx0" brushRef="#br0" timeOffset="1451">583 6798 1787 0,'0'0'385'16,"0"0"-247"-16,0 0-61 16,0 0 125-16,0 0 0 0,0 0-109 15,0 0-32 1,52 20-28-16,7-14 24 0,17 0 13 15,15 0-13-15,17-3-4 16,19-3-5-16,34 0-12 16,38 0 13-16,41-18-37 15,8-2-6-15,-5 5 7 16,-14 7-12-16,-13 1 13 16,16 1-14-16,4 3 0 15,0 3 7-15,0 0-6 16,2 0-1-16,5 0 5 15,9 0-4-15,0 3 7 0,-2 6-8 16,-9-1 12 0,-3 8-12-16,5-5-10 0,-10 7 10 15,-7 0 0-15,-4-1 5 16,-2 1-5-16,2 1 1 16,15-6 7-16,4 0-8 15,22-11 0-15,12-2 0 16,12 0-2-16,1-6 8 15,1-7-12-15,-11 0 6 16,-6 4 0-16,-7 3 16 16,3 6-16-16,-6 0-1 15,7 0-8-15,2 0 18 16,8 0-7-16,2 0-2 16,5 0 0-16,5 0 12 15,4 0-11-15,5 0-1 0,-2 0 2 16,0 0 13-16,-7 0-3 15,-2 6-12-15,-2 0 0 16,-5 1-2-16,-1-3 2 16,2 1 0-16,-2-5-10 15,0 0 20-15,-2 0 6 16,-1 0-16-16,-3 0 0 16,-6 0 3-16,-14 0-2 15,-9 0-1-15,-11 1 0 16,-5-1 6-16,-9 3 4 15,0 1-10-15,-12-2 0 16,1 1 3-16,-8 1-2 16,1 0-1-16,-7 0 11 0,-9-1-10 15,-9-3 26 1,-8 3-27-16,3 0 0 0,0 0-5 16,5 0 16-16,1 0-11 15,-1 3 12-15,-2-1-5 16,-3 1 7-16,-3-1-14 15,0-1 0-15,2 0 1 16,-29-2 7-16,-19 0-8 16,-28 3 0-16,-8-1 1 15,14 0-2-15,8 5 1 16,9-3 0-16,-11 0-2 16,-17 0 2-16,-18 0 0 0,-19-4 0 15,-20-2 6-15,-22 0 5 16,-7 0-11-16,-5 0 0 15,0 0 42-15,-11-12-36 16,-15-8 4-16,-3-4-4 16,-4 1 2-16,-4-2 5 15,2-1-13-15,-4 3 0 16,3-1 21-16,-1 2-21 16,5 1 1-16,2 3 17 15,10 3-17-15,11 6 43 16,3 7-44-16,6-2 6 15,0 4-13-15,0 0 7 16,15 9 0-16,15 18 0 16,5 6 1-16,15 7 3 0,5 4-4 15,4 0 0-15,1 1-3 16,-7-4 3-16,-8-3-5 16,-16-4 4-16,-18-5 2 15,-11 0-9-15,-50 3-89 16,-38 1-62-16,-86 5-51 15,17-5-268-15,3-10-532 0</inkml:trace>
  <inkml:trace contextRef="#ctx0" brushRef="#br0" timeOffset="2415">4600 6621 1234 0,'0'0'336'16,"0"0"-133"-16,0 0-58 16,0 0 84-16,0 0 6 15,0 0-81-15,-40-15-44 16,40 9-68-16,0 6 27 15,0 0 55-15,0 0-65 0,0 0-21 16,0 4-17 0,0 16 28-16,0 8 38 0,0 9-59 15,0 0-14-15,0 6 23 16,-3 1-37-16,-4 5-61 16,7 25-104-16,0-12-338 15,0-5-197-15</inkml:trace>
  <inkml:trace contextRef="#ctx0" brushRef="#br0" timeOffset="2829">4396 7914 1691 0,'0'0'254'16,"0"0"-189"-16,0 0 107 16,0 0 128-16,0 0-91 15,0 0-135-15,0 0-2 16,66-58 14-16,-36 21-24 0,-1 0 23 15,-6 1-27 1,-7 10-4-16,-6 6 32 0,-3 10-40 16,-7 8 2-16,0 2 10 15,0 0-44-15,0 29 11 16,0 15-13-16,0 10-10 16,0 7 22-16,0 4-24 15,0-5 0-15,0-5-1 16,0-5-8-16,3-6-19 15,26 4-104-15,-3-14-209 16,4-13-437-16</inkml:trace>
  <inkml:trace contextRef="#ctx0" brushRef="#br0" timeOffset="3430">6892 6886 1174 0,'0'0'386'0,"0"0"-195"0,0 0-26 16,0 0 127-16,0 0-13 16,0 0-68-16,0 0-96 15,-31 6-48-15,25 18 12 16,3 8-49-16,0 11-21 16,3 12 0-16,0 6-9 15,0 25-152-15,23-15-482 16,-6-13-1162-16</inkml:trace>
  <inkml:trace contextRef="#ctx0" brushRef="#br0" timeOffset="3806">6737 8106 2230 0,'0'0'322'0,"0"0"-307"15,0 0 44-15,0 0 150 16,0 0-62-16,0 0-86 16,206-10-13-16,-136 10 57 15,-15 0-51-15,-13 21-27 16,-19 19 37-16,-23 8-37 0,0 6 4 15,-35 14-17-15,-24 6 2 16,-3-4 14-16,3-5-29 16,10-12-1-16,16-12 12 15,16-11-10-15,17-10-4 16,0-5 2-16,30-2 0 16,29-9 0-16,22-4-4 15,31 0-94-15,78-21-108 16,-20-13-379-16,-19-2-580 0</inkml:trace>
  <inkml:trace contextRef="#ctx0" brushRef="#br0" timeOffset="4357">9700 6807 1452 0,'0'0'352'0,"0"0"-153"0,0 0-59 15,0 0 70-15,0 0-31 16,0 0-63-16,0 0-17 15,-69 203-56-15,69-127-19 16,0 4-24-16,14 26-76 16,6-23-508-16,-11-16-1449 0</inkml:trace>
  <inkml:trace contextRef="#ctx0" brushRef="#br0" timeOffset="4805">9674 7947 2278 0,'0'0'346'0,"0"0"-346"16,0 0 0-16,0 0 86 15,0 0 34-15,0 0-44 16,0 0-66-16,193 67 16 16,-176-40-14-16,-17 7-11 15,0 6 37-15,-23 3-37 16,-20 5 0-16,4-3-1 0,2-9 8 16,11-5-20-16,14-4 1 15,12-8-19-15,0 3 30 16,23-4-13-1,23 3-10-15,8-2 2 0,9 2 21 16,-4 4 36-16,-6 0-34 16,-10 5 14-16,-18 3 17 15,-19-2-18-15,-6 5 15 16,-25 5 60-16,-35-2-56 16,-11 0 1-16,-8-5-35 15,0-3-24-15,5-21-54 16,17-3-196-16,18-7-528 0</inkml:trace>
  <inkml:trace contextRef="#ctx0" brushRef="#br0" timeOffset="5425">12303 6739 1637 0,'0'0'355'15,"0"0"-285"-15,0 0 91 16,0 0 52-16,0 0-118 16,-6 179-70-16,15-116-25 0,8 30-96 15,-1-16-284-15,-2-6-1120 16</inkml:trace>
  <inkml:trace contextRef="#ctx0" brushRef="#br0" timeOffset="5727">12300 7923 1996 0,'0'0'293'16,"0"0"-235"-16,0 0-12 0,-161 189 44 16,118-136 77-1,8-12-20-15,13-8-111 0,8-10-25 16,8-7 20-16,6-7-7 16,0-5 60-16,12 2-44 15,18 1-1-15,10-5 21 16,8 2-45-16,9-4-15 15,3 0-6-15,7 0-72 16,2 0-116-16,2 0-310 16,-12 0-137-16,-19-6-1013 0</inkml:trace>
  <inkml:trace contextRef="#ctx0" brushRef="#br0" timeOffset="5910">12441 8096 2006 0,'0'0'506'0,"0"0"-412"16,0 0-44-16,0 0 162 16,-62 201-52-16,51-118-88 15,8 5-45-15,3-2-18 16,0-2-9-16,0-10-35 16,23-2-232-16,7-25-286 15,-1-17-279-15</inkml:trace>
  <inkml:trace contextRef="#ctx0" brushRef="#br0" timeOffset="6323">14733 6765 1096 0,'0'0'1069'0,"0"0"-853"16,0 0-100-16,0 0 58 15,-28 218 50-15,22-145-145 16,3 1-61-16,3 24-18 15,0-18-208-15,0-19-603 0</inkml:trace>
  <inkml:trace contextRef="#ctx0" brushRef="#br0" timeOffset="6840">14549 8100 1311 0,'0'0'1203'15,"0"0"-1194"-15,0 0 6 16,0 0-15-16,0 0 108 16,229 23-42-16,-147-23 11 15,0 0-41-15,-13 0-7 16,-18 0 32-16,-20 0-37 0,-22 0-5 15,-9 0 41 1,-12 0 36-16,-34 0-23 0,-24 0-73 16,-12 0 0-16,-12 0 20 15,-5 6-19-15,11 6-1 16,12-1 0-16,19-2 0 16,20 1 39-16,14 1-39 15,10 5 0-15,7 3-3 16,6 11 3-16,0 10 0 15,19-3 0-15,21 8 6 16,8-2 12-16,9-1-18 16,0 0 0-16,3-2 7 15,-1 2-7-15,-3-1 17 16,-10 3 24-16,-18-4-24 16,-14 0 29-16,-14-2-46 0,-17 3 2 15,-39 4 17-15,-18-1-19 16,-11 0-10-16,-8-4-23 15,5-7-63-15,11-10-67 16,17-10-362-16,24-13-406 0</inkml:trace>
  <inkml:trace contextRef="#ctx0" brushRef="#br0" timeOffset="7368">17685 6742 1994 0,'0'0'518'16,"0"0"-494"-16,0 0 37 15,0 0 92-15,0 0-41 0,-6 157-55 16,6-94-57-16,0 13 0 16,17 23-31-16,6-17-253 15,-1-11-585-15</inkml:trace>
  <inkml:trace contextRef="#ctx0" brushRef="#br0" timeOffset="7771">17801 8115 2016 0,'0'0'549'0,"0"0"-489"15,0 0 23-15,0 0 185 16,0 0-81-16,0 0-144 16,-187 94-32-16,111-25 58 15,1 10-14-15,2 15-19 16,14 9-8-16,17 3-27 16,19 2 29-16,23-1-30 15,0-9 0-15,56-17-22 16,23-19 16-16,18-26-41 0,5-28-9 15,-6-8-15 1,-19-11 62-16,-24-26-15 0,-30-5 24 16,-23-3 53-16,-14-2-22 15,-40 3 4-15,-22 6-31 16,-32-8-4-16,17 12-58 16,12 8-614-16</inkml:trace>
  <inkml:trace contextRef="#ctx0" brushRef="#br0" timeOffset="8854">2062 3757 1758 0,'0'0'555'0,"0"0"-446"16,0 0 34-16,0 0 104 15,0 0-67-15,0 0-71 16,161 0-109-16,-64 0-41 16,-12 0-426-16,-12 0-1951 0</inkml:trace>
  <inkml:trace contextRef="#ctx0" brushRef="#br0" timeOffset="9439">0 3538 1215 0,'0'0'213'0,"0"0"-141"15,0 0-49-15,0 0 124 16,161-161 3-16,-129 115-81 15,-10 3-10-15,-5 8 83 16,-11 11 14-16,-6 10 48 16,0 11-56-16,0 3-63 15,0 21-20-15,-6 32-65 16,-7 24 35-16,-3 13-15 16,0 11-19-16,5-1 13 15,5-8-14-15,6-10-67 16,14-2-139-16,21-26-350 0,-2-17-663 15</inkml:trace>
  <inkml:trace contextRef="#ctx0" brushRef="#br0" timeOffset="9678">773 3333 1908 0,'0'0'252'16,"0"0"-188"-16,-53 149 68 15,21-69 55-15,-5 6-33 16,-2 4-66-16,2-4-58 0,2-2-19 16,5-5-11-16,7-12-142 15,14-4-118-15,9-21-324 16,0-21-931-16</inkml:trace>
  <inkml:trace contextRef="#ctx0" brushRef="#br0" timeOffset="10009">1136 3182 1790 0,'0'0'543'0,"0"0"-417"16,0 0-102-16,0 0 132 16,0 0 50-16,-184 192-86 15,139-116-74-15,8 4-35 16,17 2 13-16,11 0-24 16,9 2 0-16,0-11 6 15,34-8-6-15,14-21-19 16,8-20-56-16,2-24 16 15,-2 0 58-15,-10-33-14 16,-20-8 15-16,-19 0 54 16,-7 3-11-16,-23 8-10 15,-27 21-21-15,-44 21-12 16,9 27-199-16,6 7-902 0</inkml:trace>
  <inkml:trace contextRef="#ctx0" brushRef="#br0" timeOffset="12606">1578 1600 134 0,'0'0'953'15,"0"0"-646"-15,0 0-105 16,0 0-65-16,0 0-67 16,118-196-47-16,-60 132 75 15,4 2-39-15,0-3 23 16,-2 5 24-16,-7 1-34 0,-5 8 67 16,-8 9-66-1,-4 17-21-15,-1 9 36 0,2 16-63 16,2 12-9-16,10 39 6 15,10 26-21-15,6 19 13 16,17 40-14-16,26 53-67 16,-15-32-296-16,-16-26-1051 0</inkml:trace>
  <inkml:trace contextRef="#ctx0" brushRef="#br0" timeOffset="13919">21758 7672 1698 0,'0'0'216'15,"0"0"-127"-15,0 0-30 16,0 0 48-16,0 0 94 16,0 0-116-16,0 30-42 15,32 1 37-15,5 12-38 16,-7 13 3-16,-10 9 17 15,-17 6-15-15,-3 2 21 0,-14-5-54 16,-22-6-13-16,-4-11 27 16,8-11-27-16,6-15-1 15,16-13 0-15,10-12-1 16,0 0-16-16,30-19-58 16,25-29-63-16,21-13 50 15,15-14-3-15,8 0 36 16,-11-1 23-16,-17 11 32 15,-21 17 75-15,-24 18 61 16,-23 26 32-16,-3 4 34 16,-42 25-135-16,-27 34-10 15,-10 15 15-15,0 5-41 16,22 1 44-16,34-7-74 0,23-14 0 16,85-11 8-16,134-39-9 15,-10-9-207-15,4-7-710 0</inkml:trace>
  <inkml:trace contextRef="#ctx0" brushRef="#br0" timeOffset="15368">1071 27 380 0,'0'0'1257'0,"0"0"-1068"16,0 0-97-16,0 0 51 16,0 0 53-16,0 0-79 15,0-33-95-15,0 60-22 16,0 14 0-16,0 12 31 0,0 6 30 16,3 4-37-16,13-11 6 15,7-5-21-15,6-15 10 16,7-12 9-16,1-10-28 15,-2-10 0-15,1 0 4 16,-2-25 2-16,-6-12 9 16,-5-4-15-16,-6-4 0 15,-8 4 19-15,-4 4 8 16,-5 3 58-16,0 11 6 16,0 6-28-16,0 9 19 15,0 8-37-15,-8 0-39 16,2 13-6-16,-8 32-20 15,5 22 20-15,-1 20-8 16,6 12 16-16,4 11-5 16,0-2-3-16,14 0 0 0,15-7 24 15,4-11-23-15,-7-17-1 16,-9-17 0-16,-11-15 6 16,-6-12-9-16,-3-15 3 15,-33-5 0-15,-16-9 23 16,-4 0-23-16,1-9 0 15,2-20 6-15,13-11 1 16,15-12 8-16,22-6-15 16,3-4-3-16,82-32-6 15,6 14-212-15,3 7-492 0</inkml:trace>
  <inkml:trace contextRef="#ctx0" brushRef="#br0" timeOffset="27517">3198 3811 926 0,'0'0'228'0,"0"0"-77"15,0 0 24-15,0 0-38 16,0 0-34-16,0 0-44 15,0 0-23-15,0 0 5 16,6 0-23-16,5 0-11 16,3 0 20-16,4 4-27 15,9 2-1-15,19 1-103 0,-4 2-245 16,-2-3-637-16</inkml:trace>
  <inkml:trace contextRef="#ctx0" brushRef="#br0" timeOffset="27729">3748 3837 1016 0,'0'0'198'0,"0"0"-86"15,0 0 33-15,0 0-8 16,0 0-70-16,0 0-56 15,0 0 1-15,147-33-12 16,-119 33-44-16,0 0-95 0,-8 0-141 16,-3 0-315-16</inkml:trace>
  <inkml:trace contextRef="#ctx0" brushRef="#br0" timeOffset="27955">4252 3721 978 0,'0'0'268'0,"0"0"-184"16,0 0-44-16,0 0 23 16,0 0-63-16,0 0-16 0,0 0-97 15,53-23 16-15,-44 19-58 16,-1 4-99-16,-2 0 34 15,-3 0-29-15,-3 0-69 16</inkml:trace>
  <inkml:trace contextRef="#ctx0" brushRef="#br0" timeOffset="28541">4583 3692 385 0,'0'0'635'16,"0"0"-437"-16,0 0-47 15,0 0 29-15,0 0-33 16,0 0-72-16,0 0-45 16,-3 0-9-16,3 0-7 0,0 0-6 15,0 0 0-15,0 0-8 16,0 0 0-16,0 0-42 16,-3 0-104-16,3 6-149 15,0 0-401-15</inkml:trace>
  <inkml:trace contextRef="#ctx0" brushRef="#br0" timeOffset="29722">4583 3692 844 0,'-19'54'276'15,"19"-54"-169"-15,0 2-40 0,0 7 104 16,0 3 2-16,0 5-78 16,0 4-31-16,0 3-34 15,0 2-14-15,0 3 9 16,0 1-25-16,-7 3 19 16,0-7-6-16,1 3-13 15,0-4 22-15,-2 0-13 16,2-1-2-16,0 3 25 15,0-4-20-15,-2 3 0 16,2-2-3-16,0 3-8 16,2-4 11-16,1-2-12 15,0 2 1-15,-1-2 2 0,1 0 5 16,0 2-2-16,-4 2-6 16,1 1 0-16,3 0 17 15,-3-3-17-15,-2 1 0 16,2 3 11-16,3-4-11 15,0 1 9-15,3 2-8 16,0 0 7-16,0 4 28 16,0-2 111-16,0-3-119 15,0-1-20-15,0-4-8 16,0-3-2-16,0 5-7 16,0-5 9-16,0 7 62 15,0-3-36-15,0 4-25 16,0-4 13-16,0 4-14 0,0 4 0 15,0 3 0-15,0 1 11 16,0 3 5-16,0-5-16 16,0 5-5-16,0-3 5 15,0-1 12-15,0-3-6 16,0-3-6-16,0 1 0 16,0 4-3-16,0-3 3 15,0 9-5-15,0-3 5 16,0-3 1-16,0-10-1 15,0 4 0-15,0-5 1 16,0 7-2-16,0-1 1 16,0 1 0-16,0-1 1 15,0-2 5-15,0-4-5 16,0 4-1-16,0 0 0 16,0 1 0-16,0 2-3 0,0-2 3 15,6-3 0-15,-3-4 0 16,-3-3-1-16,3-1 1 15,-3 8 0-15,0 1 9 16,0 8-9-16,0 3 1 16,3 5 25-16,2-5 4 15,-2-7-3-15,0-3-27 16,0-10 0-16,-3 1-1 16,0-3-4-16,3 3 4 15,-3-5 1-15,3 9 0 16,1-1 6-16,2 9-6 15,1-4 9-15,-1 3 19 0,-2-2 5 16,-1-6-15-16,-3 2-10 16,0-4-8-16,0 1 8 15,0 0-8-15,0 1 0 16,0 3 14-16,0 5 2 16,0 0-10-16,3-3 78 15,0 2-60-15,0-8 2 16,-3 2-26-16,3-2 0 15,-3 0 11-15,0 1-11 16,5-1-2-16,-5 0 2 16,0 0 51-16,0 0-9 15,3-4-41-15,-3 1 6 16,3-3 18-16,0 1-13 0,0-3-11 16,0 3 17-16,-3-4-6 15,3-1 11-15,-3-1-23 16,0-3 0-16,5-3 10 15,-5 0-10-15,0 0-27 16,0-3-79-16,0-21-188 16,0-6-464-16</inkml:trace>
  <inkml:trace contextRef="#ctx0" brushRef="#br0" timeOffset="31037">4600 3755 232 0,'0'0'1286'0,"0"0"-1062"16,0 0-164-16,0 0 62 16,0 0 65-16,0 0-83 15,0 0-17-15,-30 49-24 16,30-33-6-16,0 1-1 16,0 1-41-16,0-1-2 0,0 4-7 15,0-4-6-15,10 1 14 16,2-3-14-16,5-7 0 15,3-4-6-15,-3-4-22 16,2 0 5-16,-2-6-11 16,-8-18 34-16,-3-4 9 15,-6 0 0-15,0-4 37 16,0-1 45-16,-9 3-12 16,-14 4-18-16,1 3 25 15,-1 5 1-15,-5 9-6 16,3 3-44-16,-1 6-17 15,3 0-1-15,0 0-18 16,6 9-1-16,4 11-5 0,4 7 5 16,6 5-1-1,3-1-4-15,0 1 4 0,0-6 1 16,6-2 0-16,17-7-1 16,-1-8 1-16,9-6-28 15,-2-3 13-15,-1 0-18 16,0-3-17-16,-9-19 29 15,-6 1 21-15,-6-6 0 16,-7-2 11-16,0-5 23 16,-7 3 32-16,-19 3-14 15,-3 5 10-15,-1 9 2 16,1 5-11-16,3 9 4 0,2 0-38 16,1 0-13-1,8 9 12-15,4 14-18 0,8 6-8 16,3 7 7-16,0-1 1 15,20 1-8-15,12-3 8 16,10-7-39-16,5-12 0 16,5-8-39-16,-7-6 30 15,-2 0-24-15,-10-18 44 16,-13-8 28-16,-11-7 0 16,-9-3 49-16,0 1 53 15,-29 1-9-15,-10 1-26 16,-4 10-14-16,-2 6-19 15,2 4 22-15,4 7-37 16,10 6-7-16,5 0 17 16,8 6-29-16,3 19-10 0,10 9-2 15,3 2 12 1,0 1-15-16,6 2-27 0,24-7-88 16,16-11-201-16,-4-10-548 15,-2-11-1123-15</inkml:trace>
  <inkml:trace contextRef="#ctx0" brushRef="#br0" timeOffset="32216">4639 3839 1415 0,'0'0'346'0,"0"0"-251"16,0 0 12-16,0 0 105 16,0 0-70-16,0 0-77 15,0 0-42-15,-47 47-6 16,41-31 7-16,0 1-22 15,0 1 25-15,-1 5 10 16,0 1-4-16,4 6 18 0,0-4-19 16,-4 6-14-1,4 1 8-15,-3-1-11 0,3 1-1 16,-5-4 0-16,2 0-5 16,3-2 21-16,0 0-24 15,0-1 1 1,-5-3 27-16,5 4-5 0,-3-2-5 15,-1 3-3-15,1-2-20 16,-1 2 22-16,1-1-23 16,-1-2 0-16,1-1 6 15,3 0-5-15,0-5-2 16,3 2 1-16,0-3 0 16,0 4-3-16,0-3 3 0,0 5 0 15,0 0 6 1,0 5 0-16,0-2 54 0,0 1-36 15,0 3-22-15,0-1 20 16,0 1-22-16,-5 5 0 16,2-3 42-16,0-8-27 15,3 3-8-15,-3-5-7 16,0 0 0-16,0 4 3 16,-5 6-3-16,5-4 0 15,-3 0 6-15,3 0 0 16,0 4-10-16,-1-1 4 15,1 1 0-15,3-6 8 16,0-4-8-16,0 0 0 16,-4 6 6-16,4 5-6 15,0 2 0-15,-3-7-2 0,3 0 4 16,-3 1-1-16,3-1-1 16,-3 3 0-16,3 1 12 15,0-4-12-15,0 0 6 16,0-1-12-16,0-3 14 15,0 6-4-15,0-5-4 16,0 0-4-16,0 2 3 16,0-3 2-16,0 8 4 15,0-5 28-15,0-1-21 16,0 1 0-16,0-5-12 16,0 0 0-16,0 1 0 15,0-4 0-15,0 1 4 0,0-3-4 16,3 1 0-1,0 3 1-15,-3 1 0 16,0 1-1-16,0-1 1 0,0 2-1 16,0 1 6-16,0 3-6 15,0-2 0-15,0-1 0 16,0 0 0-16,0-3 0 16,0 2-1-16,-3-3 3 15,3-1 2-15,-3-2-4 16,3 1 0-16,0-1 0 15,0 1 1-15,0-2-1 16,0 2 15-16,0-5 0 16,0-3 4-16,0-4-19 15,0-2 0-15,0 0 8 16,0-3-8-16,0 0 0 0,0 3 4 16,0-3-3-16,0 0 2 15,3 4-3-15,-3-5 0 16,0 0 8-16,3-2-8 15,0 0-24-15,11-8-50 16,-2-21-256-16,2-10-899 0</inkml:trace>
  <inkml:trace contextRef="#ctx0" brushRef="#br0" timeOffset="34481">6901 3872 191 0,'0'0'853'0,"0"0"-635"0,0 0-31 15,0 0-1-15,0 0-56 16,0 0-52 0,0-29-58-16,0 29 33 0,0 0 31 15,0 0-34-15,-6 0 6 16,3 0 15-16,3 0-15 16,0 8-5-16,0 4-22 15,0 7 26-15,0 3 15 16,6 5-38-16,4 4-5 15,0 6 6-15,-4 0-18 16,1 8 2-16,2 5-16 16,-3 6 5-16,-1 2 12 15,-2 7-17-15,0 4-1 16,-3-4 1-16,0 0-1 0,0-3 7 16,0-3-7-16,0-4 1 15,0-2 7-15,0 1-8 16,0-5 0-16,0-2 0 15,0-1 0-15,0 0 5 16,0-2-5-16,0-4 0 16,3 5 0-16,3 0-3 15,-3 1 3-15,-3 4 40 16,5-2-32-16,-5 1 11 16,0 3-19-16,0-2 0 15,0-3 48-15,0-3-38 16,0-3-4-16,0-3-6 0,0 0 1 15,3 1 20 1,-3 3 2-16,0-5 0 0,0 2 10 16,0 2-27-16,0 2 6 15,0 3 47-15,0-8-30 16,3-1 4-16,0-3-33 16,3 1 0-16,-2 0 13 15,3 4-1-15,-4-4 14 16,0-3-9-16,-3-3-15 15,0-2 25-15,0 3-27 16,0 3 0-16,0 4 8 16,0 1 17-16,0-2 35 15,0-2-39-15,0-6-21 0,0-2 13 16,0-3-13 0,0 1 0-16,0 0 18 0,0 2-18 15,-3-2 6-15,-4 0 6 16,0-7-6-16,4-2 30 15,0-3-34-15,0-3 4 16,0-3 1-16,3 0-5 16,-3-1 4-16,-2 2-6 15,5-5 0-15,-3 5 11 16,3 1-11-16,-3 1 0 16,0 0-1-16,0 2 2 15,0-2 6-15,3 1-7 16,-3-5 0-16,3 1-6 15,-5 0 5-15,5-3 0 16,0-3-12-16,0 0-69 0,0-20-176 16,14-19-358-16,6-8-419 15</inkml:trace>
  <inkml:trace contextRef="#ctx0" brushRef="#br0" timeOffset="35475">6889 3832 1039 0,'0'0'341'15,"0"0"-148"-15,0 0-52 16,0 0 4-16,0 0-7 15,0 0-76-15,0 0-13 16,-70 63-6-16,67-30 20 16,3-1-10-16,0-2-11 15,0-6-5-15,0-5-11 16,3-4-14-16,17-9 5 16,2-2-17-16,9-4 0 15,1 0-1-15,-2-29-5 0,-1-7 6 16,-12-8 6-16,-8-8 19 15,-9 4 70-15,0 0 8 16,-23 4 48-16,-9 12-10 16,-1 5-39-16,1 14 22 15,1 9-77-15,2 4-25 16,4 0-4-16,-3 20-18 16,9 12 0-16,3 1-1 15,9 5-21-15,7-3 21 16,0-2-25-16,13-1-12 15,16-5 26-15,11-7-37 16,2-5 9-16,1-9-23 0,2-6-37 16,-2 0 58-1,-7-17 3-15,-10-10 24 0,-15-4 8 16,-11 0 14-16,0 2 62 16,-23 3 43-16,-13 5-42 15,-4 9 44-15,1 6-81 16,4 6-32-16,4 0 27 15,5 12-28-15,7 15-1 16,10 5-11-16,9 1-13 16,0-1 23-16,15-9-53 15,18-5-20-15,7-9-6 16,5-9-29-16,4 0 32 16,-7-15 20-16,-8-12-9 0,-11-3 65 15,-17 4 1-15,-6 5 1 16,-6 3 109-16,-28 10-21 15,-4 6-21-15,2 2-67 16,5 0-82-16,12 4-268 16,10 2-1873-16</inkml:trace>
  <inkml:trace contextRef="#ctx0" brushRef="#br0" timeOffset="37366">9809 4089 1262 0,'0'0'294'0,"0"0"-187"16,0 0-7-16,0 0 66 15,0 0-44-15,0 0-74 16,0 7-4-16,0 10-6 15,0 10 42-15,0 9-5 16,-7 12-14-16,0 6 28 16,-3 15-35-16,1 7-22 15,-2 3 13-15,5 3-33 16,0 2 0-16,3-2-12 16,-5-3 7-16,2-5 9 15,3-3-16-15,-3-6 0 16,-1-3 9-16,7-3 0 0,0 0-5 15,0-4 21 1,0 5-23-16,0-2 49 0,0-1-32 16,0 2-19-1,0 2 40-15,0 1-40 0,0 0 0 16,0-4 24-16,0-2-23 16,0-5 14-16,0-7-15 15,0-2 0-15,0-4 17 16,7-2 8-16,-4-5 17 15,0-4-33-15,-3 3-9 16,0-1 22-16,3 6-22 16,-3 6 0-16,0 6 12 15,0 6 2-15,0-3 21 16,3-2-35-16,-3-14 0 0,0-3 17 16,3-8-17-16,2-2 0 15,1 2 3-15,0 2 3 16,8-4-3-16,-5-2-2 15,-2-1 0 1,-1-7 26-16,-3-2-27 0,-3 4 0 16,0-5 6-16,0 4-5 15,0-3 8-15,0 1-2 16,0-6-6-16,0 3 38 16,0-5-39-16,0 5 0 15,0 1-6-15,0-2 14 16,0 3-7-16,-3-3-1 15,0 0 1-15,0-3 8 0,-1-3-9 16,-2 0-23 0,3 0-22-16,0-28-137 0,3-9-154 15,0-1-397-15</inkml:trace>
  <inkml:trace contextRef="#ctx0" brushRef="#br0" timeOffset="38560">9785 4122 898 0,'0'0'239'0,"0"0"-81"16,0 0 88-16,0 0-30 0,0 0-23 15,0 0-32-15,0 0-3 16,-43-76-7-16,34 66-68 16,6 3-17-16,0 1-4 15,-1 3-41-15,4 3 14 16,-3 0-35-16,3 0 0 16,-4 11 3-16,4 10-3 15,0-4-6-15,0 2 6 16,0-9 0-16,0-3-14 15,11-7 14-15,4 0-21 16,-1 0 9-16,0-20-10 0,-2-11 21 16,-9 0 0-1,-3-5 1-15,0 0 5 0,0 7-5 16,-12 0 0-16,-8 5 38 16,3 6-15-16,4 10-11 15,0 8 17-15,3 0 0 16,1 12-10-16,-2 19-19 15,2 14 0-15,6-1 0 16,3 4 0-16,0-8-1 16,0-7 0-16,20-10 1 15,2-8-3-15,7-12 3 16,5-3-6-16,2-6-10 16,-4-27 14-16,1-7-17 15,-10-8 19-15,-14 0 0 16,-6 5 23-16,-3 2-22 0,-6 6 29 15,-20 7 52-15,-4 11-19 16,1 9-23-16,-4 8 4 16,4 0-32-16,3 25 18 15,3 9-30-15,7 6 0 16,10-1-11-16,6-1 11 16,0-5 0-16,6-7-11 15,23-9-23-15,4-11 25 16,6-6-62-16,7 0 10 15,-3-12 19-15,-4-20-14 16,-10 0 45-16,-12-3-11 16,-17 0 22-16,0 2 48 0,-20 7-10 15,-23 7 42-15,-8 15-3 16,-9 4-56-16,1 0 17 16,11 25-38-16,11 12 0 15,17 0-1-15,20 19-150 16,23-11-161-16,11-11-443 0</inkml:trace>
  <inkml:trace contextRef="#ctx0" brushRef="#br0" timeOffset="39947">12399 4187 869 0,'0'0'257'0,"0"0"-145"0,0 0 64 16,0 0 22 0,0 0-62-16,0 0-22 0,0 0-9 15,-8-99-2-15,2 99 41 16,3 0-35-16,0 0-3 15,3 0-16-15,-3 0-38 16,3 0 23-16,0 0-50 16,0 0-23-16,0 0 20 15,0 0-21-15,0 0-1 16,0 0 0-16,0 0 2 16,0 0-4-16,0 0 2 15,0 10 0-15,-5 20 9 16,2 13-3-16,3 14 15 15,0 8-10-15,0 6-10 16,0 5 45-16,0 1-45 0,0 3-1 16,0 2 17-1,0-3-17-15,-3 4 9 0,0 0-9 16,-3-8 1-16,-2 0 7 16,8-11-8-16,0-4 0 15,0-8-1-15,0-1 7 16,0-5-4-16,0 2 5 15,0-4-6-15,0 1 37 16,0-4-31-16,0 3 11 16,0 2-18-16,0-1 7 15,-3 2 8-15,-3-3-15 16,0 2 0-16,2-3 3 16,4-2 4-16,0-5 10 0,0 0-16 15,0-7 11-15,0-3-2 16,0 2-10-16,0 3 0 15,10 3 11-15,-7 6-10 16,3-2 32-16,-1-3 8 16,-5 1-40-16,3-3 10 15,0-1-11-15,0 3 0 16,0 3 35-16,3 2 14 16,-1-9-35-16,-2-3-6 15,3-7-7-15,-3 0 16 16,4 3-17-16,0 2 0 15,-4-1 19-15,0-5-19 0,-3-2 0 16,0-3 0-16,0-1 1 16,0 1 9-16,0-1-10 15,0-1 0-15,0-2 5 16,0-5 2-16,0 0-14 16,0 0 2-16,0-6 5 15,0 0 8-15,0 0-8 16,0 0-63-16,3-50-9 15,10 2-178-15,4-9-481 0</inkml:trace>
  <inkml:trace contextRef="#ctx0" brushRef="#br0" timeOffset="41000">12333 3934 1041 0,'0'0'362'0,"0"0"-176"15,0 0-24-15,0 0 61 16,0 0-28-16,0 0-55 16,0 0-36-16,-70-18-66 0,61 33 0 15,-1 3-1-15,0 1-28 16,7 0 37-16,3-2-46 15,0 2 0-15,0-2 6 16,10-5-6-16,9-4-1 16,4-5 0-16,3-3-10 15,1 0 10-15,-1-5-51 16,-3-20 18-16,-3-7 32 16,-11-3-10-16,-9-3 12 15,0-1 47-15,0 5-1 16,-19 7 51-16,-5 3-48 15,-2 10 8-15,1 8 23 16,-1 6-28-16,-2 0-13 0,6 14-12 16,2 19-15-1,8 5 6-15,9 3-18 0,3-2 0 16,0-7 0-16,3-6 9 16,19-4-19-16,7-11 8 15,5-9 2-15,8-2-1 16,-2-6-70-16,-1-20 1 15,-7-9 41-15,-9-6 22 16,-12 2 6-16,-11 1 2 16,0 2 16-16,-17 7 68 15,-12 6-36-15,-4 11-7 16,-1 12 0-16,2 0-32 16,-1 6 29-16,7 21-39 15,6 7 0-15,8 2 15 16,12-3-15-16,0-1-7 0,0-8 7 15,18-5 0-15,13-6-24 16,5-10 13-16,-1-3-37 16,-1 0 47-16,-9-26-40 15,-5-7 14-15,-14-3 21 16,-6 2 6-16,0-1 45 16,-6 7-15-16,-20 10 6 15,-4 10 46-15,1 8-67 16,0 0 6-16,2 14-10 15,12 13-2-15,1 9-11 16,14 3 2-16,0-5-23 16,3 1 22-16,30-5-74 0,33-18-161 15,-7-6-233-15,-4-6-515 16</inkml:trace>
  <inkml:trace contextRef="#ctx0" brushRef="#br0" timeOffset="42380">14801 4078 1119 0,'0'0'310'0,"0"0"-179"15,0 0 6-15,0 0 32 0,0 0-66 16,0 0-45 0,0 0 24-16,0-55 17 0,0 52-15 15,0 3-8-15,0-4-26 16,0 4 59-16,0 0-45 15,0 0-26-15,0 0 13 16,0 0-51-16,0 0 7 16,0 0-7-16,0 7 7 15,0 16 37-15,0 9-26 16,0 9 19-16,0 10 26 16,0 7-36-16,-3 7-7 15,-11 8-2-15,5 1-18 16,-4 5 31-16,3 1-31 0,3 0 0 15,1-3 20 1,0 2-7-16,3-1-7 0,-2-5 3 16,5-3-9-16,-3-5 24 15,3-3-24-15,0-3 0 16,0-3 19-16,0 0-19 16,0 0 0-16,0 2-7 15,3-1 7-15,5-4 16 16,-2 3-16-16,-6-6 0 15,0 4 6-15,0-8-5 16,0 4-1-16,0-3 0 16,0 1 0-16,0-1 2 15,3-4-2-15,-3-1 0 16,0-6-2-16,3-7 2 16,-3 0 0-16,0-2-16 0,0-1 16 15,0 6 14-15,0 1-14 16,0 5 0-16,0 1 5 15,0-4-4-15,0-3 13 16,0 1-14-16,0-3 0 16,-3 2 12-16,0-3-12 15,3 5 0-15,0-5 15 16,0-6-3-16,0-2 3 16,0-4-9-16,0-5 0 15,0-3 6-15,3 1-11 16,-3-6-1-16,0 3 0 15,0-5 6-15,0 2-3 16,0-1-3-16,0-3 0 0,0 0 24 16,0 0-24-16,0 0-51 15,0-30-166-15,0-4-159 16,-3-3-349-16</inkml:trace>
  <inkml:trace contextRef="#ctx0" brushRef="#br0" timeOffset="43439">14778 4060 1194 0,'0'0'297'16,"0"0"-178"-16,0 0 40 16,0 0 9-16,0 0-12 15,0 0-41-15,0 0-73 16,-111-35 38-16,84 39 24 16,4 15-28-16,4 8 25 15,-1 5-37-15,11 4-22 16,3-3 28-16,6-4-61 0,0-6 6 15,6-2-15-15,17-9 10 16,5-7 5-16,9-5-15 16,-1 0-25-16,-4-5 17 15,-1-20-13-15,-6 0-2 16,-8-6 12-16,-5-3 11 16,-7-1 2-16,-5-1 5 15,0-3-7-15,-14 4 97 16,-9 6-27-16,-7 6-13 15,1 5-6-15,0 12-27 16,2 6 43-16,4 0-67 0,3 3 0 16,11 20 11-1,6 7-11-15,3-1 0 0,0 3-8 16,20-2 16-16,9-6-16 16,4-7 8-16,7-8-34 15,-2-6 22-15,1-3-34 16,-5 0-2-16,-9-18 27 15,-8-8 21-15,-11-7-5 16,-6-1 5-16,0-5 0 16,-12 1 71-16,-21 9-17 15,-4 5-14-15,-5 12 5 16,2 12-21-16,-2 0 41 16,10 14-65-16,9 22 0 15,6 4 9-15,17 8-3 16,0 0-12-16,0-8 6 0,29-4 0 15,5-9-12-15,5-12-27 16,0-13-9-16,1-2 3 16,-5 0-17-16,-5-26 49 15,-10-4-6-15,-11-4 19 16,-9 4 12-16,0 3-4 16,-9 6 10-16,-18 12 12 15,1 9-30-15,0 0 0 16,12 28-25-16,8 6-298 15,6 1-650-15</inkml:trace>
  <inkml:trace contextRef="#ctx0" brushRef="#br0" timeOffset="45309">17823 4170 967 0,'0'0'211'15,"0"0"-123"-15,0 0 56 16,0 0-2-16,0 0-17 16,0 0 2-16,0 0-67 15,-59-98 8-15,45 92-27 16,2-2 0-16,2 2 1 15,4 0-13-15,-1 2 48 16,0 2-37-16,4 2 26 16,3 0 20-16,0 0-50 15,0 0 16-15,0 0-21 16,0 0-13-16,0 0 35 16,0 0-45-16,0 6 3 0,0 11 42 15,0 9-39-15,0 7 15 16,0 12 8-16,0 12-6 15,3 12 53-15,4 13-42 16,-3 10-20-16,2 6 41 16,-3 1-39-16,4 1 0 15,-4 1-21-15,3-1 9 16,0-3 6-16,-3-5-18 16,5-7 0-16,-5-11 0 15,3-3 10-15,-3-6-10 16,-3-4 0-16,0-2 0 15,0 0 8-15,0 0-8 16,0-3 0-16,0-6-2 16,-3 0 2-16,3-5-1 15,0-8 0-15,0 1 1 0,0 1 10 16,0 0-10-16,0 0-3 16,0-1 3-16,3-1 16 15,5-1-2-15,-5-4-14 16,3 1 9-16,0 3 14 15,2-5-23-15,1 4 0 16,1-5 1-16,-1-1 7 16,-1 1-14-16,-2-7 7 15,0 2-1-15,-3-2 13 16,-3 0-13-16,0 2 0 16,0-4 0-16,0 4 7 15,0-3-7-15,0 1 0 0,0-6 0 16,0 1-3-16,0-3 4 15,0-5-1-15,0 3 0 16,0-1 6-16,0 3-9 16,0-1 3-16,0 4 0 15,0 2 3-15,0 5 6 16,0-3-9-16,0-1 0 16,0-6 1-16,0 1-3 15,0-6 2-15,0-1 0 16,0-3 2-16,0 0-2 15,0 0-6-15,0-3 6 16,0 0 0-16,0 0 8 16,0 0-8-16,0 0 0 15,0-3 7-15,0 2 4 0,0-2-10 16,0 0-1-16,0 0 1 16,0 0 24-16,0 0-25 15,0 0-85-15,0-41-110 16,0 3-277-16,3-6-420 0</inkml:trace>
  <inkml:trace contextRef="#ctx0" brushRef="#br0" timeOffset="46257">17790 6610 841 0,'0'0'257'0,"0"0"-111"16,0 0 49-16,0 0-28 15,0 0-30-15,0 0-55 16,0 0-8-16,3 107 13 15,-3-91-22-15,0-4 6 16,0 2-12-16,0-2-7 16,-6 3 32-16,-3 3-44 15,-2-1 7-15,2 1 20 0,-2 3-31 16,5-4-6-16,3-2-29 16,0-4 7-16,-1-2-10 15,4-5 4-15,0-2-2 16,0-2 16-16,0 0-9 15,0 0 40-15,0-9-22 16,0-8-13-16,7-9 9 16,2-4-21-16,2-2 0 15,-2-1 32-15,5 4-14 16,-5 0 10-16,2-1-17 16,-2-1-2-16,1 3 22 15,-1-2-31-15,-3 2 0 0,-1-9-5 16,-2 3 16-1,-3-5 0-15,0 0-11 0,0-2 0 16,0 3-3-16,0 2 3 16,0 10 0-16,0 2-10 15,0-10-33-15,0 7-165 16,3-2-449-16</inkml:trace>
  <inkml:trace contextRef="#ctx0" brushRef="#br0" timeOffset="47463">17843 4004 889 0,'0'0'327'0,"0"0"-82"16,0 0-97-16,0 0-28 16,0 0 68-16,0 0-92 15,0 0 42-15,-65-49-16 16,45 49-49-16,3 13 16 16,-2 6-39-16,-1 4-19 15,3-2 30-15,5 2-37 16,4-5-18-16,5-1-3 15,3-1 12-15,0-2-9 16,11-5-6-16,12-6 0 0,9-3-18 16,4 0 6-16,1 0-27 15,-3-24 13-15,-3-5 6 16,-11-3 1-16,-8-4 19 16,-12 1 0-16,0 1 88 15,0-3-29-15,-15 9 16 16,-13 7-7-16,2 5 3 15,-2 9 38-15,0 7-94 16,2 0-2-16,1 19 26 16,5 14-39-16,3 2 0 15,8 6 0-15,6 0 0 16,3 0-5-16,0-5 5 16,12-7-1-16,14-5-11 15,7-12-2-15,4-7-31 0,2-5-15 16,-4 0-10-16,-1-14 64 15,-12-9-44-15,-8-7 50 16,-8-3 1-16,-6 1 0 16,0 0 54-16,-20 3 19 15,-8 5-2-15,-3 9 7 16,2 9-58-16,-1 6-1 16,4 0-6-16,3 18-13 15,7 16 4-15,7 8-5 16,5 0 0-16,4 1-1 15,0-7 1-15,20-7 0 16,12-7-1-16,8-11-30 16,2-11 22-16,4 0-47 15,-1-9 6-15,-5-17 19 0,-7-9-17 16,-16-4 45-16,-14-3 3 16,-3 2 61-16,-17 4 56 15,-25 4-32-15,-15 14-5 16,-5 10 22-16,0 8-59 15,7 8-19-15,32 44-24 16,13-7-105-16,10-12-748 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6:08:03.593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0 1896 0,'0'0'296'16,"0"0"-296"-16,0 0-84 15,0 0-58-15,0 0-454 0</inkml:trace>
  <inkml:trace contextRef="#ctx0" brushRef="#br0" timeOffset="124">37 436 2628 0,'0'0'566'16,"0"0"-476"-16,0 0 29 15,0 0-30-15,0 0-89 0,0 0-585 16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6:07:59.956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632 386 1562 0,'0'0'324'16,"0"0"-242"-16,0 0 48 15,0 0 146-15,0 0-59 16,0 0-92-16,-12 0-55 16,12 10 4-16,-5 13 27 15,-1 15-35-15,0 19 0 16,-5 19 10-16,2 12-29 0,3 7-4 16,-1 4-23-16,0-7-14 15,4-6 18-15,0-15-24 16,3-13 0-16,-4-17 9 15,4-10-9-15,0-14 0 16,0-9-22-16,0-8-64 16,0-21-96-16,0-17-388 15,0-2-323-15</inkml:trace>
  <inkml:trace contextRef="#ctx0" brushRef="#br0" timeOffset="262">0 306 1395 0,'0'0'877'0,"0"0"-686"16,0 0-112-16,0 0 93 15,0 0 0-15,0 0-70 16,0 0-50-16,93-19 9 15,-16 10 8-15,16 3-24 16,1 2-21-16,8 2 0 16,-4 2-24-16,0 0 0 15,37 0-72-15,-21 0-197 0,-19 0-537 16</inkml:trace>
  <inkml:trace contextRef="#ctx0" brushRef="#br0" timeOffset="1194">1329 578 2020 0,'0'0'367'0,"0"0"-240"0,0 0-37 16,0 0 126-16,0 0-19 16,-176 150-79-16,150-100-67 15,9 3-15-15,11 6-19 16,6 0-4-16,0 0 2 16,6-8-15-16,28-10-1 15,4-16-37-15,9-16-52 16,7-9 26-16,-1-9-42 15,-4-28-17-15,-6-16 60 16,-18-6-10-16,-14-5 58 16,-11-1 15-16,0 4 26 15,-26 9 56-15,-10 11 12 16,-4 14 8-16,4 9-10 16,10 15-23-16,6 3-21 0,11 0-15 15,9 3-31 1,0 18-2-16,20 3-12 0,22-4-47 15,10-2-23-15,4-6 13 16,7-3-33-16,-6-1 14 16,-7 5 30-16,-4 4 40 15,-13 10 3-15,-7 11 15 16,-6 9 15-16,-8 6 51 16,-1 0-35-16,-5-2-20 15,-3-13-2-15,-3-10-8 16,0-9 0-16,0-13-1 15,0-6 7-15,0 0-7 16,0-16-1-16,0-16-17 16,0-11 10-16,0-4-5 0,0-1-1 15,17 2-4-15,5 4 12 16,9 13-3-16,1 11 8 16,-4 12-7-16,6 6 5 15,-8 8 3-15,1 31 2 16,-4 11 14-16,-8 6 46 15,-1 0-35-15,-11-3-16 16,0-15-11-16,-3-8 0 16,0-16-14-16,0-11-3 15,0-3 1-15,0-9 1 16,0-27-6-16,0-10 20 0,7-7 1 16,16-6 0-1,6 1 6-15,4 10 12 0,7 10 15 16,-2 11 13-16,1 17-5 15,1 10 16-15,-4 13-2 16,4 28 21-16,-8 13 25 16,-2 10-59-16,-7 7-8 15,-7-6-12-15,-6-6-16 16,0-15 10-16,-4-15-16 16,3-17-35-16,-1-12-30 15,-2-6-79-15,3-56-131 16,-1 0-313-16,-8 1-196 0</inkml:trace>
  <inkml:trace contextRef="#ctx0" brushRef="#br0" timeOffset="1397">1558 321 2572 0,'0'0'509'16,"0"0"-470"-16,0 0-19 16,0 0 50-16,0 0-38 15,246-120-32-15,-95 40-173 16,-21 13-491-16,-25 13-1576 0</inkml:trace>
  <inkml:trace contextRef="#ctx0" brushRef="#br0" timeOffset="1906">3388 909 1892 0,'0'0'380'0,"0"0"-294"0,0 0-43 16,0 0 101-16,0 0 4 16,0 0-68-16,170-33-51 15,-100-7-29-15,5-13-1 16,1-7-38-16,-8-11-10 15,-9-7-8-15,-10-4-2 16,-16-6 33-16,-16 3 13 16,-17 1 13-16,0 15 9 15,-8 10 50-15,-21 17 31 16,-4 16 38-16,-2 19-8 16,-4 7-1-16,-4 36-68 15,1 36-12-15,5 23 8 16,11 31-22-16,13 9 5 0,10 6 5 15,3-5-20 1,0-13-2-16,19-19-12 0,10-22-1 16,8-26 0-16,2-21-32 15,4-18-62-15,2-17-65 16,24-13-214-16,-10-23-219 16,-9-3-198-16</inkml:trace>
  <inkml:trace contextRef="#ctx0" brushRef="#br0" timeOffset="2425">4427 708 2029 0,'0'0'573'0,"0"0"-337"0,0 0-18 16,0 0-5-16,-190 58-88 15,148-11-45-15,5 7-22 16,14 5-23-16,17 0-17 15,6-3-18-15,6-12-24 16,31-12-38-16,8-20-35 16,7-12-69-16,4 0-65 15,-7-38-47-15,-7-12 31 16,-8-8 108-16,-11-5 87 16,-11 10 52-16,-5 9 116 15,-7 13 81-15,0 21 70 0,0 10-52 16,0 4-64-1,0 41-58-15,0 8-29 0,0 10-20 16,9-2-25-16,25-10-19 16,8-13-8-16,18-14-35 15,2-16 26-15,-7-8-19 16,-5-6-38-16,-15-26 8 16,-13-9 25-16,-5-7 22 15,-11-1 7-15,-1 5 24 16,-5 11 1-16,0 12 65 15,0 21 12-15,0 0-9 16,0 27-35-16,-8 20-19 16,5 11 20-16,3 5-32 15,0-11-14-15,0-10-2 16,14-13-23-16,2-14-57 0,0-15-82 16,3-11-174-16,-2-28-334 15,-6 1-629-15</inkml:trace>
  <inkml:trace contextRef="#ctx0" brushRef="#br0" timeOffset="2574">4918 449 2141 0,'0'0'626'0,"0"0"-467"16,0 0-57-16,0 0 27 15,0 0-129-15,0 0-41 16,0 0-304-16,3 73-448 0</inkml:trace>
  <inkml:trace contextRef="#ctx0" brushRef="#br0" timeOffset="2738">4623 1494 2478 0,'0'0'508'15,"0"0"-496"-15,0 0-12 16,0 0-43-16,0 0-418 16,0 0-1863-16</inkml:trace>
  <inkml:trace contextRef="#ctx0" brushRef="#br0" timeOffset="3387">577 1919 1595 0,'0'0'345'15,"0"0"-230"-15,0 0 59 16,0 0 93-16,0 0-14 15,0 0-108-15,0 0-81 16,6 21 16-16,43-12 2 16,19-5-18-16,25 3 13 15,15-1-34-15,45-3-3 16,47-3 17-16,53 0-27 16,18 0-12-16,4 0-10 0,-6-12-2 15,-24-1 7 1,-2 7-11-16,-14-5-1 0,-10 3 18 15,-13-1-10-15,-10 0 9 16,-35 3-18-16,-30-1 1 16,-30 4 16-16,-9 2-17 15,9-3 0-15,7 1 1 16,8 3 7-16,-19 0-4 16,-12 0-2-16,-15 0 4 15,-16 0 7-15,-11 0-12 16,-10 0-1-16,-7 0 10 15,-12 0-10-15,-5 0 6 0,-6 0-6 16,-3 0-24 0,0 0-7-16,0-15-43 0,0-14-71 15,0 2-319-15,0 1-475 16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6:08:08.169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71 133 1558 0,'0'0'327'16,"0"0"-181"-16,0 0 98 16,0 0-20-16,-52 241-21 15,49-135-65-15,0 8-64 16,3-4-9-16,0-11-16 16,0-12-21-16,0-14 10 0,0-17-38 15,0-15-2-15,0-14-53 16,6-15-220-16,6-12-195 15,5-15 117-15,-7-17-1288 0</inkml:trace>
  <inkml:trace contextRef="#ctx0" brushRef="#br0" timeOffset="278">2 162 1564 0,'0'0'261'16,"0"0"-108"-16,0 0 46 15,0 0 39-15,0 0-58 16,108-153-40-16,-55 144-79 0,9 9-15 16,7 0 17-1,-4 0-39-15,-3 23 18 0,-13 7-42 16,-13 8 0-16,-16 4 38 16,-17 4-37-16,-3 2-1 15,-26-1 27-15,-30 0-26 16,-12-3 35-16,-8-2-36 15,2-11-3-15,11-7-13 16,15-12-8-16,40-12-85 16,8 0-160-16,8-21-365 0</inkml:trace>
  <inkml:trace contextRef="#ctx0" brushRef="#br0" timeOffset="915">1024 133 415 0,'0'0'1853'15,"0"0"-1572"-15,0 0-197 16,0 0 116-16,0 0-5 16,-73 150-82-16,54-80-60 15,4 7-44-15,1 7 18 16,3-4-27-16,8-1 0 15,0-9-8-15,3-18-5 16,0-13-37-16,0-22-17 16,0-13-15-16,0-4 59 0,0-27-23 15,0-23 5-15,0-15 28 16,6-15 7-16,2-8 5 16,1-1 1-16,-1 4 0 15,-2 8 23-15,0 18 3 16,4 18 17-16,2 24 7 15,5 17-35-15,3 0 10 16,3 35 12-16,2 18-11 16,6 12 10-16,-2 6-36 15,4-1 0-15,2 1 0 16,1-9 8-16,4-14-19 16,-4-14 11-16,-4-19-45 15,-1-15 35-15,-5 0-54 16,-1-32 32-16,1-18-7 15,1-15-15-15,-4-9 53 0,0 1-13 16,-6-1 14-16,-5 12 36 16,-1 15 11-16,-8 17 36 15,-3 19 0-15,0 11-43 16,0 9 10-16,0 34-35 16,0 20 3-16,0 8 34 15,0 7-43-15,0 4-8 16,0-4-2-16,0-7 12 15,0-11-7-15,-8-3-4 16,5-12-16-16,-6-8 16 16,6-10-88-16,3-18-99 15,0-6-293-15,6-3-314 0</inkml:trace>
  <inkml:trace contextRef="#ctx0" brushRef="#br0" timeOffset="1404">2090 233 2006 0,'0'0'468'0,"0"0"-419"16,0 0 152-16,0 0 52 15,0 0-111-15,-6 201-73 16,6-132-42-16,0 7 27 0,0-3-48 15,0 1 0-15,0-10 4 16,0-3-9-16,0-10-2 16,0-13 1-16,0-15-24 15,0-11 8-15,0-12-31 16,0 0 19-16,0-27-10 16,0-19-22-16,0-13 45 15,0-15 6-15,6-9 9 16,-1-5-6-16,-5-2 6 15,0-6 0-15,0 10-7 16,0 12 16-16,0 16 28 16,0 17-14-16,9 15-7 15,8 4 38-15,3 8-43 16,2 5-5-16,10 7 6 16,11 2-11-16,4 0 33 0,1 0-34 15,4 0 9-15,4 0 4 16,-3 0-13-16,-7 0-6 15,-3 0 6-15,-12 0-46 16,3 0-20-16,-2 0-142 16,-5 0-264-16,-15 0-289 0</inkml:trace>
  <inkml:trace contextRef="#ctx0" brushRef="#br0" timeOffset="1638">2013 645 811 0,'0'0'1435'0,"0"0"-1148"16,0 0-202-16,0 0 128 15,0 0 53-15,0 0-141 16,0 0-77-16,222-12-44 15,-137-2-4-15,-12 5-169 16,-19 3-838-16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6:08:19.627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82 198 2022 0,'0'0'281'15,"0"0"-167"-15,0 0-53 0,0 0 89 16,0 0 77 0,-32 165-88-16,29-58-53 0,3 11-65 15,0 3 5-15,0-7 31 16,0-8-44-16,0-20-12 16,0-25-1-16,6-22 10 15,-3-22-20-15,0-17-5 16,-3-6-15-16,0-38 28 15,0-23-31-15,0-19 20 16,0-17 12-16,-9-12 1 16,-8-8 0-16,3-1 0 15,5 2 0-15,9 11 21 0,0 19-4 16,26 25-5-16,20 23 13 16,16 23-19-16,11 15 23 15,1 6-29-15,5 18 0 16,-10 20 3-16,-10 11-2 15,-20 11 13-15,-19 7-13 16,-20 2 6-16,-6 5 22 16,-44-5-29-16,-12-4-5 15,-13-11 4-15,-1-16-20 16,8-11-5-16,15-19-61 16,18-8-146-16,18-6-123 15,14-14-314-15</inkml:trace>
  <inkml:trace contextRef="#ctx0" brushRef="#br0" timeOffset="507">979 233 2199 0,'0'0'481'15,"0"0"-344"-15,0 0 20 16,0 0 68-16,0 0-99 16,-62 180-59-16,59-90-22 15,3 6-20-15,0 7 34 0,0 0-59 16,0-5 7 0,3-14 1-16,3-19-8 15,2-17-2-15,-2-25-17 0,-6-14-38 16,3-9 55-16,-3-17-29 15,0-33-4-15,0-15 28 16,0-21 1-16,-6-8 6 16,-8-11 0-16,5-5 0 15,3 2 22-15,6 7-22 16,0 12 0-16,3 22 34 16,29 20-33-16,13 20-1 15,11 21 0-15,7 6 1 16,2 15 40-16,-3 35-41 15,-3 14 0-15,-13 18 33 16,-17 13-27-16,-12 3 4 0,-17 5 5 16,0-6-7-16,-46-8 26 15,-13-15-34 1,-13-16-24-16,-3-20 6 0,6-17-55 16,7-21-77-16,19-3-310 15,10-23-503-15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5:57:19.083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1045 247 1631 0,'0'0'336'0,"0"0"-212"16,0 0 24-16,0 0 35 16,0 0-64-16,-3 156 2 0,3-59-44 15,0 12-20 1,0 6 7-16,-9-9-37 0,1-15 0 15,-1-11-11-15,-2-18-15 16,5-12 2-16,0-20-3 16,6-25-94-16,-4-5-206 15,4 0-562-15</inkml:trace>
  <inkml:trace contextRef="#ctx0" brushRef="#br0" timeOffset="300">393 279 1892 0,'0'0'353'0,"0"0"-261"15,0 0-63-15,0 0 31 16,0 0 79-16,0 0-22 15,0 0-40-15,204-18-2 16,-116 12 20-16,14-2-18 16,11 1-13-16,20-3-49 15,3-2 1-15,2 0 3 16,-4-4-18-16,-20 8-2 0,-18-1-21 16,-14 2-171-1,-31 3-177-15,-23 0-424 0</inkml:trace>
  <inkml:trace contextRef="#ctx0" brushRef="#br0" timeOffset="1111">1812 686 1844 0,'0'0'396'15,"0"0"-292"-15,0 0-60 16,0 0 78-16,0 0-21 16,0 0-31-16,0 0-58 15,-11 197-5-15,11-132-2 16,0-3 1-16,17-4-12 15,6-5 7-15,5-11-1 16,6-16 0-16,2-12-15 16,4-14-82-16,2 0 9 15,-4-31 10-15,2-17 8 16,-7-4-10-16,-4-10 58 16,-9 6 22-16,-7 3 21 15,-3 15 75-15,-7 8 26 16,-3 19-5-16,0 5-4 0,0 6-22 15,0 0-44-15,0 14-47 16,7 20-3-16,2 12 3 16,8 7 0-16,3 0-1 15,-1-6 0-15,7-6-4 16,-3-12-55-16,3-8 13 16,-2-18-46-16,-6-3-48 15,7-14 78-15,0-28 47 16,1-11 10-16,3-3 6 15,-1 0 0-15,-6 6 2 16,-2 16-2-16,-8 15-1 16,-1 19 1-16,-8 0 11 15,3 36 30-15,-3 16-1 16,2 13-22-16,1 0-3 0,-3-3-15 16,3-12-4-16,1-16 2 15,-4-9 2-15,0-16-15 16,-3-9-3-16,3 0 18 15,-3-25-9-15,6-12-46 16,2-11 43-16,4-7 11 16,5-1 2-16,6 0 3 15,7 10 3-15,2 7-7 16,1 17 21-16,-4 14-12 16,5 8 34-16,-2 21 31 15,-2 23 10-15,-4 15-23 16,0 5-15-16,-7 1-9 0,1-9-7 15,-3-7-30-15,-1-13-22 16,13-24-92-16,-3-12-148 16,-3 0-441-16</inkml:trace>
  <inkml:trace contextRef="#ctx0" brushRef="#br0" timeOffset="1652">3532 818 1957 0,'0'0'552'16,"0"0"-454"-16,0 0-4 16,0 0 112-16,0 0-61 0,-189 101-88 15,160-57-41-15,6 0-15 16,12 4 2-16,11-8-3 15,0-5-12-15,17-5-46 16,16-14-126-16,13-16-64 16,6 0-29-16,1-25 34 15,-5-15 66-15,-8-12 50 16,-14 6 109-16,-13 6 18 16,-10 6 130-16,-3 14 145 15,0 9 30-15,0 11-18 16,0 0-46-16,0 2-136 15,0 36-71-15,0 17-7 16,0 26 9-16,0 13-3 0,3 18-6 16,25 7 15-16,4 6 33 15,4-1-57-15,-4-9-17 16,-8-14 17-16,-9-17-11 16,-12-21 3-16,-3-13-9 15,-12-18 10-15,-30-8 23 16,-14-10-34-16,-10-14 0 15,-5 0 8-15,1-6 0 16,8-33 2-16,13-7-10 16,13-10-4-16,21-12-2 0,15-3-38 15,12-11-53 1,86-48-150-16,-3 19-470 0,-3 11-1117 0</inkml:trace>
  <inkml:trace contextRef="#ctx0" brushRef="#br0" timeOffset="2844">5226 757 1570 0,'0'0'303'15,"0"0"-206"-15,0 0-28 16,0 0 127-16,0 0 60 16,0 0-109-16,0 0-90 15,-196-65-35-15,143 72-22 16,-2 20 26-16,2 12-25 16,7 2 20-16,13 7 22 15,10 2-28-15,14-3-3 16,9-4-12-16,0-4-6 15,3-4-5-15,26-11-7 16,7-5-40-16,10-15-43 16,7-4-52-16,2-2 6 0,4-31-17 15,0-11-15 1,-7-15 69-16,-5-10-22 0,-9-15 81 16,-8-10 51-16,-10-11 28 15,-8-14 61-15,-4-2 13 16,-8 3 62-16,0 17 44 15,0 26-19-15,0 27-8 16,0 24 25-16,0 24-46 16,0 7-64-16,0 50-72 15,0 29 13-15,0 27 34 16,0 17-65-16,0 5 6 16,0 0 19-16,0-11-20 15,0-18-11-15,9-20-5 16,1-25 5-16,0-22 0 0,0-22-113 15,-4-17-157 1,-3-23-67-16,-3-14-412 0</inkml:trace>
  <inkml:trace contextRef="#ctx0" brushRef="#br0" timeOffset="3037">4977 430 598 0,'0'0'1464'0,"0"0"-1292"16,0 0-53-16,0 0 77 0,0 0 3 15,183 26-99-15,-101-26-100 16,32 0 0-16,-15-4-311 16,-25 2-975-16</inkml:trace>
  <inkml:trace contextRef="#ctx0" brushRef="#br0" timeOffset="3325">5806 635 2029 0,'0'0'706'0,"0"0"-665"15,0 0-7-15,0 0-34 16,0 0 184-16,0 0-74 16,0 0-38-16,140 169-39 15,-87-119 12-15,6-3 5 16,-4 0-37-16,1-3-4 16,-8-9-9-16,-5-5 0 15,-7-9-29-15,-10-7-106 16,5-14-162-16,-13 0-240 15,-1-24-204-15</inkml:trace>
  <inkml:trace contextRef="#ctx0" brushRef="#br0" timeOffset="3547">6322 533 1704 0,'0'0'741'0,"0"0"-625"15,0 0-88-15,0 0 79 16,0 0 147-16,0 0-104 16,0 0-122-16,-196 187-13 15,123-125 11-15,-9 3-26 16,5 0-29-16,7-8-105 16,12-13-119-16,22-18-114 15,16-14-281-15</inkml:trace>
  <inkml:trace contextRef="#ctx0" brushRef="#br0" timeOffset="3986">6682 644 2147 0,'0'0'516'16,"0"0"-446"-16,0 0-5 16,0 0 155-16,0 0-105 15,0 0-88-15,-23 151 6 0,17-92-13 16,6 3 8-16,0-9 6 16,14-6-33-16,18-12 5 15,13-14-6-15,12-13-39 16,5-8-28-16,9-8-1 15,2-31-36-15,-8-8 11 16,-5-10 15-16,-12 3 48 16,-14 3 30-16,-12 14 1 15,-9 9 78-15,-6 16 87 16,-7 12 2-16,0 0-31 16,0 34-84-16,-4 18-23 15,-5 16 22-15,2 8-8 16,3 2 8-16,4-13-31 0,4-13-13 15,28-18-8 1,11-18-3-16,42-35-95 0,-9-30-200 16,-11-16-1388-16</inkml:trace>
  <inkml:trace contextRef="#ctx0" brushRef="#br0" timeOffset="5280">56 3567 2354 0,'0'0'277'0,"0"0"-276"15,0 0 16-15,0 0 89 16,0 0 18-16,190 0-65 16,-117 0-39-16,7 0-1 15,7 0-19-15,-2 0-1 16,6 0-159-16,-20-2-449 16,-20-4-1221-16</inkml:trace>
  <inkml:trace contextRef="#ctx0" brushRef="#br0" timeOffset="5499">0 4273 2402 0,'0'0'435'0,"0"0"-435"16,0 0 0-16,0 0 11 15,0 0 125-15,214 37-51 16,-117-34-66-16,22-3-19 16,54-6-124-16,-26-18-465 0,-22-5-1217 15</inkml:trace>
  <inkml:trace contextRef="#ctx0" brushRef="#br0" timeOffset="6102">2472 2565 2076 0,'0'0'265'16,"0"0"-230"-16,0 0-29 15,0 0 12-15,0 0 116 16,-186 54-73-16,166 13-40 16,14 15 17-16,6 9-31 15,0 1-6-15,0-2 19 16,6-12-19-16,-3-1 13 15,-3-12-14-15,-3-2 0 16,-32-11 26-16,-15-5-26 16,-16-8 0-16,-2-7 1 15,-8-6 1-15,5-8-3 16,8-9 1-16,10-3 0 0,21-6 24 16,13 0-24-16,16 0 2 15,3 0 8-15,6 0-10 16,33 0-9-16,17 0-10 15,5 12 19-15,12 15-2 16,-2 11-1-16,2 15 3 16,-7 13 39-16,-10 18 7 15,-8 7 19-15,-8 9 5 16,-14 4-7-16,-10-5 8 16,-13-4-57-16,-3-19 10 15,0-14 52-15,0-18-29 16,0-14 1-16,-3-13-47 15,0-8-1-15,3-9 0 0,6-17-156 16,17-22-525 0,3-5-1619-16</inkml:trace>
  <inkml:trace contextRef="#ctx0" brushRef="#br0" timeOffset="7444">5596 4033 2237 0,'0'0'329'16,"0"0"-239"-16,0 0-50 15,0 0 15-15,0 0 147 16,0 0-104-16,81 175-63 16,-81-126 5-16,-26 10-40 15,-20 3-1-15,-19 9-162 0,6-18-317 16,13-16-324-16</inkml:trace>
  <inkml:trace contextRef="#ctx0" brushRef="#br0" timeOffset="7790">7240 2985 927 0,'0'0'1367'15,"0"0"-1194"-15,0 0-155 16,0 0 1-16,0 0 173 15,-26 194 5-15,12-89-95 16,0 12-32-16,5 5 1 16,-1-4-38-16,4-12-5 15,3-12-27-15,3-14-1 16,0-21-23-16,0-23-132 16,0-19-328-16,0-14-348 0</inkml:trace>
  <inkml:trace contextRef="#ctx0" brushRef="#br0" timeOffset="8037">6460 3114 2242 0,'0'0'563'16,"0"0"-542"-16,0 0-6 15,0 0-15-15,0 0 178 16,202-27-33-16,-94 19-105 16,17-4-16-16,10 3-15 15,-1 1-3-15,1 1 0 0,-8 1-6 16,27-9-129 0,-30-3-380-16,-30-1-1057 0</inkml:trace>
  <inkml:trace contextRef="#ctx0" brushRef="#br0" timeOffset="6708">3622 3020 1603 0,'0'0'300'0,"0"0"-77"15,0 0-71-15,0 0 43 16,0 0 5-16,0 0-126 15,0 0 16-15,-3 211 16 16,3-110-39-16,0 8 0 16,0 3-40-16,-5-2-6 15,-1-5 41-15,-3-4-55 16,-1-11-6-16,0-13 23 16,0-12-23-16,4-14-1 15,3-14-34-15,3-16-25 0,0-19-110 16,12-19-134-16,18-26-170 15,5-14-141-15</inkml:trace>
  <inkml:trace contextRef="#ctx0" brushRef="#br0" timeOffset="6985">4211 2980 1763 0,'0'0'489'0,"0"0"-416"16,0 0 23-16,0 0 133 0,9 152 13 15,2-77-110-15,-2 11-43 16,5 5-29-16,-2 0 0 16,2 1-25-16,-1-6-29 15,-1-3 18-15,2-9-24 16,-5-7-23-16,-1-4-46 15,-2-15-75-15,0-10-114 16,-6-7-62-16,0-14-227 16,0-11-257-16</inkml:trace>
  <inkml:trace contextRef="#ctx0" brushRef="#br0" timeOffset="7188">3523 3795 2083 0,'0'0'386'0,"0"0"-288"15,0 0-29-15,0 0 81 16,0 0 19-16,187-54-107 16,-93 31-50-16,22-4-12 15,51 1-192-15,-28 5-412 16,-20 9-1495-16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6:08:18.470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285 396 1530 0,'0'0'276'15,"0"0"-161"-15,0 0-11 16,0 0 36-16,0 0 49 16,-176-6-94-16,139 40-36 0,8 15 10 15,7 16-32 1,8 11 17-16,14 4-19 0,0 0-33 15,14-15 17-15,20-11-19 16,17-18-34-16,3-18 12 16,9-18-84-16,2 0-11 15,-6-26-4-15,0-19-28 16,-10-8 65-16,-10-3 21 16,-8 7 47-16,-16 10 16 15,-7 16 70-15,-5 20 67 16,-3 3-23-16,0 26-75 15,0 24 59-15,6 15-57 16,7 0-27-16,7-6 7 0,12-11-21 16,10-20-17-1,9-18-62-15,3-10-26 0,6-18 19 16,-9-23-54-16,-4-16 52 16,-15-2 68-16,-9 6 20 15,-16 9 80-15,-7 14 85 16,0 17-9-16,0 13 40 15,-13 0-115-15,-4 22-59 16,8 21 2-16,6 6-24 16,3 4-1-16,0-6-98 15,52 8-127-15,-4-21-134 16,2-8-681-16</inkml:trace>
  <inkml:trace contextRef="#ctx0" brushRef="#br0" timeOffset="342">1480 624 1679 0,'0'0'533'15,"0"0"-363"-15,0 0-17 16,0 0 73-16,-210 85-48 16,171-23-90-16,10 6-6 15,12-2-52-15,17-3-24 16,0-13-12-16,29-16 5 15,18-9-37-15,2-22-59 16,3-3-43-16,1-17 29 16,-8-25-11-16,-8-3 64 15,-11 2 57-15,-10 7 2 0,-10 15 41 16,-6 19 67-16,0 2-3 16,0 12-30-16,0 26-67 15,0 6-8-15,0 4 18 16,0-7-19-16,0-2-82 15,17-13-87-15,6-12-142 16,0-8-195-16,-7-6-376 0</inkml:trace>
  <inkml:trace contextRef="#ctx0" brushRef="#br0" timeOffset="551">1129 0 1669 0,'0'0'294'15,"0"0"-202"-15,0 0 32 16,0 0 55-16,0 0-49 16,0 0-98-16,0 0-32 15,132 140-34-15,-132-68-148 16,0-12-462-16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6:08:11.300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502 926 1234 0,'0'0'396'15,"0"0"-228"-15,0 0-111 16,0 0 95-16,0-171 70 16,-13 124-32-16,-6 4-33 15,-7 3-66-15,-8 9 9 16,-5 3 14-16,-7 17-44 0,-7 11-31 15,-4 3-11 1,0 41-17-16,6 14 35 0,4 20-37 16,15 10-9-16,15-3 14 15,17-5-14-15,0-15-6 16,29-18-6-16,21-16-22 16,5-27-8-16,12-4-68 15,-7-17 28-15,0-31 44 16,-7-10 14-16,-14-5 18 15,-13 2 12-15,-9 8 1 16,-8 12 77-16,-9 8-5 16,0 18 17-16,0 15 26 15,0 0-68-15,0 37-19 16,6 24-23-16,8 25-5 16,5 16 22-16,4 8-29 0,6 1 0 15,1 4-1 1,-1-6 10-16,5-3-10 0,-12-5 1 15,-2-17 0-15,-14-17 0 16,-6-9 0-16,0-23-8 16,-20-9 7-16,-15-17-4 15,-7-9-11-15,-2 0 16 16,1-32-9-16,5-18-8 16,5-21 1-16,13-15-29 15,20-14-11-15,0-9-14 16,26-11-6-16,27-6-53 15,13 0 20-15,5 6 15 16,5 2-14-16,3 13 10 0,-2 2 49 16,-1 5 9-1,-7 9 34-15,-7 4 12 0,-17 12 12 16,-11 11 85-16,-21 8 4 16,-13 19 26-16,0 12 7 15,-7 12-13-15,-19 11 0 16,-10 0-80-16,1 28-34 15,-5 26 34-15,4 13-29 16,2 13-11-16,12 8-4 16,2 8 9-16,8-3-13 15,1 1 1-15,8-3-9 16,3-11 8-16,0-15-46 0,0-15 8 16,8-22-6-1,10-15-25-15,6-13 19 0,2-16-19 16,6-27 30-16,4-19 29 15,4-3-14-15,2 3 23 16,-5 10 1-16,-2 19 1 16,-5 22 28-16,-4 11-1 15,-3 11 28-15,-4 32 20 16,-2 14-43-16,-5 5 0 16,5 1-18-16,-3-8-13 15,2-15 11-15,-1-7-12 16,5-21-13-16,3-12-11 15,4 0-33-15,2-41 48 16,0-12-31-16,-2-15 8 16,-4 1 20-16,-6 2 24 0,-8 16-3 15,-3 18 41-15,2 17-4 16,-8 14 36-16,3 6-70 16,-3 29-6-16,3 12 41 15,0 5-47-15,3 4 0 16,4-4-46-16,7-6-152 15,15-10-172-15,1-16-181 16,-10-11-1346-16</inkml:trace>
  <inkml:trace contextRef="#ctx0" brushRef="#br0" timeOffset="147">1583 475 1896 0,'0'0'544'0,"0"0"-503"0,0 0-35 16,0 0-12-16,0 0-195 16,0 0-585-16</inkml:trace>
  <inkml:trace contextRef="#ctx0" brushRef="#br0" timeOffset="2146">3976 1689 584 0,'0'0'2098'0,"0"0"-1759"15,0 0-239-15,0 0-46 16,0 0-54-16,0 0-320 16,0 0-1506-16</inkml:trace>
  <inkml:trace contextRef="#ctx0" brushRef="#br0" timeOffset="1336">2793 786 1422 0,'0'0'298'0,"0"0"-218"15,0 0-42-15,0 0 113 16,0 0 28-16,0 0-59 15,0 0-96-15,79-39-13 16,-16 6-11-16,5-8-5 16,8-9-37-16,0-7-88 15,-8-8 4-15,-9-5 56 16,-13-6 39-16,-17 2 31 16,-19 1 22-16,-10 4 37 15,0 10 88-15,-30 15 0 16,-5 21 2-16,-4 19 44 15,-4 4-49-15,1 48-76 0,-1 28 30 16,4 22-24-16,8 17 6 16,11 5-66-16,11 1-2 15,9-6 19-15,0-14-31 16,9-13-8-16,25-23-17 16,11-22-87-16,40-27-84 15,-6-16-273-15,-4 0-271 0</inkml:trace>
  <inkml:trace contextRef="#ctx0" brushRef="#br0" timeOffset="1847">3875 673 1709 0,'0'0'556'0,"0"0"-355"0,0 0 76 16,0 0-32-16,-184-30-61 15,128 33-85-15,-2 27-51 16,8 8 25-16,10 9-53 16,18 4-10-16,16-2-10 15,6-2-1-15,9-5-16 16,30-13-56-16,14-14-56 16,6-15-19-16,4 0-94 15,-6-30 9-15,-6-10 79 16,-16-8 53-16,-8 4 101 15,-15 6 3-15,-9 11 102 16,-3 15 100-16,0 10 3 0,0 2-72 16,-3 8-72-16,0 21-37 15,3 7 10-15,0 2-37 16,17-2-27-16,19-7-2 16,7-12-92-16,8-7 3 15,-2-10 88-15,-2 0-68 16,-8-23 47-16,-10-13 22 15,-9-2 29-15,-8 2 44 16,-4 10 49-16,-5 8 74 16,-3 18 9-16,0 0-86 15,0 11-22-15,0 28-54 16,0 4-13-16,0 9 22 16,0-3-23-16,0-5-64 0,13-9-114 15,30-14-304-15,-5-13 168 16,-5-8-657-16</inkml:trace>
  <inkml:trace contextRef="#ctx0" brushRef="#br0" timeOffset="1994">4297 470 905 0,'0'0'1240'0,"0"0"-959"15,0 0-168-15,0 0 0 16,0 0-113-16,0 0-46 15,0 0-314-15,-11 147-684 0</inkml:trace>
  <inkml:trace contextRef="#ctx0" brushRef="#br0" timeOffset="4839">9292 231 1955 0,'0'0'327'0,"0"0"-273"16,0 0 108-16,-26 170 99 16,14-75-94-16,1 11-85 15,5 3-40-15,3-2 6 16,3-11-48-16,0-4-11 16,0-18-65-16,0-18-266 15,6-24-330-15,0-18-1223 0</inkml:trace>
  <inkml:trace contextRef="#ctx0" brushRef="#br0" timeOffset="5086">9014 734 1252 0,'0'0'931'0,"0"0"-755"15,0 0-128-15,0 0 43 16,0 0 47-16,206-11-87 15,-140 11-42-15,-4 7 4 16,-9 18-13-16,-7 10 31 16,-14 10-16-16,-13 1 12 15,-5 10 52-15,-11-2-40 16,-3-4-26-16,3-10-13 16,5-6-92-16,15-28-139 15,-1-6-325-15,-2 0-309 0</inkml:trace>
  <inkml:trace contextRef="#ctx0" brushRef="#br0" timeOffset="5216">9571 539 1403 0,'0'0'679'16,"0"0"-523"-16,0 0-122 16,0 0-34-16,0 0-6 15,0 0-289-15,0 0-331 0</inkml:trace>
  <inkml:trace contextRef="#ctx0" brushRef="#br0" timeOffset="5556">9787 786 743 0,'3'28'178'0,"3"13"-110"0,-1 7-31 16,-2 1 120-16,0-3-113 15,-3-12-44-15,3-14-8 16,-3-9-43-16,0-11 19 15,0-5 31-15,0-27 1 16,6-15 82-16,4-8 62 16,10-10 2-16,3 3 33 15,6 3-52-15,7 11 24 16,4 17 62-16,-1 15 18 16,4 16-48-16,-1 0-16 0,-5 34 4 15,-2 23-32 1,-10 15-23-16,0 7-28 15,-10 0-32-15,-1 1 9 0,-5-15-38 16,1-12-18 0,4-21 0-16,9-16-9 0,9-16-1 15,16-9-72-15,48-71-140 16,-11 3-514-16,-9 0-1529 0</inkml:trace>
  <inkml:trace contextRef="#ctx0" brushRef="#br0" timeOffset="3566">5594 210 1667 0,'0'0'473'15,"0"0"-296"-15,0 0-38 16,0 0 44-16,0 0-5 16,0 0-48-16,-17 159-72 15,10-77-26-15,0 6 23 16,7 8-54-16,0-1-1 16,0-2 9-16,0-8-9 15,0-8-23-15,0-12-18 16,3-18-63-16,11-21-18 15,0-15-23-15,9-11 44 0,8-23 71 16,12-30-53-16,10-16-12 16,12-20-60-16,10-12-19 15,7-8 61-15,6 2-4 16,2-1 87-16,-16 8 30 16,-12 15 51-16,-19 11 73 15,-23 18 46-15,-20 12 22 16,0 14-2-16,-10 7-44 15,-23 13 4-15,-6 10-24 16,-4 0-71-16,-9 31 7 16,2 22-39-16,5 18 0 15,2 8 21-15,11 12-44 16,13 6 0-16,5 4 0 0,8-4-15 16,3-3 6-16,3-12-42 15,0-14-49-15,0-18 44 16,9-18-33-16,8-16 28 15,2-16 40-15,1 0-5 16,3-30 18-16,0-18 8 16,2-4-3-16,1-4 1 15,2 3 2-15,0 9-3 16,-2 12 2-16,-6 16 2 16,0 16 33-16,-7 0-19 15,-7 30 24-15,1 15 24 16,-3 10-53-16,2 1-10 15,3-2-12-15,11-8-18 0,7-10-31 16,8-19-83-16,8-14-73 16,7-3-21-16,2-24 54 15,-4-20 42-15,-5-8 52 16,-10 1 69-16,-10 3 21 16,-9 14 31-16,-11 10 48 15,-3 16 67-15,0 8-2 16,0 0-72-16,0 26 42 15,9 14-30-15,7 6-20 16,10 1 21-16,14-1-58 16,5-7-24-16,2-13-3 15,-1-14-36-15,-4-12-25 0,-13-6 3 16,-6-35 57 0,-15-18-3-16,-8-9 4 0,0-2 51 15,-20 2-4-15,-20 9 20 16,-2 15-24-16,-4 19 42 15,4 8 18-15,11 17-60 16,12 0-13-16,13 25-30 16,6 7-10-16,13 5 8 15,22 3-65-15,15-8-3 16,2-3 27-16,4-4-48 16,-1-5 3-16,-2-3-14 15,-7 4 10-15,-10 3 62 16,-10 5 14-16,-9 7 3 15,-14 4 5-15,-3-2-8 16,0-2 9-16,0-10 5 0,0-8-18 16,0-12 5-16,0-6 9 15,0-3-27-15,0-28 7 16,6-11-2-16,16-12 22 16,12-5 6-16,8 4 7 15,4 8 32-15,7 8-4 16,2 19 74-16,-5 15 14 15,-5 5-34-15,-8 22 24 16,-5 21 29-16,-3 9-65 16,-10 6-26-16,-5-2-43 15,-8 0-8-15,-3-5-41 16,8-10-87-16,9-13-168 0,2-12-90 16,1-13-836-16</inkml:trace>
  <inkml:trace contextRef="#ctx0" brushRef="#br0" timeOffset="4009">8051 749 1936 0,'0'0'557'16,"0"0"-416"-16,0 0 70 16,0 0-11-16,0 0-26 15,-173 119-135-15,156-73-24 16,11 4-15-16,6-3-20 15,6-6-77-15,34-9-80 0,10-13-133 16,12-19-50-16,3 0 134 16,-2-22 20-16,-18-12-15 15,-13-7 221-15,-21 2 38 16,-11 7 75-16,0 11 110 16,-3 13 167-16,-14 8-65 15,3 8-149-15,-1 36-65 16,1 19-7-16,1 13 1 15,10 15-52-15,3 8-32 16,0 12 65-16,30-2-41 16,-1 2-12-16,-3-8-27 15,-6-11 0-15,-10-15 15 16,-7-21-21-16,-3-24 1 16,-3-14 15-16,-27-18-16 15,-10 0 12-15,-2-22-12 0,-4-24 2 16,7-19-13-16,7-18-16 15,15-10-61-15,17-67-86 16,0 25-411-16,0 8-420 0</inkml:trace>
  <inkml:trace contextRef="#ctx0" brushRef="#br0" timeOffset="4239">6906 284 1876 0,'0'0'355'0,"0"0"-248"0,167-121-78 16,-102 80 151-16,-8 14 6 15,-15 16-104-15,-10 11-82 16,-6 21-89-16,-7 19-225 15,-8 2-523-15</inkml:trace>
  <inkml:trace contextRef="#ctx0" brushRef="#br0" timeOffset="4469">5096 635 2329 0,'0'0'193'16,"0"0"-193"-16,179-33-71 15,24 9 64-15,-26 10-28 16,-6 2-538-16</inkml:trace>
  <inkml:trace contextRef="#ctx0" brushRef="#br0" timeOffset="11525">2209 2488 1577 0,'0'0'227'0,"0"0"-111"0,-167 194 21 16,85-41 85-1,12 2-4-15,18-8-105 0,32-22-33 16,20-34-38-16,0-1-32 15,6-2-8-15,31-19-2 16,45-20-145-16,-11-19-93 16,-5-17-319-16</inkml:trace>
  <inkml:trace contextRef="#ctx0" brushRef="#br0" timeOffset="11983">2499 3016 1901 0,'0'0'477'0,"0"0"-442"0,0 0 126 16,-6 235 3-16,6-129-40 16,-3 3-44-16,3 3-53 15,0-6-4-15,0-6-22 16,0-12 7-16,0-11 4 15,0-18-12-15,0-26-6 16,0-15-5-16,0-18-1 16,0 0 0-16,0-25-46 15,0-27-32-15,-6-22 66 16,-2-14-16-16,2-19 30 16,-5-28 8-16,5 6 4 15,3-5 4-15,3 8 3 0,0 35-3 16,37 9 53-16,8 29-35 15,17 30-3-15,4 23-2 16,2 5-7-16,2 36 27 16,-15 15-39-16,-10 9 0 15,-18 5 14-15,-20 4-13 16,-7-6-1-16,-17-3 7 16,-29-12-5-16,-7-18-4 15,5-16-44-15,8-14-92 16,23-22-118-16,11-29-241 15,6-3-213-15</inkml:trace>
  <inkml:trace contextRef="#ctx0" brushRef="#br0" timeOffset="12252">3111 3036 1292 0,'0'0'326'15,"0"0"-175"-15,0 0-20 16,13 183 41-16,-13-118-56 15,0-5-36-15,0-3-51 16,0-13 22-16,-3-17-38 16,-3-16-12-16,-1-11 17 15,-2-4-11-15,3-38-7 16,6-15-10-16,0-10 10 16,0-7 29-16,3 1-21 0,19 8 2 15,7 15 35 1,8 15-35-16,2 13-10 0,4 18-31 15,22 4-78-15,-9 15-166 16,-10 10-333-16</inkml:trace>
  <inkml:trace contextRef="#ctx0" brushRef="#br0" timeOffset="13252">3615 3057 1662 0,'0'0'620'15,"0"0"-509"-15,0 0 21 16,0 0 61-16,0 0-37 16,-114 185-70-16,105-120-69 15,9 0 7-15,0-11-24 0,26-6-21 16,13-14-14 0,10-20-90-16,7-14 68 0,-1 0 36 15,-10-31-46-15,-5-17 36 16,-21-11 11-16,-11-6 20 15,-8 0 47-15,-20 4-4 16,-30 5 15-16,-4 11 21 16,-9 12-36-16,7 10 23 15,11 8-41-15,14 10-24 16,22 5 24-16,9 0-25 16,0 0-15-16,40 11-6 15,16 4-41-15,9 0 4 0,17-9-37 16,6-3-44-16,6-3-20 15,8-3-96-15,3-27 142 16,-10-9 77-16,-9-4 3 16,-24-4 26-16,-24-7 7 15,-18 2 18-15,-16-2 156 16,-4 1 7-16,0 9 0 16,-30 8-13-16,-2 15-14 15,-11 19 3-15,1 2-81 16,-5 23-43-16,7 30 5 15,8 18-19-15,10 9 5 16,8 5-3-16,14 7-20 16,0-1 18-16,20 0-19 15,22-5-34-15,8-6-19 16,11-19-46-16,6-17 13 0,-9-26-95 16,-5-18 48-16,-14-8 69 15,-13-38 6-15,-17-10 41 16,-9-9 17-16,0-2 36 15,-26 3 52-15,-13 8-28 16,-4 8 29-16,4 16 34 16,7 9-75-16,12 15-14 15,17 8-34-15,3 0-6 16,26 8-10-16,27 15-59 16,9 1-40-16,10-1 24 15,4-6-52-15,-2-1-6 16,2-7 10-16,-5-7 102 15,-11 2 37-15,-18-4 10 0,-19 0 12 16,-20 0 173-16,-3 0 38 16,-9-9-85-16,-25 3-27 15,-11 3-15-15,-4 3-5 16,-4 0-65-16,5 18-15 16,11 10 22-16,14 8-43 15,14 7 2-15,9 2-2 16,3-3-21-16,32-3-11 15,8-16-80-15,7-9-47 16,1-14 25-16,-5 0-10 16,-7-18 45-16,-11-10 60 15,-13 1 39-15,-7 2 42 16,-8 15 74-16,0 7 47 16,0 3 8-16,-5 5-124 15,-4 22-19-15,6 8 14 16,3 1-41-16,0 0-1 15,20-7-12-15,65-6-170 0,-6-9-311 16,6-7-134-16</inkml:trace>
  <inkml:trace contextRef="#ctx0" brushRef="#br0" timeOffset="13853">6232 2974 2278 0,'0'0'530'0,"0"0"-459"16,0 0 89-16,0 0-8 16,-210-29-33-16,161 55-78 15,2 21-40-15,12 10 35 16,13 7-35-16,11 3 0 15,11-2-2-15,0 0-16 16,14-11 5-16,18-11-70 16,7-16-51-16,7-15 0 15,1-12-80-15,1-12 8 16,-2-34 35-16,-7-19 61 16,-2-17 92-16,-11-17 1 15,-10-6 16-15,-10-7 84 0,-6-4 19 16,0 14 22-16,0 20-6 15,0 19 6-15,0 34 55 16,0 26-71-16,0 6-75 16,0 49 22-16,3 25-5 15,11 24-21-15,-2 8-14 16,2 4-10-16,3-3 18 16,-1-8-24-16,7-15-28 15,0-19-2-15,0-21-53 16,3-29-80-16,2-18-6 15,3-12 105-15,-2-39 63 16,1-14-29-16,-7 1 30 0,-7 6 4 16,-9 15 13-16,-4 21 41 15,-3 22 47-15,0 0-63 16,0 34 4-16,0 19-25 16,0 7-20-16,0 1-1 15,6 0-25-15,33-3-191 16,1-17-68-16,-7-15-311 0</inkml:trace>
  <inkml:trace contextRef="#ctx0" brushRef="#br0" timeOffset="14027">6719 2932 1862 0,'0'0'657'0,"0"0"-499"16,0 0 15-16,0 0-9 15,0 0-162-15,0 0-2 16,0 0-201-16,76 27-152 16,-33 4-243-16,-8-3-1186 0</inkml:trace>
  <inkml:trace contextRef="#ctx0" brushRef="#br0" timeOffset="14350">7119 3118 1694 0,'0'0'394'0,"0"0"-75"16,0 0 54-16,0 0-142 0,0 0-142 15,-180-43-21 1,144 43-61-16,10 8-5 0,9 13-2 16,17 8-14-16,0 0 13 15,13 7-42-15,20 2 1 16,6 1 41-16,1-1-38 15,2 0 27-15,4 1 3 16,-3-4 9-16,-1-3 28 16,-9-2 3-16,-14-1-31 15,-19-8 29-15,0-4-22 16,-15-2 7-16,-28-3-14 16,-10-6-12-16,1-6-9 15,5 0-109-15,15-6-129 0,16-12-93 16,12-2-242-16</inkml:trace>
  <inkml:trace contextRef="#ctx0" brushRef="#br0" timeOffset="14612">7498 2647 560 0,'0'0'1654'0,"0"0"-1392"16,0 0-142-16,0 0 168 15,-36 186-85-15,36-100-63 16,0 6-83-16,0 13-30 16,0 0 13-16,0-5-39 0,0-6 0 15,0-13-1-15,0-21-94 16,0-20-91-16,17-19-344 15,-4-21-137-15</inkml:trace>
  <inkml:trace contextRef="#ctx0" brushRef="#br0" timeOffset="14773">7308 3083 1976 0,'0'0'576'16,"0"0"-469"-16,0 0 110 0,0 0-57 15,210-44-56-15,-131 35-104 16,38 3-103-16,-21 3-281 16,-14 3-537-16</inkml:trace>
  <inkml:trace contextRef="#ctx0" brushRef="#br0" timeOffset="15046">7878 2370 2519 0,'0'0'361'0,"0"0"-297"0,0 0 70 15,0 0 96-15,187 130-90 16,-96-53-66-16,8 10 8 15,2 13 14-15,-10 10-1 16,-15 8-56-16,-24 11-24 16,-38 10-15-16,-20 26-2 15,-99 29-98-15,0-35-140 16,-10-26-823-16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6:09:35.202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0 1810 0,'0'0'350'16,"0"0"-214"-16,0 0 59 15,0 0-23-15,0 0-130 0,0 0-42 16,0 0-168 0,30-3-49-16,-21 24-176 0,2-2-347 0</inkml:trace>
  <inkml:trace contextRef="#ctx0" brushRef="#br0" timeOffset="150">53 293 1461 0,'0'0'387'0,"0"0"-159"16,0 0-1-16,0 0 109 16,0 0-153-16,0 0-183 15,0 0-36-15,3 0-449 16,9-16-1171-16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6:09:34.731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374 219 1144 0,'0'0'304'0,"0"0"-180"0,0 0-19 16,0 0 25-16,0 0-21 15,0 0-40-15,0 0-7 16,-3 0-5-16,-2 0 34 16,5 0-40-16,0 0-19 15,0 0 21-15,0 0-1 16,0 0 11-16,0 0-44 16,0 0 3-16,8 0 33 15,-5 0-42-15,0 0 17 16,0-11 27-16,0-4-32 0,-3-2 24 15,0-7-20-15,0 0 1 16,0-2 31-16,-3 2-39 16,-9 3 2-16,-2 3 24 15,-3 4-29-15,1 5 36 16,-4 1-54-16,5 2 0 16,-2 6 27-16,3 0-27 15,2 0-1-15,-2 0 0 16,-2 17 15-16,4 19-21 15,-2 11 6-15,0 12 0 16,5 8 2-16,3 4-2 16,2 7 0-16,4-2-1 15,0-1 1-15,0 5 10 0,0 3-10 16,0-4 0 0,4-1-1-16,2-3 7 0,0-5-6 15,2-7 0-15,-2-7 1 16,-3-9 9-16,-3-6-10 15,0-8 0-15,0-3 8 16,0-11-8-16,0 0 0 16,0-7 0-16,0-4-46 15,-3-2 0-15,3-6-198 16,0 0-287-16,0-23-210 0</inkml:trace>
  <inkml:trace contextRef="#ctx0" brushRef="#br0" timeOffset="248">0 740 1060 0,'0'0'767'0,"0"0"-588"15,0 0-28-15,0 0 72 16,0 0-52-16,0 0-65 15,0 0-23-15,43-26-17 16,-1 24 7-16,1-2-46 16,2 4-26-16,8 0-1 15,-1 0-127-15,24 0-152 16,-14 0-255-16,-7-5-506 0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6:09:40.346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0 206 1765 0,'0'0'237'0,"0"0"-176"15,0 0 20-15,0 0 11 16,206-3-19-16,-134 3-72 16,13 0 72-16,8 0-12 15,-2 0-49-15,-9 0 5 16,-20 0-17-16,-20 0-2 16,-22-15 1-16,-14 0 2 15,-6-4 32-15,-6-6 81 16,-20 2 23-16,-7-3 0 15,0 2-76-15,1 3-13 0,6 6 40 16,6 4-53 0,9 5-1-16,5 3 4 0,6 3-37 15,0 0-1-15,0 0-6 16,9 13 6-16,19 9 14 16,4 2-14-16,1 3-1 15,4-1 1-15,-6 0 0 16,3 0 2-16,-5-5-1 15,-6 0-1-15,-13-7 36 16,-10 2-28-16,0-6 7 16,-27 6-15-16,-19-5-33 15,-22 8-59-15,9-9-220 16,10-1-587-16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6:09:42.200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0 312 1741 0,'0'0'348'15,"0"0"-249"-15,0 0-6 16,0 0 165-16,99-183-51 16,-80 146-68-16,1 7-63 15,-11 9 7-15,-3 11 48 0,-1 10-83 16,-5 0-19-16,0 33 2 16,0 20-2-16,0 16 8 15,-14 7-27-15,1 3-9 16,4 2 1-16,2-12-2 15,3-4-49-15,4-12-44 16,0-8-51-16,4-15-192 16,12-15-291-16,3-13-439 0</inkml:trace>
  <inkml:trace contextRef="#ctx0" brushRef="#br0" timeOffset="351">445 44 1676 0,'0'0'402'0,"0"0"-235"15,0 0-18-15,0 0 70 16,0 0-55-16,0 0-90 16,207-41-1-16,-162 41-40 15,-5 0-15-15,-7 11 53 16,-7 6-40-16,-3 10 26 15,-7 11 7-15,-4 14-7 16,2 9 27-16,-5 16-62 16,-1 10-8-16,1 11 38 15,-1 3-38-15,-2-5-2 16,0-7 2-16,-3-13-13 16,-3-13 26-16,0-16-27 0,-3-12 0 15,-29-8 21-15,-15-10-21 16,-5-7-18-16,-10-8-22 15,-23-2-76-15,16-12-226 16,4-11-700-16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6:09:41.036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45 33 1620 0,'0'0'319'0,"0"0"-161"16,0 0-98-16,0 0 72 15,0 0 105-15,0 0-100 16,0 201-37-16,0-105-58 16,-6 14 0-16,-5 5 19 15,-1-2-42-15,5-6-7 16,1-11-12-16,3-18 8 15,3-16 0-15,0-20-8 16,0-12 0-16,3-17 47 0,13-7-25 16,7-6 33-1,3 0-1-15,10 0-27 0,-1 0 24 16,5-15-45-16,-4 2-6 16,1 0 6-16,-1 5-6 15,-7-1-72-15,-3 0-114 16,7-6-270-16,-7 0-38 15,-3-2-755-15</inkml:trace>
  <inkml:trace contextRef="#ctx0" brushRef="#br0" timeOffset="242">232 0 1847 0,'0'0'330'16,"0"0"-191"-16,0 0-108 15,0 0 140-15,0 0 15 16,0 0-103-16,0 0-24 16,99 0-58-16,-34 4-1 15,9 2-83-15,31 8-144 16,-17-5-152-16,-15 3-421 0</inkml:trace>
  <inkml:trace contextRef="#ctx0" brushRef="#br0" timeOffset="609">1215 165 1136 0,'0'0'823'0,"0"0"-607"16,0 0-73-16,0 0 86 15,0 0-13-15,-167 110-107 16,133-55-50-16,2 13-30 16,12 3 19-16,7 2-23 15,13 5-17-15,0-9 5 16,16-6-13-16,19-13 0 15,13-18-23-15,3-16-22 0,-2-16 39 16,1 0-30-16,-8-35 16 16,-2-16 7-16,-11-11 11 15,-10-9 2-15,-12-5 14 16,-7-2-13-16,0 7 29 16,-20 11-30-16,-6 9-20 15,-3 28-32-15,6 10-269 16,7 13-478-16</inkml:trace>
  <inkml:trace contextRef="#ctx0" brushRef="#br0" timeOffset="843">1600 670 1899 0,'0'0'378'0,"0"0"-237"16,0 0 18-16,0 0 90 15,0 0-89-15,-39 168-109 16,13-122-37-16,3 2-14 16,13-1-151-16,7-12-159 15,3-11-441-15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6:09:38.655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0 519 727 0,'0'0'1220'16,"0"0"-1044"-16,0 0 19 15,0 0 87-15,0 0-122 16,176 195-11-16,-131-142-104 16,2-6-39-16,-1-3 30 15,-3-5-36-15,-7-10-72 16,-1-9-169-16,-12-5-291 0,-10-13-172 15</inkml:trace>
  <inkml:trace contextRef="#ctx0" brushRef="#br0" timeOffset="220">419 587 1431 0,'0'0'391'15,"0"0"-227"-15,0 0-37 16,0 0 181-16,0 0-84 16,0 0-82-16,-99 180-70 0,60-118-45 15,-7-1 16-15,4 1-43 16,2-9-147-16,11 0-73 16,13-12-296-16,9-17-532 0</inkml:trace>
  <inkml:trace contextRef="#ctx0" brushRef="#br0" timeOffset="647">694 1014 1681 0,'0'0'329'0,"0"0"-205"0,0 0 20 16,0 0 90-16,0 0-94 16,0 0-110-16,0 167 15 15,0-137-44-15,0-8 6 16,-3-6-7-16,0-10 0 16,-2-6-11-16,2 0 10 15,0 0-50-15,3-22 30 16,0-8-49-16,0-6 27 15,0 1-39-15,23 0 16 16,3 2 39-16,1 6-6 16,2 10 33-16,-3 8 5 15,-4 9 14-15,-2 0 52 16,-3 3 36-16,-3 27-31 0,-2 5 12 16,1 7-46-16,1 1 43 15,-2 2 4-15,-1-5-74 16,-2-7-15-16,2-8-9 15,4-14-212-15,-2-9-162 16,-2-2-360-16</inkml:trace>
  <inkml:trace contextRef="#ctx0" brushRef="#br0" timeOffset="1208">1319 0 1702 0,'0'0'329'0,"0"0"-201"15,0 0 51-15,0 0 23 16,0 0-87-16,0 0-11 15,0 0-25-15,160 127-27 16,-143-62-8-16,-4 6 1 16,-10 1-39-16,0-6 15 15,0-4-21-15,8-12 0 16,-2-8-1-16,8-16-60 16,3-14-39-16,-1-9 4 0,-2-3-47 15,-2 0 81-15,-1-6-2 16,-8-9 64-16,-6 6 0 15,0 2 16-15,0 7 66 16,-3 0-3-16,-14 0-52 16,5 22 7-16,-2 10-33 15,11 7 6-15,3 4 25 16,0 7-26-16,0 1 40 16,29 5-10-16,8-3-35 15,8 1 92-15,1-8-27 16,-7-1-56-16,-5-6 33 15,-22-11-42-15,-12-1 11 16,0-4 6-16,-29 1-17 0,-17-6 29 16,-10-4-30-16,2-8 0 15,0-6-18-15,12 0-23 16,19-15-133-16,12-15-192 16,11-2-574-16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6:09:36.808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393 0 1309 0,'0'0'316'0,"0"0"-179"16,0 0-29-16,0 0-6 15,0 0-9-15,0 0-3 16,0 0-81-16,-88 1 0 16,88 27 1-16,0 9 3 15,3 11 33-15,14 11-28 0,-1 0-3 16,-3 2 38-16,-3-4-34 15,-4 1-7-15,-6-4 4 16,0-1-16-16,-6-5 36 16,-24 4-36-16,-13-8 0 15,-2-4 10-15,-4-7-2 16,4-9-8-16,2-9 0 16,10-7 7-16,4-4 11 15,9-4-12-15,3 0 7 16,7 0 59-16,10 0-44 15,0-4-4-15,0 2-24 16,10 2 1-16,22 0-12 16,8 0 11-16,2 14 0 15,8 20 8-15,-4 6-8 16,-4 10 0-16,-5 2 6 0,-8 5-5 16,-7-4 41-16,-5-5-42 15,-8-5 0-15,-1-10 15 16,-5-7-15-16,0-9 0 15,-3-8 0-15,9-9-88 16,2 0-109-16,1 0-344 0</inkml:trace>
  <inkml:trace contextRef="#ctx0" brushRef="#br0" timeOffset="286">826 591 1716 0,'0'0'378'0,"0"0"-257"16,0 0 43-16,0 0 51 15,0 0-29-15,0 0-118 16,150 160 2-16,-104-111-40 15,-4 1 4-15,1-6 1 16,-7-2-35-16,-4-4-9 16,-5-5-96-16,-8-8-174 15,-12-1-259-15,-4-8-62 16,-3-11-850-16</inkml:trace>
  <inkml:trace contextRef="#ctx0" brushRef="#br0" timeOffset="512">1291 563 1510 0,'0'0'401'0,"0"0"-224"16,0 0 27-16,0 0 33 15,0 0-92-15,-148 152-47 16,95-96-75-16,1 0-22 15,2-4 3-15,18-7-4 16,10-6-152-16,14-7-181 0,8-12-213 16,0-5-1153-16</inkml:trace>
  <inkml:trace contextRef="#ctx0" brushRef="#br0" timeOffset="826">1388 1136 1317 0,'0'0'478'16,"0"0"-389"-16,0 0 57 0,0 0 77 16,0 0-5-16,0 0-59 15,0 0-98-15,89-87 48 16,-83 79 13-16,-3 8-51 15,-3 0-13-15,3 0-22 16,-3 13-20-16,0 19 47 16,0 9-52-16,0 7-10 15,0 2 8-15,4 3 2 16,0-7-22-16,-1-5-44 16,6-8-84-16,5-7-176 15,-2-9-397-15,2-13-687 0</inkml:trace>
  <inkml:trace contextRef="#ctx0" brushRef="#br0" timeOffset="1076">1883 1080 1264 0,'0'0'494'16,"0"0"-305"-16,0 0 34 16,0 0 45-16,0 0-39 15,0 0-91-15,0 0-58 16,3 110-63-16,-3-90-17 0,-9 3-79 16,-11 4-158-1,6-7-239-15,1-4-228 0</inkml:trace>
  <inkml:trace contextRef="#ctx0" brushRef="#br0" timeOffset="1265">2259 1131 1685 0,'0'0'400'15,"0"0"-313"-15,0 0-33 16,0 0-54-16,0 0-28 16,0 0-325-16,0 0-1359 0</inkml:trace>
  <inkml:trace contextRef="#ctx0" brushRef="#br0" timeOffset="1419">2594 1077 681 0,'0'0'866'15,"0"0"-866"-15,0 0-41 16,0 0-112-16,0 0-222 0</inkml:trace>
  <inkml:trace contextRef="#ctx0" brushRef="#br0" timeOffset="1582">2852 1148 1237 0,'0'0'344'0,"0"0"-154"15,0 0-37-15,0 0 41 16,0 0-45-16,0 0-96 16,0 0-53-16,-62 161-140 15,33-142-151-15,1-11-731 0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6:09:45.320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195 73 1461 0,'0'0'286'0,"0"0"-171"16,0 0 20-16,0 0 106 16,0 0-39-16,0 0-42 15,0 0-38-15,-85-33-37 16,85 28 23-16,0-2-63 16,0 1-18-16,0 3 19 15,12-2-46-15,11 2-7 16,4 3 6-16,5 0 2 15,2 8 8-15,-2 25-9 16,-7 11-5-16,-5 9-20 16,-9 9 25-16,-11 3-12 15,0 3 11-15,-6-8 1 0,-19-3-5 16,-3-9 5-16,-1-7-3 16,-8-12-6-16,1-11 10 15,-4-9-1-15,8-9 0 16,-1 0 9-16,7-7 0 15,6-19-9-15,7-6-23 16,13-3-74-16,13-19-122 16,27 11-336-16,-1 4-170 0</inkml:trace>
  <inkml:trace contextRef="#ctx0" brushRef="#br0" timeOffset="370">640 143 1418 0,'0'0'277'0,"0"0"-152"15,0 0-9-15,0 0 111 16,0 0 29-16,0 0-123 15,0 0-41-15,-85-82-18 16,55 82-26-16,-2 0 24 16,-5 17-56-16,-2 18 14 0,4 13 30 15,2 5-42 1,7 9 25-16,9 0-13 0,11-4-29 16,6-4 34-16,0-4-34 15,3-9-1-15,20-9 33 16,6-8-33-16,7-7-1 15,10-7-58-15,10-10-104 16,18 0-96-16,-7-6-331 16,-12-13-167-16</inkml:trace>
  <inkml:trace contextRef="#ctx0" brushRef="#br0" timeOffset="612">886 565 1452 0,'0'0'278'16,"0"0"-52"-16,0 0 36 15,0 0-37-15,0 0-29 16,0 168-90-16,0-124 2 16,0-3-50-16,0-4-28 15,0-10 13-15,0-6-42 16,6-9-1-16,6-6-6 15,5-6-140-15,16-3-90 16,-4-20-142-16,-6-3-338 0</inkml:trace>
  <inkml:trace contextRef="#ctx0" brushRef="#br0" timeOffset="791">954 441 1901 0,'0'0'586'0,"0"0"-494"15,0 0-21-15,0 0 2 16,0 0-73-16,0 0-199 16,0 0-563-16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5:57:27.769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0 140 2080 0,'0'0'269'15,"0"0"-269"-15,0 0 7 16,184-101 54-16,-119 83 107 16,-2 10-58-16,-4 8-65 15,-6 0 11-15,-15 35 122 16,-11 15-67-16,-12 15-41 15,-4 17 13-15,-5 8-49 16,-3 6 11-16,5 7 3 16,4-2-18-16,8-8-9 15,13-9-21-15,7-17 0 16,8-17-2-16,8-16-7 16,-1-12-40-16,1-16-20 0,-7-6-12 15,-13 0-10-15,-16 0 10 16,-14 0 21-16,-6-6 54 15,-9 3-43-15,-30 3-20 16,-15 0 47-16,-8 3 5 16,4 21 17-16,5 4 6 15,17 9 43-15,16-1 3 16,17 8-43-16,3-1-8 16,0 4 29-16,20 1 0 15,16 4-1-15,13 1-16 16,7 4 14-16,9 2 42 15,4-1-39-15,1 1 22 0,-8-3 10 16,-11 1-14 0,-11-9 5-16,-20 0-23 0,-20-4-3 15,0-2 26-15,-57-4-52 16,-25 4 0-16,-18-7 4 16,-18-5-5-16,2-7-66 15,-14-23-126-15,33 0-375 16,18 0-1384-16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6:09:47.245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79 236 1403 0,'0'0'366'0,"0"0"-264"15,0 0-29-15,0 0 66 16,167 2-27-16,-85-2 23 16,12 4-73-16,8-4-41 15,-3 0 9-15,-5 0-19 16,-8 0 16-16,-8 0-10 15,-8 0-16-15,-16 0 41 0,-14 0-10 16,-11 0 56-16,-13-4-31 16,-8 4 10-16,-5 0 43 15,-3-2-39-15,0-2-11 16,0-2 14-16,0 1-54 16,-14-7 5-16,-5 1-14 15,-1-3-2-15,-6-3-2 16,0 3-7-16,-4 1 0 15,4 2 11-15,3 2-11 16,6 3 0-16,5 0 12 16,2 4-11-16,7-1 41 15,0 3-41-15,3 0 11 16,0 0-12-16,0 0 6 16,16 0-6-16,13 11 10 0,8 4-9 15,-2 3 20-15,1 0-21 16,0 1 0-16,-4-2 11 15,2-3-11-15,-8-3 0 16,-4 1-1-16,-5-2 2 16,-11-1 25-16,-6 0-26 15,0 1 0-15,-20 5-13 16,-18 6 2-16,-28 15-88 16,11-7-194-16,2-5-492 0</inkml:trace>
  <inkml:trace contextRef="#ctx0" brushRef="#br0" timeOffset="663">50 2 1230 0,'0'0'408'0,"0"0"-237"15,0 0 76-15,0 0 74 16,0 0-104-16,0 0-97 16,0 0-15-16,-46-2-17 15,46 2-9-15,0 18-50 16,0 14 54-16,0 15 19 16,0 12-63-16,0 3-24 15,0 3-12-15,0 0-3 0,0 14-31 16,7-18-263-16,2-9-643 15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6:09:48.927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436 407 806 0,'0'0'848'0,"0"0"-651"15,0 0-30-15,0 0 30 16,0 0 37-16,0 0-112 15,0 0-51-15,-147-109-1 16,115 109-44-16,-5 0 6 16,4 33-32-16,7 16 0 15,6 19 48-15,8 14-48 0,5 15 17 16,7 3-7 0,0-3-2-16,0-5-2 0,0-15-6 15,0-15 1-15,0-10-7 16,0-9-3-16,0-15-112 15,0-7-141-15,0-12-292 16,0-9-357-16</inkml:trace>
  <inkml:trace contextRef="#ctx0" brushRef="#br0" timeOffset="175">0 744 1222 0,'0'0'637'0,"0"0"-556"16,0 0 12-16,0 0 32 0,0 0-11 16,0 0-44-16,198 59-70 15,-104-59-148-15,-12 0-160 16,-14-11-985-16</inkml:trace>
  <inkml:trace contextRef="#ctx0" brushRef="#br0" timeOffset="413">861 197 1694 0,'0'0'280'0,"0"0"-156"0,0 0 112 15,-147 166-22-15,104-90-58 16,8 7-91-16,8-1-36 15,7 0 16-15,17-9-45 16,3-11-9-16,0-7 2 16,28-17-154-16,20-18-151 15,-2-11-229-15,-7-9-1198 0</inkml:trace>
  <inkml:trace contextRef="#ctx0" brushRef="#br0" timeOffset="626">954 530 1670 0,'0'0'557'15,"0"0"-504"-15,0 0 187 16,0 0-31-16,0 0-82 16,0 0-56-16,108 151-57 15,-69-113 7-15,1 2-21 16,2-3-75-16,4-12-74 15,2-1-217-15,-11-12-133 16,-8-6-736-16</inkml:trace>
  <inkml:trace contextRef="#ctx0" brushRef="#br0" timeOffset="834">1337 510 1073 0,'0'0'774'0,"0"0"-516"16,0 0-137-16,0 0 126 16,0 0-59-16,-177 141-90 15,135-88-26-15,-1 2-71 16,7-3-1-16,13-12-88 16,23-6-178-16,0-16-276 15,0-7-1297-15</inkml:trace>
  <inkml:trace contextRef="#ctx0" brushRef="#br0" timeOffset="1048">1540 903 1446 0,'0'0'313'16,"0"0"-206"-16,0 0 57 15,0 0 51-15,0 0-73 16,-27 164-63-16,27-146-79 16,0-9-7-16,0-7-63 15,13-2-200-15,7-17-26 16,0-7-542-16</inkml:trace>
  <inkml:trace contextRef="#ctx0" brushRef="#br0" timeOffset="1166">1540 903 1555 0,'40'-159'224'0,"-40"159"-224"15,6 0-90-15,6-5-702 0</inkml:trace>
  <inkml:trace contextRef="#ctx0" brushRef="#br0" timeOffset="1458">1765 270 1768 0,'0'0'294'0,"0"0"-157"0,0 0 69 15,0 0 11-15,0 0-53 16,135 160-88-16,-109-103-25 16,-6 3-14-16,-4 9 47 15,-10 1-47-15,-6 0-36 16,0 2-1-16,-6-7-29 16,-13-8-109-16,-4-8-189 15,6-10-285-15,6-19-462 0</inkml:trace>
  <inkml:trace contextRef="#ctx0" brushRef="#br0" timeOffset="1661">2322 592 1744 0,'0'0'277'16,"0"0"-198"-16,0 0-5 16,0 0 2-16,0 0-76 15,196-17-247-15,-173 20-557 0</inkml:trace>
  <inkml:trace contextRef="#ctx0" brushRef="#br0" timeOffset="1818">2237 903 2009 0,'0'0'494'0,"0"0"-455"16,0 0-17-16,0 0-22 16,219 0-217-16,-134 0-1119 0</inkml:trace>
  <inkml:trace contextRef="#ctx0" brushRef="#br0" timeOffset="2514">2921 187 1371 0,'0'0'406'16,"0"0"-179"-16,0 0-80 16,0 0 7-16,0 0 40 15,0 0-72-15,-35 184-74 16,35-119 13-16,0 0-54 0,0-3-7 15,0-6 24-15,0-9-23 16,0-12-2-16,0-11-23 16,0-16-26-16,0-3 49 15,0-5-14-15,0-11-11 16,0-24-32-16,0-9 9 16,0-15 48-16,0-6-8 15,0-8 9-15,0-3-5 16,0-1 5-16,0 6 0 15,0 15 18-15,6 11-17 16,10 19 27-16,10 14-13 16,3 12-15-16,5 0 19 15,5 9-19-15,0 17 0 0,-4 10 2 16,-4 5 5 0,-11 0 5-16,-11 4-2 0,-9 0-9 15,0-5 29-15,-9-4-30 16,-25-4 0-16,-2-8 0 15,1-9-20-15,4-6-11 16,12-9-131-16,13 0-137 16,6-9-279-16</inkml:trace>
  <inkml:trace contextRef="#ctx0" brushRef="#br0" timeOffset="2786">3609 156 1096 0,'0'0'751'16,"0"0"-478"-16,0 0-114 16,0 0 26-16,0 0 50 15,-171 203-123-15,126-114-52 16,5 6-6-16,4-1-21 15,10-4 9-15,12-8-42 16,11-15-12-16,3-15-5 16,11-12-162-16,41-18-71 15,-10-10-288-15,1-12-1169 0</inkml:trace>
  <inkml:trace contextRef="#ctx0" brushRef="#br0" timeOffset="3057">3776 214 1796 0,'0'0'287'0,"0"0"-80"15,0 0 53-15,0 0-18 16,45 199-95-16,-14-125-63 15,3-1-68-15,3 6 0 0,-1-5 16 16,-1-6-20-16,-1-9 4 16,-8-14-16-16,-7-14-85 15,-2-10-114-15,0-18-173 16,-8-3-182-16,1 0-245 0</inkml:trace>
  <inkml:trace contextRef="#ctx0" brushRef="#br0" timeOffset="3289">4175 357 1332 0,'0'0'495'0,"0"0"-347"16,0 0-23-1,0 0 130-15,0 0-75 0,0 0-49 16,-141 206-64-16,101-138 4 15,-5 2-33-15,-1-2-28 16,4-7-10-16,5-9-76 16,17-14-197-16,14-11-261 15,3-16-876-15</inkml:trace>
  <inkml:trace contextRef="#ctx0" brushRef="#br0" timeOffset="3474">4345 666 1262 0,'0'0'658'16,"0"0"-532"-16,0 0 6 16,0 0-17-16,0 0-115 15,0 0-17-15,173-35-366 16,-156 35-1393-16</inkml:trace>
  <inkml:trace contextRef="#ctx0" brushRef="#br0" timeOffset="3648">4345 666 1579 0,'23'197'563'0,"-23"-197"-475"15,14 0-37-15,17 0-31 16,17 0-20-16,26-2-75 16,-9-8-275-16,-6 4-1078 0</inkml:trace>
  <inkml:trace contextRef="#ctx0" brushRef="#br0" timeOffset="3932">4793 504 1612 0,'0'0'288'16,"0"0"-146"-16,0 0 63 16,0 0-37-16,0 0-73 15,0 0-28-15,0 0-28 16,102 117-8-16,-99-74 17 15,-3-3-48-15,0 4-8 16,-23-6-43-16,-3-4-99 16,7-11-59-16,6-11-46 15,9-10 57-15,4-2 24 16,7-20-155-16,13-6-268 0</inkml:trace>
  <inkml:trace contextRef="#ctx0" brushRef="#br0" timeOffset="4112">5079 572 1069 0,'0'0'345'0,"0"0"-54"16,0 0 13-16,0 0 87 16,0 0-174-16,0 0-92 15,0 0-14-15,-37 38-41 16,25-3 2-16,4 3-39 16,2 4-23-16,6-1 9 15,0-4-19-15,0-10-20 16,17-2-143-16,35-8-183 15,-2-7-227-15,-5-7-292 0</inkml:trace>
  <inkml:trace contextRef="#ctx0" brushRef="#br0" timeOffset="4305">5294 993 1360 0,'0'0'477'0,"0"0"-310"15,0 0 105-15,0 0 14 16,0 0-93-16,0 0-153 16,0 0-24-16,-32 147-16 15,45-144-71-15,17-3-114 16,-7-6-152-16,0-14-381 0</inkml:trace>
  <inkml:trace contextRef="#ctx0" brushRef="#br0" timeOffset="4433">5317 738 1807 0,'0'0'394'0,"0"0"-259"15,0 0-60-15,0 0-75 16,0 0-65-16,0 0-552 0</inkml:trace>
  <inkml:trace contextRef="#ctx0" brushRef="#br0" timeOffset="4678">5518 0 700 0,'0'0'1527'0,"0"0"-1315"15,0 0-22-15,0 0 117 16,0 0-120-16,179 208-64 15,-100-112-38-15,0 9 5 16,-5 14 44-16,-12 7-77 16,-25 6-51-16,-37 4-6 15,-6 3 0-15,-113 43-116 16,5-37-360-16,-7-26-2309 0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6:10:01.946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0 174 1443 0,'0'0'322'0,"0"0"-188"16,0 0-2-16,0 0 52 16,0 0 1-16,0 0-80 15,-7-6-29-15,26 4 32 0,4-4-29 16,4 2 6-16,-1 4-32 15,3 0-32-15,8 0 24 16,5 0-24-16,4 0-20 16,-1 0 31-16,8 0-32 15,-4 0 0-15,1 0 0 16,-1 4 0-16,-7-4 8 16,-2 0-8-16,-11 0 0 15,-4 0-8-15,-8 0 9 16,-6 0-1-16,-5 0 1 15,0 0 1-15,-6 0 27 16,0 0-29-16,0-4 7 0,0 2 26 16,0-4-24-16,0 0 8 15,0-3-5-15,0-1 0 16,-6 3 22-16,0-1-23 16,-2-3-2-16,-1 5 13 15,-2-2-10-15,-1-1 0 16,-4-1 5-16,-1 4-4 15,-3-2 10-15,0 3-23 16,5-3 0-16,-2 1 16 16,4 1-8-16,1 0 2 15,1 0 5-15,2 3-5 16,1 0 17-16,2 0-26 16,3 0 1-16,3 3 17 0,0 0-19 15,0 0 26-15,0 0-26 16,0 0 0-16,0 0-8 15,3 0 1-15,17 9 7 16,9 12 0-16,4-1 0 16,7 7 9-16,-4-1-9 15,2 0 0-15,-4 5-7 16,-6-7 7-16,0-1 0 16,-16-5-1-16,-1-7 1 15,-11 3 14-15,0-1-14 16,-8 4 0-16,-21 1 0 15,-4-1 0-15,-2 0-7 16,1-4-43-16,15-13-104 0,9 0-462 16,10 0-1601-16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6:10:58.729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26 1575 0,'0'0'514'0,"0"0"-352"16,0 0 63-16,0 0 61 15,0 0-62-15,0 0-139 0,0 0-53 16,5-26 16-16,-5 26-48 16,0 0-17-16,3 0-83 15,3 0-148-15,4 11-126 16,-1 6-277-16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6:10:58.927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4 1743 0,'0'0'642'15,"0"0"-410"-15,0 0 79 16,0 0-64-16,0 0-98 0,0 0-130 15,0 0-19-15,10 0-97 16,7-4-556-16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6:10:57.839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61 157 1262 0,'0'0'358'16,"0"0"-234"-16,0 0 39 15,0 0 74-15,0 0-40 16,0 0-73-16,-46-3-78 15,43 15 54-15,3 8-21 16,-3 7-22-16,3 11 22 16,0 7-11-16,0 10-6 15,0 9 2-15,0 10-18 16,0 3 34-16,0 3-50 0,0-1-12 16,0-5 7-1,-3-6-23-15,-2-15 13 0,5-9-15 16,0-11 0-16,0-9 12 15,0-7-12-15,0-9-1 16,0-2-5-16,0-6-8 16,0 0 14-16,0 0-11 15,0-18-5-15,0-25 16 16,14-19-29-16,-3-18 18 16,1-12 10-16,-1-11 2 15,-2 1 5-15,1 1-6 16,-1 11 1-16,1 7 14 0,3 15-14 15,-2 9 19-15,-8 11 13 16,3 11-6-16,-6 13 33 16,0 6-32-1,3 7-3-15,-3 7 29 0,0 2-52 16,0 2-2-16,0 0 0 16,3 0 8-16,2 0-17 15,1 0 9-15,3 0 0 16,1 0 6-16,7 0-6 15,1 0 0-15,7 6-1 16,-3-1 2-16,7-2 0 16,5-3-1-16,4 3 0 15,1-3 6-15,1 0-5 0,5 0-2 16,2 0 1-16,2 0 0 16,-1 0 5-16,-2 0-5 15,-3 0 0-15,-4 0-2 16,-9 0 2-16,-4-6 0 15,-6 3-1-15,-11 1-17 16,-4 2 12-16,-5-4-37 16,0 4-53-16,0 0-73 15,0 0-374-15,-8 0-182 0</inkml:trace>
  <inkml:trace contextRef="#ctx0" brushRef="#br0" timeOffset="479">103 599 1255 0,'0'0'395'16,"0"0"-236"-16,0 0 51 0,0 0 59 16,0 0-17-16,0 0-72 15,0 0-87-15,-35 0 20 16,35 0-33-16,19 0-13 15,11 0 24-15,2 0-55 16,4 0 3-16,7 0-3 16,2 0-12-16,5 0 24 15,2 0-47-15,-2-4-1 16,-1 2 30-16,-7-4-29 16,-5 3 0-16,-8 3-1 15,-13 0 1-15,-7 0 0 16,-6 0-1-16,2 0-21 15,-5 0 11-15,0 0-47 16,0 0-48-16,9 0-178 16,0 0-275-16,5 0-196 0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6:11:03.605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1220 352 1418 0,'0'0'360'0,"0"0"-218"15,0 0-12-15,0 0 113 16,0 0-10-16,0 0-32 16,0 0-101-16,-43-93-33 15,32 79 38-15,-1-2-30 16,-4 1 3-16,-4 4 1 15,-6 2-37-15,-3 3 22 16,-15 6-58-16,-7 0 0 16,-9 4 26-16,-5 25-32 15,3 9 18-15,-1 7-18 16,12 3 1-16,8 13 31 0,13 1-32 16,10 6 0-16,14-2 26 15,6-1-17-15,0-2 8 16,14-8-9-16,18-9-7 15,10 0 22-15,11-11-23 16,5-7 0-16,9-9-1 16,4-10-17-16,1-9-18 15,10 0-60-15,30-26-139 16,-18-13-384-16,-18 1-418 0</inkml:trace>
  <inkml:trace contextRef="#ctx0" brushRef="#br0" timeOffset="555">1557 294 2000 0,'0'0'574'0,"0"0"-411"15,0 0 58-15,0 0-34 16,0 0-93-16,0 0-35 15,0 0-28-15,-9 184 8 16,9-100-11-16,0 5-22 16,0-7 22-16,0-5-28 15,0-15 0-15,0-15-5 16,-5-15 5-16,2-15-1 16,3-10-10-16,-3-7 11 0,-3-3-6 15,-2-26 6-15,-1-19-4 16,0-9-2-16,-1-12 6 15,3-9 0-15,0-4 1 16,1 0-1-16,3 5 17 16,3 10-17-16,0 15 0 15,0 15 12-15,6 13-12 16,17 13-9-16,13 3 9 16,7 4 0-16,10 4-2 15,4 0 2-15,6 19-6 16,-1 9-1-16,-9 13 14 15,-4 10-7-15,-13 11 2 16,-10 2-2-16,-9 7 18 16,-17 3-18-16,0-6 0 15,-11-1 15-15,-24-8-13 0,-7-7 3 16,-12-6-5-16,-5-8 0 16,1-5-1-16,-1-14-26 15,9-6-3-15,12-13-37 16,25-4-80-16,13-22-181 15,0-6-446-15</inkml:trace>
  <inkml:trace contextRef="#ctx0" brushRef="#br0" timeOffset="1036">2287 327 1729 0,'0'0'749'15,"0"0"-599"-15,0 0-126 16,0 0 146-16,0 0 21 16,0 164-100-16,0-87-28 15,0 9-28-15,0-1-19 16,0-5 22-16,9-9-38 15,5-12 0-15,-5-21-1 0,-6-15-26 16,2-17-6 0,-5-6 6-16,0-15 27 15,0-29 2-15,0-18-2 0,-11-12 0 16,-9-8 15-16,4-9-2 16,-4-8 16-16,2 0 2 15,1 6-22-15,6 10 27 16,8 19-19-16,3 18 2 15,0 21 6-15,11 9-19 16,21 14 3-16,13 2-9 16,15 0 0-16,5 2 11 15,5 15-11-15,-5 2-3 16,-7-4-4-16,-2-7-8 16,-13 2-33-16,-7-1-85 15,-10 0-165-15,-9-5-211 16,-11 4-267-16</inkml:trace>
  <inkml:trace contextRef="#ctx0" brushRef="#br0" timeOffset="1249">2330 633 537 0,'0'0'1678'0,"0"0"-1410"15,0 0-122-15,0 0 149 16,0 0-109-16,0 0-113 16,0 0-26-16,218-11-47 15,-155 3-23-15,29-3-181 16,-17 6-465-16,-13 2-816 0</inkml:trace>
  <inkml:trace contextRef="#ctx0" brushRef="#br0" timeOffset="1515">3089 0 2309 0,'0'0'527'15,"0"0"-428"-15,0 0 41 16,0 0-39-16,0 0 4 15,0 0-2-15,150 214-55 0,-96-122 3 16,-9 6 13 0,-10 5-26-16,-15-1-2 0,-16 2-35 15,-4 2-1-15,-39-6-42 16,-20-6-76-16,-43 10-89 16,17-31-359-16,3-21-380 0</inkml:trace>
  <inkml:trace contextRef="#ctx0" brushRef="#br0" timeOffset="1986">472 32 1079 0,'0'0'834'0,"0"0"-627"16,0 0-17-16,-244 178 43 15,156-26 1-15,15-2-77 16,24-8-60-16,30-23-85 16,19-26-12-16,56 31-58 15,12-19-281-15,3-29-676 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6:11:10.730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376 285 1428 0,'0'0'269'0,"0"0"-181"16,0 0-71-16,0 0 108 16,0 0-3-16,0 0-58 15,-6 119 11-15,6-61-16 16,0 10 16-16,-4 3 4 16,4 2-36-16,-3 0-1 15,-3-3-23-15,-5-10-4 16,2-3 18-16,-5-8-31 15,5-8-1-15,-1-5-1 0,3-11 12 16,1-8-11-16,3-6-1 16,3-7 0-16,0-4 6 15,0 0-6-15,0 0 0 16,0 0-1-16,0-11 1 16,0-6-6-16,0-6 6 15,0-2 0-15,0 0-2 16,0-4 2-16,0-3-1 15,0-4 1-15,0-6 0 16,0-7 38-16,0-4-16 16,0-10 18-16,0-4 56 0,0-4-23 15,0 4-14 1,3-2-6-16,3 10-16 0,5 4 36 16,1 5-50-16,5 8-7 15,0 4 35-15,2 5-45 16,1 8 0-16,3 6 8 15,0 8-13-15,2 2 19 16,4 6-20-16,5 0 0 16,-5 3 3-16,1 0-3 15,2 0 0-15,4 0-6 16,4 0 12-16,-1 0 1 16,1 0-7-16,-1 3 0 15,-1 11-6-15,-4 5 3 16,-1 3 3-16,-4 11 0 15,-3 5 0-15,-3 8-1 16,-4 0 2-16,1 4-1 16,-3 1 0-16,-8-5-1 0,-5 2-5 15,-4-4-2-15,0-3 4 16,-4-3-13-16,-25 0 4 16,-11-2 1-16,-5-4 11 15,-14-3 1-15,-10-2-18 16,-4-2 18-16,-1-8 0 15,-2-6 3-15,11-5-2 16,10-3-1-16,16-3 19 16,16 0-18-16,12 0 46 15,11-3-36-15,0-12-10 0,3 0 30 16,20 0-31 0,7 1-13-16,2 2 12 0,-1 3 2 15,-2 3 5-15,1 6-6 16,-1 0 0-16,3 0 0 15,-2 4 0-15,-1 13-1 16,-2 7 1-16,2 2 1 16,-3 3 27-16,0 7-28 15,4 5 0-15,-1 6 33 16,4 1-26-16,-1 2 22 16,2-6-8-16,2-8-20 15,-1-10 34-15,1-8-35 16,1-13 0-16,-5-5 9 15,-2 0-9-15,-4 0 12 16,-6-11-12-16,3-13 1 0,-4-3-2 16,1-4-7-16,-3-5-38 15,2 3-41-15,-3-1-175 16,-6 9-432-16,-7 8-1063 0</inkml:trace>
  <inkml:trace contextRef="#ctx0" brushRef="#br0" timeOffset="947">124 29 1015 0,'0'0'373'15,"0"0"-161"-15,0 0-51 16,0 0 33-16,0 0-40 16,0 0-52-16,0 0 24 0,-53-29-65 15,47 38-20-15,0 20 30 16,-2 8-19-16,2 18 35 16,0 7-35-16,6 7-7 15,0 18 47-15,0 7-35 16,0 6-18-16,0 3-20 15,0-1-1-15,0-4 32 16,0-7-49-16,0-5-1 16,0-13 34-16,0-10-21 15,0-10 17-15,-3-9-6 16,-7-9-18-16,0-5 21 16,3-10-27-16,1-3 0 0,3-2 3 15,3-6 8-15,0-3-22 16,0-4 8-16,0-2-55 15,16 0-36-15,19 0-269 16,5-10-307-16</inkml:trace>
  <inkml:trace contextRef="#ctx0" brushRef="#br0" timeOffset="2029">1957 724 1390 0,'0'0'374'0,"0"0"-209"16,0 0 36-16,0 0 65 16,0 0-70-16,0 0-68 15,0 0-53-15,29-6 34 16,5 4-30-16,14-4-43 15,11 0 33-15,17 2-62 0,12-2-1 16,17 1 11 0,14-1-8-16,11 1-5 15,7-1 7-15,1 2 1 16,-7 4-11-16,-7 0-1 0,-5 0 0 16,-11 0 6-16,-14 0-6 15,-15 0 0-15,-17 0-1 16,-22 0 3-16,-15 0 2 15,-14 0-4-15,-8 0 0 16,-3 0 50-16,0 0-2 16,0-9-8-16,-3 1-4 15,-11-4-26-15,1-3 35 16,-7 0-45-16,0-2 0 16,2 2 20-16,-6-7-19 15,1 7 7-15,0-4-8 0,0 1 1 16,1 4 19-1,-1 3-20-15,0-2 0 0,3 2 21 16,-3-1-20-16,4 2 1 16,-1 5 17-16,0-1-18 15,7 2 47-15,3 2-48 16,0 0 6-16,7 2 15 16,0 0-13-16,0 0 10 15,3 0-18-15,0 0 0 16,0 0-1-16,0 0 1 15,0 0-8-15,0 0 7 16,16 11 2-16,7 3 6 16,3 2-7-16,7-1 0 15,2-2-3-15,8 2 3 16,-1 1 0-16,1 1 0 0,-4-3 8 16,-2 2-7-16,-4-2-1 15,-7 4 0-15,0-3-10 16,-9 2 20-16,-1-2-11 15,-7 0 1-15,-3-1 0 16,-6 1 9-16,0 2-9 16,-3 4 0-16,-31 4 3 15,-14 4-3-15,0 0 0 16,-4 1-29-16,5-1-37 16,12 1-9-16,12 1-197 15,13-4-585-15,4-6-1310 0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6:11:14.132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31 155 1530 0,'0'0'279'0,"0"0"-85"0,0 0-51 15,0 0 31-15,0 0-12 16,0 0-97-16,-31-5-38 16,31 13 13-16,0 18 23 15,0 16 37-15,0 11-60 16,0 12 6-16,6 14 6 16,2 15-17-16,-5 16 22 15,0 5-32-15,-3 4-1 16,0-2 1-16,0-11-24 15,0-18-1-15,3-17 0 16,0-25 0-16,5-16 5 16,-5-11 1-16,3-10-6 0,-3-7 57 15,0-2-33-15,1 0 21 16,0 0 10-16,5 0-25 16,4 0 39-16,7-15-57 15,6 3-12-15,7 1 30 16,2 1-21-16,5 2-9 15,2 1 0-15,4 5 1 16,-4 2 14-16,-2 0-15 16,-4 0 0-16,-2 0-14 15,-9 0 28-15,-5 0-25 16,-8 0 11-16,-4 0-49 16,1-4-8-16,11-7-141 15,-3-3-346-15,-1-4-339 0</inkml:trace>
  <inkml:trace contextRef="#ctx0" brushRef="#br0" timeOffset="429">164 61 1363 0,'0'0'330'15,"0"0"-169"-15,0 0-26 16,0 0 84-16,0 0-6 16,0 0-82-16,0 0-14 15,-91-21-63-15,91 21-29 16,18 0 48-16,19 0-3 16,13 0 13-16,2 0-25 0,7 6-25 15,6 1 40 1,1-6-73-16,2 6 9 0,5 2-22 15,1 0-7 1,25 12-229-16,-23-2-435 0,-18-3-920 0</inkml:trace>
  <inkml:trace contextRef="#ctx0" brushRef="#br0" timeOffset="998">1546 184 1121 0,'0'0'834'0,"0"0"-630"0,0 0-7 15,0 0 20-15,0 0 20 16,0 0-89-16,0 0-99 15,-170-20 17-15,131 27-20 16,-8 13-1-16,1 9 21 16,1 9-48-16,2 3-3 15,4 10 24-15,7 5-31 16,1 6 24-16,9 9-20 16,2 0-10-16,8 2 26 15,1-2-26-15,11-4-2 0,0-2 0 16,0-13 10-16,23-4-19 15,10-12 9-15,7-7 0 16,2-12-19-16,7-11 19 16,-1-3-23-16,6-3 11 15,-6 0-22-15,5-20 28 16,-7-12-19-16,-4-9 16 16,-5-16 1-16,-8-7 14 15,-13-12-6-15,-10-13 0 16,-6 1 1-16,0-5 20 15,-16 16-15-15,-13 7 3 16,-8 14 29-16,-2 12-27 16,0 12-1-16,4 5-7 15,1 9 8-15,11 7-19 16,7 5 8-16,7 6-37 0,9 0-63 16,3 33-265-16,25 7-306 15,3-4-951-15</inkml:trace>
  <inkml:trace contextRef="#ctx0" brushRef="#br0" timeOffset="1307">1909 872 1573 0,'0'0'223'0,"0"0"-54"15,0 0 19-15,0 0 57 16,0 0-50-16,-42 171-87 16,19-124 6-16,-3 0-60 15,-7 3-13-15,-4-6 22 16,2 1-55-16,5-10-8 15,7-8-40-15,23-11-119 16,0-6-144-16,0-10-407 0</inkml:trace>
  <inkml:trace contextRef="#ctx0" brushRef="#br0" timeOffset="1781">2345 457 1555 0,'0'0'375'0,"0"0"-226"15,0 0-110-15,0 0 133 16,0 0-52-16,0 0-60 0,0 0-53 16,134-163-1-16,-98 127 6 15,-7-2-11-15,-6 0-1 16,-3 6 78-16,-10 8-2 16,-4 7 17-16,-6 8 1 15,0 3-14-15,0 6 40 16,0 0-72-16,0 17-48 15,0 27 40-15,0 18-39 16,-3 18 7-16,0 15-2 16,3 5-5-16,0 5 40 15,0-1-41-15,0-9 0 16,0-5 39-16,0-10-38 16,0-13 3-16,0-8-4 0,0-14-19 15,0-15 18-15,0-10-106 16,0-20-121-16,20 0-233 15,-2 0-246-15</inkml:trace>
  <inkml:trace contextRef="#ctx0" brushRef="#br0" timeOffset="2410">2921 0 1277 0,'0'0'626'0,"0"0"-462"0,0 0-77 16,0 0 109-16,0 0-15 16,0 0-86-16,215 29-42 15,-133-10-53-15,11-2 21 16,-2-6 43-16,0-2-45 15,-9-3 22-15,-13-6-31 16,-16 3-1-16,-17-3 63 16,-13 0-71-16,-14 2 35 15,-6-2 19-15,-3 4-6 16,0-4 49-16,0 2-64 0,0 5 2 16,0 1 35-16,0 10-50 15,-9 2 8-15,-2 12-14 16,5 7-13-16,3 5 23 15,0 8-25-15,3 12 0 16,0 7 49-16,0 6-48 16,12 10 20-16,5 8-12 15,0 4-9-15,-3 1 36 16,-2 1-36-16,-2-13 0 16,-4-11 20-16,-3-18-19 15,-3-15 12-15,0-12-13 16,-6-6 1-16,-24-4 60 15,-5-5-47-15,-10-2-4 16,-9-4 25-16,3-2-23 16,-5-2 13-16,2-5-23 0,6 2 11 15,2-4 13 1,4 0-17-16,8 0-9 0,5 0 1 16,7 0 7-16,5 0-2 15,8-4-6-15,1 2-24 16,8 2-13-16,0 0-122 15,28 6-144-15,-3 8-486 0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6:11:17.925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50 78 1525 0,'0'0'318'0,"0"0"-188"15,0 0 24-15,0 0 51 16,0 0-56-16,0 0-48 15,-36-54-85-15,56 43-7 16,2 5 54-16,9 0-23 16,-2 6-1-16,3 0-11 15,4 0-6-15,-3 6 38 16,2 18-52-16,-1 11 4 16,-8 5 19-16,-4 12-30 15,-8 0 8-15,-11 1 3 16,-3 0-4-16,0-6 4 15,-6-9-11-15,-20-4-1 0,-10-9 27 16,-4-7-19 0,-2-3 11-16,-4-8-18 0,7-6 14 15,5-1 28-15,5 0-41 16,10 0 14-16,5-1-16 16,5-8 14-16,3-1-29 15,1 1 3-15,5 3-84 16,0 4-22-16,0 2-156 15,34-6-186-15,5 2-62 16,-2-2-1033-16</inkml:trace>
  <inkml:trace contextRef="#ctx0" brushRef="#br0" timeOffset="510">714 169 818 0,'0'0'724'16,"0"0"-557"-16,0 0-43 0,0 0 143 15,0 0-40 1,0 0-60-16,0 0-69 0,-38-115-33 16,21 102 11-16,-5 4-27 15,-6 5 11-15,-1-2-24 16,-7 6-8-16,1 0 28 16,-4 0-38-16,2 9-12 15,4 11 27-15,4 7-32 16,6-1 35-16,0 9-24 15,7 4-6-15,3 2 28 16,3 6-28-16,10 3 18 16,0-3 9-16,0 0-15 15,23-3 23-15,7-5-35 16,8-4 4-16,4-11 32 16,9-5-41-16,3-11 11 0,5-8-12 15,1 0 1-15,-4 0-2 16,-8-14 1-16,-11-2-78 15,-5-2-6-15,7-3-185 16,-13 4-326-16,-3 2-951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5:57:47.199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21 0 1807 0,'0'0'502'0,"0"0"-343"16,0 0-9-16,0 0 74 15,0 0-99-15,0 0-26 0,-7 245 9 16,7-123-38 0,0 4-11-16,0 1 2 0,0-10-30 15,0-12-14-15,0-12-17 16,0-16 0-16,0-22 2 15,0-16-2-15,0-16-68 16,4-17-68-16,27-18-160 16,0-26-203-16,1-12-298 0</inkml:trace>
  <inkml:trace contextRef="#ctx0" brushRef="#br0" timeOffset="234">573 160 1476 0,'0'0'846'0,"0"0"-650"16,0 0-108-16,0 0 193 15,0 188-24-15,0-93-118 16,0 9-69-16,0-2-14 16,0-3-40-16,0-11 1 15,0-4-17-15,0-10 6 16,0-9-17-16,3-7-40 15,2-11-115-15,-5-14-179 16,0-15-407-16,0-12-370 0</inkml:trace>
  <inkml:trace contextRef="#ctx0" brushRef="#br0" timeOffset="415">7 849 2221 0,'0'0'509'16,"0"0"-433"-16,0 0 93 16,0 0 27-16,0 0-61 15,0 0-93-15,175-53-42 16,-52 17 0-16,-11 1-335 16,-21 5-1211-16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6:11:19.479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95 378 1639 0,'0'0'371'15,"0"0"-200"-15,0 0 99 16,0 0-45-16,0 0-126 16,0 0-38-16,0 0-51 15,43 0 11-15,2 0 0 16,11 0-21-16,2 0 42 15,12 0-33-15,1 0-8 16,8 0 15-16,6 0-15 16,4 0 5-16,6 2 36 15,5 4-13-15,2 0 32 16,0-3-61-16,-3 0 27 16,-2 0-11-16,-1 0-15 15,-11-3 11-15,-17 0-6 0,-15 0-6 16,-18 0 14-1,-18 0 2-15,-7-9 2 0,-10-6 24 16,0 0-28-16,0-2 35 16,-16-4-28-16,-10-2-20 15,-2 2 22-15,0 4-6 16,-1-1-14-16,1 3 10 16,3 0-7-16,2 4 26 15,0 1-32-15,0 2 0 16,7-1 50-16,-4 3-41 15,8 0 16-15,1 2 13 16,5 4-26-16,6 0 38 0,0 0-50 16,0 0 0-1,0 0 0-15,3 6 0 16,23 13 0-16,4 7 6 0,8 1-5 16,2 3 21-16,2 2-22 15,1 0 0-15,-4-3 7 16,-5 1-7-16,-9-6 0 15,-5-5 0-15,-14 3 7 16,-6-4-4-16,0-1-3 16,-20 7-16-16,-22-4 4 15,-13 7-81-15,-40 17-60 16,13-8-194-16,0-4-559 0</inkml:trace>
  <inkml:trace contextRef="#ctx0" brushRef="#br0" timeOffset="735">33 42 1373 0,'0'0'303'16,"0"0"-157"-16,0 0 117 15,0 0 22-15,0 0-48 16,0 0-87-16,0 0-26 16,-11-42-9-16,11 42-70 15,0 13-11-15,0 16 37 16,0 8-37-16,0 11 38 0,0 5-30 16,0 12-15-16,0 3 45 15,0 5-56-15,0 4 4 16,0-6-1-16,-6-4-11 15,3-11 5-15,-3-9-13 16,2-14-20-16,1-10 19 16,3-7-82-16,0-16-108 15,22 0-293-15,1 0-386 0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6:11:21.873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83 692 1285 0,'0'0'321'0,"0"0"-149"16,0 0-16-16,0 0 82 16,0 0 45-16,0 0-164 0,-56-23-79 15,56 58 24-15,0 18 27 16,0 18 34-16,0 15-75 16,0 4-32-16,0 1 42 15,7-8-48-15,3-9-11 16,-3-12 5-16,-1-16 7 15,-3-10-13-15,-3-15 0 16,3-6 0-16,-3-13 20 16,0-2-19-16,0 0 26 15,0-2-4-15,0-28-22 16,0-12 2-16,0-10-3 16,0-13-34-16,0-8 34 15,0-12-18-15,0-4 11 0,-9-5-4 16,-8 1 11-1,4 16 3-15,4 7-3 0,6 21 0 16,3 11 11 0,0 11-11-16,0 3 18 0,15 7 0 15,12-1-9-15,-1-1 28 16,10 8-37-16,7 3 1 16,3 6 22-16,8 2-23 15,5 0 33-15,1 0-32 16,2 0 0-16,0 0 32 15,-6 0-33-15,-4 0 0 16,-6 0-1-16,-4 0 10 16,-8 0-21-16,-6 0 12 15,0 0-40-15,-10 0 7 16,-1 0-115-16,-1 0-114 0,-10 0-210 16,2 0-33-16,-8 10-627 0</inkml:trace>
  <inkml:trace contextRef="#ctx0" brushRef="#br0" timeOffset="271">66 967 1625 0,'0'0'350'0,"0"0"-238"15,0 0 65 1,0 0 96-16,0 0-58 0,0 0-153 16,0 0-11-16,57 0 49 15,-9 0-50-15,17 0-16 16,8 0-34-16,6 0-4 16,2 0-64-16,31 0-193 15,-21 0-276-15,-15 0-213 0</inkml:trace>
  <inkml:trace contextRef="#ctx0" brushRef="#br0" timeOffset="571">1406 365 795 0,'0'0'1140'16,"0"0"-886"-16,0 0-26 16,0 0-2-16,0 0-46 15,0 0-30-15,-184 124-107 16,129-38 2-16,2 10 54 16,8 11-60-16,11 5-6 15,11-2-13-15,14-5-19 16,6-7 21-16,3-14-22 15,0-12-41-15,26-14 4 16,14-14-65-16,31-16-227 0,-3-16-156 16,-5-12-380-16</inkml:trace>
  <inkml:trace contextRef="#ctx0" brushRef="#br0" timeOffset="1061">1445 922 1475 0,'0'0'580'0,"0"0"-421"16,0 0-85-16,0 0 114 0,0 0 7 16,0 0-93-1,0 0-53-15,145 17 6 0,-110 7-40 16,-5 9 4-16,-13 5-5 15,-11 6-13-15,-6-2 10 16,0 2-11-16,-3-9-22 16,-14-5 20-16,8-13-54 15,1-8-7-15,8-9-10 16,0 0-33-16,0-18 36 16,23-20-29-16,10-6-4 15,-1-3 43-15,2 0-13 16,-1 6 48-16,-7 8 25 15,-6 7 6-15,-8 9 117 0,-9 8 29 16,-3 9 13 0,0 0 37-16,0 2-108 0,-3 28 9 15,-17 5-6-15,0 3-40 16,2 4 18-16,7-4-67 16,8-3-8-16,3-8 23 15,0-4-23-15,3-3-12 16,20-8-39-16,11 0-65 15,5-9-44-15,26-3-144 16,-10 0-302-16,-5-15-605 0</inkml:trace>
  <inkml:trace contextRef="#ctx0" brushRef="#br0" timeOffset="1353">2080 510 1600 0,'0'0'396'16,"0"0"-183"-16,0 0 31 15,0 0 14-15,0 0-51 16,0 0-141-16,0 0 9 16,138 168-9-16,-83-110-20 15,4 14 26-15,-3 3-69 16,-10 9 6-16,-20 4 29 15,-16 4-38-15,-10-2 0 16,-13-4 0-16,-27-13-7 16,-5-10-4-16,5-16-47 0,11-15-85 15,16-23-123-15,13-9-375 16,0 0-675-16</inkml:trace>
  <inkml:trace contextRef="#ctx0" brushRef="#br0" timeOffset="1565">3046 937 1844 0,'0'0'521'0,"0"0"-378"15,0 0-14-15,0 0 89 0,170-47-88 16,-105 44-92-16,4 3-38 15,7 0-26-15,6 15-261 16,-20 11-354-16,-23-2-1235 0</inkml:trace>
  <inkml:trace contextRef="#ctx0" brushRef="#br0" timeOffset="1756">3032 1287 1949 0,'0'0'532'0,"0"0"-447"0,0 0-18 15,0 0 163-15,0 0-139 16,0 0-91-16,249 3-8 16,-144-3-237-16,-6 0-478 0</inkml:trace>
  <inkml:trace contextRef="#ctx0" brushRef="#br0" timeOffset="2510">4355 274 1624 0,'0'0'356'16,"0"0"-154"-16,0 0 37 15,0 0-11-15,0 0-84 16,0 0-12-16,-65 165-54 16,56-77-25-16,1 4 21 0,5 2-73 15,3 2 19 1,0-3-20-16,0-5 9 0,0-11-17 16,0-10 8-16,-3-17-39 15,3-14 39-15,0-15-50 16,0-16 4-16,0-5 36 15,0 0 10-15,0-32-11 16,0-12 11-16,0-12 0 16,0-9-6-16,0-11 6 15,-9-10-1-15,-5-9-9 16,-2-5 10-16,-4-9 12 16,5 3-12-16,4 6 0 15,8 11 31-15,3 16-23 0,0 17 18 16,20 15-24-16,9 11 4 15,10 12 27-15,7 10-33 16,7 4 0-16,6 4 10 16,-1 0-4-16,7 10-10 15,-3 10 4-15,5 8 0 16,-9 0 7-16,-5 4-7 16,-11 4 0-16,-10 0 5 15,-7-1-4-15,-19 1 6 16,-6-4 6-16,-3-3 2 15,-37 3 35-15,-16-5-50 16,-9 0 16-16,-7-1-14 16,-1-4 7-16,11-5-18 15,11-3 6-15,11-5-32 16,17-3-10-16,23 0-172 0,0 0-323 16,3-3-481-16</inkml:trace>
  <inkml:trace contextRef="#ctx0" brushRef="#br0" timeOffset="2868">5443 0 1664 0,'0'0'335'0,"0"0"-228"16,0 0 76-16,0 0 50 16,0 0-83-16,-181 176-17 15,138-89-55-15,1 15 44 16,4 8-14-16,4 4-45 15,9 1-14-15,8-1-2 16,17-7-29-16,0-12 3 16,17-10-21-16,28-12 0 15,11-14-9-15,7-9-33 16,8-11-69-16,23-15-142 16,-18-14-282-16,-14-10-432 0</inkml:trace>
  <inkml:trace contextRef="#ctx0" brushRef="#br0" timeOffset="3297">5643 127 1585 0,'0'0'361'16,"0"0"-169"-16,0 0 0 16,0 0 29-16,0 0-36 15,0 0-112-15,0 0 12 16,46 85 41-16,-4-23-67 15,4 17-2-15,10 13 5 16,-1 5-40-16,7 6 25 16,3-3-22-16,5-8 23 15,-2-13 4-15,-2-8-52 16,-7-12 0-16,-8-12 9 16,-5-9-7-16,-10-9 6 0,-7-7-8 15,-4-8-45-15,-13-7-11 16,1-5-112-16,0-2-151 15,-3-6-338-15,-7-15-1054 16</inkml:trace>
  <inkml:trace contextRef="#ctx0" brushRef="#br0" timeOffset="3783">6697 97 1196 0,'0'0'515'0,"0"0"-382"16,0 0 2-16,0 0 156 16,0 0-65-16,0 0-145 15,0 0 6-15,-144 73 42 16,94-25-34-16,-8 8 14 0,-12 12-44 16,-7 6-12-1,-8 8 16-15,-1 3-30 0,1 1 6 16,6-2-27-1,10-6-11-15,11-13 41 0,12-13-48 16,13-10 0-16,10-15 1 16,9-10 0-16,11-8 8 15,0-6-9-15,3 0 0 16,0-3-1-16,0 0-5 16,0 0 4-16,0 0-15 15,0 0-55-15,0 0-32 16,29 0-207-16,8-6-356 15,2-9-895-15</inkml:trace>
  <inkml:trace contextRef="#ctx0" brushRef="#br0" timeOffset="4451">7318 328 1194 0,'0'0'336'0,"0"0"-177"15,0 0-38-15,0 0 75 16,0 0-49-16,0 0-75 16,0 0 2-16,-202 67-9 15,146-29-4-15,0-1 9 16,4 3-37-16,7-5 20 15,5-5-29-15,13-5-6 16,12-6 31-16,7-7-24 16,8-4 20-16,0-2-27 15,0 1-7-15,14 2 32 16,8-1-28-16,9 1-14 16,-2 5 29-16,3-2-29 15,1 5 28-15,3 5-9 16,-4-2-19-16,2 3 36 0,-2-1-37 15,-2 1 0-15,-7-5-9 16,-4-1-36-16,-2 0-129 16,-5-2-187-16,-4-3-482 0</inkml:trace>
  <inkml:trace contextRef="#ctx0" brushRef="#br0" timeOffset="4731">6670 969 1825 0,'0'0'539'0,"0"0"-472"15,0 0 40-15,0 0 192 16,0 0-107-16,0 0-112 15,0 0-44-15,36 21-4 16,4-7 16-16,5 2-48 16,8-2 0-16,5 1 0 15,32 11-156-15,-16-6-219 16,-12-4-315-16</inkml:trace>
  <inkml:trace contextRef="#ctx0" brushRef="#br0" timeOffset="5331">7468 665 1837 0,'0'0'324'0,"0"0"-160"16,0 0 79-16,0 0 2 16,0 0-141-16,0 0-81 15,0 0 2-15,57-32-3 16,-38 53-21-16,1 5 16 0,-3 4-17 16,-11 5 0-16,-3-2-6 15,-3 1-1-15,0-1 7 16,-9-4-33-16,-11 1-7 15,0-3-27-15,4-10-36 16,2-2 27-16,8-5 6 16,3-10-11-16,3 0 28 15,0 0-33-15,0-4 7 16,23-17 16-16,6-5-14 16,4-3 25-16,3-7-5 15,4 4 22-15,-5-1 28 16,1 1 1-16,-7 6 6 15,-5 2 82-15,-8 9 69 16,-9 6 44-16,-4 7-3 0,-3 2 0 16,0 0-48-16,-3 0-84 15,-20 14-22 1,-4 14 37-16,-2 6-28 0,6 5-7 16,7 1-2-16,7 0-17 15,4-3 21-15,5-5-42 16,0-5 7-16,20-2-4 15,10-12-3-15,2-5-21 16,5-1-33-16,2-7-72 16,13 0-71-16,-13-2-273 15,-5-13-150-15</inkml:trace>
  <inkml:trace contextRef="#ctx0" brushRef="#br0" timeOffset="5684">7830 144 1713 0,'0'0'358'0,"0"0"-249"15,0 0 64-15,0 0 19 16,0 0-21-16,0 0-38 0,0 0-68 16,147 139-2-1,-109-83 19-15,5 9-43 0,-7 8 23 16,1 1-31-16,-5 8 11 16,-2-2 50-16,-10 4-66 15,-11-7-24-15,-9 1 8 16,0-4-4-16,-32-7-6 15,-15-2-61-15,-28 18-179 16,10-22-386-16,12-11-909 0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7:50:59.373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92 2 783 0,'0'0'940'0,"0"0"-823"15,0 0-81-15,0 0 17 0,0 0 136 16,0 0 9-16,-13-8-78 16,10 8-28-16,3 0 42 15,0 0-7-15,0 0-17 16,0 14-17-16,-3 20-64 16,3 15 2-16,-3 19 17 15,-2 15-14-15,2 4 23 16,-6 11-36-16,3-6 5 15,-2-8 14-15,-1-4-39 16,6-9 16-16,-1-12-10 0,0-18-5 16,1-8 16-16,0-10-18 15,3-8-12-15,0-8-14 16,0-7-113-16,3 0-135 16,20-22-305-1,0-8 11-15</inkml:trace>
  <inkml:trace contextRef="#ctx0" brushRef="#br0" timeOffset="257">442 85 1733 0,'0'0'566'0,"0"0"-473"16,0 0 63-16,0 0 94 0,0 0-82 15,53 162-77-15,-44-100-36 16,2 10-28-16,-2-7 23 16,-6 1-43-16,4-1-6 15,-4-6-1-15,-3 0-2 16,0 0-71-16,0-7-81 16,0-6-140-16,0-11-253 15,0-15-115-15</inkml:trace>
  <inkml:trace contextRef="#ctx0" brushRef="#br0" timeOffset="461">0 545 1698 0,'0'0'488'0,"0"0"-359"15,0 0-9-15,0 0 73 16,0 0-56-16,0 0-55 15,0 0-41-15,121-17-16 16,-55 8 5-16,6-4-30 16,42-1-109-16,-18 2-204 15,-14 3-477-15</inkml:trace>
  <inkml:trace contextRef="#ctx0" brushRef="#br0" timeOffset="1508">1149 454 1798 0,'0'0'370'15,"0"0"-215"-15,0 0-74 16,0 0 131-16,0 0 2 15,0 0-115-15,0 0-21 16,-101-65-42-16,75 61 17 16,0 4 16-16,-7 0-48 0,4 0 2 15,-5 24-10-15,5 13-13 16,-1 3 24-16,7 10-24 16,8 4 0-16,1-5 9 15,14 1-7-15,0-10-3 16,0-9 1-16,10-8-14 15,12-4 1-15,12-15-67 16,5-4-2-16,1-4 1 16,2-32-49-16,-2-8 29 15,-8-8-28-15,-7 0 48 16,-8 5 81-16,-3 4-24 16,-8 13 24-16,-6 12 44 15,0 12 32-15,0 6 50 16,0 3-28-16,0 32-67 15,0 12 32-15,6 12-43 0,8-1-10 16,2-3 14-16,4-11-16 16,6-13-16-16,3-18 8 15,4-10-12-15,1-3 3 16,-6-16-24-16,6-21-1 16,-8-16 11-16,0 1-9 15,-7-9 26-15,-2 9-2 16,-5 7 8-16,-1 16 6 15,-5 17 2-15,-3 12-8 16,0 0 46-16,1 27-24 16,-4 17 14-16,0 10-18 15,3 1-16-15,1-2 23 16,-1-10-25-16,0-9 0 16,4-16 9-16,-4-5-9 15,0-13 0-15,-3 0-12 0,3 0 9 16,0-4-12-16,3-29 14 15,8-7-4-15,3-8-7 16,6-3-3-16,10 5-1 16,2 7-2-16,1 13 15 15,1 11-12-15,-5 15 12 16,-6 0 3-16,-7 32 21 16,-2 9-6-16,-6 6 3 15,-5-3-12-15,-3-2-6 16,-3-4 30-16,3-17-30 0,-3-7 2 15,0-4 7 1,0-10-8-16,0 0 14 0,0 0-14 16,0-18 7-16,0-20-10 15,0-4 2-15,10-8-6 16,10-2-3-16,9 4 6 16,4 7 2-16,2 11 0 15,2 15 1-15,-1 15 8 16,-4 0-1-16,-2 21 21 15,-4 22 46-15,-3 14-31 16,-6 5 8-16,-5 0-30 16,-1-3 0-16,-2-16 26 15,-2-7-47-15,-1-11 1 0,0-14-2 16,2-2-5 0,-2-9-58-16,11-7-113 0,-5-13-296 15,-4-12-305-15</inkml:trace>
  <inkml:trace contextRef="#ctx0" brushRef="#br0" timeOffset="1736">940 6 2592 0,'0'0'341'16,"0"0"-217"-16,0 0-124 0,0 0 0 15,0 0 48-15,258 65-48 16,-130-51-172-16,-7-5-702 0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7:51:01.783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4 407 2027 0,'0'0'508'16,"0"0"-446"-16,0 0-31 15,0 0 133-15,0 0 8 16,8 203-40-16,1-98-98 16,1 14 17-16,-1 5 36 0,2 0-42 15,-5-13-14-15,3-13-24 16,-1-18-6-16,-2-15 10 16,-3-25-11-16,-3-13 0 15,3-9-3-15,-3-15 3 16,0-3-9-16,0-3-43 15,0-42-64-15,0-16-48 16,0-23-111-16,-3-15-60 16,0-9-21-16,-6-11 8 15,-5 7 9-15,-3 12 164 16,1 10 175-16,4 12 32 16,1 17 163-16,8 16 34 15,3 10-37-15,0 14-28 0,6 3 21 16,21 9-17-1,8 7-22-15,8 2-3 0,-4 0-71 16,4 0 23-16,-4 23 16 16,-5 11-50-16,-5 6-5 15,-16 3-6-15,-10 12-15 16,-3 6 20-16,-9 1-41 16,-24-3-14-16,-4-6 0 15,-2-5-8-15,7-22-58 16,15-26-74-16,8 0-181 15,9-6-351-15</inkml:trace>
  <inkml:trace contextRef="#ctx0" brushRef="#br0" timeOffset="526">479 568 1468 0,'0'0'636'15,"0"0"-568"-15,0 0-25 16,0 0 146-16,0 0-12 16,221-69-82-16,-153 24-65 15,-3-5-24-15,1-2 10 16,-15-4-16-16,-14 2 0 16,-21 1 5-16,-13 3 1 15,-3 8-2-15,-12 2 36 16,-18 9 40-16,-7 11 42 0,2 19-43 15,-1 1-10-15,3 21-7 16,1 37-38-16,6 16 4 16,6 10-8-16,10 8-14 15,10 2 24-15,0-3-30 16,0-6 0-16,0-5-1 16,7-12 1-16,2-15 0 15,0-11-21-15,2-25-23 16,-2-11 17-16,2-6-61 15,5-10 40-15,4-30 37 16,6-13-18-16,6-5-1 16,-2 4 15-16,2 3 15 15,-1 15-9-15,-6 19 4 0,1 11 5 16,-3 6 34 0,0 6 5-16,-4 24 9 0,1 5-23 15,-3 4-14-15,-3-10-11 16,-5 0-3-16,4-2-88 15,4-15-125-15,12-12-263 16,0 0 123-16,-2-3-776 0</inkml:trace>
  <inkml:trace contextRef="#ctx0" brushRef="#br0" timeOffset="1245">1583 522 1467 0,'0'0'389'16,"0"0"-130"-16,0 0-31 0,0 0 26 16,0 0-22-16,0 0-97 15,0 0-59-15,-147-12 23 16,114 12-27-16,4 15-14 16,2 11-23-16,4 13-20 15,6-4 8-15,8 3-23 16,9 2 0-16,0-3 2 15,3-10-2-15,27-8-37 16,8-6-61-16,12-13-28 16,2 0-2-16,1-13-29 15,-1-21 42-15,-13 2 39 16,-5-1-25-16,-14 7 53 0,-11 13 31 16,-6 7 17-16,-3 6 84 15,0 0-2-15,0 19-37 16,0 10 25-16,0 2-11 15,0 3-26-15,7-7-33 16,5-10 0-16,11-11 0 16,3-6-12-16,1 0-12 15,2-12-3-15,-3-20 6 16,-3-9-7-16,-3 5 9 16,-7 7 19-16,-2 5 6 15,-8 15 2-15,0 9 33 16,0 0 18-16,-3 20-3 15,0 19 0-15,0 8-20 0,0 3-18 16,0-2 15-16,0-14-33 16,0-7-6-16,0-9 6 15,3-7 0-15,-3-11 0 16,0 0-8-16,3-17 8 16,5-15 0-16,-2-9-6 15,7-7 6-15,6 4 0 16,0-6 1-16,9 14-1 15,1 10 11-15,-1 8 4 16,0 18 56-16,1 0 3 16,4 34-7-16,-4 9 20 15,0 10-36-15,-2-5-6 16,-4-2-26-16,-3-7-18 0,-8-9 11 16,-2-15-12-1,-1-7-51-15,-6-8-81 0,-3-8-146 16,0-19-351-16,0-11-653 15</inkml:trace>
  <inkml:trace contextRef="#ctx0" brushRef="#br0" timeOffset="1473">1230 404 2023 0,'0'0'570'16,"0"0"-524"-16,0 0 17 16,0 0 137-16,179-169-22 0,-123 132-66 15,-4 9-61-15,-10 20-24 16,-8 8-27-16,-1 0-6 16,2 45-123-16,-5 2-394 15,-4-1-1045-15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7:51:05.743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426 309 1679 0,'0'0'371'0,"0"0"-179"16,0 0-99-16,0 0 35 15,0 0 55-15,-37 224-24 16,31-126-97-16,0 1-36 16,3-4 10-16,3-7-35 0,0-11-1 15,0-15-43-15,0-12-123 16,0-15-118-16,6-12-270 16,-6-19-1159-16</inkml:trace>
  <inkml:trace contextRef="#ctx0" brushRef="#br0" timeOffset="278">0 842 1624 0,'0'0'223'16,"0"0"-115"-16,0 0 2 0,0 0 20 15,236 4 50-15,-157-4-54 16,0-12-41-16,-5 5 15 15,-9 7-39-15,-8 0-12 16,-15 13 19-16,-13 20-16 16,-9 7 11-16,-13 4-24 15,-7 4-18-15,0-4 26 16,0-8-42-16,0-7-5 16,0-14-15-16,0-9-79 15,0-10-123-15,6-23-268 16,8-5-315-16</inkml:trace>
  <inkml:trace contextRef="#ctx0" brushRef="#br0" timeOffset="413">638 616 1770 0,'0'0'537'0,"0"0"-521"15,0 0-16-15,0 0-85 16,0 0-134-16,0 0-836 0</inkml:trace>
  <inkml:trace contextRef="#ctx0" brushRef="#br0" timeOffset="1138">1041 730 1676 0,'0'0'396'0,"0"0"-201"15,0 0 73-15,0 0 8 16,0 0-74-16,0 0-113 16,-180 13-44-16,158 25 14 15,2 8-47-15,9 13 1 16,5 2 3-16,6-9-15 16,0 4 1-16,3-9-2 15,17-8 0-15,10-11-6 16,2-9-44-16,5-17-7 15,5-2 12-15,7-2-32 16,4-37-40-16,2-15-13 16,4-11-18-16,3-8 24 0,0-11 14 15,1-2 61 1,-1 0 40-16,-6 3 9 0,-10 9-6 16,-10 1 6-16,-13 12 0 15,-11 7 56-15,-4 13 20 16,-8 9 16-16,0 6 29 15,-5 11 31-15,-15 9-4 16,-5 6-66-16,-4 0-19 16,-2 27 0-16,-1 17-44 15,2 17-2-15,4 10 10 16,7 9-18-16,2 6 10 16,8 4-19-16,3-2 0 15,-2 2 12-15,8-6-12 0,0-11 0 16,0-8-15-1,0-11-13-15,0-15-10 0,0-19-43 16,8-14-7-16,4-6-11 16,4-18 41-16,4-22 27 15,9-14-4-15,8-5 11 16,5 3 23-16,8 3-11 16,8 11 12-16,4 10 76 15,3 18 54-15,2 14-1 16,-12 6-6-16,-6 41-48 15,-13 7-10-15,-10 4-23 16,-9 1 0-16,-7-6 5 16,-7-9-46-16,-3-12 8 15,0-10-9-15,0-14 0 16,0-8-2-16,0 0-43 0,0-8-49 16,9-57-126-1,5 4-380-15,-8 3-366 0</inkml:trace>
  <inkml:trace contextRef="#ctx0" brushRef="#br0" timeOffset="1345">881 263 2586 0,'0'0'360'0,"0"0"-284"16,0 0-74-16,0 0-3 16,249-169 1-16,-149 116-303 15,-7 12-1369-15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7:51:03.922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148 380 1694 0,'0'0'579'0,"0"0"-469"0,0 0 31 16,-3 224 100-16,0-106-53 16,0 13-68-16,0 6-24 15,0-5-42-15,3-7 1 16,-3-14-17-16,3-23-37 15,0-17 1-15,0-24-2 16,0-23 0-16,0-15 1 16,0-9-1-16,0-15 0 15,-5-29-1-15,-1-25-26 16,0-21 2-16,-7-16 1 16,-4-12-17-16,-3-18 25 15,-3 4-8-15,4-1 24 16,7 14-2-16,12 17-6 0,0 23 8 15,22 28 0-15,21 22 0 16,8 22 3-16,9 7 6 16,5 19 9-16,-6 27 10 15,-10 15-22-15,-13-1 6 16,-19 11-4-16,-17 3-2 16,0 4 22-16,-23-5-16 15,-19-8-12-15,-4-13 0 16,-1-13-39-16,9-28-56 15,8-14-146-15,10-27-316 16,11-13-272-16</inkml:trace>
  <inkml:trace contextRef="#ctx0" brushRef="#br0" timeOffset="1035">490 616 1536 0,'0'0'276'0,"0"0"-143"16,0 0-16-16,0 0 103 16,210-58-41-16,-148 12-103 15,-4-12-43-15,-8-1-33 16,-15 0 0-16,-16 0 14 16,-11 7-14-16,-8-1 19 15,0 13 36-15,-23 14 42 0,-7 10 46 16,-2 16-44-16,-8 16-24 15,4 38-12-15,-1 22-41 16,6 18 1-16,8 8 11 16,9 5-23-16,11-6 4 15,3-7-12-15,0-9 4 16,6-11 7-16,11-21-14 16,-3-16-11-16,-2-15 4 15,-2-16-52-15,2-6 20 16,5-12 5-16,0-33 7 15,3-14 15-15,5-8-33 16,4-4-3-16,2 6 32 16,1 14-8-16,1 20 7 15,-7 19 10-15,0 12 7 16,-2 14 24-16,-6 31 10 0,2 13 4 16,-6 3 3-16,2 4-26 15,1-19-10-15,-2-8-5 16,8-11-21-16,4-15-13 15,-1-12-56-15,8-4 9 16,-3-31 17-16,-2-9-113 16,-1-9 56-16,-6 5 59 15,-5 2 44-15,-8 10 17 16,-3 15 2-16,2 15 16 16,-8 6 54-16,0 21-6 15,0 23 25-15,0 8-32 16,9 9-9-16,5-5 26 0,11-9-5 15,12-12-12-15,2-11-34 16,-1-16-16-16,-1-8-16 16,-4 0-7-16,-10-20 8 15,-11-15-5-15,-12-4 12 16,0-8 0-16,-9 3-8 16,-24-3 16-16,-5 2-16 15,-5 8 8-15,1 9 0 16,2 14 20-16,10 14-20 15,7 0 0-15,11 0 1 16,4 8 0-16,8 13-2 16,0 2-8-16,17-10-14 15,16 1 5-15,2-2-29 16,11-3-4-16,7-2 31 16,-1-7-14-16,4 0 13 0,0 0-6 15,-4 6 27-15,1-2 12 16,-8 9 12-16,-8 10-7 15,-8 6 48-15,-10 7-14 16,-5 1-12-16,-5-1-32 16,-3-3-7-16,2-7 15 15,-5-8-15-15,3-18-49 16,0 0-11-16,5-6 18 16,2-27 30-16,-1-7-5 15,2-13 12-15,-5-1-2 16,5 4 7-16,-5 6 0 0,-1 8 16 15,-2 4 2 1,-3 12-18-16,-3 1-3 0,0 10-78 16,0-2-94-16,-17 5-340 15,-6 4-427-15</inkml:trace>
  <inkml:trace contextRef="#ctx0" brushRef="#br0" timeOffset="1249">1301 545 1832 0,'0'0'562'0,"0"0"-453"15,0 0 48-15,0 0 74 16,0 0-102-16,135-162-77 16,-92 146-45-16,-1 16-6 15,-10 0-1-15,-5 7-6 0,-4 20-107 16,-3 4-89-16,-2 2-122 15,-1-3-171-15,-7-7-144 0</inkml:trace>
  <inkml:trace contextRef="#ctx0" brushRef="#br0" timeOffset="1352">1717 415 1430 0,'0'0'573'0,"0"0"-252"16,0 0-54-16,122-203-80 15,-34 115-162-15,-9 19-25 16,-11 14-487-16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7:51:08.652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0 910 1568 0,'0'0'272'16,"0"0"-193"-16,0 0-53 15,0 0 26-15,0 0 87 16,0 0-33-16,0 0-64 16,93-65-7-16,-45 21-34 15,4-11 12-15,4-3-5 16,4-16-7-16,-9-3-2 16,-4-6-4-16,-12 1-2 0,-15 4-3 15,-14 7 10-15,-6 10 0 16,0 8 23-16,-6 16 31 15,-17 4 44-15,-6 12 12 16,-4 14 3-16,-4 7-6 16,-1 0-44-16,-1 25-20 15,3 24 16-15,2 22-43 16,11 15 25-16,4 12-19 16,9-1-16-16,7 3 15 15,0-6-20-15,3 0 8 16,0 0 5-16,0-3-7 15,10-5-14-15,6-6 2 16,4-9-7-16,0-18 5 0,2-14-60 16,1-14 2-16,3-22-7 15,4-3-42-15,-1-9 51 16,3-38 8-16,2-9-8 16,-6-5 48-16,3-4-6 15,-5 1 21-15,-4 3-3 16,-8 17 9-16,-5 19 23 15,-6 9 41-15,-3 16 31 16,0 0 4-16,0 7-62 16,0 27-28-16,0 10 22 15,0 1-35-15,0 2 14 16,11-7-16-16,6-6 0 0,8-10-17 16,7-9 16-16,8-11-61 15,2-4 7-15,5-19-8 16,-1-20 11-16,-7-8 0 15,-4-6 25-15,-7 8 18 16,-13 5 5-16,-4 13 4 16,-11 14 49-16,0 13 39 15,0 0 28-15,0 5-71 16,0 26-39-16,0 7 30 16,0 4-31-16,0 0-4 15,12-7 2-15,12-3-2 16,2-17-2-16,6-3-16 15,4-12-7-15,4 0 18 16,-4-18-36-16,-4-17 11 16,1-6 30-16,-7-1-9 0,-6 6 10 15,-6 4-1-15,-5 12 1 16,-6 7 24-16,0 13 27 16,-3 0-14-16,0 21 16 15,3 17-22-15,4 7 0 16,3 2-26-16,9-5 1 15,12-7 9-15,1-12-15 16,7-6 0-16,1-17-17 16,-1 0 10-16,0-10 5 15,-7-20-23-15,-1-7 23 16,-8-9-17-16,-8 2 19 16,-5 2 0-16,-4 2 9 0,2 11 12 15,-8 5 28-15,0 12 11 16,0 12 17-16,0 0 5 15,0 0-63-15,0 37-19 16,0 18 24-16,3 19-12 16,6 9 3-16,2 16-4 15,4 1 1-15,2 3 36 16,-1-2-42-16,1 1-6 16,-5-8 20-16,-1-3-11 15,-5-8-5-15,-6-9-2 16,0-21 17-16,-6-15 29 15,-24-12-38-15,-2-11-9 16,-8-3 30-16,1-12-30 0,-4 0 32 16,4-12-32-1,7-22 17-15,4-18 1 0,16-13-19 16,6-8 0-16,6-18-10 16,3-3-13-16,23-8-23 15,6-3-73-15,15-36-107 16,-12 26-373-16,-5 21-387 0</inkml:trace>
  <inkml:trace contextRef="#ctx0" brushRef="#br0" timeOffset="266">977 315 1906 0,'0'0'326'0,"0"0"-190"0,0 0 87 16,0 0 33-16,0 0-58 15,0 0-106-15,202-144-3 16,-146 144-7-16,-7 3-37 16,-4 18 13-16,2-1-50 15,-4-8-7-15,5-12-2 16,12 0-30-16,47-65-87 15,-12-8-203-15,-10-5-568 0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6:11:46.883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0 1756 0,'0'0'964'0,"0"0"-964"0,0 0-206 16,0 0-47-1,0 0 123-15,0 0-394 0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6:11:47.022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0 170 2335 0,'0'0'588'0,"0"0"-481"16,0 0 2-16,0 0 5 15,0 0-114-15,0 0-53 16,34-170-850-16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6:11:45.704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155 256 1657 0,'0'0'252'16,"0"0"-163"-16,0 0 31 0,0 0 63 15,0 0 37-15,0 0-21 16,-73-125-96-16,70 112 2 15,3 4-14-15,0 2-19 16,0 4 22-16,0 3-61 16,0 0-18-16,0 29-9 15,20 27 5-15,8 25 55 16,12 19-31-16,-1 18-14 16,1 3 21-16,-1-4-24 15,1-8-9-15,-1-17-9 0,-7-16 0 16,-1-14 12-1,-9-15-12-15,-6-12 0 0,-6-11 3 16,-4-12-3-16,-3-10 0 16,2-2 6-16,-5 0-4 15,3-29 43-15,3-28-38 16,11-45-1-16,9-51 3 16,-1 0-8-16,-2 8-2 15,-3 22-12-15,-9 35 13 16,-2-1-9-16,1 0 5 15,-1 24-19-15,-1 18-28 16,1 18-74-16,8 19-81 16,25 10-374-16,-2 28 28 0,-1 0-95 15</inkml:trace>
  <inkml:trace contextRef="#ctx0" brushRef="#br0" timeOffset="527">1071 204 378 0,'0'0'1591'16,"0"0"-1268"-16,0 0-174 15,0 0-35-15,0 0 96 16,0 0-64-16,-35 209-47 16,30-122-18-16,5 10-39 15,0 6-17-15,0-3 14 16,0-5-22-16,5-15-5 15,-2-19-12-15,3-16 0 0,-6-19-6 16,3-14 6 0,-3-12 0-16,0 0 33 0,0-18-5 15,0-29-14-15,0-21-14 16,0-19 0-16,0-18-3 16,-3-12 3-16,-3-8 0 15,-2 5 1-15,8 8 7 16,0 15-7-16,0 23 5 15,0 18 3-15,11 20 18 16,5 16-27-16,10 14 0 16,11 6 8-16,11 3-7 15,15 33 11-15,2 12 6 16,6 12-12-16,5 16 24 16,-7 1-28-16,-7 10 4 0,-6 1 9 15,-17-3-8-15,-16-6 13 16,-23-5-11-16,0-5-8 15,-23-8 19-15,-27-7-19 16,-7-11 0-16,-9-6 7 16,4-11-8-16,0-9-20 15,9-11-38-15,7-6-95 16,13 0-339-16,10-15-443 0</inkml:trace>
  <inkml:trace contextRef="#ctx0" brushRef="#br0" timeOffset="983">0 1505 1540 0,'0'0'730'0,"0"0"-547"16,0 0-74-16,0 0 103 16,0 0 31-16,0 0-108 0,0 0-48 15,-23 0-68-15,40 0-8 16,16 0 14-16,22 4-8 15,27 2 14-15,20 1-15 16,48-1 17-16,-3-2 15 16,14-2-24-16,6-2 14 15,-22 0-8-15,5 0-18 16,-19 0-6-16,-21 0 6 16,-21 0-12-16,-30 0 8 15,-20 3-2-15,-19-3-6 16,-9 3 0-16,-11-3 0 15,0 3 0-15,0-3-52 16,0 0-40-16,0-11-101 16,0-14-687-16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5:56:13.039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328 948 1614 0,'0'0'358'0,"0"0"-263"15,0 0 36-15,0 0 134 16,0 0-64-16,0 0-103 16,0 0-47-16,-167-44-38 15,124 66-4-15,4 10 0 16,2 10-3-16,14-2 14 15,8 6-20-15,11-1-16 16,4-4 16-16,0-6 0 0,19-1-2 16,15-7-28-1,5-10-19-15,4-6 9 0,6-5-29 16,4-6-16 0,-2 0 12-16,-1 0 29 0,-12 4 42 15,-1 4-8-15,-14 11 10 16,-10-2 0-16,-10 3 1 15,-3 4 23-15,0 1 31 16,-22 6-18-16,-12-4-7 16,-1-5-30-16,-1-1 6 15,2-9 30-15,5-9-24 16,7-3 4-16,-1 0 26 16,3 0-21-16,3-3-8 15,8-12-13-15,5-5-74 16,4-4-75-16,0-24-115 0,27 8-98 15,-4-2-631-15</inkml:trace>
  <inkml:trace contextRef="#ctx0" brushRef="#br0" timeOffset="344">645 1011 1582 0,'0'0'299'16,"0"0"-223"-16,0 0 43 16,0 0 67-16,-29 161-34 15,22-110-82-15,7-2-42 0,0-1 13 16,0-10-16 0,13-8-9-16,13-12-5 0,8-9-10 15,2-9 9-15,7 0-10 16,-1-16-14-16,1-16 13 15,-4-9-1-15,-13-4 1 16,-6 1 1-16,-14 0 0 16,-6 2 46-16,0 10-12 15,-23 6 35-15,-10 6 8 16,-7 5-35-16,2 9-42 16,-1 0-43-16,-1-6-145 15,7-1-137-15,10 4-336 0</inkml:trace>
  <inkml:trace contextRef="#ctx0" brushRef="#br0" timeOffset="553">557 755 1247 0,'0'0'663'16,"0"0"-470"-16,0 0 55 15,105-164 14-15,-57 115-88 16,6 10-46-16,-12 13-78 15,-7 15-16-15,-5 11-34 16,-13 0-40-16,-5 23-57 16,2 13-72-16,3 1-320 15,2-10 19-15,-3-6-249 0</inkml:trace>
  <inkml:trace contextRef="#ctx0" brushRef="#br0" timeOffset="634">1118 514 1579 0,'0'0'631'0,"0"0"-268"16,156-182-164-16,-48 56-132 15,-16 17-67-15,-11 12-550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5:57:45.669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88 0 1224 0,'0'0'300'0,"0"0"-163"0,0 0-50 15,0 0 65-15,0 0-31 16,0 0-47-16,-25 105 50 16,19-34-6-16,3 11 1 15,0 14 3-15,3 3-51 16,-3 1-7-16,0-8-22 15,-1-8-17-15,1-13 16 16,0-10-40-16,3-17-1 16,0-15 3-16,0-11 9 15,0-12-12-15,0-6 1 16,0 0 4-16,0-28 31 0,0-20-36 16,0-16 0-16,0-19 0 15,0-9 7-15,0-9-8 16,0-1 1-16,0 4 0 15,0 14 13-15,0 20 14 16,0 17 4-16,3 20 26 16,10 16-30-16,7 11-6 15,9 11-14-15,10 36 8 16,10 25 38-16,7 14-35 16,3 19-11-16,4 0 1 15,-1-1 5-15,0-9-16 16,0-13 3-16,-7-16 0 15,-5-14 8-15,-7-17-8 16,-11-13 0-16,-10-20 11 0,-5-2-9 16,-6-24 11-1,-8-32-2-15,-3-21-5 0,0-17 4 16,-17-12-2-16,-16-6-7 16,-5 0 5-16,1 13 2 15,7 17-16-15,15 25 2 16,10 21-93-16,10 30-192 15,27 6-534-15,1 0-403 0</inkml:trace>
  <inkml:trace contextRef="#ctx0" brushRef="#br0" timeOffset="1138">530 76 1423 0,'0'0'339'0,"0"0"-217"16,-50 150 80-16,27-40 44 15,-3 19-20-15,0 1-102 16,6-27-44-16,1-2 4 15,8-26-45-15,8-19 10 16,3-23-22-16,0-18-21 16,3-15 15-16,17 0-9 15,7-44-12-15,-4-26 0 16,0-23 9-16,-11-16-9 16,-12-11 0-16,0-7 0 15,-15 9 21-15,-22 18-21 16,-5 29 42-16,-1 33 49 15,1 38-52-15,-12 38-10 16,3 92-8-16,5 10-8 16,13 3 34-16,19-13-41 15,14-45-5-15,8-3-2 0,27-5-2 16,15-27 3-16,15-26-1 16,7-24-15-16,3-15 4 15,-3-41-37-15,-10-24 14 16,-12-21 28-16,-18-13-10 15,-26-9 17-15,-6 4 0 16,-23 13 0-16,-28 20 63 16,-11 28-27-16,-7 30-1 15,4 28 10-15,3 8-44 16,11 57 18-16,20 28-19 16,14 23 0-16,17 4 27 15,3-8-27-15,39-10 0 16,18-27 0-16,11-21 0 15,8-26-24-15,3-20-44 0,-3-8-9 16,-11-25 31-16,-11-25-28 16,-18-15 19-16,-27-4 49 15,-12 2 6-15,-3 9 16 16,-39 13 64-16,-15 28-35 16,-5 17 33-16,0 29-48 15,0 45-9-15,13 14 14 16,10 10-24-16,22-5-10 15,17-9-1-15,0-17 0 16,24-17-10-16,14-17-7 16,2-22-53-16,-1-11 27 15,1-6-37-15,-1-35 29 0,-7-14-29 16,-8-15 14-16,-6 3 55 16,-10 6-5-16,-8 11 16 15,0 16 60-15,0 23-3 16,-20 11-39-16,1 7-18 15,2 31-22-15,17 23 4 16,0-4-251-16,3-9-519 0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6:11:49.311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30 0 2542 0,'0'0'313'0,"0"0"-261"15,0 0-3-15,0 0 116 16,0 0-32 0,88 153-74-16,-36-91-40 0,10 6 9 15,0-3-21-15,5-6-6 16,-9-3-2-16,-5-9-51 15,-11-10-113-15,-13-9-325 16,-12-14-186-16,-11-11-804 0</inkml:trace>
  <inkml:trace contextRef="#ctx0" brushRef="#br0" timeOffset="202">551 18 2002 0,'0'0'526'0,"0"0"-461"16,0 0-29-16,-175 101 164 15,104-42-37-15,-8 4-98 16,0 2-48-16,14-2-17 16,16-10-85-16,26-10-181 15,13-13-289-15,10-18-489 0</inkml:trace>
  <inkml:trace contextRef="#ctx0" brushRef="#br0" timeOffset="492">865 80 2270 0,'0'0'526'0,"0"0"-490"16,0 0-25-16,0 0 125 15,0 0 34-15,0 0-78 16,170 150-56-16,-115-94 1 16,4-2 6-16,4-2-11 15,-1-8-21-15,-6-6-10 0,-10-11-2 16,-10-6-62-1,-13-13-114-15,-3-8-144 0,-11 0-302 16,-3-8-103-16</inkml:trace>
  <inkml:trace contextRef="#ctx0" brushRef="#br0" timeOffset="670">1392 18 1820 0,'0'0'898'0,"0"0"-686"16,0 0-129-16,0 0 92 0,0 0-20 16,-223 223-60-1,152-133-95-15,-25 24-32 16,20-20-209-16,11-17-868 0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6:11:47.707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600 0 1921 0,'0'0'398'16,"0"0"-278"-16,0 0-85 16,0 0 144-16,-3 154 27 15,3-58-70-15,0 10-74 16,0 3-29-16,0-10-12 0,0-15-1 15,3-13-20-15,-3-14 0 16,0-17-66-16,0-7-124 16,0-16-147-1,0-14-411-15</inkml:trace>
  <inkml:trace contextRef="#ctx0" brushRef="#br0" timeOffset="199">0 13 1313 0,'0'0'1094'15,"0"0"-914"-15,0 0-136 0,0 0 1 16,0 0 133-16,190 0-30 16,-72 0-83-16,19 0-24 15,15 0-41-15,44 2-101 16,-35 15-228-16,-31 4-472 0</inkml:trace>
  <inkml:trace contextRef="#ctx0" brushRef="#br0" timeOffset="865">1248 474 2123 0,'0'0'526'16,"0"0"-465"-16,0 0-28 0,0 0 91 16,-4 180 22-16,4-123-77 15,0-5-51-15,0-5-17 16,13-8-1-16,13-16-83 16,11-14-36-16,5-9-85 15,7-9-6-15,1-31-55 16,-2-16 30-16,-5-9 122 15,-14-2 54-15,-9 9 59 16,-10 14 32-16,-7 14 101 16,-3 19 58-16,0 11-26 15,0 5-110-15,0 34-21 16,0 14 48-16,3 6-34 0,14 3-22 16,12-5-26-1,10-14 15-15,4-10-15 0,7-19-18 16,-4-14-23-16,-1 0-38 15,-2-34 18-15,-4-14 6 16,-7-2 26-16,-2-1 15 16,-10 9 14-16,-11 17 8 15,-3 13 71-15,-6 12 14 16,0 0-51-16,0 19-12 16,-6 18-22-16,-3 5 7 15,-5-2-9-15,5-4-6 16,5-13-1-16,1-8-59 15,3-12-14-15,0-3 28 16,0-6 31-16,0-27 15 0,16-11 0 16,10-9 0-16,8-6-7 15,5 5 7-15,7 8 0 16,2 12 4-16,2 18-2 16,2 16 36-16,-3 0 54 15,1 27-4-15,-8 14-7 16,-10 6-23-16,-4 4 10 15,-13-4-36-15,-5-6-24 16,-4-9-8-16,11-16-158 16,-3-8-168-16,-5-8-461 0</inkml:trace>
  <inkml:trace contextRef="#ctx0" brushRef="#br0" timeOffset="1314">2999 374 2060 0,'0'0'553'0,"0"0"-483"15,0 0 104-15,0 0 52 16,-193 162-88-16,157-112-65 16,16-5-68-16,17-5-5 15,3-9-42-15,6-11-80 16,25-14-66-16,11-6-70 15,1-6-13-15,-1-29 24 16,-2-11 107-16,-15 3 95 0,-5 4 45 16,-14 13 70-16,-3 9 132 15,-3 13 22-15,0 4-49 16,0 15-76-16,0 34-17 16,0 23 48-16,3 22-57 15,17 17 6-15,7 8 67 16,5 5-98-16,-3-9-33 15,-9-8 15-15,-9-16-29 16,-11-18 6-16,0-14 6 16,-26-14 10-16,-21-17-4 15,-8-16 4-15,-4-12-22 16,0 0 23-16,7-27-24 16,9-19-10-16,13-10 3 0,27-15-46 15,36-47-74 1,33 18-392-16,8 2-559 0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6:11:54.725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85 207 1558 0,'0'0'250'15,"0"0"-58"-15,0 0-68 16,0 0 30-16,0 0 13 16,0 0-73-16,-42 91 16 0,42-9 46 15,0 45-76-15,0 38 12 16,0-3 4-16,0-17-30 16,0-22 4-16,0-32-28 15,0 4-21-15,0-4 13 16,0-20-33-16,0-21 10 15,0-12 3-15,0-17-12 16,0-9 17-16,0-12-10 16,0 0-8-16,0-27 24 15,0-29-17-15,3-45-16 16,10-48 7-16,-4-50 1 16,-4-14-2-16,-5 29 2 0,0 52 0 15,0 50 3-15,0 19-2 16,0 2-1-16,0-1 8 15,0 6-7-15,0 11 33 16,0 16-34-16,0 12 0 16,0 4 40-16,3 7-40 15,9 3 1-15,8 3-1 16,10 0 0-16,5 0 7 16,8 0-7-16,10 11 0 15,6 8 0-15,3-4 1 16,7 1-1-16,-1-5 5 15,2-2-4-15,1-8 17 16,-5-1-18-16,-4 0-12 16,-3 0-3-16,-10 0-60 15,-7 5-71-15,-11 12-163 0,-12-2-302 16,-16 5-44-16</inkml:trace>
  <inkml:trace contextRef="#ctx0" brushRef="#br0" timeOffset="267">0 839 1888 0,'0'0'466'16,"0"0"-413"-16,0 0 39 0,0 0 124 15,0 0-22 1,0 0-59-16,170 16-43 0,-91-16-38 16,3 0 21-16,6 0-66 15,-6 0-9-15,0 0-13 16,29 0-145-16,-23 8-301 16,-12 4-381-16</inkml:trace>
  <inkml:trace contextRef="#ctx0" brushRef="#br0" timeOffset="910">1709 0 1575 0,'0'0'396'0,"0"0"-162"15,0 0-43-15,0 0 43 16,0 0-67-16,0 0-71 16,-193 89 3-16,147-24-45 0,1 17 17 15,-4 41 13-15,-1 46-33 16,-2 43 28-16,10 3-43 15,11-36-22-15,16-49 32 16,15-56-37-16,0-15 11 16,0 3-20-16,3 3 9 15,17 1 9-15,0-9-18 16,2-7-36-16,7-11 4 16,5-10-81-16,37-20-166 15,-6-9-250-15,-5 0-241 0</inkml:trace>
  <inkml:trace contextRef="#ctx0" brushRef="#br0" timeOffset="1577">1575 937 1753 0,'0'0'288'0,"0"0"-151"0,0 0 18 16,0 0 31 0,0 0 33-16,0 0-101 0,0 0-84 15,-9-118 5-15,38 109-26 16,7 1 1-16,4 8-5 15,5 0-9-15,4 0 14 16,-7 17-14-16,1 15 0 16,-13 9 6-16,-7 10-5 15,-11 8-2-15,-12 0-1 16,0 3 2-16,0-3-1 16,-20-3-5-16,-2-12-24 15,2-6 30-15,5-14-51 16,4-10 18-16,8-14 14 15,3 0-19-15,0-8-14 16,6-34-92-16,28-8 25 0,5-15 58 16,10 0-55-16,4-2-8 15,-2 5 8-15,-2 9 66 16,-2 8 50-16,-15 16 23 16,-9 8 93-16,-10 13 51 15,-10 4 26-15,-3 4-1 16,0 0-28-16,0 0-35 15,0 0 14-15,-19 22-54 16,-7 9-37-16,-8 14-17 16,3 8-6-16,0 5 6 15,8 3-26-15,7-5-8 16,13-4-1-16,3-5-1 16,0-6 0-16,19-8-4 15,21-10-10-15,9-7 5 0,7-12-65 16,6-4-64-16,3 0-69 15,14-28-143-15,-16-5-265 16,-18 1-547-16</inkml:trace>
  <inkml:trace contextRef="#ctx0" brushRef="#br0" timeOffset="1961">2345 315 1719 0,'0'0'542'16,"0"0"-419"-16,0 0-43 16,0 0 48-16,0 0 49 15,0 0-92-15,210 24-13 16,-136 23-15-16,8 15-33 15,6 14 44-15,2 14-2 16,-10 13-33-16,-7 12 27 16,-14 8-33-16,-16 9 5 15,-17 4-10-15,-20-3-3 16,-6-10-1-16,-17-12-18 16,-26-16 0-16,-5-15-1 15,-1-18 1-15,4-15-15 0,5-14-3 16,7-16-21-16,13-9-10 15,11-8-68-15,9-28-172 16,20-17-312-16,12-1-395 0</inkml:trace>
  <inkml:trace contextRef="#ctx0" brushRef="#br0" timeOffset="2209">3691 1178 753 0,'0'0'1526'0,"0"0"-1282"15,0 0-132-15,0 0 73 16,0 0 18-16,0 0-50 16,173-23-114-16,-102 23-23 15,19 0 8-15,1 0-23 16,-3 0-1-16,-6 3-33 15,-14 13-165-15,-25 13-157 16,-16-6-439-16,-24-2-996 0</inkml:trace>
  <inkml:trace contextRef="#ctx0" brushRef="#br0" timeOffset="2445">3569 1664 1916 0,'0'0'586'16,"0"0"-458"-16,0 0 39 15,0 0 59-15,0 0-44 16,0 0-69-16,0 0-40 16,131 19-9-16,-63-17-16 15,14-2-33-15,8 0-15 16,4 0-19-16,44 0-95 15,-27 0-380-15,-23 0-761 0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6:11:59.142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1000 67 1117 0,'0'0'228'15,"0"0"-90"-15,0 0 71 16,0 0-115-16,0 0-14 15,0 0 65-15,-116-67-19 16,93 67-18-16,1 0-52 16,2 0-39-16,0 21 23 15,-6 25-33-15,0 19 8 16,-1 23 29-16,-2 21-7 16,3 33-8-16,1 35-1 15,11 35-4-15,11 12 20 16,3-12-43-16,0-20-1 15,6-51 25-15,11-29 3 16,-5-30 2-16,-2-8-12 0,-3 9 9 16,-7 11 19-16,0 3-44 15,-7-8 2-15,-32-7 27 16,-10-15-7-16,-13-8 18 16,-3-8-31-16,-5-16 15 15,2-11 9-15,2-6-26 16,1-12-5-16,12-4 13 15,7-2-16-15,14 0 47 16,10 0-41-16,5-2-1 16,9-4 5-16,2 2-11 15,6 2-11-15,0 2-14 16,0 0-56-16,6 0 32 16,25 26 11-16,5 9 38 15,7 13-3-15,2 14 4 0,1 8-2 16,2 16 1-16,5 8 0 15,-4 17 28-15,4 38-28 16,-1 44 1-16,1 53 20 16,-10 16-20-16,-9-6 17 15,-11-20 15-15,-6-24-24 16,-6 0 54-16,-2 0-48 16,-6-1-9-16,0-1 56 15,1 0-32-15,-4 3 15 16,0-5-1-16,0-12-29 15,0-9 31-15,-10-16-46 0,-2-9 0 16,-5-3 29 0,3-23-18-16,5-24-1 0,-2-20 8 15,2-9-9-15,-1 16 12 16,1 10-20-16,-2 8-1 16,5-8 15-1,3 0-13-15,0-6 28 0,3 2-20 16,-3 0-4-16,-2 6 21 15,-1 1-26-15,0 4 5 16,3 2-6-16,-5-6 1 16,5-3 20-16,0 0-21 15,0-6 0-15,3 4 22 16,0-2-14-16,0-3-8 16,29 2 0-16,21-13-19 15,93 4-56-15,-8-24-161 0,-1-28-652 0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6:12:01.759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43 480 1000 0,'0'0'726'0,"0"0"-543"15,0 0-86-15,0 0 86 16,0 0-2-16,0 0-67 16,-43-19-17-16,43 9-87 15,12-1-4-15,8 0 36 16,6 3-33-16,4-1 4 16,5 6-1-16,5 3-10 15,-1 0 49-15,1 12-50 16,-7 18 13-16,-4 13 35 15,-9 10-34-15,-14 10 11 16,-3 2-18-16,-3 0-7 16,0-7 18-16,-15-1-19 15,-8-14 0-15,-5-7-1 0,3-7 3 16,2-12-2 0,0-6 0-16,6-10 1 0,8-1 8 15,2 0-9-15,7-14-75 16,0-15-19-16,3-7-77 15,30-9-13-15,16-1-50 16,7-1 13-16,6-3 22 16,-3 6-3-16,1-1 87 15,-9 7 85-15,-8 3 30 16,-13 2 64-16,-12 8 55 16,-7 6 67-16,-11 4 44 15,0 9 50-15,0 6-29 16,-6 0-44-16,-14 9-99 0,-7 23-13 15,-5 13-18 1,-1 10-5-16,1 8 33 0,9 2-65 16,6-1-7-16,11-7-16 15,6-8-17-15,0-4 40 16,23-14-40-16,19-8-30 16,10-10 18-16,59-13-105 15,-9-8-180-15,-10-20-418 0</inkml:trace>
  <inkml:trace contextRef="#ctx0" brushRef="#br0" timeOffset="947">2268 184 1467 0,'0'0'243'0,"0"0"-179"16,0 0 37-16,0 0 105 15,0 0-46-15,0 0-95 16,0 0-13-16,-199 107 39 16,123-59-65-16,-6 1 18 0,4-2 37 15,2-2-20 1,14-10 4-16,10-3-2 15,10-8-23-15,15-7 24 0,8-4-64 16,6-8 15-16,2 5 17 16,5-4-32-16,6 0 17 15,0 2-17-15,0 1 1 16,0 2 39-16,0 4-40 16,11 1 0-16,4 5 4 15,8-2 5-15,1 8 9 16,2 0-6-16,3 5 1 15,4 0 34-15,6 3-41 16,4 4 18-16,3 5 4 16,8 1-22-16,5 3 47 15,1 0-47-15,2-3 6 16,-6-4 34-16,-7-9-45 16,-7-5 15-16,-13-7-16 0,-9-4 14 15,-10-8 2-15,-7-4-16 16,-3-2 0-16,0-2 37 15,0 0-29-15,-6 0-8 16,-13 0-27-16,5 0-97 16,14-8-111-16,0-11-427 15,0-1-817-15</inkml:trace>
  <inkml:trace contextRef="#ctx0" brushRef="#br0" timeOffset="1908">2927 660 1612 0,'0'0'258'16,"0"0"-171"-16,0 0-61 15,0 0 133-15,0 0 48 16,0 0-120-16,0 0-53 16,-3-7 21-16,25-13-37 15,4-7 4-15,6-1-22 16,2-8 8-16,-1-6-2 15,-1-1-6-15,1-8 0 0,-4-5-3 16,-3 0 3-16,-3 1 0 16,-7-1 14-16,1 5 5 15,-8 11 56-15,2 3-4 16,-8 13-19-16,0 7 59 16,0 9-30-16,-3 2-13 15,0 6-17-15,0 0-34 16,0 0 23-16,0 0-40 15,0 0 0-15,0 0 11 16,0 0-11-16,0 0-1 16,0 0 0-16,0 12 2 15,0 3 39-15,0-2-33 16,0 12-6-16,0 4 33 16,0 7-33-16,0 10 1 15,-3 10 14-15,3 6-8 0,-3 12 44 16,0 2-51-1,0 4 10-15,0 6 25 0,3-1-24 16,-5 1 4-16,5-2-1 16,0 0-3-16,0-11 27 15,0-5-28-15,0-12-10 16,0-6 17-16,0-6-18 16,0-8 13-16,0-10-12 15,0-2-1-15,0-7 34 16,0-2-32-16,0-3 7 15,0-3-6-15,0-1 6 16,0 2 16-16,0-4-19 16,0 3-6-16,-6-2 6 0,3 3-4 15,-3-2-2 1,3-2 0-16,3 0 1 0,0 0 10 16,0-3-11-16,0-3 0 15,0 0-18-15,0 0 10 16,0 0-50-16,0 0-55 15,18-17-122-15,2-8-529 0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6:12:28.362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989 180 1182 0,'0'0'339'0,"0"0"-199"16,0 0-41-16,0 0 52 0,0 0 19 15,0 0-60 1,-111-65-43-16,89 53-6 0,2 0 50 15,0-1-44-15,0 2-7 16,-2 1 18-16,2-1-14 16,-6 6-13-16,-4 2-11 15,1 0-28-15,-5 0 28 16,3 3-26-16,-6 0-14 16,4 0 43-16,1 0-32 15,-2 3 5-15,2 8-8 16,-1 4-7-16,1 2 24 15,-4 5-19-15,-4 4 1 16,1 7 19-16,-1 3-25 16,1 8 9-16,7 3-9 0,2 2-1 15,7 8 23-15,8 1-23 16,1 7 0-16,0-3 9 16,5 3-9-16,-2 3 1 15,2-4 11-15,-1 1-11 16,4 4 26-16,3-5-26 15,3 0-1-15,0-2 29 16,0-1-28-16,0-3 18 16,0-3-18-16,3 2 7 15,13-4 11-15,1 0-10 16,3-3-9-16,0-6 29 16,5-2-29-16,1-4 34 15,3-7-2-15,4-1-32 0,7-3 36 16,-1-6-21-1,7-1-6-15,3-5 13 0,4-6-22 16,6-7 24-16,6-2-12 16,10 0-10-16,4-14 14 15,6-14-16-15,3-3 0 16,-3-4-6-16,-3-4 12 16,-9-2-12-16,-5 0 6 15,-9-2 0-15,-7-5 5 16,-6 0-5-16,-7 1-7 15,-6-3 6-15,-4-6 2 16,-3-3-1-16,-2-3 0 16,-1-6 0-16,-3-2 3 15,-5 2-3-15,-1 1-8 16,-5 4 7-16,-5 4 2 0,-4 6-4 16,0 6 3-16,0 0 0 15,-7 5 5-15,-10-1 1 16,-6 1-2-16,-2-2 4 15,-12-2-7-15,-5-5 31 16,-10 1-32-16,-16-4 0 16,-11 2 25-16,-17 5-24 15,-12 3 0-15,-12 8-1 16,-55 16-41-16,31 11-70 16,4 9-653-16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6:12:31.968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0 499 1485 0,'0'0'249'16,"0"0"-193"-16,0 0-7 0,0 0 71 15,0 0 46 1,0 0-113-16,-9 0-7 0,9 0 32 16,0 0-24-16,3 0 0 15,11 0-24-15,1 0-6 16,10-4 20-16,0-9-44 15,1-12 0-15,3-2-2 16,4-5 10-16,1-5-6 16,-2-5-2-16,1-3 0 15,-4-4 21-15,4-4 9 16,-7 2 7-16,-6 8 23 16,-3 10-1-16,-8 9 22 15,-3 9-47-15,-3 9 10 16,-3 6 30-16,0 0-54 15,0 0-14-15,0 26 9 0,0 19-8 16,-12 11 7-16,1 12-14 16,2 10 1-16,3 4-11 15,1 1 10-15,5 7 0 16,0-5-6-16,0-2 16 16,0-7-16-16,14-12 6 15,0-3 0-15,-2-15 17 16,-1-10-17-16,-2-7 0 15,-2-11-6-15,-4-7 16 16,-3-7-19-16,3-1 9 16,-3-3-45-16,3 0 12 15,23-30-153-15,-3-5-173 16,0-7-317-16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6:12:32.485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577 25 1560 0,'0'0'285'0,"0"0"-186"15,0 0 49-15,0 0 124 16,0 0-60-16,0 0-145 16,0 0-47-16,-128 71 45 15,80-33-13-15,-8 10-28 16,-4-4-18-16,1 0-4 15,1 0 22-15,8-6-24 16,8-7 0-16,10-5 13 16,9-6-12-16,9-8 27 15,8-1-16-15,6 2-11 0,0-2 25 16,0 4-20-16,13 3 3 16,14-1 24-16,5 7-24 15,1 0 19-15,2 5-26 16,5 0 4-16,2 7 9 15,1 2-9-15,2 0-6 16,2-3 6-16,-4 1 3 16,-1-7-4-16,-10-4-5 15,-4-8-28-15,-10-6-42 16,-2-1-174-16,-5-8-118 16,-11-2-207-16</inkml:trace>
  <inkml:trace contextRef="#ctx0" brushRef="#br0" timeOffset="276">56 827 1646 0,'0'0'397'15,"0"0"-266"-15,0 0 35 16,0 0 50-16,0 0-16 16,0 0-130-16,0 0-41 15,50 156 41-15,-7-123-52 16,2-4-12-16,7 1-6 0,4-7-73 16,23 4-183-16,-14-10-334 15,-13-5-1333-15</inkml:trace>
  <inkml:trace contextRef="#ctx0" brushRef="#br0" timeOffset="829">999 461 859 0,'0'0'1101'0,"0"0"-877"0,0 0-151 15,0 0 53-15,0 0 15 16,0 0-69-16,0 0-15 16,151-13-57-16,-112 47 0 15,-6 7-1-15,-13 10 10 16,-17-1-18-16,-3 3 4 15,0-1 4-15,-26-2-16 16,-4-8-9-16,4-8 10 16,6-16 15-16,7-9 2 15,7-9-1-15,6 0 0 16,0-10-49-16,0-20-3 0,30-14-25 16,8-8-39-1,12 0-18-15,5-4 6 0,-5 4 83 16,-8 4 18-16,-10 10 27 15,-9 12 37-15,-9 4 110 16,-11 18 63-16,-3 4-10 16,0 0-41-16,-9 11-24 15,-19 21-52-15,-4 10-33 16,-1 4 13-16,4 5-52 16,9-2 9-16,7-2-19 15,10 1 8-15,3-7 0 16,0-6-9-16,23-3-30 15,13-5 8-15,10-2-56 16,42-14-95-16,-12-2-184 0,-8-9-414 16</inkml:trace>
  <inkml:trace contextRef="#ctx0" brushRef="#br0" timeOffset="1294">2764 44 147 0,'0'0'1672'0,"0"0"-1451"15,0 0-102-15,0 0 91 16,0 0 1-16,-141 182-43 16,78-126-128-16,-2 1-7 15,-6 7 5-15,2-6-25 16,7-4 10-16,12-10-23 16,18-12 0-16,12-8 14 15,10-13-14-15,10 1 0 16,0-3 14-16,0 0-13 15,10 3 40-15,13 5-17 16,6-2-11-16,7 5 33 16,7 4-45-16,6 3 15 0,7 2 5 15,0 7-20-15,6 0 49 16,-4-5-35-16,-5 0-9 16,-13-10-3-16,-12-2-3 15,-11-10-104-15,-6-3-129 16,-8-3-142-16,-3-3-265 0</inkml:trace>
  <inkml:trace contextRef="#ctx0" brushRef="#br0" timeOffset="2291">3608 199 1618 0,'0'0'551'0,"0"0"-408"0,0 0-42 15,0 0 64-15,0 0 72 16,3-155-142-16,37 134-77 16,10 6 14-16,5 9-25 15,4 6 8-15,0 0 5 16,-3 26-19-16,-7 19 25 16,-13 8-25-16,-16 8 0 15,-20 12 29-15,0 5-22 16,-36 5-8-16,-21 2 7 15,-14-3-5-15,-11-2 22 16,-3-6-24-16,6-14 0 16,5-6 9-16,17-15 3 15,15-10-4-15,16-15 5 16,12-5-12-16,11-7 34 0,3 3-35 16,0-5 0-16,0 1 5 15,20 6 2-15,12-1 7 16,7 0-4-16,12 3-4 15,-3 0 24-15,7 2-30 16,4 5 1-16,3 1 20 16,8 1-3-16,2 0 2 15,7-9 8-15,3-6 15 16,-8-3 13-16,-9 0-44 16,-5-20-6-16,-12-11 30 15,-5 5-14-15,-10-3 14 16,-10 0 6-16,-3 8-10 0,-11 6 31 15,-2 3-45-15,-7 2-9 16,0 8 24-16,0 2-32 16,0 0 7-16,0 0-8 15,0 0 0-15,0 0-16 16,0 0 4-16,0 0-26 16,0 0 13-16,0 0-35 15,0 0-17-15,0 0-70 16,0 0-185-16,0 0-704 0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6:13:05.871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0 634 1252 0,'0'0'287'0,"0"0"-192"16,0 0-19-16,0 0 71 15,0 0-4-15,0 0-34 16,23-22-32-16,3 8-3 0,3-7-16 16,4-3-10-1,10-5-16-15,2-2 12 0,1-11-42 16,7-3 17-16,-1-4 12 16,-2-3-10-16,-2 0 10 15,-8-1 6-15,-4 7 20 16,-10 4 38-16,-6 13-20 15,-8 5 1-15,-4 9 23 16,-5 12-50-16,-3 3 17 16,0 0-35-16,0 24-22 15,0 31 24-15,-11 25-21 16,-9 20 2-16,5 15 9 16,-2 3-22-16,1-7 5 15,2-1 3-15,5-13-7 16,3-15 10-16,-2-8-2 0,5-18-10 15,0-10 0-15,0-15 0 16,0-3 9-16,0-14-9 16,-2-1 1-16,5-4-10 15,-3-3 3-15,3-2-18 16,0-2-46-16,0-2-125 16,11 0-164-16,9-2-422 0</inkml:trace>
  <inkml:trace contextRef="#ctx0" brushRef="#br0" timeOffset="443">1483 0 1400 0,'0'0'352'16,"0"0"-178"-16,0 0 90 16,0 0 4-16,0 0-108 15,0 0-43-15,0 0-24 16,-122 185 4-16,80-75-7 15,-4 17-29-15,-3 4 27 16,4 2-41-16,-5-3-2 0,10-13 4 16,5-11-28-16,2-14-5 15,10-13-1-15,0-14-6 16,7-11 26-16,3-16-35 16,3-8 0-16,4-13 0 15,3-5 1-15,0-6-2 16,3-3-9-16,0-3-26 15,0 0 2-15,0 0-116 16,3-24-215-16,20-8-332 16,5-3-298-16</inkml:trace>
  <inkml:trace contextRef="#ctx0" brushRef="#br0" timeOffset="1081">2426 126 1242 0,'0'0'401'0,"0"0"-193"16,0 0-4-16,0 0 32 15,0 0-18-15,0 0-111 16,0 0-43-16,-128-77 23 16,99 77-16-16,-1 0 10 15,-7 0-35-15,-1 12-20 16,-4 11 25-16,-5 7-37 15,1 10 22-15,-2 6 9 16,-2 13-30-16,1 3 30 16,6 9-25-16,1 5-7 15,6 3 41-15,7 5-43 16,6 1 5-16,0 3 6 16,3-3-20-16,4 1 16 15,2-4-18-15,11-5 0 0,3-3 15 16,0-14-15-16,23-3-8 15,24-12 7-15,11-13 2 16,17-8 12-16,7-18-13 16,10-6-23-16,-4 0 22 15,-3-34-32-15,-12-6 6 16,-14-10 18-16,-24-2 9 16,-15-2 18-16,-20 1-17 15,0 2 13-15,-40 8 39 16,-21 4-24-16,-15 9-10 0,-9 10 5 15,3 11-24 1,3 9 0-16,17 0-8 0,10 56-95 16,19 0-184-1,13-1-737-15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6:13:09.672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370 263 1084 0,'0'0'325'0,"0"0"-65"0,0 0-117 15,0 0 107-15,0 0-14 16,0 0-67-16,-107-86-1 15,101 71-36-15,-2 3-14 16,2-5-18-16,6 3-39 16,0-2 30-16,0-1-70 15,14-1-15-15,17-2 28 16,9 2-33-16,2 1 4 16,4 8-5-16,1 9 9 15,-1 0-8-15,-4 5-1 16,-5 25 0-16,-12 16 11 15,-8 6-11-15,-17 13-7 16,0 8 5-16,-33 9 4 16,-16 2-23-16,-16-6 13 0,-8-5 5 15,-1-4-6-15,-5-12 6 16,0-14 2-16,13-9-5 16,13-12 12-16,18-13 1 15,15-9-7-15,13 0 0 16,7-6 9-16,0-23-9 15,14-4 0-15,19 1-9 16,6 7 9-16,7 2 16 16,0 15-16-16,-1 8 0 15,1 0 13-15,-1 12-12 16,-5 15 25-16,-1 1-25 16,-2 2 10-16,-5-2 4 0,-2-6-15 15,-1-4 0 1,1-6-1-16,2-7-40 0,27-5-58 15,-10-3-370-15,-2-20-262 16</inkml:trace>
  <inkml:trace contextRef="#ctx0" brushRef="#br0" timeOffset="516">1883 41 1659 0,'0'0'332'0,"0"0"-220"15,0 0 39-15,0 0 70 16,0 0-129-16,-179 72-58 16,126-31-17-16,-6 1-15 15,1 2 33-15,2 0-35 16,2-6 0-16,9 1 33 16,5-11-32-16,12-4 30 15,8-2 1-15,11-12-11 16,1-1 14-16,8-3-35 0,0 0 0 15,0 0 21-15,0 3-21 16,14 0 1-16,9 0 20 16,-1 0-20-16,4 6 41 15,1-1-41-15,2 9 0 16,3 5 49-16,5 3-37 16,-1 5 20-16,7-1-2 15,-4 4-30-15,4-10 20 16,-4-3-21-16,-7-2-12 15,-6-9 11-15,-2-3-98 16,-4-6-153-16,-5 0-265 16,-7-6-287-16</inkml:trace>
  <inkml:trace contextRef="#ctx0" brushRef="#br0" timeOffset="2261">1330 784 1091 0,'0'0'580'0,"0"0"-376"16,0 0 63-16,0 0 13 15,0 0 10-15,0 0-102 16,0 0-85-16,-59-31-18 16,59 45-47-16,6 21 32 15,21 10 2-15,5 5-27 16,8 3 18-16,2-4-62 15,12-4-2-15,31-1-38 16,-17-10-291-16,-6-9-1057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5:57:48.462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18 370 1998 0,'0'0'503'0,"0"0"-456"15,0 0 6-15,0 0 145 16,0 0-66-16,196-30-56 0,-91 17-64 16,19 3 2-16,37 10 51 15,38 0-26-15,28 0 0 16,8 17-18-16,-16-5-7 16,-45-3 19-16,-46-5-32 15,-26-4 0-15,-14 0 14 16,3 0-9-16,2 0-3 15,-8 0-3-15,-28 0 0 16,-17 0 15-16,-24 0-15 16,-12-8 36-16,-4-3 64 15,0-6-73-15,-20-6 0 16,-9 0-17-16,-11-1-9 16,1-4 7-16,-4 8-8 0,4-3 0 15,4 5 9 1,5 4-3-16,4-1-6 0,9 6 10 15,3 3-9-15,8 3 46 16,6 3-47-16,0 0 1 16,0 0-7-16,20 0 6 15,17 18-6-15,8 3 6 16,14 2 0-16,4 3 6 16,8 1-6-16,2-1 0 15,-5-3 13-15,-9 2-12 16,-13-8 13-16,-17 0-14 15,-19-2 0-15,-10 6 1 16,-30 6-1-16,-35 9-41 0,-17 6-20 16,-49 10-179-1,23-8-412-15,10-11-871 0</inkml:trace>
  <inkml:trace contextRef="#ctx0" brushRef="#br0" timeOffset="869">44 38 134 0,'0'0'1433'0,"0"0"-1169"15,0 0-86-15,0 0 38 16,0 0 51-16,0 0-75 16,0 0-61-16,-29-38 32 0,29 38-72 15,0 0-42-15,0 0 14 16,0 17-34-16,0 19 34 16,0 11-11-16,6 9-16 15,-6 9 42-15,0 1-60 16,0 2-6-16,0 1 16 15,0-7-22-15,0-5 2 16,0-5-8-16,0-11-11 16,0-3-40-16,12-14-242 15,-1-13-726-15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6:13:11.404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14 344 1467 0,'0'0'300'15,"0"0"-208"-15,0 0 101 16,0 0 21-16,0 0-79 15,0 0-60-15,0 0-35 16,62-61 8-16,-33 61-11 16,-3 0-25-16,1 17 24 15,-12 18-36-15,-10 6 1 16,-5 6 25-16,0 6-19 16,-27 1 1-16,-5-7 0 15,-2-6-8-15,8-11 13 16,4-7-13-16,5-8 0 0,5-5 14 15,4-8-14-15,8-2 15 16,0 0-15-16,3-21-60 16,34-15-13-16,11-7-41 15,12-8-1-15,5-2 15 16,0 0 14-16,-3 3 65 16,-5 3 21-16,-15 8 19 15,-12 11 86-15,-14 7 51 16,-9 9 34-16,-7 12 22 15,0 0-71-15,-10 9-4 16,-19 30-72-16,-11 19-19 16,-2 15 34-16,2 9-51 15,11 2 0-15,16-8-16 16,13-7-7-16,0-10 11 16,23-12-17-16,19-12-21 0,14-18 14 15,10-11-96-15,22-6-131 16,-12-12-426-16,-22-12-335 0</inkml:trace>
  <inkml:trace contextRef="#ctx0" brushRef="#br0" timeOffset="1632">1962 0 1614 0,'0'0'322'15,"0"0"-228"-15,0 0 15 16,0 0 124-16,0 0-26 16,0 0-143-16,-144 82-42 15,79-19 30-15,-11 8-38 16,0 2 13-16,8-3 13 16,2-6-31-16,15-11 22 15,14-11-20-15,14-13 2 0,13-8 30 16,10-6-43-1,0 2 2-15,20 6 13 0,19-2-8 16,7 6 37-16,7 7-34 16,6-3 1-16,-4 7 40 15,4 4-43-15,-3 4 25 16,-4 0-10-16,-4 0-17 16,2-2 13-16,-4-3-19 15,0-2-63-15,-1-4-32 16,28-5-223-16,-11-12-332 15,-7-10-656-15</inkml:trace>
  <inkml:trace contextRef="#ctx0" brushRef="#br0" timeOffset="2155">2717 203 1803 0,'0'0'368'0,"0"0"-247"16,0 0 44-16,0 0-4 15,0 0-74-15,0 0-54 16,178-68-32-16,-113 68 31 16,0 0-32-16,-5 23 1 15,-9 13 26-15,-17 6-26 16,-21 5 12-16,-13 2-1 15,-16 1-3-15,-27-2 20 0,-7-4-20 16,-5-6-5-16,5-11 54 16,8-7-17-16,10-9-14 15,9-4-5-15,12-5 9 16,11-2 13-16,0 0-44 16,8 0-18-16,21 0 16 15,16 0 2-15,6 0-7 16,6 0-1-16,3 21 8 15,-4 14-7-15,3 10 7 16,-7 11-3-16,-7 6 2 16,-11 0 2-16,-12-1-1 15,-16-8 1-15,-6-2-1 0,-6-13 28 16,-33-5-27 0,-10-9 25-16,-10-14 28 0,-6-3-14 15,-1-7 23-15,-3 0-39 16,0-24 6-16,10-5 7 15,7-7-37-15,13-2-24 16,19 7-70-16,6 6-473 0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6:13:35.847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351 437 620 0,'0'0'674'0,"0"0"-493"15,0 0 18 1,0 0-94-16,0 0 34 0,0 0 47 15,-173-147-20-15,140 125 9 16,-4 5-86-16,8-1 36 16,3 4 0-16,7-2-50 15,2 2 7-15,8 5-45 16,1 0 11-16,8 4 19 16,0-1-56-16,11 0-11 15,24-1 0-15,18 3 6 16,9 4-20-16,4 0 14 15,-1 0 0-15,-3 23-13 16,-3 6 13-16,-10 3-20 0,-10 9 11 16,-16 6-5-16,-9 7-4 15,-14 1 18-15,0 10 0 16,-40 4 3-16,-13 2-3 16,-12-4-3-16,-6 0-8 15,-1-5 22-15,2-5-8 16,16-14-3-16,7-4 0 15,15-15 4-15,15-6-2 16,11-10-2-16,6-8 0 16,0 0 10-16,12 0 6 15,28 0-16-15,5 0 1 16,14-3 41-16,4-2-42 0,2 1 0 16,5 4 15-1,-5 0-9-15,0 0 11 0,-5 0-17 16,-6 6 0-16,-8 3 1 15,-10-3 5-15,-10 0-6 16,-9-6 0-16,-10 0-27 16,-1 0 12-16,4 0-155 15,17 0-175-15,-1-21-254 16,-3-5-1263-16</inkml:trace>
  <inkml:trace contextRef="#ctx0" brushRef="#br0" timeOffset="321">1543 0 1868 0,'0'0'390'15,"0"0"-295"-15,0 0-28 16,0 0 135-16,-82 201 2 15,40-101-71-15,-11 19-47 16,-7 8-33-16,6 4 49 16,1-2-82-16,4-7-1 15,6-14 29-15,10-13-47 16,4-16 7-16,3-17-7 16,10-14-1-16,2-19 20 0,5-9-20 15,6-11-42-15,3-5-35 16,15-4-156-16,24-13-269 15,1-13-182-15</inkml:trace>
  <inkml:trace contextRef="#ctx0" brushRef="#br0" timeOffset="698">2122 209 1879 0,'0'0'604'15,"0"0"-488"-15,0 0 30 0,0 0 21 16,-202 36 4-16,140 9-53 16,2 13-110-16,7 15 28 15,11 10-5-15,13 6-30 16,15 8 8-16,14 0 0 15,11 0-9-15,37-6 0 16,24-11-10-16,14-17-19 16,6-26 2-16,2-21-9 15,-12-16 27-15,-17-16-13 16,-22-26 22-16,-30-10 26 16,-13-7-25-16,-36 6 7 0,-36 10 20 15,-19 13-27 1,-14 15-2-16,4 15-1 0,13 17-172 15,28 15-514-15,35-1-1530 0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6:13:37.905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46 167 1428 0,'0'0'303'16,"0"0"-153"-16,0 0 18 0,0 0 12 16,0 0 1-16,0 0-88 15,0 0-41-15,-46-136 18 16,72 123-31-16,5 1-27 15,8 7 30-15,4 5-41 16,-1 0-1-16,1 0 0 16,-4 17 12-16,-13 6-11 15,-6 7-1-15,-14 4 0 16,-6-3-6-16,-3 4 6 16,-26 1-1-16,-11-7-6 15,1-1 7-15,-1-11 3 16,4-5-3-16,7-6 0 0,9-4 51 15,7-2-31 1,10 0 0-16,3 0-6 0,0 0-13 16,3 0 4-16,20 0-5 15,10 0 0-15,3 0-17 16,4 13 17-16,-2 10-19 16,1 10 4-16,1 5 15 15,-4 6-4-15,-7 6 4 16,-6-3 0-16,-12-4-2 15,-11-1 2-15,0-6-1 16,-14-7 0-16,-18-8 1 16,-15-6 58-16,-2-6-48 15,-7-9 13-15,4 0 56 16,4-5-45-16,5-12 26 16,10 0-38-16,7-1-13 0,15 1-9 15,11 3-34 1,34-4-187-16,22 2-237 0,2 2-304 0</inkml:trace>
  <inkml:trace contextRef="#ctx0" brushRef="#br0" timeOffset="280">1326 95 413 0,'0'0'1632'0,"0"0"-1322"16,0 0-162-16,0 0-28 16,-209 83 56-16,137-42-41 15,7 4-92-15,9-4-16 16,16 0-25-16,18 0-1 16,15-3 25-16,7 0-26 15,10 1-5-15,26-1-1 16,10-5-15-16,13-1-28 15,9-3-63-15,31 16-37 16,-14-10-116-16,-17-5-338 0</inkml:trace>
  <inkml:trace contextRef="#ctx0" brushRef="#br0" timeOffset="469">725 718 1800 0,'0'0'490'16,"0"0"-428"-16,0 0 45 16,0 0 77-16,0 0-30 15,0 0-76-15,117 155-78 16,-41-123-26-16,51 1-77 16,-16-10-230-16,-15-8-352 0</inkml:trace>
  <inkml:trace contextRef="#ctx0" brushRef="#br0" timeOffset="886">1651 487 819 0,'0'0'1028'0,"0"0"-779"15,0 0-93-15,0 0 53 16,0 0-61-16,202-50-44 15,-149 67 17-15,-7 19-82 16,-13 4-8-16,-17 10-15 16,-16 4-10-16,-3-1-12 15,-34-2-41-15,5-6-42 16,3-17 42-16,13-13-40 16,8-15 14-16,8 0-5 0,0-32-80 15,24-18 75-15,19-7 18 16,5-8 2-16,9 6 45 15,-6 5 18-15,-5 8 3 16,-16 18 90-16,-10 9 82 16,-14 16 58-16,-6 3-57 15,0 6-80-15,-23 29 19 16,-7 13-54-16,1 5-21 16,6 3 8-16,17-1-48 15,6-3 4-15,12-9-4 16,48-1-96-16,78-10-71 15,-8-11-309-15,-5-16-475 0</inkml:trace>
  <inkml:trace contextRef="#ctx0" brushRef="#br0" timeOffset="1194">3828 87 2000 0,'0'0'523'16,"0"0"-476"-16,0 0-12 15,0 0 173-15,-222 155-78 16,137-92-52-16,-5 2-56 16,16-4-21-16,8-5 32 15,21-9-33-15,18-6 0 16,20-8 13-16,7-3-7 0,7-2-6 15,32-1 0-15,10 7 6 16,13-5 6-16,11 6-12 16,6 0-28-16,1 0 22 15,36 15-151-15,-22-6-195 16,-18-11-364-16</inkml:trace>
  <inkml:trace contextRef="#ctx0" brushRef="#br0" timeOffset="1508">4547 160 2051 0,'0'0'381'0,"0"0"-293"15,0 0 40-15,0 0 94 16,0 0-86-16,-123 200-90 15,73-138-28-15,5-3 44 16,5-6-61-16,11-14-1 16,13-13 11-16,13-11-10 15,3-9 11-15,16-6-4 16,27 0 17-16,12 0 1 16,14-4-26-16,3-4-8 15,-1 8 7-15,-1 0-60 16,-5 0-69-16,7 8-133 15,-16 10-328-15,-14-6-101 0</inkml:trace>
  <inkml:trace contextRef="#ctx0" brushRef="#br0" timeOffset="1656">4847 305 1825 0,'0'0'549'16,"0"0"-329"-16,0 0-1 15,0 0-30-15,0 0 28 16,-51 188-124-16,48-82-58 15,3 17-35-15,11 60-3 16,18-33-137-16,-3-20-535 0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6:13:40.555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0 121 841 0,'0'0'919'0,"0"0"-691"0,0 0-158 15,0 0 81-15,0 0 23 16,0 0-94-16,0 0 1 16,14-97-80-16,45 82 1 15,6 6 47-15,1 9-39 16,-4 0-1-16,-14 17-9 15,-8 19 12-15,-20 9 1 16,-17 7-13-16,-3 2 0 16,-9-1 7-16,-28-3-6 15,-5-9-2-15,-4-4 2 16,3-7 11-16,10-8 43 16,7-9-55-16,13-7 9 0,13 0 11 15,0 0-19 1,16 0-2-16,27 9-7 0,10 6 8 15,8 5 0-15,1 11-18 16,-3 0 8-16,-9 6 10 16,-18 2 0-16,-12 0 4 15,-20-1-4-15,0-6 0 16,-29-1 17-16,-24-6-17 16,-12-8 0-16,-11-5 6 15,-2-6-5-15,5-9 26 16,8-3-26-16,16 0-2 15,27 0-4-15,22-22-165 0,29-9-395 16,19-7-598-16</inkml:trace>
  <inkml:trace contextRef="#ctx0" brushRef="#br0" timeOffset="264">1172 37 1438 0,'0'0'782'0,"0"0"-652"15,0 0-51-15,0 0 105 16,-91 181-16-16,49-83-14 0,-5 14-83 16,-2 8-59-1,-4 4 50-15,4-7-51 0,7-13-2 16,5-18 1-16,15-16-10 15,6-14-40-15,9-15-24 16,7-11-169-16,14-13-154 16,14-17-443-16</inkml:trace>
  <inkml:trace contextRef="#ctx0" brushRef="#br0" timeOffset="668">2070 91 1714 0,'0'0'509'16,"0"0"-346"-16,0 0-43 15,0 0 74-15,0 0 51 16,-207 4-142-16,142 36-43 15,-5 17-27-15,2 14-6 16,3 14 39-16,5 6-66 16,15 6 0-16,11 0 30 15,19 2-30-15,15 3 0 16,0-11-6-16,40-9-15 16,25-19 9-16,20-26-44 15,17-20 25-15,-2-17 30 16,-4-17-59-16,-22-18 41 0,-31-6 3 15,-30 0 16-15,-13 6 46 16,-59 7-46-16,-29 11 0 16,-17 17 6-16,-3 0-6 15,10 48-99-15,32 1-267 16,30-3-477-16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6:13:42.904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504 42 916 0,'0'0'504'0,"0"0"-312"0,0 0-27 16,0 0 37-16,0 0 48 15,0 0-12-15,0 0-147 16,-45-42-34-16,11 81 33 16,-15 14-33-16,-10 12 1 15,-6 2-25-15,0 1-22 16,-1-10 39-16,13-10-44 15,18-12 8-15,12-18 35 16,13-10-26-16,10-5-10 16,0-3-11-16,26 0 4 15,21 0 32-15,10 0-38 16,6 0-6-16,4 0 5 16,-2 0-26-16,-3 0-9 0,-4 0-109 15,-5 13-50-15,15 5-97 16,-15-1-288-16,-10-9-891 0</inkml:trace>
  <inkml:trace contextRef="#ctx0" brushRef="#br0" timeOffset="202">648 104 1460 0,'0'0'309'0,"0"0"-49"15,0 0-123-15,0 0 89 16,0 0-52-16,-42 197-64 15,39-109-17-15,0 3-41 16,0-1 0-16,-5-8-44 0,2-6-16 16,0-8-22-16,-2-9-149 15,8-13-26-15,8-9-169 16,12-22-308-16</inkml:trace>
  <inkml:trace contextRef="#ctx0" brushRef="#br0" timeOffset="474">1617 4 1617 0,'0'0'389'0,"0"0"-242"16,0 0 2-1,0 0 88-15,-218 117-85 0,136-67-46 16,0 3-51-16,13-5-40 15,16-2 53-15,21-4-68 16,22-7 0-16,10 4 18 16,6-6-18-16,30 1-6 15,14-4-1-15,5 3-56 16,4-4 17-16,3 0-108 16,7 13-151-16,-19-8-201 15,-18-7-1281-15</inkml:trace>
  <inkml:trace contextRef="#ctx0" brushRef="#br0" timeOffset="664">914 781 1761 0,'0'0'554'0,"0"0"-529"15,0 0 163-15,0 0 7 16,0 0-89-16,0 0-56 15,205 86-50-15,-132-69-111 16,35 0-124-16,-20-1-366 16,-12-7-1236-16</inkml:trace>
  <inkml:trace contextRef="#ctx0" brushRef="#br0" timeOffset="1082">1883 423 1084 0,'0'0'1008'0,"0"0"-778"0,0 0-106 15,0 0 69-15,0 0-38 16,173-66-61-16,-136 90-13 16,-9 16-68-16,-11 8 13 15,-17 8-26-15,0 0 1 16,-17-4-9-16,-14 0 4 15,0-12-49-15,8-11 8 16,10-14-105-16,13-15 8 16,0 0-32-16,24-17-23 15,22-25 60-15,5-10 4 0,5-7 39 16,1 0 87 0,-12 5 7-16,-13 14 1 0,-9 9 122 15,-16 20 142-15,-7 11 79 16,0 0-180-16,-16 19-83 15,-18 25 41-15,2 8-48 16,2 4-12-16,15 6-24 16,10-3-38-16,5-3 25 15,25-9-25-15,35-10-85 16,76-12-121-16,-15-17-302 16,-4-8-542-16</inkml:trace>
  <inkml:trace contextRef="#ctx0" brushRef="#br0" timeOffset="1396">3897 121 1652 0,'0'0'474'15,"0"0"-267"-15,0 0-45 16,0 0 88-16,0 0-43 15,-172 124-117-15,81-59-29 16,-3 2-32-16,1-2 14 16,11-6-2-16,20-7-41 15,23-12 0-15,23-9 1 0,16-3 11 16,0-4-13 0,40 2 1-16,11 0 0 0,15 4 7 15,13 5-7-15,12 0-33 16,5 6 32-16,5 4-114 15,24 20-175-15,-28-13-324 16,-18-13-1025-16</inkml:trace>
  <inkml:trace contextRef="#ctx0" brushRef="#br0" timeOffset="1885">4696 257 1927 0,'0'0'299'0,"0"0"-210"0,0 0-40 16,0 0 40-16,0 0 40 16,221-39-41-16,-152 39-86 15,7 0 8-15,0 0 19 16,-8 6-28-16,-13-6 30 15,-16 0-19-15,-19 0 14 16,-17 0 46-16,-3 0 16 16,-26-8-47-16,-26-5-40 15,-17 5 10-15,-9-1 10 16,-11 9-21-16,3 0 0 16,6 0 49-16,7 6-42 0,17 18 56 15,10 2-35-15,21 9-27 16,11 4 19-16,14 5-20 15,0 2 0-15,36 5 25 16,17-1-17-16,13-4-8 16,11 0 0-16,5-8 1 15,-3-3 46-15,-6-5-46 16,-15-1 23-16,-22-6 57 16,-19 1-74-16,-17 2 10 15,-20 2-11-15,-42 3-6 16,-20 7-14-16,-59 18-138 15,16-8-421-15,8-14-886 0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6:13:45.983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371 0 1285 0,'0'0'341'16,"0"0"-182"-16,0 0 29 15,0 0 67-15,0 0-92 16,0 0-99-16,-50 29-15 16,15 30-7-16,-15 12 29 15,-2 0-41-15,2-4 6 16,8-10 41-16,7-15-34 16,7-8 2-16,13-11-8 15,4-10-36-15,8-7 41 16,3-6-42-16,3 0 0 15,31 0 28-15,5 0-22 16,7 0-6-16,3 0 0 16,-4 0-1-16,2 0-17 0,-4 8-88 15,2 10-69 1,10-1-97-16,-8-1-299 0,-12-8-1048 0</inkml:trace>
  <inkml:trace contextRef="#ctx0" brushRef="#br0" timeOffset="221">530 230 1075 0,'0'0'754'16,"0"0"-647"-16,0 0 70 16,-31 149 6-16,20-69 0 15,-1 9 3-15,-5 2-97 16,-3 1-65-16,1-4 22 0,-1-12-29 15,6-11-32-15,2-13 15 16,12-12-120-16,0-17-45 16,6-8-295-16,14-15-165 0</inkml:trace>
  <inkml:trace contextRef="#ctx0" brushRef="#br0" timeOffset="491">1182 120 717 0,'0'0'1250'0,"0"0"-1003"16,0 0-69-16,0 0 7 15,-94 203 12-15,51-111-21 16,-2 6-120-16,-5-1-35 15,4 0 0-15,4-5-20 16,5-13 13-16,11-14-14 16,10-15-62-16,10-12-39 15,6-11-157-15,0-10-320 16,19-15-263-16</inkml:trace>
  <inkml:trace contextRef="#ctx0" brushRef="#br0" timeOffset="855">1856 147 1733 0,'0'0'551'15,"0"0"-351"-15,0 0-61 16,0 0 61-16,-179 29-46 15,103 32-49-15,2 12-2 16,1 11-88-16,14 11 5 16,10 0 25-16,23-1-33 15,13 0-12-15,13-1-2 0,13-6-23 16,36-16 25 0,19-21-82-16,22-27 35 0,7-20 7 15,2-3-32 1,-17-22 44-16,-23-12 8 0,-30 1 20 15,-29 10 34-15,-9 8-33 16,-48 13 5-16,-14 2 14 16,-5 6-20-16,11 35-42 15,22-2-337-15,21-12-895 0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6:13:48.221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231 139 1071 0,'0'0'323'0,"0"0"-162"16,0 0 24-16,0 0 16 16,0 0-9-16,0 0-46 15,0 0-26-15,-40-91-31 16,52 83 11-16,22 1-79 16,11 3-2-16,9 2 23 0,5 2-41 15,6 0 7-15,-3 0-8 16,-7 0 0-16,-12 0-8 15,-18 0 8-15,-14 0 0 16,-11 0 11-16,-3 0-11 16,-37 0 2-16,-19 0-2 15,-12-4 0-15,-8 2 79 16,-3-4-36-16,6 3 7 16,5 0 35-16,14 3-30 15,12 0-16-15,10 0-31 16,15 12 9-16,9 15 18 15,11 5-35-15,0 10 0 16,4 4 0-16,29 4 1 0,6 1-2 16,10 1-8-1,0-2 9-15,1-2-14 0,-2-4 8 16,-8-3 0-16,-8-4-3 16,-13-6 15-16,-14-4-12 15,-5-1 7-15,-11-6-1 16,-34 3 35-16,-11 1-35 15,-7 0 0-15,1-11 12 16,4 0-11-16,16-13-1 16,11 0-22-16,19 0-33 15,21-11-130-15,34-4-329 16,9-11-170-16</inkml:trace>
  <inkml:trace contextRef="#ctx0" brushRef="#br0" timeOffset="280">1602 0 1706 0,'0'0'379'0,"0"0"-162"16,0 0-103-16,0 0 48 15,-212 71 20-15,113-25-47 16,-3 8-118-16,5-1 25 15,12-6 1-15,19-2-22 16,19-10 0-16,28-3-20 16,19-2-1-16,0-1 6 0,36-3-6 15,17-2-36-15,13-3-31 16,5 0-106-16,25 13-61 16,-19-3-283-16,-21-5-249 0</inkml:trace>
  <inkml:trace contextRef="#ctx0" brushRef="#br0" timeOffset="455">767 803 1925 0,'0'0'311'15,"0"0"-204"-15,0 0-32 0,0 0-8 16,178 40-67-1,-48-37-46-15,-11 0-203 0,-16-3-328 0</inkml:trace>
  <inkml:trace contextRef="#ctx0" brushRef="#br0" timeOffset="878">1684 383 1711 0,'0'0'494'0,"0"0"-379"16,0 0 35-16,0 0 10 0,173-23-51 15,-127 34-67 1,-10 21 42-16,-10 10-59 0,-15 8-9 16,-11 0 40-16,-8 4-55 15,-24-10-2-15,-4-3-36 16,7-9-36-16,9-17-4 15,10-13-38-15,10-2-6 16,3-8-29-16,30-32-75 16,16-6 91-16,4-9 45 15,3-1 47-15,-4 8 26 16,-16 4 32-16,-10 15 72 16,-17 16 163-16,-9 9 29 15,0 4-18-15,0 4-123 16,-29 26-76-16,-4 14 60 0,1 7-83 15,3 2-14 1,15 0 36-16,14-14-61 0,0-1-2 16,32-11-40-16,35-10-75 15,70-17-73-15,-13 0-298 16,-2 0-355-16</inkml:trace>
  <inkml:trace contextRef="#ctx0" brushRef="#br0" timeOffset="1186">3806 21 1903 0,'0'0'590'0,"0"0"-477"0,0 0 67 15,0 0-20-15,0 0 0 16,-240 113-143-16,146-56-7 15,-2 3 53-15,11-7-46 16,17 0-2-16,19-7-12 16,22-7 6-16,21-7 4 15,6-2-13-15,13 0 0 16,27-7 2-16,8 4-2 16,9-3-5-16,8 1 4 15,9 9-31-15,5 1-13 16,40 20-104-16,-22-8-432 0,-15-11-406 15</inkml:trace>
  <inkml:trace contextRef="#ctx0" brushRef="#br0" timeOffset="1532">4735 0 2322 0,'0'0'483'0,"0"0"-389"16,0 0 109-16,-200 21-83 15,122 26-27-15,-1 18-15 16,17 14-44-16,20 13-17 0,19 4-5 16,23 8-11-16,0 0 16 15,26-2-17-15,33-22-40 16,12-15-7-16,19-24-42 15,4-23 50-15,-6-18 4 16,-18-6 35-16,-28-24 29 16,-32-5-16-16,-10 3 22 15,-52 2 18-15,-33 10-29 16,-20 9-24-16,-7 11-7 16,-16 13-110-16,34 20-510 15,24-7-1817-15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6:13:51.005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100 19 1585 0,'0'0'299'0,"0"0"-161"16,0 0-109-16,0 0 37 15,0 0 108-15,0 0-76 16,140-19-55-16,-75 19-13 16,5 0-29-16,-2 0 22 15,-6 0-23-15,-10 6 0 16,-12 5 24-16,-15 1-24 15,-17 3 0-15,-8-7-1 16,-3 3 2-16,-33-3 15 16,-10-4-16-16,-13-4 0 15,-4 0 76-15,-2 0-42 16,3 0 14-16,3 0 2 16,10 0-11-16,10-1 49 15,5 1-61-15,11 0-25 16,7 0 34-16,10 17-36 0,0 7 0 15,6 1 0-15,0 9 6 16,0 2 7-16,12 1-13 16,15-1 0-16,5-1 0 15,7-1 0-15,4 6-6 16,2-11 6-16,1 6 0 16,-6-3 4-16,-7 7-4 15,-10-4 0-15,-10 4 26 16,-13-1-26-16,0 3-3 15,-30-6-3-15,-16 2 12 16,-5-11 10-16,-5-6-16 16,-1-8 0-16,6-9 14 0,8-3-14 15,7 0 0 1,10 0 0-16,9 0-8 0,14 0-4 16,6 0-241-16,31 0-312 15,1 0-165-15</inkml:trace>
  <inkml:trace contextRef="#ctx0" brushRef="#br0" timeOffset="269">934 153 1785 0,'0'0'390'0,"0"0"-257"0,0 0-9 16,-52 188 58-16,16-99-2 16,-4 5-93-16,1 4-44 15,-7-7-35-15,7-9-7 16,4-5 10-16,1-12-11 16,15-21-53-16,12-3-106 15,7-21-133-15,7-8-184 16,18-9-329-16</inkml:trace>
  <inkml:trace contextRef="#ctx0" brushRef="#br0" timeOffset="627">1730 56 1908 0,'0'0'394'0,"0"0"-207"16,0 0-60-16,0 0 89 16,-230 89-41-16,151-20-68 15,5 11-44-15,9 12 12 16,11 6-67-16,19-5-4 16,25-2 16-16,10-7-20 15,17-10-1-15,37-16-30 16,19-20-49-16,18-21 44 15,11-17-61-15,3-2 15 16,-14-43 20-16,-21-4 24 16,-31-2 38-16,-36 11 1 0,-6 9 61 15,-59 18 14-15,-20 13-75 16,-17 0 4-16,8 34-5 16,21 22-60-16,32-3-280 15,25-18-674-15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6:14:43.304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0 517 1577 0,'0'0'277'0,"0"0"-204"16,0 0 11-16,0 0 98 16,0 0-46-16,0 0-83 15,76-48-29-15,-50 29 22 16,-1 1-45-16,9-2 21 16,1-1-8-16,4-5-14 15,1-9 10-15,5 2-3 16,-2-3-4-16,-4 1 33 0,-2-6-36 15,-1 3 34-15,-10 2 30 16,0 0 43-16,-9 10-19 16,-5 6-18-16,-5 8 17 15,-4-1 19-15,-3 10-50 16,0 2-4-16,0 1 13 16,0 0-25-16,0 0 6 15,0 0-44-15,0 0 19 16,0 17 9-16,0 7-18 15,0 10-11-15,0 5 7 16,0 8-2-16,0 4 16 16,0-2-16-16,0 8 3 15,0-2 5-15,0 1 4 16,3-3-18-16,-3 0 15 16,3-2-14-16,1-4 33 0,0-6-33 15,2 3 14-15,-3-10 17 16,0-3-32-16,-3-2 0 15,3-5-1-15,-3 3 10 16,0-7 0-16,0-2 3 16,0-3-12-16,0-1 5 15,0-2 1-15,0-6-6 16,0-3 0-16,0 1 7 16,0-2-16-16,0-2 9 15,0 2-28-15,0-2 5 16,0 0-65-16,0 4-5 15,0 1-55-15,0 1-116 16,0 3-306-16,0-3-372 0</inkml:trace>
  <inkml:trace contextRef="#ctx0" brushRef="#br0" timeOffset="361">348 1001 1607 0,'0'0'620'0,"0"0"-457"16,0 0-16-16,0 0 130 15,0 0-99-15,0 0-68 16,0 0-42-16,-8 0-5 15,22 0 41-15,9 0-62 16,13 0 14-16,7 0 23 16,5 0-53-16,14 0 11 15,7 6-2-15,7-3-17 16,-2 2 42-16,-1 0-59 16,-11-4 0-16,-16 6 30 15,-13-2-31-15,-15-5-18 16,-10 0-19-16,-8 6-74 15,0-4-50-15,0 2-570 0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7:52:01.121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33 268 1139 0,'0'0'274'0,"0"0"-178"16,0 0-67-16,0 0 114 0,0 0-16 16,0 0-37-16,-20 6-5 15,17-1-28-15,0-2 23 16,0 3 11-16,3-3-45 15,-4 0 6-15,4-3-32 16,0 0-3-16,0 0 15 16,0 0-32-16,13-9 0 15,10-6 8-15,0-6 1 16,3 1-6-16,7 2-3 16,-4-2 0-16,8 2 7 15,-1 4-7-15,3-1 0 16,1 6-8-16,-2 2 16 15,4 5-15-15,1 2 7 16,-4 0 0-16,1 0 9 0,-1 0-9 16,1 0 0-16,-4 2 1 15,2 2-1-15,6 2-1 16,-6-3-6-16,9-3 7 16,-4 0 10-16,-1 0-10 15,1 0 0-15,3 0-4 16,-4-9 5-16,4 0-2 15,-4-3-5-15,-2 1 6 16,2 2 12-16,-2-3-12 16,2 4 0-16,1-2 3 15,-1 2-3-15,-2-1-1 16,2 2 0-16,1 3 1 16,-1-3-2-16,-2 1 2 15,2 3 0-15,-7 3-3 0,5 0 11 16,-4 0-16-16,1 0 8 15,-2 0 0-15,1 0-1 16,-3 3 1-16,2 6 0 16,2 3 5-16,2-3-5 15,1-5-1-15,2 7-1 16,4-9 2-16,-1 2 8 16,6-2-8-16,0-2 0 15,2 0 12-15,-1 0-11 16,1 0-2-16,2 0-5 0,1-6 6 15,-4-2 15 1,4 2-15-16,-5-1 0 0,6-2 19 16,-4 5-18-16,-2-3 13 15,6 4-7-15,-9 0 7 16,5 0 21-16,-4 0-24 16,-3 1-5-16,-1 2 16 15,-2 0-13-15,-1 0 4 16,-2 0 8-16,-1 0-13 15,4 0 17-15,-4 0-25 16,1 0 0-16,2 0 11 16,1 0 0-16,-4 0-5 15,1 0 7-15,-5 0-7 16,-2 0 13-16,-10 0-19 16,-4 0 0-16,-5 0 11 0,-5 0-10 15,-3 0 4-15,-6 0 10 16,3 0 4-16,-3 0 48 15,0 0-40-15,0 0 13 16,0 0-1-16,0 0-12 16,0 0 0-16,0 0-18 15,0 0-8-15,0 0-1 16,0 0-9-16,0 0-192 16,-6-6-397-16,-10 0-1464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5:57:51.035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23 611 1553 0,'0'0'510'0,"0"0"-359"16,0 0 31-16,0 0 122 15,0 0-53-15,0 0-103 16,-26 0-86-16,49 0-25 0,23 0 44 16,16 0-60-16,14 0-4 15,15 0 26-15,5 0-42 16,1 0 5-16,-1 0-6 16,-8-2 0-16,-12 2-9 15,-19 0-11-15,-17 0-110 16,-17 0-127-16,-13 0-288 15,-10 0-104-15</inkml:trace>
  <inkml:trace contextRef="#ctx0" brushRef="#br0" timeOffset="236">482 215 1960 0,'0'0'507'0,"0"0"-401"0,0 0-38 16,0 0 211-16,-46 169-107 16,43-89-68-16,3 5-14 15,0 3-56-15,0-5-7 16,0-7-13-16,0-5-13 16,0-9-2-16,0-13-36 15,0-1-128-15,0-15-212 16,0-13-489-16</inkml:trace>
  <inkml:trace contextRef="#ctx0" brushRef="#br0" timeOffset="1136">1445 4 1380 0,'0'0'587'15,"0"0"-437"-15,0 0-130 16,0 0 79-16,0 0 98 16,0 0-121-16,182 0-40 15,-109 0-29-15,-2 6 21 16,-5-4 42-16,-7 1-46 0,-14-3-2 16,-14 0 8-16,-19 0-22 15,-12 0 7-15,0 0 13 16,-26 0-16-16,-26 0 7 15,-13 0-19-15,-11 0 0 16,-6 0 12-16,0-3-12 16,8 1 59-16,4 2 27 15,12 0-24-15,8 0 23 16,8 0-52-16,13 5 3 16,6 22 19-16,9 8-55 0,11 13 22 15,3 11-10 1,0 2-10-16,0 4 37 0,6-2-39 15,11-10 0-15,6-7 18 16,-3-7-18-16,2-13 7 16,1-10-7-16,3-8 0 15,4-8 18-15,7 0-18 16,-2 0 0-16,7 0 14 16,1-6-13-16,7 6 3 15,-2 0-4-15,1 17 0 16,1 22 11-16,-10 8-11 15,-8 6 0-15,-13 5 4 16,-13 4 5-16,-6 2-13 16,0-6 4-16,-15-5 0 15,-21-9 9-15,-7-12-9 0,-5-8 0 16,-6-13 16 0,-5-11-15-16,5 0 6 0,0-5-7 15,6-19 0-15,8-5-11 16,14-4-35-16,26-23-144 15,0 10-372-15,7-2-548 0</inkml:trace>
  <inkml:trace contextRef="#ctx0" brushRef="#br0" timeOffset="1500">2318 257 2270 0,'0'0'497'0,"0"0"-422"16,0 0 113-16,0 0 10 15,0 0-74-15,-187 77-51 16,152-9-56-16,8 11-7 16,12 6-4-16,15 4-6 15,0-3 20-15,15-6-20 16,32-6 0-16,11-12-8 15,15-25 8-15,9-16-12 16,-3-21-10-16,-5-9 17 16,-15-38-8-16,-19-17-2 15,-17-19 15-15,-23-12 13 16,-3-11-13-16,-40 0 9 0,-16 7-9 16,-4 15 0-16,1 19 21 15,9 23-21-15,18 24-51 16,32 13-107-16,3 5-566 15,6 0-321-15</inkml:trace>
  <inkml:trace contextRef="#ctx0" brushRef="#br0" timeOffset="2057">3144 116 2478 0,'0'0'510'0,"0"0"-480"16,0 0 34-16,0 0 129 15,0 0-121-15,0 0-38 16,-16 200-19-16,8-108 6 16,-1 8 23-16,3 3-44 15,-2-10 0-15,2-3 14 16,0-19-14-16,-2-16-1 15,5-18 1-15,3-20 0 16,0-13-12-16,0-4 12 16,0-8-29-16,3-33 29 15,25-15-39-15,7-11 15 16,12-10-7-16,7-3-23 0,9 3 41 16,13 6-43-1,3 6 41-15,9 7 6 0,-3 14 10 16,-11 7-1-16,-15 16 0 15,-19 6 26-15,-20 11 40 16,-20 4-19-16,0 0 4 16,-23 9 14-16,-26 22-40 15,-10 16 17-15,-11 5-13 16,2 4-11-16,6-7 37 16,10 3-54-16,15-12-1 15,18-5 28-15,13 4-27 16,6-2-2-16,0 7 1 15,25-2 0-15,12-1 12 0,2 1-12 16,10 3 0-16,7-4-6 16,2 0-18-16,18 9-61 15,-14-9-228 1,-19-11-1044-16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6:13:53.611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633 342 1182 0,'0'0'309'0,"0"0"-116"15,0 0-39-15,0 0 39 16,0 0-9-16,0 0-67 15,0 0-4-15,0-142-36 0,-3 114-3 16,-10 8 17-16,-1 3-34 16,-9-2 17-16,-3 10 1 15,-10 3-62-15,-7 6 22 16,-8 6-34-16,-8 26 6 16,-4 7 34-16,1 8-29 15,3 12 6-15,4 3 26 16,13 8-33-16,8 3 28 15,17 5-14-15,14-1-14 16,3-1-10-16,0-5 10 16,26-6-11-16,8-12 0 15,5-12-24-15,4-12 22 16,8-8-49-16,2-21-1 0,-1 0 46 16,1-12-43-16,-13-18 11 15,-14-7 37-15,-17-2 1 16,-9-2 41-16,-23 3 1 15,-29 5-10-15,-18 1 45 16,-1 11-76-16,0 15 8 16,5 0-9-16,13 6-13 15,20 0 1-15,21 21-187 16,18 16-107-16,30-3-287 16,10-13-1146-16</inkml:trace>
  <inkml:trace contextRef="#ctx0" brushRef="#br0" timeOffset="397">1942 0 1817 0,'0'0'507'16,"0"0"-458"-16,0 0 95 0,0 0 36 15,-180 119-35 1,102-60-34-16,-14 9-101 0,-2-3 8 16,1-6 15-16,12-7-31 15,19-11 62-15,15-11-58 16,21-7-5-16,17-5 37 15,9-11-38-15,0 3 0 16,32 6-1-16,18-2 2 16,8 7 7-16,4 2-8 15,8 4 0-15,-5 7-15 16,-6 0 15-16,-4 9-21 16,-9 3-84-16,1 13-208 15,-12-6-255-15,-16-18-663 0</inkml:trace>
  <inkml:trace contextRef="#ctx0" brushRef="#br0" timeOffset="627">1153 1006 2133 0,'0'0'247'0,"0"0"-149"16,0 0 13-16,0 0 50 15,0 0-58-15,214 26-103 0,-80-20-76 16,-21 0-228-16,-11-3-1054 16</inkml:trace>
  <inkml:trace contextRef="#ctx0" brushRef="#br0" timeOffset="10795.78">2158 686 1609 0,'0'0'287'16,"0"0"-193"-16,0 0 37 15,0 0 64-15,0 0-102 16,0 0-40-16,34-61-4 16,-3 48-22-16,3 0 7 15,5-1-14-15,1 8 5 0,-5 6 35 16,4 0-40-16,-5 2 18 15,-5 29 2-15,-10 3-6 16,-5 12 17-16,-11 6-17 16,-3 7-14-16,0 0 11 15,-26-6-31-15,-4-1 0 16,-2-5-1-16,6-8 1 16,2-15 2-16,9-9-2 15,7-11-9-15,8-4 7 16,0-4-74-16,3-29-24 15,33-17-41-15,15-9-29 16,3-2-37-16,9-10 3 16,-1 8 80-16,-9 11 67 15,-4 7-6-15,-13 12 45 0,-10 14 18 16,-9 6 38 0,-14 7 45-16,-3 6 93 0,0 0 78 15,0 12-36-15,-11 21-81 16,-9 8 14-16,0 15-53 15,2 6-18-15,2 3-3 16,8-6-32-16,8-1-15 16,0-12-9-16,11-12-21 15,20-2-1-15,17-21-30 16,52-11-105-16,-8-31-160 16,-10-7-385-16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9:28:37.590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79 324 42 0,'0'0'1394'16,"0"0"-1128"-16,0 0-161 15,0 0 43-15,0 0 66 16,0 0-30-16,-45-117-35 0,45 104-55 16,0 5 39-1,0 1-15-15,0 4-39 0,0 3 6 16,0 0-56-16,0 18-15 15,0 35 9-15,13 26-10 16,1 27 35-16,-5 15-30 16,0 11-17-16,-1-5 18 15,-2-6-18-15,0-12-1 16,-2-14 14-16,3-15-14 16,-4-16 0-16,0-20-1 15,-3-18 1-15,0-13 1 16,0-13 0-16,0 0-1 0,0-36 3 15,0-23 6 1,-6-18-18-16,-8-24 9 0,-3-10 0 16,-1-13-14-16,1-5 14 15,-3-1-1-15,7 6-10 16,7 12 5-16,6 15 5 16,0 12 0-16,3 20 1 15,23 16 2-15,4 13-2 16,12 15-6-16,7 15-2 15,13 6 1-15,10 11 5 16,4 32-14-16,0 9 16 16,-2 13 10-16,-9 6-10 15,-12-1 0-15,-18 1 11 16,-18-6-11-16,-17-6 12 16,-6 2 3-16,-43-4-14 15,-17-1 47-15,-15-9-39 16,-12-6-1-16,2-8 32 0,6-10-38 15,9-11 23-15,17-6-19 16,21-6-6-16,14 0 0 16,24 0-32-16,17-22-176 15,28-1-444-15,8-3-220 0</inkml:trace>
  <inkml:trace contextRef="#ctx0" brushRef="#br0" timeOffset="479">1259 8 1008 0,'0'0'526'0,"0"0"-356"0,0 0-53 16,0 0 62-16,0 0 72 15,0 0-57-15,0 0-68 16,-109 33-54-16,77 14 1 16,-4 18 51-16,-1 20-27 15,5 18-7-15,2 14-19 16,7 7-11-16,11 6 18 16,4-3-61-16,8-4-17 15,0-11 22-15,20-13-16 16,10-9-6-16,2-16 0 15,8-15-33-15,2-12-11 16,4-18-152-16,10-26-161 16,-7-3-259-16,-13 0-1078 0</inkml:trace>
  <inkml:trace contextRef="#ctx0" brushRef="#br0" timeOffset="855">1347 264 1795 0,'0'0'399'15,"0"0"-176"-15,0 0-15 0,0 0 36 16,0 0-98-16,0 0-117 16,0 0 9-16,29 135 15 15,14-46-5-15,2 17 25 16,8 4-61-16,-4-4 18 16,-3-4 3-16,1-11-18 15,-9-9 7-15,-5-15-21 16,-4-9 0-16,-6-13 15 15,-4-10-16-15,-8-9-45 16,-8-8-44-16,-3-9-121 16,0-6-288-16,0-3-205 0</inkml:trace>
  <inkml:trace contextRef="#ctx0" brushRef="#br0" timeOffset="1183">1164 1410 633 0,'0'0'1486'16,"0"0"-1286"-16,0 0-132 15,0 0 111-15,0 0 2 16,0 0-57-16,0 0-92 0,107-197 13 15,-41 115 41 1,10-10-30-16,9-5-2 0,3-3-27 16,0 6-18-16,-9 8 39 15,-11 16-48-15,-15 16 0 16,-21 19 1-16,-12 13-1 16,-6 14-25-16,-8 6-116 15,1 2-195-15,-4 0-324 16,-3 13-668-16</inkml:trace>
  <inkml:trace contextRef="#ctx0" brushRef="#br0" timeOffset="1689">2905 370 1592 0,'0'0'249'16,"0"0"-171"-16,0 0 86 15,0 0 142-15,0 0-51 16,0 0-135-16,0 0-5 0,-68 38-9 16,26 4-38-16,-15 8-15 15,-8 9-20-15,-3 4-8 16,1 0 25-16,12-7-37 16,5-5 16-16,15-11-8 15,8-7-15-15,12-6 3 16,7-7-9-16,8-5 1 15,0-2 25-15,0 0-26 16,17 2 0-16,9 3 0 16,7 3 6-16,3 3-7 15,7 1 1-15,0 6 0 16,-1-3-7-16,1 2 13 0,-4-4-6 16,-1 4 0-16,-5-4 0 15,-7-4-62-15,-6 1-106 16,-6-5-207-16,-11-7-348 0</inkml:trace>
  <inkml:trace contextRef="#ctx0" brushRef="#br0" timeOffset="1945">2224 1475 2063 0,'0'0'383'0,"0"0"-307"0,0 0 34 15,0 0 138-15,0 0-112 16,0 0-81-16,177 107-18 16,-121-93-36-16,-1 1 5 15,1-7-6-15,-1 3-119 16,15-7-171-16,-19 2-380 15,-11-6-935-15</inkml:trace>
  <inkml:trace contextRef="#ctx0" brushRef="#br0" timeOffset="2649">3209 1051 1677 0,'0'0'351'16,"0"0"-232"-16,0 0 54 0,0 0 76 16,0 0-67-16,0 0-148 15,0 0-19-15,0-107 17 16,37 96-17-16,2 5 13 16,7 6-28-16,-4 0 0 15,1 17 5-15,-10 16-5 16,-10 14 0-16,-14 8 22 15,-9-1-10-15,0 5-2 16,-12 0-10-16,-15-5 0 16,-2-4 17-16,0-12-17 15,-2-9 0-15,12-5 7 16,2-12-7-16,8-10 9 16,9-2-9-16,0 0-27 15,0-21-31-15,17-14-81 0,22-14-17 16,10-7-25-16,7-7-50 15,2 0 52-15,-2 5 79 16,-8 11 20-16,-14 5 80 16,-8 17 23-16,-16 7 71 15,-7 12 149-15,-3 6 37 16,0 0-45-16,0 0-32 16,-10 18-67-16,-13 13-3 15,0 15-68-15,0 7-22 16,7 2 22-16,3 1-37 15,10-2-4-15,3-4-18 16,0-7-5-16,13-7 17 0,20-7-18 16,10-8-19-1,5-9-7-15,11-12-63 0,7 0-81 16,10-35-169-16,-19-4-344 16,-14 4-1278-16</inkml:trace>
  <inkml:trace contextRef="#ctx0" brushRef="#br0" timeOffset="3265">3838 223 1295 0,'0'0'566'0,"0"0"-395"0,0 0 0 16,0 0 110-16,0 0-37 15,0 0-99-15,0 0-63 16,-3-33-23-16,36 33-6 15,13 0 10-15,9 26-42 16,11 13 11-16,9 11-16 16,7 12-4-16,9 9 47 15,5 6-35-15,2 5 20 16,-7 1 8-16,-6 4-51 16,-13 2 10-16,-16 4 1 15,-16 0 2-15,-24 2 25 16,-16-1-32-16,0 0 19 0,-42-3 9 15,-14-6-34-15,-4-4 4 16,-2-12-5-16,3-7 0 16,10-11-8-16,4-9 5 15,11-9-45-15,14-12-45 16,8-8-193-16,9-10-557 0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6:20:28.681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49 242 1219 0,'0'0'345'16,"0"0"-116"-16,0 0 9 15,0 0-53-15,0 0-15 16,0 0-22-16,-19 18-54 15,9 19-37-15,4 20 35 16,2 19 2-16,1 12 5 0,3 10-45 16,0-3 5-1,0-7-36-15,0-12 1 0,0-11-12 16,0-12 0-16,0-18-11 16,0-12 2-16,0-11 6 15,0-8-18-15,0-4 7 16,0 0-17-16,0-30 18 15,0-22 1-15,0-26 15 16,0-18-15-16,0-16-1 16,0-11 1-16,0 4 0 15,0 7 1-15,10 15 3 16,3 17 2-16,3 15-6 0,1 21 3 16,3 12-2-1,6 13-2-15,2 14 1 0,15 5 0 16,7 0 5-16,9 3-3 15,-4 22-2-15,-2 9 0 16,-10 4 3 0,-15 3-9-16,-14 6 1 0,-14 1 5 15,0 2 20-15,-33 0-10 16,-16 0 4-16,-13-3 6 16,0-6-19-16,-1-9 6 15,12-8-7-15,11-9 0 16,13-8-1-16,15-7-41 15,12 0-136-15,0-16-301 16,22-11-258-16,7 5-990 0</inkml:trace>
  <inkml:trace contextRef="#ctx0" brushRef="#br0" timeOffset="689">672 274 1763 0,'0'0'316'16,"0"0"-241"-16,0 0 67 15,0 0 76-15,0 225-45 16,0-142-54-16,0 6-58 16,0-2-34-16,0-11-9 15,0-14-12-15,0-15 6 0,0-14-12 16,0-20-1-16,0-9 1 15,0-4 11-15,0-8-11 16,0-31-1-16,0-20-2 16,0-15-6-16,0-10-2 15,0-2-11-15,0-2 9 16,0 7 13-16,0 11 0 16,0 11 0-16,12 5 0 15,2 11 15-15,2 7-15 16,-3 13 18-16,-3 4 9 15,-1 15-3-15,2 4 6 16,-2 0-11-16,11 29 27 0,0 15 13 16,2 14-41-16,-2 10 4 15,0 5 2-15,-3-2-16 16,-1 1 2-16,-4-14-4 16,2-10-6-16,0-14 1 15,-2-9-1-15,-5-17-12 16,3-8 6-16,3 0-7 15,2-25 5-15,10-17-1 16,1-16-12-16,5-7 2 16,3-7-16-16,2 1 26 15,-4 4-10-15,2 8 13 16,-9 12-6-16,-2 14 22 16,-9 15-10-16,-8 18 44 15,-3 0-22-15,-3 29 8 16,0 22 8-16,0 14-5 0,0 11 0 15,0 6-23 1,0-1 7-16,0-6-1 0,0-10-16 16,0-9 0-16,6-14-1 15,-1-12-22-15,1-15-17 16,0-13-143-16,7-4-180 16,0-28-343-16,0-10-445 0</inkml:trace>
  <inkml:trace contextRef="#ctx0" brushRef="#br0" timeOffset="1134">1592 356 1408 0,'0'0'585'0,"0"0"-434"16,0 0-58-16,0 0 184 16,0 0-9-16,6 180-137 15,-6-104-54-15,3 5 5 16,0-5-30-16,0-3-19 15,2-10-1-15,1-13-23 16,-6-12-9-16,0-12-9 16,0-8-6-16,0-14-8 15,0-4 14-15,0 0-49 16,0-31-20-16,0-10 39 16,0-12 30-16,-3-17-27 15,-5-10 23-15,-1-15 13 16,-4-4-1-16,4-2 2 0,-2 3-1 15,8 14 0-15,3 13 14 16,0 19 16-16,0 10-3 16,14 14 9-16,14 11-14 15,9 5-14-15,8 10 14 16,12 2-9-16,2 0-12 16,3 0 19-16,-1 0-20 15,1 2 0-15,0 2 0 16,-2-2 0-16,-4-2-25 15,-11 0-45-15,-11 0-95 16,-22 0-307-16,-12 0 0 16,0 4-345-16</inkml:trace>
  <inkml:trace contextRef="#ctx0" brushRef="#br0" timeOffset="1353">1658 471 1716 0,'0'0'372'16,"0"0"-228"-16,0 0 7 15,0 0 111-15,0 0-53 16,0 0-88-16,0 0-48 16,173 25-54-16,-111-22-10 15,-3-3-9-15,-7 1-21 16,-13 15-179-16,-13 1-519 15,-12-2-831-15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6:20:30.649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91 1787 0,'0'0'316'0,"0"0"-139"16,0 0-45-16,0 0 60 15,0 0-2-15,0 0-66 16,0 0-73-16,49 0-3 15,10 0-12-15,14 0 28 16,15 0-23-16,11 0 8 0,15 0-2 16,33 0-26-16,40 0 10 15,39 0 21-15,13 0-5 16,-16-3-19-16,-44-3-16 16,-48 3-11-16,-30-1 17 15,-8 2-18-15,7 2 0 16,5 0 3-16,0 0-3 15,-23 0 0-15,-17 0 0 16,-18 0 1-16,-18 0-1 16,-12 0-1-16,-11 0 1 15,-3 0 12-15,-3 0-10 16,0 0 2-16,0 0-4 16,0 0-3-16,0-6-36 0,0-3-76 15,0-11-141-15,0 2-445 16,0-2-428-16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6:20:30.847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0 940 0,'0'0'1548'0,"0"0"-1548"16,0 0-36-1,0 0-214-15,0 0 65 0,0 0-130 0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6:20:30.977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0 2246 0,'0'0'597'16,"0"0"-482"-16,0 0-21 15,0 0 40-15,0 0-124 16,0 0-10-16,0 0-721 0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6:20:36.474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0 1949 0,'0'0'556'16,"0"0"-463"-16,0 0-93 15,0 0 0-15,0 0-84 16,0 0-713-16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6:20:33.978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324 8 1609 0,'0'0'249'0,"0"0"-120"15,0 0-9-15,0 0 93 16,0 0 11-16,0 0-74 15,-20-8-76-15,23 33-49 16,28 19 20-16,5 21 47 16,10 23-26-16,8 19-3 15,6 10-9-15,-1-4-15 16,6 0-9-16,-6-9-15 0,4-16-8 16,-12-12 7-16,-1-13-14 15,-7-16 0-15,-11-12 7 16,-12-14-7-16,-7-6 0 15,-7-9-2-15,-6-4 2 16,0-2 2-16,0 0-2 16,0 0-30-16,0 0-61 15,-13-14-169-15,-6-31-208 16,3 2-160-16,5-2-1055 0</inkml:trace>
  <inkml:trace contextRef="#ctx0" brushRef="#br0" timeOffset="324">1106 184 1521 0,'0'0'359'15,"0"0"-192"-15,0 0-14 16,0 0 84-16,0 0-24 15,0 0-73-15,0 0-73 16,-114 93-31-16,52-31 36 16,-20 14-21-16,-9 10-13 15,-14 9-20-15,-10 3 5 16,1 1-8-16,6-8 10 0,9-5-23 16,20-15 13-1,17-12-3-15,19-21-11 0,18-11-1 16,18-17-40-16,7-5-102 15,32-16-99-15,19-20-123 16,3-11-506-16</inkml:trace>
  <inkml:trace contextRef="#ctx0" brushRef="#br0" timeOffset="1444">1882 637 1696 0,'0'0'269'0,"0"0"-171"15,0 0-72-15,0 0 100 16,0 0 53-16,0 0-101 15,0 0-36-15,108-88-15 16,-75 88-17-16,-4 23 35 16,2 25-35-16,-9 8 6 15,-2 9 7-15,-11 2-11 16,-1-4-3-16,-5-8-9 16,-3-11 0-16,0-15 5 15,0-10 4-15,0-10-9 16,0-9 31-16,0 0 46 15,0-16-20-15,-11-16-40 16,5-9-11-16,0-9 3 16,6-6-9-16,0 6 0 15,0 3 0-15,6 6-5 0,20 11-3 16,0 12 7-16,7 13-4 16,1 5-2-16,-2 0-3 15,-2 29 9-15,-4 12 2 16,-7 6-2-16,-6 10 2 15,-6-1-1-15,-4-1 1 16,-3-2 5-16,0-5-6 16,0-11 0-16,0-9-1 15,0-11-10-15,0-11-16 16,6-6-16-16,11 0 21 16,9-22 13-16,10-15-45 15,7-14-22-15,8-5-28 0,9-12 61 16,2-2-16-16,3-6-23 15,5-4 42-15,-5 1 22 16,-10 2-7-16,-5 6 25 16,-15 9 6-16,-15 9 33 15,-13 8 78-15,-7 11 9 16,0 3-4-16,-7 10-3 16,-16-1-2-16,0 13-7 15,1 6-35-15,-4 3-23 16,0 12-16-16,-7 35-24 15,4 18-12-15,1 17 0 16,6 10 10-16,5 4-13 16,8-1 3-16,3-3-12 15,6-10 2-15,-3-9-26 16,-2-11-11-16,5-17 9 0,0-14-30 16,0-16 7-16,0-11-17 15,0-4 28-15,5-13 48 16,17-24-14-16,7-9 10 15,8-6 0-15,2 5 6 16,-1 9-1-16,2 15 0 16,-7 14-4-16,-1 9 4 15,-2 9-19-15,2 29 20 16,2 12 54-16,-1 0 32 16,-7 0-47-16,-3-3-33 15,-7-5-6-15,-4-11-1 16,-1-7-129-16,-2-12-123 0,2-12-225 15,-2-8-112-15,2-17-830 0</inkml:trace>
  <inkml:trace contextRef="#ctx0" brushRef="#br0" timeOffset="2121">3536 735 1423 0,'0'0'373'0,"0"0"-142"15,0 0-7-15,0 0 24 16,0 0-42-16,0 0-38 16,0 0-52-16,-144-12-69 15,107 39-9-15,5 8-26 0,13 6 2 16,5 0-14-16,14 0-11 16,0-4-25-16,11-9-46 15,21-8-99-15,1-10-15 16,6-10-33-16,-4 0 26 15,-1-18 71-15,-8-10 49 16,-10 7 72-16,-7 5 11 16,-4 4 75-16,-2 12 76 15,-3 0-55-15,0 0-36 16,0 15 34-16,3 8-61 16,6 4-9-16,5-7-24 15,3-2-3-15,5-9 2 16,1-9-22-16,6 0-9 0,4-4 32 15,4-27-13-15,-2-5-10 16,-5-2 22-16,-1 2 2 16,-9 10 2-16,-7 11 6 15,-4 9 24-15,-5 6 8 16,-4 0-20-16,0 27 10 16,0 8 8-16,0 4-30 15,0-2 4-15,0-6-13 16,0-8 0-16,-4-6-1 15,1-10-9-15,3-7 10 16,0 0-2-16,0-7 4 16,0-19-1-16,0-9-1 15,7-3 0-15,12-1 0 0,4 7 0 16,4 5-7 0,-1 13 7-16,-3 11 9 0,0 3-3 15,0 11 1-15,-1 28 11 16,9 8 18-16,1 6 117 15,7 1-44-15,-2-11-65 16,-6-4-29-16,-8-13-15 16,-3-7-6-16,-9-15-109 15,-11-4-52-15,0-17-86 16,0-14-530-16</inkml:trace>
  <inkml:trace contextRef="#ctx0" brushRef="#br0" timeOffset="2341">3320 547 1832 0,'0'0'395'16,"0"0"-289"-16,0 0-67 15,0 0 124-15,0 0-32 16,174-143-85-16,-126 126-20 15,2 8-26-15,-12 9-21 16,-7 28-106-16,-12 20-168 16,-13 5-295-16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6:20:39.021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34 2092 0,'0'0'460'0,"0"0"-412"16,0 0-13-16,0 0 55 16,0 0-90-16,0 0-18 15,0 0-260-15,11-35-208 16,-11 46-428-16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6:20:39.232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71 1932 0,'0'0'560'16,"0"0"-468"-16,0 0 43 16,0 0 68-16,0 0-137 15,0 0-66-15,0 0-151 16,0-63-359-16,0 55-929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5:57:54.444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603 6 1483 0,'0'0'327'16,"0"0"-163"-16,0 0 46 15,0 0 38-15,0 0-56 16,0 0-49-16,-17 82 0 16,17-21-12-16,-3 15 3 15,-3 12-50-15,-8 10 4 16,1 1-43-16,1-1-15 16,1-6 20-16,2-14-49 15,-2-9-1-15,5-13 23 16,0-15-16-16,1-8-7 15,2-16-13-15,3-5-31 16,0-12-40-16,0-25-187 0,0-15-340 16,0-10-588-16</inkml:trace>
  <inkml:trace contextRef="#ctx0" brushRef="#br0" timeOffset="262">0 118 2072 0,'0'0'528'15,"0"0"-422"-15,0 0 24 0,0 0 78 16,0 0-23 0,0 0-131-16,0 0-18 0,141-5 34 15,-42-4-40-15,21-2 2 16,18-5-26-16,6-4 1 15,4-1 8-15,-12 0-15 16,-14 10 0-16,-17 9-1 16,-4 2-70-16,-26 0-170 15,-22 0-538-15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6:20:37.583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341 392 1455 0,'0'0'272'15,"0"0"-159"-15,0 0-25 16,0 0 79-16,0 0-1 16,0 0-19-16,-167-28-71 15,120 68-20-15,2 13 19 16,5 14-28-16,14 7-14 16,17 2-15-16,9-8-18 15,0-9 0-15,32-16-16 16,11-15-39-16,10-16-14 15,-1-12-24-15,-2-12 4 16,-5-27 50-16,-10-15 21 16,-7-4 18-16,-12-1 15 0,-10 4 96 15,-3 11 2-15,-3 11-21 16,0 13 83-16,0 17-21 16,0 3-80-16,0 20-51 15,0 38-14-15,0 31 0 16,0 21 6-16,9 20-15 15,11 8 9-15,0 2 1 16,0-2-10-16,2-3 0 16,-2-18-7-16,-3-21 7 15,-6-22 2-15,-11-22 10 16,0-18-6-16,-8-14 8 16,-24-5-14-16,-7-11 18 15,-12-4-9-15,6-4-9 0,-4-25 26 16,10-10-26-16,5-8 11 15,16-8-11-15,18-13-5 16,0-14-25-16,38-13-105 16,58-56-210-16,-8 25-330 15,-9 7-628-15</inkml:trace>
  <inkml:trace contextRef="#ctx0" brushRef="#br0" timeOffset="231">875 0 1807 0,'0'0'350'0,"0"0"-238"16,0 0-90-16,0 0 183 16,0 170-11-16,0-72-71 15,0 14-48-15,0 6-42 16,0-4-18-16,0-7-15 15,0-13 0-15,13-2-158 16,-4-31-163-16,-3-19-317 0</inkml:trace>
  <inkml:trace contextRef="#ctx0" brushRef="#br0" timeOffset="640">606 574 1458 0,'0'0'612'0,"0"0"-488"0,0 0-103 16,0 0 7-16,0 0 87 15,0 0-51-15,0 0-40 16,212 33-5-16,-139-28-18 16,-4 4-1-16,-7 3 2 15,-6 3-2-15,-13 8-1 16,-8 1 1-16,-16 8 0 15,-2 1 3-15,-14 2 6 16,-3-3-8-16,0-2 7 16,0-7-8-16,0-7-8 15,0-7 1-15,0-9-14 16,0 0 21-16,0 0 1 0,-3-27 0 16,-3-7 0-16,-5-3-1 15,2-2 42-15,2 1-4 16,4 1 10-16,3 0 7 15,0 5-39-15,0 3-16 16,16 2 0-16,10 7-3 16,4 2-26-16,2 4-107 15,18-1-147-15,-10 4-200 16,-8 1-1155-16</inkml:trace>
  <inkml:trace contextRef="#ctx0" brushRef="#br0" timeOffset="852">1549 542 1304 0,'0'0'274'0,"0"0"-122"16,0 0-25-16,0 155 30 15,-3-113-50-15,0-2-63 16,0-4-19-16,-2-7-25 15,5-10-2-15,0-16-89 16,0-3-174-16,0 0-966 0</inkml:trace>
  <inkml:trace contextRef="#ctx0" brushRef="#br0" timeOffset="1023">1602 200 1870 0,'0'0'468'16,"0"0"-368"-16,0 0 30 16,0 0-36-16,0 0-94 15,0 0-89-15,0 0-200 16,0 28-207-16,0 25-1197 0</inkml:trace>
  <inkml:trace contextRef="#ctx0" brushRef="#br0" timeOffset="1204">1566 1429 1570 0,'0'0'827'0,"0"0"-649"16,0 0-93-16,0 0 77 15,0 0-42-15,0 0-120 16,0 0-185-16,-8-71-436 15,35 32-608-15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6:21:47.847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63 1785 0,'0'0'312'0,"0"0"-227"15,0 0-27-15,181-57 137 16,-130 57-22-16,2 0-111 16,-10 10-14-16,-4 22-12 0,-16 6-14 15,-9 10 17 1,-14-2-12-16,0 1-21 0,-28-6 16 16,0-5-22-16,-1-7 0 15,4-10 6-15,6-8 0 16,10-5 0-16,6-3-6 15,3-3 2-15,0 0-2 16,0 0-6-16,12 0-13 16,15 0 17-16,8 8 2 15,7 14 0-15,12 6 0 16,8 14 23-16,6 8 41 16,1 12-19-16,-3 3-27 15,-11-1 28-15,-15-1-15 0,-18-7 1 16,-22-6-5-16,0-9 10 15,-32-9 34-15,-30-12-46 16,-14-7 8-16,-6-13 0 16,0 0-12-16,0-7-21 15,-23-25-78-15,25 6-445 16,10-2-2029-16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6:21:47.150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25 1698 0,'0'0'308'16,"0"0"-236"-16,0 0 43 0,172-24 62 15,-117 24-33-15,-7 32-81 16,-11 18 2-16,-14 15-2 15,-23 14-3-15,-3 16 16 16,-49 5-14-16,-13 1-54 16,-2-13 2-16,9-12-7 15,16-20 3-15,19-18 3 16,15-14-9-16,8-3 0 16,3-10-1-16,37-5-8 15,16 1-94-15,55-7-152 16,-13 0-285-16,-6 0-745 0</inkml:trace>
  <inkml:trace contextRef="#ctx0" brushRef="#br0" timeOffset="212">889 714 1888 0,'0'0'522'15,"0"0"-467"-15,0 0 48 16,0 0 128-16,0 0-76 16,0 171-66-16,0-116-43 15,-20 2-19-15,-3 1-27 16,-16 7-85-16,5-13-205 0,6-22-515 16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6:21:45.883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0 531 1549 0,'0'0'227'0,"0"0"-157"0,0 0-57 16,0 0 94-16,0 0 22 15,0 0-67-15,0 0-4 16,164-124 2-16,-119 65 22 16,-2-6 17-16,-7 0 3 15,-7 3 47-15,-9 9-29 16,-11 12-5-16,-1 14 3 15,-8 19-55-15,0 8-9 16,0 19-26-16,0 42-14 16,-5 21 7-16,-10 18-8 15,-5 5-11-15,6-3 8 16,5-11-10-16,2-18-15 0,7-14-24 16,0-3-160-16,10-18-104 15,7-14-401-15</inkml:trace>
  <inkml:trace contextRef="#ctx0" brushRef="#br0" timeOffset="181">595 870 1950 0,'0'0'519'0,"0"0"-478"15,0 0 29-15,0 0-70 0,0 0-46 16,0 0-499-16,0 0-1273 16</inkml:trace>
  <inkml:trace contextRef="#ctx0" brushRef="#br0" timeOffset="703">1110 90 1698 0,'0'0'308'15,"0"0"-258"-15,0 0 0 16,0 0 56-16,222-31-62 0,-146 31 2 16,2 0-19-16,-6 0 20 15,-7 0-19-15,-19 0-22 16,-20 0 2-16,-13 0 1 15,-13 0 14-15,0-3 99 16,-23-7-71-16,-19 2 0 16,-7-3 41-16,-10-1-44 15,-6 3 7-15,3 3-16 16,-1 6 4-16,1 0 26 16,9 0-57-16,4 9-12 15,7 15 19-15,8 8-19 16,16 6 0-16,4 3-1 15,11 4 1-15,3 3 1 0,0-5-1 16,29-3 0 0,8 2-8-16,8-3 8 0,4 2-8 15,4-3-19-15,-4 2 27 16,1-3 10-16,-5-1-10 16,-10-1-6-16,-11-5 6 15,-14-4 15-15,-10 0-7 16,0 4-7-16,-40-4 19 15,-8 6-5-15,-12-2-15 16,1-4 0-16,7-2-36 16,10-6-69-16,25-7-157 15,11-5-348-15,6-6-847 0</inkml:trace>
  <inkml:trace contextRef="#ctx0" brushRef="#br0" timeOffset="940">2029 796 1813 0,'0'0'361'0,"0"0"-271"15,0 0 41-15,0 0 84 16,0 0-63-16,-55 176-79 0,19-130-71 15,-4 1-2 1,4-4-130-16,10-4-157 0,6-10-250 16,11-13-1263-16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6:21:44.980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634 102 1553 0,'0'0'245'0,"0"0"-103"16,0 0-28-16,0 0 60 16,0 0 44-16,0 0-22 0,-111-83-27 15,91 72-99-15,-6 5 6 16,-7 4-11-16,-2 2-12 16,-12 0-23-16,-5 25 2 15,-7 26-19-15,0 14 28 16,4 10-35-16,2 11 1 15,13 1-6-15,15-5-1 16,8-11 0-16,17-6 10 16,0-10-10-16,8-11 0 15,20-9 0-15,12-11-24 16,5-9-9-16,12-15-19 16,2 0 44-16,3-35-37 15,-4-18 44-15,-5-15-15 0,-10-11 23 16,-18-3-7-16,-11-5 18 15,-14 10-8-15,0 10 51 16,0 17-61-16,-3 17 0 16,-8 13 6-16,8 20-6 15,3 0-147-15,9 35-366 16,25 12-30-16,-1-3-627 0</inkml:trace>
  <inkml:trace contextRef="#ctx0" brushRef="#br0" timeOffset="245">1013 703 1780 0,'0'0'294'0,"0"0"-108"15,0 0 17-15,-42 174 38 16,30-121-66-16,-8-3-92 15,-6 1 7-15,-4-2-84 16,-10-4 15-16,2-1-21 16,-1-9-6-16,5-8-70 15,28-14-144-15,6-6-248 16,0-7-233-16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6:21:49.202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595 409 1277 0,'0'0'181'15,"0"0"-123"-15,0 0 48 16,0 0 47-16,0 0-27 15,0 0-61-15,23-18-39 0,-13 8 53 16,2-7-24-16,-1-3-8 16,-5 0-9-16,-3-5-22 15,-3-4 11-15,0-1 28 16,0 1 4-16,-16-1 34 16,-7 1-72-16,-3 5 22 15,-6 11 35-15,-1 6-52 16,-4 7 3-16,-2 0-24 15,4 32-4-15,1 18 39 16,9 23-39-16,-1 20 9 16,9 18 45-16,0 14-40 15,8 7 10-15,5-6-2 0,1-8-23 16,3-14 20 0,0-22-20-16,0-17 0 0,-3-11 24 15,-4-16-24-15,-3-9 11 16,1-5-5-16,-8-10-5 15,-3-2 6-15,4-6-7 16,-4-3-108-16,5-3-124 16,4 0-350-16,2-12-1284 0</inkml:trace>
  <inkml:trace contextRef="#ctx0" brushRef="#br0" timeOffset="234">0 895 750 0,'0'0'1260'0,"0"0"-1001"16,0 0-224-16,0 0 66 16,0 0 88-16,0 0-46 15,0 0-31-15,244-9-79 16,-151 9-20-16,1-2 16 15,-1 2-29-15,14 0-91 16,-25 0-222-16,-24 0-531 0</inkml:trace>
  <inkml:trace contextRef="#ctx0" brushRef="#br0" timeOffset="968">1742 108 1664 0,'0'0'257'0,"0"0"-166"16,-142 168 106-16,74-44 36 0,12 1-10 15,10 13-89-15,16 1-47 16,24-26-22-16,3 9-32 16,3-20-7-16,6-22-26 15,24-17-39-15,8-17-42 16,41-27-192-16,-14-13-258 15,1-6-778-15</inkml:trace>
  <inkml:trace contextRef="#ctx0" brushRef="#br0" timeOffset="1295">2176 214 2194 0,'0'0'369'16,"0"0"-267"-16,0 0-70 16,-120 156 149-16,76-63-45 15,9 12-39-15,9 6-66 16,12 1-30-16,14-8 16 16,0-13-17-16,32-23-2 15,22-26-8-15,8-30-5 16,9-12-9-16,2-45-11 15,-5-32 29-15,-11-21-3 16,-22-13 9-16,-19-9 0 0,-16-1 75 16,-9 8-34-1,-36 10-20-15,-15 21-21 0,1 21-1 16,10 24 0-16,10 37-189 16,19 0-357-16,13 27-367 0</inkml:trace>
  <inkml:trace contextRef="#ctx0" brushRef="#br0" timeOffset="1574">2578 0 2009 0,'0'0'531'16,"0"0"-484"-16,0 0 2 0,0 0 180 15,0 0-86-15,0 0-46 16,210 214-44-16,-151-123-26 16,3 19 54-16,-8 7-51 15,-15 10-17-15,-16 0 5 16,-20-6-6-16,-3-10-22 16,-23-13 10-16,-27-16-41 15,1-17-10-15,4-15-127 16,11-21-185-16,18-16-300 0</inkml:trace>
  <inkml:trace contextRef="#ctx0" brushRef="#br0" timeOffset="1750">3705 636 1899 0,'0'0'303'15,"0"0"-210"-15,216 0-3 16,-117 0-90-16,8 23-1 16,-28-3-490-16,-30 4-1319 0</inkml:trace>
  <inkml:trace contextRef="#ctx0" brushRef="#br0" timeOffset="1912">3493 1080 230 0,'0'0'2401'0,"0"0"-2071"15,0 0-259-15,0 0-37 0,199 9 5 16,-5-9-39-16,-18 0-307 16,-9 0-748-16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6:22:06.363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47 2208 0,'0'0'299'16,"0"0"-244"-1,181-30-11-15,-107 19 9 0,2 5-53 16,9 6-53-16,-19 0-422 16,-24 0-250-16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6:22:06.519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0 2158 0,'0'0'477'0,"0"0"-376"16,0 0 44-16,236 0-40 15,-80 5-105-15,-18 1-224 16,-10 0-598-16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6:22:04.447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88 123 1154 0,'0'0'332'0,"0"0"-221"16,0 0 59-16,0 0 35 16,-12 244-4-16,-5-85-31 15,-2 41-56-15,2-11-48 16,2-39 29-16,7-50-82 16,8-40 2-16,0-5 82 15,0-2-77-15,0-5 6 0,0-17-24 16,0-12 11-16,0-17 32 15,0-2-28-15,0-4 42 16,0-40 12-16,0-17-56 16,3-18-9-16,8-20-2 15,-2-14-2-15,-1-14 14 16,-2-8-16-16,0-4 0 16,-3 4 13-16,4 11-12 15,3 17-1-15,0 25 0 16,5 21 0-16,5 22-11 15,7 16 11-15,5 8-8 16,11 12 7-16,2 3-1 16,5 0-5-16,2 15 7 15,-2 17 0-15,-1 6 3 16,-10 3-3-16,-10 6-15 0,-12 3 15 16,-14 0-11-16,-3 1 10 15,-14-5-13-15,-24 6 14 16,-15-8-2-16,-3-4-35 15,1-4-1-15,10-7-45 16,8-8-65-16,21-12-17 16,13-6-199-16,3-3-330 0</inkml:trace>
  <inkml:trace contextRef="#ctx0" brushRef="#br0" timeOffset="281">1039 0 1696 0,'0'0'331'0,"0"0"-210"16,0 0 6-16,0 0 81 15,-144 199-58-15,101-90 12 16,4 15-88-16,8 14-9 15,9 0-26-15,12-2-33 16,10-12 24-16,0-15-30 16,7-21-19-16,23-23-52 15,12-15-91-15,30-14-93 16,-4-13-244-16,-9-14-633 0</inkml:trace>
  <inkml:trace contextRef="#ctx0" brushRef="#br0" timeOffset="552">1563 216 2141 0,'0'0'366'15,"0"0"-289"-15,0 0 39 16,0 0 134-16,49 176-122 0,-10-90-71 15,7 15 3-15,10 5-49 16,-2 6-4-16,0-3 7 16,-3-9-7-16,-1-6-14 15,-12-17-11-15,-4-13-99 16,-1-11-167-16,-10-14-419 16,-8-21-636-16</inkml:trace>
  <inkml:trace contextRef="#ctx0" brushRef="#br0" timeOffset="754">2331 287 1913 0,'0'0'365'0,"0"0"-228"0,0 0-9 15,0 0 139-15,-209 198-139 16,127-101-77-16,-9 6-1 15,-5 0-49-15,5-2-1 16,12-11-81-16,17 5-167 16,27-27-282-16,15-21-442 0</inkml:trace>
  <inkml:trace contextRef="#ctx0" brushRef="#br0" timeOffset="942">2600 853 1906 0,'0'0'325'0,"0"0"-256"16,199-19 17-16,-97 19-9 16,33 0-77-16,-27 10-191 15,-26 7-462-15</inkml:trace>
  <inkml:trace contextRef="#ctx0" brushRef="#br0" timeOffset="1116">2567 1204 1837 0,'0'0'515'0,"0"0"-442"0,0 0 16 16,0 0 58-16,220 0-32 15,-126 0-115-15,67 3-176 16,-27-1-184-16,-10-2-904 0</inkml:trace>
  <inkml:trace contextRef="#ctx0" brushRef="#br0" timeOffset="1443">3955 396 428 0,'0'0'1993'0,"0"0"-1709"0,0 0-175 15,-219 86 93-15,151-10-62 16,6 16-62-16,22 13-51 16,20 7-25-16,20 0 10 15,23-10-12-15,39-20-23 16,27-24-1-16,18-31-33 15,15-27 38-15,-4-7-32 16,-13-48 34-16,-23-22 4 16,-30-16 26-16,-26-11 13 15,-26-6 64-15,-10 4-45 0,-46 13-24 16,-15 16 0-16,-11 25-21 16,0 28-16-1,-6 24-236-15,18 8-564 0,24 19-1262 16</inkml:trace>
  <inkml:trace contextRef="#ctx0" brushRef="#br0" timeOffset="1722">4263 28 2371 0,'0'0'376'0,"0"0"-288"15,0 0-62 1,0 0 168-16,170 95-67 0,-94-13-61 16,12 41-25-16,11 48-20 15,-8 53 40-15,-22 8-36 16,-36-33-13-16,-30-54 12 16,-3-63-24-16,-23-17 0 15,-27 0-29-15,-5 0-29 16,-13-5-30-16,-22-18-173 15,22-15-438-15,12-22-593 0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6:22:08.886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0 482 1430 0,'0'0'298'0,"0"0"-250"15,0 0 5-15,0 0 120 16,0 0-34-16,0 0-68 15,0-13-22-15,29-10-3 16,14-6 31-16,2-10-45 16,8-6-23-16,-1-7 49 15,-2-2-19-15,-4-1 22 16,-7 5 3-16,-7 2 6 16,-9 10 55-16,-10 15-71 0,-7 10 54 15,-6 13 7 1,0 0-91-16,0 42-8 0,-3 26-14 15,-9 17 20-15,-4 16 20 16,2-1-42-16,8-10 0 16,3-3 18-16,3-16-18 15,0-13 0-15,0-10-9 16,-3-8-14-16,-2-6 7 16,2-9-170-16,3-4-157 15,0-9-284-15,0-12-639 0</inkml:trace>
  <inkml:trace contextRef="#ctx0" brushRef="#br0" timeOffset="302">1244 36 1803 0,'0'0'559'0,"0"0"-451"16,0 0 26-16,0 0 97 16,0 0-84-16,-99 224-20 15,60-119-94-15,-7 16 4 16,-2 7 50-16,-6 4-75 16,3-5 5-16,2-6-17 15,2-15 0-15,9-24 6 0,8-17-6 16,7-18-42-16,9-14 6 15,8-10-105-15,6-11-203 16,3-6-352-16,17-6-909 0</inkml:trace>
  <inkml:trace contextRef="#ctx0" brushRef="#br0" timeOffset="855">1545 221 1835 0,'0'0'473'0,"0"0"-371"0,0 0 15 16,0 0 89-16,0 0-69 16,0 0-80-16,0 0-20 15,217-91-36-15,-162 123-1 16,-2 11 2-16,-11 9 5 15,-16 7 9-15,-12 3-16 16,-14-3-13-16,-8-3 11 16,-31-9-22-16,-7-6 24 15,-3-8 0-15,1-9 0 16,5-12 22-16,7-7-21 16,13-5-1-16,6 0 49 15,14 0-41-15,3 0 7 0,0 0-15 16,9 0 0-1,28 0-9-15,5 0 9 0,7 0 0 16,7 9-2-16,7 14 2 16,2 7 0-16,6 9-17 15,-1 4 17-15,-2 7 28 16,-8 4-28-16,-21 4 0 16,-13-1 30-16,-23 2-29 15,-3-4 13-15,-32 2-6 16,-24-10-7-16,-17-9 56 15,-4-11-56-15,-2-14 23 16,0-9 46-16,4-4-23 16,5 0-10-16,5-11-7 15,10-10-21-15,5 0 9 16,11 3-18-16,10 18-81 0,12 0-120 16,5 0-724-16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5:57:55.422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108 258 1642 0,'0'0'510'0,"0"0"-359"16,0 0 49-1,0 0 86-15,0 0-84 0,0 0-96 16,0 0-45-16,-8 10-13 16,51-10 14-16,13 0-1 15,20 0-27-15,15 0 19 16,17 0-44-16,14 0 16 15,11 0 10-15,8 0-17 16,7 0 1-16,2 0-13 16,8 0-6-16,-2 0 19 15,-8 0-13-15,-18 0-6 16,-22 0 6-16,-26 0-5 16,-26 0 0-16,-22 0-1 15,-19 0 8-15,-15 0-19 0,0 0-11 16,-3 0-68-16,-37 0-124 15,6-3-299-15,0-4-275 0</inkml:trace>
  <inkml:trace contextRef="#ctx0" brushRef="#br0" timeOffset="943">1630 6 1722 0,'0'0'499'16,"0"0"-262"-16,0 0 58 0,0 0-27 16,0 0-93-16,0 0-81 15,0 0-51-15,-29 8-26 16,58 22 21-16,16 8-37 16,21 6 20-16,13 3-15 15,16-2-5-15,2-1 23 16,8-5-24-16,-6-5 0 15,-11-4 16-15,-23-6-14 16,-19-4-3-16,-32-2 1 16,-14 3 0-16,-40 5 21 0,-34 6-13 15,-22 4-8-15,-12 2 0 16,-30 0-96-16,27-7-184 16,23-14-522-16</inkml:trace>
  <inkml:trace contextRef="#ctx0" brushRef="#br0" timeOffset="1649">97 0 1582 0,'0'0'386'0,"0"0"-173"0,0 0 44 16,0 0 9 0,0 0-31-16,0 0-92 0,0 0-63 15,-22 0-10-15,22 8-23 16,-3 26-34-16,0 15 60 16,-5 19-23-16,-1 15-10 15,-5 8 20-15,5 5-45 16,-2-2 18-16,2-5-26 15,6-9-6-15,0-6-2 16,3-12-50-16,0-19-132 16,6-19-539-16,8-18-1708 0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6:22:13.870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0 646 1647 0,'0'0'273'16,"0"0"-207"-16,0 0-12 15,0 0 33-15,0 0 13 16,0 0-31-16,218-138-68 16,-148 96 5-16,-2-5-6 15,-2-9 0-15,-10-3 11 16,-7-5-3-16,-13 1 31 16,-13 4 111-16,-11 9-62 0,-4 12 35 15,-8 14 7 1,0 18-21-16,0 6 36 0,-17 35-115 15,-12 35-30-15,-11 29 78 16,4 19-42-16,0 5-16 16,10-2-5-16,9-12-15 15,5-12 22-15,4-14-22 16,8-13-84-16,0-1-113 16,0-23-348-16,3-16-385 0</inkml:trace>
  <inkml:trace contextRef="#ctx0" brushRef="#br0" timeOffset="266">1158 151 1980 0,'0'0'392'15,"0"0"-297"-15,0 0 26 16,-107 218 187-16,64-109-128 16,0 14-87-16,1 6-20 15,2 1-62-15,4-3 23 16,1-12-34-16,5-18-24 16,1-15 8-16,18-10-155 15,11-23-210-15,0-19-320 0</inkml:trace>
  <inkml:trace contextRef="#ctx0" brushRef="#br0" timeOffset="757">1512 259 2032 0,'0'0'480'0,"0"0"-383"16,0 0-84-16,0 0 148 16,0 0-9-16,0 0-105 0,207-82-25 15,-145 82-20-15,3 23 4 16,-2 11 32-16,-12 3-38 16,-8 5 0-16,-24 6 0 15,-15-5 1-15,-4 0 5 16,-16-7-6-16,-20-3 0 15,-4-10 1-15,4-8 0 16,7-3-1-16,9-5 0 16,10-7 0-16,10 0-3 15,0 0 3-15,0 1 0 16,24 6-6-16,11 4-1 16,4 13-4-16,4 8 10 15,6 12 1-15,4 13 26 16,-2 8-25-16,-1 2 19 0,-10 1 22 15,-17-3-24-15,-17-9 30 16,-6-11-12-16,-26-8-17 16,-27-13 52-16,-5-10-70 15,-9-11 8-15,2-3 39 16,6 0-48-16,4-4-15 16,-10-15-106-16,12 1-445 15,7 3-1461-15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6:22:11.070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388 352 1416 0,'0'0'288'0,"0"0"-149"16,0 0-64-16,0 0 151 15,0 0-50-15,0 0-91 16,0-132 0-16,-4 112-46 0,-12-1 2 16,-1 3 41-1,0 5-59-15,5 5 14 0,-4 8-12 16,2 0-25-16,-6 13 21 15,0 28-21-15,2 22 0 16,-2 12 3-16,4 16-3 16,5 13-6-16,5 4 5 15,0 3 1-15,6-6-9 16,0-5 9-16,0-14 0 16,0-10 2-16,-3-14-2 15,3-8 0-15,-5-10 0 16,-1-12 2-16,0-9 8 15,-4-5-10-15,0-5-46 16,0-9-17-16,4-4-136 0,3 0-175 16,0 0-446-16</inkml:trace>
  <inkml:trace contextRef="#ctx0" brushRef="#br0" timeOffset="200">0 682 1936 0,'0'0'471'0,"0"0"-428"15,0 0 34-15,0 0 90 16,0 0-25-16,0 0-78 16,214 30-43-16,-136-24-21 0,27 0-135 15,-16-6-374-15,-17 0-940 16</inkml:trace>
  <inkml:trace contextRef="#ctx0" brushRef="#br0" timeOffset="523">1206 0 1892 0,'0'0'338'0,"0"0"-215"16,0 0-13-16,0 0 132 16,-206 203-100-16,152-71-49 15,9 45 10-15,13-8-45 16,12-22-7-16,17-27-51 15,3-40 6-15,0 2 15 16,23-2-21-16,9-15-31 16,7-15-13-16,30-3-174 15,-7-15-275-15,-9-11-469 0</inkml:trace>
  <inkml:trace contextRef="#ctx0" brushRef="#br0" timeOffset="948">1356 812 1788 0,'0'0'355'0,"0"0"-283"16,0 0-42-16,0 0 57 16,0 0 23-16,0 0-33 0,0 0-77 15,114-85 1-15,-51 32 12 16,-1-8 5-16,0-10-24 16,-6-1 12-16,-10-1 26 15,-13 8 96-15,-10 7-41 16,-11 14 22-16,-7 17 34 15,-2 16-74-15,-3 11 2 16,0 2-50-16,0 42-20 16,-8 27 39-16,-7 20-40 15,1 9 0-15,-2 0 9 16,10-2-3-16,0-10-12 16,6-11-16-16,0-13-106 15,3-8-157-15,19-19-412 0,-2-18-1244 16</inkml:trace>
  <inkml:trace contextRef="#ctx0" brushRef="#br0" timeOffset="1127">2234 1037 2221 0,'0'0'613'0,"0"0"-520"15,0 0-17-15,0 0-3 16,0 0-73-16,0 0-103 16,0 0-592-16,43-36-1090 0</inkml:trace>
  <inkml:trace contextRef="#ctx0" brushRef="#br0" timeOffset="1606">2836 309 2070 0,'0'0'330'0,"0"0"-258"16,0 0-72-16,0 0 0 16,0 0 31-16,212 0-31 15,-133 0 9-15,-3 0-9 16,-11 0 0-16,-13 3 13 0,-21-3-13 15,-19 0 0-15,-12 0 21 16,0 0 19-16,-35 0-4 16,-15-6 9-16,-8-6 38 15,-9 3 14-15,-1 6-51 16,-1 3-17-16,7 0 31 16,9 0-20-16,10 18-19 15,15 12-14-15,11 2-5 16,14 12 7-16,3 3-9 15,0 6-18-15,29 0 8 16,10 1-11-16,1-4 21 16,2-3-9-16,1-3 9 15,-7-3-16-15,-2-3 16 0,-16 0-2 16,-5-6 1 0,-13-2 1-16,0 3 26 0,-31-4-8 15,-16-3-3-15,-8 1-15 16,-4-9-36-16,5-4-27 15,9-9-162-15,16-5-303 16,12 0-447-16</inkml:trace>
  <inkml:trace contextRef="#ctx0" brushRef="#br0" timeOffset="1886">3452 138 2160 0,'0'0'335'0,"0"0"-245"0,0 0 20 16,0 0 102-16,222 136 8 16,-154-63-170-16,-1 18-31 15,-18 17 35-15,-17 14-39 16,-25 5 5-16,-7-1-19 15,-20-14 0-15,-25-14-1 16,-8-25-33-16,4-16-56 16,-4-13-99-16,18-18-434 15,8-17-400-15</inkml:trace>
  <inkml:trace contextRef="#ctx0" brushRef="#br0" timeOffset="2077">4523 577 192 0,'0'0'1950'0,"0"0"-1690"16,0 0-166-16,213-25-94 16,-122 24 52-16,7 1-52 15,30 0-64-15,-26 0-297 16,-31 14-924-16</inkml:trace>
  <inkml:trace contextRef="#ctx0" brushRef="#br0" timeOffset="2254">4597 1015 2241 0,'0'0'472'0,"0"0"-393"15,0 0-79-15,0 0 36 16,236 0-36-16,-101-2-55 16,-18 2-251-16,-9 0-756 0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6:22:17.130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20 2160 0,'0'0'388'16,"0"0"-287"-16,0 0-4 15,222-12 76-15,-134 10-62 16,11-4-62-16,0 6-49 16,31 0-139-16,-25 0-219 15,-26 0-324-15</inkml:trace>
  <inkml:trace contextRef="#ctx0" brushRef="#br0" timeOffset="190">101 415 2320 0,'0'0'516'0,"0"0"-396"0,0 0-89 16,0 0 81-16,0 0 20 15,183 24-104-15,-95-22-28 16,48 7-162-16,-26 1-349 16,-18-1-1340-16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6:22:15.822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576 255 1530 0,'0'0'273'0,"0"0"-134"16,0 0-82-16,0 0 122 15,0 0 19-15,0 0-112 16,-88-91-26-16,65 85-26 15,-4 6-16-15,-2 0 67 0,-8 2-75 16,-5 34-9 0,-1 17 45-16,1 15-12 0,-1 22 8 15,14 11-18-15,10 14-3 16,13 3 30-16,6-6-51 16,0-6 0-16,0-13 20 15,6-3-20-15,0-13 8 16,-3-10-8-16,-3-8-26 15,0-12-21-15,0-8-123 16,0-14-65-16,0-25-123 16,0 0-121-16,0-8-275 0</inkml:trace>
  <inkml:trace contextRef="#ctx0" brushRef="#br0" timeOffset="163">0 953 1358 0,'0'0'338'0,"0"0"-198"0,0 0-87 16,0 0 76-16,0 0 29 16,0 0-44-16,213 5-113 15,-116-5-1-15,50 0-71 16,-19-17-192-16,-19-3-467 0</inkml:trace>
  <inkml:trace contextRef="#ctx0" brushRef="#br0" timeOffset="423">1366 0 1502 0,'0'0'726'16,"0"0"-511"-16,0 0-86 15,0 0-72-15,0 0 150 16,-190 235-60-16,127-70-71 15,13-3-16-15,11-15-9 16,16-24-15-16,17-37 4 16,6 2-38-16,0 2-2 15,0-19 0-15,26-16-51 16,10-14-51-16,39-12-182 16,-8-11-274-16,-5-14-224 0</inkml:trace>
  <inkml:trace contextRef="#ctx0" brushRef="#br0" timeOffset="775">1562 424 1739 0,'0'0'353'15,"0"0"-217"-15,0 0-49 16,0 0 44-16,0 0 7 15,0 0-105-15,218-30-25 16,-165 55 23-16,-10 15-30 16,-14 13 20-16,-22 14 9 0,-7 16-9 15,-19 5 92-15,-32 3-86 16,-11-8-19-16,0-13 63 16,0-12-21-16,13-14 5 15,10-16-6 1,16-7-16-16,14-9 21 0,9-6-54 15,0 0 0-15,22-4 5 16,21 5-5-16,12-7-9 16,7 0-48-16,11 0-64 15,44 0-95-15,-15 0-435 16,-14 0 276-16</inkml:trace>
  <inkml:trace contextRef="#ctx0" brushRef="#br0" timeOffset="1074">2148 193 1971 0,'0'0'473'15,"0"0"-435"-15,0 0 14 16,0 0 52-16,0 0 31 15,0 0-74-15,182 186-49 16,-129-106 53-16,-7 10-57 16,-7 14-8-16,-5 10 90 15,-19 5-69-15,-15-5-2 0,0-9-19 16,-9-15 6 0,-22-16-16-16,-1-18-23 0,4-13-51 15,11-15-69-15,9-17-194 16,8-8-279-16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6:22:19.006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0 515 1709 0,'0'0'323'16,"0"0"-174"-16,0 0-62 16,0 0 54-16,0 0 40 15,0 0-99-15,167-134-64 16,-105 78 16-16,4-6-23 16,-4 0 5-16,-9 0 62 15,-10 9-45-15,-15 12 67 16,-8 13 22-16,-14 11-51 15,-6 17 32-15,0 12-92 16,0 41-5-16,0 24 65 0,-12 20-57 16,-2 12-4-1,5 0-10-15,5-5 6 0,1-11 2 16,3-7-8-16,0-12-73 16,0 2-26-16,16-17-405 15,-2-19-176-15</inkml:trace>
  <inkml:trace contextRef="#ctx0" brushRef="#br0" timeOffset="258">1150 145 2169 0,'0'0'324'0,"0"0"-223"0,0 0 21 16,-46 215 104-16,19-120-50 16,-5 5-105-16,-2 6-38 15,2 0 13-15,-4-7-38 16,0-4-16-16,4-13-16 16,4-17-111-16,16-6-134 15,9-21-369-15,3-11-583 0</inkml:trace>
  <inkml:trace contextRef="#ctx0" brushRef="#br0" timeOffset="591">1898 246 2273 0,'0'0'463'15,"0"0"-384"-15,0 0 10 16,-193 91 160-16,119-30-102 16,1 13-91-16,11 5 15 15,16 11-71-15,17 3 14 16,16 7-14-16,13 1 0 16,10-7-10-16,39-15-28 15,19-16-45-15,17-25 59 16,8-21-51-16,-12-17 10 15,-19 0 25-15,-23-25 40 0,-28-11 39 16,-11-2-27 0,-34 2 16-16,-34 10 5 0,-14 10-33 15,-39 16-57-15,16 5-483 16,17 12-1877-16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6:22:21.303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680 447 2338 0,'0'0'477'16,"0"0"-427"-16,0 0 27 15,-170-56 127-15,119 56-93 16,5 0-72-16,7 44-32 16,8 27 1-16,8 53 32 15,11 54-40-15,5 42 0 16,7 13 16-16,0-39-15 16,-3-57-1-16,3-51 0 15,-3-15 1-15,3-2-1 16,-3-2 0-16,-5 1-70 15,5-22-62-15,-3-24-199 0,0-11-396 16,-2-11-546-16</inkml:trace>
  <inkml:trace contextRef="#ctx0" brushRef="#br0" timeOffset="177">0 1305 1932 0,'0'0'489'0,"0"0"-396"16,0 0 16-16,0 0 76 0,193-36-34 16,-94 28-143-1,15 2-8-15,56-6-163 0,-26 5-206 16,-23-2-763-16</inkml:trace>
  <inkml:trace contextRef="#ctx0" brushRef="#br0" timeOffset="435">1866 49 2230 0,'0'0'347'0,"0"0"-257"16,-141 175 29-16,59-40 63 0,-6 41 37 15,6 36-149-15,14-13-29 16,28-43 3-16,24-48-33 16,16-40 9-16,0 9-20 15,6 0-27-15,27 1-21 16,38-6-227-16,-5-25-377 16,-4-19-412-16</inkml:trace>
  <inkml:trace contextRef="#ctx0" brushRef="#br0" timeOffset="939">2239 427 2158 0,'0'0'357'0,"0"0"-279"16,0 0-17-16,0 0 33 15,0 0 53-15,0 0-99 16,197-121-39-16,-142 121 26 16,-2 12-35-16,-8 20 0 15,-16 6 30-15,-12 9-30 16,-17 0 0-16,0 5-2 16,-29-6 2-16,-13-2 18 15,-4-4-18-15,3-12-3 0,4-10-4 16,9-7 7-1,10-5-1-15,11-3-9 0,9-3 10 16,0 0-11-16,3 0-25 16,27 0-13-16,8 0 35 15,5 0-15-15,10 7 14 16,-2 25-5-16,6 11 20 16,2 10 18-16,3 6-9 15,-10 3 31-15,-10-7-23 16,-19 0-16-16,-23-8 38 15,0-6-12-15,-29-6-5 16,-22-3 10-16,-12-8-24 16,-7-2-8-16,2-14 5 15,0-5 5-15,9-3-2 16,10 0-8-16,22-33-94 0,14 1-169 16,6-3-731-16</inkml:trace>
  <inkml:trace contextRef="#ctx0" brushRef="#br0" timeOffset="1201">3074 0 2426 0,'0'0'299'15,"0"0"-248"-15,0 0 35 0,220 131 89 16,-132-50 8 0,3 16-87-16,5 38-59 0,-14 45 50 15,-30 35-87-15,-30-17 2 16,-22-37-2-16,-13-50-24 16,-75 12-192-1,10-21-538-15,-8-11-1539 0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6:22:20.803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13 43 2015 0,'0'0'191'0,"0"0"-151"0,0 0-6 16,181-40-34-16,-96 39-1 15,32 1-1-15,-18 6-219 16,-20 11-409-16</inkml:trace>
  <inkml:trace contextRef="#ctx0" brushRef="#br0" timeOffset="192">0 390 2162 0,'0'0'373'0,"0"0"-281"16,0 0-7-16,0 0 15 15,194 9-18-15,-100 0-82 16,17 1-82-16,70 3-147 16,-28-7-512-16,-12-2-1022 0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6:22:25.741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525 635 1614 0,'0'0'280'16,"0"0"-169"-16,0 0-74 15,0 0 23-15,0 0 126 16,0 0-109-16,-9-69-33 16,-5 50 48-16,2 1 8 15,-8 1 30-15,-7 2-2 16,-5 6-40-16,-10 8 5 16,-9 1-77-16,-3 1-10 0,-5 32 11 15,-1 15-17-15,6 4 9 16,11 10-8-16,13 3-1 15,18 0 11-15,7-6-11 16,5-6-5-16,8-12 4 16,23-6 2-16,9-15-8 15,13-14 5-15,9-6-34 16,4-11-11-16,2-28-68 16,-3-11 58-16,-5-5 27 15,-15 1 30-15,-11 14 0 16,-12 7 21-16,-13 16 77 15,-6 11 31-15,-3 6-45 0,0 0 3 16,0 11-67 0,0 19-19-16,0 8 22 0,0 6-23 15,4-3-20-15,9 0 11 16,21-14-112-16,-6-8-205 16,1-18-431-16</inkml:trace>
  <inkml:trace contextRef="#ctx0" brushRef="#br0" timeOffset="248">712 0 2464 0,'0'0'318'0,"0"0"-246"16,0 0-3-16,0 0 79 15,158 208 5-15,-81-128-65 16,5 8-51-16,3 4 17 16,-9 2-40-16,-17 9-13 15,-27 10 1-15,-29 13-2 16,-38 62-118-16,-34-25-465 16,-3-24-593-16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6:22:32.441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0 2479 0,'0'0'495'0,"0"0"-446"16,173 0-43-16,-82 0 105 15,8 3-111-15,0 3-32 16,15 3-149-16,-23-1-440 16,-32-1-1523-16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6:22:32.608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5 2854 0,'0'0'452'16,"0"0"-399"-16,0 0-35 15,199 0 21-15,-21 0-39 16,-22 0-133-16,-12-5-761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5:57:58.205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40 659 1490 0,'0'0'291'16,"0"0"-150"-16,0 0 108 15,0 0 53-15,0 0-23 16,0 0-63-16,-40 2-75 16,40-2 10-16,0 0-76 0,0 0-33 15,0 0 21-15,17 0-51 16,22 0 16-16,21 0-16 16,8 0 5-16,11 0 19 15,3 0-36-15,-5 0 0 16,-1-6 26-16,-16-2-26 15,-15 2 0-15,-16 3-12 16,-12 0-35-16,-10 3 19 16,-7-9-161-16,0 3-332 15,0-5-537-15</inkml:trace>
  <inkml:trace contextRef="#ctx0" brushRef="#br0" timeOffset="707">1498 67 2306 0,'0'0'292'15,"0"0"-214"-15,0 0-40 16,0 0 34-16,0 0 95 15,0 0-107-15,218-61-52 16,-152 61 8-16,2 0-15 16,-1 0-1-16,-6 0 35 15,-11 0-34-15,-18 0-2 0,-16 0 1 16,-16 0 0 0,0 0 31-16,-23 0-31 0,-19 0 0 15,-14 0-2-15,-2 0 4 16,-9 0-2-16,-1 0 10 15,3 0 22-15,-1 4 35 16,7 8-40-16,4 5 0 16,11 2 37-16,9 4-34 15,13 6-3-15,5 7-25 16,11 6-2-16,6 2 22 16,0-2-22-16,0 4 0 15,0-5 18-15,0-5-17 16,9-7 15-16,2-9-16 0,-5-4 0 15,0-11 18 1,0-1-18-16,1-4 0 0,10 0 17 16,1 0-16-16,10-4-1 15,7-5-2-15,1 7 2 16,4 2 0-16,2 0 0 16,4 17 0-16,4 18 3 15,-2 10-3-15,-2 11 1 16,-7 5-1-16,-5 4 0 15,-11 0 3-15,-11-3-3 16,-12-6 0-16,0-6 6 16,-9-9 0-16,-25-11 3 15,-8-10-9-15,-4-11 0 0,-2-9 40 16,-3 0-39-16,0-6 5 16,5-15 10-16,-1-4-16 15,12-2 0-15,12-1-66 16,23-15-105-16,0 4-206 15,20 2-611-15</inkml:trace>
  <inkml:trace contextRef="#ctx0" brushRef="#br0" timeOffset="1075">2447 270 2458 0,'0'0'510'0,"0"0"-404"16,0 0-67-16,0 0 113 16,0 0-34-16,0 0-72 15,0 0 4-15,-178 203-50 16,166-136 0-16,12 6 6 16,0 1-6-16,20-1 0 15,28-3-6-15,18-14 6 16,16-12 4-16,3-21-4 15,0-17-24-15,-6-6 6 16,-11-21-9-16,-19-29 15 16,-22-14 2-16,-24-12 10 15,-3-13 15-15,-39-9-15 16,-27 2 0-16,-10 7 0 0,-6 18 1 16,5 21 7-16,15 23-8 15,19 15-33-15,29 12-100 16,14 0-560-16,0 10-449 0</inkml:trace>
  <inkml:trace contextRef="#ctx0" brushRef="#br0" timeOffset="1696">3501 157 2357 0,'0'0'505'0,"0"0"-417"0,0 0-65 15,0 0 176-15,0 0-48 16,0 0-105-16,0 0-34 16,-31 92 2-16,28-21 13 15,-3 9 19-15,0 8-44 16,-1 3 22-16,-2 4 0 15,-5-4-18-15,5-12 0 16,-5-11-6-16,2-19 0 16,1-16 8-16,5-14-8 15,-1-14 0-15,7-5-1 0,-3 0-14 16,3-24 15-16,0-17-41 16,3-11 13-16,24-13 27 15,12-11-58-15,16-1 8 16,7-3-11-16,17 2-18 15,3 11 14-15,6 11 17 16,-2 12 40-16,-11 12-6 16,-17 8 24-16,-21 13-9 15,-15 5 51-15,-14 6 21 16,-8 0 33-16,0 0-16 16,-27 11-41-16,-19 17 6 15,-9 6-53-15,-11 10 23 16,0 3 2-16,12 0-11 15,7-3 25-15,15-2-20 16,12-4-7-16,6 1 20 0,11-1-33 16,3 4 14-1,0 2-13-15,20-3 10 0,16 4 13 16,10-2-11-16,7-4-2 16,5-4 4-16,-2-3-8 15,-4-3-14-15,7 5-1 16,-14-11-143-16,-17-6-339 0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6:22:29.849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50 228 1303 0,'0'0'334'0,"0"0"-163"16,0 0-33-16,0 0 79 16,0 0 2-16,0 0-43 15,0 0-61-15,-26 36-82 16,16 21 7-16,3 16 21 16,4 9-32-16,3 4 33 15,0 2-54-15,0 0-8 16,6-6 24-16,11-5-23 15,-3-9-2-15,-2-14-3 16,-1-13 4-16,-2-16 18 16,-6-9-18-16,0-16 0 15,-3 0 19-15,0-26-1 16,0-29 2-16,0-16-20 0,0-17 1 16,-6-12 20-1,-11-5-19-15,5-8-2 0,1 4 0 16,5 6 7-16,6 12 12 15,0 17-17-15,9 15 11 16,25 17 5-16,11 14-7 16,11 10-11-16,10 16 0 15,5 2 9-15,2 0-11 16,-5 29 2-16,-5 15 0 16,-15 12-1-16,-14 8 2 0,-25 10-1 15,-9 0 19 1,-20 2-18-16,-32-1 16 15,-13-5-17-15,-11-11 0 0,5-9-18 16,9-18 18-16,8-10-15 16,19-18-5-16,16-4-71 15,19-20-172-15,0-16-324 16,16-1-238-16</inkml:trace>
  <inkml:trace contextRef="#ctx0" brushRef="#br0" timeOffset="264">1327 13 1918 0,'0'0'360'0,"0"0"-167"15,0 0-104-15,0 0 93 0,-127 151 48 16,77-55-138-16,-2 25-36 15,6 12 8-15,7 9-26 16,8-4 17-16,16-8-40 16,12-12-13-16,3-14-2 15,6-26-20-15,31-18-86 16,37-34-181-16,-12-18-250 16,1-8-102-16</inkml:trace>
  <inkml:trace contextRef="#ctx0" brushRef="#br0" timeOffset="499">1608 247 1855 0,'0'0'680'16,"0"0"-579"-16,0 0-50 15,0 0 211-15,0 0-96 16,68 218-58-16,-25-121-51 15,7 5-18-15,5-1 36 16,7-10-75-16,0-4 0 16,1-14-10-16,-4-12-41 0,-6-2-147 15,-18-21-334 1,-15-11-506-16</inkml:trace>
  <inkml:trace contextRef="#ctx0" brushRef="#br0" timeOffset="719">1491 1090 2027 0,'0'0'485'16,"0"0"-363"-16,0 0 45 16,0 0 4-16,0 0-52 15,163-184-93-15,-65 93 8 16,13-9-34-16,2-3 0 15,-9 5-9-15,-18 16-79 0,-18 19-142 16,-23 28-244 0,-25 22-336-16</inkml:trace>
  <inkml:trace contextRef="#ctx0" brushRef="#br0" timeOffset="920">2905 735 2008 0,'0'0'683'0,"0"0"-555"16,0 0-116-16,0 0 16 0,179 0 18 16,-94 0-46-1,48-6-109-15,-26 0-480 0,-19 3-517 0</inkml:trace>
  <inkml:trace contextRef="#ctx0" brushRef="#br0" timeOffset="1099">2905 1029 2316 0,'0'0'588'16,"0"0"-504"-16,0 0-48 15,0 0 47-15,0 0-45 16,213 0-38-16,-63 0-63 16,-19 0-314-16,-16 0-825 0</inkml:trace>
  <inkml:trace contextRef="#ctx0" brushRef="#br0" timeOffset="1455">4090 924 196 0,'0'0'2058'0,"0"0"-1900"0,0 0-109 15,0 0-49-15,0 0 131 16,0 0-39-16,141-165-92 15,-95 106 0-15,-1-9 15 16,-5 0-14-16,-7 3 81 16,-7 6 58-16,-10 19-17 15,-6 13 27-15,-7 21-71 16,-3 6-16-16,0 27-5 16,0 29-32-16,0 20 4 15,0 14-12-15,-9 11-17 16,2-7 32-16,7-2-33 15,0-12-8-15,0-3-67 16,16-24-206-16,0-20-596 0</inkml:trace>
  <inkml:trace contextRef="#ctx0" brushRef="#br0" timeOffset="1642">4772 1127 2467 0,'0'0'551'0,"0"0"-444"15,0 0-99-15,0 0-8 16,0 0-108-16,0 0-589 16,0 0-1485-16</inkml:trace>
  <inkml:trace contextRef="#ctx0" brushRef="#br0" timeOffset="2101">5353 458 1230 0,'0'0'1146'0,"0"0"-997"15,0 0-112-15,0 0-36 16,195-13 106-16,-115 11-14 15,2-2-67-15,-3 2 45 16,-17-2-65-16,-22 2-5 16,-20-2 4-16,-20 2 23 0,-3-1 82 15,-44-3-64 1,-19 0-9-16,-11-2 23 0,-16-1-39 16,-1 7-6-16,6-3 26 15,6 5-16-15,17 0 20 16,14 0-28-16,20 9-16 15,14 8 4-15,17 8-5 16,0 6-8-16,17 11 7 16,25 5 1-16,10 3 10 15,10 4-10-15,3-1 0 16,5 3 7-16,-5-1-7 16,-2 1-7-16,-9-1 7 15,-11-7 0-15,-16-2 19 16,-27-2-19-16,0-4 0 15,-36-5 31-15,-23-2-31 0,-13-12-18 16,-1-10-30-16,-6-11-96 16,22-20-150-16,17-16-540 0</inkml:trace>
  <inkml:trace contextRef="#ctx0" brushRef="#br0" timeOffset="2401">6005 0 2347 0,'0'0'470'0,"0"0"-427"16,0 0 33-16,0 0 174 15,209 139-109-15,-146-53-53 16,7 18-43-16,-13 13-1 15,-4 10 28-15,-16 6-41 16,-22 2-8-16,-15-2-5 16,0-13-18-16,-35-19-29 15,-7-19-22-15,-6-20-27 16,6-22-12-16,4-33-176 16,8-7-423-16,13-9-410 0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6:22:33.774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4 34 1478 0,'0'0'284'16,"0"0"-146"-16,0 0-56 16,0 0 76-16,0 0-9 0,0 0-12 15,-14 137-23-15,22-39-25 16,1 19 13-16,0 14-22 16,-4 3-24-16,-5 2 6 15,0-12-60-15,0-16 17 16,0-22-9-16,0-27-9 15,0-21 37-15,0-18-38 16,0-14 0-16,0-6 36 16,0 0-30-16,0-13 17 15,0-23-23-15,12-7 11 16,10-18-26-16,9 3 7 16,4 5-3-16,4 9-3 0,4 11 7 15,-1 18 1-15,-2 6-5 16,-1 9-28-16,-5 9 26 15,-5 21-20-15,-10 9 27 16,-5 11-2-16,-14-9 9 16,0 2-2-16,-8-4-8 15,-20-7 9-15,-9-8 4 16,-2-12-4-16,-4-6 0 16,1-6 17-16,7 0-17 15,7-27-13-15,25-37-175 16,3 2-326-16,0 0-170 0</inkml:trace>
  <inkml:trace contextRef="#ctx0" brushRef="#br0" timeOffset="280">537 0 1774 0,'0'0'361'16,"0"0"-289"-16,0 0 12 16,0 0 45-16,181 187 18 15,-122-91-33-15,9 43-38 16,-2 41-14-16,-7 32-12 16,-17-24-34-16,-25-35 25 15,-14-47-41-15,-3-35-14 16,-8 7 13-16,-17-4-80 0,-4 3-10 15,-14-16-74-15,10-21-198 16,7-15-321-16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6:22:34.729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57 141 1795 0,'0'0'564'16,"0"0"-491"-16,0 0-41 15,0 0 133-15,-19 221 11 0,19-130-31 16,0 10-107-1,0-2-22-15,0 4 19 0,0-5-35 16,0-10 0-16,-3-11 0 16,0-12 0-16,0-21-11 15,0-15-7-15,3-10-76 16,0-19-2-16,0 0-10 16,0-13 1-16,0-32-26 15,0-13 49-15,0-18 75 16,0-15-30-16,-4-13 31 15,0-14 6-15,-2 5 1 16,3-1 17-16,3 14 12 16,0 20 36-16,0 21 37 15,13 21-47-15,13 18-12 16,14 14 14-16,8 6-12 0,12 2 33 16,2 28-33-16,3 12-13 15,-6 7 18-15,-13 10-12 16,-17 3-18-16,-19 3 3 15,-10 0-14-15,-13 0-10 16,-36-7-10-16,-10-4-8 16,-3-14 17-16,-1-9-107 15,15-28-37-15,11-6-79 16,15-36-314-16,16-2-955 0</inkml:trace>
  <inkml:trace contextRef="#ctx0" brushRef="#br0" timeOffset="266">1210 0 1317 0,'0'0'1164'0,"0"0"-988"16,0 0-120-16,-114 152 85 15,78-58 74-15,-7 42-118 16,4 40-58-16,10-10 20 16,12-10-49-16,17-26-1 15,0-31-9-15,17 2-26 0,18 3-70 16,44-26-210-16,-11-24-71 16,-3-28-207-16</inkml:trace>
  <inkml:trace contextRef="#ctx0" brushRef="#br0" timeOffset="750">1895 332 1650 0,'0'0'572'16,"0"0"-335"-16,0 0-84 15,0 0 30-15,0 0-14 16,-197 186-78-16,157-98-1 16,14 9-60-16,14-5-22 15,12-4 40-15,0-11-42 16,15-12-6-16,25-12 0 16,13-22-16-16,5-18 15 0,9-13-41 15,-5 0 6 1,-4-32 35-16,-5-16-17 0,-17-10 18 15,-10-13 8-15,-17-10 0 16,-9-3 55-16,0-5-41 16,-12 10 2-16,-18 11-13 15,4 18-11-15,17 27-111 16,4 12-397-16,5 11-963 0</inkml:trace>
  <inkml:trace contextRef="#ctx0" brushRef="#br0" timeOffset="929">2674 1139 2388 0,'0'0'533'0,"0"0"-464"15,0 0-58-15,0 0-11 16,0 0-154-16,0 0-775 0</inkml:trace>
  <inkml:trace contextRef="#ctx0" brushRef="#br0" timeOffset="1498">3099 370 2104 0,'0'0'488'16,"0"0"-445"-16,0 0-31 16,0 0 31-16,0 0 91 15,204 0-85-15,-127 0-48 16,8 0 56-16,8 0-9 16,-2 0 47-16,-6 0-50 15,-12 0-45-15,-18 0 22 16,-22 0-22-16,-16 0 0 15,-14 0 5-15,-3 0 17 16,-14 0 41-16,-25 0-51 16,-10 0-6-16,-10-7 15 0,-3-1-9 15,-1 8-12 1,4-4 32-16,5 4-9 0,0 0 1 16,12 0 0-16,5 19-22 15,12 5 2-15,5 8 4 16,8 1-8-16,4 7 0 15,8-4 0-15,0 0 3 16,11-4-2-16,18 1-1 16,7-4 14-16,10 0-14 15,-1 1-1-15,5-4-8 16,-4 0 9-16,-7-1-2 16,-4 2 2-16,-7 1 0 15,-9 2 0-15,-10-2 12 16,-6 9-12-16,-3-2 0 15,0 4 0-15,-28-1 11 0,-15-5-11 16,-2-4-5-16,-6-9-10 16,3-8-30-16,5-6-23 15,17-6-90-15,10-21-157 16,13-6-439-16</inkml:trace>
  <inkml:trace contextRef="#ctx0" brushRef="#br0" timeOffset="1884">4978 197 2365 0,'0'0'455'16,"0"0"-417"-16,0 0 42 16,0 0 94-16,0 0-96 15,-179 93-50-15,100-37 2 16,0 7-21-16,7-4-9 16,7 0 1-16,15-6 0 15,21-8 12-15,13-5-13 16,12-7 0-16,4-1 2 0,11-6-1 15,24 7-2 1,11-1 1-16,7 3 0 0,3 4 16 16,2 2-16-16,1 1 0 15,0-1-1-15,3 0-14 16,29 4-110-16,-15-13-145 16,-13-12-645-16</inkml:trace>
  <inkml:trace contextRef="#ctx0" brushRef="#br0" timeOffset="2150">5516 403 2324 0,'0'0'571'16,"0"0"-557"-16,0 0-1 15,0 0 131-15,0 0-27 16,141 216-11-16,-76-137-97 16,7 3-7-16,10-2 36 15,3-4-26-15,0-11-12 16,-6-9-13-16,-17-11-81 16,-14-29-117-16,-14-9-541 15,-19-7-574-15</inkml:trace>
  <inkml:trace contextRef="#ctx0" brushRef="#br0" timeOffset="2376">6249 321 1974 0,'0'0'656'0,"0"0"-588"16,0 0 88-16,0 0 38 15,-164 206-29-15,88-121-41 16,-12 1-93-16,-6 5-7 16,1-12-18-16,8-5-6 15,20-12-15-15,33-13-182 16,15-18-341-16,17-17-457 0</inkml:trace>
  <inkml:trace contextRef="#ctx0" brushRef="#br0" timeOffset="2769">7215 374 2392 0,'0'0'531'0,"0"0"-490"16,0 0-40-16,0 0 109 16,-220 91-16-16,155-35-56 15,5 6-14-15,18 1-15 16,10 6-15-16,18-4 6 15,14-4 0-15,0 0 15 16,20-5-15-16,22-7 0 16,18 1 4-16,2-5 8 15,6-5-12-15,1 1 0 0,1 4-22 16,-2-11-6 0,20 5-86-16,-15-9-459 0,-22-13-261 0</inkml:trace>
  <inkml:trace contextRef="#ctx0" brushRef="#br0" timeOffset="3124">7689 476 2186 0,'0'0'588'0,"0"0"-540"16,0 0-47-16,0 0 113 0,0 0 18 16,0 0-69-16,206-79-44 15,-140 82-13-15,-4 30 68 16,-6 10-43-16,-13 14-1 16,-17 10 6-16,-10 10-20 15,-16-4 2-15,-3 9 2 16,-39 5-14-16,-11-8 9 15,1-5-15-15,5-15-8 16,21-14 7-16,20-14-18 16,6-10 18-16,9-6-46 15,41-4-6-15,67-11-38 16,-5 0-255-16,-1-9-489 0</inkml:trace>
  <inkml:trace contextRef="#ctx0" brushRef="#br0" timeOffset="3314">8937 1334 2760 0,'0'0'94'0,"0"0"-94"16,0 0-18-16,0 0-3 15,0 0-280-15,0 0-1747 0</inkml:trace>
  <inkml:trace contextRef="#ctx0" brushRef="#br0" timeOffset="3655">9320 281 2318 0,'0'0'426'0,"0"0"-426"16,0 0-23-16,0 0 23 15,196 70 57-15,-131-47-15 16,1-3-32-16,-1-5-8 16,5-4 17-16,-8-5-8 15,-3-4-5-15,-13 3 23 0,-17-3-23 16,-16 7 81-16,-13 12 1 15,0 13 7-15,0 18 5 16,-13 16-56-16,-10 11 6 16,-3 12-42-16,3 0-1 15,6 0 19-15,11-11-26 16,6-9 0-16,0-15-20 16,0-12-37-16,0-12-128 15,0-17-401-15,0-9-369 0</inkml:trace>
  <inkml:trace contextRef="#ctx0" brushRef="#br0" timeOffset="3831">9581 841 1350 0,'0'0'1274'0,"0"0"-1065"16,0 0-194-16,0 0-14 15,223-52-1-15,-112 35-21 16,-15 1-505-16,-22 2-778 0</inkml:trace>
  <inkml:trace contextRef="#ctx0" brushRef="#br0" timeOffset="4108">10256 199 2386 0,'0'0'533'0,"0"0"-420"0,0 0-112 15,0 0 24-15,0 0 84 16,98 189-34-16,-58-92-4 16,-4 15-59-16,-1 9 26 15,-2 2 30-15,-7 4-43 16,-9 1 0-16,-17-2-25 15,0-8 0-15,-30-14-11 16,-19-18 11-16,-3-21-70 0,2-19-20 16,11-27-148-1,13-19-371-15,14 0-501 0</inkml:trace>
  <inkml:trace contextRef="#ctx0" brushRef="#br0" timeOffset="4286">11235 968 1508 0,'0'0'1247'0,"0"0"-1101"16,170-32-112-16,-82 21-25 16,0 0-18-16,5 7-124 15,-28 0-487-15,-25 4-659 0</inkml:trace>
  <inkml:trace contextRef="#ctx0" brushRef="#br0" timeOffset="4422">11176 1325 2241 0,'0'0'733'0,"0"0"-632"15,187-8-32-15,-14-16-22 16,-23 6-47-16,-6-3-566 0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6:22:53.623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0 513 1692 0,'0'0'272'0,"0"0"-220"0,0 0-46 16,0 0 33-16,0 0 20 15,184-82-33-15,-125 38 11 16,3-8-35-16,-3-2 20 16,-4-5 63-16,-9 0 61 15,-7 7 11-15,-12 6-12 16,-11 14-26-16,-9 11 26 16,-7 9-48-16,0 12-7 15,0 0-15-15,0 40-51 16,-7 25 27-16,-9 25-51 15,3 19 0-15,2 3 5 16,5 0 2-16,6-9-5 16,0-7-2-16,0-12 0 15,0-15-15-15,0-8 7 0,0-14-74 16,6-12-44-16,5-20-259 16,-5-12-317-16,5-3-627 0</inkml:trace>
  <inkml:trace contextRef="#ctx0" brushRef="#br0" timeOffset="259">1113 77 1440 0,'0'0'601'16,"0"0"-434"-16,-23 200 46 0,-2-96 32 15,-12 5-21-15,1 2-22 16,1-2-144-16,1-8-26 16,8-9 25-16,7-13-51 15,2-14-6-15,8-12 0 16,1-15-78-16,8-13-73 16,0-15-351-16,0-10-144 15,8 0-1130-15</inkml:trace>
  <inkml:trace contextRef="#ctx0" brushRef="#br0" timeOffset="758">1496 57 1746 0,'0'0'551'16,"0"0"-505"-16,0 0 57 15,0 0 90-15,187-42-59 16,-122 42-49-16,5 29-30 16,-8 10-40-16,-10 8 50 15,-19 10-61-15,-21-1-2 16,-12 2 29-16,-3-2-31 16,-33-6-7-16,-10-9-1 15,-2-8 8-15,-1-13 17 0,7-8-17 16,8-8 0-1,14-4 17-15,11 0 10 0,9 0 20 16,0 0-47-16,20 0 7 16,18 0-11-16,15 0 4 15,6 17 0-15,4 6-6 16,5 15 6-16,3 10-12 16,5 8 11-16,-7 3 1 15,-10 3 5-15,-17-6-5 16,-22-2 0-16,-17-8 28 15,-3-6-22-15,-32-4 12 16,-24-7-7-16,-9-8-1 16,-11-9 49-16,4-9-41 15,0-3 10-15,9 0 23 16,12-17-38-16,11-4-10 0,11 0-3 16,22-5-97-16,7 6-111 15,0 1-682-15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6:23:06.702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0 731 1699 0,'0'0'300'0,"0"0"-199"0,0 0-91 15,0 0 24-15,0 0 27 16,207-106-38-16,-145 47 4 15,3-9-15-15,-3-2 11 16,-10 1 77-16,-12 8 32 16,-7 10 64-16,-15 14-49 15,-4 15-25-15,-11 20 20 16,-3 2-76-16,0 35-25 16,-3 31-4-16,-14 27-16 15,-6 18 25-15,4 12-38 16,-1-6-7-16,5-10 21 15,4-17-22-15,8-16-8 16,3-15 2-16,0-18-59 0,0-17-90 16,9-16-337-16,5-8-247 15</inkml:trace>
  <inkml:trace contextRef="#ctx0" brushRef="#br0" timeOffset="236">1021 352 2067 0,'0'0'365'16,"0"0"-181"-16,-66 210 65 16,31-106-52-16,-1 8-24 0,0-8-127 15,4-5-35-15,1-5 20 16,5-10-31-16,10-18-31 15,7-15-130-15,9-24-172 16,0-23-320-16,12-4-654 0</inkml:trace>
  <inkml:trace contextRef="#ctx0" brushRef="#br0" timeOffset="653">1227 300 1605 0,'0'0'284'16,"0"0"-151"-16,0 0 67 0,0 0-2 15,210 4-31-15,-157 23-29 16,-11 11-88-16,-16 6 26 16,-20 6-46-16,-6 0 5 15,-12-1-14-15,-24-1-21 16,-1-10 37-16,1-5-35 15,4-10-2-15,9-8 16 16,13-9-8-16,10-6-16 16,0 0-4-16,13 0-110 15,24 0 89-15,11 0-30 16,12 2-22-16,2 16 33 16,-3 15 25-16,-4 9 27 0,-10 7 8 15,-17 4 27-15,-19 6 70 16,-9-7-26-16,-14 2-31 15,-28-7 35-15,-13-5-50 16,-7-13 3-16,-4-4-25 16,1-12-10-16,9-13-2 15,7 0-2-15,29-41-136 16,13-2-95-16,7-5-379 0</inkml:trace>
  <inkml:trace contextRef="#ctx0" brushRef="#br0" timeOffset="843">2331 710 1886 0,'0'0'360'16,"0"0"-212"-16,0 0-22 15,245-10 144-15,-160 2-194 16,-6-1-76-16,6 0-166 15,-20 3-308-15,-25-2-206 0</inkml:trace>
  <inkml:trace contextRef="#ctx0" brushRef="#br0" timeOffset="1033">2570 471 2038 0,'0'0'370'0,"0"0"-181"16,0 0 5-16,0 197-4 16,0-126-133-16,0 0-29 15,0 1-28-15,16 6-148 16,-6-18-306-16,3-13-765 0</inkml:trace>
  <inkml:trace contextRef="#ctx0" brushRef="#br0" timeOffset="1390">3549 524 1835 0,'0'0'239'0,"0"0"-189"16,0 0 18-16,170-176 89 15,-127 114-61-15,-8 0-19 16,-11 12-20-16,-9 6 126 16,-7 17-20-16,-8 18-66 15,0 9 36-15,0 21-71 16,-5 38-44-16,-10 14 45 0,-2 15-53 15,4 7 2-15,4-1-12 16,6-8-10-16,3-4 4 16,0-18-97-16,3 8-102 15,16-22-160-15,-2-14-334 0</inkml:trace>
  <inkml:trace contextRef="#ctx0" brushRef="#br0" timeOffset="1653">4609 18 2118 0,'0'0'387'0,"0"0"-256"0,0 0 27 16,-91 233 59-16,44-132-21 15,2 12-113-15,-1 5-53 16,4 3 2-16,2-4-32 16,8-4-1-16,2-16-38 15,10-17-139-15,11-15-162 16,6-24-456-16,3-20-1095 0</inkml:trace>
  <inkml:trace contextRef="#ctx0" brushRef="#br0" timeOffset="2035">5153 123 1652 0,'0'0'919'0,"0"0"-761"15,0 0-91-15,-229 130 165 16,147-48-62-16,7 16-56 16,8 16-68-16,16-1-32 15,14 7 34-15,18-1-48 16,16-4 0-16,3-22-24 0,13-16 4 16,33-23-59-16,10-28 3 15,12-20-10-15,-2-6 47 16,-4-38-56-16,-16-10 57 15,-24-10 38-15,-19 1 24 16,-3 2 29-16,-42 5-19 16,-27 8-16-16,-13 15 33 15,-6 18-51-15,9 9-78 16,25 0-76-16,20 22-484 16,25 1-885-16</inkml:trace>
  <inkml:trace contextRef="#ctx0" brushRef="#br0" timeOffset="2261">5618 778 2507 0,'0'0'455'0,"0"0"-413"15,0 0-41-15,0 0 83 16,196-39-42-16,-126 31-41 16,1 4-1-16,14 4-131 15,-20 0-226-15,-19 0-399 0</inkml:trace>
  <inkml:trace contextRef="#ctx0" brushRef="#br0" timeOffset="2433">5677 1081 2572 0,'0'0'472'0,"0"0"-464"16,0 0 6-16,278-14-28 15,-164-7-51-15,-15 6-740 0</inkml:trace>
  <inkml:trace contextRef="#ctx0" brushRef="#br0" timeOffset="3054">6760 474 674 0,'0'0'1343'0,"0"0"-1231"0,0 0-112 16,0 0 0-16,0 0 43 16,181-170 11-16,-119 107-54 15,0-2 0-15,-13 6 71 16,-10 7 101-16,-13 13 19 15,-12 18 6-15,-11 16-78 16,-3 5 53-16,0 26-113 16,-23 32-20-16,-3 23 34 15,-4 13-45-15,7 4-11 16,6-4-17-16,8-9-6 16,6-7 5-16,3-11-156 15,9-21-173-15,11-17-468 0</inkml:trace>
  <inkml:trace contextRef="#ctx0" brushRef="#br0" timeOffset="3296">7566 74 2176 0,'0'0'380'0,"0"0"-257"15,-50 153 71-15,18-59 87 16,-7 15-130-16,-1 8-57 16,4 2-50-16,7-13-35 0,6-3 15 15,7-10-24 1,9-9-69-16,7-16 12 0,0-10-166 16,7-19-550-16,9-22-696 0</inkml:trace>
  <inkml:trace contextRef="#ctx0" brushRef="#br0" timeOffset="3671">7796 174 2205 0,'0'0'358'0,"0"0"-274"15,0 0 77-15,0 0 21 0,0 0-67 16,170-42-70-16,-119 55-27 16,2 16 45-16,-10 9-61 15,-14 9 20-15,-9 12 7 16,-20 0-5-16,0 9 13 16,-34 9-28-16,-20-4-8 15,-15 4 16-15,-1-5-17 16,5-6-4-16,9-13-2 15,18-13 12-15,15-6-6 16,9-7 0-16,14-7 0 0,0 4 6 16,17-7-5-1,32-2-1-15,16-6 0 0,14-3 6 16,12-6-15-16,44 0-97 16,-24 0-162-16,-23 0-640 0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6:23:18.813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566 532 1957 0,'0'0'306'16,"0"0"-243"-16,0 0-11 0,0 0 140 15,0 0-33 1,0 0-66-16,11-55-41 0,-11 38 18 15,-8 2 11-15,-15 0-11 16,-13 6 13-16,-13 7-52 16,-13 2-5-16,-9 9-4 15,-8 26-20-15,3 15 17 16,10 9-2-16,15 2-10 16,14 4 27-16,24 0-33 15,13-9 10-15,0-5-10 16,39-11 0-16,23-16-1 15,20-12-17-15,23-12-56 16,56-29-166-16,-27-15-410 0,-19-6-182 16</inkml:trace>
  <inkml:trace contextRef="#ctx0" brushRef="#br0" timeOffset="247">903 0 2248 0,'0'0'587'16,"0"0"-519"-16,0 0-54 15,0 0 191-15,0 0-52 16,147 186-59-16,-78-98 2 16,-2 15-33-16,-10 9 33 15,-17 11-17-15,-27 0-44 16,-13 6 8-16,-36 3-43 0,-32-2-16 15,-14-9-44 1,-17 0-92-16,22-33-132 0,17-29-881 0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6:23:24.485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92 298 1862 0,'0'0'339'0,"0"0"-269"16,0 0 73-16,0 0 113 15,-40 188-101-15,25-88-40 16,-1 12-59-16,5 11-3 15,5 3 0-15,3-9-22 16,3-12 14-16,0-10-44 16,0-22 13-16,0-16 13 15,0-25-26-15,0-14 8 16,0-16-3-16,0-2 0 16,0-13 43-16,0-35-34 15,0-23-9-15,0-19-10 16,6-23 10-16,4-11-1 0,3-6-5 15,-3 4-10-15,2 13-4 16,8 22 10-16,3 25-1 16,7 18-2-16,2 18 2 15,8 16 5-15,5 4 0 16,11 10-3-16,4 0-9 16,2 18 8-16,-7 22 4 15,-5 8 23-15,-8 6-23 16,-13 1 19-16,-12-4-12 15,-17-8-6-15,0-1 28 16,-34-4-24-16,-23 0-5 16,-19-4-6-16,-3-9-14 15,7-9 20-15,16-10-48 0,36-12-89 16,17-25-174 0,3-9-530-16</inkml:trace>
  <inkml:trace contextRef="#ctx0" brushRef="#br0" timeOffset="245">1392 82 2043 0,'0'0'549'15,"0"0"-487"-15,-128 195-16 0,37-39 131 16,-4 47 3-1,13 12-37-15,27-35-74 16,24-48-21-16,25-50-23 0,6-17-25 16,0 4 9-1,3-2-9-15,31-7-79 0,40-42-157 16,-5-16-375-16,-3-2-582 0</inkml:trace>
  <inkml:trace contextRef="#ctx0" brushRef="#br0" timeOffset="489">1635 454 2313 0,'0'0'386'16,"0"0"-295"-16,0 0 58 15,85 206 40-15,-39-110-48 16,16 15-52-16,12-3-59 15,8 2 18-15,6-11-36 16,-3-7-10-16,-6-15 11 16,-6-13-13-16,-15-20-52 15,-5-23-128-15,-16-15-377 16,-15-6-435-16</inkml:trace>
  <inkml:trace contextRef="#ctx0" brushRef="#br0" timeOffset="722">2590 486 1945 0,'0'0'595'16,"0"0"-532"-16,0 0 123 16,-65 168 84-16,12-78-115 15,-19 4-65-15,-10 5-49 16,-9-3-24-16,-4-6 23 15,6-11-40-15,13-17-15 16,22-16-24-16,17-15-108 16,34-31-189-16,3 0-464 15,3-10-1017-15</inkml:trace>
  <inkml:trace contextRef="#ctx0" brushRef="#br0" timeOffset="1050">2771 524 2199 0,'0'0'362'0,"0"0"-297"16,0 0-30-16,202 23 162 16,-109 10-81-16,11 5-19 15,10 4-14-15,8 2-32 16,-1-4 3-16,-7-4-33 15,-12-3-6-15,-23-1 19 16,-24-5-25-16,-22 0 25 0,-27-1 4 16,-6 9 20-16,-29 7 10 15,-33 5-59-15,-17 9 1 16,-12-1 1-16,-5 2-10 16,5-7 9-16,9-7-10 15,17-6-37-15,22-13-7 16,29-24-94-16,14 0-329 15,0-7-525-15</inkml:trace>
  <inkml:trace contextRef="#ctx0" brushRef="#br0" timeOffset="1500">4593 392 2126 0,'0'0'383'0,"0"0"-298"16,0 0 18-16,0 0 70 15,218-18-67-15,-161 36-52 16,-4 17-11-16,-13 12 35 16,-23 6-58-16,-17 6-13 15,-11 3 4-15,-41-6-11 16,-7-4-11-16,-6-10-5 15,6-12 16-15,10-9-8 16,12-9 8-16,18-6-3 0,16-6-3 16,3 0-10-1,12 0-17-15,30 0 13 0,12 0 20 16,11 0-9-16,6 19 9 16,5 17 0-16,0 10 63 15,-8 11-35-15,-8 5 19 16,-21 5 11-16,-16 3-13 15,-23-5 7-15,0-7-22 16,-40-5-9-16,-22-11-1 16,-11-8-20-16,-9-12 18 15,8-14-18-15,1-8-23 16,15-27-41-16,19-19-162 16,19-12-592-16</inkml:trace>
  <inkml:trace contextRef="#ctx0" brushRef="#br0" timeOffset="1757">5567 0 2462 0,'0'0'336'16,"0"0"-258"-16,0 0 42 15,199 180 53-15,-120-85-17 16,-5 19-69-16,-4 12-2 16,-8 38-13-16,-27 29-40 0,-35 22-14 15,-6-18-18 1,-45-44-69-16,-54-10-86 0,18-59-347 16,-4-4-468-16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6:23:28.200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120 171 2728 0,'0'0'307'0,"0"0"-257"16,0 0-39-16,0 0 59 16,0 155 82-16,0-50-90 15,0 14-51-15,0 11 14 16,0 0-16-16,-14 0 11 0,-1-11-19 15,-5-12 4 1,3-24-5-16,4-27-18 0,4-23-30 16,-2-25-22-16,5-8-66 15,0-17-138-15,6-35-20 16,0-21 77-16,0-18 11 16,0-15 50-16,0-36 92 15,0-31 64-15,0 8 2 16,6 21 60-16,14 26 12 15,5 41 59-15,9 6 40 16,11 10-19-16,12 25-2 16,8 21-1-16,3 15-39 15,11 11 3-15,3 31-44 16,-7 15-17-16,-3 14 21 16,-14 8-44-16,-14 0-6 0,-26 3-4 15,-18-2-21 1,-18-7 0-16,-44-1-6 0,-23-10-49 15,-14-9 10-15,-6-15-81 16,10-20-107-16,23-21-91 16,27-33-264-16,25-14-1248 0</inkml:trace>
  <inkml:trace contextRef="#ctx0" brushRef="#br0" timeOffset="240">1374 106 2550 0,'0'0'352'16,"0"0"-270"-16,-147 247-1 16,68-96 130-16,13-11-79 15,10 6-17-15,14-2-88 16,25-31-27-16,17-2 0 15,0-17-55-15,62-29-76 16,4-24-143-16,0-23-785 0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6:23:27.404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427 876 1837 0,'0'0'549'16,"0"0"-427"-16,0 0-95 16,0 0 113-16,0 0 70 15,-184-18-90-15,145 18-29 16,-4 0-28-16,7 18 15 16,-4 17-47-16,11 15-19 15,4 3 23-15,5 3-34 16,14-2-2-16,6-8-4 15,0-8 5-15,20-11-12 16,14-12-26-16,12-13-55 0,7-2 6 16,6-17-56-16,7-31 25 15,-1-13 13-15,0-19-14 16,-5-11 48-16,-9-8 20 16,-8-14 51-16,-13-5 55 15,-13 3 29-15,-8 9 14 16,-6 18 15-16,-3 25 22 15,0 31 19-15,0 30-45 16,0 2-35-16,0 55-18 16,0 31-36-16,-3 26 1 15,-6 11-5-15,-5 8-16 16,0-8 13-16,5-11-13 0,3-14-4 16,2-20 2-16,4-11-14 15,0-25-35-15,4-32-123 16,15-10-379-16,8-6-241 0</inkml:trace>
  <inkml:trace contextRef="#ctx0" brushRef="#br0" timeOffset="244">937 0 2266 0,'0'0'494'15,"0"0"-427"-15,0 0 110 16,139 184 19-16,-85-90-70 0,5 11-16 16,1 10-45-16,-9 3 2 15,-8 9 4-15,-20-1-59 16,-23 4 3-16,0-5-15 16,-32-11-48-16,-18-14-51 15,-22-10-139-15,10-25-516 16,10-25-1526-16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6:23:50.044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90 0 1844 0,'0'0'620'0,"0"0"-482"0,0 0-127 16,0 0 121 0,0 0 37-16,100 182-26 0,-53-90-42 15,5 5-56-15,4 1 19 16,-1-12-64-16,-2-2 6 16,-5-14 18-16,-5-12-24 15,-7-6-54-15,-13-14-81 16,-14-9-134-16,-9-12-261 15,0-10-11-15,0-7-659 0</inkml:trace>
  <inkml:trace contextRef="#ctx0" brushRef="#br0" timeOffset="241">861 155 1706 0,'0'0'658'16,"0"0"-550"-16,0 0-63 16,-127 165 95-16,49-88 67 15,-17 6-16-15,-10-1-147 16,-3 1-22-16,6-4 12 16,11-11-34-16,18-9-6 15,25-13-51-15,19-13-82 16,24-14-152-16,5-13-360 15,0-6-523-15</inkml:trace>
  <inkml:trace contextRef="#ctx0" brushRef="#br0" timeOffset="772">1982 155 2252 0,'0'0'464'0,"0"0"-458"16,0 0-5-16,0 0 158 16,0 0 24-16,0 0-129 0,0 0-48 15,-138 106 29 1,89-64-25-16,-7-3 10 0,-3 2-17 15,4-5 10-15,-1 1 10 16,10-7-23-16,10-7 0 16,13-5 7-16,6-1-7 15,8-6-6-15,-1 2-6 16,4 2 24-16,-5-3 8 16,-1 2-20-16,-2 1 0 15,-2 0 27-15,3-3-27 16,3-1 0-16,1-1-1 15,3-1 13-15,-2-1-2 16,5-3-10-16,3 5 0 16,0-5 0-16,0 4 0 15,0 3 0-15,14-1 0 0,8 4 9 16,10 3 37-16,8 3-46 16,5 5 0-16,8 1 11 15,4 9-4-15,5 2-5 16,-1 4-2-16,5 4 3 15,-3 4-17-15,-6-4-86 16,19 11-101-16,-13-13-173 16,-15-15-438-16</inkml:trace>
  <inkml:trace contextRef="#ctx0" brushRef="#br0" timeOffset="1206">2614 266 2428 0,'0'0'376'0,"0"0"-358"15,0 0-12-15,0 0 51 16,0 0 57-16,176-119-19 15,-114 119-93-15,7 0-1 16,-4 32 28-16,-3 12-8 16,-9 10 49-16,-21 11-69 0,-15 10 0 15,-17 9 7-15,-23 4 1 16,-39 4-9-16,-13 1 12 16,-11-8-3-16,5-8 31 15,9-18-39-15,17-13 9 16,21-12 60-16,18-13-55 15,16-7-3-15,0-2 2 16,42 0-14-16,17-6 54 16,20-6-54-16,16 0 0 15,12 0-12-15,3 0 6 16,-5 0-42-16,-17-6-104 16,-11-6-155-16,-24 3-317 15,-24-2-385-15</inkml:trace>
  <inkml:trace contextRef="#ctx0" brushRef="#br0" timeOffset="1470">3707 35 2521 0,'0'0'299'0,"0"0"-220"15,0 0-58-15,216 161 111 16,-137-79 75-16,6 13-94 16,-8 18-47-16,-4 10-7 15,-10 33-22-15,-24-9-36 16,-30 1-1-16,-9-4-41 0,-65-30-41 16,-26 5-105-16,-79 2-99 15,22-32-455-15,10-27-1052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5:58:17.617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705 386 1190 0,'0'0'1044'15,"0"0"-804"-15,0 0-148 16,0 0 108-16,-20-191 33 16,-3 139-91-16,-9 4-63 15,-7 9-32-15,-11 7-22 16,-13 14 27-16,-5 18-40 16,-14 0-11-16,0 30 9 15,8 23 4-15,4 14-15 0,18 10 1 16,19 5 0-1,21 4-14-15,12-3 4 0,9-1-38 16,33-6 48-16,14-3-25 16,13-8 7-16,10-4 3 15,3-5 15-15,0-7-18 16,-8-1 18-16,-1-1 0 16,-18-6 1-16,-13-1 7 15,-14-4-9-15,-28-1 1 16,0-2 0-16,-37-3 46 15,-28-4-20-15,-20-5-10 16,-8-4 23-16,-1-8-33 16,6-9 19-16,12 0-22 15,20 0 5-15,21-15-16 16,24-6-10-16,39-23-110 0,29 3-362 16,13 0-488-16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6:23:49.088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525 158 1807 0,'0'0'307'16,"0"0"-180"-16,0 0-125 0,0 0 48 15,0 0 138-15,0 0-82 16,-141-24-23-16,105 34-8 16,-10 25 7-16,-3 21 46 15,-7 20-57-15,2 12-24 16,0 17 36-16,12 1-35 15,13-1-24-15,18-8-15 16,11-11 0-16,0-12 15 0,34-15-24 16,14-18-27-1,18-26 21-15,13-15-29 0,6-21 13 16,6-40 13-16,-1-25 9 16,-19-14 8-16,-15-10 8 15,-24-5-16-15,-21 7 39 16,-11 2-18-16,-8 11 9 15,-27 19-13-15,-1 17-16 16,-4 21-1-16,11 28-47 16,7 10-125-16,22 44-149 15,0 9-363-15,0 5-523 0</inkml:trace>
  <inkml:trace contextRef="#ctx0" brushRef="#br0" timeOffset="316">1828 0 2123 0,'0'0'588'16,"0"0"-572"-16,0 0 81 15,0 0 72-15,0 0-73 16,0 0-11-16,-226 158-84 15,158-101-1-15,2-2 55 16,10-1-55-16,14-4 0 16,16-3 0-16,9-5 9 15,14 1-9-15,3-3 0 0,0 4 0 16,26-4-13-16,10-2 13 16,4 3-6-16,9-3-68 15,-1-2-72-15,11 4 11 16,-13-7-248-16,-16-10-441 0</inkml:trace>
  <inkml:trace contextRef="#ctx0" brushRef="#br0" timeOffset="520">1160 879 2414 0,'0'0'488'0,"0"0"-447"16,0 0 7-16,0 0 83 0,0 0-24 16,0 0-16-16,144 178-91 15,-78-139-51-15,45 8-70 16,-16-12-396-16,-10-11-823 0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6:23:53.100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22 0 872 0,'0'0'1326'0,"0"0"-1040"0,0 0-248 15,0 0 10-15,0 0 19 16,0 0 22-16,0 0-16 16,154 53-73-16,-81-29-77 15,1 6-211-15,-18-7-347 16,-22-9-1087-16</inkml:trace>
  <inkml:trace contextRef="#ctx0" brushRef="#br0" timeOffset="149">0 495 2177 0,'0'0'365'0,"0"0"-294"0,0 0-2 16,0 0-69-16,291 74-5 16,-144-54-230-16,-7-8-898 0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6:23:52.225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52 2465 0,'0'0'350'0,"0"0"-257"15,0 0-80-15,0 0-11 16,0 0 43-16,210-46 33 16,-113 40-78-16,11 6-29 15,30 0-70-15,-27 4-405 16,-29 10-326-16</inkml:trace>
  <inkml:trace contextRef="#ctx0" brushRef="#br0" timeOffset="177">105 561 2636 0,'0'0'363'16,"0"0"-273"-16,0 0-90 15,290 0-1-15,-53 0-61 16,-32 17-419-16,-11 2-1693 0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6:24:05.854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802 114 1558 0,'0'0'264'16,"0"0"-170"-16,0 0 36 16,0 0 125-16,0 0-68 0,0 0-80 15,-58-59-19 1,38 53 5-16,-4-1-32 0,1 1 0 15,-5-1-16-15,-1 1 19 16,-8 6-41-16,-8 0 23 16,-5 0-12-16,-8 13-33 15,-4 13 19-15,-5 15-20 16,1 9 0-16,9 13 11 16,4 7-1-16,7 13-10 15,10 7 26-15,13 8-13 16,6 3 23-16,14-2-21 15,3-1-13-15,0-10 31 16,20-6-33-16,13-8 7 16,13-9-7-16,8-9 8 15,13-8-11-15,8-10 3 0,10-18 0 16,10-17 1-16,7-3-1 16,3-34-12-16,-5-24-3 15,-10-18 15-15,-19-19 8 16,-9-34-2-16,-13-47 9 15,-22 6 41-15,-21 21-18 16,-6 29 11-16,-33 43 16 16,-26 7-1-16,-19 2-4 15,-10 23-60-15,-24 17-80 16,21 12-158-16,28-2-2274 0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6:24:18.178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0 545 1202 0,'0'0'791'0,"0"0"-643"15,0 0-83-15,0 0 9 0,0 0 84 16,0 0-33-16,56-68-95 16,-3 26-1-16,10-12 4 15,2-6 10-15,-3-5 37 16,-4 0-49-16,-8 3-1 15,-10 9 53-15,-15 15-6 16,-11 11 3-16,-8 16-11 16,-6 11 3-16,0 8 32 15,0 40-104-15,-14 31 2 16,-8 22 44-16,-4 16-45 16,0 4 5-16,3-6-6 15,4-9 0-15,2-11-11 0,11-13-8 16,1-16-75-16,5-11-70 15,0-20-295-15,23-12-236 16,-3-19-885-16</inkml:trace>
  <inkml:trace contextRef="#ctx0" brushRef="#br0" timeOffset="241">986 222 1448 0,'0'0'622'0,"-35"148"-362"16,-2-41-72-1,-5 17 58-15,-1 2-34 0,4 2-98 16,2-8-44-16,5-8-52 16,5-18-16-16,9-16-2 15,4-20-51-15,11-17-139 16,3-15-285-16,0-13-147 15,6-13-1134-15</inkml:trace>
  <inkml:trace contextRef="#ctx0" brushRef="#br0" timeOffset="780">1206 204 1607 0,'0'0'384'0,"0"0"-258"15,0 0-68-15,0 0 159 16,0 0-77-16,196-15-81 16,-128 33 16-16,5 9-26 15,-5 2-25-15,-5 7 0 16,-18-4-15-16,-11 1 20 15,-22-1-29-15,-12-3 0 16,0 3 5-16,-26-2-4 0,-13-3-1 16,-7-4 2-1,0-8 4-15,7-4 22 0,7-7-28 16,8-2 0-16,12-2 49 16,9 0-49-16,3 0 0 15,0 0-8-15,19 3 8 16,16 5-24-16,8 8 18 15,7 4 6-15,-2 9-5 16,4 10 5-16,-2 11 0 16,-1 4-1-16,-10 4 2 15,-10-2 23-15,-12 1-24 16,-14-4 9-16,-3-7 10 16,-3-4-3-16,-29-7 20 0,-8-8-19 15,-5-6-1 1,-8-12 31-16,4-9-30 0,-4 0-17 15,1-7 17 1,2-20-17-16,12-2-32 0,11 0-85 16,27-9-155-16,0 8-297 15,14 4-489-15</inkml:trace>
  <inkml:trace contextRef="#ctx0" brushRef="#br0" timeOffset="986">2571 821 1401 0,'0'0'684'0,"0"0"-529"16,0 0-38-16,213 0 86 16,-134 0-121-16,-2-2-53 15,-4 2-29-15,-7 0-75 16,-12 0-173-16,-17 6-97 15,-18 2-369-15</inkml:trace>
  <inkml:trace contextRef="#ctx0" brushRef="#br0" timeOffset="1174">2878 562 1162 0,'0'0'643'15,"0"0"-346"-15,0 0-34 0,0 0-56 16,0 0 28-16,0 0-93 15,0 0-30-15,-58 211-87 16,54-140-24-16,1 2 7 16,0-4-8-16,3 3-68 15,0 7-218-15,0-14-402 16,0-21-570-16</inkml:trace>
  <inkml:trace contextRef="#ctx0" brushRef="#br0" timeOffset="1509">3724 551 1832 0,'0'0'359'0,"0"0"-258"16,0 0-14-16,0 0 126 15,159-159-90-15,-116 114-63 16,-4 8-3-16,-5 3 8 16,-11 7 19-16,-14 17-19 15,-3 10-16-15,-6 0 17 16,0 35-23-16,0 20 5 16,0 20 8-16,-6 7-50 0,-3 1 16 15,6-1-15 1,3-8-7-16,0-8-25 0,0-5-81 15,0-15-40-15,3-1-333 16,9-16-232-16,-2-15-1072 0</inkml:trace>
  <inkml:trace contextRef="#ctx0" brushRef="#br0" timeOffset="1750">4588 268 2148 0,'0'0'357'0,"0"0"-175"15,-17 167 104-15,-8-63-60 16,-6 8-90-16,-1 5-67 0,5 5-25 16,1-9 25-16,6 0-69 15,4-16-9-15,7-14 8 16,6-18-72-16,3-12-49 15,0-12-90-15,0-15-442 16,0-11-154-16</inkml:trace>
  <inkml:trace contextRef="#ctx0" brushRef="#br0" timeOffset="2252">4886 304 1861 0,'0'0'477'0,"0"0"-397"15,0 0-43-15,0 0 126 16,0 0-16-16,167-28-26 16,-108 32-93-16,6 21-4 15,-7 9 30-15,-8 6-33 16,-13 5-1-16,-22 2-20 15,-15 3 9-15,0-2-15 16,-29-4 6-16,-17-6-18 16,1-9 18-16,-2-6-10 0,4-8 2 15,14-8-7 1,7-5 15-16,11-2-9 16,11 0 6-16,0 0-19 0,0 0 10 15,27 0-2 1,8 6 14-16,5 12 0 0,5 10 0 15,5 6 27-15,-1 12-27 16,0 12 38-16,-7 3-7 16,-5 8-3-16,-7-6 23 15,-15-1-4-15,-15-9 13 16,0-9-8-16,-20-11-31 16,-28-7 12-16,-18-9-11 15,-9-4-20-15,0-7-4 16,-1-6 2-16,11 0-22 15,16-3-11-15,30-30-118 16,16 4-195-16,3-3-441 0</inkml:trace>
  <inkml:trace contextRef="#ctx0" brushRef="#br0" timeOffset="2413">6090 794 1798 0,'0'0'317'0,"0"0"-251"16,0 0 14-16,266-9-80 15,-184 14-90-15,-20 9-189 0</inkml:trace>
  <inkml:trace contextRef="#ctx0" brushRef="#br0" timeOffset="2591">6076 1146 1960 0,'0'0'495'15,"0"0"-322"-15,0 0 100 16,0 0-71-16,0 0-118 16,207 0-84-16,-102-6-12 15,75 3-225-15,-23-1-410 16,-16 4-174-16</inkml:trace>
  <inkml:trace contextRef="#ctx0" brushRef="#br0" timeOffset="2950">7345 353 2023 0,'0'0'366'0,"0"0"-249"16,0 0-16-16,0 0 96 16,0 0-61-16,176 3-42 15,-137 22-51-15,-10 9 13 16,-9 3-13-16,-16 15-20 16,-4 3 37-16,-33 7-53 0,-29 9-6 15,-17-1 5-15,-6 1 0 16,3-6-6-16,13-14 0 15,18-14 0-15,17-7 3 16,21-12-3-16,13-1-16 16,0-4 14-16,19-2 2 15,21-2-12-15,10 0 12 16,8-6-24-16,12 0-33 16,34 0-154-16,-16 3-292 15,-9-6-177-15</inkml:trace>
  <inkml:trace contextRef="#ctx0" brushRef="#br0" timeOffset="3224">8260 314 1891 0,'0'0'564'0,"0"0"-396"15,0 0 20-15,0 0 54 16,-91 182-44-16,43-87-66 16,-12 22-71-16,-5 6 35 15,-5 3-42-15,-4-2-43 16,1-9 14-16,5-12-25 16,8-18-30-16,15-16-54 15,13-16-46-15,21-11-62 16,11-11-360-16,0-12-273 0</inkml:trace>
  <inkml:trace contextRef="#ctx0" brushRef="#br0" timeOffset="3716">8402 483 1356 0,'0'0'850'0,"0"0"-697"16,0 0-50-16,0 0 74 0,0 0 16 15,0 0-74 1,203 0-84-16,-157 30-1 0,2 5 50 16,-8 8-50-16,-7 5 29 15,-13-1-54-15,-14-4 18 16,-6 1 24-16,-11-10-18 15,-27-2 21-15,-15-2-44 16,2-9 5-16,-3-4 14 16,9-4-29-16,11-7 0 15,12-4 7-15,13 0-1 16,5-2-12-16,4 0-5 16,0 2 11-16,26 3-15 15,11 3 26-15,8 4-11 16,4 3 0-16,4 8 0 15,-4 10 13-15,-1 7-13 0,-2 8 2 16,-7 2 32 0,-5 3-16-16,-18 0 23 0,-13-1-20 15,-3-12-14-15,-22-3 47 16,-31-3-40-16,-19-11-4 16,-16-6 19-16,-14-9-29 15,-78-8-59-15,23 0-80 16,-7 0-545-16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7:04:47.607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61 346 1104 0,'0'0'1365'0,"0"0"-1127"15,0 0-171-15,-37 148 94 16,31-64 17-16,3 4-106 16,0 0-34-16,3-6-25 0,0-7-2 15,0-14 11 1,0-9-22-16,0-18-12 0,0-7 11 15,0-15-26-15,0-9 12 16,0-3 1-16,-3-3-26 16,-1-30 16-16,1-17-59 15,3-15 55-15,0-11 21 16,0-16 2-16,0-4-2 16,3-2-4-16,7 4 11 15,7 12 32-15,6 17-31 16,0 10 14-16,5 17 36 15,9 12-38-15,5 6 17 16,7 5-19-16,13 3-10 16,11-3 17-16,12 1-18 15,6-1-13-15,5 0 7 0,9 12-127 16,-25 3-334 0,-30 0-245-16</inkml:trace>
  <inkml:trace contextRef="#ctx0" brushRef="#br0" timeOffset="223">55 649 899 0,'0'0'1432'15,"0"0"-1243"-15,0 0-119 0,0 0 155 16,0 0-59-16,215-6-83 15,-133-15-60-15,-3 4-22 16,-1 8-2-16,11 9-193 16,-20 0-332-16,-21 9-177 0</inkml:trace>
  <inkml:trace contextRef="#ctx0" brushRef="#br0" timeOffset="434">18 1138 2045 0,'0'0'550'15,"0"0"-456"1,0 0 39-16,0 0 19 0,0 0-4 16,0 0-127-16,216 24-16 15,-131-24-5-15,14-12-89 16,48-9-194-16,-22 7-272 15,-21-4-396-15</inkml:trace>
  <inkml:trace contextRef="#ctx0" brushRef="#br0" timeOffset="701">1384 13 2218 0,'0'0'359'16,"0"0"-247"-16,0 0-11 15,0 0 117-15,-207 268-65 16,139-97-20-16,12-7-106 16,13-11 27-16,17-24 16 15,26-30-41-15,0 1-16 16,0 3-13-16,26-18-46 15,20-23-19-15,49-22-164 16,-10-15-254-16,-6-23-186 0</inkml:trace>
  <inkml:trace contextRef="#ctx0" brushRef="#br0" timeOffset="969">1851 174 1938 0,'0'0'808'16,"0"0"-605"-16,0 0-155 15,0 0 103-15,0 0 53 16,0 0-92-16,88 209-59 16,-31-115 1-16,11 7-6 15,5 2-5-15,1-6-35 16,2-8-1-16,-4-10-7 0,-13-14-46 15,-14-12-50 1,-5-11-50-16,-14-10-108 0,-10-14-435 16,-5-10-208-16</inkml:trace>
  <inkml:trace contextRef="#ctx0" brushRef="#br0" timeOffset="1205">2536 281 2045 0,'0'0'561'0,"0"0"-462"15,0 0 88-15,0 0 6 0,-147 213-22 16,82-111-70 0,-11 6-45-16,-6 9 7 0,-6-4-44 15,0-8-5-15,6-6-14 16,9-17-14-16,18-14-50 15,19-15-57-15,26-15-164 16,10-17-565-16,0-18-1022 0</inkml:trace>
  <inkml:trace contextRef="#ctx0" brushRef="#br0" timeOffset="1562">2673 0 1672 0,'0'0'946'0,"0"0"-733"16,0 0-160-16,0 0 63 15,0 0 46-15,0 0-86 16,0 0-11-16,135 89-30 15,-70-27-18-15,4 14 47 16,2 9-20-16,-1 11-19 16,-8 7 20-16,-13 8-43 15,-20 8 25-15,-19-2-27 16,-10 4 0-16,-13-9 16 16,-30-9-16-16,-11-15-11 15,-6-11 4-15,1-18-55 0,11-12 5 16,8-15-73-16,14-12-72 15,13-12-354-15,9-8-426 0</inkml:trace>
  <inkml:trace contextRef="#ctx0" brushRef="#br0" timeOffset="1804">3953 825 2464 0,'0'0'457'0,"0"0"-383"15,0 0 60-15,184-35 9 0,-110 29-42 16,8 3-78-16,14 3-4 16,3-3-19-16,-5 3-9 15,-6 0-48-15,-15 0-98 16,-24 12-168-16,-21 8-443 15,-23-2-752-15</inkml:trace>
  <inkml:trace contextRef="#ctx0" brushRef="#br0" timeOffset="2024">3967 1249 1802 0,'0'0'1036'0,"0"0"-825"16,0 0-150-16,0 0 124 16,0 0 3-16,0 0-66 15,222 27-13-15,-121-27-92 16,7 0-17-16,8-3 0 16,40 3-150-16,-31 0-165 15,-24 0-957-15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7:04:46.781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56 1008 1476 0,'0'0'245'16,"0"0"-125"-16,0 0 32 16,0 0 58-16,0 0-13 15,0 0-32-15,-56-12-98 0,56 12 16 16,0 0-23 0,0 0-17-16,0-4 38 0,0 4-53 15,0 0 7-15,0-3 28 16,0 2-47-16,0-8 15 15,17-6-1-15,6-9-28 16,10-14 34-16,3-10-36 16,2-10 0-16,5-12-11 15,-4-7 25-15,1-5-22 16,-4-7 8-16,-4-3 0 16,-1 0 2-16,-9 10-1 15,-2 13-1-15,-8 13 53 16,-4 16-46-16,-8 15 22 15,0 9 4-15,0 10-11 0,0 6 51 16,0 0-73 0,-8 0 8-16,-7 26-10 0,-2 22 2 15,-2 17-6-15,2 8 5 16,8 7 1-16,6 0-15 16,3-7 15-16,0-6 0 15,0-11 18-15,0-8-18 16,12-14 0-16,2-6-9 15,-2-10 9-15,4-9-12 16,4-7 7-16,6-2-24 16,4 0 20-16,7-26-14 15,5-11 10-15,1-11 1 16,-1-9-5-16,1-4 10 0,-8-2-14 16,-5 3 21-16,-7-1-6 15,-11 15 7-15,-1 4-1 16,-11 16 24-16,0 10-6 15,0 12 65-15,0 4-69 16,0 0-8-16,-11 32 32 16,-7 21-31-16,-2 17-14 15,3 7 4-15,1 3 3 16,10-9 6-16,3-10-6 16,3-15 0-16,0-6-8 15,0-15 8-15,15-3-52 16,41-19-77-16,-7-3-240 15,1 0-399-15</inkml:trace>
  <inkml:trace contextRef="#ctx0" brushRef="#br0" timeOffset="198">1280 356 1358 0,'0'0'984'15,"0"0"-811"-15,0 0-60 16,0 0 132-16,0 0-119 16,0 0-67-16,198 0-59 15,-124 0-14-15,31 0-79 16,-17 0-515-16,-21 12-366 0</inkml:trace>
  <inkml:trace contextRef="#ctx0" brushRef="#br0" timeOffset="386">1359 755 2097 0,'0'0'545'0,"0"0"-483"15,0 0 4-15,0 0 3 16,0 0-69-16,224 17-11 15,-127-17-281-15,-2 0-372 0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7:05:09.127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524 115 1508 0,'0'0'226'0,"0"0"-138"15,0 0 27-15,0 0 83 16,0 0 30-16,0 0-115 16,0-97-9-16,-15 88 45 15,-10 0-63-15,0 9 1 0,-10 0 0 16,-8 0-26-16,-10 27 39 16,-3 20-82-16,-2 16 5 15,2 15 49-15,3 20-47 16,10 11 2-16,14 6-2 15,7-4-17-15,15-6 44 16,7-13-52-16,0-8 0 16,10-19 15-16,26-11-15 15,13-12-18-15,13-15 17 16,11-15 1-16,7-12-24 16,10-9 24-16,-2-38-21 15,-3-15 9-15,-14-18 12 16,-14-12-1-16,-18-5 1 0,-27-3 0 15,-12 1 60-15,0-1-60 16,-32 7 0-16,-10 16 36 16,-1 7-36-16,7 23 1 15,7 15-1-15,9 14-37 16,13 18 9-16,7 18-248 16,0 26-388-16,0 7-116 0</inkml:trace>
  <inkml:trace contextRef="#ctx0" brushRef="#br0" timeOffset="373">1098 746 1862 0,'0'0'502'0,"0"0"-416"15,0 0 95-15,0 0 86 16,0 0-132-16,0 0-44 16,0 0-20-16,100 7-14 15,-63 21-11-15,2 10-7 16,1 7-15-16,5-1 15 0,1 3-27 15,4-6-2-15,-5-6-10 16,-5-2 0-16,-5-9 0 16,-8-3-42-16,-12-10-64 15,-1-2 0-15,-11-6-198 16,-3-3-40-16,0 0-201 16,-6-19-60-16,-11-4-743 0</inkml:trace>
  <inkml:trace contextRef="#ctx0" brushRef="#br0" timeOffset="557">1543 801 1124 0,'0'0'373'0,"0"0"-174"15,0 0 26-15,0 0 25 16,0 0 52-16,0 0-63 0,0 0-65 16,-26-40-29-16,-10 86-59 15,-10 17-30-15,-10 4 4 16,-3 1-59-16,4-3-2 15,2-9-40-15,-9 5-132 16,16-16-388-16,13-15-860 0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7:05:15.207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0 357 2116 0,'0'0'460'16,"0"0"-405"-16,0 0 134 16,0 0 80-16,0 0-155 15,227-41-69-15,-133 30 30 16,11 2-32-16,10-1-11 15,-4 1-32-15,-3 7-3 16,-13 2-20-16,-20 0-141 16,-33 0-197-16,-22 15-341 15,-20 0-570-15</inkml:trace>
  <inkml:trace contextRef="#ctx0" brushRef="#br0" timeOffset="188">567 0 1932 0,'0'0'537'0,"0"0"-344"16,0 0 55-16,0 0-21 15,0 0-35-15,-6 173-105 16,6-75-45-16,0 5-12 16,0 7-30-16,0-2-68 15,-3 37-101-15,-17-28-542 16,-3-21-1515-16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7:05:14.025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104 644 916 0,'0'0'561'0,"0"0"-400"16,0 0-120-16,0 0 77 16,0 0 52-16,0 0-106 15,0 0-40-15,131-153 42 16,-91 105-32-16,-4-5 43 0,4-4 6 16,-4-3-15-1,-4-3 67-15,1 4-68 0,-10 6 44 16,-3 12 18-16,-11 12-56 15,-3 8-25-15,-1 14 12 16,-5 7-8-16,0 7-11 16,0 43-40-16,0 21 19 15,-5 22 31-15,-7 17-43 16,-2-1-7-16,5-2-2 16,1-14 2-16,2-7-13 15,3-10-81-15,-7 12-170 16,1-18-297-16,-8-16-487 0</inkml:trace>
  <inkml:trace contextRef="#ctx0" brushRef="#br0" timeOffset="287">0 1241 1776 0,'0'0'398'0,"0"0"-221"15,0 0-64-15,0 0 128 16,0 0-35-16,170-26-91 16,-82 8-1-16,17 4-93 0,16-4 13 15,14 0-7-15,5 3-16 16,1 2-11-16,-7 5-38 15,-13 6-71-15,-16 2-91 16,-29 10-287-16,-36 12-228 0</inkml:trace>
  <inkml:trace contextRef="#ctx0" brushRef="#br0" timeOffset="877">530 1406 1862 0,'0'0'494'0,"0"0"-391"15,0 0 98-15,0 0 33 16,0 0-75-16,0 0-158 16,0 0 5-16,0 0-6 15,47 0 6-15,7 12 3 16,6 5-8-16,2 1-1 15,-3 3 0-15,-4 10 6 16,-13-3-17-16,-11 10 4 16,-19 1 1-16,-12 3-22 15,0-2 28-15,-32 2 0 16,-7-7 5-16,-4-6 5 16,4-5-10-16,2-10 15 0,8-2-15 15,9-3 54-15,11-5-53 16,5-2 6-16,4 4-7 15,0-1 0-15,13 7-1 16,16 6 1-16,8 5 0 16,2 7-4-16,7 5 4 15,-1 4 0-15,6 4-17 16,-6 5 29-16,-5-1-12 16,-9-1 0-16,-11 4 0 15,-12-7 8-15,-8-4-8 16,-11-4 0-16,-31-5 55 15,-15-5-54-15,-8-4 59 0,-12-6-8 16,-5-7-17 0,0-4 51-16,0-4-71 0,3 0 2 15,10 0 44-15,13-15-50 16,11 3 0-16,13 0-11 16,12 3-19-16,12 7 18 15,8-1-143-15,11-6-148 16,18 2-366-16,7-6-1024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5:58:18.172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0 324 2492 0,'0'0'384'16,"0"0"-281"-16,0 0-85 0,0 0 69 15,253 0 36-15,-118 0-93 16,61 0 6-16,56-6-26 16,20-6-9-16,-11-3 17 15,-35 11-18-15,-59-1 0 16,-39 3 0-16,-33 2 15 16,-17 0-15-16,-2 0 0 15,-11 0 0-15,-9 0-1 16,-30 0 1-16,-20 0 0 15,-6-4 98-15,-12-7-54 16,-21-11-19-16,-13 1 7 16,-3-10-14-16,-4-1 34 15,2 0-50-15,4-1 5 0,4 4 43 16,11 6-34 0,9 2 11-16,7 10-18 15,10 1-9-15,6 10 13 0,0 0-13 16,9 0-10-16,24 23 9 15,13 7 1-15,5 9 0 16,12 5-8-16,2 0 8 16,5-2 9-16,-5-2-9 15,-3-2 0-15,-7-8 6 16,-19-7-6-16,-16-5 6 16,-20-3-6-16,0 3 0 15,-48 5 4-15,-22 1-4 16,-15 2-40-16,-3 0 1 15,9-1-71-15,24-11-65 16,22-8-546-16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7:05:23.161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0 503 1480 0,'0'0'307'16,"0"0"-213"-16,0 0-50 0,0 0 130 15,0 0 16-15,14-13-62 16,1 1-69-16,5-2 26 16,3-3 9-16,7-11-69 15,2-7 2-15,1-9 3 16,4-3-9-16,-2-7 2 16,-2 2-22-16,-7 2 29 15,-3 5 40-15,-7 10-39 16,-10 10 23-16,2 9 6 15,-8 10 6-15,0 6-6 16,0 13-48-16,0 31 22 16,0 26 53-16,0 15-67 15,-5 12-1-15,-1 3-10 0,0-7-9 16,6-14 9 0,-3-16-3-16,3-9-5 0,0-12-1 15,0-10-95-15,0-5-85 16,-4-10-300-16,-2-1-210 15,-3-11-1055-15</inkml:trace>
  <inkml:trace contextRef="#ctx0" brushRef="#br0" timeOffset="189">510 832 2068 0,'0'0'395'16,"0"0"-254"-16,0 0 150 0,0 0-136 16,0 0-128-16,0 0-27 15,0 0-146-15,54 0-181 16,-35 0-677-16</inkml:trace>
  <inkml:trace contextRef="#ctx0" brushRef="#br0" timeOffset="780">1045 8 2046 0,'0'0'530'15,"0"0"-462"-15,0 0-1 16,0 0 95-16,0 0-112 15,0 0-32-15,0 0 17 16,210-4-25-16,-156 4-8 16,-1 0-2-16,-7 0 0 15,-10 0-12-15,-10 4 12 16,-14-4-43-16,-12 2 43 16,0-2 1-16,-3 0 23 15,-25 0-24-15,-9 0 0 16,-5 0 27-16,-1 0-25 15,-2 0-2-15,-1 0 48 0,6 0-31 16,4 3 19 0,4 11 5-16,9 3-19 0,7 8 2 15,5 3-24-15,8 3 0 16,3 2 16-16,0-1-16 16,0 1 0-16,17-1-6 15,8-3 6-15,6 1 11 16,1-4-11-16,1 4 0 15,2 2-4-15,2 1 5 16,-7-1-2-16,-1 3-6 16,-13-3 7-16,-6 1 32 15,-10-3-32-15,0-4 0 16,-10 0 18-16,-20-1-6 16,-9-5-6-16,1-5 6 0,-5-3-12 15,1-6 18-15,-2-6-18 16,12 0 0-16,3 0 0 15,5 0-18-15,8 0-49 16,6 0-137-16,4 0-402 16,6 0-1221-16</inkml:trace>
  <inkml:trace contextRef="#ctx0" brushRef="#br0" timeOffset="1212">2151 501 1765 0,'0'0'390'16,"0"0"-215"-16,0 0 41 16,0 0 56-16,0 0-73 15,0 0-94-15,0 0-24 0,127 19-9 16,-90 4-45-16,5 4 40 15,1 3-61-15,5 2-6 16,2 1 15-16,2-4 1 16,-2-2-16-16,-4-7 0 15,-11-2-10-15,-8-4-2 16,-15-1-171-16,-12-5-188 16,0 1-194-16,-23-6-122 0</inkml:trace>
  <inkml:trace contextRef="#ctx0" brushRef="#br0" timeOffset="1412">2567 447 1592 0,'0'0'478'0,"0"0"-243"16,0 0 51-16,0 0 24 15,0 0-96-15,0 0-113 16,0 0-4-16,-52 88-85 15,16-40-11-15,-1-2-1 16,-5 2-52-16,-24 7-131 16,13-8-406-16,8-14-426 0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7:05:26.381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49 548 1580 0,'0'0'280'0,"0"0"-201"0,0 0-68 16,0 0 106-16,0 0-20 15,0 0-66-15,0 0 29 16,215-139-58-16,-162 90 29 16,-4-8 50-16,1 1-23 15,-12-2 18-15,-8 5 16 16,-7 5 4-16,-14 10 53 15,-1 9-64-15,-8 11-22 16,0 15 61-16,0 3-84 16,0 23-25-16,0 36 9 15,-3 18-1-15,-11 14-2 16,4 9-21-16,4 5-15 0,-1-6 1 16,-12 30-197-16,-1-24-377 15,-3-23-447-15</inkml:trace>
  <inkml:trace contextRef="#ctx0" brushRef="#br0" timeOffset="252">0 1125 2192 0,'0'0'365'16,"0"0"-274"-16,0 0 112 16,0 0-10-16,184 10-83 0,-90-10-41 15,24-6-68-15,13-9-1 16,6 3 0-16,-2 6-54 16,5 6-208-16,-39 0-442 15,-35 3-1322-15</inkml:trace>
  <inkml:trace contextRef="#ctx0" brushRef="#br0" timeOffset="784">478 1505 2089 0,'0'0'463'0,"0"0"-362"15,0 0-41-15,0 0 143 16,0 0-97-16,0 0-58 16,0 0-30-16,16 22-11 15,20-11-8-15,7 3 1 16,10 2 0-16,4-2 3 16,6 1 6-16,-4 3 6 15,0-3 34-15,-13 2-14 16,-13 1-1-16,-18 6 10 15,-15-1-34-15,0 6 65 16,-23 7-60-16,-16 3 15 0,-7-2-11 16,-2 0-1-1,2-9-13-15,10-2-5 0,10-7 0 16,12-6 0-16,11 0 0 16,3 1-12-16,0 4 0 15,17 2-22-15,15 5 26 16,7 4 1-16,4 3 7 15,-4 7-14-15,1-1 14 16,-11 0 0-16,-10-2 33 16,-11-1-32-16,-8-3 23 15,0 1-6-15,-33-1-16 16,-13-1 50-16,-13-6-52 16,-3-4 2-16,-4-7 25 15,1-5-27-15,3-3-15 16,6 1-15-16,-13-7-108 0,18 0-350 15,3 0-1510-15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7:05:28.344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0 191 1547 0,'0'0'353'16,"0"0"-231"-16,0 0 39 15,0 0 101-15,0 0-39 16,0 0-62-16,213 0-17 0,-148 0-74 15,14 0-22 1,3 0 1-16,-2 0-41 0,5 0-8 16,-9 0-92-16,-10 6-166 15,-24 5-349-15,-19-2-789 0</inkml:trace>
  <inkml:trace contextRef="#ctx0" brushRef="#br0" timeOffset="209">445 0 2063 0,'0'0'334'0,"0"0"-165"16,0 0-93-16,0 0 148 0,0 0-40 15,0 211-78-15,0-125-44 16,0 9-62-16,0 7-45 15,-23 37-115-15,-4-24-407 16,1-15-463-16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7:05:31.150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259 179 1635 0,'0'0'323'0,"0"0"-185"0,0 0-33 16,0 0 105-16,0 0-93 16,85-162-65-16,-59 151-14 15,7 11-38-15,5 0 24 16,9 22 24-16,-4 23-47 16,-4 11 26-16,-10 12-13 15,-12 9-7-15,-17 3 11 16,0-2-9-16,-23 4 10 15,-24-4-4-15,-8-8-15 16,-10-9 0-16,-5-6 7 16,2-14-5-16,2-11 59 15,7-11-40-15,7-9 27 0,10-8 9 16,12-2-42 0,7 0 29-16,14-14-33 0,6-9-5 15,3 1 12-15,0 2-18 16,25 3 0-16,15 8 3 15,9 9 15-15,7 0-8 16,1 0 7-16,3 11-17 16,-4 10 57-16,0-1-55 15,-7 4 2-15,-7-3 20 16,-2-1-3-16,-8-5-25 16,-5-4 4-16,-1 2-56 15,-3-5-37-15,-1-2-267 16,-2-3-329-16,-6-3-475 0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7:05:38.097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9 1793 0,'0'0'288'0,"0"0"-180"0,0 0-42 16,0 0 38-16,0 0 49 16,0 0 43-16,105-22-105 15,-69 42-31-15,2 3 39 16,2 2-62-16,-1 0-19 15,-6 2 6-15,-4-4-22 16,-6 1 5-16,0 0-7 16,-6-3-88-16,-4-1-84 15,-7 6-151-15,-3-4-179 16,-3-12-55-16</inkml:trace>
  <inkml:trace contextRef="#ctx0" brushRef="#br0" timeOffset="194">393 0 1450 0,'0'0'323'0,"0"0"-114"15,0 0 13-15,0 0 18 16,0 0-47-16,0 0-42 16,0 0-94-16,-132 95-11 15,93-45-15-15,4 4-31 16,1-2-73-16,-5 16-151 15,13-12-164-15,3-16-291 0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7:05:39.765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0 537 1646 0,'0'0'290'0,"0"0"-176"15,0 0-44-15,0 0 51 16,0 0-46-16,0 0-48 16,147-150-5-16,-98 118-21 15,-4-10-1-15,-5 4 22 16,-1-3-21-16,-10-1-1 16,-6 2 0-16,-7 1 49 15,-2 4 61-15,-8 5-56 16,-3 7 29-16,-3 5 36 15,0 12-16-15,0 6-13 16,0 0-57-16,0 26-5 16,0 21 29-16,-6 16-48 0,0 11-9 15,2-8 12 1,4 4-12-16,0-4-15 16,0-7-81-16,0 3-159 0,0 12-76 15,0-12-208-15,-10-12-302 0</inkml:trace>
  <inkml:trace contextRef="#ctx0" brushRef="#br0" timeOffset="248">62 826 1892 0,'0'0'534'15,"0"0"-484"-15,0 0 96 16,0 0 88-16,0 0-122 16,0 0-31-16,190 20-41 15,-102-20-39-15,14-9 25 16,5-6-26-16,4 1-33 16,0 5-43-16,2 9-289 15,-28 0-267-15,-31 0-1094 0</inkml:trace>
  <inkml:trace contextRef="#ctx0" brushRef="#br0" timeOffset="710">709 1203 1877 0,'0'0'495'16,"0"0"-370"-16,0 0 24 16,0 0 112-16,0 0-95 15,0 0-34-15,0 0-111 16,-196-68 18-16,150 95 38 16,1 11-41-16,2 10 3 15,7 10-25-15,2 7-13 16,16-4 21-16,5 4-22 0,13-2 0 15,0-8-1-15,22-5-13 16,21-8-26-16,13-11-13 16,6-6-18-16,7-14 62 15,2-11-95-15,2 0 31 16,-11-2 62-16,-13-16-16 16,-20 2 27-16,-19 3 0 15,-10 1 3-15,-13 3 76 16,-33 3-56-16,-16 6-7 15,-7 0 16-15,-9 0-16 16,3 3-4-16,5 9-10 16,16-4 7-16,14 1-9 0,20-1-32 15,20-1-138 1,0-7-534-16,6 2-516 0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7:05:58.926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91 990 808 0,'0'0'804'16,"0"0"-532"-16,0 0 6 15,0 0-42-15,0 0-2 16,0 0-31-16,-88-65-86 16,85 61 29-16,3 1-98 15,0 3-13-15,0 0 35 0,6 0-69 16,30 0 14-16,19 0-2 16,15 0-7-16,10 0 9 15,13 0-15-15,-5 0-70 16,-6 0-1-16,-11 0-182 15,-5 0-66-15,-19 19-235 16,-21-4-110-16</inkml:trace>
  <inkml:trace contextRef="#ctx0" brushRef="#br0" timeOffset="203">507 826 1443 0,'0'0'269'16,"0"0"-16"-16,0 0-35 15,0 0 48-15,0 0-18 0,0 0-86 16,0 0-52-16,-76-72-102 16,76 122-8-16,0 15 58 15,0 18-58-15,3-4-7 16,-3 3-76-16,0-9-114 16,17 8-59-16,0-27-263 15,-1-17-636-15</inkml:trace>
  <inkml:trace contextRef="#ctx0" brushRef="#br0" timeOffset="682">1244 413 1785 0,'0'0'344'16,"0"0"-149"-16,0 0-39 15,0 0 13-15,218-46 34 16,-162 46-133-16,-7 19-35 16,-12 14 7-16,-15 7-41 15,-19 11 11-15,-3 5-12 16,-12 1 13-16,-27 1 15 16,-4-9-28-16,1-5 0 15,2-8 8-15,14-12-8 16,13-6-9-16,10-10-10 0,3-5-31 15,0 3 49-15,32 3-47 16,7 0 27-16,11 5 15 16,5 3-6-16,1 8 12 15,-4 5 0-15,-7 4 1 16,-14 5 65-16,-15 5-49 16,-16 0 2-16,0 4 22 15,-33-4-12-15,-19 3 9 16,-7-6-10-16,-6-3 4 15,-1-11 25-15,4-8-48 16,9-3-8-16,13-10 11 16,15-6-12-16,11 0-10 15,14 0-83-15,0-9-90 0,56-23-114 16,6 5-354 0,1-9-407-16</inkml:trace>
  <inkml:trace contextRef="#ctx0" brushRef="#br0" timeOffset="920">2219 858 1807 0,'0'0'517'16,"0"0"-353"-16,0 0 23 16,0 0 50-16,0 0-68 15,0 0-7-15,209 94-123 16,-150-60 6-16,-2 2-15 15,-3-3-24-15,-1-4-6 16,-13-2 0-16,-8-10-40 0,-9 4-1 16,-7-7-128-16,-13 5-206 15,-3-6-312-15,0-6-544 0</inkml:trace>
  <inkml:trace contextRef="#ctx0" brushRef="#br0" timeOffset="1126">2697 810 1781 0,'0'0'530'15,"0"0"-346"-15,0 0 39 16,0 0 8-16,0 0-78 0,-114 163-84 16,75-98 21-16,-4-7-74 15,-4 3-14-15,4-2-4 16,5-8-71-16,8-6-44 15,13-11-167-15,11-10-454 16,6-8-969-16</inkml:trace>
  <inkml:trace contextRef="#ctx0" brushRef="#br0" timeOffset="1556">3505 558 2065 0,'0'0'502'16,"0"0"-485"-16,0 0 45 15,0 0 177-15,0 0-136 16,0 0-46-16,0 0-50 15,158-143-6-15,-119 102 47 16,4-3-48-16,-4-3 0 16,-4 0 60-16,-4-4-39 15,-12 4 12-15,-9 2-8 16,-7 7 4-16,-3 9 48 16,0 11-54-16,0 10-5 15,0 8 51-15,-3 8-69 0,-14 37 6 16,-6 22 19-16,0 16-16 15,0 8 33-15,4 1-42 16,10-4 0-16,1-4-12 16,8-11 0-16,0-4-76 15,0 1-93-15,0 5-99 16,5-16-358-16,-5-11-1070 0</inkml:trace>
  <inkml:trace contextRef="#ctx0" brushRef="#br0" timeOffset="1834">3289 1004 2013 0,'0'0'509'0,"0"0"-458"15,0 0 1-15,0 0 166 16,0 0-49-16,0 0-29 15,178 0-123-15,-93 0 43 16,9-5 22-16,11-4-31 16,6-4-8-16,4 2-23 15,-7 3-13-15,-6 2-7 16,-14 0-6-16,-20 6-76 16,-12 0-33-16,-24 14-128 0,-15 12-284 15,-17 4-189-15</inkml:trace>
  <inkml:trace contextRef="#ctx0" brushRef="#br0" timeOffset="2297">4023 1314 1872 0,'0'0'470'15,"0"0"-328"-15,0 0 11 16,0 0 92-16,0 0-16 16,0 0-130-16,0 0-21 15,-154-6 14-15,104 6-69 0,-1 6 20 16,-9 18-5-16,-2 5-32 16,0 7 54-16,0 7-59 15,7 8 22-15,2 8 25 16,10-1-48-16,7 7 0 15,10 2-7-15,12 5 22 16,8-7-23-16,6 0 8 16,0-3 0-16,20-6-1 15,16-10-55-15,7-8 41 16,6-14-25-16,7-15-11 16,-5-9 45-16,6 0-20 15,-6-18 26-15,-8-14-18 16,-7 0 32-16,-16-3-14 0,-17 2 0 15,-3 10 12-15,-29 8 21 16,-27 3-33 0,-18 12 0-16,-12 0-2 0,4 14-1 15,-13 31-75-15,26-8-287 16,16-1-1002-16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7:06:09.058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65 61 1763 0,'0'0'322'0,"0"0"-194"16,0 0 41-16,0 0 30 16,0 0-41-16,0 0-73 15,-65 62-51-15,65 3-8 16,3 43 66-16,27 52-59 16,5 32-1-16,2-10 23 15,-8-37-31-15,-13-42 15 16,1-33-21-16,3 10-8 15,-4-2 13-15,7-3-22 16,-8-19-1-16,-1-22 15 16,-3-15-14-16,-2-16 21 15,1-3 0-15,9-30 26 0,20-54 22 16,26-70-69-16,20-64-1 16,5-24 16-16,-8 9-15 15,-27 57 6-15,-19 61-7 16,-7 34-36-16,-6 26-6 15,4 8-116-15,19 15-147 16,-4 12-242-16,-10 14-122 0</inkml:trace>
  <inkml:trace contextRef="#ctx0" brushRef="#br0" timeOffset="322">1646 6 1832 0,'0'0'517'16,"0"0"-372"-16,0 0 41 15,0 0-17-15,0 0-75 16,0 0-4-16,-235 256-56 15,150-77 38-15,-3 42-6 16,12-11-36-16,24-43 54 16,26-52-74-16,19-41-3 0,4 5 4 15,3 3-11-15,0 5-2 16,3-22-10-16,30-16-124 16,38-29-91-16,-5-10-292 15,-4-10-239-15</inkml:trace>
  <inkml:trace contextRef="#ctx0" brushRef="#br0" timeOffset="615">1938 413 2199 0,'0'0'460'0,"0"0"-314"15,0 0-38-15,0 0 35 0,0 0 31 16,0 0-120-16,0 0-22 16,73 184 66-16,-28-79-60 15,10 12-1-15,1 1-7 16,0-7-9-16,-4-8 27 16,-2-12-48-16,-4-9 0 15,-7-17-12-15,-10-11 12 16,-6-15-69-16,-4-13-43 15,7-26-138-15,-6 0-284 16,0-12-159-16</inkml:trace>
  <inkml:trace contextRef="#ctx0" brushRef="#br0" timeOffset="879">2822 352 728 0,'0'0'1598'0,"0"0"-1294"16,0 0-204-16,0 0 63 15,-173 160 52-15,74-43-102 16,-3 2-16-16,-9 17-60 16,-3-1-5-16,22-26 29 15,1 4-60-15,15-21 6 16,21-19-7-16,15-18 0 0,15-17-13 15,14-20-53-15,11-18-111 16,20-2-293-16,13-31-398 0</inkml:trace>
  <inkml:trace contextRef="#ctx0" brushRef="#br0" timeOffset="1262">2963 164 2397 0,'0'0'364'0,"0"0"-265"16,0 0-53-16,0 0 90 0,0 0 18 15,0 0-95-15,0 0-44 16,94 77 53-16,-41-15-47 15,6 11 3-15,4 13 44 16,-6 12-35-16,3 4 1 16,-10 8-17-16,-15-2 1 15,-16 4 37-15,-19 0-49 16,0 0 2-16,-35-1 6 16,-24-4-13-16,-11-6 4 15,2-16-5-15,0-9 0 16,5-17-8-16,15-14 8 15,11-13-51-15,15-20 3 0,11-12-61 16,11-35-119-16,33-22-577 16,4-10-1092-16</inkml:trace>
  <inkml:trace contextRef="#ctx0" brushRef="#br0" timeOffset="1489">4017 1075 2350 0,'0'0'541'15,"0"0"-504"-15,0 0-36 16,0 0 153-16,0 0-23 16,0 0-53-16,229-36-62 0,-144 28-14 15,11-1 20-15,4 3-22 16,-1 6-75-16,-3 0-152 15,-28 0-460-15,-29 15-658 0</inkml:trace>
  <inkml:trace contextRef="#ctx0" brushRef="#br0" timeOffset="1710">3958 1626 2713 0,'0'0'491'16,"0"0"-419"-16,0 0-66 0,0 0 91 15,0 0 19 1,0 0-65-16,189 0-6 0,-90-3-45 16,20-12-29-16,57-13-79 15,-26 0-538-15,-25 4-1888 0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7:07:53.081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632 686 1568 0,'0'0'235'15,"0"0"-141"-15,0 0-55 16,0 0 121-16,0 0 82 16,0 0-79-16,-94-17-82 15,63 17-22-15,0 0-18 16,-6 0 69-16,-5 6-41 15,-7 22-29-15,-1 17 23 0,-5 20-33 16,-1 17 29-16,4 19-9 16,5 6-19-16,9-2 26 15,11 1-40-15,10-12-16 16,11-6 35-16,6-10-36 16,0-14 0-16,20-8-11 15,13-9 26-15,7-9-21 16,8-12 6-16,4-13-3 15,4-13-9-15,3 0-10 16,4-24 10-16,-1-29 4 16,-3-15 8-16,-10-12 7 15,-10-12-7 923,-16-13 0-641,-14 6 44-297,-9-5-28 0,0 14-1 0,-23 12 15 15,-2 13-30-15,5 21 23 0,0 14-23 0,11 13-21 0,4 8-42 0,5 3-267 0,8 3-488 0,12 3-99 0</inkml:trace>
  <inkml:trace contextRef="#ctx0" brushRef="#br0" timeOffset="3478">2473 1061 1753 0,'0'0'307'0,"0"0"-227"0,0 0-51 0,0 0 166 0,0 0-6 0,0 0-113 0,0 0-39 0,133-4 20 0,-87-24-26 0,4-11 0 0,-1-1-17 0,-1-7-8 0,-5 1 30 0,-7 0-6 0,-7 0 32 0,-5 6 25 0,-9 5-21 0,-4 8 15 0,-2 6-23 0,-6 13 1 0,-3 3 26 0,0 5-67 0,0 0-2 0,0 34-2 0,0 22-5 0,0 20 40 0,0 9-33 0,0 3-15 0,0-1 22 0,0-14-23 187,0-5-9-187,0-12-19 0,0-6-46 16,-9-9-65-16,-14-5-219 0,-2-13-457 0,-3-8-429 0</inkml:trace>
  <inkml:trace contextRef="#ctx0" brushRef="#br0" timeOffset="1036">1476 1167 1947 0,'0'0'538'0,"0"0"-458"16,0 5 73-16,0 2 44 15,0 10-55-15,11 13-53 375,12 11-28-375,6 6 11 0,4 3-46 16,-1-3-13-16,1-5 17 0,-7-5-30 0,2-8 0 0,-13-1-1 0,1-8-28 0,-5-4-22 0,-2-8-128 0,-9-8-145 31,0 0-242-31,0-17-101 0</inkml:trace>
  <inkml:trace contextRef="#ctx0" brushRef="#br0" timeOffset="1055">1748 1202 1625 0,'0'0'482'0,"0"0"-358"0,0 0 88 0,0 0 84 0,0 0-100 0,-82 173-114 0,44-125-6 0,-4 5-31 0,-5-1-44 0,4 0-1 0,1-8-100 0,7-10-117 0,7-7-170 0,13-15-476 0</inkml:trace>
  <inkml:trace contextRef="#ctx0" brushRef="#br0" timeOffset="11944">2558 1624 1490 0,'0'0'290'0,"0"0"-154"15,0 0 6-15,0 0 132 16,0 0-76-16,0 0-90 15,-93-6 49-15,93 6-78 16,0 0-7-16,0 0-12 16,0 0-24-16,0 0 26 15,0 0-56-15,14 0-5 16,19 0 74-16,13 2-60 0,13 2 16 16,9-2-5-16,14-2-26 15,3 0 50 1,6 0-50-16,5 0 0 0,1 0 6 15,-4 0-5-15,-5 0-1 16,-6 0 0-16,-11 0 11 16,-8 0-10-16,-18 0-1 15,-11 0 0-15,-18 0 13 16,-10 0-13-16,-3 0-6 16,-3 0-14-16,0 0-28 15,0 0 16-15,0 0-124 16,0 0-189-16,0 0-365 0</inkml:trace>
  <inkml:trace contextRef="#ctx0" brushRef="#br0" timeOffset="12575">2861 2110 1751 0,'0'0'368'0,"0"0"-246"0,0 0 7 15,0 0 94-15,0 0 0 16,0 0-157-16,0 0-23 15,28-6-23-15,-2 0-20 16,2 2 30-16,3 4-30 16,1 0 0-16,-6 12 0 15,-7 16 1-15,-5 3-1 16,-11 11 0-16,-3-1 1 16,0 0 8-16,-6-2-9 15,-17-7 0-15,3-3 9 16,1-6-9-16,-1-4 0 15,6-5-6-15,5-5 12 16,2 1-6-16,3-6 0 0,4 2 0 16,0 4-3-1,0-2 3-15,0 7 0 0,11 3-1 16,9 3 2-16,6 5-6 16,7 9 5-16,2 3 0 15,1 10 15-15,1 2-14 16,-2 3-1-16,-12-3 32 15,-7-2-16-15,-13-8 32 16,-3-2-8-16,-3-8-2 16,-36-4 55-16,-13-5-51 15,-10-6-13-15,-14-6 28 16,-1-4-30-16,1-5 39 16,7 0-54-16,13 0-10 15,11 0 20-15,16 0-22 16,24 0-105-16,5-5-403 0,0-4-1382 0</inkml:trace>
  <inkml:trace contextRef="#ctx0" brushRef="#br0" timeOffset="13544">810 0 1568 0,'0'0'297'0,"0"0"-155"16,0 0 44-16,0 0 56 15,0 0-49-15,0 0-40 16,0 0-33-16,-47 0-83 16,47 0-23-16,16 0 14 15,10 0-28-15,8 3 12 16,-1 7-12-16,-4 15 0 15,-9 2 41-15,-17 8-32 0,-3 6 20 16,-7 3 10-16,-32 4-15 16,-10-4 3-16,-10-3-21 15,6-7-6-15,7-9 20 16,15-8-11-16,6-11-9 16,16-1 34-16,6-5-13 15,3 0 20-15,0 0-23 16,0 0-5-16,0 0 6 15,12 0-19-15,13 0-14 16,3 0 5-16,12 0 18 16,-1 8-14-16,7-1 5 15,-4-1 0-15,4-2 5 0,-3-4-5 16,-1 0-9-16,26 0-5 16,-8-14-154-1,-7-8-547-15</inkml:trace>
  <inkml:trace contextRef="#ctx0" brushRef="#br0" timeOffset="14778">626 778 1392 0,'0'0'289'0,"0"0"-153"16,0 0-40-16,0 0 58 15,0 0-67-15,0 0-87 16,-62 29-186-16,59-19-929 0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7:08:12.923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203 0 1940 0,'0'0'372'0,"0"0"-247"16,0 0-29-16,0 0 90 0,0 0-45 15,0 0-123-15,0 0-12 16,-26 65-6-16,58-45 1 16,11 1 11-16,10 2-12 15,-2 0 0-15,6-1 6 16,-6 4 0-16,-1 3-6 15,-15 1 1-15,-7 5 6 16,-16-1 28-16,-12 1-34 16,0-3-1-16,-29 1 56 15,-17-1-50-15,-1-3 3 16,2-3-9-16,5-5 9 16,11-3-5-16,10-4-4 15,13-4-9-15,6 2-12 0,0 2 18 16,6 3-4-16,23 6 7 15,10 5 0-15,11 5 15 16,2 1-5-16,-2 6-4 16,-8 1 60-16,-10 0-42 15,-12-2 13-15,-17 1-7 16,-3 2 2-16,-26-4 52 16,-27-3-80-16,-12-3 7 15,-13-1 17-15,-4-12-28 16,0-1-1-16,6-12-27 15,-6-6-101-15,25 0-208 16,7-15-762-16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5:58:16.417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264 0 2154 0,'0'0'287'0,"0"0"-206"16,0 0-54-16,0 0 27 0,0 0 133 15,70 216-25-15,-22-112-83 16,8 14 2-16,7 6-23 16,-1-4-22-16,-1-8 17 15,-2-8-25 1,0-17 5-16,-10-12-6 0,-10-14-27 16,-5-14 0-16,-11-11 0 15,-7-7-8-15,-10-11-20 16,-3-12-134-16,-3-6-108 15,0-30-279-15,0-11-374 0</inkml:trace>
  <inkml:trace contextRef="#ctx0" brushRef="#br0" timeOffset="259">1020 295 1702 0,'0'0'384'15,"0"0"-172"-15,0 0-38 16,0 0 30-16,0 0 12 16,-179 182-55-16,103-95-87 15,-15 13-35-15,-14 10 4 16,-3 2-43-16,3-3 8 16,7-11-8-16,13-13 1 15,16-19-1-15,16-13 0 16,17-19-10-16,21-16-37 0,15-18-137 15,31-4-278-15,12-23-230 16</inkml:trace>
  <inkml:trace contextRef="#ctx0" brushRef="#br0" timeOffset="451">1708 594 2136 0,'0'0'584'0,"0"0"-447"16,0 0-95-1,0 0 82-15,0 0-31 0,0 0-93 16,0 0-241-16,0 0-380 16,0 88-412-16</inkml:trace>
  <inkml:trace contextRef="#ctx0" brushRef="#br0" timeOffset="594">1904 1188 2215 0,'0'0'524'0,"0"0"-401"16,0 0 158-16,0 0-109 16,0 0-148-16,0 0-24 15,0 0-307-15,128-120-715 0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7:08:12.173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252 470 1768 0,'0'0'355'0,"0"0"-265"16,0 0 40-16,0 0 124 16,0 0-152-16,0 0-58 0,0 0-40 15,118-106 7-15,-72 65 1 16,0-3-12-16,-1-3 0 15,-8 0 15-15,-5 3-14 16,-5-2 28-16,-12 12 40 16,-4 3-9-16,-8 13 36 15,-3 6-47-15,0 12-15 16,0 0 23-16,0 26-55 16,0 30 11-16,-14 18-13 15,2 14 1-15,1 6-7 0,2-4 6 16,9-6-140-1,0 10-152-15,0-23-221 16,0-18-20-16</inkml:trace>
  <inkml:trace contextRef="#ctx0" brushRef="#br0" timeOffset="240">0 960 1872 0,'0'0'616'0,"0"0"-486"16,0 0-19-16,0 0 115 15,0 0-57-15,0 0-34 16,0 0-99-16,229 7 14 0,-135-7-48 16,19 0 5-16,7 1-14 15,1 2 5-15,4 3-126 16,22 2-131-16,-28-1-284 15,-31-1-486-15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7:08:11.432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47 1729 0,'0'0'686'0,"0"0"-576"16,0 0-93-16,0 0 97 15,0 0 67-15,0 0-54 16,0 0-109-16,173 168-17 16,-117-126 37-16,-4-4-30 15,-4-1-7-15,2-3-1 16,-10-7-9-16,-5-10-50 16,-5-13-277-16,-7-4-170 15,-3-1 112-15,-11-16-1271 0</inkml:trace>
  <inkml:trace contextRef="#ctx0" brushRef="#br0" timeOffset="140">572 0 1597 0,'0'0'480'16,"0"0"-358"-16,0 0 75 15,0 0 33-15,0 0-52 16,-206 201-90-16,143-135-54 15,-2-1 2-15,9-1-36 16,10-12-51-16,15-4-132 16,14-13-404-16,11-17-841 0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7:08:09.769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1243 1609 0,'0'0'333'15,"0"0"-261"-15,0 0 89 16,0 0 123-16,0 0-180 16,0 0-60-16,0 0-15 15,167-128-27-15,-108 75 20 16,-7-3-22-16,-4 1 0 16,-8 5 45-16,-10 2 12 15,-7 10 40-15,-11 11-4 0,-4 13-30 16,-5 7 44-1,-3 7-48-15,0 0-35 0,0 38 25 16,-11 21-47-16,-4 18 2 16,-2 15 5-16,1 1 0 15,-1-1-6-15,8-9-3 16,3-10 0-16,-2-14 2 16,8-8-2-16,0-14-89 15,0-13-195-15,8-12-397 16,7-12-762-16</inkml:trace>
  <inkml:trace contextRef="#ctx0" brushRef="#br0" timeOffset="236">785 1421 1908 0,'0'0'484'16,"0"0"-421"-16,0 0 137 16,0 0 4-16,0 0-69 15,0 0-86-15,-68 161-18 16,39-127-22-16,-5 1-9 16,9-2-134-16,5-13-242 15,9-8-399-15</inkml:trace>
  <inkml:trace contextRef="#ctx0" brushRef="#br0" timeOffset="797">1227 705 1955 0,'0'0'495'16,"0"0"-418"-16,0 0-41 16,0 0 111-16,0 0-50 15,200-9-41-15,-125 9-7 16,7 0-49-16,3 9 0 16,0 1 8-16,-9-5 1 0,-20 1-1 15,-18 0-8-15,-21-3 0 16,-17-3 15-16,0 0-1 15,-26 0-2-15,-27 0 1 16,-8-9-7-16,-15 0 3 16,-6 1-8-16,0 4 0 15,0 4 44-15,8 0-43 16,11 0 14-16,10 10 13 16,14 10-23-16,10 8-3 15,12 0-3-15,14 4 0 16,3 7-9-16,3 3 9 15,34 1 0-15,11 2 14 16,11-2-13-16,4 2 12 0,2-1-13 16,-3 1 0-16,1-2 33 15,-10 5-13-15,-11-5-8 16,-19-1 21-16,-17 3-33 16,-6-4 26-16,-17 1-12 15,-28 5-13-15,-14-10 19 16,-4-4-20-16,1-7-42 15,7-8-3-15,13-15-60 16,15-3-95-16,14-27-259 16,10-11-199-16</inkml:trace>
  <inkml:trace contextRef="#ctx0" brushRef="#br0" timeOffset="1151">2079 80 2002 0,'0'0'463'16,"0"0"-356"-16,0 0 87 15,0 0 18-15,216-76-133 16,-163 76-41-16,-5 0 23 15,-5 24-43-15,-11 15 32 16,-16 10-16-16,-16 10-20 16,-6 9 26-16,-39 2-39 15,-17-1-1-15,-4-10 12 0,7-12-2 16,10-12-16-16,19-11 6 16,18-9 0-16,12-7-12 15,0-3-19-15,23 2-43 16,34-7-1-16,62 0-64 15,-11 0-157-15,-7-16-375 0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7:08:09.020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0 342 2196 0,'0'0'479'0,"0"0"-427"16,0 0-33-16,0 0 133 0,0 0-42 16,0 0-63-16,216-34 16 15,-131 21-55-15,5 7-8 16,-13 3 0-16,-1 3-114 16,-14 0-77-16,-16 0-281 15,-17 0-103-15,-16 0-1115 0</inkml:trace>
  <inkml:trace contextRef="#ctx0" brushRef="#br0" timeOffset="190">368 0 1835 0,'0'0'369'15,"0"0"-233"-15,0 0 15 16,0 0 72-16,-20 171-63 15,13-98-108-15,1 8 14 16,-1 1-66-16,0 1 0 16,7 13-10-16,0-22-253 15,0-21-464-15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7:08:16.749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0 354 2621 0,'0'0'464'0,"0"0"-450"15,0 0 22-15,0 0 63 16,194-42-1-16,-122 34-45 16,7 2-47-16,0 6 19 15,1 0-25-15,-1 0-29 16,-6 0-49-16,-2-6-112 16,-14 0-515-16,-29-3-747 0</inkml:trace>
  <inkml:trace contextRef="#ctx0" brushRef="#br0" timeOffset="179">489 0 2345 0,'0'0'512'0,"0"0"-472"16,0 0 143-16,0 0-30 15,0 0-59-15,0 212-75 16,0-138-11-16,0 2-8 15,0 25-39-15,-8-23-232 16,-1-9-635-16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7:08:14.786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252 665 825 0,'0'0'957'15,"0"0"-761"-15,0 0-30 16,0 0 30-16,0 0 37 16,0 0-109-16,-39-152-51 0,62 121 18 15,10 2-76-15,7 12 18 16,5 8-2-16,8 9-25 15,-1 4 45-15,1 36-42 16,-10 13 6-16,-15 14 48 16,-14 10-62-16,-14-1 36 15,-7 4 1-15,-39 1-37 16,-16-8 35-16,-10-4-36 16,-10-8 0-16,0-12 15 15,6-16-15-15,11-13-6 16,16-11 5-16,16-9 2 15,13 0-9-15,17-9 8 16,3-9 0-16,3 7-9 0,34 7 8 16,8 4-14-16,12 0 15 15,2 9 0-15,6 12 27 16,-3 3-26-16,4 0 5 16,-1-7 18-16,0-5-24 15,4-10-1-15,-3-2-113 16,19-8-182-16,-19-22-382 15,-18-2-498-15</inkml:trace>
  <inkml:trace contextRef="#ctx0" brushRef="#br0" timeOffset="284">833 120 1659 0,'0'0'338'15,"0"0"-149"-15,0 0 77 16,0 0-63-16,0 0-3 16,0 0-82-16,0 0-69 15,186-108 36-15,-177 123-37 16,-9 19-24-16,0 7 53 16,-6 10-65-16,-24 1 16 15,-2-2-10-15,6-5-16 16,10-10 2-16,16-5-4 15,0-7-18-15,39-3 18 16,26-8-80-16,52-5-88 16,-12-7-373-16,-9 0-580 0</inkml:trace>
  <inkml:trace contextRef="#ctx0" brushRef="#br0" timeOffset="520">1487 809 1943 0,'0'0'499'16,"0"0"-381"-16,0 0 96 16,0 0-28-16,0 0-74 15,0 0-82-15,204 182 20 0,-130-140-49 16,5 0 16-16,-3-5-17 15,9-1-156-15,-23-9-204 16,-16-12-349-16</inkml:trace>
  <inkml:trace contextRef="#ctx0" brushRef="#br0" timeOffset="712">1958 827 1704 0,'0'0'610'0,"0"0"-407"16,0 0-36-16,0 0 27 0,0 0-59 16,0 0-74-16,-140 189-54 15,104-128-7-15,-1 2 0 16,8-2-197-16,13-16-336 16,7-16-482-16</inkml:trace>
  <inkml:trace contextRef="#ctx0" brushRef="#br0" timeOffset="1006">2986 408 2143 0,'0'0'335'15,"0"0"-237"-15,0 0 3 16,128-203 156-16,-95 157-93 16,-7 7-90-16,-9 17 5 15,-11 16-41-15,-6 6-13 16,0 28-10-16,0 34-2 16,-9 20 35-16,-11 16-40 15,0 11-8-15,6-2 0 16,5-2-60-16,9 12-114 15,0-29-110-15,0-17-703 0</inkml:trace>
  <inkml:trace contextRef="#ctx0" brushRef="#br0" timeOffset="1282">2578 1263 1844 0,'0'0'855'0,"0"0"-764"15,0 0-51-15,0 0 199 16,0 0-81-16,0 0-37 16,202 0-81-16,-113 0-16 15,8 0 50-15,16 0-73 16,4 0 0-16,4 5-1 0,-2 2 0 15,-12-2-27 1,-9 1-113-16,-3-6-161 0,-23 0-423 16,-25 0-519-16</inkml:trace>
  <inkml:trace contextRef="#ctx0" brushRef="#br0" timeOffset="1683">3265 1584 1989 0,'0'0'570'0,"0"0"-534"16,0 0 65-16,0 0 174 0,0 0-108 16,0 0-59-16,-171 130-64 15,109-71 21-15,1 11 15 16,-1 4-43-16,8 3 13 15,15 1-43-15,13-2-5 16,20-3 4-16,6-6-6 16,15-11-8-16,38-12 1 15,19-14-7-15,17-18 14 16,3-12-43-16,-7 0 0 16,-14-15 42-16,-18-14-39 15,-24 2 31-15,-26-2-1 0,-3-5 20 16,-32 6-17-1,-27 2 7-15,-20 2 0 0,-6 9 15 16,-3 6-15-16,12 4-16 16,18 1-50-16,38-4-142 15,17-3-376-15,3-1-813 0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7:08:13.916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0 257 1750 0,'0'0'375'0,"0"0"-281"0,0 0-35 0,0 0 100 15,0 0 4-15,122 12-30 16,-57-12-106-16,14 0 7 16,0 0-27-16,-1 0 2 15,-5 0-18-15,-11 0-37 16,-11-4-118-16,-11 4-174 15,-17 0-170-15,-13-2-1172 0</inkml:trace>
  <inkml:trace contextRef="#ctx0" brushRef="#br0" timeOffset="209">456 0 1714 0,'0'0'494'15,"0"0"-432"-15,0 0 88 16,0 0 42-16,0 0 10 16,-14 204-123-16,14-139-41 15,0-1 10-15,0 4-48 16,0-3-1-16,0-6-89 0,0-4-211 16,0-10-337-16,0-20-1220 15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7:08:20.821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641 26 1960 0,'0'0'339'15,"0"0"-222"-15,0 0 39 16,0 0 114-16,0 0-79 16,0 0-43-16,0 0-91 15,-9-21 11-15,-11 21 8 16,-10 0-45-16,-13 0 1 16,-11 21-26-16,-9 13 10 0,-5 14 46 15,-2 5-62-15,13 9 0 16,3 3 27-16,15 6-10 15,13-4-4-15,15 4-13 16,11 3 0-16,0-6 6 16,31-4-6-16,14-5-18 15,12-11 6-15,0-16-28 16,6-15 32-16,-10-10-25 16,-14-7 33-16,-13 0-3 15,-20-7 3-15,-6-16 0 16,-6-3 18-16,-33-4-10 15,-16 1 0-15,-12 2-7 16,-4 9-2-16,-20 12 1 16,15 4-191-16,7 2-608 0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7:08:20.138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430 443 1898 0,'0'0'473'0,"0"0"-362"16,0 0 96-16,144-195 3 15,-102 131-60-15,-7 5-65 16,-4 5-28-16,-12 16 38 15,-9 15-42-15,-7 13-2 0,-3 10-25 16,0 15-20 0,-9 34 7-16,-14 25-13 0,0 15 14 15,0 8-7-15,3 4-7 16,7-3-15-16,10-12-22 16,3-8-111-16,0 7-146 15,0-20-349-15,3-19-385 0</inkml:trace>
  <inkml:trace contextRef="#ctx0" brushRef="#br0" timeOffset="242">0 1197 2002 0,'0'0'499'0,"0"0"-394"15,0 0 150-15,0 0-21 16,194-30-90-16,-89 12-70 16,15 1-30-16,18 2 4 15,3 4-48-15,-1 7-1 16,-5 4-8-16,-15 0-117 16,-4 21-220-16,-34 3-439 15,-31-1-1229-15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7:08:18.501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0 743 1234 0,'0'0'320'16,"0"0"-194"-16,0 0 12 16,0 0 62-16,0 0-49 15,0 0-42-15,0 0-25 16,45-157-14-16,-5 153 31 16,2 4-61-16,9 0 8 0,0 31 25 15,-1 20-24 1,-12 7 23-16,-4 14-26 0,-18 1-22 15,-16-4 27-15,0 0-50 16,-16-11 17-16,-21-7 13 16,-2-7-23-16,1-11-1 15,1-9 10-15,4-7-17 16,10-9 61-16,6-4-51 16,8-2-4-16,6-2 41 15,3 0-25-15,0 0 2 16,0 0-22-16,12 0-2 15,16 0 10-15,4 0-10 16,7 0-7-16,4 18 5 16,2 12 4-16,-2 5-1 15,-4 6-1-15,-2 7 0 0,-8 4-13 16,-10-1 13-16,-5 1 0 16,-11-4 11-16,-3-4-10 15,0-6 18-15,-23-5-12 16,-10-9 8-16,-10-4 41 15,-2-9-55-15,-7-7 21 16,2-4 12-16,1 0-15 16,1-18 8-16,5-8-12 15,7-4-15-15,2 0 9 16,12 1-9-16,9-3-68 16,13-21-89-16,29 8-429 15,8-2-406-15</inkml:trace>
  <inkml:trace contextRef="#ctx0" brushRef="#br0" timeOffset="443">512 130 1903 0,'0'0'289'0,"0"0"-200"16,0 0 39-16,0 0 60 0,0 0 16 15,212-121-109 1,-157 112-56-16,-2 9 8 0,-7 0-10 16,-17 0-3-16,-13 31 5 15,-16 6-9-15,0 16 56 16,-39 6-61-16,-16 4-4 15,-18 1 20-15,-4-3-32 16,4-7 9-16,11-13-18 16,16-9 0-16,17-10 32 15,15-9-32-15,14-7-7 16,0-2 2-16,23-4 5 16,26 0 18-16,10 0-12 15,9 0 0-15,8 0 7 16,-4 0-13-16,-5-10 0 15,-13 8-6-15,-14 2 0 0,-11 0-47 16,-10 0-133-16,-8 0-393 16,-8 8-398-16</inkml:trace>
  <inkml:trace contextRef="#ctx0" brushRef="#br0" timeOffset="1128">1506 1122 1800 0,'0'0'390'15,"0"0"-288"-15,0 0 36 16,0 0 80-16,0 0-13 15,82 177-96-15,-36-131 6 16,0-6-72-16,4-3-26 16,-5 0 20-16,-2-2-37 15,-8-5-16-15,-5-6-84 16,-4-4-188-16,-3-15-98 16,-7-5-221-16,-7 0-1093 0</inkml:trace>
  <inkml:trace contextRef="#ctx0" brushRef="#br0" timeOffset="1301">1863 1210 1005 0,'0'0'815'0,"0"0"-579"16,0 0-109-16,0 0 60 16,0 0 23-16,-158 172-51 15,116-110-71-15,-1 0-44 16,5-3-44-16,5-7 0 15,22-7-120-15,11-16-252 16,0-15-273-16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5:58:19.080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616 0 1664 0,'0'0'257'15,"0"0"-155"-15,0 0-10 16,0 0 1-16,0 0 49 16,0 0-92-16,0 0-26 15,-158 188 11-15,158-102-26 0,0 5 21 16,6-6-18-16,8-5 1 15,-8-2 29-15,-6-12-42 16,0-7 0-16,-29-2 38 16,-16-13-12-16,-14-9 24 15,-4-11-10-15,1-14 21 16,0-6 41-16,10-4-44 16,5 0-18-16,15-4 13 15,9-6-28-15,13 1 6 16,10 0-19-16,0 7-3 15,19 2-4-15,24 0-5 16,13 9 0-16,9 16-15 16,4 10 12-16,1 13-5 0,-2 11-2 15,-3 9 10-15,-5 14-14 16,-9 7 14-16,-8 2 0 16,-10 3 18-16,-16-4 5 15,-11-15 5-15,-6-16-13 16,0-15 15-16,0-13 20 15,0-18-34-15,0-6-14 16,0-7 43-16,0 0-45 16,0-30-30-16,23-10-179 15,3-2-652-15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7:08:21.733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20 1557 0,'0'0'335'0,"0"0"-188"0,0 0-21 15,0 0 181 1,0 0-66-16,0 0-58 0,184 19-51 16,-88-19-39-16,21 0-9 15,10 0-6-15,8-2-35 16,-7-7 21-16,-14 1-64 15,-21-2 2-15,-28 7 18 16,-30 3-19-16,-15 0-2 16,-20 0-5-16,0 0-21 15,-3 0-3-15,-29 6-197 16,4 1-421-16,5-7-742 0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7:08:23.761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2009 1476 0,'0'0'248'0,"0"0"-147"0,0 0 8 15,0 0 120-15,0 0-14 16,0 0-58 0,0 0-71-16,-14-4-54 0,34-23-8 15,6-1 25-15,4-11-43 16,5-11 1-16,5-12 7 16,10-12-14-16,-2-17 13 15,4-9-13-15,-2-10 0 16,-11-4 12-16,-4 2-5 15,-7-1-7-15,-10 11 12 16,-4 8-1-16,-8 16 81 0,1 23-12 16,-7 19-16-1,0 16 33-15,0 14-70 0,0 6 21 16,0 3-3-16,0 33-43 16,-16 14 28-16,-1 17-18 15,-3 13-12-15,3 4 22 16,5 6-15-16,-1-2-7 15,7-3 2-15,2-9 4 16,4-11 1-16,0-8-7 16,0-13 0-16,20-11 2 15,12-9-2-15,8-16 0 16,8-8 0-16,11 0-11 16,4-34 11-16,10-18-21 0,-2-11 21 15,5-10-9 1,-8-9-1-16,-2-3 10 0,-10-3-6 15,-11 1 13-15,-8 12-4 16,-19 10-2-16,-4 11 17 16,-11 18 45-16,-3 8-39 15,0 12 12-15,0 14 22 16,0 2-19-16,-12 15 2 16,-11 26-25-16,-5 18-8 15,3 16 13-15,2 5-21 16,3 7 0-16,11-2 1 15,1-2 5-15,8-10 5 16,0-8-11-16,0-12 0 16,0-8 8-16,17-16-8 15,3-9 0-15,6-9-1 0,7-6-8 16,2-5 3-16,8 0-75 16,4-18-27-16,18-38-37 15,-6 2-330-15,-13-1-296 0</inkml:trace>
  <inkml:trace contextRef="#ctx0" brushRef="#br0" timeOffset="565">1456 169 1866 0,'0'0'305'0,"0"0"-165"0,0 0 50 15,0 0-17-15,0 0 22 16,0 0-101-16,43-150-53 16,2 144 33-16,4 6-45 15,4 0 4-15,-4 31 1 16,-7 6-17-16,-5 8 34 15,-18 11-30-15,-16 2 4 16,-3 6 36-16,-16-4-47 16,-27-1 7-16,-11-6 7 15,-6-8-27-15,1-10 9 0,7-9-10 16,5-9 0-16,12-4 12 16,8-7-1-16,15-6-11 15,6 0 0-15,6 0-3 16,0 0 2-16,6 0 1 15,23 0 0-15,10 0 5 16,10 0-3-16,4 8-2 16,9 7 31-16,1 4-14 15,2-2 26-15,-3-3-16 16,0-2 8-16,-2-12 35 16,-3 0-55-16,3 0 9 15,2-18 6-15,0-12-28 0,0-7 25 16,1-5-27-1,-10 0 0-15,-15 8 0 0,-11 7-68 16,-10 10-68-16,-14 5-68 16,-3 6-420-16,0 6-1337 0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7:08:27.694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1 1914 0,'0'0'491'0,"0"0"-460"15,0 0 63-15,0 0 7 16,167 0-16-16,-94 0-28 15,4 0-57-15,5 0 0 16,14 12-82-16,-21-4-204 16,-25 3-373-16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7:08:27.896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12 1827 0,'0'0'553'15,"0"0"-375"-15,0 0 89 16,0 0-50-16,181-2-123 16,-99-4-63-16,15 2-31 15,61 4-31-15,-24 0-304 16,-16 0-571-16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7:08:28.121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27 2046 0,'0'0'535'0,"0"0"-347"15,0 0 12-15,0 0-44 16,0 0-134-16,0 0-22 16,0 0-261-16,177-27-664 0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7:08:28.290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30 1588 0,'0'0'640'15,"0"0"-447"-15,0 0-187 16,0 0-6-16,178-23-365 15,-113 16-1324-15</inkml:trace>
  <inkml:trace contextRef="#ctx0" brushRef="#br0" timeOffset="106">869 62 1618 0,'0'0'580'0,"0"0"-503"0,0 0-77 16,0 0-748-16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7:08:32.450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244 314 1617 0,'0'0'269'0,"0"0"-170"0,0 0-87 15,0 0 71 1,0 0 120-16,0 0-85 0,23-88-56 15,3 57-14-15,3-2 7 16,1 1 33-16,-1 6-30 16,1 2 8-16,-1 12 17 15,0 12-38-15,5 0-3 16,-1 21 1-16,2 23-10 16,-2 12 13-16,-4 10-37 15,-6 12-9-15,-9 2 16 16,-11 2-14-16,-3-4-2 15,0-9 0-15,-6-10 10 16,-20-8-2-16,-8-14-8 16,-8-7 0-16,-7-12 15 15,-7-9-15-15,-6-9 0 0,-4 0-2 16,-2-27 2-16,-2-20 30 16,5-9-25-16,13-12 1 15,10-2 10-15,19 0-16 16,15 8-1-16,8 6-5 15,28 5 12-15,26 7-9 16,12 2 3-16,7 8 0 16,1 4 2-16,2 10-2 15,-5 7-1-15,-5 13-7 16,-4 0 8-16,-3 6 12 16,0 21-12-16,-5 3 0 15,-3-5 6-15,-2-1 0 0,-2-8-5 16,-5-11 6-16,1-5-5 15,2 0 19-15,4-27-21 16,7-16-27-16,22-37-130 16,-8 6-430-16,-19 9-1689 0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7:08:33.148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6 2085 0,'0'0'538'0,"0"0"-478"16,0 0-34-16,0 0 168 15,0 0-47-15,213 0-74 16,-124-4-35-16,9 2-37 16,3 2 3-16,7 0-4 15,24 0-118-15,-27 2-205 16,-30 13-453-16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7:08:33.376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6 2237 0,'0'0'584'0,"0"0"-514"16,0 0 44-16,0 0 47 15,0 0-18-15,187 19-51 16,-105-19-72-16,20 0-20 16,63 0-70-16,-23-12-271 0,-12-1-784 0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7:08:35.617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0 414 2397 0,'0'0'206'0,"0"0"-118"15,0 0-75-15,0 0 13 16,0 0 96-16,0 0 14 15,0 203-54-15,29-33-34 16,4 36 24-16,-4-11-37 16,-1-36 4-16,-9-50-9 15,-4-34-30-15,2 11 22 16,0-3-22-16,3-3 0 16,-4-21 25-16,-3-25-25 15,-6-15 0-15,2-19 1 16,2 0 7-16,7-41 22 15,9-33-30-15,8-27 0 0,12-48-12 16,2-46 7 0,7-47-14-16,-4-17-20 0,1 12-16 15,-7 55 37-15,-4 65-47 16,1 45 44-16,-1 26 9 16,10 8 12-16,4 10-7 15,12 7 6-15,-2 22 1 16,10 9 21-16,6 0-20 15,12 9 0-15,14 3 31 16,16-1-31-16,34-9 14 16,38-2 4-16,36 0-19 15,17 0 32-15,-10 0-32 16,-10 4 0-16,-25 4 21 0,-4 4-21 16,-4-1 6-16,-6 6-3 15,-6 2 8-15,-2-4-2 16,-27-3-9-16,-31-6 0 15,-36-3 1-15,-22-1 0 16,-7 2 4-16,-11-1-5 16,-11-2-44-16,-25-1 43 15,-12 0-39-15,0 0-10 16,-29 0-65-16,-33 0-247 16,3 0-294-16,-4-1-1077 0</inkml:trace>
  <inkml:trace contextRef="#ctx0" brushRef="#br0" timeOffset="560">1414 810 1595 0,'-62'-82'358'0,"50"62"-207"0,-2-6 67 0,5-5 32 0,1 10-15 0,5 4-72 0,3 8-78 0,0 9-13 0,0 0-22 0,0 41-29 0,20 28 36 0,3 21-11 0,7 19-25 0,-1 12 28 0,4 3-37 0,-4 0-11 0,5-9 23 0,-6-9-18 0,6-22 0 0,-8-14-6 0,-4-24 0 0,-5-19 2 0,-5-18-2 0,2-9 0 0,3-13 6 0,9-37-5 0,10-26 8 0,10-21-6 0,16-35 3 0,15-39-6 0,-7 12 0 0,-8 20-13 0,-10 33 7 16,-16 41-44-16,7 12-32 15,9 20-101-15,-13 25-340 16,-9 8-287-16</inkml:trace>
  <inkml:trace contextRef="#ctx0" brushRef="#br0" timeOffset="917">3028 620 1787 0,'0'-3'584'16,"0"-1"-522"-16,0 4 109 15,-19 0 117-15,-4 0-119 16,-9 4-84-16,-11 24-58 15,-10 17 18-15,-6 14 23 0,-6 14-35 16,-4 16-5 0,1 11 17-16,1 12-24 0,5 11 28 15,13 4-25-15,10-1-7 16,13-4 5-16,17-13-22 16,9-18-6-16,0-14-10 15,29-21-59-15,19-21-51 16,45-24-123-16,-15-11-452 15,-6 0-423-15</inkml:trace>
  <inkml:trace contextRef="#ctx0" brushRef="#br0" timeOffset="1228">3104 911 2072 0,'0'0'490'15,"0"0"-428"-15,0 0-12 16,0 0 118-16,0 0 24 16,0 0-62-16,0 0-82 15,180 192 22-15,-124-116-21 16,3 4-11-16,0-1 22 15,-4-8-59-15,-2-10 10 16,-10-11-11-16,-9-8-1 0,-11-11 0 16,-6-9-87-1,-6-8-154-15,-11-8-283 0,0-6-294 0</inkml:trace>
  <inkml:trace contextRef="#ctx0" brushRef="#br0" timeOffset="1507">3077 1529 1982 0,'0'0'558'0,"0"0"-440"0,0 0-59 15,0 0 135 1,0 0-2-16,99-197-134 0,-43 130-29 15,6-9-16-15,-3 3 2 16,-1-1 30-16,-2 9-45 16,-7 13 6-16,-10 12 8 15,-13 9-14-15,-9 17-21 16,0 5-50-16,2 9-206 16,1 0-367-16,0 0-361 0</inkml:trace>
  <inkml:trace contextRef="#ctx0" brushRef="#br0" timeOffset="1841">3903 573 1938 0,'0'0'479'0,"0"0"-393"16,0 0-13-16,0 0 127 15,0 0 15-15,0 0-91 16,0 0-82-16,213 113 47 16,-151-50-44-16,6 8-12 15,1 11 64-15,-4 9-37 0,-9 9-12 16,-19 7-15-1,-25 2-27-15,-12-1 28 16,-15-2-34-16,-39-8-42 0,-8-10-4 16,-23 8-100-16,14-18-222 15,12-22-659-15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5:56:10.553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0 831 1746 0,'0'0'353'0,"0"0"-262"16,0 0-74-16,0 0 39 16,0 0 58-16,0 0-101 0,170-136-4 15,-98 65 4-15,4-7-13 16,-5-8-15-16,2 0-4 16,-11 4 19-16,-13 5-3 15,-13 16 15-15,-16 10-2 16,-14 18 91-16,-6 16 40 15,0 8-20-15,0 9 55 16,0 0-56-16,-6 18-53 16,-8 32-67-16,-2 29 0 15,2 25 11-15,2 13-4 16,1 14-5-16,8-8-2 16,3-5 0-16,0-8 0 15,0-20 1-15,0-16-1 16,0-18 4-16,0-17-4 0,0-17-52 15,3-22-201 1,5 0-223-16,-5 0-266 0</inkml:trace>
  <inkml:trace contextRef="#ctx0" brushRef="#br0" timeOffset="617">1777 758 646 0,'0'0'1569'0,"0"0"-1396"0,0 0-140 15,0 0 22-15,0 0 46 16,207-95-43-16,-125 45-46 15,16-13-5-15,7-4 10 16,-5-4-17-16,-7 2 0 16,-22-2 0-16,-22 6-11 15,-22 8-1-15,-27 10 1 16,0 6 11-16,-13 12 39 16,-24 8 26-16,-5 14 53 15,-7 7-39-15,0 16-47 16,-4 31-2-16,8 24-9 15,5 17-5-15,11 12 8 0,13 10-23 16,13 1-1-16,3-2 13 16,0-2-12-16,3-11-2 15,16-6 1-15,-2-21-38 16,-2-12 3-16,-1-22-70 16,-8-14 13-16,-1-15 11 15,-5-6 31-15,0-9 12 16,0-30-39-16,3-10 22 15,3-8 33-15,10-2-11 16,10 0-12-16,8 9 5 16,1 12 6-16,4 11 12 15,1 16 7-15,-4 11 15 16,-1 7 15-16,-2 30 102 16,1 8 20-16,-8 4-72 0,-7-2-35 15,-2-2-9-15,-8-10-21 16,5-12-49-16,15-17-147 15,0-6-141-15,4 0-807 0</inkml:trace>
  <inkml:trace contextRef="#ctx0" brushRef="#br0" timeOffset="1559">3363 651 1815 0,'0'0'532'0,"0"0"-408"0,0 0 38 15,0 0 61-15,0 0-65 16,-201-30-76-16,156 51-37 16,5 19-34-16,4 9-11 15,13 10 0-15,6 5 0 16,17 1 9-16,0-6-9 15,8-5-9-15,24-16-42 16,10-15-100-16,8-17-29 16,2-6-51-16,-4-19 4 15,0-27 48-15,-13-4 46 16,-8-5 99-16,-12 4 34 0,-7 13 20 16,-5 14 84-16,-3 13 76 15,0 11 54-15,0 0-49 16,0 35-140-16,0 10-15 15,0 7 11-15,0-1-24 16,16-7-8-16,10-12-9 16,3-16-1-16,7-16-5 15,4 0-52-15,2-25 11 16,1-15 1-16,-7-15 18 16,-4 3 17-16,-6-2-9 15,-6 12 20-15,-6 11-3 16,-8 16 13-16,-3 15-10 0,-3 9 48 15,0 39 13 1,0 16-22-16,-3 9-28 0,-6 1-2 16,2-3 8-16,7-14-17 15,0-14-2-15,0-13 2 16,0-15 0-16,4-13-8 16,-1-2-2-16,0-12-20 15,0-26 12-15,7-11-10 16,-1-14 28-16,8-4-2 15,0 3 8-15,6 3-12 16,-1 15 12-16,4 17-6 16,0 13 35-16,-3 16-19 15,0 0 36-15,1 33 44 16,-1 12-30-16,-4 10-23 16,1 1-29-16,-2 1-1 0,-4-13 3 15,-3-9-16-15,-5-14 0 16,-3-10-11-16,-3-11-9 15,0 0 11-15,0-5-36 16,0-25 3-16,0-17 22 16,0-10-14-16,6-9 15 15,24-6 19-15,13 5-2 16,2 11-5-16,1 11 14 16,-1 21 4-16,-2 18 71 15,-7 6 0-15,1 30 0 16,-5 23 11-16,-2 8-22 15,-4 14-13-15,-6-1-16 0,-4-9-30 16,-3-7 7-16,-3-17-19 16,-4-15 0-16,0-11 0 15,2-15-105-15,-8-5-75 16,0-24-204-16,0-10-530 0</inkml:trace>
  <inkml:trace contextRef="#ctx0" brushRef="#br0" timeOffset="1755">3483 148 2177 0,'0'0'839'0,"0"0"-727"0,0 0-112 16,0 0 11-16,0 0 1 15,189 100-12-15,-93-79-118 16,-11-8-829-16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5:58:22.464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0 754 1872 0,'0'0'515'0,"0"0"-411"15,0 0 18-15,0 0 31 16,0 0 4-16,0 0-69 16,131 0-43-16,-60 0 10 15,11 0-43-15,6 0 2 16,2-7-4-16,-2 1-2 15,-6 3-16-15,-14 3-13 0,-8 0-67 16,-18 0-81-16,-16 0-117 16,-20 9-209-16,-6 0 122 15,0-3-917-15</inkml:trace>
  <inkml:trace contextRef="#ctx0" brushRef="#br0" timeOffset="192">547 456 1450 0,'0'0'313'16,"0"0"-40"-16,0 0 36 16,0 0-14-16,0 0-25 0,0 0-178 15,0 0-22 1,-62 118 2-16,62-36-29 0,0 3-2 16,0 4-41-16,0-4-8 15,0-5-22-15,0 12-145 16,0-21-365-16,0-19-467 0</inkml:trace>
  <inkml:trace contextRef="#ctx0" brushRef="#br0" timeOffset="433">6 1227 2191 0,'0'0'354'0,"0"0"-281"0,0 0 37 16,0 0 57-16,0 0 7 15,170 45-84-15,-88-45-51 16,10 0 18-16,6 0-45 16,1 0-5-16,3-3-7 15,9-3-212-15,-26 3-402 16,-23-4-610-16</inkml:trace>
  <inkml:trace contextRef="#ctx0" brushRef="#br0" timeOffset="1053">1742 302 2008 0,'0'0'394'16,"0"0"-246"-16,0 0-103 15,0 0 87-15,0 0 3 16,0 0-95-16,213-38-13 15,-131 38-27-15,-2 0 10 16,-1 0-4-16,-13 0-6 0,-24 0-1 16,-19 0 0-16,-19 0-11 15,-4 0 10-15,-27 0 4 16,-25 5 8-16,-13-2 16 16,-8-3-5-16,2 0 1 15,-2 0 13-15,8 0 12 16,7 0 16-16,8 0-24 15,13 0-12-15,9 0-9 16,11 15-17-16,14 12-1 16,3 9 0-16,0 12 1 15,20-2 13-15,16 7-14 16,6-5 0-16,7-2-7 16,0-2-14-16,1-3 20 0,-2 1-10 15,-5-2 7-15,-4 2 3 16,-13-2 1-16,-6 4 0 15,-20-7-1-15,0 8 7 16,-20-2-6-16,-34 8 0 16,-16-3 1-16,-8 4 10 15,-4-8-11-15,6-12 0 16,8-8 0-16,15-9-12 16,18-15-3-16,18 0-70 15,20-32-137-15,34-13-347 16,8-5-384-16</inkml:trace>
  <inkml:trace contextRef="#ctx0" brushRef="#br0" timeOffset="1383">2609 406 2032 0,'0'0'525'15,"0"0"-310"-15,0 0-2 16,0 0-33-16,0 0-33 15,-173 99-88-15,120-24-23 16,14 10-22-16,10 6-13 16,18 6 14-16,11 3-15 15,11 1 0-15,34-7-1 16,21-15-17-16,13-17 6 0,6-26-15 16,-3-25 6-1,-5-11 15-15,-7-37-19 0,-21-28 16 16,-13-17-3-16,-24-16 24 15,-12-12-6-15,0-2 6 16,-35 9-6-16,-10 15 18 16,-2 21-24-16,7 22-11 15,37 21-107-15,3 16-439 16,3 3-558-16</inkml:trace>
  <inkml:trace contextRef="#ctx0" brushRef="#br0" timeOffset="1918">3584 376 2347 0,'0'0'536'16,"0"0"-398"-16,0 0 20 16,0 0 31-16,0 0-83 15,0 0-61-15,0 0-6 16,-32 133-31-16,28-51 2 15,-2 7-10-15,6 2 1 16,-3 0-10-16,3-4 9 16,0-10-5-16,-3-7 4 15,0-21-55-15,0-21 24 16,3-12-11-16,0-16 5 16,0 0 37-16,0-31-47 0,18-23-3 15,26-18 36 1,14-7-66-16,15-6-13 0,1 2 1 15,2 10 15 1,-8 11 78-16,-9 19 0 0,-16 12 0 16,-17 12 72-16,-13 15-2 15,-13 4 20-15,0 0-22 16,-13 27 10-16,-27 13 16 16,-8 10-51-16,-15 9-1 15,4 0 11-15,5 0-38 16,14-3 11-16,17-6-26 15,16-6 0-15,7-6 6 16,10 1-6-16,30-7-2 16,8-2-11-16,12 0 11 15,-1-4-4-15,-1-2-4 0,-2 0-41 16,-14-7 6-16,-2 1-96 16,-1-13-202-16,-10-1-399 15,-6-4-1120-15</inkml:trace>
  <inkml:trace contextRef="#ctx0" brushRef="#br0" timeOffset="2419">4992 0 2126 0,'0'0'327'0,"0"0"-242"16,0 0 13-16,0 0 96 16,0 0-45-16,0 0-53 15,178 77-30-15,-166 7 21 16,-9 14-35-16,5 4 0 16,1 1 20-16,10-5-71 15,15-16 1-15,8-11-2 16,10-21-23-16,7-15 10 15,-7-16-39-15,-10-15-5 16,-11-4 0-16,-19 0-23 16,-12 0 64-16,0 0 10 15,-26 0 6-15,-16 4 21 0,-10 22-20 16,-1 16 28 0,10 5 19-16,18 8-40 0,14 4 14 15,11 4-20-15,4 2-1 16,31-2 38-16,8 6-27 15,7-4 6-15,-1 0 61 16,-10-7-62-16,-13-4 1 16,-20-7-11-16,-6-10 7 15,-35-1 38-15,-30-3-38 16,-20-7-13-16,-17-2-1 16,-3-9-16-16,-33-15-103 15,30 0-404-15,17-6-1352 0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6:25:27.643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18 1716 0,'0'0'629'15,"0"0"-512"-15,0 0-78 16,0 0 53-16,0 0 89 16,0 0-22-16,220 3-76 15,-115-3-21-15,37 0 31 16,45 0-25-16,46 0-23 16,23 0 29-16,-1 0-32 15,-13 0 23-15,-22 0-64 0,-10 0 20 16,-8 0 10-16,-13 0-30 15,-34-3-2-15,-35-3 1 16,-38 0 0-16,-25 4 17 16,-9 2-17-16,-8-4 0 15,-15 4 3-15,-14 0-3 16,-11 0-9-16,0 0-37 16,-3 0-19-16,-17 0 7 15,1 0-155-15,2 0-386 16,8 0-628-16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6:25:25.699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8 127 1739 0,'0'0'365'0,"0"0"-274"0,0 0 7 16,0 0 38-16,0 0 16 15,0 0-48-15,46-82-73 16,-21 68-16-16,4 2 5 16,8 0-19-16,-1 9 18 15,4 3-18-15,-5 0-1 16,1 9 11-16,-10 17 1 16,-6 6 0-16,-17 7-10 0,-3 2 31 15,-3 0 25 1,-29 1-42-16,-5-3 5 15,-5-4 5-15,2-8 5 0,4-10 10 16,7-6-12-16,9-5 18 16,14-6 14-16,3 0-61 15,3 0-9-15,0 0-11 16,0 0-28-16,15 0 12 16,19 6 8-16,5 12 13 15,10 9 15-15,7 5-51 16,-4 9 30-16,4 6-11 15,-5 3 32-15,-11 3-10 16,-7 0 19-16,-19-1-9 0,-14-6 9 16,0-8-3-1,-24-3 30-15,-14-12 33 0,-12-6 4 16,-5-4 20-16,-7-9-36 16,-1-4 4-16,4 0 6 15,3-10-49-15,10-9 17 16,13-5-35-16,7 0-22 15,14 2 16-15,4 10-55 16,8-5-54-16,40 6-215 16,10-1-412-16,5 2-606 0</inkml:trace>
  <inkml:trace contextRef="#ctx0" brushRef="#br0" timeOffset="192">816 824 2223 0,'0'0'412'16,"0"0"-412"-16,0 0-136 15,0 0-41-15,0 0-477 0</inkml:trace>
  <inkml:trace contextRef="#ctx0" brushRef="#br0" timeOffset="540">1215 560 1691 0,'0'0'534'16,"0"0"-457"-16,0 0-25 16,0 0 71-16,72-167 42 15,-42 112-45-15,-4-2-83 16,0 4-28-16,-6 9 36 16,-7 14-14-16,-7 10 24 15,-3 18-5-15,-3 2-11 0,0 17-4 16,0 33-23-1,0 24 27-15,0 16 21 0,-9 8-49 16,-1 1 4-16,3-7-15 16,7-11 1-16,0-18-2 15,0-12-60-15,0-9-60 16,4-7-187-16,9-8-423 16,-7-14-1132-16</inkml:trace>
  <inkml:trace contextRef="#ctx0" brushRef="#br0" timeOffset="737">1748 947 1996 0,'0'0'688'0,"0"0"-580"16,0 0-45-16,0 0 46 15,0 0-109-15,0 0-22 16,0 0-514-16,40-23-567 0</inkml:trace>
  <inkml:trace contextRef="#ctx0" brushRef="#br0" timeOffset="1126">2116 649 1743 0,'0'0'320'16,"0"0"-246"-16,0 0 10 15,0 0 24-15,108-180-30 16,-72 122-51-16,-1-1-19 15,-7 0 6-15,-6 9 35 16,-10 6 29-16,-4 11 62 16,-5 12-49-16,-3 15 40 15,0 6-33-15,0 12-63 0,0 38 0 16,0 19 13 0,0 13-11-16,0 9-13 0,0 4-12 15,9-8 2-15,11-10-14 16,0-9-8-16,-4-14-25 15,-2-13-86-15,-5-11-138 16,-3-13-121-16,5-17-198 16,-2 0 80-16,-1-6-859 0</inkml:trace>
  <inkml:trace contextRef="#ctx0" brushRef="#br0" timeOffset="1434">2731 264 1450 0,'0'0'536'16,"0"0"-263"-16,0 0-82 0,0 0 53 16,0 0-45-1,0 0-96-15,0 0 0 0,-39 209-58 16,39-139-13-16,7 3-7 16,28 1-24-16,21-10 2 15,10-10-3-15,6-15-10 16,0-25-5-16,-1-14 1 15,-5-8 13-15,-10-38-7 16,-20-18 16-16,-13-9 28 16,-23-9 10-16,0-4-11 15,-26 1 33-15,-27 7-62 16,-9 13 0-16,-7 19-6 16,1 19-35-16,-34 27-70 0,23 15-187 15,0 18-668-15</inkml:trace>
  <inkml:trace contextRef="#ctx0" brushRef="#br0" timeOffset="2159">3867 612 1330 0,'0'0'1082'16,"0"0"-1060"-16,0 0-22 15,0 0-44-15,0 0 8 16,0 0-450-16,0 0-762 0</inkml:trace>
  <inkml:trace contextRef="#ctx0" brushRef="#br0" timeOffset="2296">3940 1106 2181 0,'0'0'482'0,"0"0"-342"0,0 0 42 16,0 0-59-16,0 0-123 16,0 0-166-16,0 0-705 0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6:25:44.372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182 0 1371 0,'0'0'355'15,"0"0"-220"-15,0 0 11 16,0 0 119-16,0 0-106 16,-48 12-61-16,37 40-37 15,-1 24 12-15,-2 20 31 16,-3 9-55-16,2 1-25 16,-1-2 43-16,2-10-53 15,2-11 4-15,1-10 0 16,5-14-18-16,3-14 32 15,0-13-32-15,3-12 0 16,0-12 9-16,0-8-9 0,0 0 0 16,0-6-8-1,15-31 8-15,22-22-19 0,16-17 7 16,4-13-27-16,13-4 28 16,2 0-47-16,-4 11 24 15,-6 14-15-15,-12 15 49 16,-15 14-14-16,-12 16 14 15,-15 18 0-15,-8 5 52 16,0 0 7-16,-34 21-15 16,-8 17-35-16,-14 15-8 15,-5 11 41-15,2 1-42 16,5 0 0-16,15-13 28 0,13-4-27 16,12-9 7-1,14-8-8-15,0 3 0 0,8-3 13 16,21 3-13-16,10-3 0 15,7 2 17-15,7-1-17 16,-1-5-6-16,1-2-3 16,-8 0 7-16,-2-5-14 15,-11 0-19-15,1 1-102 16,-7 0-79-16,8-11-247 16,-12-8 101-16,-5-2-1335 0</inkml:trace>
  <inkml:trace contextRef="#ctx0" brushRef="#br0" timeOffset="246">981 127 1694 0,'0'0'571'0,"0"0"-438"15,0 0-10-15,0 0 31 16,0 0 25-16,11 176-94 15,-8-84-45-15,0 7-17 16,-3 1-8-16,0-3-6 16,3-7 6-16,4-14-15 15,-1-17-62-15,4-10-98 16,-3-10-176-16,-4-13-353 16,-3-13-1026-16</inkml:trace>
  <inkml:trace contextRef="#ctx0" brushRef="#br0" timeOffset="638">670 651 1802 0,'0'0'482'0,"0"0"-423"16,0 0-37-16,0 0 92 15,0 0 2-15,0 0-50 16,223-65-44-16,-152 59-16 15,-1 6 18-15,-5 0-15 16,-13 3-8-16,-9 23 2 0,-10 10-3 16,-13 8-12-1,-7 3 12-15,-10 6-15 0,-3-2 1 16,0-8-22-16,0-10 19 16,0-9 16-16,-7-12-22 15,1-12 23-15,3 0-2 16,-3-12 14-16,1-29-18 15,5-16 7-15,0-8-1 16,0-11 14-16,5-1-8 16,14 1 27-16,4 11-21 15,6 9-3-15,0 12 21 16,4 15-30-16,7 7-17 16,2 18 10-16,40 4-163 15,-7 11-201-15,-10 12-109 0</inkml:trace>
  <inkml:trace contextRef="#ctx0" brushRef="#br0" timeOffset="1049">1865 412 1756 0,'0'0'401'0,"0"0"-242"15,0 0 10-15,0 0 82 16,0 0-110-16,0 0-68 16,0 0-57-16,-187 100-14 15,169-26 32-15,10 3-33 0,8 3-1 16,0-11 0-16,17-8-12 16,19-21-57-16,7-13-69 15,3-21 21-15,-1-6 54 16,-2-15-20-16,-7-30 50 15,-10-5 33-15,-9-5 16 16,-11-2 38-16,-6 11 53 16,0 10 41-16,0 16 19 15,0 11-47-15,0 9-54 16,0 4-38-16,0 32-16 16,0 15 11-16,16 5-17 15,4 1-5-15,9-5-2 16,7-10-14-16,13-11-90 15,30-14-7-15,-11-11-220 0,-5-6-396 16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6:25:46.094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733 439 1602 0,'0'0'476'0,"0"0"-369"16,0 0 76-1,0 0 38-15,0 159-30 0,0-105-79 16,0-8-49-1,0-4-50-15,3-10 44 0,8-5-8 16,-2-8-49-16,-1-11-36 16,4-6-85-16,15-2-185 15,-4-8-165-15,0-15-488 0</inkml:trace>
  <inkml:trace contextRef="#ctx0" brushRef="#br0" timeOffset="153">750 171 2121 0,'0'0'385'0,"0"0"-314"0,0 0-51 16,0 0-20-16,0 0-140 16,0 0-397-16,0 0-1290 0</inkml:trace>
  <inkml:trace contextRef="#ctx0" brushRef="#br0" timeOffset="405">1189 0 1859 0,'0'0'555'0,"0"0"-465"0,0 0 41 16,0 0 74-16,127 198-60 15,-75-108-78-15,4 9-10 16,3 1-15-16,-10 0-30 16,-9 1 24-16,-21-10-36 15,-19-3-20-15,0-3 5 16,-39-1-133-16,-40 12-143 16,7-20-308-16,1-19-317 0</inkml:trace>
  <inkml:trace contextRef="#ctx0" brushRef="#br0" timeOffset="681">104 82 2023 0,'-45'152'320'0,"8"34"-234"16,15 21 21-16,22-35 19 16,0-57 4-16,22-24-130 15,65 22-19-15,-7-17-226 0,6-16-352 16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6:26:06.138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164 303 1460 0,'0'0'244'0,"0"0"-160"15,-91 191 74-15,57-97 25 16,8 3-81-16,16-5-42 16,10-13 1-16,3-9-6 15,33-18 0-15,17-14-28 16,5-11-10-16,15-16 22 16,1-11-39-16,5-3 0 15,3-39 16-15,-3-16-14 16,-7-15 8-16,-7-20 26 0,-15-3 56 15,-15-11 47-15,-18 1-60 16,-14 5-1-16,-3 2 1 16,-12 16-44-16,-22 16 22 15,-2 14-57-15,1 15 11 16,5 14-11-16,7 18-20 16,3 6-162-16,5 45-160 15,1 11-217-15,8 2-640 0</inkml:trace>
  <inkml:trace contextRef="#ctx0" brushRef="#br0" timeOffset="397">1830 181 1886 0,'0'0'375'16,"0"0"-298"-16,0 0 70 16,0 0 33-16,0 0-51 15,0 0-36-15,-170 83-93 16,104-33 10-16,1 11 12 15,0 2-21-15,6 2 4 16,16-6-5-16,13-9 0 0,24-5 3 16,6-5-3-16,3 2 0 15,33-1 4-15,13-4-4 16,10 7 0-16,6-10 1 16,0 1 10-16,5-3-10 15,-7-2-1-15,-12 3-106 16,-14 12-122-16,-21-8-370 15,-16-7-1083-15</inkml:trace>
  <inkml:trace contextRef="#ctx0" brushRef="#br0" timeOffset="624">1294 1221 2054 0,'0'0'355'16,"0"0"-266"-16,0 0 60 15,0 0 48-15,0 0-72 16,0 0-66-16,0 0-25 16,182 126-34-16,-112-105-156 15,-13-2-363-15,-6-7-762 0</inkml:trace>
  <inkml:trace contextRef="#ctx0" brushRef="#br0" timeOffset="3451">5575 305 1709 0,'0'0'360'15,"0"0"-276"-15,0 0-7 16,0 0 100-16,0 0-15 16,-170 143-111-16,98-85-36 15,0 4 16-15,3-3-7 16,10-7 16-16,16-5-40 0,18-8 0 16,11-4 22-1,14-5-22-15,0 1-9 0,17 0 8 16,22 3 2-16,10 0 10 15,7 1-11-15,6 3-14 16,3-5-22-16,-2 3-26 16,-4-5-27-16,-20 8-94 15,-16-10-331-15,-20-9-808 0</inkml:trace>
  <inkml:trace contextRef="#ctx0" brushRef="#br0" timeOffset="3652">4983 1181 58 0,'0'0'2055'0,"0"0"-1789"16,0 0-139-16,0 0 127 16,0 0-47-16,0 0-66 15,0 0-107-15,177 178-34 16,-105-130-33-16,-10-9-443 15,-17-8-734-15</inkml:trace>
  <inkml:trace contextRef="#ctx0" brushRef="#br0" timeOffset="1318">2452 660 1506 0,'0'0'254'0,"0"0"-147"15,0 0-94-15,0 0 92 16,0 0 101-16,0 0-135 16,174-120-39-16,-152 112 2 15,-2 6-10-15,-6-1 49 16,-8 3-72-16,-3 0 18 15,-3 0 57-15,0 0-55 16,0 0 20-16,0 0-12 0,0 0 20 16,0 0 43-16,0 0-26 15,-3 0-30-15,-8 0 34 16,5 0-55-16,-3 0-2 16,6 0 10-16,-5 0-5 15,5 0 30-15,-3 0-48 16,-4-4 0-16,-3 4 7 15,-3 0-6-15,-7 0-2 16,-7 0 0-16,-2 30 1 16,-5 14 27-16,1 21-19 15,10 12-8-15,9 11 39 16,14 6-30-16,3 1-3 16,8-4-6-16,27-3 9 0,7-6 3 15,1-8-12 1,-4-9 0-16,-5-11-5 0,-11-11 5 15,-7-6-19-15,-13-11-14 16,-3-8-37-16,0-1-23 16,-42-3-219-16,-8-3-233 15,4-4-75-15</inkml:trace>
  <inkml:trace contextRef="#ctx0" brushRef="#br0" timeOffset="1510">2367 1172 1661 0,'0'0'585'0,"0"0"-438"15,0 0-58-15,0 0 36 0,0 0 45 16,0 0-106-16,0 0-24 16,233-26-40-16,-162 26-158 15,22 0-172-15,-19 0-251 16,-18 0-1156-16</inkml:trace>
  <inkml:trace contextRef="#ctx0" brushRef="#br0" timeOffset="1766">3470 318 2045 0,'0'0'384'0,"0"0"-234"16,0 0-64-16,0 0 120 16,0 0-47-16,-216 221-101 15,151-113 6-15,9 7-62 16,16 3-2-16,18-6 40 16,15-8-40-16,7-13-37 15,17-15-78-15,45-11-162 16,-7-21-224-16,-5-21-471 0</inkml:trace>
  <inkml:trace contextRef="#ctx0" brushRef="#br0" timeOffset="2002">3628 724 2163 0,'0'0'517'15,"0"0"-457"-15,0 0 31 16,0 0 76-16,0 0-52 16,124 197-77-16,-81-138 14 15,6-2-52-15,-4-4-12 16,1-12-7-16,-7-7-119 16,-8-4-131-16,-19-14-212 15,-9-8-118-15,-3-8-1023 0</inkml:trace>
  <inkml:trace contextRef="#ctx0" brushRef="#br0" timeOffset="2170">3971 750 1647 0,'0'0'529'16,"0"0"-270"-16,0 0-21 16,0 0-46-16,0 0-83 15,0 0-34-15,-173 128-75 16,114-62-1-16,0 6-50 15,2-5-160-15,3 6-162 16,14-18-293-16,14-20-1010 0</inkml:trace>
  <inkml:trace contextRef="#ctx0" brushRef="#br0" timeOffset="2416">4135 246 1609 0,'0'0'245'15,"0"0"-245"-15,0 0-57 16,0 0 57-16,0 0-16 0,0 0-73 15,0 0-295-15,-50 33-293 16</inkml:trace>
  <inkml:trace contextRef="#ctx0" brushRef="#br0" timeOffset="2632">4135 246 849 0,'-56'42'215'0,"56"-48"-89"15,0-3 4-15,0 0-14 16,6 2-11-16,-1-1 10 15,1 4-41-15,-3-3 43 16,0 1 53-16,0 3-42 16,-3 0-26-16,0 3-14 15,0-3-30-15,0 3 10 0,0 0-68 16,0 0 11 0,0 0-13-16,0 0 2 0,0 0-69 15,0 0-105-15,-12 0-175 16,-5 6-685-16</inkml:trace>
  <inkml:trace contextRef="#ctx0" brushRef="#br0" timeOffset="3009">4073 205 1817 0,'0'0'372'0,"0"0"-295"16,0 0-31-16,0 0 110 15,0 0-27-15,0 0-8 16,187 105-88-16,-139-40 2 15,-2 14 6-15,-7 7-4 16,-2 12 2-16,-8 6-27 16,-7-2 48-16,-8-3 26 15,-14-9-72-15,0-10 8 16,-23-9-22-16,-13-15-16 16,-10-10-13-16,1-7-45 0,-1-9-121 15,-16-13-93-15,12-5-367 16,10-12-1103-16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6:26:10.823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0 523 1627 0,'0'0'248'15,"0"0"-183"-15,0 0 64 16,0 0 45-16,0 0-72 16,0 0-58-16,79-96-38 15,-41 52 25-15,9-10-31 0,2-4 0 16,-7-5 28-16,-5 2-27 15,-8 8 81-15,-13 5-2 16,-2 16 18-16,-11 18 26 16,-3 14-28-16,0 0-62 15,0 54 28-15,-8 51-34 16,-4 7 24-16,-1 19-17 16,3 8-35-16,10-21 42 15,0 6-42-15,0-14 0 16,0-17 14-16,16-22-14 15,0-15-15-15,1-14-51 16,0-16-69-16,3-20-152 16,-5-6-397-16,-2 0-1116 0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6:26:12.581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0 531 1540 0,'0'0'759'0,"0"0"-623"16,0 0-106-16,0 0 84 16,179-200 123-16,-139 135-144 15,-4 0-51-15,-10 0 39 16,-6 9-10-16,-6 14 43 16,-8 14-63-16,-3 18 0 15,-3 10 24-15,0 10-74 16,0 39 9-16,-17 20 2 15,-3 16-2-15,0 10-20 16,11 1 7-16,6 3-99 0,3 14-72 16,0-24-484-16,0-22-10 15</inkml:trace>
  <inkml:trace contextRef="#ctx0" brushRef="#br0" timeOffset="216">697 788 1894 0,'0'0'477'0,"0"0"-381"16,0 0 201-16,9 153-94 16,-9-112-78-16,0 3 7 0,-16-6-105 15,-16 4-19-15,-11-8-8 16,-22 5-128-16,12-13-153 15,10-11-590-15</inkml:trace>
  <inkml:trace contextRef="#ctx0" brushRef="#br0" timeOffset="546">1236 104 2170 0,'0'0'296'0,"0"0"-230"0,0 0 29 15,0 0 153-15,172-24-177 16,-123 30-26-16,-10 25-12 16,-13 21-21-16,-20 9 4 15,-6 17-1-15,-40 8 5 16,-22 10-14-16,-9-8-6 15,2-12 0-15,16-14 0 16,21-17-6-16,22-16-3 16,10-12 3-16,0-5 6 15,30-6 10-15,19 0-9 16,16-6-2-16,14 0-74 16,52 0-230-16,-23-12-295 15,-16-2-1390-15</inkml:trace>
  <inkml:trace contextRef="#ctx0" brushRef="#br0" timeOffset="771">2066 769 2008 0,'0'0'486'15,"0"0"-463"-15,0 0 46 16,0 0 133-16,0 0-39 15,0 0-58-15,0 163-57 16,0-117 43-16,0 5-90 16,0-5-1-16,-23 2 0 0,-8-6-89 15,-17 2-214-15,5-15-397 16,10-8-888-16</inkml:trace>
  <inkml:trace contextRef="#ctx0" brushRef="#br0" timeOffset="1213">2579 154 1892 0,'0'0'306'0,"0"0"-201"0,0 0-30 15,0 0 109 1,193-50 0-16,-151 50-93 15,-2 13-48-15,-4 18 12 0,-13 7-55 16,-9 3 0 0,-14 4 5-16,0-5-5 0,-14-4 0 15,-12-7-26-15,6-8 26 16,4-9 4-16,7-6-2 16,9-1-2-16,0-5 0 15,0 4-8-15,9 4-5 16,17 1 13-16,10 8 0 15,10 10 35-15,7 8-34 16,1 10 21-16,13 9 37 0,-4 1 6 16,-12 7 7-1,-5-5-43-15,-20-8 22 0,-19-5 9 16,-7-7-44-16,-14-12 32 16,-31-4 9-16,-14-9-44 15,-16-10 16-15,-14-2-29 16,-6 0-72-16,-35 0-87 15,17 0-636-15,25-12-1476 0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6:26:11.886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0 233 175 0,'0'0'1396'0,"0"0"-1148"16,0 0-153-16,0 0 80 15,0 0 48-15,0 0-105 16,29-162-67-16,-6 136-11 15,7 5-18-15,-1 6-1 16,4 9 12-16,-1 6-24 16,-2 0 61-16,-4 25-53 0,-6 18 28 15,-14 13 28 1,-6 9-34-16,0 0-25 16,-12 2 14-16,-18-9-28 0,-2-4 19 15,1-9-18-15,5-14-1 16,10-12 15-16,7-7-14 15,9-12 10-15,0 0-11 16,0-3-18-16,19-27-40 16,19-8-87-16,12-12 49 15,13-7 12-15,-1 1 0 16,0 1 56-16,-7 7 2 16,-8 11 26-16,-15 4 38 15,-9 15 8-15,-10 6 60 16,-13 12 68-16,0 0-60 15,0 6-47-15,-16 33-4 0,-13 11 16 16,-5 12 12-16,6 5-82 16,8-2 15-16,9-8 0 15,11-8-18-15,0-4 15 16,14-12-21-16,18-8-46 16,10-10-19-16,17-15-165 15,-5 0-291-15,-12-6-365 0</inkml:trace>
  <inkml:trace contextRef="#ctx0" brushRef="#br0" timeOffset="203">1195 212 2034 0,'0'0'532'15,"0"0"-459"-15,0 0 91 16,0 0 102-16,0 0-166 15,232 0-76-15,-140 0 17 16,3 6-41-16,-4 9-90 16,-12 6-169-16,-24 0-391 15,-25-7-569-15</inkml:trace>
  <inkml:trace contextRef="#ctx0" brushRef="#br0" timeOffset="380">1241 570 2087 0,'0'0'503'15,"0"0"-481"-15,0 0 144 16,0 0 38-16,176 9-141 16,-88-9-63-16,41 0-150 15,-21 0-355-15,-20 0-347 0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6:26:14.700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967 386 1453 0,'0'0'231'16,"0"0"-96"-16,0 194-27 16,0-108 15-16,0-10 29 15,0-11-44-15,0-17 16 16,3-17-91-16,17-10-18 15,2-11 28-15,9-10-43 0,1 0-94 16,13-56-233 0,-5 2-190-16,-10-2-978 0</inkml:trace>
  <inkml:trace contextRef="#ctx0" brushRef="#br0" timeOffset="156">1154 20 1159 0,'0'0'836'0,"0"0"-575"16,0 0-122-16,0 0-139 15,0 0-14-15,0 0-91 16,0 0-245-16,-3 89-1109 0</inkml:trace>
  <inkml:trace contextRef="#ctx0" brushRef="#br0" timeOffset="370">1514 574 1753 0,'0'0'265'0,"0"0"-109"15,0 0-14-15,0 180 13 16,-3-130-66-16,3-6-53 15,0-8-6-15,0-10-30 16,0-8-94-16,16-18-133 0,1 0-262 16,-5 0-512-16</inkml:trace>
  <inkml:trace contextRef="#ctx0" brushRef="#br0" timeOffset="516">1514 228 1739 0,'0'0'481'0,"0"0"-462"16,0 0-19-16,0 0-59 15,0 0-113-15,0 0-500 0</inkml:trace>
  <inkml:trace contextRef="#ctx0" brushRef="#br0" timeOffset="760">1904 0 1694 0,'0'0'398'0,"0"0"-278"16,0 0 91-16,111 165 39 15,-60-77-77-15,9 10-56 16,2 3-16-16,-9 6-95 15,-7-4 17-15,-18-3-11 16,-14-1-12-16,-14-9-1 16,-14-1-93-16,-90 23-117 15,6-21-139-15,-9-17-428 0</inkml:trace>
  <inkml:trace contextRef="#ctx0" brushRef="#br0" timeOffset="1016">561 11 1694 0,'0'0'533'0,"-209"186"-461"0,74 35 51 15,12 44 191-15,47 3-88 16,67-25-159-16,27-53-61 16,52-37-6-16,54-29-154 15,-16-49-377-15,-11-41-741 0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6:26:44.350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538 454 1549 0,'0'0'340'16,"0"0"-213"-16,0 0 57 15,0 0 69-15,12-161-113 16,-18 131-20-16,-20 7-30 16,-7 11-74-16,-4 12 52 15,-2 0-4-15,-7 35-54 16,4 30 58-16,2 20-39 16,8 21 27-16,13 17 1 15,5 11-56-15,11 0 13 16,3 0-2-16,0-11-5 15,3-13 1-15,14-19-8 16,-7-23 0-16,-4-16-1 16,-6-16-34-16,0-13-32 0,0-8-132 15,-45-15-186-15,2 0-262 16,-4 0-956-16</inkml:trace>
  <inkml:trace contextRef="#ctx0" brushRef="#br0" timeOffset="162">0 999 1748 0,'0'0'383'15,"0"0"-216"-15,0 0 29 16,0 0-96-16,227 0-72 16,-156 0-28-16,37 0-167 15,-20 0-353-15,-6 0-514 0</inkml:trace>
  <inkml:trace contextRef="#ctx0" brushRef="#br0" timeOffset="404">1379 0 2087 0,'0'0'369'15,"0"0"-263"-15,0 0 76 16,-209 225 21-16,136-114-75 16,8 10-54-16,13 9-46 15,9 3-1-15,16-1-27 0,10-11-21 16,17-9-40-16,0 3-105 16,28-32-155-16,1-24-437 0</inkml:trace>
  <inkml:trace contextRef="#ctx0" brushRef="#br0" timeOffset="628">1584 581 2165 0,'0'0'530'16,"0"0"-530"-16,0 0 134 0,0 0 55 15,0 0-103-15,90 191-27 16,-52-131-59-16,4-2 0 16,9-5-9-1,-9-2-63-15,-10 4-128 0,-9-14-308 16,-13-13-219-16</inkml:trace>
  <inkml:trace contextRef="#ctx0" brushRef="#br0" timeOffset="817">1969 602 1300 0,'0'0'843'15,"0"0"-584"-15,0 0-109 0,0 0 75 16,0 0 29-16,-175 136-187 16,117-72-41-16,-1 4-26 15,3-1-47-15,4-5-96 16,-4 0-200-16,13-14-309 15,10-22-259-15</inkml:trace>
  <inkml:trace contextRef="#ctx0" brushRef="#br0" timeOffset="1046">2125 95 2084 0,'0'0'346'0,"0"0"-154"16,0 0 74-16,0 0-96 15,158 188-32-15,-120-103-40 16,-2 10-97-16,-10 6 22 16,-9 8-23-16,-17 3-58 15,-32 44-103-15,-30-27-426 16,-11-19-331-16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5:58:26.070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96 0 1557 0,'0'0'248'0,"0"0"-102"15,0 0 34-15,0 0 20 16,0 0-4-16,0 0-74 16,-30 80-75-16,23-15 50 15,4 17-37-15,-3 18-23 16,-1 0 14-16,1 7-37 16,0 2-4-16,-2-15-1 15,5-9-9-15,-3-14 0 16,3-19 0-16,0-13-12 15,3-16-18-15,0-7-117 16,0-16-46-16,12-26-72 0,18-26-291 16,-1-3-1138-16</inkml:trace>
  <inkml:trace contextRef="#ctx0" brushRef="#br0" timeOffset="218">445 74 1714 0,'0'0'398'16,"0"0"-198"-16,0 0 36 15,8 153-1-15,-8-66-56 16,0 12-98-16,0-5-27 0,-8 2-18 16,-4-3-36-1,-5-11-1-15,8-8-58 0,2-15-168 16,4-6-87-16,3-20-313 15,0-14-1190-15</inkml:trace>
  <inkml:trace contextRef="#ctx0" brushRef="#br0" timeOffset="401">0 643 1820 0,'0'0'477'15,"0"0"-394"-15,0 0 109 16,0 0-10-16,0 0-49 16,207 0-133-16,-66-21-3 0,-19 9-287 15,-12-3-1038-15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6:26:43.333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1 1945 0,'0'0'346'15,"0"0"-226"-15,0 0-107 16,0 0 131-16,0 0 22 16,232-1-87-16,-133 1-16 15,15 0-63-15,15 8 0 16,-6 1 55-16,2-1-55 15,-18-2-13-15,-17 3-18 16,-22-3-55-16,-22 2-14 16,-46 4-139-16,0 4-273 15,-26-6-145-15</inkml:trace>
  <inkml:trace contextRef="#ctx0" brushRef="#br0" timeOffset="491">367 1 1654 0,'0'0'399'15,"0"0"-196"-15,0 0-108 16,0 0 43-16,0 0 23 16,0 0-12-16,0 0-107 15,49 169-23-15,-6-113 8 16,10 0-17-16,1 3 7 15,9-3-10-15,-1-3-4 16,-9-4 14-16,-10-4-17 0,-18-4 0 16,-15 0 0-16,-10 1 0 15,-16 2 6-15,-34 7 3 16,-12 1 1-16,-12 4-10 16,-8 0-4-16,0-3 4 15,0-3 11-15,10-9-10 16,10-2 27-16,6-7-21 15,10-1 1-15,7-9 8 16,16-4-14-16,6-4-2 16,17-1 6-16,0-3 8 15,0 3 7-15,23 2-21 16,13-3 0-16,13 3 20 16,13 0-7-16,7-3-10 0,13 5-3 15,0-6 8 1,6 1 7-16,-3-4-15 0,-9 1 0 15,-8-2-17-15,-12-1-1 16,-13 2-133-16,-14 1-186 16,-13 0-378-16,-5-3-1095 0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6:26:41.918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397 287 641 0,'0'0'241'16,"0"0"-115"-16,0 0 20 15,9 0-2-15,-2 0 33 16,-1-9-104-16,0-3 0 15,5-1 41-15,-2 0-40 16,-1-5 49-16,1 3-16 16,-3-4-31-16,2 6 35 15,-2-5-56-15,0 3-11 16,-3 1 51-16,-3 1-83 0,0 2 28 16,0-1 0-1,0 1-12-15,0 1 23 0,0-1-51 16,-6-1 0-16,-8 4 21 15,-1-3-15-15,-2-2-6 16,-3 7 17-16,-2 0-17 16,-9 6 16-16,2 0-16 15,-4 0 0-15,-2 14-16 16,2 18 22-16,4 13-6 16,3 17 12-16,6 15 7 15,10 14 62-15,4 12-69 16,2 3 13-16,4 0 29 15,0-2-32-15,0-7-7 16,0-6-15-16,0-7 12 16,0-9 61-16,0-14-72 0,0-6-1 15,0-12 23-15,0-11-22 16,0-8 18-16,0-6-18 16,-7-4 4-16,-2-5-5 15,-2-5-33-15,2-4-32 16,0 0-90-16,1 0-79 15,5-17-266-15,3-8-124 0</inkml:trace>
  <inkml:trace contextRef="#ctx0" brushRef="#br0" timeOffset="265">0 609 1508 0,'0'0'260'0,"0"0"-180"16,0 0-14-16,0 0 61 15,0 0 91-15,0 0-81 16,0 0-77-16,204-4 10 15,-136 8-70-15,23 15-10 16,-18-1-125-16,-18-2-487 0</inkml:trace>
  <inkml:trace contextRef="#ctx0" brushRef="#br0" timeOffset="1079">377 60 1652 0,'0'0'360'16,"0"0"-267"-16,-73 153 99 15,44-65-26-15,3 0-82 0,10 1-3 16,10-12-61 0,3-10-20-16,3-15 21 0,0-12-20 15,3-15-1-15,9-12 0 16,4-13 11 0,7 0-16-16,0-26 5 0,4-26-24 15,2-8 11-15,-6-14-2 16,-6-9 15-16,-8 2-1 15,-6 0 15-15,-3 8 7 16,0 20-20-16,0 20 0 16,-9 27 86-16,-8 10-81 15,0 50 6-15,-1 33 23 16,-2 17-15-16,4 10 13 16,-1-2-33-16,11-9 0 15,3-15 16-15,3-19-16 16,0-23-7-16,0-19-26 15,6-22 31-15,11-5-20 0,8-17 22 16,4-27-51-16,5-15 51 16,-2-3-19-16,-13 0 19 15,-5 6 0-15,-8 18 0 16,-6 21 27-16,0 17-27 16,-6 17 0-16,-17 44 3 15,-10 23 12-15,-7 15-6 16,2 7-4-16,-1 0-4 15,2-8 10-15,9-13-11 16,5-11 0-16,3-24 5 16,9-15-4-16,5-18 4 15,3-8-5-15,3-9 1 16,0 0-7-16,0 0-37 0,9-26-109 16,11 0-323-16,3-4-112 15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6:26:49.173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5 1721 0,'0'0'385'0,"0"0"-283"15,0 0-27-15,167-4 32 0,-101 4-61 16,-4 0-46-16,11 16-172 15,-21-2-206-15,-16-3-827 0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6:26:49.357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9 1588 0,'0'0'313'0,"0"0"-62"16,0 0-49-16,0 0-31 0,249 15-75 15,-153-24-96-15,35 0-127 16,-26 3-221-16,-17 6-389 0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6:26:49.630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0 266 1515 0,'0'0'337'0,"0"0"-129"16,0 0 35-1,121-185 36-15,-98 148-55 0,-6 10-10 16,-11 10-117-16,-6 17-28 16,0 11 33-16,0 35-78 15,-9 25 14-15,-14 21-11 16,0 17-19-16,-3 12-16 16,2 70-177-16,9-30-452 15,1-16-724-15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6:26:46.754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0 123 1470 0,'0'0'278'15,"0"0"-117"-15,0 0-99 16,0 0 83-16,0 0 29 15,0 0-69-15,0 0-31 16,150-44-26-16,-127 65 32 16,-6 10-11-16,-11 11-69 15,-6 5 22-15,0 5 14 0,-20 0-27 16,-6-5 30 0,-3-7-38-16,-1-10 4 0,10-6-5 15,3-12 13-15,8-7-13 16,9-5 3-16,0 0-3 15,0-9-28-15,9-20-113 16,22-11 21-16,8-8 19 16,7-2-87-16,5 1 44 15,-3-1 68-15,-3 8 55 16,-5 2 21-16,-12 11 22 16,-5 6 97-16,-12 8 126 15,-5 6-74-15,-6 9 39 0,0 0-77 16,-11 11-77-16,-15 23 39 15,-2 6-45-15,2 12-39 16,1-3 52-16,10 1-57 16,8-2 10-16,7-7-10 15,0-9 0-15,0-3-12 16,13-4-6-16,13-5-110 16,17-6-53-16,-4-5-339 15,-5-9-148-15</inkml:trace>
  <inkml:trace contextRef="#ctx0" brushRef="#br0" timeOffset="198">713 159 1796 0,'0'0'511'15,"0"0"-423"-15,0 0 41 16,0 0 143-16,0 0-169 15,0 0-56-15,0 0-47 16,134-4-56-16,-97 14-218 16,-9 7-419-16,-11-3-1142 0</inkml:trace>
  <inkml:trace contextRef="#ctx0" brushRef="#br0" timeOffset="381">697 438 1534 0,'0'0'593'0,"0"0"-413"15,0 0-139-15,0 0 119 16,0 0-48-16,0 0-112 16,0 0-43-16,156 0-267 15,-122 0-222-15,-6 0-1126 0</inkml:trace>
  <inkml:trace contextRef="#ctx0" brushRef="#br0" timeOffset="668">1218 244 1437 0,'0'0'305'0,"0"0"-202"16,0 0 90-16,0 0 50 15,0 0-76-15,117-175-13 16,-101 149-56-16,-5 9 9 16,-5 5 28-16,-3 6-39 15,-3 6-31-15,0 0-18 16,0 21-41-16,0 17 66 16,-9 9-72-16,-5 10 0 15,-2-2-1-15,3-3-41 16,3 0-66-16,7-5-161 15,3 3-87-15,0-12-139 0,0-11 118 16</inkml:trace>
  <inkml:trace contextRef="#ctx0" brushRef="#br0" timeOffset="857">1646 415 1382 0,'0'0'308'0,"0"0"-107"15,0 0 81-15,0 0-21 16,0 0-81-16,0 0-52 16,0 0-64-16,49 130-28 15,-72-104-36-15,-3 2-139 16,-10-3-188-16,7-8-442 0,6-7-792 16</inkml:trace>
  <inkml:trace contextRef="#ctx0" brushRef="#br0" timeOffset="1166">1977 20 1640 0,'0'0'357'15,"0"0"-129"-15,0 0 9 0,0 0-29 16,0 0-51-1,0 0-106-15,184-6 22 0,-172 33-24 16,-9 8-14-16,-3 10 26 16,0 1-61-16,-26 5 0 15,-3-4 27-15,2 0-15 16,9-9-6-16,4-3-6 16,14-9 0-16,0-2-18 15,0-6-48-15,29-2 3 16,10-8-22-16,27-8-178 15,-10 0-234-15,-11 0-291 0</inkml:trace>
  <inkml:trace contextRef="#ctx0" brushRef="#br0" timeOffset="1366">2518 424 1650 0,'0'0'335'0,"0"0"-95"16,0 0 70-16,0 0-112 16,0 0-61-16,0 0-74 15,0 0-35-15,-25 153-28 16,0-130-123-16,-12 7-172 16,5-7-337-16,6-11-779 0</inkml:trace>
  <inkml:trace contextRef="#ctx0" brushRef="#br0" timeOffset="1764">2782 56 1560 0,'0'0'386'15,"0"0"-227"-15,0 0 23 16,0 0 58-16,0 0-103 15,0 0-68-15,0 0-20 16,158 44-34-16,-158-13-8 16,0-1 1-16,-11-3 5 15,-8-8-26-15,2-2 7 16,8-9 6-16,3-2-23 16,6-3 13-16,0-3-21 0,0 3-23 15,22 4 48-15,7 3-19 16,8 6 23-1,5 4 2-15,1 5 33 0,-1 0-23 16,-8 5 23-16,-16-3 11 16,-4-4-13-16,-14 0 44 15,0-4-56-15,-10-2 18 16,-23 0 37-16,-3-5-67 16,1-6-5-16,-2-2-2 15,-2-2-48-15,5-2-148 16,9 0-609-16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6:26:53.810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0 768 2490 0,'0'0'330'0,"0"0"-271"16,187-18-7-16,-108 10-10 0,-11 1 15 15,-9 4-57 1,-10 3-63-16,-16 0-63 0,-27 0-224 15,-6 0-286-15,0 0-619 16</inkml:trace>
  <inkml:trace contextRef="#ctx0" brushRef="#br0" timeOffset="142">206 547 2264 0,'0'0'574'0,"0"0"-515"15,0 0 92-15,-19 201 38 16,12-112-127-16,1 9-62 16,-7 44-20-16,4-24-191 15,-5-20-499-15</inkml:trace>
  <inkml:trace contextRef="#ctx0" brushRef="#br0" timeOffset="757">1600 264 1661 0,'0'0'394'0,"0"0"-271"16,0 0-21-16,0 0 58 16,0 0-22-16,0 0 3 15,0 0-47-15,-192-106-68 16,146 206 68-16,0 51-37 16,4 42-3-16,5 14 25 15,15-37-73-15,16-42 9 0,3-51-14 16,3-12 0-1,0 5 8-15,0-4-9 16,0-1-90-16,0-2-55 0,0-19-366 16,-8-17-190-16</inkml:trace>
  <inkml:trace contextRef="#ctx0" brushRef="#br0" timeOffset="941">957 870 1825 0,'0'0'327'16,"0"0"-200"-16,0 0 60 15,0 0-37-15,198 0-37 16,-119-6-113-16,6 1-66 0,40-13-83 16,-23 1-403-1,-17-2-1314-15</inkml:trace>
  <inkml:trace contextRef="#ctx0" brushRef="#br0" timeOffset="1176">2234 0 2008 0,'0'0'325'0,"0"0"-182"16,-119 169 52-16,63-57 11 0,1 16 7 15,8 3-82-15,12 6-95 16,16-11 17-16,13-9-53 16,6-17-9-16,0-13 2 15,28-22-146-15,24-13-143 16,-9-16-240-16,-7-22-187 0</inkml:trace>
  <inkml:trace contextRef="#ctx0" brushRef="#br0" timeOffset="1599">2472 281 1706 0,'0'0'514'16,"0"0"-379"0,0 0 69-16,0 0-4 0,0 0-79 15,170-97-12-15,-130 97-89 16,-1 20-4-16,-10 19 4 15,-12 10-4-15,-14 7 33 16,-3 5-49-16,-9-7 0 16,-25-1 20-16,-2-11-20 15,1-7 0-15,8-12-8 16,11-10 23-16,9-4-12 16,7-9-3-16,0 2-43 15,20 2 41-15,13-2 2 16,13 10-9-16,5 3-6 15,2 6 15-15,4 8 17 16,-12 9 1-16,-5 10-18 16,-18 2 36-16,-16-1-6 0,-6-2-12 15,-6-5 15-15,-30-3 9 16,-13-10 43-16,-7-9-78 16,-6-4 5-16,0-8-12 15,5-8-4-15,3 0-65 16,-6 0-160-16,15-19-485 15,12-6-1029-15</inkml:trace>
  <inkml:trace contextRef="#ctx0" brushRef="#br0" timeOffset="1834">3209 74 2196 0,'0'0'336'16,"0"0"-163"-16,0 0 0 16,180 190 86-16,-119-103-114 15,1 14-45-15,-5 5-11 16,-15 6-83-16,-19 6 0 16,-23 6-6-16,-3 4-68 15,-88 35-84-15,-2-33-494 16,2-30-610-16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6:26:52.063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0 696 1317 0,'0'0'987'0,"0"0"-840"16,167 0-99-1,-82 0 1-15,-3 0-33 0,-3 0-16 16,-27 8-484-16,-19 4-183 16</inkml:trace>
  <inkml:trace contextRef="#ctx0" brushRef="#br0" timeOffset="170">125 492 1839 0,'0'0'481'0,"0"0"-303"16,-10 151-19-16,6-71 8 15,4 8-78-15,0 0-89 16,0 27-43-16,0-21-248 0,0-17-468 16</inkml:trace>
  <inkml:trace contextRef="#ctx0" brushRef="#br0" timeOffset="500">1447 310 2485 0,'0'0'463'0,"0"0"-405"16,0 0-37-16,0 0 184 16,-218-50-110-16,161 58-46 15,9 43-4-15,5 20-44 16,4 23-1-16,5 18 3 16,12 12 9-16,5 4 12 15,8 0-24-15,9-16 0 16,0-12-10-16,0-14-55 15,0-17-6-15,0-13-96 16,0-11-325-16,0-14-142 16,0-20-645-16</inkml:trace>
  <inkml:trace contextRef="#ctx0" brushRef="#br0" timeOffset="675">825 859 1984 0,'0'0'620'16,"0"0"-447"-16,0 0-133 16,0 0 33-16,200-13 18 15,-121 7-91-15,6 0-21 16,29-11-267-16,-26-2-376 16,-12 2-1214-16</inkml:trace>
  <inkml:trace contextRef="#ctx0" brushRef="#br0" timeOffset="917">1988 57 2200 0,'0'0'317'15,"0"0"-125"-15,-178 253 60 16,113-130-30-16,6 10-93 15,13 0-67-15,14-1-8 16,16-8-53-16,16-13-2 16,0-16-29-16,45-18-85 15,27-18-80-15,46-26-107 16,-13-16-322-16,-23-15-1416 0</inkml:trace>
  <inkml:trace contextRef="#ctx0" brushRef="#br0" timeOffset="1229">2390 204 2435 0,'0'0'455'0,"0"0"-410"15,0 0-44-15,0 0 148 16,0 0-113-16,0 0-16 15,0 0-1-15,184-6 5 0,-175 70-24 16,-9 16 0 0,-3 3 11-16,-36 3 21 0,-13-1-32 15,-7-3 0-15,3-8-14 16,7-13 14-16,16-13-13 16,24-16 12-16,9-12 1 15,15-7-18-15,38-4 18 16,23-9-100-16,58 0 1 15,-16 0-247-15,-10-7-315 0</inkml:trace>
  <inkml:trace contextRef="#ctx0" brushRef="#br0" timeOffset="1525">2989 0 2415 0,'0'0'359'15,"0"0"-275"-15,0 0-1 16,0 0 95-16,0 0-49 16,177 204-57-16,-117-116 19 15,2 5-77-15,-7 6 10 16,-13-5 25-16,-8 1-26 15,-22-2-13-15,-12 4-8 0,-9 1-4 16,-40-10-7 0,-10-6-108-16,-17-8-146 0,14-20-278 15,19-29-187-15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6:26:50.988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734 270 2365 0,'0'0'389'0,"0"0"-243"15,0 0-106-15,0 0 75 16,-219-151 53-16,166 151-106 16,4 0-40-16,7 50-5 15,13 29 2-15,1 48 53 0,16 47-72 16,9 33 6-16,3-14 31 15,0-40-37-15,0-52 0 16,0-33 0-16,0-4 0 16,0 1 0-16,0-7-26 15,0-16-67-15,0-14-64 16,-47-28-218-16,9 0-297 16,-6-6-839-16</inkml:trace>
  <inkml:trace contextRef="#ctx0" brushRef="#br0" timeOffset="153">0 834 1707 0,'0'0'474'0,"0"0"-312"0,0 0-3 16,207-9-62-16,-122 9-29 16,10 0-68-16,39 0-76 15,-23-1-292-15,-19-4-481 0</inkml:trace>
  <inkml:trace contextRef="#ctx0" brushRef="#br0" timeOffset="384">1402 0 2300 0,'0'0'510'0,"0"0"-422"15,0 0 6-15,-173 233 99 16,110-118-31-16,7 12-134 16,11 0-19-16,16-3-4 15,18-9-5-15,11-19-14 16,0-13-137-16,49-21-205 16,-2-20-235-16,-2-28-505 0</inkml:trace>
  <inkml:trace contextRef="#ctx0" brushRef="#br0" timeOffset="676">1578 551 1945 0,'0'0'469'15,"0"0"-407"-15,0 0-42 16,73-149 99-16,-41 86 6 15,-2-2-55-15,-4 9 15 16,-9 13-15-16,-8 19 26 16,-9 24 15-16,0 2-57 15,0 55 28-15,0 25-27 16,-15 18-23-16,1 11 16 16,8 0-41-16,6-8-7 15,0-15-10-15,15-15-23 16,15-14 15-16,2-15-193 0,-9-11-299 15,-3-21-257-15</inkml:trace>
  <inkml:trace contextRef="#ctx0" brushRef="#br0" timeOffset="904">2090 95 861 0,'0'0'1446'15,"0"0"-1211"-15,0 0-81 16,0 0 130-16,159 156-100 16,-106-80-37-16,-7 7-36 0,-7 2-111 15,-16 7 27-15,-17 2-18 16,-6 3 2-16,-22 1-22 16,-27-6-70-16,-30 7-134 15,11-25-279-15,8-24-329 0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6:26:50.469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26 1938 0,'0'0'483'0,"0"0"-430"15,0 0-16-15,0 0 35 16,0 0 53-16,181-17-116 16,-107 14-9-16,31 3-46 15,-20 0-228-15,-20 17-536 0</inkml:trace>
  <inkml:trace contextRef="#ctx0" brushRef="#br0" timeOffset="182">40 315 2212 0,'0'0'510'16,"0"0"-448"-16,0 0-3 16,0 0-38-16,170 0 19 15,-82 0-40-15,62 0-66 16,-18 11-236-16,-15 4-564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5:58:27.310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102 305 1162 0,'0'0'767'0,"0"0"-490"0,0 0-139 16,0 0 10-16,0 0 57 15,0 0-69-15,0 0-69 16,203 3-13-16,-104-3-34 15,12 0 29-15,10 0-12 16,4 6-25-16,3 0 21 16,-1 0-32-16,4-4 14 15,-7-2 23-15,-2 0-25 16,-14-2 1-16,-20-10-13 16,-23-9-1-16,-26 9 21 15,-19-3-20-15,-14-2 26 16,-6-1 33-16,0-4-45 0,-23 1 27 15,-5-6-12-15,-3 2-15 16,-4-1 39-16,2 6-36 16,-4-5 10-16,6 12 22 15,-3-8-41-15,2 9 19 16,5 3 2-16,7 3-18 16,5 2 20-16,4 4-26 15,11 0 0-15,0 0-3 16,0 6 7-16,20 15-16 15,14 4 6-15,11-2 0 16,7 0 0-16,4 2 0 16,0-4 0-16,2 4-3 15,-5 3 11-15,-7-5-14 16,-7 3 6-16,-6 1 0 0,-17-1 1 16,-13 3-1-16,-3 1 0 15,-19 12 0-15,-31-5-8 16,-15 10-23-16,-6 0-38 15,-2-2-69-15,-5-5-171 16,19-13-444-16,17-15-1297 0</inkml:trace>
  <inkml:trace contextRef="#ctx0" brushRef="#br0" timeOffset="549">119 58 1642 0,'0'0'554'0,"0"0"-330"15,0 0 55-15,0 0-11 0,0 0-87 16,0 0-102-16,0 0-13 16,-95 170-15-1,82-105-38-15,2 3-13 0,11 17-18 16,0-12-176-16,17-14-516 0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6:27:07.238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36 352 1352 0,'0'0'697'0,"0"0"-462"16,0 0-47-16,0 0-3 0,0 0 12 15,0 0-55-15,-36-27-56 16,36 27 21-16,0 0-98 15,0-3 3-15,0 3 37 16,25-6-43-16,18-1 0 16,16 2 8-16,13-1-14 15,13 0 25-15,10 1-25 16,4 1 0-16,-5 4 6 16,2-2-6-16,-8 2 0 15,-3 0-9-15,-6-4 9 16,-8-1-11-16,-15 2 1 15,-10-3 10-15,-17 0-17 16,-9 0 17-16,-14 3-6 16,-6 1-4-16,0-4 10 15,0-3 15-15,-12-4-15 0,-11-4 0 16,-11-1 4-16,-2-1 4 16,1 0-2-16,-4-2-6 15,-1-4 0-15,4 6 32 16,4-2-23-16,4 1-9 15,10 4 17-15,1 6-9 16,7 2 10-16,7 3-17 16,3 5 18-16,0 0-19 15,3 0-10-15,24 5 9 16,11 16-7-16,15 6 8 16,3 7-6-16,-1-3 15 15,1 3-9-15,-10-5 8 16,-7-3-8-16,-10 1-12 0,-12-7 6 15,-14 3 6-15,-3 0-21 16,-20 8 3-16,-25-1 18 16,-12 1-6-16,0-4-7 15,1-3-20-15,13-4-23 16,17 3-116-16,10-5-209 16,12-3-564-16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6:27:08.748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63 147 1609 0,'0'0'386'0,"0"0"-170"0,0 0-61 15,0 0 35-15,0 0 13 16,-12 212-57-16,8-112-86 16,1 5-2-16,3 5-10 15,0-8-24-15,0-7 7 16,0-15-22-16,0-19-9 15,0-16 18-15,0-14-18 16,0-19-6-16,0-7-24 16,0-5-7-16,0-13 28 15,0-31-42-15,0-15 41 16,0-16-11-16,0-9 22 0,0-13-2 16,-6-9-4-16,-5-3 5 15,5-1 6-15,0 8-6 16,6 12 0-16,0 21 55 15,0 21-48-15,6 17 37 16,24 15-32-16,8 16-11 16,12 0 24-16,13 24-25 15,8 20 0-15,5 18 33 16,-2 8-33-16,-1 11-1 16,-4 6-15-16,-13 5 16 15,-14-1 18-15,-16 0-18 16,-23-5 0-16,-3-7 4 15,-26-8 13-15,-22-12-17 0,-11-8 1 16,-11-14 5-16,1-9-6 16,1-11 18-16,6-9-19 15,6-4 1-15,10-4-18 16,14 0-39-16,21 0-90 16,11-6-219-16,0-5-364 0</inkml:trace>
  <inkml:trace contextRef="#ctx0" brushRef="#br0" timeOffset="390">967 904 1513 0,'0'0'229'0,"0"0"-125"0,0 0 25 15,0 0-5-15,190-18 43 16,-140 6-56-16,-1-5-102 16,-10-4 23-16,-10-9-20 15,-9-2-3-15,-17-6 71 16,-3-4 8-16,-3-2 22 16,-29 6 28-16,-8 3-52 15,-7 12 15-15,-1 10-12 16,-1 13-44-16,-1 6 32 15,12 38-64-15,8 15-13 16,13 18 30-16,17 5-16 16,0 3-14-16,24-4 10 0,22-15-9 15,8-9-1 1,9-15-24-16,7-19-62 0,1-12 62 16,-3-11-87-16,-2 0-174 15,-16-13-293-15,-21-12-282 0</inkml:trace>
  <inkml:trace contextRef="#ctx0" brushRef="#br0" timeOffset="695">958 225 1694 0,'0'0'378'16,"0"0"-215"-16,0 0-19 16,0 0 37-16,59-160 28 15,-24 129-144-15,8 10-32 16,-4 11 13-16,4 10-10 16,-4 0-3-16,-2 10-31 15,-9 17 20-15,3 2 11 16,-2-1-33-16,0-5-1 15,4-9-51-15,3-7-131 16,30-7-115-16,-12-7-326 16,-3-19-278-16</inkml:trace>
  <inkml:trace contextRef="#ctx0" brushRef="#br0" timeOffset="1534">1063 524 1335 0,'0'0'243'16,"0"0"-149"-16,0 0-56 15,0 0 22-15,0 0-26 16,0 0-33-16,0 0 31 16,62-124-31-16,-39 94 23 15,3 3 86-15,-4 1-30 16,4 9 66-16,-3 7-7 0,1 8-19 16,2 2 26-16,3 2-99 15,7 22-12-15,33 27-35 16,-10-8-195-16,-3-4-562 0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6:27:13.253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0 799 1555 0,'0'0'271'0,"0"0"-189"16,0 0-19-16,0 0 84 15,0 0-3-15,0 0-56 16,66 2-31-16,-7-2-14 15,12-27-20-15,19-16-10 16,4-16-13-16,5-15 0 16,-2-8-28-16,-12-10 15 15,-15 4 2-15,-25 0 11 0,-19 8 25 16,-23 13-10 0,-3 13 14-16,-9 18 64 0,-30 23 17 15,-7 13-4-15,-10 11-70 16,-6 45 25-16,7 20 20 15,2 25-69-15,7 14 21 16,13 8-11-16,13 4-21 16,14-9 38-16,6-8-39 15,0-20 0-15,20-21-1 16,22-25-29-16,15-21-41 16,40-23-79-16,-8 0-339 15,-11-13-176-15</inkml:trace>
  <inkml:trace contextRef="#ctx0" brushRef="#br0" timeOffset="340">1278 623 1655 0,'0'0'608'16,"0"0"-401"-16,0 0 78 15,0 0-117-15,-178 0-29 16,123 34-20-16,8 16-85 15,12 4-1-15,16 4-16 16,19-1-4-16,0-8-26 16,22-8-28-16,21-13-68 15,13-20-8-15,6-8-123 16,-4-6 24-16,-2-28 26 16,-13-5 96-16,-17 0 94 0,-10 13 23 15,-10 11 82 1,-6 11 94-16,0 4-40 0,0 13-81 15,0 22-27-15,0 3-17 16,0 2-6-16,0-3-28 16,17-8-107-16,26 1-56 15,-7-9-64-15,-7-9-435 0</inkml:trace>
  <inkml:trace contextRef="#ctx0" brushRef="#br0" timeOffset="521">1255 186 1088 0,'0'0'1329'16,"0"0"-1048"-16,0 0-172 16,0 0-85-16,0 0 20 15,255 76-44-15,-150-25-301 16,-11-5-1298-16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6:27:11.103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354 94 1542 0,'0'0'672'16,"0"0"-587"-16,0 0-70 15,0 0 145-15,0 0 32 0,-17 201-38 16,14-115-51-16,3 7-96 16,-3 4 53-16,0-2-6 15,3-1-42-15,0-11-2 16,0-7 2-16,0-17-12 15,0-12 0-15,6-17-46 16,5-19 13-16,4-11 3 16,12 0 30-16,5-15-21 15,11-22-4-15,10-14-44 16,5-10-14-16,4-10-44 16,5-6 32-16,1-9-1 15,-3-5-4-15,-2 0 79 16,-12 3-1-16,-11 6 22 15,-14 8 77-15,-16 12-12 16,-10 12 55-16,0 11 41 0,-16 13-34 16,-16 11 45-16,-8 15-103 15,-2 2-41-15,-1 40 33 16,1 17-60-16,5 18 32 16,11 9-28-16,10 10 7 15,5 7-24-15,8 0 9 16,3 2 0-16,0-11-3 15,0-12-38-15,0-18-20 16,8-17 8-16,4-17 13 16,-2-15 33-16,2-15-46 15,5 0 43-15,0-21-10 16,3-16 14-16,2-3 8 16,1-1 0-16,3 9 1 0,4 9-25 15,2 10 25-15,2 13-18 16,-5 6 18-16,1 36 8 15,-1 7 33-15,-3 11-14 16,-1 1-3-16,3-5 20 16,-6-5-44-16,1-14-44 15,0-7-42-15,6-15-158 16,-2-9-320-16,-4-6-138 0</inkml:trace>
  <inkml:trace contextRef="#ctx0" brushRef="#br0" timeOffset="766">1589 806 1528 0,'0'0'485'15,"0"0"-299"-15,0 0 76 16,0 0 35-16,0 0-76 16,0 0-87-16,0 0-90 15,-193-1 29-15,153 42-29 16,10 6-28-16,18 0-5 15,12 3-11-15,0-9-50 16,23-9-19-16,19-12-106 16,10-13-73-16,4-7-78 15,-4-9-42-15,-5-26 147 16,-12-6 104-16,-8-1 117 16,-15 7 15-16,-9 6 99 15,-3 17 160-15,0 12 20 0,0 0-150 16,0 32-13-16,0 15-38 15,0 5-41-15,0 2 10 16,11-4-62-16,28-8-8 16,13-13-3-16,7-12-7 15,-3-17-66-15,-7 0 3 16,-7-10 58-16,-10-23 14 16,-7 1 4-16,-6-4 5 15,-10 9 27-15,-3 10 54 16,-2 8 38-16,-4 9-83 15,0 0-26-15,7 29 32 16,2 10-42-16,14 5-1 16,10 0-32-16,13-6-10 0,10-11 7 15,-1-12-177 1,-2-15 36-16,-4 0 105 0,-13-17-12 16,-7-20 34-16,-6-4 50 15,-10-1 59-15,-7 5 78 16,-6 4-20-16,0 9 68 15,0 16 3-15,0 8-52 16,0 3-88-16,-3 41-10 16,-3 18 4-16,6 18 15 15,0 17-48-15,0 9-9 16,12 7 28-16,16 0-10 16,1 3 13-16,-7-10-30 0,-8-13 11 15,-14-15-3-15,0-22-8 16,-6-21-1-16,-24-15 18 15,-13-17-2-15,-2-3-11 16,-4-11 10-16,-1-28-14 16,7-11-1-16,11-9 0 15,16-8-30-15,13-7-24 16,3-9-107-16,22-43-118 16,15 23-456-16,-11 3-1314 0</inkml:trace>
  <inkml:trace contextRef="#ctx0" brushRef="#br0" timeOffset="987">1457 463 1938 0,'0'0'333'16,"0"0"-207"-16,0 0-63 15,0 0 76-15,200-162-35 16,-151 150-53-16,-7 12-51 16,-8 3-36-16,-12 50-132 15,-8-4-222-15,-5-6-275 0</inkml:trace>
  <inkml:trace contextRef="#ctx0" brushRef="#br0" timeOffset="1097">2210 173 1854 0,'0'0'373'16,"0"0"-277"-16,0 0-47 0,240-147-49 16,-175 129-99-16,-16 10-531 0</inkml:trace>
  <inkml:trace contextRef="#ctx0" brushRef="#br0" timeOffset="1344">0 740 2212 0,'0'0'257'0,"0"0"-257"16,305-36-34-16,-180 36-89 16,-14 0-636-16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6:27:14.490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360 0 1798 0,'0'0'317'0,"0"0"-103"16,0 0-38-1,0 0 39-15,0 0-49 0,0 0-65 16,-176 94-23-16,124-17 9 16,5 14-60-16,9 10-2 15,14 4 22-15,12-5-47 16,12-5 15-16,0-13-15 16,36-19-1-16,16-21-1 15,10-17-80-15,14-25 28 16,1 0-12-16,-1-42-11 15,-7-20 76-15,-13-14-10 16,-17-12 11-16,-19-6 69 0,-20 2-38 16,0 7 41-1,-23 11-19-15,-16 19-52 0,-1 22-1 16,1 33-72-16,10 18-251 16,9 18-477-16</inkml:trace>
  <inkml:trace contextRef="#ctx0" brushRef="#br0" timeOffset="487">931 70 1886 0,'0'0'590'0,"0"0"-486"16,0 0 54-16,0 0 111 0,0 0-152 15,9 219-57 1,-3-137 10-16,-1 4-56 0,-2-4-13 16,0-6 3-16,-3-6-2 15,0-18-4-15,0-18-26 16,0-15-5-16,0-17 33 16,0-2 0-16,0-15-11 15,0-25-34-15,3-11 24 16,26-11 2-16,18-6-25 15,10-2-27-15,16 3 41 16,9 8-18-16,3 5 8 16,-7 16 17-16,-11 5 23 15,-16 14 40-15,-22 6-23 0,-15 10 58 16,-14 3 49 0,0 0-16-16,-32 3 5 0,-24 22-47 15,-13 12-10-15,-7 8 38 16,1 5-74-16,6 2 13 15,18 4 3-15,20 0-36 16,22 0 18-16,9-6-18 16,20-2-1-16,31-4-9 15,19-6-115-15,44 27-16 16,-15-9-55-16,-17-9-692 0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6:27:16.585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548 478 1403 0,'0'0'247'0,"0"0"-118"0,0 0-84 16,0 0 93-16,0 0 5 15,0 0-35-15,0-170 12 16,0 145-88-16,-9 6 49 15,-11 1 48-15,-4 6-65 16,-8 12 34-16,-10 0 2 16,-12 6-52-16,-8 29 9 15,-3 13-56-15,3 10 10 16,4 10 44-16,8 3-44 16,15 2-7-16,11-2-4 15,18-9 0-15,6-9-4 0,19-8 4 16,30-19-55-16,21-12 54 15,12-14-48-15,6-2-34 16,0-36-17-16,-9-10 31 16,-14-2 44-16,-19 3-17 15,-17 8 42-15,-16 11 33 16,-7 7 44-16,-6 15 34 16,0 6-11-16,0 0-36 15,-6 31 3-15,-3 20-59 16,2 8 2-16,7 9 25 15,0 0-35-15,0-15-2 16,7-1-26-16,11-7-39 16,10-13-74-16,11-9-159 0,-10-11-228 15,0-12-128-15</inkml:trace>
  <inkml:trace contextRef="#ctx0" brushRef="#br0" timeOffset="273">852 0 1061 0,'0'0'665'16,"0"0"-478"-16,0 0-2 16,0 0 61-16,0 0-2 15,0 0-94-15,184 139-39 16,-125-79-31-16,3 1-44 15,4 4 20-15,-4 3-47 0,-6 6 29 16,-7-1-3-16,-16 10-35 16,-18-1-15-16,-12 7-79 15,-3-1-64-15,-18 30-67 16,-15-20-274-16,-1-22-113 0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6:27:23.156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75 1906 0,'0'0'525'16,"0"0"-430"-16,0 0 23 0,233-59 15 16,-148 50-69-1,0 6-64-15,3 3-11 0,-2 18-211 16,-25 12-355-16,-24 2-267 15</inkml:trace>
  <inkml:trace contextRef="#ctx0" brushRef="#br0" timeOffset="169">216 467 568 0,'0'0'1746'16,"0"0"-1525"-16,0 0-115 15,0 0 62-15,0 0-118 16,217 15-50-16,-89-1-114 16,-21 4-563-16,1-7-1281 0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6:27:22.675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0 602 1605 0,'0'0'262'0,"0"0"-213"15,0 0 25-15,111-164 106 16,-75 97-32-16,-4 0-41 15,-2 0-79-15,-7-2 58 16,-6 12 111-16,-8 17-102 0,-6 14 13 16,-3 19-5-16,0 7-22 15,0 31-12-15,0 28-53 16,0 17 4-16,-6 13 29 16,3 2-43-16,3-3-6 15,0-5 0-15,0-10-32 16,0-8-27-16,0-9-185 15,0 0-63-15,0-17-327 16,3-19-396-16</inkml:trace>
  <inkml:trace contextRef="#ctx0" brushRef="#br0" timeOffset="276">513 0 1724 0,'0'0'372'16,"0"0"-186"-16,0 0 62 15,0 0-37-15,217 34-6 16,-148 9-62-16,-1 16-57 16,5 9-5-16,-11 15-26 15,-16 5 15-15,-26 6-8 16,-20 13-47-16,-5-8-11 15,-41-1-4-15,-5-7-52 0,-2-17-14 16,4-12-69 0,3-6-128-16,13-18-278 0,10-11-351 15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6:27:20.918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26 263 1487 0,'0'0'263'16,"0"0"-64"-16,0 0 24 15,0 0-11-15,0 0-61 16,0 0-100-16,0 0 47 15,-35 230 11-15,35-114-54 16,9 1 20-16,-6-2-63 16,0-9 4-16,-3-16 13 15,0-16-20-15,0-18-9 16,0-23 0-16,0-5 1 16,0-22 18-16,0-6-19 15,0 0 0-15,8-6 8 0,-2-36 1 16,4-8-18-16,-1-24 7 15,1-9 2-15,-6-10 3 16,-4-11-3-16,0-8 0 16,-7-7-9-16,-9 0 15 15,3 9-12-15,10 13 6 16,3 21 0-16,6 19 7 16,30 17-7-16,10 19 0 15,10 12-12-15,2 9 23 16,8 0-22-16,0 30 2 15,-4 8 9-15,-10 6 18 16,-10 6-18-16,-16 3 0 0,-12 0 3 16,-14-4-3-16,-3 5-3 15,-34-4 3-15,-11-2 1 16,-12-7 17-16,-2-9-18 16,6-5 0-16,7-19-14 15,10-2 5-15,16-6-48 16,14 0-85-16,9 0-126 15,9 0-354-15,14 4-506 0</inkml:trace>
  <inkml:trace contextRef="#ctx0" brushRef="#br0" timeOffset="294">1271 0 1726 0,'0'0'360'15,"0"0"-140"-15,0 0-22 16,0 0-16-16,0 0-21 16,-147 218-47-16,116-105-56 15,12 11 23-15,10 6-60 16,9-7 43-16,0-10-43 15,9-20-3-15,16-16-18 16,12-15 0-16,-1-15-73 16,4-11-53-16,19-5-167 15,-10-15-86-15,-10-13-336 0</inkml:trace>
  <inkml:trace contextRef="#ctx0" brushRef="#br0" timeOffset="582">1756 257 1813 0,'0'0'597'0,"0"0"-444"16,0 0 23-16,0 0 93 15,0 0-103-15,0 0-50 0,0 0 3 16,189 208-68-16,-134-133-21 15,4 7-3-15,1 4-25 16,2-4 41-16,-6-7-43 16,-4-8-10-16,-10-8 2 15,-5-17-23-15,-9-10-55 16,-8-6-84-16,-6-6-158 16,-8-4-223-16,-3-13-134 0</inkml:trace>
  <inkml:trace contextRef="#ctx0" brushRef="#br0" timeOffset="835">2691 249 1580 0,'0'0'386'0,"0"0"-80"15,0 0-32-15,0 0-39 16,0 0-45-16,-170 118-69 15,91-39-40-15,-15 9 3 16,-11 7-82-16,0 2 35 16,4-9-34-16,9-12 8 15,16-11-22-15,20-11-20 16,14-13-46-16,16-8-49 16,23-5-190-16,3-3-298 15,0-11-136-15</inkml:trace>
  <inkml:trace contextRef="#ctx0" brushRef="#br0" timeOffset="1185">3487 346 1722 0,'0'0'553'0,"0"0"-430"15,0 0-66-15,0 0 123 16,-219 115 22-16,140-65-120 0,0 3-33 16,14-1 13-16,6-1-39 15,19-4 55-15,14-5-69 16,13-8-8-16,13 1 20 15,0 1-21-15,27-2 0 16,13-3-1-16,11 3 3 16,5-3-4-16,10-6-113 15,-4 3-64-15,9 17-93 16,-14-10-236-16,-21-3-38 0</inkml:trace>
  <inkml:trace contextRef="#ctx0" brushRef="#br0" timeOffset="1390">2855 1111 1766 0,'0'0'550'16,"0"0"-454"-16,0 0 5 15,0 0-1-15,0 0-25 16,0 0-17-16,0 0-58 15,223 127-23-15,-135-94-176 16,-16-10-382-16,-10-3-1270 0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6:27:59.814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592 451 1098 0,'0'0'253'0,"0"0"-170"16,0 0-63-16,0 0 32 15,0 0 49 1,0 0-49-16,12 4-1 0,-7-4-36 16,-5 0 17-16,3 0-3 15,3 0-14-15,0 0-6 16,2 0 15-16,-2 0-2 15,0-4 9-15,1-3-31 16,-1-1 1-16,0-3 15 16,2-1-15-16,-2-3 8 15,-3 1 2-15,-3 1 3 0,0-7 44 16,0 2-13-16,0-1 24 16,-14 7 13-16,-4-4-17 15,-2-2 9-15,-4 4-19 16,6 1 0-16,-6 3 7 15,-2-1 2-15,0 4-10 16,3 1-24-16,-3 2-15 16,4 4 29-16,-3 0-30 15,3 0-2-15,-1 6 22 16,0 16-25-16,0 7-9 16,3 6 1-16,1 15 1 15,2 6 28-15,5 9-30 16,1 9 10-16,8 2 10 15,3 9-19-15,0 2 14 16,0-3 1-16,8 2-16 0,7-1 26 16,-1 1-26-16,-1-4 0 15,-1-5 0-15,-5-7 0 16,-3-5 0-16,-4-8-1 16,0-3 2-16,0-20 13 15,-4 1-14-15,-12-8 0 16,-3-4 24-16,-4 0-24 15,3-14-15-15,6-5-47 16,11-4-128-16,3-17-187 16,0-10-444-16</inkml:trace>
  <inkml:trace contextRef="#ctx0" brushRef="#br0" timeOffset="261">0 941 1652 0,'0'0'342'0,"0"0"-232"16,0 0 23-16,0 0 1 15,0 0-19-15,0 0-38 16,193-19-64-16,-119 19 13 15,5 4-19-15,0 11-7 16,0-1-18-16,12-2-159 0,-15-3-201 16,-18-9-523-16</inkml:trace>
  <inkml:trace contextRef="#ctx0" brushRef="#br0" timeOffset="601">1479 0 479 0,'0'0'1262'0,"0"0"-1023"0,0 0-90 16,-210 92 42-16,151-25 52 16,8 22-92-16,-3 38-20 15,15-4-70-15,13 14-19 16,14 0 33-16,12-19-58 16,0 0-1-16,26-12-16 15,16-17-14-15,10-16 6 16,13-19-133-16,45-26-212 15,-16-18-223-15,-12-10-934 0</inkml:trace>
  <inkml:trace contextRef="#ctx0" brushRef="#br0" timeOffset="971">1629 693 1609 0,'0'0'273'0,"0"0"-235"15,0 0 23-15,0 0 80 16,0 0-70-16,0 0-34 16,0 0-36-16,193-188 8 15,-156 125 17-15,-15 7-5 0,-5 9 83 16,-11 12 35-1,-3 17 35-15,-3 12 19 0,0 6-97 16,0 33-53-16,0 32 18 16,-6 23-28-16,0 16-1 15,3 4-20-15,3-4-6 16,0-14 9-16,0-13-15 16,3-15 1-16,9-15-13 15,-1-11-4-15,-2-16-82 16,11-16-136-16,-7-4-302 15,4 0-124-15</inkml:trace>
  <inkml:trace contextRef="#ctx0" brushRef="#br0" timeOffset="1270">2193 136 1722 0,'0'0'512'0,"0"0"-465"16,0 0 92-16,0 0 89 15,187 65-61-15,-125-18-28 16,3 18-79-16,0 18-11 16,1 11 42-16,-10 17-56 15,-14 7 1-15,-16 10-15 16,-23-8-20-16,-3-5 26 0,-16-11-27 15,-22-18-16 1,-9-11 10-16,1-14-59 0,6-16-50 16,12-25-127-16,8-13-289 15,17-7-246-15</inkml:trace>
  <inkml:trace contextRef="#ctx0" brushRef="#br0" timeOffset="1464">3342 760 1751 0,'0'0'375'16,"0"0"-229"-16,0 0-30 16,248-2 60-16,-146 2-67 0,2 0-109 15,18 0-135-15,-31 0-344 16,-29 0-485-16</inkml:trace>
  <inkml:trace contextRef="#ctx0" brushRef="#br0" timeOffset="1633">3335 1232 1916 0,'0'0'539'15,"0"0"-372"-15,190-6-39 0,-78-9-10 16,67-17-118-16,-24 11-224 16,-15 7-708-16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5:58:29.614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124 51 476 0,'0'0'1076'16,"0"0"-847"-16,0 0-131 16,0 0 61-16,0 0 70 15,0 0-105-15,0 0-62 16,-23-44-48-16,58 44 14 16,11 0 3-16,10 0-31 15,6 0 16-15,4 0-10 16,-1 0-5-16,0 0 21 15,-12 2-20-15,-13 2 2 16,-17-2 2-16,-14 2 0 16,-9-4-4-16,0 2 65 0,-29 5-34 15,-17-3 4-15,-13 0-31 16,-9-2 19-16,-5 1 18 16,2-3-31-16,2 4 33 15,7-1-5-15,12 3-1 16,10 2 32-16,12 7-38 15,11 3-5-15,11 11-4 16,6 5-23-16,0 3 4 16,3 5-5-16,20 2 0 15,10-3 8-15,2 4 0 16,4-2-8-16,1 0 0 16,2 3-3-16,-5-5 2 15,-5 2-6-15,-12-4 7 16,-10 2-8-16,-10-6 19 0,0 1-11 15,-20-3 0-15,-19-5 1 16,-7-3-1-16,-7-11 0 16,5-1 1-16,-1-13-2 15,13 0 0-15,10 0-44 16,26-31-100-16,3 3-179 16,29-5-339-16</inkml:trace>
  <inkml:trace contextRef="#ctx0" brushRef="#br0" timeOffset="337">765 166 2032 0,'0'0'575'0,"0"0"-402"0,0 0-12 15,0 0 14-15,0 0-70 16,0 0-28-16,-159 210-30 15,159-145-47-15,0 1 0 16,26 6-2-16,19-7 1 16,17-7 0-16,14-11-22 15,-1-14 6-15,4-27 5 16,-11-6-23-16,-9-25 34 16,-16-28-24-16,-17-13 25 15,-23-18-4-15,-3-1 13 16,-29-3-9-16,-24 7 12 15,-8 19-12-15,-1 22 0 16,8 13-2-16,23 27-97 0,31 0-188 16,0 27-461-16,28 0-1241 15</inkml:trace>
  <inkml:trace contextRef="#ctx0" brushRef="#br0" timeOffset="811">1578 68 2326 0,'0'0'466'0,"0"0"-343"16,0 0 32-16,0 0-27 0,0 0-52 16,0 0-19-1,-6 176-47-15,6-109 1 0,0-2 1 16,0 0-2-16,0-7-20 15,0-5 10-15,0-13-17 16,0-4 16-16,0-12-45 16,-5-13 12-16,2-11 26 15,3 0-19-15,0-26-9 16,11-28-24-16,21-4-3 16,13-18 39-16,14 3-44 15,7 2-21-15,7 6 48 16,-5 10 12-16,-6 15 29 15,-16 13 0-15,-21 15 84 0,-11 9 25 16,-14 3-12-16,0 15 11 16,-29 25 2-16,-18 8-58 15,-7 11 6-15,-6 4-20 16,12-3-11-16,11-3 12 16,21-3-38-16,16-10 8 15,0-4-9-15,30-4-25 16,25-3-13-16,21 2-46 15,54 8-134-15,-16-10-395 16,-12-4-789-16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6:28:24.038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0 957 2148 0,'0'0'499'0,"0"0"-483"16,0 0 89-16,0 0 68 16,0 0-98-16,0 0-51 15,199 139-24-15,-149-106-60 16,12 11-133-16,-10-10-296 15,-13-7-311-15</inkml:trace>
  <inkml:trace contextRef="#ctx0" brushRef="#br0" timeOffset="169">320 960 1590 0,'0'0'506'0,"0"0"-399"0,0 0 75 15,0 0 83-15,-133 172-158 16,83-106-107-16,7 4-54 16,5 3-204-16,11-21-271 15,18-13-1062-15</inkml:trace>
  <inkml:trace contextRef="#ctx0" brushRef="#br0" timeOffset="472">1083 274 1753 0,'0'0'508'0,"0"0"-398"15,0 0 123-15,102-178-18 16,-80 135-69-16,-5 10-37 15,-6 13-50-15,-5 20 5 16,-6 0-28-16,0 38-35 16,0 26 54-16,0 25-55 15,0 9 1-15,0 8-2 16,0-3-20-16,0 0-87 16,0-3-118-16,6 18-50 15,14-24-382-15,-10-16-1239 0</inkml:trace>
  <inkml:trace contextRef="#ctx0" brushRef="#br0" timeOffset="691">893 1276 1083 0,'0'0'1331'15,"0"0"-1127"-15,0 0-73 16,0 0 60-16,220-44-33 16,-106 26-120-16,14-2-23 0,16 5-15 15,49 15-39 1,-32 0-199-16,-31 0-594 0</inkml:trace>
  <inkml:trace contextRef="#ctx0" brushRef="#br0" timeOffset="1040">1453 1635 1837 0,'0'0'345'0,"0"0"-211"15,0 0-58-15,0 0 126 0,0 0 20 16,196-68-115-16,-143 68-42 16,-4 3 0-16,-9 28 0 15,-10 15 28-15,-18 7-29 16,-12 18-37-16,-17 17 51 16,-40 14-27-16,-28 8-9 15,-14 5-36-15,0-9 0 16,14-16 23-16,26-18-28 15,30-25-1-15,29-17 32 16,23-15-32-16,98-13-8 16,160-4-49-16,-12-32-110 15,9-12-558-15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6:28:22.924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572 369 962 0,'0'0'375'0,"0"0"-143"16,0 0-63-16,-29-154 24 15,7 109 20-15,-1 1-80 16,-5 10-36-16,0 1 3 15,-1 5-38-15,-8 11-13 16,1 6 18-16,-4 11-22 0,5 0 7 16,2 9-52-1,4 26 0-15,2 12 0 16,12 16 0-16,4 3 0 0,11 8-1 16,0-1 1-16,3-1-4 15,27-7 4-15,2-7 0 16,11-1-2-16,2-5 2 15,6-1 0-15,0-8-1 16,-1-1 1-16,-1-3 6 16,-13-8-6-16,-7 0 0 15,-9-10 2-15,-17 2-2 16,-3-9 0-16,-12 2 11 16,-28-4-9-16,-16 1 21 15,-6-7-23-15,0-3 0 16,2-3 20-16,9 0-20 0,14-15 0 15,11-11-1 1,13-9 2-16,13-12-13 0,0-16 12 16,36-8 0-16,20-5-8 15,13-3 8-15,2 2-1 16,-1 6 0-16,-12 4 1 16,-8 10 3-16,-18 13-3 15,-13 12 0-15,-8 14 12 16,-11 12-7-16,0 6-5 15,0 30-221-15,-3 13-338 16,-11 5-77-16</inkml:trace>
  <inkml:trace contextRef="#ctx0" brushRef="#br0" timeOffset="360">0 1488 1587 0,'0'0'321'15,"0"0"-138"-15,0 0-68 16,0 0 107-16,0 0-27 15,0 0-67-15,0 0-29 16,138-23-55-16,-61 13 21 0,11 4-5 16,17 4-35-16,11-4 39 15,8 0-46-15,7-4-18 16,2 2 19-16,0-3-19 16,-17 2-1-16,-17 1-24 15,-23-3-86-15,-27 9-104 16,-43 2-288-16,-6 0 17 15,0 0-840-15</inkml:trace>
  <inkml:trace contextRef="#ctx0" brushRef="#br0" timeOffset="698">546 1730 1662 0,'0'0'320'16,"0"0"-238"-16,0 0 51 16,0 0 86-16,0 0-105 15,0 0-69-15,213 13 5 16,-145-13-30-16,-5 4 13 16,-7 5-2-16,-11 8-10 15,-11 14 34-15,-11 6-6 16,-20 25 2-16,-3 21 33 15,0 18-18-15,-23 4-16 16,-3 6-38-16,-1-1-11 16,7-13 38-16,5-15-39 0,7-11 0 15,2-19 17-15,6-12-17 16,0-15-81-16,0-12-135 16,0-7-289-16,14-6-70 0</inkml:trace>
  <inkml:trace contextRef="#ctx0" brushRef="#br0" timeOffset="880">671 2336 1692 0,'0'0'520'16,"0"0"-381"-16,0 0 0 15,0 0 65-15,0 0-56 0,176 0-75 16,-86 0-73-16,52-14-48 15,-14-5-219-15,-16-1-491 0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6:28:43.987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47 67 2264 0,'0'0'279'0,"0"0"-237"16,0 0-41-16,0 0-1 16,0 0 97-16,255-18-64 15,-130 4-12-15,11 3-21 16,34-2-87-16,-34 4-384 16,-45 7-490-16</inkml:trace>
  <inkml:trace contextRef="#ctx0" brushRef="#br0" timeOffset="192">0 497 2278 0,'0'0'530'15,"0"0"-489"-15,0 0-23 16,217 36 8-16,-86-22-8 15,78-10-18-15,-22-4-53 16,-11 0-595-16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6:28:40.339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811 449 1413 0,'0'0'320'15,"0"0"-171"-15,0 0-45 16,0 0 69-16,0 0 14 15,0 0-60-15,-121-168-23 16,78 150-7-16,1 6-27 0,-1 12 3 16,5 0-38-16,-4 27-16 15,-2 32 0-15,-2 46-18 16,11 55 19-16,13 46-11 16,8 12 4-16,14-35 14 15,0-50-13-15,0-51-1 16,0-12 5-16,0 10-17 15,3 3 12-15,-3 3-12 16,0-17 1-16,0-12-2 16,-17-16-91-16,-9-20-197 15,7-10-279-15,-4-11-152 0</inkml:trace>
  <inkml:trace contextRef="#ctx0" brushRef="#br0" timeOffset="184">0 1085 1610 0,'0'0'250'0,"0"0"-76"16,0 0-5-16,248 11-24 16,-146-5-20-16,13-6-66 15,49 0-59-15,-30-6-221 16,-16-11-576-16</inkml:trace>
  <inkml:trace contextRef="#ctx0" brushRef="#br0" timeOffset="458">1539 17 2038 0,'0'0'507'16,"0"0"-452"-16,0 0-41 15,-150 158 182-15,84-27-31 16,4 53-76-16,3 49 0 16,16 8-31-16,23-44-22 0,20-52-27 15,0-56-3-15,20-22-12 16,26 0-45-16,62-4-90 15,-10-13-329-15,-7-33-270 16</inkml:trace>
  <inkml:trace contextRef="#ctx0" brushRef="#br0" timeOffset="779">1768 475 1109 0,'0'0'997'0,"0"0"-808"0,0 0-136 16,0 0 79-1,210-117 27-15,-133 117-26 0,-1 0-40 16,-4 17-43-16,-16 31 7 16,-20 13 9-16,-27 23 9 15,-9 9-6-15,-35 13-36 16,-31 0-3-16,-6-5-8 15,-4-10-21-15,11-22 12 16,16-11-3-16,20-18-9 16,22-11-2-16,7-5-25 15,20-12 4-15,36-6-13 16,18-6-83-16,64-12-41 16,-13-19-390-16,-17-5-19 0</inkml:trace>
  <inkml:trace contextRef="#ctx0" brushRef="#br0" timeOffset="1067">2556 83 2054 0,'0'0'312'0,"0"0"-253"15,0 0 62-15,0 0 102 16,201 230-60-16,-136-133-41 16,0 11-59-16,-5 11 8 0,-12 5 5 15,-22 3-56-15,-26-1 18 16,0-6-38-16,-52-7-9 16,-13-18-8-16,-11-20-37 15,11-21-64-15,0-31-177 16,22-19-437-16,17-4-819 0</inkml:trace>
  <inkml:trace contextRef="#ctx0" brushRef="#br0" timeOffset="1242">3568 905 1908 0,'0'0'520'0,"178"-6"-403"15,-57-3 11-15,19 1 48 0,-5-1-106 16,-15 2-70-16,-2 2-80 16,-36 1-272-16,-33 4-282 0</inkml:trace>
  <inkml:trace contextRef="#ctx0" brushRef="#br0" timeOffset="1418">3978 579 760 0,'0'0'1383'16,"0"0"-1127"-16,0 0 22 0,0 0-41 15,26 223-126 1,-16-135-56-16,-4 6-46 16,-3 4-9-16,-3 19-152 0,0-21-562 15,0-20-601-15</inkml:trace>
  <inkml:trace contextRef="#ctx0" brushRef="#br0" timeOffset="1874">6233 371 1824 0,'0'0'516'0,"0"0"-405"16,0 0 8-16,-196-58 27 15,111 58-43-15,-3 9-13 16,6 40-39-16,3 49 12 16,17 61-17-16,25 53 5 0,21 17 21 15,16-30-48-15,0-55 3 16,0-50-17-16,0-8-9 15,4 7 31-15,2 3-32 16,-3-2-5-16,-3-23-5 16,0-25-55-16,0-27-165 15,-19-14-375-15,-4-5-348 0</inkml:trace>
  <inkml:trace contextRef="#ctx0" brushRef="#br0" timeOffset="2067">5290 1130 2039 0,'0'0'387'16,"0"0"-211"-16,229 20-39 16,-110-20-46-16,8 0-45 15,10 0-46-15,50-25-93 16,-29 0-292-16,-34-2-492 0</inkml:trace>
  <inkml:trace contextRef="#ctx0" brushRef="#br0" timeOffset="2343">6918 42 2092 0,'0'0'495'0,"0"0"-461"15,0 0 14-15,-118 215 170 16,58-43-15-16,6 44-83 16,4 18-50-16,27-40-18 15,17-49-32-15,6-57-13 16,3-17-7-16,36 2-35 15,21-8-55-15,47-15-87 0,-8-27-152 16,-18-19-452-16</inkml:trace>
  <inkml:trace contextRef="#ctx0" brushRef="#br0" timeOffset="2769">7140 440 1714 0,'0'0'514'16,"0"0"-385"-16,0 0-22 16,0 0 88-16,0 0-6 15,226-44-104-15,-150 71-26 16,2 13-35-16,-6 6-8 16,-12 7 17-16,-18 1-14 0,-22-1-2 15,-20 1-8-15,-5-4 1 16,-37-3-10-1,-13-10 12-15,-7-6-6 0,3-14-4 16,13-8-2-16,13-5 0 16,16-4-2-16,17 0 2 15,0 0 0-15,33 0-21 16,19 8 18-16,10 9-3 16,8 14 6-16,5 6 0 15,-3 12 8-15,-6 10 1 16,-18-1-9-16,-17-5 15 15,-22 0 3-15,-9-6 54 16,-37-6-33-16,-25-6-21 16,-23-2 3-16,-12-12-21 15,-5-10-6-15,6-11-60 16,5-11-103-16,26-28-362 0,26-5-659 0</inkml:trace>
  <inkml:trace contextRef="#ctx0" brushRef="#br0" timeOffset="2998">7978 0 2029 0,'0'0'360'0,"0"0"-106"0,223 130-18 15,-115-44-7 1,3 17-46-16,-3 14-82 15,-9 10-8-15,-17 9-48 0,-34 3-4 16,-48 23-41-16,-9-18-36 16,-132 51-86-16,0-40-358 15,1-40-1088-15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6:28:36.907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7 331 1475 0,'0'0'373'16,"0"0"-311"-16,0 0-17 0,0 0 149 15,0 0 13-15,0 227-92 16,0-131-20-16,0 9-32 16,0 3 4-16,0 0-39 15,0-7-20-15,0-14 19 16,-3-14-26-16,3-21 6 15,0-18-6-15,-3-12-1 16,3-16 24-16,0-6-23 16,0 0 26-16,0 0 37 15,0-28-3-15,0-9-43 16,0-9-18-16,9-5 6 0,11 3-4 16,6 10-2-1,7 12-12-15,4 11 4 0,5 15 7 16,7 0-5-16,0 12-1 15,1 24-10-15,-5 1 16 16,-8 8-3-16,-8-6 3 16,-13-1-10-16,-16-5 5 15,0-5 6-15,-20-1 7 16,-25-9-6-16,-8-9 18 16,-9-9-17-16,2 0-1 15,6-9-1-15,8-26-71 16,16-36-189-16,10 2-311 15,17 5-344-15</inkml:trace>
  <inkml:trace contextRef="#ctx0" brushRef="#br0" timeOffset="282">495 310 1582 0,'0'0'346'0,"0"0"-210"16,0 0 80-16,0 0 51 15,181 109-25-15,-116-33-116 16,0 22-26-16,-9 14-42 16,-7 9-7-16,-20 6-18 0,-19-4-7 15,-10 0-8 1,-6-8-18-16,-33-11-36 0,-8-13-17 15,4-21-68-15,8-22-176 16,8-22-330-16,15-19-498 0</inkml:trace>
  <inkml:trace contextRef="#ctx0" brushRef="#br0" timeOffset="766">1758 395 1938 0,'0'0'377'0,"0"0"-281"16,31 194 68-16,-16-81 85 16,2 13-104-16,2 8-51 15,-2-3-55-15,3-7-39 16,-6-14 16-16,-5-25-16 15,-3-26 0-15,-6-17-6 16,0-25-9-16,0-15 6 16,-9-2 9-16,-14-17-18 15,-3-37-9-15,-1-21 20 16,1-43-7-16,0-41 13 16,0-40 1-16,10 14-4 15,5 44 4-15,11 46 0 0,0 48 0 16,20 3 14-16,19 5-13 15,14 11 3-15,19 16 3 16,7 12 17-16,6 0-14 16,3 31 1-16,-6 11 7 15,-11 6-12-15,-12 5 0 16,-22 5 5-16,-28 3-10 16,-9-1 8-16,-32 5-9 15,-30 0-31-15,-14-6-14 16,-6-10-28-16,7-13-71 15,10-36-85-15,23 0-268 16,17-17-238-16</inkml:trace>
  <inkml:trace contextRef="#ctx0" brushRef="#br0" timeOffset="1013">3154 0 2165 0,'0'0'480'0,"0"0"-441"15,-105 219 43-15,46-49 118 16,-3 57-49-16,6 15-56 16,24-36-62-16,18-55-11 15,14-61-22-15,0-18-3 0,26 1-7 16,16-6-40-1,43-13-191-15,-9-24-509 0,-10-28-389 0</inkml:trace>
  <inkml:trace contextRef="#ctx0" brushRef="#br0" timeOffset="1254">3619 342 2065 0,'0'0'391'16,"0"0"-284"-16,0 0 72 0,117 177 44 15,-55-80-84-15,17 12-33 16,6 1-47-16,6-5-28 16,2-5-11-16,-8-8-19 15,-6-13-1-15,-17-10-19 16,-13-10-122-16,-17-24-211 15,-16-15-610-15</inkml:trace>
  <inkml:trace contextRef="#ctx0" brushRef="#br0" timeOffset="1473">4443 411 1962 0,'0'0'517'0,"0"0"-441"16,0 0 39-16,-150 222 98 16,74-115-66-16,-12 8-67 15,-3 0-33-15,1-9-38 16,13-8-9-16,12-23-61 16,22-12-90-16,23-25-317 15,13-22-414-15</inkml:trace>
  <inkml:trace contextRef="#ctx0" brushRef="#br0" timeOffset="1800">4866 359 1711 0,'0'0'725'15,"0"0"-646"-15,0 0-55 16,212 95 26-16,-113-56 104 16,12 0-63-16,7-5-51 15,4-1-9-15,-8-5 4 16,-19-1-19-16,-26 0-4 16,-27 3 17-16,-33 12 19 15,-9 4 11-15,-51 16 6 16,-28 9-31-16,-23 8-13 0,-9-3-10 15,-4 0-5-15,10-12 8 16,17-11-14-16,23-17-8 16,33-17-62-16,15-15-200 15,17-4-626-15</inkml:trace>
  <inkml:trace contextRef="#ctx0" brushRef="#br0" timeOffset="2162">6137 901 2158 0,'0'0'359'0,"0"0"-316"16,0 0-33-16,165-69 53 15,-102 27-12-15,-1-5-22 16,-3-8-15-16,-3-6 8 15,-10 0 50-15,-17 2 23 16,-10 3 21-16,-8 12-24 16,-11 9-18-16,0 13 13 15,0 18-14-15,0 4 8 16,0 8-5-16,-17 42-53 16,-2 26-10-16,-1 22 8 15,-3 18-19-15,6 1 19 0,11-5-21 16,3-15-10-1,3-17 9-15,0-23-77 16,0-23-32-16,0-34-65 0,6 0-334 16,5-13-275-16</inkml:trace>
  <inkml:trace contextRef="#ctx0" brushRef="#br0" timeOffset="2412">6826 69 1877 0,'0'0'552'0,"0"0"-415"15,0 0 106-15,0 0-4 16,213 164-92-16,-143-78-47 0,1 14-40 16,-6 17-17-1,-5 35 22-15,-24 33-28 0,-24-12-16 16,-12-20-21-16,0-30-7 15,-38-39-64-15,-4-5-26 16,-14-11-54-16,13-30-168 16,10-23-537-16</inkml:trace>
  <inkml:trace contextRef="#ctx0" brushRef="#br0" timeOffset="2594">7891 754 2223 0,'0'0'379'0,"0"0"-275"15,206-4-13-15,-111 0-12 16,0 4-79-16,13 0-146 16,-23 0-220-16,-29 0-1314 0</inkml:trace>
  <inkml:trace contextRef="#ctx0" brushRef="#br0" timeOffset="2750">7950 1223 2094 0,'0'0'704'0,"0"0"-552"16,0 0-44-16,0 0-48 15,252-24-53-15,-45 3-7 16,-25 6-478-16,-1-2-877 15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6:28:44.920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645 458 1698 0,'0'0'356'0,"0"0"-261"15,0 0-51-15,-30-152 117 16,1 105 29-16,-8 6-37 16,-2 5-81-16,1 7-27 15,-6 10 13-15,1 15-34 0,1 4-17 16,4 1-7 0,-2 41-1-16,10 20-6 0,7 17 7 15,17 11 0-15,6 3-18 16,14 2 14-16,28-6 4 15,10-7 0-15,10-6 6 16,4-12 0-16,-1-5-6 16,-6-8 0-16,-6-7 12 15,-15-5-12-15,-15-10-13 16,-12-3 13-16,-11-2 0 16,-14-7 13-16,-32 1-13 15,-16-5 0-15,-3-11-1 16,0-2 1-16,5 0-6 15,15-27-1-15,16-11 10 16,15-12-15-16,14-12 1 0,3-8-5 16,46-11 7-16,13-4 9 15,11 0 0-15,-2 3 1 16,-1 5 13-16,-12 12 26 16,-11 12-24-16,-15 11-4 15,-15 16 25-15,-8 14-37 16,-9 10-36-16,0 2-170 15,-9 23-679-15,-11 9-870 0</inkml:trace>
  <inkml:trace contextRef="#ctx0" brushRef="#br0" timeOffset="294">0 1644 1986 0,'0'0'490'0,"0"0"-438"16,0 0-6-16,0 0 163 16,0 0-40-16,229 4-50 15,-118-4-62-15,13 0-7 16,21 0 22-16,2 0-48 15,6 5 1-15,-8-3-25 0,-10 4-9 16,-27 3 8 0,-26 3-101-16,-37 7-105 15,-25-2-289-15,-20-3-348 0</inkml:trace>
  <inkml:trace contextRef="#ctx0" brushRef="#br0" timeOffset="652">425 2042 1846 0,'0'0'611'16,"0"0"-562"-16,0 0-42 16,0 0 115-16,0 0 4 15,181 49-50-15,-96-37-61 0,3 1-9 16,7-5 53-16,-6 3-33 15,-10-5 7-15,-17 0-3 16,-14-3 3-16,-19 0 11 16,-15 3-26-16,-14 5 6 15,0 10 84-15,-17 17-64 16,-15 13-2-16,-10 15-7 16,-8 16-11-16,4 3 21 15,4 6-30-15,2 0-15 16,11-2 26-16,3-10-26 15,7-11-9-15,-1-6-32 16,6-15-63-16,-5-12-69 16,5-14-376-16,2-16-233 0</inkml:trace>
  <inkml:trace contextRef="#ctx0" brushRef="#br0" timeOffset="811">428 2701 2061 0,'0'0'575'16,"0"0"-446"-16,0 0 65 16,178-59-1-16,-84 38-64 15,15 4-108-15,73-19-21 16,-24 7-119-16,-18 6-648 0</inkml:trace>
  <inkml:trace contextRef="#ctx0" brushRef="#br0" timeOffset="1288">2045 1487 1994 0,'0'0'487'0,"0"0"-429"16,0 0 87-16,0 0 17 0,0 0-60 15,139 177-80-15,-94-140-22 16,4-6-14-16,18-8-199 16,-16-8-278-16,-11-9-366 0</inkml:trace>
  <inkml:trace contextRef="#ctx0" brushRef="#br0" timeOffset="1453">2282 1472 1313 0,'0'0'791'0,"0"0"-537"16,0 0-122-16,0 0 3 15,0 0 16-15,0 0-55 0,-183 206-96 16,149-149-32 0,14-1-148-16,11-15-178 0,9-14-351 0</inkml:trace>
  <inkml:trace contextRef="#ctx0" brushRef="#br0" timeOffset="1808">3739 406 578 0,'0'0'1406'16,"0"0"-1110"-16,0 0-213 16,-173 103 94-16,94 15 83 15,-12 67-118-15,-14 69 6 16,9 29-59-16,22-1-19 15,30-31-28-15,41-48-41 16,3-43 40-16,27-46-41 16,18-37 0-16,18-24-7 15,14-5-77-15,52-19-119 16,-15-6-365-16,-20-23-428 0</inkml:trace>
  <inkml:trace contextRef="#ctx0" brushRef="#br0" timeOffset="2198">4410 1097 1874 0,'0'0'335'0,"0"0"-288"15,0 0-35-15,190-170 28 0,-125 94-14 16,-6-6 5-16,-4-5-22 16,-8 8-9-16,-12 11 79 15,-15 19 55-15,-10 19 57 16,-7 21-63-16,-3 9-10 15,0 23-22-15,0 36-72 16,0 21 12-16,-10 21 18 16,1 5-53-16,6-3 16 15,3-7-17-15,0-9-57 16,0-20-63-16,19-9-360 16,-2-16-88-16,-8-19-1324 0</inkml:trace>
  <inkml:trace contextRef="#ctx0" brushRef="#br0" timeOffset="2427">4446 1493 2002 0,'0'0'547'0,"0"0"-491"16,0 0 28-16,0 0 107 15,233 0-100-15,-139-9-42 16,11 3-25-16,3 3-6 0,-7 3-18 16,-16 0-18-1,-3 0-254-15,-25 6-381 0,-22 6-976 0</inkml:trace>
  <inkml:trace contextRef="#ctx0" brushRef="#br0" timeOffset="2769">4750 1897 1965 0,'0'0'491'16,"0"0"-471"-16,0 0 1 0,0 0 72 15,0 0 6 1,0 0-16-16,219 35-35 0,-166-5 40 15,-4 7 11-15,-10 12-23 16,-13 6 6-16,-21 4-47 16,-5 8-2-16,-28 4 24 15,-23 0-39-15,-6-3-3 16,6-12 10-16,8-12-16 16,13-11 42-16,15-10-51 15,15-8 0-15,0-6-2 16,28-7 2-16,29-2-9 15,17 0-48-15,17-11-35 16,53-37-61-16,-19 7-219 0,-20 0-639 16</inkml:trace>
  <inkml:trace contextRef="#ctx0" brushRef="#br0" timeOffset="3295">5572 609 1991 0,'0'0'332'0,"0"0"-216"0,0 0 65 15,111 183 22-15,-44-60-47 16,13 48-102-16,5 35 7 16,-6 19 33-16,-23-16-49 15,-27-14 12-15,-18-19-39 16,-8-28-17-16,-3-28 41 15,0-34-41-15,-20-19 8 16,-16 4-9-16,-13-2-71 16,-13-6-36-16,-29-15-185 15,15-19-475-15,0-16-760 0</inkml:trace>
  <inkml:trace contextRef="#ctx0" brushRef="#br0" timeOffset="3708">4574 627 126 0,'0'0'1543'15,"0"0"-1292"-15,-147 259-31 16,77-48 63-16,8 32 16 15,13 5-122-15,20-28-91 16,19-29 5-16,10-34-69 16,0-33-22-16,22-33 32 15,21-7-32-15,16 2 1 16,14 9-1-16,15 1-82 16,23-13-97-16,-20-22-344 15,-18-27-340-15</inkml:trace>
  <inkml:trace contextRef="#ctx0" brushRef="#br0" timeOffset="4096">6237 108 1945 0,'0'0'237'0,"0"0"-152"15,0 0-71-15,0 0 135 16,213-35-2-16,-165 44-54 15,-11 30 10-15,-18 10-42 16,-19 16-9-16,0 11 0 16,-42 8-40-16,-11-9 26 15,1-7-28-15,10-14-8 16,19-19 23-16,23-11-25 16,6-10-22-16,50-7-23 15,81-7-148-15,-13-10-288 16,-2-7-783-16</inkml:trace>
  <inkml:trace contextRef="#ctx0" brushRef="#br0" timeOffset="4363">6908 1608 2288 0,'0'0'293'0,"0"0"-219"16,167 0-72-16,-79 0 138 0,7 0-22 16,6 0-79-16,-2 0 1 15,-5 3-40-15,2-3-123 16,-31 0-176-16,-22 0-579 0</inkml:trace>
  <inkml:trace contextRef="#ctx0" brushRef="#br0" timeOffset="4548">7288 1139 1984 0,'0'0'551'0,"0"0"-440"15,0 0 97-15,0 233-32 0,0-127-103 16,0 4-22 0,6-2-51-16,8 22-136 0,-2-31-352 15,-2-18-1809-15</inkml:trace>
  <inkml:trace contextRef="#ctx0" brushRef="#br0" timeOffset="5125">8810 1045 1582 0,'0'0'279'0,"0"0"-205"15,0 0 4-15,161-185 94 16,-102 108-61-16,-4-13-59 15,-2 0 35-15,-11 2-13 16,-10 8 10-16,-12 18 57 16,-9 24 0-16,-11 23-8 15,0 15-32-15,0 23-80 16,-4 63 48-16,-12 12-33 16,-4 22-21-16,6 13 3 0,8-21-16 15,3 9-4-15,3-18-20 16,0-15-134-16,17-8-149 15,1-27-452-15,-7-20-890 0</inkml:trace>
  <inkml:trace contextRef="#ctx0" brushRef="#br0" timeOffset="5375">8673 1571 1874 0,'0'0'317'0,"0"0"-211"0,0 0 99 16,0 0 42-16,213 0-105 16,-112 0-84-16,16-11-12 15,5 3-46-15,-1 2-17 16,-13 3-32-16,-3 3-163 15,-26 0-149-15,-31 6-236 0</inkml:trace>
  <inkml:trace contextRef="#ctx0" brushRef="#br0" timeOffset="5719">9079 1882 218 0,'0'0'1661'0,"0"0"-1333"16,0 0-210-16,0 0 48 16,0 0 4-16,0 0-50 15,0 0-84-15,160 24 0 16,-108-7-1-16,-3 10 12 16,-16 9 22-16,-10 10-27 15,-20 7 30-15,-3 5-5 16,-23 7-28-16,-25 0 6 15,-12 0-31-15,-5-2-8 16,3-7 28-16,9-9-34 16,18-10 0-16,12-10 11 0,15-6-5 15,8-6 7 1,17-9-13-16,32-4-11 0,24-2 11 16,18 0-115-16,73-23-72 15,-23-9-427-15,-17-4-396 16</inkml:trace>
  <inkml:trace contextRef="#ctx0" brushRef="#br0" timeOffset="6145">9982 287 1659 0,'0'0'371'16,"0"0"-290"-16,0 0 74 15,0 0 124-15,0 0-50 16,99 157-111-16,-64-74-30 16,7 20-32-16,4 14 47 15,10 37-61-15,0 31-29 16,-7-14 64-16,-10-14-46 0,-16-5-16 16,-20 4 15-16,-3 36-18 15,-3-3 25-15,-29-40-37 16,-1-48-18-16,-10-32 18 15,-10 7-79-15,-9-2-75 16,-26 8-147-16,16-26-254 16,13-20-295-16</inkml:trace>
  <inkml:trace contextRef="#ctx0" brushRef="#br0" timeOffset="6703">8781 477 1333 0,'0'0'256'16,"0"0"-83"-16,-138 180 65 15,56-45 37-15,-6 56-49 16,-11 42-32-16,14 11-22 0,27-20-50 15,25-52-46 1,24-58 17-16,9-25-63 0,0-7-6 16,28 12 2-1,12 17-26-15,12 11 23 0,10-7-23 16,14-14-24-16,54-5-66 16,-11-27-249-16,-11-22-486 0</inkml:trace>
  <inkml:trace contextRef="#ctx0" brushRef="#br0" timeOffset="7483">10840 79 1572 0,'0'0'240'0,"0"0"-185"16,0 0-11-16,0 0 215 15,0 0-101-15,0 0-101 16,0 0-26-16,75-75-24 16,-42 75 41-16,-1 0-32 15,1 16 5-15,-4 12 26 16,-1 0-9-16,-16 7-20 0,-5 3 23 16,-7 1-15-1,0-3 32-15,-24-5-46 0,-8-4-12 16,-1-6 27-16,1-7-26 15,9-5 0-15,6 0 6 16,4-5-1-16,10-2 27 16,3 0-15-16,0-2-17 15,0 7 13-15,6 1-14 16,21 7 1-16,5 7 20 16,10 0-20-16,4 11 30 15,1-2-31-15,-1 9 0 16,-7 1 7-16,-10 0-7 15,-9-3 16-15,-11 2-5 16,-9-5 2-16,0-6 38 0,-18-5-25 16,-19-7 6-16,-5-1 21 15,-9-8-52 1,0-2 29-16,-5-6-20 0,7 0-10 16,3 0 6-16,13 0-6 15,10 0-110-15,20-12-63 16,3-3-383-16,0-3-765 0</inkml:trace>
  <inkml:trace contextRef="#ctx0" brushRef="#br0" timeOffset="8037">11645 196 1585 0,'0'0'268'0,"0"0"-215"15,0 0 154-15,0 0 87 16,0 0-162-16,0 0-63 16,0 0-1-16,79 127 41 15,-36-62-48-15,-1 17-29 16,7 19 20-16,10 34-19 16,9 45 59-16,1 40-35 15,-10 17-24-15,-20-15 41 16,-19-26-37-16,-14-25-16 0,-6-3 37 15,0-27-13-15,-20-29-33 16,-8-26-12-16,-9-15-15 16,-31 31-64-16,9-13-187 15,-1-12-648-15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6:29:13.166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108 54 1405 0,'0'0'944'0,"0"0"-792"16,0 0-125-16,0 0 119 16,0 240 12-16,0-127-74 15,-3 11 0-15,-5 0-62 0,2-7 9 16,3-4-31 0,0-14 1-16,3-13 20 0,-3-18-21 15,-2-17-6-15,2-20-6 16,3-13 3-16,-3-18-2 15,0 0 0-15,0-18-21 16,-4-26 31-16,4-21-27 16,-3-20 25-16,-1-15-4 15,0-35 7-15,-5-35 0 16,4 9-2-16,2 20 2 16,6 32-18-16,0 46 18 15,20 5 0-15,16 11-9 16,10 18 18-16,16 16-6 0,17 13 3 15,6 0-4 1,9 18 29-16,-1 18-23 0,-13 5 2 16,-10 7 5-16,-27-2-6 15,-27 7 15-15,-16-1-22 16,-30 9 14-16,-35 1 14 16,-20-4-30-16,-3-5-9 15,3-8 9-15,12-13-43 16,24-8-8-16,35-24-125 15,14 0-379-15,0-4-646 0</inkml:trace>
  <inkml:trace contextRef="#ctx0" brushRef="#br0" timeOffset="245">1502 5 785 0,'0'0'1399'0,"0"0"-1170"16,-150 190-105-16,81-78 110 15,-1 14-19-15,13 14-85 16,14-6-28-16,20-7-87 16,16-11-2-16,7-16-13 15,7-18-55-15,31-14-46 16,35-12-251-16,-8-21-371 15,-2-16-763-15</inkml:trace>
  <inkml:trace contextRef="#ctx0" brushRef="#br0" timeOffset="578">1722 269 1923 0,'0'0'223'16,"0"0"-153"-16,0 0-50 16,196-33 189-16,-122 33-1 15,-1 6-96-15,-4 27 0 16,-10 14-73-16,-23 9 1 16,-23 15 14-16,-13 11-36 15,-29 12 50-15,-34 3-68 0,-16-2 0 16,-3-6 36-16,8-14-22 15,12-10-13-15,16-13 5 16,23-12 1-16,23-13-4 16,0-3-3-16,29-10-33 15,27-5 18-15,13-7-52 16,19-2-44-16,62-5-242 16,-22-15-231-16,-7-8 10 0</inkml:trace>
  <inkml:trace contextRef="#ctx0" brushRef="#br0" timeOffset="902">3584 369 1914 0,'0'0'341'15,"0"0"-253"-15,0 0-50 16,-207 159 179-16,119-91-63 16,-3-3-53-16,3 0-52 15,9-6-35-15,17-10 52 16,19-1-24-16,24-9-23 16,19-2 9-16,0-1-28 15,26-4 0-15,19-3 17 0,14 1-16 16,10-6 12-16,10-1-13 15,0-2 0-15,0-1-9 16,15 0-189-16,-21-4-393 16,-22-5-545-16</inkml:trace>
  <inkml:trace contextRef="#ctx0" brushRef="#br0" timeOffset="1264">4275 225 1962 0,'0'0'353'0,"0"0"-236"15,0 0-47-15,0 0 116 16,210 227 7-16,-131-136-102 16,6 6-21-16,6-3-16 15,4-8-33-15,-3-7 66 16,-4-14-87-16,-12-6-63 0,-17-15-18 15,-17-9-167-15,-13-11-264 16,-18-15-523-16</inkml:trace>
  <inkml:trace contextRef="#ctx0" brushRef="#br0" timeOffset="1497">5103 446 1800 0,'0'0'381'0,"0"0"-276"0,-131 164 24 15,57-71 140-15,-19 7-100 16,-9 0-56-16,2-3-66 16,4-9-46-16,14-11-1 15,23-18-56-15,24-12-59 16,32-21-198-16,3-11-339 15,0-15-1146-15</inkml:trace>
  <inkml:trace contextRef="#ctx0" brushRef="#br0" timeOffset="1817">6134 325 1925 0,'0'0'308'15,"0"0"-243"-15,0 0 21 16,0 0 119-16,-179 185-14 16,106-120-57-16,-5 2-98 15,-4 5-12-15,9-1 18 16,16-4-21-16,20-4 45 15,21-7-66-15,16-4 0 16,3-2 11-16,39-3 2 16,14 0-13-16,13-5 0 0,10-6-43 15,3-8-33 1,26-4-172-16,-23-9-135 0,-20-7-312 16</inkml:trace>
  <inkml:trace contextRef="#ctx0" brushRef="#br0" timeOffset="2229">6845 316 2102 0,'0'0'460'0,"0"0"-406"16,0 0-22-16,-183 177 197 15,111-80-75-15,3 16-81 16,10 4 0-16,19-2-52 16,15-4-4-16,14-7-5 15,11-13-11-15,11-13-2 16,31-22-23-16,14-24-36 15,7-18-10-15,2-14-5 16,-7-6 14-16,-8-25-8 16,-21-15 69-16,-19-1 2 15,-10-3-2-15,-13 2 35 16,-36 5 15-16,-13 11-25 16,-11 12-1-16,-2 16-24 0,6 4-46 15,11 8-48-15,18 18-492 16,18-4-561-16</inkml:trace>
  <inkml:trace contextRef="#ctx0" brushRef="#br0" timeOffset="2539">7038 292 1309 0,'0'0'1129'0,"0"0"-1023"0,0 0-75 15,118 216 69-15,-82-122 50 16,4 7 6-16,2 1-105 16,-2 3 14-16,-8 8 27 15,-9 2-55-15,-23 3-2 16,0 3-26-16,-32-9 7 15,-24-14-32-15,-7-19-31 16,4-27-35-16,10-16 8 16,4-30-162-16,15-6-354 15,14 0-323-15</inkml:trace>
  <inkml:trace contextRef="#ctx0" brushRef="#br0" timeOffset="2714">8142 1094 2092 0,'0'0'244'0,"167"-29"-237"16,-69 8-7-16,-3 3-1 16,-30 12-132-16,-29 6-218 15,-30 0-905-15</inkml:trace>
  <inkml:trace contextRef="#ctx0" brushRef="#br0" timeOffset="2862">7988 1409 2682 0,'0'0'357'0,"0"0"-356"15,225 0-1-15,-41 0 0 16,-23 0-12-16,-25 0-962 0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6:29:12.355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658 636 1461 0,'0'0'265'16,"0"0"-195"-16,0 0-21 15,0 0 169-15,0 0-25 16,0 0-75-16,0-38-26 15,0 29 26-15,0-3 22 16,-3-4-81-16,-26 3-11 16,-11-4 25-16,-8 4-31 15,-11 7 6-15,-7 6-27 16,-10 0-20-16,-3 23 35 16,5 19-36-16,9 11 0 15,8 8 22-15,21 8-21 0,16 0 12 16,20 2-13-1,0-8 0-15,17-6 12 0,25-11-12 16,15-10-7-16,14-10 6 16,14-15-45-16,17-11-2 15,13 0-90-15,42-55-206 16,-27-1-269-16,-25-4-1202 0</inkml:trace>
  <inkml:trace contextRef="#ctx0" brushRef="#br0" timeOffset="264">1084 0 2097 0,'0'0'310'0,"0"0"-228"16,0 0-40-16,0 0 98 15,0 0 57-15,168 155-105 16,-94-80-47-16,11 4 22 15,0 7-47-15,-6-2 4 16,-14 2 0-16,-22 2-23 16,-23 2 12-16,-20 1-13 15,-13 0-95-15,-40-6 27 16,-9-4-110-16,-17-8-141 16,17-21-229-16,13-16-648 0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6:29:25.574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601 951 804 0,'0'0'567'16,"0"0"-432"-16,0 0-40 15,0 0 29-15,0 0 51 16,0 0-26-16,0 0-37 16,26-56 11-16,-26 36-18 15,0-5 12-15,-6 5-6 16,-11-6-33-16,-6 1-21 16,0-2-11-16,-5 6 5 15,-6-2-6-15,-5 9-23 16,1 4-7-16,-2 9 18 15,1 1-16-15,2 0 22 0,1 31-20 16,7 20-19-16,0 16 22 16,9 25-14-16,4 14-4 15,5 16 10-15,8 8-14 16,0-2 30-16,3-4-21 16,0-7-8-16,0-13 31 15,0-16-26-15,0-12-6 16,-3-14 0-16,0-5 0 15,-5-10-6-15,-4-8-56 16,2-8-77-16,-3-10-189 16,6-8-291-16,-2-13-270 0</inkml:trace>
  <inkml:trace contextRef="#ctx0" brushRef="#br0" timeOffset="206">0 1545 1575 0,'0'0'618'15,"0"0"-500"-15,0 0-1 16,0 0 72-16,0 0-9 16,185 0-84-16,-109 0-76 15,15 0-20-15,56-24-108 16,-19 5-227-16,-16-2-352 0</inkml:trace>
  <inkml:trace contextRef="#ctx0" brushRef="#br0" timeOffset="524">1541 302 1661 0,'0'0'391'16,"0"0"-150"-16,0 0-14 16,0 0-16-16,0 0-72 0,-207 173-54 15,148-46-17 1,2 44 23-16,0 39-36 0,15-16 1 15,22-37-13-15,17-50-41 16,3-29 16-16,6-1-18 16,28-1-77-16,14-8-58 15,43-23-181-15,-12-22-140 16,-7-17-169-16</inkml:trace>
  <inkml:trace contextRef="#ctx0" brushRef="#br0" timeOffset="1025">1612 724 1527 0,'0'0'404'16,"0"0"-175"-16,0 0-34 16,0 0-21-16,0 0-8 15,0 0-49-15,0 0-71 16,161-33-13-16,-98 48-8 15,2 11-13-15,-6 7 27 16,-7 2-16-16,-13 3-23 16,-13 1 37-16,-18-1-36 15,-8 0 23-15,-8-5-8 16,-24-3-15-16,-4-11 27 16,-4-4-19-16,5-6-3 15,-1-3 15-15,10-6-21 0,9 0 1 16,11 0-3-16,6 0 14 15,0 0-28-15,0 0 13 16,29 9-18-16,8 6 20 16,5 8 1-16,7 6-15 15,4 13 13-15,2 4 4 16,1 7 2-16,-8 1-4 16,-2 3-1-16,-13-4 0 15,-13-6 2-15,-14-6-1 16,-6-6 2-16,-3-6-2 15,-30-5 17-15,-10-6-17 16,-5-9 0-16,-4-7-1 16,-4-2-1-16,3 0 2 15,7-13-38-15,11-35-120 16,8 3-315-16,15-1-351 0</inkml:trace>
  <inkml:trace contextRef="#ctx0" brushRef="#br0" timeOffset="1380">2306 308 1731 0,'0'0'396'15,"0"0"-305"-15,0 0 27 0,0 0 109 16,0 0-27-16,201 159-69 16,-133-86-77-16,8 16 6 15,2 14 27-15,-2 7-24 16,-8 9-38-16,-12 11 11 16,-16 0-21-16,-18-3 15 15,-16-12-30-15,-6-11 0 16,-9-16 19-16,-30-15-19 15,-10-12-12-15,-7-9-9 16,0-12-46-16,4-6-52 16,13-26-169-16,13-8-417 15,9 0-1101-15</inkml:trace>
  <inkml:trace contextRef="#ctx0" brushRef="#br0" timeOffset="1647">3600 1082 1551 0,'0'0'342'0,"0"0"-213"0,0 0 40 15,0 0 86 1,219 0-83-16,-140 0-117 0,6 0-55 16,3 0-9-16,14 0-147 15,-23 7-211-15,-23 2-267 0</inkml:trace>
  <inkml:trace contextRef="#ctx0" brushRef="#br0" timeOffset="1841">3742 1499 1925 0,'0'0'532'0,"0"0"-440"16,0 0 84-16,0 0 67 0,0 0-93 15,0 0-108-15,209 16-42 16,-86-16-69-16,-13-5-285 15,-13-6-651-15</inkml:trace>
  <inkml:trace contextRef="#ctx0" brushRef="#br0" timeOffset="3067">5502 311 1460 0,'0'0'266'15,"0"0"-149"-15,0 0-4 16,0 0 91-16,-94-156-3 0,68 116-48 15,-2-4-7 1,0 12-58-16,-6 12-15 0,5 5-13 16,-4 13-26-16,1 2 9 15,6 11-43-15,3 34 0 16,10 18 7-16,13 14 1 16,0 12-7-16,13 3 12 15,22-4-12-15,15-6 7 16,5-5-8-16,7-9-3 15,7-6 2-15,1-4 1 16,1 3 0-16,-3-6-6 16,-8-2 17-16,-15-3-11 15,-14-5 0-15,-22-5-5 16,-9-6 4-16,-6-9 1 16,-40-2-9-16,-10-6 8 0,-6-16 1 15,-4-1 24 1,1-14-24-16,9-27-6 0,13-14 4 15,14-14 4-15,19-11 8 16,10-8-5-16,10-4-4 16,33 0 1-16,16 10-2 15,3 8-7-15,4 16 6 16,-12 14 2-16,-4 17-7 16,-15 12 6-16,-4 15-95 15,-22 10-145-15,-6 25-341 16,-3 4-941-16</inkml:trace>
  <inkml:trace contextRef="#ctx0" brushRef="#br0" timeOffset="3364">4900 1531 2070 0,'0'0'479'16,"0"0"-438"-16,0 0-23 15,0 0 174-15,0 0-24 16,213 0-38-16,-111 0-81 16,18 0-23-16,18 0 41 15,12 0-43-15,1-3-23 0,-1 0 0 16,-12 3-1-16,-19 0-57 15,-22 0-110-15,-18 0-298 16,-31 14-122-16,-25 4-351 0</inkml:trace>
  <inkml:trace contextRef="#ctx0" brushRef="#br0" timeOffset="3765">5371 1932 1780 0,'0'0'387'16,"0"0"-291"-16,0 0-77 0,0 0 111 16,0 0 3-16,0 0-68 15,173 32-37-15,-110-29-22 16,2 1 18-16,2-2-16 15,-5 2-2-15,-10-2 8 16,-7 3-13-16,-11 1 13 16,-12 1 4-16,-13 1 3 15,-6 4 20-15,-3 9 16 16,0 14 22-16,-15 16-11 16,-15 18-25-16,-5 20 44 15,-4 14-47-15,2 15-14 16,8 3 16-16,2-1-2 15,12-11-2-15,-2-19-25 0,6-23-13 16,5-20-7 0,-3-11-91-16,2-13-102 0,-3-23-297 15,0 0-140-15,1 0-1158 0</inkml:trace>
  <inkml:trace contextRef="#ctx0" brushRef="#br0" timeOffset="3933">5368 2483 1972 0,'0'0'385'15,"0"0"-282"-15,0 0 70 16,0 0 4-16,193 0-103 0,-100 0-73 16,69-24-1-16,-21 1-254 15,-16-1-401-15</inkml:trace>
  <inkml:trace contextRef="#ctx0" brushRef="#br0" timeOffset="4296">6999 1227 1844 0,'0'0'494'0,"0"0"-420"15,0 0 85-15,0 0 102 16,0 0-56-16,0 0-100 15,0 0-24-15,134 171-29 16,-83-117-34-16,9-4 2 16,2-4-20-16,0-4 0 15,-6-7-2-15,-13-9-74 0,-11-5-76 16,-2-9-173 0,-13-6-138-16,-5-6-185 0</inkml:trace>
  <inkml:trace contextRef="#ctx0" brushRef="#br0" timeOffset="4481">7479 1269 1588 0,'0'0'511'0,"0"0"-300"16,0 0-14-16,0 0 104 15,0 0-81-15,-147 200-114 16,98-132-82-16,1-1-24 15,5-5-7-15,4 3-165 16,13-20-430-16,6-13-651 0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6:29:31.150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342 665 1500 0,'0'0'270'15,"0"0"-206"-15,0 0-48 16,0 0 147-16,0 0-14 16,0 0-76-16,0 0-64 15,42-84-9-15,-10 48 15 16,8-9-15-16,-1-4-1 16,1-8 1-16,-4-5 0 0,-4-2 41 15,-6 2 11-15,-7 0 19 16,-2 10 11-16,-6 9 16 15,-8 15-7-15,0 9 19 16,-3 17-23-16,0 2 19 16,0 17-65-16,0 39-27 15,0 24 40-15,-6 17-21 16,-2 15-6-16,2-3-15 16,3-4-12-16,3-4 0 15,0-7-58-15,6 9-140 16,17-20-297-16,-3-21-331 0</inkml:trace>
  <inkml:trace contextRef="#ctx0" brushRef="#br0" timeOffset="428">0 1296 821 0,'0'0'749'0,"0"0"-569"0,0 0-72 15,0 0 101-15,0 0 20 16,0 0-85-16,0 0-24 16,5 30 53-16,46-24-45 15,25-1-5-15,12 1-53 16,20-1-16-16,11-1 19 16,8 2-32-16,7-6-19 15,-1 0 3-15,3 0-24 16,-12 0 22-16,-10 0-23 15,-18-6-14-15,-22 2 13 16,-18 1-62-16,-22 3-88 16,-25 0-143-16,-6 0-325 0,-3 0-420 15</inkml:trace>
  <inkml:trace contextRef="#ctx0" brushRef="#br0" timeOffset="1087">846 2280 1967 0,'0'0'368'16,"0"0"-276"-16,0 0-53 0,-8-215 71 15,-14 153 107-15,-10 10-106 16,-8 7-72-16,-2 16 3 16,-4 8 9-16,4 15-8 15,2 6 12-15,1 0-49 16,5 27 0-16,5 14 5 15,7 15-5-15,8 9 1 16,11 4-7-16,3 9 6 16,0-1-1-16,33 2-5 15,13 1-6-15,2 0 5 16,12-2 2-16,2-1 1 0,-3-3-2 16,3-1 0-16,-4 2 3 15,-5-2-3-15,-7-2 0 16,-7-4 18-16,-13-2-17 15,-12-3 14-15,-14-6 9 16,0-6-23-16,-34-2 26 16,-14-6-18-16,-14-2-1 15,-10-8-7-15,-4-11-1 16,-3-12 22-16,11-9-22 16,6-12 0-16,16-34 22 15,16-23-15-15,24-44 5 16,6-43-12-16,30 4 8 0,16 13 1 15,8 18-9 1,-1 33 0-16,2-4 15 0,-2 2-9 16,-10 18 11-16,-17 23-2 15,-13 16-14-15,-7 15-1 16,-6 10-46-16,0 4-258 16,0 4-1018-16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5:58:31.231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292 0 1640 0,'0'0'396'0,"0"0"-160"16,0 0-54-16,0 0-45 16,0 0-12-16,0 0 7 15,-34 210-37-15,34-113-17 16,3 3-51-16,8-3-3 15,-2-10 9-15,-1-16-32 16,-2-17-1-16,0-9 7 16,-6-12-7-16,0-19-20 15,0-9-135-15,0-10-106 16,0-28-312-16,0-3-456 0</inkml:trace>
  <inkml:trace contextRef="#ctx0" brushRef="#br0" timeOffset="204">0 65 1215 0,'0'0'692'15,"0"0"-436"-15,0 0-1 16,0 0-44-16,0 0 5 16,0 0-62-16,0 0-76 15,52-25 16-15,15 9-40 16,10 10-13-16,11 0-19 15,11 6-22-15,59 0-78 16,-25 0-461-16,-11 12-1063 0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6:29:35.398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609 778 1565 0,'0'0'290'0,"0"0"-208"15,0 0-11-15,0 0 124 16,0 0 11-16,-202 15-80 15,146 15-41-15,3 14-43 16,-5 20 35-16,2 16 5 16,3 9-17-16,4 2-34 15,13-6-4-15,10-8 9 16,9-15-33-16,14-12 3 16,3-11-12-16,0-13 15 15,23-9-18-15,10-11-14 16,13-6-2-16,7-9 10 15,9-31-58-15,-1-14-48 16,6-13 18-16,-5-11-7 16,-4-10 33-16,-5-9 17 15,-10-12 43-15,-11-12 17 0,-13-11 20 16,-5-2 60-16,-11 4 129 16,-3 13-57-16,0 25-24 15,0 27-54-15,0 28-3 16,0 28 22-16,0 9-64 15,0 29-19-15,0 42 13 16,3 50 2-16,-3 43 20 16,0 0-37-16,0-17-7 15,0-24 14-15,0-29-6 16,0 5-9-16,0 6 0 16,0-22-27-16,0-16-6 15,8-17-87-15,11-24-167 0,0-17-255 16,-3-9-310-16</inkml:trace>
  <inkml:trace contextRef="#ctx0" brushRef="#br0" timeOffset="240">940 0 1898 0,'0'0'296'15,"0"0"-167"-15,0 0 79 16,142 216 36-16,-85-119-26 16,6 11-94-16,6 12-32 0,0-1-29 15,-4 8-26-15,-9 0 0 16,-16 3-23-16,-20 0-10 16,-20 1-4-16,-25 52-76 15,-23-33-152-15,-4-22-638 0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6:29:50.200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324 111 75 0,'0'0'1950'16,"0"0"-1585"-16,0 0-267 15,0 0 76-15,0 0 81 16,0 0-71-16,0 0-111 16,-76-107-20-16,43 107 22 0,-2 0-38 15,-8 33-12-15,4 16-16 16,-1 12-9-16,11 3 27 15,10 3-27-15,11-8-11 16,8-3 4-16,3-11 5 16,34-13 1-16,16-8-47 15,12-19-31-15,14-5 25 16,-2-12 3-16,-4-23-37 16,-15-5-5-16,-22-5 41 15,-16 1 44-15,-20 3 2 16,0 2 6-16,0 7 35 15,-20 5-3-15,-2 7 22 0,5 7 22 16,5 9-25 0,4 1-24-16,8 3-20 0,0 0-7 15,14 0-6-15,15 3-31 16,7 9-4-16,4 7 20 16,-1 5 9-16,-2-2 11 15,-5 12 1-15,-2 1 0 16,-7 3 9-16,-8 4-8 15,-1 2-1-15,-8-6 30 16,-6-6-28-16,0-8 13 16,0-6 0-16,0-13-2 15,0-5 44-15,-3 0-49 16,-7-5-7-16,-3-21 34 0,7-10-35 16,6-6 23-1,0-4-19-15,0-4-2 0,23-1 16 16,13 8-18-16,2 4 0 15,9 2-1-15,5 16-23 16,4 2-9-16,35 13-103 16,-9 4-248-16,-6 2-379 0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6:29:52.004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6 2263 0,'0'0'320'0,"0"0"-312"15,221 0-8-15,-122 0 32 16,0 0-32-16,-8 0-77 16,3-3-175-16,-21 0-48 15,-27 3-1586-15</inkml:trace>
  <inkml:trace contextRef="#ctx0" brushRef="#br0" timeOffset="175">136 410 2677 0,'0'0'517'0,"0"0"-450"15,0 0 14-15,0 0 76 16,230-32-89-16,-139 7-68 15,73-6-27-15,-23 1-180 16,-16 3-488-16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6:29:50.556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0 283 2386 0,'0'0'357'0,"0"0"-219"15,0 0-115-15,0 0 90 16,0 0 51-16,0 0-86 16,145 229-12-16,-86-128-29 15,6 9 17-15,4 1 3 16,7-2-55-16,3-3 26 16,-5-7-28-16,-6-9 0 15,-12-17-14-15,-13-16-1 16,-17-16-60-16,-13-12-64 15,-9-14-160-15,-4-15-256 0,0-12-25 16,0-20-1059-16</inkml:trace>
  <inkml:trace contextRef="#ctx0" brushRef="#br0" timeOffset="226">901 448 1617 0,'0'0'795'16,"0"0"-615"-16,0 0-58 16,0 0 95-16,-181 218-3 15,104-130-82-15,-16 4-81 0,2 5 4 16,-8-6-55-16,8-5 7 16,6-10-14-16,12-7-1 15,22-19-59-15,25-16-104 16,15-15-361-16,11-13-405 0</inkml:trace>
  <inkml:trace contextRef="#ctx0" brushRef="#br0" timeOffset="599">1147 492 2422 0,'0'0'487'0,"0"0"-435"16,0 0-41-16,0 0 74 15,0 0 41-15,0 0-96 16,225 79-11-16,-143-37 5 16,17-2-18-16,8-4 10 15,9-1-16-15,1-5 0 16,-2-3-3-16,-18-3 3 15,-18-1 0-15,-22 1-1 16,-29 2-7-16,-28 1 8 16,0 2 1-16,-42 9 5 15,-23 4 9-15,-14 8-15 16,-13 0 0-16,4 0 2 16,-1 3 4-16,14-5-12 0,13-4-35 15,20-10-55-15,16-1-148 16,12-12-419-16,14-13-942 0</inkml:trace>
  <inkml:trace contextRef="#ctx0" brushRef="#br0" timeOffset="952">2655 961 2109 0,'0'0'321'0,"0"0"-289"16,0 0-30-16,122-189 94 15,-89 127 140-15,-1 1-108 16,-2-2-93-16,-7 13 56 16,-6 9 3-16,-5 15-25 15,-12 14 14-15,0 12-25 16,0 9-1-16,-6 37-3 15,-17 22-38-15,-3 21 40 16,-1 11-35-16,1 7-12 16,3-5 30-16,7-5-39 15,4-11-1-15,1-9 1 16,8-18-47-16,0-17-17 0,3-13-73 16,0-29-156-16,0 0-412 15,0-6-363-15</inkml:trace>
  <inkml:trace contextRef="#ctx0" brushRef="#br0" timeOffset="1242">3012 0 2311 0,'0'0'456'0,"0"0"-365"15,0 0-35-15,0 0 76 0,0 0 33 16,201 201-50 0,-145-113-46-16,1 15-35 0,10 29 25 15,2 43-16-15,-7 34 22 16,-17 14-65-16,-28-7 1 16,-17-48 4-16,-11-57-5 15,-17-31-29-15,-15-24-17 16,-7 0-47-16,-2-8 33 15,-4-24-133-15,17-20-303 16,20-4-267-16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6:29:48.310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0 1570 0,'0'0'1059'15,"0"0"-860"-15,0 0-116 0,59 188 83 16,-25-86-10-16,14 9-66 16,11 1-17-16,10-1-53 15,10 0-7-15,6-14-10 16,-3-3-3-16,-5-11-27 15,-4-7-50-15,-21 6-148 16,-16-21-375-16,-22-15-316 0</inkml:trace>
  <inkml:trace contextRef="#ctx0" brushRef="#br0" timeOffset="189">76 1198 1930 0,'0'0'393'0,"0"0"-214"16,0 0-58-16,68-213 80 16,-6 116-21-16,17-9-103 15,10-2-41-15,6 1-36 16,-4 15-13-16,17 4-117 16,-23 27-432-16,-23 22-384 0</inkml:trace>
  <inkml:trace contextRef="#ctx0" brushRef="#br0" timeOffset="502">1798 110 1729 0,'0'0'722'0,"0"0"-518"16,0 0-84-16,0 0 32 15,-170 98 27-15,91-51-98 16,-3 6-52-16,0-1 7 16,3 1-8-16,8 0 2 15,11-8-9-15,21-5-14 16,19-1 8-16,20-7-15 16,0 4-6-16,37 0 5 15,19 2 2-15,6 3 4 16,9 3-5-16,2-2-36 15,-1-2-6-15,-1 3-136 0,8 0-127 16,-20-8-283-16,-22-8-263 16</inkml:trace>
  <inkml:trace contextRef="#ctx0" brushRef="#br0" timeOffset="691">1215 1081 2054 0,'0'0'559'16,"0"0"-451"-16,0 0-29 16,0 0 120-16,0 0-43 15,0 0-95-15,0 0-32 16,193 123-29-16,-125-98-42 0,37-14-120 16,-15 0-485-16,-16-11-978 15</inkml:trace>
  <inkml:trace contextRef="#ctx0" brushRef="#br0" timeOffset="1011">2390 806 1943 0,'0'0'346'0,"0"0"-271"15,0 0-48-15,148-224 180 0,-92 132-9 16,-8 2-76 0,-2-2-69-16,-13 15 19 0,-10 15 44 15,-11 27-41-15,-4 18-1 16,-8 17 14-16,0 17-49 16,0 41 10-16,0 24-11 15,-11 19-23-15,2 10 25 16,-1-1-39-16,7-6-1 15,3-7-8-15,0-6-85 16,3-15-27-16,19 7-121 16,-2-24-597-16,-3-18-1295 0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6:29:47.820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42 209 1654 0,'0'0'336'16,"0"0"-169"-16,0 0-54 15,0 0 85-15,0 0 34 16,0 0-42-16,-36-20-111 0,36 20-25 16,0 20 16-1,0 33-50-15,0 54 1 0,0 49 37 16,6 0-38-16,0-6 19 16,2-23-39-16,-2-35 7 15,0-1 6-15,1 3-13 16,-1-20 0-16,-3-21 0 15,4-17 6-15,-3-17-6 16,-4-15 0-16,3-4 0 16,-3-19 6-16,0-33-6 15,0-26-14-15,0-44 13 16,-3-46 2-16,-17-45-4 16,1 16 3-16,8 38-25 15,11 50 25-15,0 37-11 0,17 6 2 16,16 3 8-16,10 10 1 15,8 26-12-15,11 25 12 16,7 2 0-16,7 23 6 16,0 25-5-16,-5 9 5 15,-15 9 13-15,-10 12-13 16,-20 0 23-16,-17 6-29 16,-9-2 1-16,-15-3 20 15,-36-2-21-15,-11-10-1 16,-9-10 0-16,-5-17-1 15,8-15-9-15,8-23-14 16,15-2-37-16,39-53-125 16,6-12-356-16,0 0-173 0</inkml:trace>
  <inkml:trace contextRef="#ctx0" brushRef="#br0" timeOffset="247">1538 0 1872 0,'0'0'292'16,"0"0"-206"-16,-150 274 87 16,77-93 111-16,8 36-55 0,16-17-83 15,22-37-71 1,21-52-51-16,6-37-6 0,0 5-18 15,30 3-1-15,13-3-110 16,48-20-166-16,-6-19-249 16,-6-22-228-16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6:30:36.416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136 639 1800 0,'0'0'355'0,"0"0"-262"0,0 0 22 16,0 0 99-1,0 0-73-15,0 0-57 0,-20 27-69 16,20-27 1-16,3 0 37 15,17-13-43-15,8-16 9 16,12-8-9-16,2-11-9 16,9-11 24-16,-3-8-25 15,5-7 0-15,-1 1 12 16,-6 2-11-16,-10 8 27 16,-10 10 14-16,-6 14-2 15,-7 18 31-15,-10 5-37 16,0 13-5-16,-3 3 25 0,0 8-8 15,0 34-15-15,0 26-22 16,-13 21 0-16,-3 10 23 16,0 8-32-16,-1-4 0 15,8-6 3-15,-2-15-2 16,5-11-1-16,3-12 0 16,-4-8-12-16,0-14-9 15,1-7-52-15,-1-7-83 16,-2-5-82-16,-8 0-285 15,0-6-100-15,2-1-1047 0</inkml:trace>
  <inkml:trace contextRef="#ctx0" brushRef="#br0" timeOffset="369">11 1228 1478 0,'0'0'522'0,"0"0"-336"15,0 0-3-15,0 0 94 16,0 0-64-16,0 0-81 16,0 0-32-16,-23-5-42 15,23 5-7-15,0 0-6 16,17 0-24-16,12 0 42 0,13 0-12 15,15 0-24 1,8 0 25-16,20 0-32 0,14 0-1 16,11 0 5-16,7-3-18 15,5-12 18-15,-7 4-24 16,-21-4 0-16,-21 0 11 16,-24 6-11-16,-23 6-22 15,-19 0-20-15,-7 3-56 16,-7-3-47-16,-19 3-413 15,-7-4-498-15</inkml:trace>
  <inkml:trace contextRef="#ctx0" brushRef="#br0" timeOffset="986">591 846 1523 0,'0'0'290'16,"0"0"-175"-1,0 0 99-15,0 0 93 0,0 0-110 16,0 0-79-16,0 0-2 16,0 61-25-16,0-31-20 15,0 5-9-15,0 7-32 16,0 0 9-16,-4-5-24 16,4 2-13-16,-3-4 19 15,-3-4-21-15,-1-1-62 16,0-7-229-16,-2-13-635 0</inkml:trace>
  <inkml:trace contextRef="#ctx0" brushRef="#br0" timeOffset="2755">617 96 307 0,'0'0'834'16,"0"0"-655"-16,0 0-60 0,0 0 54 16,0 0-42-16,0 0-37 15,0 0-25-15,-26-11-12 16,22 11 38-16,1 0-44 15,3 0-8-15,-3 0 1 16,3 0-36-16,0 0-2 16,0 0 0-16,0 0-4 15,0 0 6-15,0 0-8 16,0 0 0-16,0 0 14 16,0 0 5-16,0 0 19 15,0 5 30-15,0-1 8 16,0 4 21-16,0 14-44 0,0 7 38 15,0 13-1-15,0 12-52 16,0 10-6-16,0 2-5 16,-7 6-14-16,-3-5 27 15,1 4-31-15,3-7-9 16,-2-5 15-16,2-5-15 16,0-3 12-16,-2-11-11 15,2-4-1-15,3-3 18 16,3-4-18-16,-3-6 0 15,3 1 7-15,-4-4-6 16,4-2 10-16,-3 2-11 16,0 1 6-16,3 0 9 15,0-1-15-15,0-2 0 16,0-3-2-16,0-1 4 0,0 3 10 16,0-7-12-16,0-1 0 15,0 0 7-15,0-3-7 16,3 0 0-16,0-4 0 15,-3-2 0-15,4 0 22 16,-4 0-15-16,0 0 1 16,0 0 32-16,0 0-31 15,0 0 5-15,0 0-13 16,0 0 10-16,0 0-22 16,0 0 11-16,0 0-6 15,0-2-6-15,3-10 5 16,3-4-8-16,0-3 6 15,8-28-91-15,0 2-186 16,-5 1-557-16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6:31:20.428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69 4 1768 0,'0'0'374'15,"0"0"-265"-15,0 0 98 16,0 0 67-16,0 0-63 16,0 0-48-16,-57-4-105 15,57 4-16-15,0 0-4 16,0 4-29-16,14 29 24 15,20 22-12-15,8 22 32 16,13 23 24-16,10 10-49 16,8 9 13-16,1 2 14 15,5 2-38-15,-3-4 14 16,-7-10-23-16,-10-11 1 16,-8-11 9-16,-3-17-12 15,-17-13-6-15,-8-13 0 0,-6-15-17 16,-8-7-13-16,-4-10-87 15,-5-12-64-15,-5 0-174 16,-18-17-608-16</inkml:trace>
  <inkml:trace contextRef="#ctx0" brushRef="#br0" timeOffset="285">0 1012 1698 0,'0'0'496'0,"0"0"-389"0,0 0 26 15,0 0 96 1,0 0-27-16,0 0-38 0,0 0-122 16,131-127-12-16,-35 46-11 15,18-13-13-15,4-6 41 16,2 7-47-16,-15 4 12 15,-16 18-5-15,-23 18 8 16,-27 15-30-16,-16 17-34 16,-14 12-201-16,-6 7-406 15,-3 2-1355-15</inkml:trace>
  <inkml:trace contextRef="#ctx0" brushRef="#br0" timeOffset="1268">1762 684 1540 0,'0'0'819'15,"0"0"-696"-15,0 0-68 0,0 0 11 16,0 0 101-16,0 0-81 16,0 0-52-16,125-74 14 15,-87 74-34-15,1 18 5 16,-3 22 28-16,-7 13-29 15,-4 1 0-15,-10 3-18 16,-8-4 0-16,-4-6 19 16,-3-15-19-16,0-8 0 15,0-13 12-15,0-7-4 16,0-4 20-16,0-6-16 16,0-27-10-16,0-11 20 15,0-7-22-15,0-7 0 16,13 5-10-16,14 3 8 0,2 15 2 15,-3 11-15-15,4 15 5 16,-1 9-1-16,0 3-16 16,1 31 27-16,2 16 9 15,-2 4-1-15,-4 9 17 16,-6 1-23-16,-3 1 5 16,-8-6 11-16,-2-6-18 15,-4-12-33-15,0-12 9 16,0-11-29-16,3-12-12 15,8-6-30-15,6-9-26 16,9-28 80-16,13-23-30 16,8-10-8-16,8-13 31 15,1-9 8-15,1 2 16 0,-7-5 4 16,-8 7 20-16,-10 2 11 16,-7 6-5-16,-19 9 79 15,-6 15 25-15,-3 10 35 16,0 14-21-16,0 7-7 15,-12 14-31-15,-5 11 48 16,0 0-95-16,-6 21-39 16,-2 28 0-16,-9 26 0 15,5 19 14-15,3 11-11 16,10 7 3-16,2 0-12 16,8-7 6-16,3-9-23 15,3-14 2-15,0-20-27 0,0-17 24 16,0-18-51-1,0-18 8-15,9-9 36 0,8-5-52 16,6-30 47-16,5-15 35 16,6-5 1-16,2-4 1 15,-4 12-1-15,-1 11 0 16,-6 19 6-16,1 17 2 16,5 0 38-16,0 20 4 15,3 21-12-15,-2 10 12 16,-2-2-50-16,-7 1 1 15,-3-9-1-15,-1-5-33 16,1-12-103-16,3-24-182 16,-3 0-331-16,-5-4-197 0</inkml:trace>
  <inkml:trace contextRef="#ctx0" brushRef="#br0" timeOffset="1966">3536 738 1498 0,'0'0'558'0,"0"0"-336"16,0 0 36-16,0 0 11 15,0 0-91-15,0 0-33 16,0 0-92-16,-134 25-20 16,104 8-21-16,7 3-11 15,3 1 27-15,14 5-28 16,6-6-19-16,0-7 17 15,0-6-71-15,20-10-14 0,0-9-33 16,2-4-35 0,1 0 49-16,-6-21 37 0,-5-7 61 15,-1 4 7-15,-8 7 2 16,-3 5 26-16,0 12 38 16,0 0 32-16,3 6-49 15,3 21-48-15,5 2 0 16,5 3 8-16,7-2-2 15,3-10-12-15,7-8 1 16,-1-12-4-16,2 0-27 16,-3-9-47-16,-3-23 63 15,-2-9 20-15,-7 0 0 16,1 2 1-16,-8 7-1 16,-4 11 24-16,-5 16 48 0,0 5-23 15,-3 2-7-15,0 32 3 16,3 18-23-16,0 5-16 15,5 0-5-15,1-3-1 16,0-14 21-16,1-7-21 16,-3-14-14-16,0-15 8 15,-4-4-4-15,-3 0 10 16,6-32 0-16,0-12 9 16,5-9 3-16,6-6-12 15,1 3 0-15,6 3 15 16,-1 16 3-16,0 13 11 15,-1 14 2-15,1 10-10 16,0 16 48-16,6 25-20 0,4 15-13 16,1 5 6-16,-5 4-31 15,4-5-1-15,-7-11-10 16,-6-12 2-16,-5-12-4 16,-8-16-52-16,-4-9-64 15,-3-25-102-15,-6-18-477 16,-21-9-1400-16</inkml:trace>
  <inkml:trace contextRef="#ctx0" brushRef="#br0" timeOffset="2177">3252 507 1768 0,'0'0'498'15,"0"0"-402"-15,0 0 5 16,0 0 54-16,190-135-19 16,-145 123-87-16,-2 12-49 15,-1 15-109-15,-10 26-252 16,-12 8-290-16</inkml:trace>
  <inkml:trace contextRef="#ctx0" brushRef="#br0" timeOffset="2316">3598 1621 2550 0,'0'0'507'0,"0"0"-507"16,0 0-19-16,0 0-239 16,-3-159-1134-16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6:31:23.543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340 662 1647 0,'0'0'393'0,"0"0"-231"16,0 0-20-16,0 0 72 15,0 0-29-15,0 0-79 16,-193-70-18-16,151 102-67 16,2 22-21-16,7 13 38 15,10 4-37-15,20-2 5 16,3-6-6-16,17-16-18 16,22-14-13-16,13-20-110 15,1-13 10-15,-1-3 10 16,-2-28-24-16,-12-13 87 15,-8-6 54-15,-10 2 4 0,-11 4 126 16,-6 12 9-16,-3 7 53 16,0 17-12-16,0 8-32 15,0 0-72-15,0 30-66 16,8 26 1-16,4 26 47 16,7 20-49-16,4 15-4 15,0 6 16-15,1 4-11 16,-5-6 7-16,-12-10-13 15,-7-17 0-15,0-18 23 16,-13-13-23-16,-30-19 0 0,-9-11 11 16,-10-10 0-1,-3-14-4-15,-2-9-7 0,9 0 6 16,11-23-19-16,18-22 10 16,20-16 3-16,9-22-8 15,15-15 2-15,45-19-59 16,61-72-70-16,-13 28-243 15,-6 16-461-15</inkml:trace>
  <inkml:trace contextRef="#ctx0" brushRef="#br0" timeOffset="222">916 0 1458 0,'0'0'871'16,"0"0"-718"-16,0 0-95 0,0 0 176 16,-15 211-32-16,10-114-75 15,2 9-72-15,3 7-10 16,0-1-44-16,0-6-2 16,0-9-63-16,0-12-183 15,3-23-358-15,-3-30-418 0</inkml:trace>
  <inkml:trace contextRef="#ctx0" brushRef="#br0" timeOffset="601">536 542 1689 0,'0'0'379'0,"0"0"-244"15,0 0-102-15,0 0 73 16,0 0 95-16,170 2-139 15,-83 5-34-15,-2-6-14 16,3 6-13-16,-9 2 14 16,-8 3-14-16,-15 8 0 15,-10 10 24-15,-17 8 23 16,-6 9 7-16,-13 0-13 16,-4 3 17-16,-6-6-23 15,0-9-23-15,0-8-12 16,0-9 7-16,0-12-1 15,0-6-5-15,0 0 20 0,-9-12-16 16,2-20 12-16,1-10-18 16,6-8 0-16,0-3 6 15,0-1-6-15,19 8 0 16,10 2-6-16,5 11-21 16,2 8-24-16,7 7-107 15,11 6-83-15,-4 6-226 16,-7 2-234-16</inkml:trace>
  <inkml:trace contextRef="#ctx0" brushRef="#br0" timeOffset="771">1757 622 1495 0,'0'0'358'0,"0"0"-173"15,0 0 74-15,-12 173-44 16,12-124-57-16,0-3-124 15,0-12-34-15,0-12-82 16,12-13-281-16,-1-9-298 0</inkml:trace>
  <inkml:trace contextRef="#ctx0" brushRef="#br0" timeOffset="922">1804 182 1952 0,'0'0'608'0,"0"0"-544"16,0 0-52-16,0 0 55 16,0 0-67-16,0 0-220 15,0 0-382-15,29 135-1195 0</inkml:trace>
  <inkml:trace contextRef="#ctx0" brushRef="#br0" timeOffset="1071">1742 1434 2111 0,'0'0'611'15,"0"0"-508"-15,0 0-76 0,0 0-27 16,0 0-127 0,0 0-702-16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6:31:25.200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0 229 712 0,'0'0'1761'0,"0"0"-1471"15,0 0-215-15,0 0-66 16,0 0-9-16,0 0-41 16,0 0-626-16,11 0-683 0</inkml:trace>
  <inkml:trace contextRef="#ctx0" brushRef="#br0" timeOffset="121">116 731 542 0,'0'0'2211'0,"0"0"-1869"16,0 0-234-16,0 0-108 16,-43-177-47-16,20 97-1082 0</inkml:trace>
  <inkml:trace contextRef="#ctx0" brushRef="#br0" timeOffset="2045">82 47 1766 0,'0'0'586'0,"0"0"-375"16,0 0 42-16,0 0-18 16,0 0-58-16,0 0-87 15,-19-34-26-15,19 28-25 16,0 2-39-16,0 1-23 16,10 3-171-16,-1 0-719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5:58:33.309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0 338 195 0,'0'0'1789'0,"0"0"-1412"0,0 0-125 16,0 0 38-16,0 0-86 15,0 0-98-15,197 6-54 16,-122-6-52-16,14 0-24 15,5 0-63-15,31 0-184 16,-23 6-334-16,-23-3-1006 0</inkml:trace>
  <inkml:trace contextRef="#ctx0" brushRef="#br0" timeOffset="561">1238 11 1916 0,'0'0'364'0,"0"0"-273"16,0 0-24-16,0 0 112 15,0 0-48-15,0 0-97 16,197-9-17-16,-142 9-16 15,-10 6-1-15,-8 1 0 16,-18 2-40-16,-8-3-14 0,-11-6 48 16,0 4 6-16,-30-4-1 15,-13 0 2-15,-8 0 4 16,-6 2 25-16,1-2-1 16,-2 0 24-16,2 0 47 15,8 5-22-15,1 3 15 16,12-2-23-16,4 9-17 15,12 5-13-15,9 4-31 16,10 3-9-16,0 0 7 16,0-1-6-16,23 6-2 15,3 1 1-15,7-1-1 16,2 0 0-16,5-5-7 16,-4 5 8-16,4-5 0 0,-4 4-6 15,-4-3 6 1,-6 5-1-16,-9-5 1 0,-10 2 23 15,-7-2-23-15,-4 3 26 16,-34-1 20-16,-9-4-46 16,-5-2 0-16,3-3-2 15,2-10-26-15,12-2-14 16,16-9-105-16,19 0-143 16,3-16-336-16,23-9-558 0</inkml:trace>
  <inkml:trace contextRef="#ctx0" brushRef="#br0" timeOffset="890">1690 206 2304 0,'0'0'468'0,"0"0"-320"15,0 0-25-15,0 0-2 16,0 0-45-16,-115 158-50 15,115-105-26-15,0 6 9 16,23 0-9-16,24-7-13 16,10 1-32-16,16-19 4 15,2-10 34-15,-5-9-80 16,-13-15 37-16,-13-13 49 16,-21-22-12-16,-17-18 13 15,-6-12 12-15,-17-8 43 0,-28 2 12 16,-11 0-32-1,-10 18 1-15,-2 11-21 0,9 13-15 16,16 21-26-16,34 8-113 16,9 20-413-16,0 1-613 0</inkml:trace>
  <inkml:trace contextRef="#ctx0" brushRef="#br0" timeOffset="1499">2571 179 2213 0,'0'0'563'0,"0"0"-466"16,0 0 19-16,0 0 79 15,0 0-59-15,0 0-99 16,0 0-28-16,-11 67 18 15,11-2-21-15,0 6-4 16,0 3 4-16,0-3-5 16,0-4 10-16,0-3-11 15,0-9 0-15,0-11-8 16,0-13 8-16,0-9-18 16,0-16-9-16,0-6 18 15,0 0 2-15,0-28-35 16,14-15-1-16,15-10 16 0,10-6-42 15,15-6-3 1,8-6 8-16,6 10-20 0,7 1 12 16,1 7 38-16,-8 15 34 15,-12 6 5-15,-16 12-4 16,-15 7 80-16,-16 7 31 16,-9 6 6-16,0 0-14 15,-9 0 3-15,-30 0-50 16,-20 23-9-16,-13 5-34 15,-10 5 5-15,0 7-17 16,11-2 7-16,21 3 2 16,21-2-10-16,20-1-1 15,9-5 8-15,15 2-7 0,27 3-1 16,15-5 0 0,8-1 6-16,3-5 2 0,8 4-7 15,0-9 1-15,-10 4 41 16,-12-9-43-16,-14-1-7 15,-15-2-62-15,-20 10-96 16,-5-4-431-16,0-5-1363 0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6:31:30.071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55 25 2635 0,'0'0'369'15,"0"0"-250"1,0 0-107-16,0 0 89 0,0 0-71 15,0 0-30-15,0 0-102 16,-9-31-250-16,-11 57-422 16,-6 4-1161-16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6:31:30.231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0 2385 0,'0'0'695'0,"0"0"-611"15,0 0 55-15,0 0-16 0,0 0-123 16,0 0-47-16,0 0-688 16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6:31:28.469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47 172 1371 0,'0'0'348'0,"0"0"-167"0,0 0-52 15,0 0 52-15,0 0-24 16,0 0-1-16,6 168 30 16,0-75-71-1,-3 20-42-15,-3 2 0 0,0 1-65 16,0-3 17-16,0-14-23 15,0-11 7-15,0-17 3 16,0-19-12-16,0-15 0 16,0-15 9-16,0-16-3 15,0-6-6-15,0 0 28 16,0-38-28-16,0-21 19 16,0-16-19-16,-3-23 0 15,-3-14-3-15,0-33 12 16,-4 7-9-16,3-4 0 15,4 6 11-15,3 35 16 0,0 11-20 16,0 29-1-16,23 22 17 16,12 18-23-16,12 16 0 15,8 5-6-15,15 7 13 16,-2 30-14-16,3 6 7 16,-8 9 0-16,-7 2 6 15,-20 9-6-15,-23 2 0 16,-13 2 1-16,-13 4 14 15,-43 0-9-15,-12-6-6 16,-11-6-19-16,3-16 7 16,8-7-11-16,19-12-40 15,26-22-43-15,13-2-216 16,10 0-375-16</inkml:trace>
  <inkml:trace contextRef="#ctx0" brushRef="#br0" timeOffset="615">940 408 1720 0,'0'0'235'16,"0"0"-56"-16,-39 180 58 15,13-104-17-15,6 1-71 16,0 7-108-16,4-2 18 0,7-6-59 15,2-5-30-15,3-15-33 16,4-21-69-16,0-21 27 16,0-14 50-16,0-8 55 15,4-40 9-15,9-17-9 16,6-10 0-16,-2-15 12 16,0-2 0-16,-5 0 4 15,5 0 8-15,-1 10 9 16,4 17 7-16,0 23-6 15,3 25-8-15,5 17 9 16,9 17 28-16,2 39 13 16,1 18-32-16,2 12 6 15,1 2 0-15,-4-3-43 16,-4-5-7-16,-1-15 6 16,-8-12-4-16,-7-18-4 0,-2-17 2 15,-5-17-21-15,-1-1 15 16,2-17-9-16,3-31 0 15,3-12 6-15,1-18 9 16,3-4-3-16,-3-6 3 16,-1 0 0-16,1 11 20 15,0 16-14-15,-6 19 39 16,1 21 25-16,-2 21-34 16,7 4-3-16,0 38 19 15,3 19-14-15,-1 8 11 16,-5 12-48-16,-3 4 11 15,-8 0-6-15,3-5 0 16,-1-2 0-16,-5-12-6 0,0-9-54 16,3-10-94-16,-6-18-372 15,3-17-311-15</inkml:trace>
  <inkml:trace contextRef="#ctx0" brushRef="#br0" timeOffset="1052">2254 464 1986 0,'0'0'325'16,"0"0"-174"-16,0 0 152 0,0 185-73 16,-11-99-87-16,-5 12-35 15,3-1-79-15,3 1 16 16,4-12-23-16,3-12-21 15,3-14 15-15,-3-25-16 16,3-13-10-16,0-16-2 16,0-6-6-16,0-16 0 15,0-31-25-15,0-16 4 16,0-19 33-16,0-12-24 16,0-13 24-16,0-10-3 15,0-7 9-15,0 1 0 16,-5 6-6-16,2 18 12 15,3 29 18-15,0 27-12 16,0 18-6-16,27 13 31 0,8 12-31 16,15 0 17-16,5 0-23 15,7 0 6 1,7 0 13-16,1 0-19 0,4 0 0 16,2-17-7-16,-2-3 2 15,16-13-133-15,-25 6-161 16,-22 9-493-16</inkml:trace>
  <inkml:trace contextRef="#ctx0" brushRef="#br0" timeOffset="1305">2296 788 1914 0,'0'0'546'0,"0"0"-488"15,0 0 30-15,0 0 133 16,0 0-67-16,0 0-77 16,0 0-51-16,205 3-26 15,-103-3-55-15,-14 0-271 16,-9-3-450-16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6:31:32.637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708 863 1239 0,'0'0'341'16,"0"0"-219"-16,0 0 30 15,0 0 72-15,0 0-43 16,0 0-41-16,0-91-72 16,0 69-6-16,-6 1 30 15,-4-4-38-15,-2 4 22 16,-5 2-22-16,-6 0-15 15,-7 1 17-15,-5 3-55 16,-5 2-1-16,-2 5 9 16,-4 3-9-16,-7 5-1 0,1 0 1 15,-4 17 0-15,5 23 1 16,-3 13-1-16,6 12-8 16,1 4 1-16,12 8 10 15,4-9-4-15,16-10 1 16,11-6-3-16,4-14-7 15,4-7 2-15,28-3 8 16,8-8 1-16,13-7-1 16,5-9 22-16,4-4-22 15,0 0 0-15,0-17-13 16,-2-15 1-16,-12-3-9 16,-8-4 20-16,-10 1 1 15,-15 3 24-15,-4 2 18 0,-8 9 27 16,-3 5 34-16,0 6-21 15,0 10 4-15,0 3-35 16,0 0-44-16,0 0 11 16,0 18-18-16,0 11 0 15,17 6-2-15,-1 1 2 16,4 3-13-16,3-8-35 16,3 0-108-16,13-11-129 15,-4-12-452-15,-5-4-830 0</inkml:trace>
  <inkml:trace contextRef="#ctx0" brushRef="#br0" timeOffset="279">1046 0 1209 0,'0'0'980'0,"0"0"-798"16,0 0-96-16,0 0 88 16,0 0 6-16,98 212-26 15,-55-112-79-15,2 9-11 16,-2 6-13-16,-4 3-15 16,-2-6 9-16,-11-2-44 15,-10-8-1-15,-10-2 0 16,-6-7-99-16,-19 24-197 0,-18-30-451 15,-5-12-766-15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6:31:38.603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40 100 1677 0,'0'0'514'16,"0"0"-365"-16,0 0 52 15,0 0-6-15,0 0-56 16,0 0-65-16,0-3-62 16,0 23 45-16,0 24-18 15,4 23-3-15,0 23 52 0,-4 12-73 16,0 14-9 0,0 5 30-16,0-7-34 0,-11-8 19 15,2-13-21-15,2-20 0 16,4-17 13-16,3-18-13 15,0-15-12-15,0-10 12 16,0-13 0-16,0 0-15 16,0-19 15-16,0-23-15 15,0-16-1-15,0-15 14 16,0-20-11-16,0-18 13 16,0-9-6-16,0-10-17 15,0 6 23-15,0 12-10 16,13 15-7-16,13 20 18 15,8 22-2-15,4 19-4 0,9 18 5 16,-2 13-20-16,7 5 20 16,4 12-15-16,3 26 14 15,4 9 1-15,-4 8 0 16,-8 5-1-16,-8 5 2 16,-14 0 8-16,-19 2-8 15,-10-4-1-15,-16-2 20 16,-40-2-19-16,-13-9 7 15,-13-11-8-15,0-17 2 16,11-10 22-16,9-12-24 16,16 0 0-16,16-14-8 15,23-13-80-15,11-18-189 16,32 8-412-16,3 1-629 0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6:31:40.690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0 333 2004 0,'0'0'382'0,"0"0"-300"16,0 0-14-16,170-65 105 15,-102 65-51-15,4 0-49 16,-2 3-49-16,-8 24 36 15,-14 8-45-15,-19 0-15 16,-18 7 43-16,-11-5-36 16,-8 2 1-16,-30-7 12 15,-4-2-19-15,-5-7 22 16,4-4-23-16,8-10 0 16,8-5 51-16,12-4-38 15,4 0 3-15,11 0-16 0,0 4 0 16,6 5-12-16,31 5 5 15,8 13-14-15,11 9 12 16,10 10-8-16,-1 10 16 16,0 9 1-16,-2 4 0 15,-18 0-3-15,-11-4 11 16,-21-2-8-16,-13-14 42 16,-7-5-30-16,-36-11 10 15,-12-5-1-15,-14-9-21 16,-3-9 27-16,-4-10-27 15,5 0-13-15,12-6-28 16,16-47-150-16,17 5-455 16,20-4-1548-16</inkml:trace>
  <inkml:trace contextRef="#ctx0" brushRef="#br0" timeOffset="284">1178 0 2457 0,'0'0'471'16,"0"0"-420"-16,0 0-16 16,0 0 150-16,180 104-19 15,-107-30-64-15,7 19 14 16,7 19-68-16,4 39 1 15,-12-9-1-15,-11 10-33 16,-16-2 29-16,-33-32-44 0,-11 9-4 16,-8-12-11-16,-36-9-38 15,-50 8-97-15,11-22-113 16,-3-24-881-16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6:31:39.960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674 0 1780 0,'0'0'562'0,"0"0"-488"16,0 0 100-16,0 0 49 0,0 0-117 15,0 0-32-15,0 0-67 16,-235 109 5-16,156-59-12 16,0 0 6-16,4-3 15 15,13-8-20-15,17-7-1 16,17-11 49-16,16-10-36 16,12 1-13-16,0 1 0 15,23 6 2-15,16 5 56 16,13 8-58-16,4 1 2 15,6 1 11-15,4 5-11 16,-7 2-4-16,-4 2-26 16,1-3-77-16,0 5-146 15,-13-10-277-15,-18-12-505 0</inkml:trace>
  <inkml:trace contextRef="#ctx0" brushRef="#br0" timeOffset="221">0 813 2162 0,'0'0'520'0,"0"0"-457"0,0 0-1 16,0 0 113-1,0 0-12-15,0 0-112 0,223 115-39 16,-138-91-12-16,3 2-69 15,26 4-145-15,-18-10-562 16,-17-2-1257-16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6:31:38.949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400 0 1410 0,'0'0'846'0,"0"0"-639"16,0 0-91-16,0 0 54 15,0 0-16-15,-210 179-70 16,151-24 13-16,4 44-61 16,13-8 3-16,19-37 21 15,15-53-44-15,8-31 29 16,0 1-45-16,11 2 0 15,15-2-26-15,10-12 7 16,10-22-116-16,25-26-197 16,-9-11-386-16,-5 0-1220 0</inkml:trace>
  <inkml:trace contextRef="#ctx0" brushRef="#br0" timeOffset="292">954 223 1974 0,'0'0'670'0,"0"0"-490"16,0 0-130-16,0 0 27 15,0 0 100-15,0 0-92 16,0 0-46-16,80 205 24 15,-37-109-24-15,7 1 12 0,-1-5-27 16,-4-10-17 0,-5-11 17-16,-4-10-24 0,-13-10-6 15,-6-10-12-15,-8-9-70 16,-6-2-80-16,-3-10-321 16,0-7-433-16</inkml:trace>
  <inkml:trace contextRef="#ctx0" brushRef="#br0" timeOffset="564">782 971 1746 0,'0'0'399'16,"0"0"-280"-16,0 0-11 15,0 0 91-15,0 0-27 16,139-164-51-16,-71 96-93 16,8-9 6-16,-2 1 38 15,2 2-46-15,-10 9 30 16,-10 17-56-16,-11 11-7 16,-11 13-60-16,1 7-226 15,-5 5-381-15,-7 0-1002 0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6:31:42.190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76 38 1382 0,'0'0'376'0,"0"0"-138"15,0 0-86-15,0 0 33 16,0 0 26-16,0 0-122 16,-23 84 2-16,23-8 36 15,0 15-78-15,0 12 3 16,0 12-16-16,0 3-21 16,-6 0 32-16,-3 0-47 15,-5-13 0-15,3-13 7 0,5-25-6 16,0-22-1-16,6-22 0 15,0-11 1-15,0-12 26 16,0 0-27-16,0-21 32 16,3-16 7-16,20-11-32 15,0-8 7-15,-1 2-14 16,6 8 2-16,-5 4 23 16,2 7-25-16,-2 12 0 15,6 5-9-15,1 11 9 16,10 7 0-16,2 0 0 15,7 25 0-15,3 10-5 16,1 9 5-16,-11 6 0 0,-5 6-1 16,-17 0 9-16,-14-2-20 15,-6-8 10-15,-3-1 2 16,-31-10-1-16,-8-10-4 16,-7-3 5-16,-7-13-1 15,1-9 2-15,-1 0-3 16,7-12 2-16,7-18 0 15,8-1-1-15,15-13-108 16,19-34-181-16,0 7-431 16,0 4-1231-16</inkml:trace>
  <inkml:trace contextRef="#ctx0" brushRef="#br0" timeOffset="322">675 0 1837 0,'0'0'483'0,"0"0"-433"16,0 0 15-16,0 0 97 15,190 107 65-15,-124-40-85 16,6 13-87-16,0 10 30 15,-1 10-29-15,-5 7-11 16,-13 3-20-16,-17-2-13 0,-16-3 38 16,-20-4-45-16,0-10-4 15,-23-9 4-15,-21-10-5 16,-8-10-18-16,4-15-45 16,8-9-71-16,15-11-124 15,8-16-471-15,14-8-688 0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6:31:45.630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16 0 2306 0,'0'0'362'0,"0"0"-222"15,187 13 52-15,-108-9-73 16,3 0-107-16,-7 1-12 16,13 1-79-16,-18-4-380 15,-25 5-189-15</inkml:trace>
  <inkml:trace contextRef="#ctx0" brushRef="#br0" timeOffset="159">0 447 100 0,'0'0'2482'0,"0"0"-2182"0,0 0-140 15,0 0-39-15,259 4-76 16,-82-18-45-16,-21-4-195 15,-7-6-1270-15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5:58:32.107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104 250 1781 0,'0'0'552'16,"0"0"-416"-16,0 0 43 16,0 0 52-16,0 0-49 15,0 0-129-15,0 0-37 16,74 0-2-16,-7 0 10 16,14 0 15-16,4 0-33 15,10 0 7-15,4 0-4 16,6 0-9-16,6 0 0 15,10 6-1-15,10-6 1 16,-1 0-6-16,-5 0 7 16,-7 0-1-16,-20 0 9 15,-20 0-7-15,-21 0-4 16,-25 0 2-16,-19 0 0 0,-13-8 21 16,0-5 26-1,-19-4-13-15,-15-10 9 0,-4 2-7 16,-4-9-6-16,2 5-10 15,1-3-2-15,5 5 12 16,8 6-23-16,4 10 14 16,8-1 11-16,11 12-31 15,3 0 16-15,0 0-17 16,3 12 0-16,24 14-5 16,11 10 6-16,12 2-1 15,5 7 0-15,4-13 4 16,-3 1-10-16,-4-5 6 0,-12-4 0 15,-10-2 6-15,-18-3-6 16,-12 2 0-16,-3 5 0 16,-42 4-6-16,-21 5-29 15,-10 4-38-15,-29 0-49 16,20-7-219-16,14-12-560 0</inkml:trace>
  <inkml:trace contextRef="#ctx0" brushRef="#br0" timeOffset="774">28 6 1348 0,'0'0'387'0,"0"0"-148"16,0 0 68-16,0 0-4 15,0 0-72-15,0 0-113 0,0 0-43 16,-32 91 40-16,35-31-36 16,3 1-7-16,-3 4-39 15,-3 0-9-15,0-6-9 16,0 0-15-16,0-7-14 16,11 0-89-16,18-18-238 15,4-13-459-15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6:31:45.125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125 335 973 0,'0'0'1405'16,"0"0"-1203"-16,0 0-134 15,0 0 26-15,0 0 103 16,0 0-62-16,48-149-120 15,8 140-14-15,10 6 29 16,2 3-22-16,-3 0 31 16,-5 23-35-16,-12 13 7 15,-8 8 8-15,-21 10-11 0,-15 6 22 16,-4 11 27-16,-29 11-42 16,-37 5 40-16,-16 4-55 15,-12-3 6-15,-5-5 6 16,14-16-6-16,20-14-6 15,20-14 0-15,17-13 1 16,22-6-16-16,6-5 9 16,9 1 6-16,34 1-17 15,16-3 13-15,14 2-41 16,12-4 17-16,6-1-73 16,47-5-19-16,-27 0-184 15,-9-6-558-15</inkml:trace>
  <inkml:trace contextRef="#ctx0" brushRef="#br0" timeOffset="310">813 0 2235 0,'0'0'315'15,"0"0"-222"-15,0 0-35 16,0 0 81-16,0 0 20 16,0 0-14-16,199 171-97 0,-137-80-11 15,-3 15 26-15,-10 5-33 16,-7 9 46-16,-16 3-70 16,-18 3 17-16,-8 1 8 15,-17 0-30-15,-32-8-1 16,-7-17-19-16,0-17-37 15,4-20 13-15,13-21-128 16,16-20-201-16,12-21-468 0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6:31:43.346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101 218 1410 0,'0'0'670'0,"0"0"-569"16,-29 167-28-16,19-66 144 16,4 7-12-16,3 8-36 15,3 1-50-15,0-1-84 0,0-8 15 16,0-7-50-16,0-19 2 15,0-15 11-15,0-15-4 16,0-23-9-16,0-12 0 16,0-17 2-16,0 0 33 15,-5-6-35-15,-1-32-35 16,-3-12 34-16,-5-15-15 16,8-14 3-16,-1-12 13 15,4-13 0-15,3-11-4 16,0-5 4-16,0-6 0 15,0 9-11-15,16 14 12 16,7 21-1-16,14 21 0 16,5 18 0-16,13 24-7 15,12 12 7-15,4 7 0 16,5 17 6-16,-2 22-6 0,-1 8-1 16,-15 4 0-16,-16 4 1 15,-14 2 24-15,-22-4-18 16,-6 0-3-16,-17-5 34 15,-31 1-28-15,-15-4 2 16,-8-4-11-16,-8-9 0 16,9-9-12-16,12-11-50 15,25-12-106-15,16-14-176 16,14-17-447-16</inkml:trace>
  <inkml:trace contextRef="#ctx0" brushRef="#br0" timeOffset="290">1568 0 2013 0,'0'0'359'0,"0"0"-277"15,-144 180 80-15,79-80 102 16,-1 14-98-16,10 11-46 16,11 4-89-16,14-5-8 15,16-10-17-15,15-10 6 16,0-20-24-16,20-13 7 0,18-16-92 16,41-18-114-16,-11-13-398 15,-1-18-358-15</inkml:trace>
  <inkml:trace contextRef="#ctx0" brushRef="#br0" timeOffset="537">1878 268 2369 0,'0'0'372'0,"0"0"-232"0,0 0-122 15,0 0 103 1,87 159 75-16,-49-75-101 0,9 2-45 16,7 9-24-16,9-4-25 15,2 1 31-15,-3-7-32 16,4-6-29-16,-7-10-23 16,20-14-135-16,-20-18-194 15,-13-23-504-15</inkml:trace>
  <inkml:trace contextRef="#ctx0" brushRef="#br0" timeOffset="768">2877 276 1169 0,'0'0'1022'0,"0"0"-759"16,0 0-169-16,0 0 116 15,-215 207 14-15,125-119-82 16,-10 7-67-16,-8-1-52 16,-1-3-17-16,12-10 18 15,18-12-24-15,22-15-47 16,42-18-101-16,11-11-332 16,4-16-269-16</inkml:trace>
  <inkml:trace contextRef="#ctx0" brushRef="#br0" timeOffset="1125">3693 235 1896 0,'0'0'530'0,"0"0"-428"16,0 0 98-16,0 0-20 16,0 0-23-16,-207 112-107 15,125-57-23-15,0 7 13 16,8 2-23-16,12-6 29 16,12-5-46-16,21-9 14 15,12-5-10-15,17-4-4 0,0-3 0 16,20 4-6-16,19-1 15 15,7 0-21-15,10 3 11 16,-1-2-31-16,7 0 20 16,0-2-61-16,1-3-44 15,9-3-197-15,-17-4-453 16,-15-9-1072-16</inkml:trace>
  <inkml:trace contextRef="#ctx0" brushRef="#br0" timeOffset="1353">3019 1116 2241 0,'0'0'533'0,"0"0"-430"16,0 0-64-16,0 0 75 15,0 0 46-15,0 0-72 16,0 0-70-16,162 148 3 15,-95-120-21-15,7-3-43 16,48-8-79-16,-17-11-467 16,-11-2-497-16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6:31:46.389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29 1672 0,'0'0'514'0,"0"0"-354"16,0 0-31-16,0 0 109 15,0 0-75-15,0 0-77 16,88-17-17-16,-3 11-69 16,17 0-28-16,33 6-152 15,-27 0-349-15,-26 0-523 0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6:31:46.576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0 2464 0,'0'0'529'0,"0"0"-478"0,0 0 27 15,190 0-45-15,-56 0-33 16,66 0-88-16,-30 0-470 16,-16 0-1581-16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6:34:23.183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66 1425 0,'0'0'237'0,"0"0"-126"15,0 0 29-15,0 0 52 16,0 0-44-16,0 0-96 0,185-65-14 16,-145 65-1-16,2 0-7 15,1 17 26-15,-4 4-35 16,-2 6-21-16,-5 1 66 15,-5 9-37-15,-10-3-6 16,-11 1-10-16,-6 7 30 16,0-3 45-16,-26 2-69 15,-11 0-18-15,-2-3 29 16,-4-6-22-16,4-5-7 16,7-6-1-16,5-6 0 15,15-7 12-15,4-5-12 16,5 0 0-16,3-3 17 15,0 0-17-15,0 0 18 0,3 0 2 16,20-6 2 0,7-6 8-16,2 1-30 0,7 0 0 15,4 5 4-15,3 6-4 16,1 0 0-16,1 13 1 16,1 17-1-16,4 11 36 15,-4 7-36-15,-4 1 0 16,-5 5 19-16,-7-2-11 15,-7 2-8-15,-12-4 0 16,-8-7 0-16,-6-1 5 16,0-6-5-16,-37-4 0 15,-11-6 35-15,-12-5-34 16,-5-9 4-16,-3-6-4 16,-5-6-1-16,4 0 33 15,7 0-32-15,11-12-1 0,0-6 48 16,17 0-48-16,6 4 0 15,8 2 0-15,20 3-61 16,0 7-90-16,0-2-751 0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6:34:22.262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0 661 1493 0,'0'0'236'16,"0"0"-163"-16,0 0-60 15,0 0 69-15,0 0 118 16,0 0-119-16,-14 0-50 16,14 0 48-16,20-6-37 15,13-15-15-15,7-2 2 16,8-10-27-16,5-7 64 0,2-6-52 16,1-4 8-16,3-6 24 15,-7 0-13-15,1-3 26 16,-10 4 3-16,-8 2 0 15,-5 6 35-15,-10 4-64 16,-8 9 6-16,-4 9 58 16,-8 12-43-16,0 7-2 15,0 4-11-15,0 2-19 16,0 0 4-16,0 11-26 16,-4 32-3-16,-12 26 3 15,-1 22 0-15,0 15 0 16,5 8 0-16,2-2 0 0,7-6 20 15,3-14-20-15,0-9 0 16,0-16-3-16,6-11 3 16,4-11 0-1,-4-14-1-15,0-7 1 0,-6-6-18 16,5-6 0-16,-5-5-111 16,3-7-53-16,6 0-307 15,-3-4-69-15,5-17-1186 0</inkml:trace>
  <inkml:trace contextRef="#ctx0" brushRef="#br0" timeOffset="244">1090 691 1295 0,'0'0'641'0,"0"0"-566"16,0 0 35-16,0 0 78 15,0 0-4-15,-14 170-13 16,5-105-82-16,-1-1-19 16,-3 1-29-16,0-6-35 15,-1-7 34-15,-4 0-40 16,-2-9-8-16,-3-3-6 16,-4-9-215-16,7-7-265 15,5-15-475-15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6:34:55.480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743 541 1512 0,'0'0'274'15,"0"0"-156"-15,0 0-96 16,0 0 25-16,0 0 147 16,0 0-49-16,0-2-70 0,0 2-48 15,0 0-12-15,0 0 37 16,0 0-46-16,3-9 10 16,0-4 14-16,1-4-8 15,-4-7 32-15,0-4-22 16,0-5-9-16,-16-3 57 15,-15 1-32-15,-7 5 7 16,-4 4-10-16,-1 11-35 16,-4 6 40-16,2 9-43 15,2 0 1-15,4 30 28 16,-1 26-36-16,8 27 0 16,9 18 17-16,10 18-17 15,7 11 37-15,6 2-37 16,0-2 0-16,0-6 21 15,0-9-21-15,9-12 0 0,1-11-6 16,-6-17 17-16,-4-10-26 16,0-14 4-16,0-15-66 15,-14-16-58-15,-12-20-193 16,3-3-191-16,0-23-104 0</inkml:trace>
  <inkml:trace contextRef="#ctx0" brushRef="#br0" timeOffset="183">0 986 624 0,'0'0'1114'0,"0"0"-939"16,0 0-63-16,0 0 23 16,0 0 63-16,179 80-99 15,-106-62-64-15,15-4-25 16,57-10-10-16,-21-4-230 15,-16 0-339-15</inkml:trace>
  <inkml:trace contextRef="#ctx0" brushRef="#br0" timeOffset="459">1467 0 1787 0,'0'0'553'0,"0"0"-477"16,0 0-17-16,0 0 42 15,-167 161 75-15,102-34-62 16,6 2-76-16,2 13 12 16,15 3-31-16,19-30-4 15,0 4 20-15,13-8-29 16,10-18-12-16,0-13-5 15,10-16-129-15,42-12-169 16,-2-20-268-16,-4-18-493 0</inkml:trace>
  <inkml:trace contextRef="#ctx0" brushRef="#br0" timeOffset="780">1542 765 1731 0,'0'0'286'0,"0"0"-207"15,0 0-51-15,0 0 54 16,0 0-14-16,203-109-52 16,-148 63-16-16,-5-5 18 15,-8-5-11-15,-13 5 20 0,-6 8 22 16,-12 10 13-16,-8 15 75 15,-3 18 27-15,0 6-91 16,0 47 0-16,0 28-39 16,-14 12-10-16,5 11-7 15,-2-8-16-15,8-7 19 16,3-15-20-16,0-9-23 16,3-16 13-16,31-7-159 15,-5-19-171-15,-7-14-225 0</inkml:trace>
  <inkml:trace contextRef="#ctx0" brushRef="#br0" timeOffset="1067">2224 102 1735 0,'0'0'351'0,"0"0"-255"15,0 0 72-15,0 0 27 16,173 229-39-16,-105-127-59 16,8 10-30-16,1 7-19 15,-4 0 33-15,-10 2-54 16,-21-6 11-16,-22-5 24 16,-20-8-62-16,-20-11 17 15,-36-14-17-15,-16-16-21 16,0-16-18-16,6-19-79 15,12-26-179-15,17-6-255 16,17-27-344-16</inkml:trace>
  <inkml:trace contextRef="#ctx0" brushRef="#br0" timeOffset="1241">3156 842 1759 0,'0'0'367'0,"0"0"-181"16,0 0 9-16,187 0-1 16,-96 0-128-16,24 0-47 15,55 3-19-15,-25 0-271 16,-34 4-344-16</inkml:trace>
  <inkml:trace contextRef="#ctx0" brushRef="#br0" timeOffset="1420">3355 1246 2295 0,'0'0'503'0,"0"0"-419"16,0 0 14-16,223 0-20 15,-118 0-41-15,68 0-37 16,-23 0-284-16,-14 0-495 0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6:34:57.904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931 769 1452 0,'0'0'294'16,"0"0"-154"-16,0 0 36 0,0 0 78 15,0 0-57 1,0 0-27-16,0 0-81 0,-98-174-44 16,61 145 16-16,-5 5-42 15,-1 6 5-15,1 15-3 16,-1 3-21-16,4 21 29 15,-1 43-29-15,8 48 0 16,6 54 39-16,10-1-39 16,5-14 21-16,11-23-14 15,0-29 6-15,0 3 2 16,0 3-15-16,5-19 0 16,-5-15-12-16,0-18 12 15,0-14-67-15,-20-14-115 16,-27-18-202-16,9-7-286 15,-5 0-1017-15</inkml:trace>
  <inkml:trace contextRef="#ctx0" brushRef="#br0" timeOffset="182">0 1258 1709 0,'0'0'290'16,"0"0"-167"-16,0 0 20 15,207 24 35-15,-117-13-14 16,10 1-133-16,18-9-31 16,52-3-145-16,-28 0-351 15,-25-17-971-15</inkml:trace>
  <inkml:trace contextRef="#ctx0" brushRef="#br0" timeOffset="436">1592 0 2056 0,'0'0'242'16,"0"0"-178"-16,-131 244-17 15,52-75 100-15,14-2 70 16,6-16-113-16,19-22-59 0,18-25 6 15,2 11-51-15,5 6 6 16,10-16-6 0,5-13-1-16,0-16-93 0,40-17-261 15,-1-22-316-15,-2-20-847 0</inkml:trace>
  <inkml:trace contextRef="#ctx0" brushRef="#br0" timeOffset="872">1723 325 1884 0,'0'0'375'0,"0"0"-257"16,0 0-35 0,0 0 84-16,0 0-34 0,0 0-47 15,167-116-70-15,-117 116-15 16,-5 9 34-16,-5 24-35 15,-11 7-24-15,-19 8-19 16,-10 7-41-16,0 1 42 16,-27-2-54-16,-5-10 3 15,-4-8 44-15,4-14 3 16,8-6 17-16,11-8 29 16,10-2-5-16,3 3-5 15,0 1 1-15,16 6 9 16,11 8 3-16,5 10-3 15,1 6 0-15,-1 6 16 16,4 9-16-16,-7 0 78 0,-4 4-61 16,-10-3-17-16,-15-6 55 15,0-5-43-15,-23-5 11 16,-26-9-12-16,-7-9-11 16,-6-7 11-16,-3-12-11 15,10-3-49-15,5-20-41 16,21-19-228-16,12-4-415 0</inkml:trace>
  <inkml:trace contextRef="#ctx0" brushRef="#br0" timeOffset="1150">2408 18 1883 0,'0'0'286'0,"0"0"-181"16,0 0 28-16,104 155 54 16,-61-66 29-16,6 20-129 15,1 12-21-15,-2 5 6 16,-8 6-34-16,-17-2 16 16,-20-5-53-16,-3-7 0 15,-40-15-2-15,-22-15-2 16,-7-17-47-16,1-15-24 15,3-18-71-15,6-23-149 0,16-9-416 16,17-6-1060-16</inkml:trace>
  <inkml:trace contextRef="#ctx0" brushRef="#br0" timeOffset="1333">3291 822 1859 0,'0'0'324'0,"0"0"-185"16,247-20 30-16,-123 14 36 15,4 4-108-15,-8 2-97 16,-5 0-147-16,-36 8-452 16,-36 5-850-16</inkml:trace>
  <inkml:trace contextRef="#ctx0" brushRef="#br0" timeOffset="1483">3419 1152 1348 0,'0'0'922'16,"0"0"-750"-16,0 0 10 16,266 0 15-16,-51 0-165 15,-19 0-32-15,-12 0-498 0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6:35:04.896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642 259 354 0,'0'0'717'0,"0"0"-479"16,0 0-38-16,0 0-88 15,0 0 9-15,0 0 51 16,-40-168-82-16,25 143 4 0,-8 0-3 16,-1 4 69-16,1 6 15 15,-6 13-68-15,-10 2-50 16,-7 15 10-16,-13 34-46 15,-6 25-7-15,-6 23 24 16,4 16-29-16,12 4 49 16,13-2-48-16,11-4-4 15,22-6 30-15,9-17-35 16,0-8-1-16,23-15 9 16,16-16-8-16,10-16 12 15,7-19-13-15,9-14 0 16,7-12 18-16,-2-38-18 0,-2-18 0 15,-12-17 2 1,-13-6-1-16,-17-7 26 0,-20-5-10 16,-6 0-1-16,-3 1 38 15,-23 4-54-15,-5 16 9 16,6 23-9-16,5 25-24 16,11 34 3-16,6 9-164 15,3 77-129-15,9-3-254 16,10-4-817-16</inkml:trace>
  <inkml:trace contextRef="#ctx0" brushRef="#br0" timeOffset="176">829 1087 461 0,'0'0'1461'16,"0"0"-1178"-16,0 0-108 15,0 0 9-15,0 0-116 16,0 0-68-16,0 0-517 16,-20 0-264-16</inkml:trace>
  <inkml:trace contextRef="#ctx0" brushRef="#br0" timeOffset="924">1372 78 1750 0,'0'0'234'16,"0"0"-157"-16,0 0 3 15,0 0 87-15,0 0-29 16,0 0-66-16,0 0-48 15,216-49 27-15,-163 49-32 16,-1 0-18-16,-7 3 42 16,-5 3-41-16,-10-3 13 15,-15 0-6-15,-10 0-9 16,-5-3 49-16,0 0-13 0,-11 0-7 16,-17 0 18-16,-6-6-47 15,-8-3 1-15,-4 3-1 16,0 0 0-16,1 4 6 15,-2 2-6-15,4 0 0 16,8 0-1-16,2 0 2 16,4 8-1-16,6 7 0 15,4 3 8-15,2 0 4 16,6 5-12-16,5 1 0 16,3 0 6-16,0 5-6 15,3-2-9-15,0 1 8 16,0-1 2-16,0-4 17 15,0 2-18-15,0-5 0 0,0-5 12 16,0-4-11 0,0-3-1-16,9 2 5 0,11-4-4 15,3 0 22-15,7 0-23 16,5 5 0-16,1 2 25 16,4 7-25-16,-1 6 2 15,4 9-1-15,-7 7 5 16,-1 8 30-16,-7 2-36 15,-9 9 1-15,-9-1 25 16,-7 1-26-16,-3-9 1 16,0-5 13-16,-26-12-13 15,-11-5 49-15,-5-10-41 16,-4-8-8-16,-5-9 49 0,-6-3-37 16,4 0 10-1,5-9-1-15,5-11-5 0,7-1 44 16,10 3-61-16,9 1 0 15,8 5-7-15,6 6-11 16,3 6-135-16,0 0-355 16,3 3-716-16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6:35:06.914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338 0 1420 0,'0'0'250'0,"0"0"-161"16,0 0 145-16,0 0-9 16,-23 185-79-16,-8-116-58 15,-11 4-48-15,-7 1-9 16,-4-1-31-16,-9 8-5 15,16-20-117-15,14-20-409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5:59:13.608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8617 385 2063 0,'0'0'499'0,"0"0"-451"0,0 0-40 16,0 0 150-16,0 0 40 15,0 0-81-15,144 187-30 16,-87-120-56-16,3-2 10 15,3 0-16-15,-1-6 8 16,-3-13-12-16,-6-7-21 16,-10-9-9-16,-11-10-39 15,-10-8-165-15,-11-12-275 16,-8 0-71-16,-3-3-1312 0</inkml:trace>
  <inkml:trace contextRef="#ctx0" brushRef="#br0" timeOffset="207">9223 401 1527 0,'0'0'676'0,"0"0"-507"16,0 0-83-16,0 0 145 16,0 0 13-16,-173 192-126 15,103-116-52-15,-7 6-58 16,-5-2-8-16,6-10-17 15,13-11-32-15,27-15-126 0,27-20-207 16,9-15-318-16,0-9-1029 16</inkml:trace>
  <inkml:trace contextRef="#ctx0" brushRef="#br0" timeOffset="479">9462 515 1793 0,'0'0'721'0,"0"0"-635"16,0 0-55-16,0 0 139 16,0 0 65-16,0 0-81 0,0 0-106 15,177 201-7-15,-125-139-2 16,4-3-10-16,-1-7-10 15,-2-6-18-15,-11-9-2 16,-5-8-9-16,-8-12-104 16,-13-4-140-16,-6-10-353 15,-10-3-199-15</inkml:trace>
  <inkml:trace contextRef="#ctx0" brushRef="#br0" timeOffset="673">9985 466 2065 0,'0'0'535'0,"0"0"-440"15,0 0 50-15,0 0 85 16,0 0-38-16,0 0-72 16,-186 226-84-16,117-143-36 15,1 5-8-15,-14 15-125 16,17-17-423-16,19-27-817 0</inkml:trace>
  <inkml:trace contextRef="#ctx0" brushRef="#br0" timeOffset="-7527">2482 842 2318 0,'0'0'492'15,"0"0"-459"-15,0 0-32 16,0 0 11-16,0 0-12 16,0 0-316-16,0 0-524 15,-13 45-797-15</inkml:trace>
  <inkml:trace contextRef="#ctx0" brushRef="#br0" timeOffset="-7385">2504 1282 1935 0,'0'0'710'16,"0"0"-567"-16,0 0 16 16,0 0 86-16,0 0-100 15,0 0-145-15,0 0-134 16,0-52-593-16</inkml:trace>
  <inkml:trace contextRef="#ctx0" brushRef="#br0" timeOffset="-8963">187 133 1899 0,'0'0'295'16,"0"0"-179"-16,0 0-70 0,0 0 100 15,0 0 39-15,0 0-52 16,-26-33-32-16,26 33-84 16,9 28-17-16,18 33 46 15,8 24 5-15,5 25 25 16,-1 13-41-16,1 7-17 16,-1-7 24-16,1-11-42 15,-5-15 0-15,-2-20 9 16,-4-18-8-16,-6-20-1 15,-6-19 0-15,-1-20 0 16,4 0 24-16,3-51-17 16,16-50 14-16,7-54 10 15,-1-48-30-15,-5 10 16 0,-20 44-17 16,-11 49 0-16,-5 44 0 16,5 7-75-16,0 5-101 15,8 23-178-15,-3 14-342 16,0 7-663-16</inkml:trace>
  <inkml:trace contextRef="#ctx0" brushRef="#br0" timeOffset="-8467">1077 153 1363 0,'0'0'731'15,"0"0"-503"-15,0 0-72 0,0 0 32 16,0 0 31-16,0 0-83 15,0 0-16-15,0 185-68 16,4-96-19-16,2 6 14 16,0 2-40-16,5-6 11 15,-2-11-18-15,5-13 0 16,-8-17-11-16,0-18 8 16,-6-13-39-16,0-17 42 15,0-2 0-15,0-6 2 16,-3-29-2-16,-14-21 0 15,2-19 1-15,-2-27-1 16,1-12-7-16,7-9-8 16,-2 1 28-16,11 19-13 0,0 18 15 15,0 26 8-15,11 17 28 16,17 19-51-16,9 13 0 16,12 10 24-16,7 0-23 15,3 22 21-15,6 19-7 16,1 18-7-16,-7 12 16 15,-8 11-24-15,-8 9 0 16,-17 8 32-16,-16 3-30 16,-10-5 13-16,-10-3-15 15,-30-15 0-15,-8-11-2 16,-1-15-7-16,-7-15-19 16,4-11 10-16,-1-9-70 15,-15-12-121-15,12-4-387 0,10-2-286 16</inkml:trace>
  <inkml:trace contextRef="#ctx0" brushRef="#br0" timeOffset="-7738">0 1551 1013 0,'0'0'958'0,"0"0"-807"16,0 0-92-16,0 0 114 15,0 0 46-15,0 0-82 16,0 0-84-16,30 0 50 16,19 1 37-16,16 2-47 15,17-3-11-15,12 4 5 16,19-4-34-16,11 0 2 0,33 0-18 16,33 0-2-16,-13 0 17 15,-20-13-50-15,-27 5 19 16,-37-1 7-16,-2 3-13 15,-6 0-3-15,-26 3-12 16,-30 3 1-16,-12 0-9 16,-17 0 8-16,0 0-6 15,0 0-1-15,-17 0-43 16,-6 0-40-16,11 0-106 16,5 0-314-16,7 0-275 0</inkml:trace>
  <inkml:trace contextRef="#ctx0" brushRef="#br0" timeOffset="-3185">4453 271 1647 0,'0'0'355'0,"0"0"-159"16,0 0 24-16,0 0-23 15,0 0-19-15,0 0-64 16,-17 50-83-16,17 14 50 16,-3 21 10-16,-3 11-38 15,-2 0-17-15,-1-4-18 16,-1-12-12-16,4-15 21 0,0-10-27 16,-1-9 0-16,0-12-9 15,1-3-17-15,3-13-56 16,0 1-120-16,-5-10-162 15,2-7-247-15,0-2-822 0</inkml:trace>
  <inkml:trace contextRef="#ctx0" brushRef="#br0" timeOffset="-2282">3971 168 1820 0,'0'0'379'16,"0"0"-184"-16,0 0-115 15,0 0 69-15,0 0 27 16,0 0-85-16,0 0-48 16,82-23-7-16,0 19 39 15,20-2-12-15,9 4-39 16,8-4 7-16,4 3-22 15,-5-1-8-15,-3 4-1 0,-14 0-21 16,-9 0-91-16,-20 0-172 16,-27 15-426-16,-25 0-1147 0</inkml:trace>
  <inkml:trace contextRef="#ctx0" brushRef="#br0" timeOffset="-1492">5101 348 1862 0,'0'0'495'16,"0"0"-436"-16,0 0 16 15,0 0 111-15,0 0 14 0,6 206-118 16,-6-129-60-16,0 5 10 15,0-3-32-15,3-8 6 16,11-6-6-16,3-15-2 16,6-16-5-16,5-9-79 15,12-19-45-15,9-6 65 16,7-15-31-16,6-29-38 16,-3-14 76-16,-10-11-2 15,-7-4 34-15,-11-1 27 16,-8 12 13-16,-14 16 106 15,-3 16 3-15,-6 14 30 16,0 14 14-16,0 2-90 16,0 14-35-16,0 28-40 0,-6 10-1 15,3 9 24-15,3 4-24 16,0-11-6-16,16-3-25 16,19-9-22-16,8-17 1 15,-1-13-78-15,5-12 24 16,-7 0-41-16,-5-24 14 15,1-17-28-15,-7-12 70 16,-2-5 44-16,-1 2 46 16,-6 2-7-16,-3 16 8 15,-5 15 30-15,-6 12 14 16,1 11 28-16,-3 7-5 16,-1 30 8-16,-3 9-8 0,0 7-39 15,0-1-20-15,0 0 31 16,0-12-38-1,0-6 29-15,0-15-15 0,0-10-8 16,0-9 2-16,0 0 17 16,0-15 0-16,0-17-3 15,10-14-23-15,5-11 0 16,8-2-3-16,5 3 9 16,6 3-7-16,3 12 1 15,-1 15 0-15,4 14 43 16,-5 12-26-16,1 2 16 15,1 36 85-15,-5 17-35 16,-5 3-15-16,-4 7-42 16,-8-1-12-16,-5-8 1 15,-3-8-15-15,-4-13-14 0,4-5-53 16,10-19-144-16,-2-5-308 16,2-6-444-16</inkml:trace>
  <inkml:trace contextRef="#ctx0" brushRef="#br0" timeOffset="-351">7026 578 1669 0,'0'0'333'16,"0"0"-133"-16,0 0 74 0,0 0-39 16,0 0-88-16,0 0-47 15,-177-77-34-15,132 91-8 16,-1 25-28-16,4 9 7 15,11 8 4-15,15-1-41 16,13 1 0-16,3-9-1 16,22-6-34-16,24-11-14 15,10-16-60-15,3-14-59 16,4 0 4-16,-12-18-52 16,-4-20 92-16,-15-2 90 15,-12-5 34-15,-9-2 1 16,-11 5 91-16,0 10 51 0,0 7 59 15,0 13-15-15,0 7-54 16,0 5-25-16,0 28-74 16,0 33-17-16,0 28 34 15,0 23-14-15,6 35 8 16,6-9-44-16,8 7 10 16,-1-7 34-16,-2-23-45 15,0 1 12-15,-11-21-6 16,-6-20-6-16,0-24 33 15,-17-16-31-15,-25-14 8 16,-10-12 8-16,-10-9-9 16,-1 0-2-16,4-28-7 15,11-15 0-15,5-18 0 0,17-10-1 16,19-12-28-16,7-6-19 16,79-31-88-16,6 22-196 15,6 10-606-15</inkml:trace>
  <inkml:trace contextRef="#ctx0" brushRef="#br0" timeOffset="1961">1903 2590 1476 0,'0'0'282'0,"0"0"-182"15,0 0 55-15,0 0 86 0,0 0-81 16,0 0-72-16,-73-182-29 15,50 150-24-15,1-1 50 16,-12 1-57-16,-1 7 26 16,-10 11 46-16,-9 8-88 15,-2 6 7-15,-1 0-15 16,-6 32 7-16,4 15-7 16,0 5-4-16,7 13 0 15,13 7-3-15,8 1 3 16,19 1-1-16,9 0-9 15,3-6 10-15,0-3-9 16,26-11 9-16,9 4 0 16,12-9-10-16,5 1 8 15,7-2 2-15,3-4-9 16,0-3 9-16,-2 0-5 0,-9-3 5 16,-5 2 0-16,-13-3 15 15,-7 3-15-15,-12 4-7 16,-14-4 6-16,0 4 1 15,-17 0 23-15,-26-2-23 16,-10-3 0-16,-7-7 29 16,-10-9-14-16,1-9 37 15,1-7-7-15,3-7-17 16,2 0 61-16,10-18-55 16,5-8-1-16,8-2 30 15,7 2-52-15,10 3 20 16,8 6-24-16,7 1-7 15,8 5 0-15,0 5-30 16,17-3-162-16,68-10-92 16,0 2-442-16,-3-3-1253 0</inkml:trace>
  <inkml:trace contextRef="#ctx0" brushRef="#br0" timeOffset="2256">2623 3277 2278 0,'0'0'373'16,"0"0"-263"-16,0 0-58 0,0 0 171 15,0 0-90-15,0 0-86 16,0 0 16-16,105 3-56 15,-46 3 16-15,9-4 33 16,14-2-39-16,3 0-17 16,3 0-6-16,-6 0-26 15,-3 0-17-15,-10 0-137 16,-27 2-184-16,-19 19-356 16,-23 2-694-16</inkml:trace>
  <inkml:trace contextRef="#ctx0" brushRef="#br0" timeOffset="2490">2662 3780 2074 0,'0'0'573'0,"0"0"-516"15,0 0-15-15,0 0 188 16,0 0-79-16,0 0-88 15,0 0 15-15,151 9-47 16,-72-6-5-16,3-3-22 16,-2 3-4-16,10-3-48 15,34 0-268-15,-19 0-520 16,-14-3-1151-16</inkml:trace>
  <inkml:trace contextRef="#ctx0" brushRef="#br0" timeOffset="3195">4731 2536 1642 0,'0'0'375'0,"0"0"-229"16,0 0 23-16,0 0 61 16,0 0-21-16,0 0-56 15,0 0-100-15,-144-78-5 16,124 104 8-16,5 24-36 15,-2 15 2-15,11 14-21 16,1 3 13-16,5-1 10 16,0-8-24-16,0-5 0 15,8-9 9-15,-2-9-8 16,-6-7-1-16,0-4 8 16,-3-7-8-16,-28-2 33 15,-11-3-33-15,-1-8 0 0,-2 0 1 16,5-10-1-16,12-3 1 15,5-6 1-15,6 0-2 16,3 0 12-16,11 0-12 16,0 0-2-16,3 0 1 15,0 0-46-15,0 0 5 16,23 8 26-16,11 13 16 16,8 3-11-16,1 8 11 15,5 1-6-15,-2 6 6 16,1 4-5-16,-5 0 4 15,-7 11 1-15,-4 2 0 16,-6 6 22-16,-11 3-4 16,-5 0 23-16,-6-6-20 0,-3-10 0 15,0-4 13 1,0-14-26-16,0-3 8 0,-6-10 10 16,3-7-16-16,0-3-7 15,-1-2 3-15,4-6-6 16,0 0-13-16,0 0-71 15,16 0-89-15,15-23-474 16,1-6-978-16</inkml:trace>
  <inkml:trace contextRef="#ctx0" brushRef="#br0" timeOffset="4686">5493 3311 1625 0,'0'0'330'16,"0"0"-232"-16,0 0-56 15,0 0 157-15,0 0-60 0,0 0-73 16,0 0-6-16,43-23-18 16,-4-7 7-16,8-7-33 15,-1-14-15-15,-1-2 14 16,-2-9-14-16,-7-3-1 16,-7 2 25-16,-9 2 23 15,-6 12 31-15,-8 8 19 16,-3 11-11-16,0 10 28 15,-3 12-58-15,0 8-16 16,0 0 8-16,0 17-48 16,0 35 15-16,0 26-16 15,0 21 0-15,0 11 21 0,0 1-21 16,0-6 0-16,0-13 8 16,0-15-7-16,0-15-1 15,3-12 0-15,1-11-19 16,-1-11-5-16,13-10-140 15,0-9-197-15,4-9-392 0</inkml:trace>
  <inkml:trace contextRef="#ctx0" brushRef="#br0" timeOffset="5534">6986 3191 1962 0,'0'0'393'0,"0"0"-288"16,0 0 22-16,0 0 114 16,-170-24-28-16,127 24-122 15,9 24-60-15,0 10 19 16,5 11-44-16,13 6-5 15,5 2 21-15,11-3-21 16,0 0-2-16,4-6-28 16,22-6-27-16,6-5 35 15,11-10-63-15,4-10-37 16,4-13 6-16,6 0-14 16,5-22 20-16,3-23-6 0,4-15 40 15,3-18 12-15,0-8 12 16,-1-13 51-16,-1-6 4 15,-12 1-3-15,-11 9 43 16,-18 16 82-16,-20 18-28 16,-9 16 55-16,0 12-53 15,-6 13 14-15,-20 8 1 16,-3 12-34-16,-7 0-23 16,-4 15-50-16,-2 24-1 15,2 10 20-15,7 10-27 16,7 6 0-16,6 3-9 15,14 0 20-15,6-4-22 16,0-5-4-16,3-3-21 16,14-9 29-16,3-6-50 15,-4-6-16-15,-1-7-8 0,-1-10-42 16,-8-7 19-16,2-5-8 16,-5-6 26-16,0 0 59 15,6 0-8-15,2 0 32 16,5-9-5-16,-1-3 9 15,2 0-1-15,0 10 0 16,0 2-2-16,-5 0 2 16,-2 26 2-16,-4 9 27 15,-3 2 11-15,-3-3-19 16,0-1 24-16,0-10 35 0,0-8-48 16,0-6-26-1,5-9-6-15,-2 0 0 0,3 0 0 16,3-24-4-16,8-8-11 15,3-9-2-15,-1-1 4 16,4 4 7-16,0 5-2 16,-3 12-3-16,0 10 11 15,-4 9-15-15,1 2 13 16,-5 0-3-16,5 17 5 16,-1 12 5-16,7 0-5 15,40 13-122-15,-4-8 21 16,0-6-499-16</inkml:trace>
  <inkml:trace contextRef="#ctx0" brushRef="#br0" timeOffset="6458">8286 3297 1575 0,'0'0'340'0,"0"0"-209"15,0 0 1-15,0 0 115 16,0 0-7-16,-206 20-87 16,160 7-103-16,0 3-13 15,4-1 9-15,5 1-29 0,9-1-17 16,8 2-1-16,11-3 1 15,4-2 0-15,5-2-18 16,0 0-21-16,11-7-17 16,15-2-15-16,10-4-11 15,7-5-59-15,2-6 19 16,8 0 1-16,-1 0-73 16,-3-17 49-16,-7 0 76 15,-9 2 41-15,-10 0 28 16,-12 9 1-16,-8 0 48 15,-3 6 132-15,0 0 8 16,0 0-72-16,0 0-4 16,-3 12-26-16,-2 0-17 15,5 2-43-15,0-4-26 0,5-5-2 16,21-5-32-16,3 0-38 16,7-11-41-16,-4-16 47 15,-2-2 26-15,-7-1-2 16,-3-1 35-16,-8 10 6 15,-4 2 28-15,-5 11 61 16,-3 8 24-16,0 0-33 16,0 0-44-16,3 27-26 15,0 1 5-15,0 2-6 16,4-2-8-16,-1-6-1 16,0-7 0-16,5-7-10 0,-8-5-6 15,3-3-8 1,-3-3 24-16,2-20 2 0,-2-10 5 15,3-2-14-15,0 1 7 16,5 3 0-16,-5 11 0 16,0 9-3-16,1 11 3 15,-4 0 4-15,3 17-2 16,-3 18-2-16,-3 3 1 16,0 1 8-16,0-7-3 15,0-9-6-15,0-4 6 16,0-13-6-16,0-6 9 15,0 0-8-15,0-6 8 16,0-24-8-16,0-5-2 16,8-9 1-16,12-1 0 15,6 7 19-15,-1 3-12 0,6 13 26 16,-5 11 3-16,-4 11 6 16,1 0 25-16,-6 9-7 15,-8 20-12-15,-1 9-4 16,-5-1-24-16,-3-3-7 15,0-1-13-15,0-10-57 16,0-5-134-16,0-9-374 16,0-6-615-16</inkml:trace>
  <inkml:trace contextRef="#ctx0" brushRef="#br0" timeOffset="6713">7940 3176 2054 0,'0'0'465'15,"0"0"-367"-15,0 0-6 16,0 0 110-16,71-159-30 16,-25 127-109-16,4 6-35 15,-5 9-13-15,-5 13-15 16,-8 4-39-16,1 0-88 15,-4 21-109-15,1 5-135 16,16-4-169-16,-7-3-94 16,-7-10-598-16</inkml:trace>
  <inkml:trace contextRef="#ctx0" brushRef="#br0" timeOffset="6796">8499 2985 960 0,'0'0'690'0,"0"0"-198"0,0 0-140 16,73-181-112-16,-37 120-78 15,7 5-130-15,28-6-32 16,-9 18-197-16,-10 15-534 0</inkml:trace>
  <inkml:trace contextRef="#ctx0" brushRef="#br0" timeOffset="7066">9858 3597 2476 0,'0'0'524'16,"0"0"-479"-16,0 0 1 16,0 0 134-16,0 0-71 15,36 186-51-15,-52-132-58 16,-18 6-31-16,-23 27-81 15,3-14-503-15,6-15-672 0</inkml:trace>
  <inkml:trace contextRef="#ctx0" brushRef="#br0" timeOffset="8231">10841 3000 1084 0,'0'0'807'16,"0"0"-596"-16,0 0-133 16,0 0 95-16,-14-154 78 15,34 119-126-15,16 7-59 16,7 5-44-16,5 15 13 16,5 8 47-16,-1 14-57 15,-13 31-4-15,-13 21 3 16,-23 18-13-16,-3 13 3 15,-38 7-14-15,-24 3 0 16,-11-11 2-16,2-14-2 16,5-17-1-16,10-19 0 0,17-18 2 15,13-17-1-15,15-8 2 16,8-3-2-16,3 0 3 16,0-3-3-16,26-5-2 15,11 2 2-15,5 6 15 16,4 0 7-16,4 3 11 15,-5 14-12-15,1 5 27 16,-1-3-48-16,6-4-1 16,3-6-26-16,39-9-133 15,-16 0-388-15,-7-14-618 0</inkml:trace>
  <inkml:trace contextRef="#ctx0" brushRef="#br0" timeOffset="8929">12186 3197 1854 0,'0'0'391'0,"0"0"-282"15,0 0 65-15,0 0 112 16,-170-6-141-16,134 30-79 15,2 5-11-15,8 7-25 16,7 1-6-16,9 5-12 16,3 2-11-16,7-6 2 15,0 1-3-15,4-7-18 0,19-5 9 16,6-8-52-16,11-6 15 16,5-13-49-16,11 0 6 15,10-15 14-15,5-20 11 16,8-12-24-16,3-11 23 15,6-14-17-15,5-10 54 16,-8-10 16-16,-5-2 3 16,-13 0 8-16,-21 8 1 15,-21 9 17-15,-19 13 85 16,-6 14-8-16,0 9 16 16,-19 11 41-16,-10 15-25 15,-11 12-10-15,-5 3-60 16,-4 26-10-16,-4 28 5 0,8 14-42 15,2 17 16-15,13 6-24 16,14 7-1-16,6-2 0 16,7 5-1-16,3-2 0 15,0-9 0-15,0-14-57 16,3-12-17-16,10-16-12 16,4-22-3-16,3-10-1 15,3-16 28-15,0 0 32 16,8-33 11-16,3-14-11 15,5-6 21-15,4 0-2 16,-1 9 12-16,-5 12-3 16,-5 14 9-16,-3 12 25 15,-2 6 3-15,-4 12-4 16,2 25 51-16,-5 11 16 16,0 5-68-16,-3 0 3 0,-5-5-32 15,5-5-9-15,2-8-91 16,27-14-110-16,-7-9-358 15,1-12 21-15</inkml:trace>
  <inkml:trace contextRef="#ctx0" brushRef="#br0" timeOffset="9820">13509 3311 1661 0,'0'0'489'16,"0"0"-332"-16,0 0 61 16,0 0 80-16,0 0-90 0,0 0-141 15,0 0-25-15,-181 16-14 16,152 12 1-16,2 9 2 16,9 4-31-16,7 0 0 15,11 0 0-15,0-2-21 16,0-4-33-16,23-8-27 15,10-11-95-15,-1-10 40 16,8-6-53-16,-1 0 36 16,1-28 28-16,-4-8 32 15,-7-1 14-15,-9 4 46 16,-7 7 33-16,-10 13 89 0,-3 13 106 16,0 0-38-1,0 13-69-15,0 19-42 0,-7 5 15 16,4 2-45-16,3-4-15 15,0-8-2-15,7-10-23 16,16-11-43-16,3-6 24 16,6-3-8-16,-2-27-8 15,2-11-6-15,-5-2 35 16,-4-1 23-16,-6 6 2 16,-5 5 5-16,-1 11 71 15,-8 16 16-15,-3 6 5 16,3 5-46-16,-3 24 14 15,0 11 16-15,0 8-75 0,3-1 7 16,3-6-14-16,8-6 27 16,-1-10-42-16,-1-14 19 15,-1-9-13 1,-2-2 2-16,-3-9 5 0,2-20-27 16,-2-8 35-16,5-5-15 15,-2 2 15-15,4 1-15 16,-1 13 15-16,5 7-18 15,-3 13 12-15,-2 6 6 16,-1 6 24-16,-8 26-12 16,-3 10 12-16,0 2-11 15,0 1-12-15,0-7 23 16,0-8-24-16,0-13-19 0,-6-11 13 16,6-6 12-1,-5 0 10-15,5-22-16 0,0-9 6 16,0-13-4-16,17-8-2 15,13 4 0-15,2 0 21 16,7 6-15-16,4 16 27 16,0 12 10-16,-4 14 29 15,-3 0 16-15,-1 27-22 16,-1 19 16-16,-8 11-13 16,-1 7-43-16,-8-2 2 15,0-6-14-15,-4-12-13 16,-3-13-2-16,0-9-43 15,-4-13-94-15,-3-9-109 16,3-3-263-16,-6-18-535 0</inkml:trace>
  <inkml:trace contextRef="#ctx0" brushRef="#br0" timeOffset="10071">13413 3204 629 0,'0'0'1554'15,"0"0"-1386"-15,0 0-89 16,0 0 203-16,0 0-44 16,128-182-102-16,-95 160-94 0,-4 7-18 15,-9 9-6-15,-7 6-18 16,0 0-81-16,0 11-106 15,24 19-192-15,-8-4-251 16,1-11-818-16</inkml:trace>
  <inkml:trace contextRef="#ctx0" brushRef="#br0" timeOffset="10186">13963 2846 1940 0,'0'0'515'0,"0"0"-366"15,0 0 62-15,121-150-81 16,-72 115-130-16,21 2-95 15,-8 12-511-15,-16 13-1503 0</inkml:trace>
  <inkml:trace contextRef="#ctx0" brushRef="#br0" timeOffset="10439">15149 3568 2203 0,'0'0'347'16,"0"0"-255"-16,0 0-7 0,0 0 157 16,0 0-36-1,85 165-147-15,-85-124-43 0,-20 5-16 16,-10-6-10-16,1-5-224 15,9-11-371-15,7-12-696 0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6:35:10.110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549 155 1292 0,'0'0'252'0,"0"0"-135"16,0 0-1-16,0 0 67 15,0 0 21-15,0 0-43 16,-14-100-61-16,8 87-4 16,-3 2 26-16,-4-1-20 0,-7 4 13 15,-9-1-77-15,-7 9-8 16,-7 0 8-16,-10 0-37 16,-2 21 13-16,-4 17-13 15,3 17 0-15,7 18 17 16,7 14-6-16,8 8-12 15,19-2 0-15,4-4 2 16,11-7 2-16,0-5-4 16,23-5 0-16,14-14 3 15,5-8-3-15,10-11 0 0,1-16-6 16,6-11-8 0,-4-12 13-16,4 0-18 0,-6-35 19 15,-7-16-1-15,-7-17 16 16,-10-14-15-16,-9-9 30 15,-14-13-17-15,-6-5 42 16,0 0-54-16,0 15 8 16,-9 20 19-16,-5 28-28 15,2 31-16-15,4 15-50 16,-1 61-278-16,6 13-188 16,0 1-506-16</inkml:trace>
  <inkml:trace contextRef="#ctx0" brushRef="#br0" timeOffset="194">756 1136 2126 0,'0'0'366'0,"0"0"-194"16,0 0-58-16,0 0-70 15,0 0-44-15,0 0-324 16,0 0-525-16</inkml:trace>
  <inkml:trace contextRef="#ctx0" brushRef="#br0" timeOffset="1032">1473 95 1478 0,'0'0'283'16,"0"0"-135"-16,0 0-34 15,0 0 68-15,0 0-25 0,0 0-43 16,0 0-87 0,141-28 7-16,-90 39 3 0,6 6-26 15,5-7 29-15,-4-1-34 16,1 0-5-16,-14-3 30 16,-8-4-30-16,-14 2-1 15,-10-2 6-15,-13 2 0 16,0-4 48-16,0 0-8 15,-33 0 5-15,-13 0 0 16,-5 0-51-16,-12 0-4 16,1 0-2-16,3 0 12 15,3 0 10-15,10 0-16 16,4 0 0-16,2 0-14 16,11 0 20-16,3 8-6 15,2 1 0-15,6 1 1 0,4 3 12 16,4 2-13-16,1 9 0 15,5-1 12-15,1 7-3 16,0-1-6-16,3 1 9 16,0-1-3-16,-4 0 11 15,4-2-20-15,0-2 0 16,0-3 19-16,0-4-19 16,0 0 0-16,0-7-1 15,0 2 7-15,0-4 4 16,0-5-10-16,10 6 0 15,7-4 12-15,6 0-4 16,3-1-8-16,6 5 0 16,12 1 0-16,1 6 9 0,4 10-9 15,4 2 0 1,-4 11 13-16,-1 1-11 0,-5 6-2 16,-10 0 7-16,-7 0 2 15,-9-3 21-15,-14 0-29 16,-3-6-1-16,-3-5 60 15,-31-1-40-15,-8-5-13 16,-10-10 4-16,-4 0-5 16,0-9 26-16,-2-8-32 15,5 0 0-15,1 0 21 16,2-4-21-16,8-11 0 16,7-2 0-16,1-1-11 15,8-1-37-15,7 0-180 16,5 1-699-16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6:35:40.240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0 752 1733 0,'0'0'295'0,"0"0"-232"15,0 0-61-15,0 0 77 16,0 0 16-16,51-12-38 16,-17-5-36-16,2-13-9 15,2-5 58-15,5-13-32 16,4-11 14-16,1-8 32 15,4-7-14-15,1-5-8 0,-7-2-2 16,-10 7-3 0,-10 14 40-16,-6 9-40 0,-11 15-4 15,-9 17 39-15,0 9-40 16,0 10-8-16,0 10-22 16,0 43-22-16,0 26 32 15,0 26-32-15,-9 21 0 16,0 8 14-16,-2 2-13 15,8-10-1-15,0-13 0 16,3-17 0-16,0-16 7 16,0-15-7-16,0-12-31 15,0-16 29-15,0-6-62 16,0-12-55-16,0-12-78 16,0-3-299-16,-11-4-146 0</inkml:trace>
  <inkml:trace contextRef="#ctx0" brushRef="#br0" timeOffset="454">42 1349 1446 0,'0'0'375'0,"0"0"-185"16,0 0 77-16,0 0 29 15,0 0-80-15,0 0-86 16,0 0-64-16,-33 0 25 16,33 0-38-16,7 0-11 15,12 0 10-15,8 0-19 16,5 0 20-16,7-2-4 15,7-2-15-15,7 2 28 16,2 0-47-16,7 2 4 16,5 0 2-16,4 0-15 15,8-3 21-15,6 3-26 16,3-4 16-16,-3-2 23 16,-6 0-40-16,-20 1 0 15,-16-1 8-15,-20 3-2 16,-11 0 4-16,-9 0-10 0,-3 0 0 15,0 0-6-15,0 0-32 16,-9-5-100-16,-5 1-82 16,5 5-656-16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6:35:46.707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14 104 1731 0,'0'0'289'0,"0"0"-231"15,0 0-30-15,0 0 80 16,190 0 11-16,-112 0-65 16,14 0-17-16,5 0 0 15,-1 0 48-15,-17 0-72 16,-24 0-13-16,-22 0 12 15,-24 0-11-15,-9 0 0 0,-9 0 15 16,-36-6-16-16,-15-5 35 16,-12-4-12-16,-6 0 2 15,-1 2 50-15,0-3-38 16,8 4 14-16,9 3 14 16,8 2-8-16,9 7 26 15,13 0-57-15,5 0-6 16,11 19 10-16,6 6-29 15,7 6 13-15,3 11-14 16,0 8 1-16,16 3 11 0,19 1-12 16,12 3-2-1,5 3-5-15,4-7 5 0,2 2 2 16,4-5 0-16,0 4 6 16,-5-8-6-16,-4-1 6 15,-15-4-6-15,-11-5 31 16,-21-7-30-16,-6 1 20 15,-23-7-12-15,-25 4-8 16,-11-4 6-16,-4-5-7 16,-5-12-63-16,18-6-128 15,10 0-658-15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6:35:45.964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530 214 955 0,'0'0'286'16,"0"0"-177"-16,0 0-15 15,0 0 75-15,0 0-55 16,0 0-31-16,3-64-29 16,-3 49 37-16,0-2 33 0,0 1-19 15,0-1 3-15,0-1 9 16,-9 0-34-16,-5 5 30 15,-6-3-38-15,-2 5-20 16,-10 5 15-16,-5 3-36 16,-8 3-16-16,-5 3 12 15,1 30-29-15,-3 10 42 16,-1 19-35-16,8 15-1 16,5 13 52-16,7 5-46 15,10 5 7-15,14-5-4 16,9-7-15-16,0-9 19 15,0-10-20-15,26-10 0 16,4-15-6-16,8-12 6 16,5-10-21-16,7-18-4 15,1-4-14-15,2-4 38 0,-7-35-27 16,0-18 28-16,-10-16 3 16,-4-13 4-16,-12-14 2 15,-10-3 24-15,-10-3-10 16,0 4 33-16,-7 16-50 15,-19 8-6-15,3 22 27 16,0 18-20-16,7 20-14 16,6 18-34-16,10 43-181 15,0 15-242-15,0 6-224 0</inkml:trace>
  <inkml:trace contextRef="#ctx0" brushRef="#br0" timeOffset="197">782 952 1592 0,'0'0'927'0,"0"0"-744"16,0 0-77-16,0 0 12 15,0 0-58-15,0 0-60 16,0 0-209-16,3-93-354 15,30 76-105-15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6:35:48.051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532 377 1365 0,'0'0'275'16,"0"0"-182"-16,0 0-11 15,0 0 108-15,0 0-19 16,0 0-74-16,-125-52-15 16,89 47-41-16,-4 5 14 15,1 0 19-15,-7 0-23 16,4 13 10-16,-4 14-24 15,3 5-10-15,4 1 24 16,6 1-36-16,10 5 14 0,11-1-8 16,7-3-4-16,5 4 10 15,0 0-5-15,14-7-7 16,15 0 18-16,4-5-20 16,10-7 4-16,-1-2-16 15,7-2 0-15,1-12-2 16,4-4-28-16,9 0-41 15,35-20-116-15,-13-10-286 16,-12-2-385-16</inkml:trace>
  <inkml:trace contextRef="#ctx0" brushRef="#br0" timeOffset="374">986 0 1553 0,'0'0'291'16,"0"0"-196"-16,0 0-19 0,0 0 114 16,0 0-16-1,0 0-21-15,0 0-53 0,92 107-35 16,-49-58 15-16,-5 4-36 16,-8 4-6-16,-7-4 20 15,-14 2-51-15,-9 4-6 16,0 3-1-16,-26 6-54 15,-33 24-195-15,7-16-374 16,7-9-1278-16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6:35:49.199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348 347 1482 0,'0'0'252'0,"0"0"-178"15,0 0-36-15,0 0 106 16,0 0 26-16,-173-12-31 16,133 18-64-16,1 15-29 15,7 17 24-15,1 1-16 0,12 8-11 16,6-8-21-1,13 1-10-15,0-6 1 0,0-9-13 16,16 2 0-16,14-13-29 16,6 3-31-16,2-17-7 15,10 0-20-15,0 0-47 16,1-10 41-16,-7-17-24 16,-2-9 11-16,-10-8 64 15,-7-9 26-15,-8-6 5 16,-7-7 11-16,-8-3 24 15,0 8 69-15,0 0 33 16,0 18 24-16,-3 13 1 16,-5 13 19-16,2 17-26 15,0 0-50-15,3 13-34 16,3 33-18-16,0 13-27 0,0 11 6 16,0 10 1-1,3-1-14-15,9-5 1 0,2-2-8 16,-1-14 5-16,0-5-6 15,-3-16-35-15,-1-9-32 16,5-8-91-16,9-20-155 16,-1 0-209-16,-2 0-609 0</inkml:trace>
  <inkml:trace contextRef="#ctx0" brushRef="#br0" timeOffset="278">829 0 1768 0,'0'0'471'0,"0"0"-397"16,0 0 138-16,0 0 0 16,0 0-64-16,134 192-47 15,-92-114-34-15,5 11-14 16,-4 5 26-16,-8-3-28 15,-5 4-30-15,-13-6 5 16,-17-5-26-16,0-4 11 16,-14-6-11-16,-25-3-33 15,-7-6-51-15,-19-7-136 0,12-10-393 16,10-16-474-16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6:35:54.163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79 12 2082 0,'0'0'338'16,"0"0"-269"-1,0 0-62-15,179-8 27 0,-117 8-34 16,6 0-310-16,-14 14-17 15,-18 4-1480-15</inkml:trace>
  <inkml:trace contextRef="#ctx0" brushRef="#br0" timeOffset="157">0 398 2292 0,'0'0'551'15,"0"0"-475"-15,0 0-17 16,0 0-38-16,246-2-21 0,-136-10-230 16,1 1-1074-16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6:35:51.255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27 206 1746 0,'0'0'349'0,"0"0"-285"16,0 0-22-16,-3 179 135 16,3-84-27-16,0 5-52 15,0 1-56-15,0-7-33 16,0-8 30-16,0-22-31 16,0-11-7-16,0-21 21 15,0-11-13-15,0-15-3 16,0-6 16-16,-3-14 2 0,-3-28-11 15,3-14-13-15,-4-21 0 16,7-11 0-16,0-10 0 16,0-19-6-16,0-1 5 15,0 7 2-15,13 10-8 16,7 22 7-16,9 29 0 16,7 16-9-16,10 24 9 15,10 10 0-15,3 0 0 16,7 32 0-16,-7 9 34 15,-7 6-34-15,-13 3 0 16,-19 2 5-16,-20 4 2 16,0 5-7-16,-43-6 9 0,-22 4-9 15,-11-9 0 1,-6-2-14-16,8-10-28 0,14-18-20 16,21-13-116-16,22-7-139 15,14 0-343-15</inkml:trace>
  <inkml:trace contextRef="#ctx0" brushRef="#br0" timeOffset="245">1282 0 2034 0,'0'0'269'0,"0"0"-171"0,-96 199 11 16,58-89 116-16,2 8-55 16,7 0-92-16,9-1-25 15,13-4-53-15,7-21-12 16,0-18-70-16,56-22-226 16,-5-22-308-16,3-16-1239 0</inkml:trace>
  <inkml:trace contextRef="#ctx0" brushRef="#br0" timeOffset="572">1639 478 1431 0,'0'0'477'0,"0"0"-415"15,0 0-56-15,0 0 62 16,138-195 110-16,-100 127-56 16,-5 6-30-16,1 7-15 15,-11 9 57-15,-11 9 6 16,-5 22-33-16,-4 15-2 16,-3 6-41-16,0 50-28 15,0 23 38-15,-10 23-55 16,-2 5-5-16,-2 2 10 0,5-8-23 15,9-10 0 1,0-11-1-16,0-17-39 0,9-5-73 16,14-17-251-16,-1-23-403 0</inkml:trace>
  <inkml:trace contextRef="#ctx0" brushRef="#br0" timeOffset="886">2919 172 2009 0,'0'0'341'0,"0"0"-184"0,0 0-32 15,0 0 60-15,-200 136-12 16,131-84-95-16,1 3-33 15,0 4-23-15,11-2-22 16,12-4 0-16,17-6 0 16,25-12-1-16,3 0 1 15,17-5-20-15,29-1 20 16,10-1-24-16,12-7-37 16,11 4-5-16,0-7-11 15,12 10-155-15,-15-7-367 16,-27 3-424-16</inkml:trace>
  <inkml:trace contextRef="#ctx0" brushRef="#br0" timeOffset="1088">2412 981 1330 0,'0'0'1115'0,"0"0"-968"15,0 0-59-15,0 0 40 16,0 0-48-16,215 130-66 16,-130-110-14-16,34-3-238 15,-19-4-262-15,-10-4-867 0</inkml:trace>
  <inkml:trace contextRef="#ctx0" brushRef="#br0" timeOffset="1345">3639 277 2170 0,'0'0'354'0,"0"0"-229"16,0 0-10-16,118 182 51 15,-69-109-17-15,7 1-105 0,6 10 1 16,7-11-8 0,-1 0-37-16,0-8 0 0,31-8-108 15,-20-16-232-15,-17-17-411 0</inkml:trace>
  <inkml:trace contextRef="#ctx0" brushRef="#br0" timeOffset="1574">4471 209 2096 0,'0'0'359'0,"0"0"-245"16,0 0 40-1,-135 206 95-15,67-114-83 0,-17 7-101 16,-14 2-14-16,-3 1-51 15,2-6 0-15,4-14-21 16,17-14-93-16,22-18-149 16,23-20-511-16,17-17-927 0</inkml:trace>
  <inkml:trace contextRef="#ctx0" brushRef="#br0" timeOffset="1901">5135 221 2212 0,'0'0'378'0,"0"0"-287"0,0 0-41 16,-170 82 52-16,88-31-10 15,0 8-52-15,7 0-39 16,10-3 17-16,19 2-18 16,16-5 0-16,24 0 11 15,6-3-11-15,20-3 10 16,31-2-8-16,15-9-2 16,10-5 10-16,3 0-10 0,3-5-27 15,-5-6-27 1,8 8-132-16,-23-16-7 0,-19 7-624 0</inkml:trace>
  <inkml:trace contextRef="#ctx0" brushRef="#br0" timeOffset="2090">4562 1037 2006 0,'0'0'497'15,"0"0"-319"-15,0 0-26 16,0 0-43-16,196 120-22 16,-120-93-67-16,6 2-20 15,35-1-118-15,-21-8-179 0,-17-5-529 0</inkml:trace>
  <inkml:trace contextRef="#ctx0" brushRef="#br0" timeOffset="2456">5662 236 1220 0,'0'0'901'16,"0"0"-783"-16,0 0-50 0,197-74 153 15,-128 74-21-15,-7 0-51 16,-11 20-70-16,-14 22-52 16,-20 17 29-16,-17 12-4 15,-17 11-13-15,-38 6 9 16,-18 4-41-16,-3-7 1 16,2-5-2-16,12-21 1 15,19-12-8-15,23-15 1 16,20-6 0-16,0-5-8 15,49-6 7-15,16-3-29 16,20-6-12-16,14 1-58 16,9-7-165-16,53-7-328 0,-24-14-370 15,-19-5-240-15</inkml:trace>
  <inkml:trace contextRef="#ctx0" brushRef="#br0" timeOffset="2728">6625 59 2076 0,'0'0'349'0,"0"0"-251"16,0 0 41-16,0 0 82 15,127 159-99-15,-74-88-50 0,-1 6-21 16,-2 7 4-1,-7 11-4-15,-11-3-7 0,-10 2-8 16,-14-3 10-16,-8-2-46 16,-20-7-18-16,-27-4 17 15,2-20-73-15,-1-14-139 16,17-15-306-16,9-14-310 0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6:36:03.661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357 18 1332 0,'0'0'245'0,"0"0"-83"15,0 0-66-15,0 0 41 16,0 0 142-16,0 0-95 16,0 0-54-16,0 0-12 0,0 0-73 15,3 0 3 1,-3 0 17-16,0 0-36 0,3 0 24 15,-3 0-39-15,0 0 5 16,0 0 43-16,0 0-61 16,0 0 22-16,0 0 7 15,-3-6-29-15,-13 2 28 16,-4 1-29-16,0 1 0 16,0 2 33-16,-2 0-15 15,-4 0-18-15,-3 15 12 16,-2 14-1-16,0 9 13 15,-3 12-17-15,5 11-7 16,-1 5 23-16,7-1-14 16,6 3-9-16,8 3 1 15,6-12 10-15,3 2-20 16,0-5 9-16,0-3 0 0,17-8-1 16,6-13 0-16,3-5 0 15,2-13 0-15,6-14-39 16,-2 0 31-16,1-6-32 15,1-20 41-15,-6-6-21 16,-5-1 22-16,-6 1-1 16,-8 5 0-16,-6 6 0 15,2 2 6-15,-5 6-6 16,0 1 0-16,0 3 18 16,0 6-18-16,0 1 0 15,0 2-9-15,0 0 20 16,0 0-28-16,0 0 17 15,0 0 0-15,0 0 0 16,3 0 1-16,0 0-1 0,0 0 0 16,-3 0 0-1,0 0-7-15,3 0 7 0,-3 0 0 16,0 0 15-16,0 0-15 16,0 0 0-16,0 0-8 15,0 0 22-15,0 0-16 16,0 0 2-16,0 0 0 15,0 0-1-15,0 0 16 16,0 0-15-16,0 0 0 16,0 0 12-16,0 0-29 15,0 0 17-15,0 0 0 16,0 0 6-16,0 0-6 0,0 0 0 16,0 0 0-1,0 0 12-15,0 0-8 0,0 0-4 16,0 0 0-16,0 0-4 15,0 0 4-15,0 0 0 16,0 0 0-16,0 0 6 16,0 0-3-16,0 0-3 15,0 0 0-15,0 0-4 16,0 0 4-16,0 0 0 16,0 0 0-16,0 0 11 15,0 0-17-15,0 0 6 16,0 0 0-16,0 0 15 15,0 0-15-15,0 0 0 16,0 0-1-16,0 0 2 16,0 0 8-16,0 0-9 0,0 0 0 15,0 0-15-15,0 0 33 16,0 0-18-16,0 0 0 16,0 0 1-16,0 0 0 15,0 0-1-15,3-6 0 16,4 3-6-16,-1-3 8 15,-6 2-2-15,4 4 0 16,-4-3 1-16,3 3 11 16,-3-2-12-16,4 2 0 15,-1-4-3-15,0 4 3 16,0 0-1-16,-3-4-11 0,3 4 12 16,0-3-12-1,0 3 12-15,2-6 0 0,-2 2-27 16,3-4 27-16,5 2-14 15,-2-9 14-15,0-4 0 16,1 0-1-16,4-2-7 16,-5-4 7-16,5 4-28 15,-5-10 28-15,5 1-16 16,-5-1 2-16,1 2 15 16,0-1-1-16,-4 3 1 15,-2 3 0-15,-1 6-3 16,-3 4 3-16,0-1 0 15,0 9 0-15,0-5 1 16,0 4-1-16,0 5 0 16,0-2 0-16,0 4-3 0,-7 0 12 15,4 0-18-15,0 0 8 16,3 0-26-16,0 0 18 16,0 0-85-16,0 0-62 15,0 0-39-15,0 0-148 16,0 0 5-16,0 0-61 15,0 0-1029-15</inkml:trace>
  <inkml:trace contextRef="#ctx0" brushRef="#br0" timeOffset="2824">688 730 1605 0,'0'0'338'0,"0"0"-117"16,0 0-70-16,0 0 11 15,0 0 61-15,0 0-113 16,0 0-50-16,-39 0-3 16,39 0-57-16,0 0-11 15,0 0-2-15,0 0-75 0,12 0-154 16,11 0-323-16,-4-2-527 0</inkml:trace>
  <inkml:trace contextRef="#ctx0" brushRef="#br0" timeOffset="3431">1176 165 1702 0,'0'0'289'0,"0"0"-216"15,0 0-22 1,0 0 115-16,0 0-76 0,170-34-47 16,-115 29-12-16,4 3-22 15,3-2-9-15,0 2 1 16,-12 2 4-16,-7 0 19 16,-17-6-24-16,-14 6 0 15,-4 0 13-15,-8-3 8 16,0 3 34-16,-11 0-16 15,-18-3-26-15,-10 3 0 16,-7 0-4-16,0 0-9 16,-4 0 12-16,2 0-12 0,2 0 12 15,4 0 3-15,-1 0 2 16,7 0 47-16,2 12-63 16,8-4 21-16,7 10 16 15,3 3-26-15,6 5 10 16,7 4-12-16,3-1-9 15,0 1 16-15,0-1-17 16,13 0-7-16,6-5 7 16,11 3 0-16,2-4-1 15,1 1 1-15,7 6 0 16,-1-4 21-16,-4 1-21 16,5 4-4-16,-7-1 3 15,-7 1 2-15,-9-6 14 0,-14-4 2 16,-3-1-16-1,-3 0 25-15,-34 5-11 0,-8-5-15 16,-8-3 0-16,1-1-9 16,6-4-8-16,-4-6-81 15,15-6-241-15,5 0-559 16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6:36:11.397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42 1877 0,'0'0'325'15,"0"0"-216"-15,0 0-79 16,249-26 97-16,-141 16 79 16,8 4-181-16,-8 6-25 15,5 0-85-15,-23 0-240 16,-35 0-422-16</inkml:trace>
  <inkml:trace contextRef="#ctx0" brushRef="#br0" timeOffset="196">102 413 2221 0,'0'0'530'0,"0"0"-470"15,0 0 74-15,0 0-7 16,0 0-61-16,246 30-40 16,-147-30-26-16,60 0-156 15,-20 0-337-15,-19 0-541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5:59:24.250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1142 2514 0,'0'0'536'0,"0"0"-536"16,0 0-43-16,0 0 43 0,0 0 0 16,0 0-529-16,0 0-628 0</inkml:trace>
  <inkml:trace contextRef="#ctx0" brushRef="#br0" timeOffset="148">508 1126 1124 0,'0'0'1366'0,"0"0"-1366"15,0 0-90-15,0 0 20 16,0 0-227-16,177-29-1113 0</inkml:trace>
  <inkml:trace contextRef="#ctx0" brushRef="#br0" timeOffset="293">1048 1080 2096 0,'0'0'498'16,"0"0"-440"-16,0 0 173 15,0 0-38-15,0 0-193 16,0 0-12-16,0 0-266 15,154-51-373-15,-138 47-1279 0</inkml:trace>
  <inkml:trace contextRef="#ctx0" brushRef="#br0" timeOffset="480">1319 1176 2097 0,'0'0'488'15,"0"0"-324"-15,0 0 75 16,0 0-60-16,-3 151-92 16,-19-92-31-16,-12 6-46 15,-8 2-10-15,-27 27-16 16,13-17-238-16,1-15-499 0</inkml:trace>
  <inkml:trace contextRef="#ctx0" brushRef="#br0" timeOffset="1012">2455 24 1862 0,'0'0'326'0,"0"0"-226"15,0 0 138-15,0 0 48 16,0 0-84-16,0 0-120 16,-167-65-34-16,96 124 24 15,-8 30-42-15,-6 25 33 16,3 16-38-16,14 12-13 16,14-1 27-16,26-5-39 15,28-12-1-15,3-20 0 16,50-25-78-16,24-27 28 15,16-30-42-15,-2-22-30 16,-9 0-13-16,-20-31 42 0,-25-9 76 16,-31-5 18-16,-6-2 51 15,-40 2 5-15,-36 10-42 16,-18 16-5-16,-11 18-18 16,4 1-93-16,13 26-120 15,25 10-335-15,30-10-915 0</inkml:trace>
  <inkml:trace contextRef="#ctx0" brushRef="#br0" timeOffset="1687">3470 600 2194 0,'0'0'234'0,"0"0"-203"15,0 0-31-15,-199-13 210 16,137 30 26-16,5 25-160 16,12 11-50-16,13 9 27 15,15 3-41-15,11-2 13 16,6 2-25-16,3-7 0 15,32-9-14-15,15-11-4 0,13-14-28 16,11-18 0-16,14-6-28 16,11-14-35-16,6-30-38 15,-1-12-23-15,-2-16 3 16,0-10 3-16,0-15 53 16,-2-15 44-16,-4-5 12 15,-14-2 55-15,-20 16 0 16,-30 15 27-16,-25 23 183 15,-7 20 6-15,-19 19-56 16,-21 17 19-16,-5 9-22 16,-6 23-48-16,3 34-45 15,-1 22-27-15,2 12 23 16,9 13-59-16,8 1-1 0,4-1 28 16,9-6-28-16,8-10 0 15,2-11-30-15,4-18-13 16,3-18-5-16,0-22-46 15,0-15 0-15,10-4 70 16,13-21 4-16,9-26 20 16,4-6-6-16,1 0 6 15,2 5-3-15,-7 19 3 16,-2 15 0-16,-4 14 13 16,-3 0 29-16,0 32 66 15,0 15-47-15,-1 6-10 16,-2 3-3-16,-3-2-48 15,3-4-15-15,5-7-48 16,21-10-201-16,-4-12-383 0,1-16-615 16</inkml:trace>
  <inkml:trace contextRef="#ctx0" brushRef="#br0" timeOffset="2566">4793 730 1480 0,'0'0'1099'0,"0"0"-895"16,0 0-135-16,0 0 112 15,0 0-21-15,-183 84-92 16,156-37-34-16,15 4-32 16,9-4-2-16,3 0-23 0,3-12-59 15,29-5-16 1,7-15-114-16,7-15 2 0,1 0 30 15,-5-19 36-15,-7-19 12 16,-7-12 73-16,-13 0 59 16,-7-1 1-16,-5 10 48 15,-3 18 93-15,0 14 97 16,0 9-66-16,0 9-95 16,0 30 13-16,0 8-46 15,0 3-24-15,19-2-21 16,10-8-2-16,5-11-25 15,0-10-48-15,3-19 31 16,-1 0 5-16,-4-13-19 0,-4-22 41 16,-3-5-17-1,-5-6 1-15,-3 6 33 0,-8 9 0 16,-3 11 12-16,-1 17 39 16,-5 3-11-16,0 19 8 15,0 18-6-15,0 10-17 16,-8 4 0-16,-1-5-25 15,1-5 2-15,2-8-2 16,3-12-9-16,0-12 1 16,0-9-23-16,3 0 24 15,0-17 5-15,0-19-17 16,3-9 4-16,20-7-20 16,9-1-9-16,1 2 44 0,4 11-21 15,-2 13 21 1,-2 17 0-16,-4 10 16 0,-2 0 11 15,-4 39 27-15,-6 11 10 16,-5 9 27-16,-1 9-76 16,-2-4 0-16,-3-1 8 15,1-13-16-15,-4-12-7 16,3-15-14-16,-3-8-7 16,-3-15-6-16,3 0 3 15,-3-19-14-15,8-25 7 16,-2-11 19-16,5-10 12 15,1-5 0-15,8 2 0 16,2 3 11-16,1 12-4 16,0 12 24-16,4 16 8 0,-4 12 6 15,3 13 10-15,0 0 14 16,0 14-27-16,1 21 50 16,-1 6-44-16,-7 10-29 15,-2-1-6-15,-2-4-5 16,-4-4-4-16,3-6-4 15,-8-10-6-15,0-7-23 16,0-19-139-16,-6 0-151 16,0 0-517-16</inkml:trace>
  <inkml:trace contextRef="#ctx0" brushRef="#br0" timeOffset="2877">4506 554 1655 0,'0'0'310'0,"0"0"-222"15,0 0 30-15,0 0 193 16,0 0-69-16,0 0-107 16,192-140-50-16,-140 121-3 15,-9 8-49-15,-4 5-11 16,-13 6-22-16,-6 0-85 0,10 14-182 16,-7 14-327-1,-3-5-76-15</inkml:trace>
  <inkml:trace contextRef="#ctx0" brushRef="#br0" timeOffset="2992">5160 304 2282 0,'0'0'354'15,"0"0"-273"-15,0 0-30 16,164-153-51-16,-76 105-29 16,-16 13-495-16,-10 11-1446 0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6:36:09.119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44 227 1575 0,'0'0'279'15,"0"0"-146"-15,0 0 29 16,0 0 28-16,0 0-13 16,0 0-22-16,-20-6-97 0,20 6-3 15,0 28-24 1,0 18 7-16,0 25 50 0,0 21-52 15,3 4-2-15,-3 11-13 16,0-14-15-16,0-4 6 16,0-15-12-16,0-15 0 15,0-22 16-15,0-9-16 16,0-14 0-16,0-14 3 16,0 0-1-16,0-9 14 15,0-28-16-15,0-17 0 16,-3-24-2-16,0-8 2 15,0-18-19-15,3-2 4 16,0 3-7-16,0 3 22 16,0 20-14-16,0 18 14 15,20 27 0-15,6 15 0 0,9 16-17 16,7 4 16-16,11 11-3 16,3 28 3-16,-4 6 1 15,-3 5 0-15,-10 2 0 16,-16-1 0-16,-16 2 0 15,-7-12 0-15,-7 0 6 16,-31 0 4-16,-15-8-10 16,-6-2 0-16,-7-3-6 15,7-14-21-15,7-2-26 16,16-12-42-16,27-6-69 16,9-26-225-16,0-9-508 0</inkml:trace>
  <inkml:trace contextRef="#ctx0" brushRef="#br0" timeOffset="281">1216 0 1508 0,'0'0'634'0,"0"0"-544"15,0 0-21-15,-158 188 120 16,110-90 50-16,-2 13-76 16,7 11-69-16,8 5-76 15,12-1 0-15,16-15-6 16,7-10-6-16,0-15-12 16,33-16-7-16,10-17-82 0,5-8-79 15,34-19-186-15,-13-11-256 16,-10-8-1092-16</inkml:trace>
  <inkml:trace contextRef="#ctx0" brushRef="#br0" timeOffset="581">1806 366 1721 0,'0'0'688'0,"0"0"-563"16,0 0-66-16,0 0 29 16,0 0 100-16,0 0-43 15,0 0-61-15,136 194-33 16,-77-106-2-16,4 3-4 16,5 1 18-16,-3-6-56 15,5-15-6-15,-8-4 2 16,-10-20-2-16,-6-9-2 15,-16-11-43-15,-10-9-60 16,-11-12-33-16,-9-6-229 16,0 0-254-16,0-18-645 0</inkml:trace>
  <inkml:trace contextRef="#ctx0" brushRef="#br0" timeOffset="818">2591 360 1000 0,'0'0'996'15,"0"0"-768"-15,0 0-105 16,0 0 82-16,0 0 54 16,-176 209-144-16,113-142-70 15,-4 4-9-15,-1-6-27 16,6 0-9-16,7-12-9 15,16-12-57-15,19-11-109 0,17-21-170 16,3-3-288 0,0-6-1076-16</inkml:trace>
  <inkml:trace contextRef="#ctx0" brushRef="#br0" timeOffset="1194">2905 242 2126 0,'0'0'370'16,"0"0"-245"-16,0 0-115 16,0 0 90-16,0 0 44 0,0 0-82 15,213 164-26-15,-128-112-30 16,20-9 26-16,5 4 19 15,3-14-50-15,-8-1-1 16,-14-5 16-16,-20-2-16 16,-24-3 0-16,-24-2-5 15,-23 1 5-15,0 11 34 16,-46 8-34-16,-16 3 0 16,-14 4 6-16,-3 1 2 15,-3-4-10-15,11-4 2 16,9-7-3-16,16-10-7 15,23-2-59-15,13-21-95 16,10 0-191-16,30-17-283 0,5-10-1108 16</inkml:trace>
  <inkml:trace contextRef="#ctx0" brushRef="#br0" timeOffset="1673">4100 345 1785 0,'0'0'357'15,"0"0"-228"-15,0 0-18 16,0 0 82-16,0 0-16 16,0 0-93-16,167-25-38 0,-124 33-15 15,2 15-5 1,-2 10 31-16,-4 8-41 0,-7 5 57 15,-18 8-26-15,-14 4-26 16,-6 7 1-16,-41 0-2 16,-5 0-14-16,-4-6 24 15,4-6-29-15,7-18 18 16,8-3 15-16,12-7-28 16,8-5 11-16,14-9-17 15,3-2 1-15,0-2 26 16,0 5-27-16,12-12 0 15,11 5-9-15,7-5 10 0,7 3-1 16,1-3 7-16,6 6-7 16,4-6 18-16,7 6-18 15,4-6 0-15,6 0-5 16,2 0 5-16,-12 0 0 16,-13 0-1-16,-11 0-8 15,-19 0 0-15,-4 0-34 16,-8 0-31-16,0-20-49 15,0 1-379-15,-8-1-310 0</inkml:trace>
  <inkml:trace contextRef="#ctx0" brushRef="#br0" timeOffset="2056">5106 194 1998 0,'0'0'292'0,"0"0"-148"15,0 0-135-15,0 0 46 16,0 0 177-16,0 0-94 15,0 0-91-15,127 128-23 16,-78-63-7-16,-1 10 47 16,6 11-44-16,-3 2 36 15,2 11 49-15,-13-3-79 16,-14-2-10-16,-17-6-15 0,-9-14 0 16,-12-9-2-1,-31-5-1-15,-7-20-23 0,-2-2-5 16,7-11-53-16,8-12-8 15,15-15-117-15,8 0-134 16,11-27-357-16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6:36:34.993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643 165 985 0,'0'0'394'16,"0"0"-214"-16,0 0-20 15,0 0-33-15,0 0 60 16,0 0-17-16,-22-86-53 0,11 72-48 15,-1 3-2-15,-2-8 0 16,1 10 21-16,-3-3-4 16,-8-1-33-16,-5 12 21 15,-4 1-36-15,-10 0 7 16,-2 0-19-16,-10 12-12 16,-1 30 39-16,-3 1-36 15,4 25-14-15,5 3 39 16,10 11-34-16,8 8 22 15,16 2-4-15,10-2-23 16,6-6 35-16,0-4-36 16,22-18 0-16,21-9 2 15,6-15-2-15,13-6-9 16,9-20 8-16,8-12-18 0,3 0 7 16,-3-38-18-16,-7-15 24 15,-13-6-4-15,-11-18 10 16,-14-8 0-16,-14-3-2 15,-11-3 8-15,-9-1 26 16,0 13-25-16,-20 20-5 16,-6 15 40-16,-3 23-42 15,-4 21-1-15,7 0-50 16,9 31-159-16,17 50-159 16,0-17-294-16,14 1-1098 0</inkml:trace>
  <inkml:trace contextRef="#ctx0" brushRef="#br0" timeOffset="211">961 990 1876 0,'0'0'581'0,"0"0"-450"16,0 0 21-16,0 0 76 15,0 0-89-15,0 0-139 16,0 0-116-16,3 0-156 16,33-4-394-16,-1-4-1050 0</inkml:trace>
  <inkml:trace contextRef="#ctx0" brushRef="#br0" timeOffset="857">1587 218 1620 0,'0'0'290'15,"0"0"-198"-15,0 0-4 16,0 0 47-16,0 0-1 15,0 0-114-15,189-32-11 16,-126 32 22-16,5 0-30 16,6 0 78-16,-4 0-31 0,-12 0-31 15,-11 0 21-15,-18 0-38 16,-15 0 0-16,-14 0 30 16,0 0 7-16,-8 0 27 15,-24-3-26-15,-10-3-27 16,-12 0 46-16,-5-9-56 15,-2 6 7-15,-5 0 42 16,0-6-27-16,4 11-1 16,0-3 11-16,10 7-12 15,4 0 58-15,5 0-68 16,7 7-10-16,5 12 52 0,16 8-52 16,1 0-1-1,14 5 5-15,0 5 5 0,0-1 14 16,17 2-24-16,15 1 0 15,11-7 8-15,7 1-8 16,9-2 0-16,2 5-9 16,1-4 19-16,0 7-1 15,5-7-9-15,-2 10 0 16,1-4 36-16,-7-3-28 16,-14 1 4-16,-16-7-12 15,-26 3 1-15,-3 1 33 16,-29-6-34-16,-30 5 0 15,-12-6 30-15,-14-2-30 16,-5-3 6-16,10-7-6 16,4-8 1-16,13-6-15 15,21 0-8-15,25 0-94 0,14 0-371 16,3 0-1610-16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6:37:59.545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0 1820 0,'0'0'624'0,"0"0"-529"16,0 0-64-16,0 0-31 15,0 0-198-15,0 0-709 0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6:38:01.538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0 428 0,'0'0'2200'0,"0"0"-2084"0,0 0-116 16,0 0-1-16,0 0-82 15,0 0-630-15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6:38:01.666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0 709 0,'0'0'1777'0,"0"0"-1552"16,0 0-171-16,0 0-54 15,0 0-224-15,0 0-1495 0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6:38:00.188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300 752 1884 0,'0'0'310'0,"0"0"-207"15,0 0-48 1,0 0 148-16,0 0 33 0,-71-159-142 16,45 143-36-16,-7 12 17 15,1 4-36-15,-5 8-21 16,1 27-18-16,7 16 12 16,6 8-26-16,16 1 2 15,7 1-64-15,0-12 12 16,33-14-111-16,7-14 13 15,2-12-22-15,1-9 21 16,-8 0 45-16,-5-26 51 16,-10-4 67-16,-8 1 36 15,-5 2 70-15,-4 8 55 0,-3 3 19 16,0 13-3-16,0 3-17 16,3 3-137-16,8 38-15 15,1 18 23-15,8 23-8 16,6 16-4-16,4 14-13 15,2 6 53-15,5-1 17 16,-1-5-52-16,-10-14-12 16,-10-16 13-16,-12-13-17 15,-4-20 8-15,-20-12 5 16,-29-6-15-16,-7-14 23 16,-6-10-28-16,3-7-1 15,4 0 15-15,8-30-15 16,15-14 0-16,15-19-12 0,17-19-64 15,6-15-55-15,70-71-230 16,0 21-393-16,-8 12-1096 16</inkml:trace>
  <inkml:trace contextRef="#ctx0" brushRef="#br0" timeOffset="226">808 0 1835 0,'0'0'550'0,"0"0"-432"16,0 0-43-16,0 0 80 15,0 0-30-15,13 181-11 16,-2-75-28-16,-2 8-75 16,0 1-1-16,2-2-10 0,2-14-1 15,0-10-57-15,-3-19-86 16,-7-20-312-16,0-19-92 15,-3-21-870-15</inkml:trace>
  <inkml:trace contextRef="#ctx0" brushRef="#br0" timeOffset="624">520 537 75 0,'0'0'1713'15,"0"0"-1491"-15,0 0-155 0,0 0 44 16,0 0 55 0,196-3-27-16,-123-3-88 0,5 3-31 15,-5 3 34-15,-8 0-9 16,-3 3 5-16,-13 18-12 16,-10 7-17-16,-13 5 25 15,-6 5-46-15,-14 1 0 16,-6 2 30-16,0-2-29 15,0-10-1-15,0-5-1 16,-3-10-7-16,-3-8-4 16,-3-6 6-16,-5 0 5 15,3-10-11-15,2-21 7 0,6-7-11 16,3-6-5-16,0-6-4 16,3 3 25-16,20 0-37 15,3 8-12-15,7 4 35 16,4 11-79-16,1 6-50 15,-2 10-48-15,13 8-68 16,-13 0-45-16,-2 0-576 0</inkml:trace>
  <inkml:trace contextRef="#ctx0" brushRef="#br0" timeOffset="827">1716 516 993 0,'0'0'337'0,"0"0"-139"0,0 0-56 15,0 157 22-15,0-110-70 16,0-6-18-16,0-9-76 16,3-11-6-16,9-18-48 15,2-3-190-15,-5 0-527 0</inkml:trace>
  <inkml:trace contextRef="#ctx0" brushRef="#br0" timeOffset="981">1781 216 1610 0,'0'0'499'0,"0"0"-358"15,0 0 70-15,0 0-21 0,0 0-132 16,0 0-58-16,0 0-221 15,12 6-271-15,-4 23-465 0</inkml:trace>
  <inkml:trace contextRef="#ctx0" brushRef="#br0" timeOffset="1172">1634 1342 1984 0,'0'0'625'0,"0"0"-459"16,0 0-16-16,0 0-8 0,0 0-124 15,0 0-18-15,0 0-225 16,42-76-387-16,-2 45-1057 0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6:37:54.309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151 12 1612 0,'0'0'301'0,"0"0"-206"16,0 0-58-16,0 0 129 15,0 0 13-15,0 0-24 16,0 0 5-16,0 0-76 16,0 0-18-16,0 0-19 15,0 0-12-15,0 0 35 16,9 6-69-16,7 29 11 0,16 24 48 15,11 24-20 1,13 17-2-16,12 15-13 16,2 6-7-16,5-3 40 0,-3-5-57 15,0-11 4-15,-10-14 19 16,-6-14-15-16,-7-14 10 16,-13-14-19-16,-13-14 1 15,-8-11 17-15,-4-9-18 16,-8-6-10-16,-3-6-28 15,0 0-62-15,-3-15-107 16,-20-20-543-16,-3 0-988 0</inkml:trace>
  <inkml:trace contextRef="#ctx0" brushRef="#br0" timeOffset="381">6 1041 1657 0,'0'0'322'0,"0"0"-223"16,0 0-34-16,0 0 138 15,0 0-36-15,0 0 0 16,0 0-70-16,-23 0-54 15,23-3 42-15,16-24-44 16,23-15-23-16,20-16 39 16,23-15-41-16,20-18 11 15,20-10 4-15,11-1-17 0,8-8 34 16,-4 10-48-16,-6 6 0 16,-23 14 41-16,-22 18-41 15,-28 17 0-15,-22 16-1 16,-16 15 1-16,-14 7 24 15,-6 7-24-15,0 0-57 16,0 0-68-16,-23 0-464 16,1 0-710-16</inkml:trace>
  <inkml:trace contextRef="#ctx0" brushRef="#br0" timeOffset="1532">1754 516 1726 0,'0'0'366'15,"0"0"-251"-15,0 0-66 16,0 0-48-16,0 0 25 16,0 0-26-16,0 0-241 15,37 3-94-15,-31 6-1313 0</inkml:trace>
  <inkml:trace contextRef="#ctx0" brushRef="#br0" timeOffset="1679">1754 978 2232 0,'0'0'472'0,"0"0"-409"0,0 0-40 16,0 0-23-16,0 0-47 16,0 0-602-16</inkml:trace>
  <inkml:trace contextRef="#ctx0" brushRef="#br0" timeOffset="4127">1786 498 920 0,'0'0'382'16,"0"0"-209"-16,0 0-61 15,0 0 28-15,0 0 38 16,0 0-42-16,0 0-50 16,-35 0-17-16,35 4-46 15,0 4 3-15,0 10-19 0,0 15 34 16,0 8 30-1,0 12-62-15,0 8 6 0,0 2 18 16,0-3-32 0,0-3 8-16,0-9-9 0,0-10 0 15,0-9 9-15,0-8-9 16,0-10-1-16,0-1 1 16,0-10 0-16,0 0 15 15,0 0 0-15,0-15 10 16,6-21 18-16,3-8-43 15,8-10 0-15,3 0 8 16,3-5-7-16,2 6 12 16,3 6-13-16,1 5 0 15,1 12 29-15,-1 11-29 16,0 9 0-16,4 10 0 0,4 0 0 16,-2 31-4-16,4 15 5 15,-6 7-1-15,-4 8 15 16,-6 4-15-16,-6-2 0 15,-4-5 0-15,-6-8-7 16,-1-8 6-16,-3-11-22 16,1-9-6-16,-1-11 20 15,0-8-34-15,0-3 42 16,8 0-9-16,4-23-13 16,12-16 23-16,8-17-36 15,8-8 8-15,10-13-3 16,6-3-28-16,4-2 25 0,-3-2 22 15,0 4 12-15,-4 2-10 16,-11 5 10-16,-8 5 0 16,-15 9 63-16,-12 9-6 15,-10 8 18-15,0 8 29 16,0 4-40-16,-20 2 52 16,-6 13-25-16,3-1-34 15,-3 7 4-15,4 6-52 16,2 3 1-16,0 3-10 15,0 33 0-15,1 22-9 16,2 22 9-16,5 14 0 16,4 9-21-16,8 3 18 15,0-3-10-15,0-6-27 16,0-14-31-16,8-12 31 16,4-15-34-16,-1-17 5 0,1-16 62 15,-2-14-32-15,0-9 23 16,0 0 1-16,2-21 15 15,5-17 22-15,3-13-22 16,3-1 0-16,-1-4-1 16,6 5 1-16,-3 14 0 15,1 9 0-15,0 14 0 16,4 14-13-16,-1 0 2 16,5 25 11-16,-2 15 8 15,1 8-1-15,-4 4-2 16,-3-2-5-16,-4-3-23 15,3-8 8-15,-7-11-117 16,12-18-104-16,-4-7-88 0,-3-3-36 16</inkml:trace>
  <inkml:trace contextRef="#ctx0" brushRef="#br0" timeOffset="4844">3554 627 1023 0,'0'0'385'16,"0"0"-183"-16,0 0-49 16,0 0 137-16,0 0-35 15,0 0-93-15,0 0-31 16,-65-18-87-16,36 18-9 0,-8 0-1 16,-2 21-22-16,1 16-11 15,4 7-1-15,12 2 0 16,8 2-1-16,14-3-26 15,0-8-22-15,11-7-35 16,14-12-32-16,9-12 8 16,1-6 19-16,1 0-5 15,-4-21 22-15,-5-8-17 16,-4 2 72-16,-11 2 17 16,-1 8 44-16,-8 13 48 15,-3 4-36-15,0 0 2 16,3 3-58-16,5 22 0 15,1 8 8-15,4-1-8 0,3-2 1 16,6-6 2 0,6-11 7-16,4-13-10 0,1 0 10 15,-1-5-2-15,1-24-8 16,1-11 17-16,-8 0 0 16,-4 5 29-16,-5 9 51 15,-11 8-36-15,-3 7-4 16,0 11-38-16,-3 0 10 15,3 19-29-15,2 17 0 16,-5 5 28-16,3-2-28 16,-3-4-9-16,0-6 0 15,0-11-6-15,0-9 0 16,0-9 3-16,0 0 12 16,3-9 32-16,0-24-32 15,11-8 0-15,-2-9-2 0,11 1 12 16,-1 4-10-16,12 6 0 15,2 13 9-15,7 13 3 16,5 13-4-16,1 0-8 16,4 39 65-16,-4 14-30 15,-7 10 6-15,-5 4-20 16,-9-6-19-16,-8-5 23 16,-3-14-25-16,-6-13-7 15,-8-11-19-15,-3-18-138 16,0-18-23-16,0-14-404 0</inkml:trace>
  <inkml:trace contextRef="#ctx0" brushRef="#br0" timeOffset="5074">3341 466 1654 0,'0'0'344'0,"0"0"-211"16,0 0-58-16,0 0 131 15,0 0-56-15,0 0-83 16,184-165-25-16,-147 159-42 16,-3 6-76-16,0 27-153 0,-8 20-266 15,-10 6-864-15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6:42:08.233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59 20 1343 0,'0'0'619'0,"0"0"-553"15,0 0-34-15,204 13 67 16,-130-3 61-16,8 3-17 15,6-2-55-15,8-5-25 16,-11 0 33-16,-9-3-45 16,-28-3-12-16,-25 0-11 15,-20 0 56-15,-3 0 68 16,-36-6-104-16,-22-12-13 16,-18 3-8-16,-9 2-8 15,-3 0 5-15,3 7-3 16,9 6-4-16,8 0 24 15,5 0-40-15,12 9 4 0,7 14 2 16,6 13-5-16,7 8 11 16,9 6-13-16,8 4 0 15,11-1 5-15,3 0-4 16,0-4-1-16,27-1 0 16,16 2 0-16,19 2 8 15,12 0-8-15,11 4 0 16,11-4 10-16,-5 4-4 15,-3 0 12-15,-15-2 0 16,-21-2 14-16,-22-2 16 16,-30-1-48-16,0-1 0 15,-56 2-1-15,-20-3-15 0,-64 7-61 16,19-16-135-16,-1-9-824 16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6:42:06.079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0 163 228 0,'0'0'1640'16,"0"0"-1402"-16,0 0-87 0,207-2 116 16,-136 30-30-16,-15 17-115 15,-16 13-47-15,-24 22 17 16,-16 11-41-16,-27 13-7 16,-34 4-14-16,-9-7-21 15,5-14 16-15,16-14-25 16,16-19 0-16,24-18-9 15,9-13 0-15,26-8 9 16,42-9-44-16,28-6-81 16,88-27-177-16,-22-17-461 0,-7-3-781 0</inkml:trace>
  <inkml:trace contextRef="#ctx0" brushRef="#br0" timeOffset="207">1314 853 1918 0,'0'0'487'15,"0"0"-405"-15,0 0 56 16,0 0 93-16,6 196-105 16,-6-134-63-16,0 6-5 15,-17-3-58-15,-19-4-41 16,-22-2-104-16,8-18-312 0,7-17-370 15</inkml:trace>
  <inkml:trace contextRef="#ctx0" brushRef="#br0" timeOffset="637">1748 121 1859 0,'0'0'334'16,"0"0"-208"-16,190-38-18 16,-94 32 69-16,-5 6-4 15,-3 8-70-15,-21 31-33 16,-29 9-41-16,-28 7-11 0,-10 7 24 16,-33 0-41-16,-22-3 13 15,-7-10-5-15,0-6-7 16,8-15 4-16,15-10-6 15,13-6 0-15,17-9 0 16,9-3-11-16,0 0-26 16,23 0 10-16,22 6 21 15,11 5-3-15,7 13 0 16,8 13 9-16,1 6-7 16,0 6 8-16,-9 12-1 15,-15-1 27-15,-17 3-6 16,-28 0 30-16,-3-6-23 15,-37-3 11-15,-19-5 15 0,-12-10-53 16,-4-9 8 0,2-13-9-16,8-11-78 0,17-6-88 15,16-19-467-15,15-9-1149 0</inkml:trace>
  <inkml:trace contextRef="#ctx0" brushRef="#br0" timeOffset="844">3159 1066 2046 0,'0'0'335'16,"0"0"-223"-16,0 0 159 0,0 0-115 15,-120 169-87-15,80-135-69 16,1-4-67-16,-1-8-130 15,15-11-367-15,8-11-473 0</inkml:trace>
  <inkml:trace contextRef="#ctx0" brushRef="#br0" timeOffset="1149">4040 0 2234 0,'0'0'347'0,"0"0"-291"15,0 0 49-15,0 0 102 16,-101 165-68-16,39-70-94 16,0 2-34-16,0 0 16 15,9-9-27-15,13-17 0 16,20-18 3-16,20-18-2 15,0-13-2-15,34-12-4 16,22-6 5-16,21-4 9 16,19 0-9-16,9 0-21 15,6-14-23-15,10-16-159 16,-27 6-330-16,-27-3-467 0</inkml:trace>
  <inkml:trace contextRef="#ctx0" brushRef="#br0" timeOffset="1362">4204 234 2058 0,'0'0'350'16,"0"0"-197"-16,-20 199 33 15,14-96 58-15,3 8-72 16,3 0-111-16,0 1-40 15,0-6-21-15,0-9-16 0,0 13-76 16,-17-28-280 0,-3-24-635-16</inkml:trace>
  <inkml:trace contextRef="#ctx0" brushRef="#br0" timeOffset="1588">4535 1144 1991 0,'0'0'693'0,"0"0"-608"16,0 0-32-16,9 186 160 16,-9-125-109-16,0 1-71 15,-12 3-9-15,-16-6-24 0,-3 0-74 16,-9-13-186-16,4-13-489 15,10-18-1241-15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6:42:05.568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0 572 1309 0,'0'0'699'16,"0"0"-566"-16,0 0-41 15,0 0 87-15,153-196-34 16,-104 126-21-16,1-7-63 16,-4 6 11-16,-7 6 13 15,-13 16-13-15,-9 16 31 16,-11 22-34-16,-6 11-14 16,0 21-2-16,0 49-52 0,-6 24 22 15,-11 21 0 1,0 4-23-16,8 4 16 0,4-15-16 15,5-10-57-15,0-18-67 16,17-7-214-16,6-21-392 16,-3-22-1222-16</inkml:trace>
  <inkml:trace contextRef="#ctx0" brushRef="#br0" timeOffset="211">1014 736 1891 0,'0'0'397'0,"0"0"-246"15,0 0 183-15,46 180-116 0,-46-126-88 16,0 5-36-16,-9-5-73 16,-25-1-21-16,-5-7-18 15,-10-12-112-15,13-14-177 16,7-13-535-16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5:59:28.243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0 1302 0,'0'0'332'15,"0"0"-243"-15,0 0 8 16,0 0 62-16,0 0 65 15,0 0-66-15,0 0-62 16,39 4 49-16,-36 42 16 16,0 17-15-16,0 10-35 15,0 7-40-15,8-4-27 16,9 1 1-16,12-10-45 16,7-9 0-16,11-10 0 15,2-12-33-15,4-16-25 16,-7-11-21-16,-4-5-14 15,-11-4 39-15,-12 0 3 0,-12 0 14 16,-10-7 37-16,0 4 6 16,-10 3-6-16,-23 0-12 15,-2 23 12-15,2 13-3 16,4 14 3-16,15 9 0 16,11 4-7-16,3 4 7 15,6-3 0-15,25 4 0 16,3-6 1-16,3-6 8 15,-1-5-9-15,-7-8 0 16,-6-10 3-16,-9-8-3 16,-14-8 10-16,0-3 6 15,-14-5 20-15,-32-1-36 16,-10 2-39-16,-38-3-134 0,12-6-361 16,11-1-816-16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6:42:05.028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763 51 1378 0,'0'0'209'0,"0"0"-130"16,0 0-34-16,0 0 57 16,0 0 46-16,0 0-7 15,-65-47-14-15,51 45-56 16,-5 2 9-16,-7 0 33 16,-7 0-18-16,-10 0-27 0,-6 23 11 15,-10 16-27 1,-3 7 16-16,-6 19-38 0,-1 12-8 15,4 8 26-15,3 10-33 16,12 2 12-16,10 3-9 16,14-5-18-16,13-9 28 15,13-13-28-15,0-8 0 16,27-10 2-16,15-11 5 16,10-9-14-16,10-11 4 15,4-12-17-15,3-12 13 16,3-3-14-16,-4-41-2 15,-6-18 22-15,-5-23 2 0,-15-12 8 16,-13-12 29-16,-18-7-4 16,-11 4 41-16,0 7-50 15,-17 17 5-15,-6 19 14 16,3 26-35-16,4 15 4 16,7 17-13-16,9 11-78 15,0 3-109-15,0 55-344 16,19-4-67-16,1 2-1178 0</inkml:trace>
  <inkml:trace contextRef="#ctx0" brushRef="#br0" timeOffset="227">1101 901 1637 0,'0'0'482'0,"0"0"-408"16,0 0 72-16,0 0 122 16,0 194-75-16,-23-133-79 15,-11 1-62-15,-5 3-43 16,-4 0-9-16,8-9-33 16,11-17-164-16,12-19-283 15,12-20-626-15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6:42:13.714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0 474 149 0,'0'0'1296'16,"0"0"-1068"-16,0 0-130 16,0 0 26-16,0 0 3 0,0 0-7 15,43 20-52-15,-13-20-15 16,5-2 56-16,4-22-55 15,7-9-16-15,4-8-3 16,-4-3-4-16,-4-7 13 16,-5 1 14-16,-5 0 6 15,-4 3 27-15,-3 4-28 16,-10 7 24-16,-1 9-17 16,-8 8-9-16,1 3 5 15,-4 7-39-15,-3 7 8 16,0 2 11-16,0 0-45 15,0 0 14-15,0 2-15 16,0 29 1-16,0 15 17 0,3 19-11 16,0 14-7-1,-3 8 6-15,0-3-4 0,0-9-2 16,0 1 0 0,0-16 1-16,0-5 15 0,0-12-16 15,0-8 0-15,-3-11 6 16,0-6-6-16,3-9-4 15,-3 0 2-15,3-3-22 16,0-1 0-16,-4 1-84 16,4 0-38-16,0 3-99 15,0-3-246-15,0-3-280 0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6:42:14.888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118 170 1502 0,'0'0'292'16,"0"0"-195"-16,0 0-53 16,0 0 98-16,0 0 16 15,0 0-50-15,0 0-82 16,14-120 26-16,6 101 20 16,2 5-7-16,1 5 0 15,6 3-27-15,1 6 27 16,-1 0 17-16,0 15-41 0,-2 16 8 15,-4 9-12 1,-3 10-10-16,-14 2 9 0,-6 9-28 16,0-3 4-16,-6 1 7 15,-27 0-13-15,-10 0 3 16,-6-7-9-16,-4-2 1 16,5-11 20-16,-1-9-21 15,13-11 0-15,5-6 14 16,13-9-13-16,4 1 6 15,8-5-7-15,2 0 0 16,4 0 17-16,0 0-17 16,0 0 0-16,0 0-1 15,0 0-8-15,7 0 9 16,13 0 0-16,3 0 0 16,3 0 14-16,3 8-13 15,1 2 7-15,2 1 27 16,4 3-19-16,1 2 8 0,2-2-9 15,-4-2-14-15,5-3 47 16,-4-3-30-16,1-6 15 16,-9 0 9-16,-2 0-42 15,-3 0 22-15,-6 0-22 16,-1 0 0-16,-2-12-1 16,-5 1-7-16,5-16-90 15,-8 3-223-15,-6 4-679 0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6:42:15.825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0 121 1053 0,'0'0'708'0,"0"0"-570"16,0 0-109-16,0 0 100 15,0 0 80-15,0 0-90 16,0 0-69-16,134-115-11 16,-92 115 4-16,1 0 25 15,-7 12-23-15,-7 15-17 0,-5 4 24 16,-14 5-46-16,-10 2-5 15,0 4 14-15,-3-5-4 16,-20-1 2-16,-8-7-4 16,3-1 6-16,-1-11 45 15,9-6-4-15,3-5-8 16,7-3-10-16,4-3-17 16,6 0 12-16,0 0-32 15,0 0 8-15,6 0-9 16,16 3-5-16,9 9-2 15,5 9 6-15,-1 5 1 16,5 5 0-16,-1 5 0 16,-2 1 0-16,-9 1 5 15,-8-5-5-15,-14-5 0 16,-6-4 0-16,0-3 5 0,-26-5 33 16,-10-3-8-16,-10-4 26 15,-2 0 8-15,-1-7-41 16,2 2 13-16,12-2-17 15,2 2-18-15,10-2 9 16,6 5-10-16,14 12-118 16,3-1-249-16,0 3-636 0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6:42:17.309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29 1 1460 0,'0'0'224'0,"0"0"-153"16,0 0-52-16,0 0 9 15,0 0 86-15,210 0-65 16,-164 0-27-16,-7 0-6 16,-10 0-15-16,-9 0 47 15,-7 0 11-15,-10 0 8 16,-3 0 88-16,0 0 8 16,0 0-53-16,-22 0-7 15,-6 0-51-15,-1 0-1 16,-3 0-17-16,-7 0-7 15,3 4 33-15,-1 9-39 0,5 2 19 16,2 9 21-16,1-2-28 16,6 3 2-16,3-4-16 15,4 4-10-15,7 0 32 16,4-4-41-16,5 0 0 16,0-4 13-16,0 4-12 15,17-1-2-15,6 1 0 16,4 3 1-16,2-4 0 15,3 6 0-15,4-5 0 16,4 11-5-16,-1 1 7 16,-3-1-2-16,-7 7 0 15,-9 3 0-15,-6-11 9 0,-14 3-9 16,0-3 0 0,-5 3 26-16,-24 0-17 0,-10 5 6 15,-1-7-13-15,1-12-2 16,1-1 18-16,5-15-18 15,4-4-22-15,-8-25-52 16,11-15-216-16,4-12-518 0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6:42:16.289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216 0 1837 0,'0'0'472'0,"0"0"-427"16,0 0 24-16,0 0 72 15,-73 174 11-15,44-118-77 16,0-5-23-16,2-2 21 15,4-15-16-15,6-6-10 16,8-10 20-16,3-7-40 16,3-7 13-16,3-4-19 15,0 0-13-15,0 0 23 16,6 0-30-16,17 0 5 16,6 0 15-16,4 0-21 15,7 4 0-15,2 3-12 16,4-1-86-16,13-6-48 15,-10 0-400-15,-16 0-414 0</inkml:trace>
  <inkml:trace contextRef="#ctx0" brushRef="#br0" timeOffset="205">330 281 1967 0,'0'0'523'0,"0"0"-414"16,0 0-42-16,-9 201 130 0,5-132-64 15,1 4-129-15,-1 1-4 16,-5 24-142-16,3-25-201 16,-8-8-586-16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6:42:25.457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509 42 1731 0,'0'0'268'0,"0"0"-143"0,0 0-66 15,0 0 78-15,0 0 77 16,0 0-61-16,0 0-20 16,-98-43-88-16,78 43-2 15,-3 0 69-15,-3 15-72 16,-7 17-1-16,-6 9-16 16,-4 12-22-16,-3 12 63 15,4 8-63-15,2 6-1 16,9 8 54-16,3 1-48 15,8 3 22-15,8-6-7 16,9-3-19-16,3-5 33 0,0-3-35 16,0-3 0-16,12-6 44 15,11-6-44-15,5-3 15 16,0-9-15-16,4-10 1 16,2-1 22-16,-1-9-23 15,2-9 0-15,5-4-11 16,2-8 11-16,11-6-13 15,-1 0 4-15,7-24 9 16,3-17-21-16,1-12 21 16,-4-17 0-16,-8-10 4 15,-8-14-2-15,-13-8-4 16,-10-11-2-16,-14-5 4 16,-6 3 19-16,0 9-10 15,-17 11-9-15,-19 20 60 0,-2 12-25 16,-9 19 8-16,-2 12-13 15,1 14-22-15,8 6 26 16,10 9-34-16,15 3-55 16,15 0-46-16,19 0-230 15,13 6-765-15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6:44:24.739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854 781 933 0,'0'0'271'0,"0"0"-147"16,0 0-26-16,0 0 54 15,0 0-6-15,3-2-82 16,-3 0-11-16,-3 2 51 15,0-7 30-15,3 1 20 16,-3-2-51-16,-1-4-21 16,-2-3 25-16,0-2-36 0,-8 2-5 15,-3-3-5 1,-6-1-28-16,-5 6 44 0,-9 0-60 16,2 5-17-16,-9 2 43 15,2 6-43-15,-4 0 23 16,0 0 7-16,-2 12-14 15,-8 14 38-15,-1 7-43 16,0 9-10-16,-5 12 51 16,2 3-37-16,7 4 4 15,11 4-18-15,13 0-1 16,9 0 60-16,11 2-47 16,9 2 1-16,0-4 34 15,3 0-39-15,20-7 22 16,9-5-14-16,1-3-16 15,6-6 27-15,4-4-28 16,0-12 0-16,2-2 17 16,-2-7-8-16,2-12-18 0,5-7 7 15,5 0-21-15,7-4 5 16,37-38-165-16,-17 3-168 16,-11 4-553-16</inkml:trace>
  <inkml:trace contextRef="#ctx0" brushRef="#br0" timeOffset="1337">1342 51 1264 0,'0'0'409'16,"0"0"-254"-16,0 0-33 16,0 0 49-16,0 0 31 15,0 0-123-15,0 0-55 16,-29-17 10-16,55 17-33 15,7 0-1-15,10 0 6 16,-1 0-6-16,4 0 21 16,-4 0-21-16,1 0 0 15,-14 0 7-15,-3 0 0 16,-13 0-6-16,-7 0-1 16,-6 0 0-16,0 0 112 15,-9-3-45-15,-20-5-53 16,-10-3 18-16,-4 5-17 0,1 1-15 15,-5 5 0-15,9 0 9 16,-2 0-10-16,7 0 1 16,1 0 0-16,5 5 9 15,1 13-9-15,3 6-2 16,6 3 2-16,5-2 0 16,2 3 3-16,3 1-3 15,4-4 0-15,3 0-6 16,0 0 12-16,0-5-10 15,0-6 4-15,0 1 0 16,0-5 9-16,0-6-9 16,0 2-2-16,0-6 2 15,0 4 6-15,0-4 4 0,0 0 1 16,3 0 4-16,7 0 19 16,3 0-33-16,7 0-1 15,3 0 16-15,3 3-15 16,4 1-1-16,2 12 0 15,4 2 0-15,1 6 4 16,-5 8-3-16,-2 4-1 16,-7 1 3-16,-8 1-3 15,-4 1-9-15,-11-5-1 16,0-4 10-16,0-6 5 16,-31-6-5-16,-1-6 0 15,-10-9 28-15,-4-3 2 16,-1 0 27-16,9 0-11 15,2-13-16-15,7 0 19 0,9 0-49 16,10 7 0-16,10 6-103 16,0 0-363-16,19 4-448 0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6:44:30.399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92 0 1536 0,'0'0'289'15,"0"0"-151"-15,0 0-56 16,0 0 89-16,0 0-65 15,0 0-62-15,0 0 4 16,68 0-48-16,-32 8 0 16,1 11 5-16,-1 0-5 0,-1 8 0 15,-5 1-1-15,-10 3 2 16,-11 2 15-16,-9 2-16 16,0 2 0-16,-12-6 18 15,-21-2-17-15,-4-3 26 16,2-7 7-16,-1-7 24 15,10-4 54-15,2-5-42 16,12-3-24-16,6 3 13 16,1-3-59-16,5 3 2 15,0 3-2-15,0 3-17 16,23 8 4-16,7 10-26 16,7 3-42-16,5 8 68 0,4-1-21 15,-4 6 26 1,-5-3 7-16,-11 0 1 15,-14-9-4-15,-12 3 4 0,0-9 0 16,-35-2 78 0,-11-4-14-16,-7-9-4 0,-6-1-17 15,0-5 3-15,4-4 43 16,5 0-68-16,12 0-20 16,14 0 11-16,11-8-12 15,13-7-121-15,26-12-214 16,23-1-338-16,4 3-932 0</inkml:trace>
  <inkml:trace contextRef="#ctx0" brushRef="#br0" timeOffset="467">966 183 1938 0,'0'0'507'0,"0"0"-363"16,0 0 2-16,0 0 45 16,-167-22-71-16,128 26-74 15,5 22 14-15,9 13-60 16,8 2 0-16,17 7-1 16,0-2 1-16,7-2-29 15,28-9-56-15,12-11-29 16,2-15-10-16,3-9-50 0,-2 0 22 15,-8-29 106-15,-10-4 19 16,-9 1 27-16,-12 3 76 16,-5 5 56-16,-6 13 83 15,0 11-81-15,0 0-53 16,0 17 1-16,-3 33-68 16,-3 17 4-16,-2 13-5 15,8 8-11-15,-3 1 33 16,3-3-34-16,0-10-1 15,-3-11 32-15,-3-11-26 16,-8-17-2-16,-6-11 3 16,-5-7-6-16,-12-11 31 15,-2-8-32-15,-7 0-26 0,7-4-10 16,1-36-124 0,13 2-357-16,10-1-539 0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6:44:31.234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704 491 2043 0,'0'0'290'16,"0"0"-204"-16,-68 176 134 16,11-20-2-16,-18 50-22 15,-14 19-121-15,4-5-6 16,3-23 33-16,23-53-56 15,17-27-9-15,10-39-35 16,6-16 4-16,-1-3 6 16,4-3-12-16,3-3-17 15,5-18-7-15,10-15-109 16,5-20-141-16,0 0-470 0,14-7-1217 16</inkml:trace>
  <inkml:trace contextRef="#ctx0" brushRef="#br0" timeOffset="496">2036 814 1722 0,'0'0'372'16,"0"0"-289"-16,0 0 42 16,0 0 90-16,-9-156-3 15,-8 125-60-15,-6 3-77 16,-6 3-17-16,-10 15 33 15,-11 3-38-15,-12 7 22 16,-10 9-75-16,-7 27 15 16,-6 20 29-16,-3 12-22 15,3 17 5-15,9 9-5 16,11 3-13-16,16 8 57 16,20-3-64-16,13-2-1 0,16-2 37 15,0-7-22-15,28-9 4 16,26-11-5-16,17-15-14 15,20-13 28-15,18-16-29 16,11-15 0-16,2-12-11 16,-7 0-20-16,-17-18-31 15,-16-12-38-15,-14-19-144 16,-21 8-324-16,-21 0-1164 0</inkml:trace>
  <inkml:trace contextRef="#ctx0" brushRef="#br0" timeOffset="1327">2630 22 1802 0,'0'0'347'16,"0"0"-220"-16,0 0-106 15,0 0 97-15,0 0-17 16,0 0-66-16,0 0-23 16,193-11-12-16,-134 11 0 15,-5 1 14-15,-8 6-14 0,-6-3 0 16,-18 1-1-16,-11-5 2 16,-11 0-1-16,0 0 49 15,-11 0 2-15,-24 0 5 16,-15-6-42-16,-1-5 17 15,-9 4 29-15,1 3-17 16,0 4 12-16,7 0 7 16,4 0-12-16,8 15 36 15,7 2-85-15,10 5 11 16,9 1 7-16,8 1-19 16,6 3 6-16,0-4-6 0,0 3 0 15,20-4 10-15,6 2-10 16,4 1-13-16,5-1 12 15,8 4 2-15,4 3-1 16,1 7 0-16,4 6 0 16,1 6-1-16,-1 3 1 15,-10 4 0-15,-5-3-1 16,-18 0 2-16,-15-1 10 16,-4-1-11-16,-20 0 0 15,-29-8 19-15,-7-4-19 16,-6-9 0-16,4-10 2 15,2-8-2-15,13-10-12 16,7-3-56-16,13 0-207 16,9 0-418-16</inkml:trace>
  <inkml:trace contextRef="#ctx0" brushRef="#br0" timeOffset="2004">2491 1869 2165 0,'0'0'308'15,"0"0"-308"-15,0 0 0 16,0 0 5-16,0 0 75 16,213 0-7-16,-140 0-73 15,-5 0 0-15,-2 0 0 16,-15 0 0-16,-11 2 13 15,-17-2-5-15,-13 0-8 16,-10 0 99-16,0 0 23 16,-23 0-56-16,-13 0-36 15,-7 0-11-15,-5 0 35 0,-2 0-29 16,1 0-8-16,4 0 34 16,2 9-50-16,10 4 11 15,10 1 8-15,3 1-20 16,8 6 16-16,4 2-16 15,2 1 0-15,6 4 14 16,0 0-14-16,0-2-9 16,17 1 9-16,3 2-2 15,9 0-7-15,7 4 9 16,4 3 0-16,-1-1-1 16,4 3 1-16,-5 1-6 15,-8-7 0-15,-7 1 12 16,-10-5-2-16,-13-1-4 0,0-2 0 15,-10-4 36 1,-22-2-36-16,-15 2 0 0,-5-7 0 16,-1-4 9-16,4-2-7 15,10-8-2-15,13 0-42 16,26-3-77-16,0-20-398 16,3-6-446-16</inkml:trace>
  <inkml:trace contextRef="#ctx0" brushRef="#br0" timeOffset="2313">3324 2022 2199 0,'0'0'557'16,"0"0"-487"-16,0 0-25 15,0 0 46-15,0 0 44 16,165-73-71-16,-118 73-58 16,5 15 21-16,-6 22-18 15,-7 17 36-15,-19 13 27 16,-20 11-71-16,0 4 24 16,-37 0 18-16,-5-7-37 15,-1-10 38-15,24-17-44 16,19-18 1-16,66-24-1 15,159-26-18-15,-5-31-124 0,10-16-940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5:56:16.267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256 0 1753 0,'0'0'365'0,"0"0"-193"16,0 0 40-16,0 0-15 0,0 0-102 16,0 0-2-16,62 98 37 15,-8-25-58-15,13 18 22 16,5 16-26-16,-1 11 1 15,5 3-10-15,-8-1-33 16,-5-8 3-16,-7-14-29 16,-8-16 0-16,-5-21 18 15,-7-13-16-15,-10-16-2 16,-9-8 12-16,-8-12-12 16,-9-7-18-16,0-5-42 15,0-8-91-15,-3-21-299 16,-14-3-475-16</inkml:trace>
  <inkml:trace contextRef="#ctx0" brushRef="#br0" timeOffset="400">1083 169 80 0,'0'0'1805'0,"0"0"-1527"15,0 0-152-15,0 0 132 16,0 0 1-16,0 0-58 0,0 0-115 16,-54-4-57-1,17 32 19-15,-5 9-29 0,-15 16 13 16,-5 16 5-16,-12 10-13 15,-8 13 12-15,-6 5-5 16,-8 5-14-16,0 2 28 16,5-4-44-16,9-12 23 15,14-15-5-15,12-12-18 16,16-18-2-16,11-8-2 16,13-11 3-16,6-9-7 15,7-9-23-15,3-6-57 16,0 0-46-16,26-30-159 15,6-11-176-15,1-4-383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5:59:36.036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0 2531 0,'0'0'0'16,"0"0"-160"-16,0 0-150 15,0 0-43-15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6:44:49.603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593 131 1662 0,'0'0'530'16,"0"0"-376"-16,0 0-34 0,0 0 20 16,0 0 112-16,-66 214-71 15,18-43-84-15,-15 60 25 16,-8 19-70-16,-2-10 12 15,11-28 34-15,13-63-76 16,13-41-8-16,7-34-14 16,3-24-6-16,-1 3 4 15,4-2-98-15,6-4-132 16,14-15-368-16,3-17-624 0</inkml:trace>
  <inkml:trace contextRef="#ctx0" brushRef="#br0" timeOffset="877">1997 628 1393 0,'0'0'327'0,"0"0"-221"0,0 0-10 15,0 0 93 1,0 0-6-16,0 0-36 0,0 0-40 15,-199-145-56-15,149 137 35 16,-4 8-40-16,-6 0 6 16,-8 11 35-16,-5 28-41 15,2 14 5-15,-5 15 2 16,7 14-15-16,13 15 48 16,11 10-68-16,16 4-11 15,18 6 61-15,11-4-53 16,0-6 18-16,28-10-20 15,17-14-13-15,7-13 34 16,13-17-34-16,11-17-1 0,6-13-20 16,9-17-9-16,5-6-25 15,-2 0-98-15,31-50-192 16,-27 5-353-16,-23-1-1227 0</inkml:trace>
  <inkml:trace contextRef="#ctx0" brushRef="#br0" timeOffset="1471">2558 6 1733 0,'0'0'394'16,"0"0"-265"-16,0 0-61 15,0 0 38-15,0 0 24 16,0 0-63-16,0 0-55 16,167 15 20-16,-102-3-25 15,-3-3-7-15,1-2 0 16,-7-5-4-16,-14-2-13 15,-13 0 8-15,-15 0 9 0,-14 0 5 16,0 0 2 0,-20-12 23-16,-19 0 10 0,-15 1 4 15,-5 1 60-15,-6 5-88 16,0 5 5-16,2 0 51 16,12 0-42-16,5 0 24 15,13 15-28-15,13 5-25 16,11 6 20-16,9 7-21 15,0 5 0-15,6 4-7 16,23 2 8-16,10-2-2 16,4-2-17-16,2 2 3 15,6-7 7-15,-6-3-14 16,-2 1 0-16,-7-3 8 16,-4 2 19-16,-6-2-5 15,-10-4 0-15,-8 3 10 0,-8-2 21 16,0-4-28-16,-20 4 11 15,-13-3-19-15,-10 1 5 16,1 2-67-16,-14 9-99 16,13-10-187-16,5-6-463 0</inkml:trace>
  <inkml:trace contextRef="#ctx0" brushRef="#br0" timeOffset="2087">2672 1841 1991 0,'0'0'474'16,"0"0"-463"-16,0 0 21 16,0 0 166-16,0 0-51 15,0 0-98-15,0 0-6 16,209 11-35-16,-156-10-4 16,-1-1 31-16,-2 0-5 0,-10 0 41 15,-15 0-51 1,-8 0-20-16,-17 0 42 0,0 0 1 15,-7 0 14-15,-28 0-46 16,-9 0-4-16,-5 0 5 16,0 0-12-16,4 0 0 15,5 0-3-15,7 0 20 16,4 9-23-16,6 4 6 16,10 1 0-16,4 1 0 15,4 6 0-15,5 6 0 16,0 0-5-16,5-1 5 15,10 0 0-15,7 0 0 16,3-2 0-16,-2 0-8 16,-4-1 8-16,-4 1 0 15,-1-1-7-15,-11 1 7 0,-3-1 0 16,0 4 7 0,-12-1-6-16,-21 4 38 0,-10-4-39 15,-2 1 0-15,-6-6-4 16,9-4 4-16,10-4-9 15,9-9-27-15,20-4-104 16,3 0-151-16,32-2-395 16,8-16-675-16</inkml:trace>
  <inkml:trace contextRef="#ctx0" brushRef="#br0" timeOffset="2374">3284 1923 1335 0,'0'0'976'0,"0"0"-782"16,0 0-52-16,0 0 58 15,0 0 9-15,190-40-94 16,-154 44-65-16,-6 25 17 16,-14 13-55-16,-16 11 2 15,0 8 42-15,-10 3-48 16,-23 1 5-16,1-9-13 15,2-8 8-15,10-15 8 16,14-13-16-16,6-9 0 16,0-11-16-16,42 0-14 0,27 0-60 15,72-34-176 1,-10 1-525-16,-10 1-1303 0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6:44:47.660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651 608 1485 0,'0'0'255'16,"0"0"-162"-16,0 0 1 16,0 0 104-16,0 0 56 15,0 0-105-15,-141-151-63 16,98 148 0-16,-8 3-44 16,-8 18-9-16,-7 26 54 15,1 18-32-15,3 11 3 16,6 19-20-16,7 4-19 0,13 11 56 15,16-4-68 1,17-3-5-16,3-1 44 0,3-15-40 16,23-7 15-16,7-9-16 15,3-12-4-15,-1-9 19 16,8-15-20-16,4-14-6 16,2-9 5-16,7-9-42 15,6 0-45-15,3-31-63 16,26-30-204-16,-15 5-276 15,-10 1-1220-15</inkml:trace>
  <inkml:trace contextRef="#ctx0" brushRef="#br0" timeOffset="528">1251 0 1588 0,'0'0'314'16,"0"0"-235"-16,0 0 44 16,0 0 86-16,0 0-33 15,-115 177-69-15,75-112-35 16,-2-4 44-16,-4-5-71 15,7-11-5-15,7-10 42 16,9-14-40-16,9-5 3 0,8-14-3 16,6-2-27-16,0 0 46 15,3 0-61-15,23 0 1 16,11-12-19-16,8 0 18 16,1 6-42-16,-1 3-55 15,-2 3-49-15,-4 0-29 16,-2 0-116-16,-5-2-61 15,-5-10 131-15,-7-3-47 16,-5-9 97-16,-11-6 161 16,-4-4 10-16,0 0 203 15,0 3-34-15,-10 8 31 16,-7 4 124-16,5 17-53 0,1 2-37 16,-5 17-144-1,3 33-4-15,0 13 35 0,4 12-92 16,1 5-28-16,5 6-2 15,3 4-43-15,0 38-216 16,0-23-315-16,0-13-581 0</inkml:trace>
  <inkml:trace contextRef="#ctx0" brushRef="#br0" timeOffset="1036">1122 1574 2023 0,'0'0'351'0,"0"0"-317"15,0 0 6-15,0 0-16 16,0 0 129-16,0 0-108 15,0 0-8-15,96 44-37 16,-70-23 0-16,-13 4 13 16,-10 9-13-16,-3-3 0 15,0 3 8-15,-23-3-7 16,-2-3 4-16,2-8-5 16,3-5 1-16,6-7 48 15,5-1-41-15,5-4-7 0,4-2 10 16,0 4-9-16,0 3-3 15,13 7 1-15,13 7 0 16,2 4-12 0,3 5 12-16,3 8 0 0,-2 3 9 15,-2 1 6-15,-7 1 9 16,-11-5-15-16,-12-5 7 16,0-3 51-16,-12-6-37 15,-28-3 8-15,-10-4 14 16,-4-7-51-16,-3-5 18 15,9-6-19-15,5 0-27 16,21 0-40-16,22-23-214 0,6-6-386 16,27-1-662-16</inkml:trace>
  <inkml:trace contextRef="#ctx0" brushRef="#br0" timeOffset="1493">1954 1700 2029 0,'0'0'566'15,"0"0"-478"-15,0 0 82 16,0 0 19-16,0 0-28 16,0 0-119-16,-173-44-42 0,134 77 22 15,10 6-20-15,9 4-4 16,12 4-7-16,8-8-27 15,4-3-3-15,29-16-72 16,6-7-38-16,7-13 17 16,0 0 10-16,-7-10 43 15,-6-13 46-15,-7-5 33 16,-14 8 56-16,-4 3 52 16,-5 7 18-16,-3 10 35 15,0 0-89-15,3 0-36 16,3 18-12-16,8 18 6 15,3 8 26-15,2 6-56 16,7 9 0-16,0 0 44 0,-6-3-44 16,-7 0 15-1,-13-9-13-15,0-5 5 0,-10-11 44 16,-30-4-51-16,-2-8 0 16,-7-8-21-16,0-9-7 15,7-2-47-15,12-13-132 16,10-15-329-16,11-4-345 0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6:44:45.077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743 612 1134 0,'0'0'365'16,"0"0"-209"-16,0 0-37 16,0 0 9-16,0 0 22 15,-9-48 10-15,3 39-66 16,3-4-32-16,-5 1 51 16,5-1-34-16,-3 1-24 15,-4 0-15-15,4 1-14 16,-5 2 45-16,-1 2-54 15,-5 1-11-15,-3 4 22 16,-5 2-22-16,-9 0-2 16,2 0-4-16,-7 0 0 15,-1 7 5-15,-2 10-5 0,-1 0 0 16,-2 7 11 0,-1 1-10-16,-1 5 11 0,5 5 9 15,-1 7-4-15,0 3 44 16,12 2-60-16,0 6 5 15,8-1 36-15,8 5-25 16,8-4-4-16,4 2 15 16,3 2-13-16,0-2 27 15,13-2-22-15,13-3-20 16,3 2 37-16,7-12-28 16,1-5-3-16,5-2 6 15,1-10-6-15,6-5 15 16,1-10-21-16,1-5 0 0,2-3 21 15,-1 0-21-15,0 0-22 16,-5-13-50-16,24-23-91 16,-15 7-164-16,-7-4-519 0</inkml:trace>
  <inkml:trace contextRef="#ctx0" brushRef="#br0" timeOffset="703">1179 375 1356 0,'0'0'269'16,"0"0"-213"-16,0 0-17 15,0 0 15-15,0 0 57 16,0 0-61-16,0 0-35 0,73-21 39 16,-44-5-38-16,4-6 7 15,-1-7 49-15,-1-5-2 16,-6-3 40-16,-2 4-3 15,-11 0 4-15,-1 8 23 16,-5 11-34-16,-6 10-10 16,0 7 34-16,0 7-67 15,0 0-17-15,0 39-23 16,0 20-16-16,0 15 27 16,-6 9-28-16,0-1 0 15,1-2-21-15,5-7 7 16,0 15-150-16,8-19-207 15,9-16-442-15</inkml:trace>
  <inkml:trace contextRef="#ctx0" brushRef="#br0" timeOffset="1499">888 1731 1197 0,'0'0'264'0,"0"0"-173"16,0 0-57-16,0 0 78 16,0 0-36-16,0 0-50 15,0 0 14-15,-10 0-39 16,10 0 18-16,0 0 38 16,0 0-40-16,10-13 22 0,9 2-39 15,4-6 7-15,0-1 6 16,1-3-13-16,-6-3 0 15,-1 4 36-15,-3 1 9 16,-2 2 44-16,-1 2 0 16,-5 4-15-16,-3 5 34 15,-3 3-50-15,0 3-6 16,0 0 24-16,0 20-51 16,0 19 44-16,0 15-26 15,0 4-28-15,0 5 19 16,0-5-34-16,0-5 0 15,0-9 9-15,0-6-7 16,7-9-4-16,-4-8-38 0,14-9-151 16,-5-9-138-1,2-3-303-15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6:44:56.166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573 365 1627 0,'0'0'380'0,"0"0"-251"0,0 0 44 16,0 0 91-16,-167-64-83 15,111 64-80-15,-6 25-31 16,-3 32-10-16,2 22 9 16,9 16-17-16,6 12-20 15,17 0 29-15,14-5-55 16,17-11 2-16,0-12 12 16,9-14-20-16,30-15 0 15,12-15-33-15,14-12-57 16,9-14 5-16,54-9-187 15,-19-21-336-15,-15-10-75 0</inkml:trace>
  <inkml:trace contextRef="#ctx0" brushRef="#br0" timeOffset="457">1052 29 1706 0,'0'0'499'0,"0"0"-347"15,0 0 14-15,0 0 25 16,0 0-58-16,0 0-99 16,0 0-18-16,170-38-8 0,-147 70-7 15,-7 3 9-15,-13 7-10 16,-3-2 0-16,0 4 24 15,-22-8-23-15,-3-3 11 16,2-8-12-16,4-6 0 16,4-7 8-16,7-6-8 15,8-3 0-15,0-3-14 16,0 6 7-16,17 1-2 16,8 4 7-16,3 3 2 15,1 4-6-15,-4 6 6 16,-5 5 0-16,0 4-3 15,-3-1 14-15,-8 3 10 16,-9-3 15-16,0-1-24 16,-12-9 64-16,-25-1-76 15,-5-3 6-15,-1-4 15 0,4-2-21 16,10 0-39-16,15 3-109 16,8-7-402-16,6 2-758 0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6:45:01.403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429 0 1530 0,'0'0'267'0,"0"0"-182"15,0 0 4-15,0 0 87 16,-125 203 40-16,92-106-123 15,4 16-23-15,-4 2 30 16,1-1-52-16,1-8 19 16,2-7-30-16,2-17-35 15,1-13 35-15,7-15-37 16,3-13 0-16,3-9-6 16,2-11 6-16,8-3-24 15,3-9-113-15,8-9-144 16,20 0-205-16,1-15-662 0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6:45:01.827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614 398 1461 0,'0'0'313'0,"0"0"-210"16,0 0 45-16,0 0 118 15,0 0-92-15,0 0-36 16,-181-62-44-16,135 62-48 16,-5 7 50-16,-8 24-53 15,-4 20 3-15,4 15 37 16,3 18-58-16,10 10 15 16,17 3-1-16,13-5-38 15,16-9 58-15,0-13-59 16,19-14 0-16,24-11 12 0,16-19-12 15,10-11-12-15,16-15-62 16,10 0-126-16,36-39-164 16,-20-8-302-16,-16-3-1125 0</inkml:trace>
  <inkml:trace contextRef="#ctx0" brushRef="#br0" timeOffset="513">1147 39 1711 0,'0'0'495'0,"0"0"-406"0,0 0-64 15,0 0 113-15,0 0 11 16,0 0-117-16,187-9-15 15,-131 9-17-15,-5 0 6 16,-5-3 4-16,-13 3-10 16,-13-3 0-16,-14 3-1 15,-6-3 13-15,0-2 29 16,-23 1-9-16,-16-3-23 16,-10 3 52-16,-7 4-34 15,1 0-8-15,-1 0 36 16,5 0-34-16,7 0 18 15,9 11-13-15,4 7-25 16,16-1 44-16,4 6-45 0,11 5 0 16,0 1-9-16,3 4 9 15,25-2 0-15,1 2 0 16,7-3-2-16,-1 2-13 16,1-5 15-16,1 3-1 15,-8-5-20-15,-3 5 21 16,-2-3-8-16,-12-1 8 15,-6 2 0-15,-6-3 33 16,0 2-32-16,-6 3 5 16,-20 2-6-16,-13 21-171 0,10-9-155 15,6-6-324-15</inkml:trace>
  <inkml:trace contextRef="#ctx0" brushRef="#br0" timeOffset="1097">1166 1317 580 0,'0'0'1618'15,"0"0"-1384"-15,0 0-224 0,0 0 44 16,0 0 87 0,0 0-77-16,0 0-33 0,181 4-31 15,-135-4 11-15,-4 0 8 16,-5 0-17-16,-14 2 5 16,-11-2 14-16,-12 0-15 15,0 3 46-15,0-3 14 16,-29 0-53-16,-8 0 24 15,-8 0-36-15,-1 0 4 16,4 0 30-16,2 3-35 16,4 3 16-16,10 3 10 15,6 3-25-15,4 3 34 16,6 2-35-16,7 6 0 16,3 4 9-16,0 0-9 15,0 1-1-15,6-7 1 0,14 0 0 16,0 0 8-16,0-5-8 15,-4-3 1-15,0 2-6 16,-3-3 11-16,1 3-6 16,-8-1 0-16,-3 2 2 15,-3 1 32-15,0 1-33 16,0 3 12-16,-9-4 25 16,-11 1-37-16,-3-1-1 15,-4-2 0-15,4 0-21 16,4-6 20-16,6-6-92 0,13-3-116 15,0 0-247 1,23 0-536-16</inkml:trace>
  <inkml:trace contextRef="#ctx0" brushRef="#br0" timeOffset="1374">1713 1376 1796 0,'0'0'520'16,"0"0"-425"-16,0 0 88 16,0 0 72-16,0 0-74 15,190-26-102-15,-160 57-1 16,-10 17-2-16,-14 9-49 16,-6 10 11-16,-20 7-6 0,-22-3-20 15,-1-7 26-15,7-13-25 16,13-14-13-16,20-13 6 15,3-9-6-15,20-15-22 16,39 0-49-16,66-15-129 16,-11-17-460-16,-4 3-1653 15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6:45:00.025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29 46 1415 0,'0'0'259'15,"0"0"-169"-15,0 0-34 16,0 0 59-16,0 0 33 15,0 0-118-15,0 0-21 0,42-29 23 16,-16 29-10-16,-3 0-7 16,1 9-15-16,-6 5 0 15,-1 3 7-15,-6-5-7 16,-5 7 0-16,-6-2 25 16,0 1-11-16,-9-2 11 15,-11 1-24-15,-8-3 0 16,6 1 42-16,-1-3-27 15,6-4 14-15,5-1 18 16,1-5-22-16,8 0 1 16,3-2-27-16,0 5 0 15,0 1 1-15,8 0-1 16,10 2 0-16,7 4 10 0,0 3-9 16,-2 3-2-16,0 2-7 15,0 3 8-15,-7 0 10 16,-7 2-10-16,-1-2 0 15,-8 1-1-15,0-6 2 16,0-1 10-16,-14-5 23 16,-8-1-8-16,-9-2 30 15,-1-1-39-15,-1-1-11 16,1 2 18-16,6-3-23 16,2-3-2-16,12 0-14 15,9 0-49-15,3-3-91 16,15 0-350-16,12 0-609 0</inkml:trace>
  <inkml:trace contextRef="#ctx0" brushRef="#br0" timeOffset="487">776 20 1607 0,'0'0'487'16,"0"0"-300"-16,0 0 28 16,0 0 58-16,0 0-129 15,0 0-72-15,0 0-16 16,-155-27-43-16,129 54 2 16,6 3-15-16,7 2 7 0,7 1-17 15,6-5 8-15,0-1-44 16,16-6-5-16,13-8-65 15,5-7-23-15,2-6 6 16,-4 0 19-16,-6-5 81 16,-2-9-1-16,-6-1 34 15,-7 1 18-15,-5 8 59 16,-3-1 27-16,2 7-10 16,-5 0-5-16,3 7-21 15,0 19-15-15,0 8-32 16,0 12 20-16,3 1-34 15,1-4-6-15,-4-1-1 16,0-3 1-16,-3-10 44 0,0-5-44 16,-3-7 4-16,-19-2 47 15,-9-6-36-15,2-4 4 16,1-1-20-16,0-2 0 16,5-2-9-16,17 0-107 15,3 0-263-15,3 0-572 0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6:45:17.085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40 1343 0,'0'0'365'0,"0"0"-220"16,0 0-113-16,0 0 43 15,0 0 101-15,0 0-45 16,0-10-43-16,0 9-88 0,0 1 16 16,0 0 30-16,0-5-25 15,0 3 15-15,16-2 8 16,0 2-9-16,7-2 34 16,4 2-68-16,-1-1 17 15,6 0 9-15,2 3-19 16,-6 0 1-16,0 0-9 15,-10 12 0-15,-4 5 12 16,-11 7-12-16,-3 2 0 16,0 4 22-16,-12 3-16 15,-16-3 9-15,-1-5 2 16,3-4 9-16,-1-2 42 16,9-7-49-16,1-1 14 0,10-5 25 15,1-6-29-15,6 0 2 16,0 0-16-16,0 0-13 15,0 0-1-15,10 0-1 16,10 2 0-16,9 4 4 16,0 3-4-16,1 3-1 15,2 5-20-15,-5 4 21 16,-7 2-12-16,-5 4 10 16,-12 0-7-16,-3 0 8 15,0-1 1-15,-12-6-1 16,-14-3 0-16,-7-4 1 15,-1-7 41-15,-1-3-40 16,-1-3 7-16,0 0 20 16,10 0-28-16,17 0-11 15,4 0-149-15,5 0-632 0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6:45:18.802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14 9 658 0,'0'0'1159'0,"0"0"-850"16,0 0-223-16,0 0 51 16,0 0 46-16,0 0-98 15,0 0-50-15,-14-9-35 16,14 9-23-16,0 3-14 15,0 36-134-15,3 0-198 0,3-5-359 16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6:45:19.010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6 0 1594 0,'0'0'334'0,"0"0"-237"15,0 0 26-15,0 0 75 16,0 0-55-16,0 0-115 16,0 0-28-16,-11 63-97 15,25-44-206-15,2 5-318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5:59:36.193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0 2356 0,'0'0'522'0,"0"0"-471"0,0 0-33 16,0 0-18-16,0 0-182 16,0 0-873-16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6:45:19.181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0 1549 0,'0'0'228'15,"0"0"-159"-15,0 0-69 16,0 0-77-16,0 0-622 0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6:45:19.340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0 434 0,'0'0'669'0,"0"0"-669"15,0 0-645-15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6:45:19.602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0 910 0,'0'0'0'0,"0"0"-910"0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6:45:19.870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0 1117 0,'0'0'335'16,"0"0"-226"-16,0 0-61 0,0 0-48 15,0 0 16 1,0 0-16-16,0 0-33 0,3 112-56 16,1-101 15-16,2-9-20 15,-6 5-44-15,3-1-21 16,-3 0 68-16,0 0 55 16,0 0-142-16,0-4-333 0</inkml:trace>
  <inkml:trace contextRef="#ctx0" brushRef="#br0" timeOffset="198">3 326 1528 0,'0'0'277'0,"0"0"-226"16,0 0-51-16,0 0-3 16,0 0-1768-16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6:44:54.723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661 368 894 0,'0'0'787'0,"0"0"-635"16,0 0-70-16,0 0 57 15,0 0 39-15,0 0-53 16,-132-37-44-16,109 30-53 15,-3 1 29-15,-3-1 11 16,-4 7-4-16,-7 0 3 16,-5 0-34-16,-8 36-5 15,-5 15 41-15,-1 16-37 16,3 19 39-16,10 7-6 16,13 4-16-16,14-2-4 15,12-10-11-15,7-8-11 16,0-12 16-16,30-6-38 15,5-12-1-15,15-6 14 0,5-9-13 16,7-11-2-16,3-9-19 16,8-9-40-16,6-3-59 15,35-3-152-15,-18-21-108 16,-16-6-404-16</inkml:trace>
  <inkml:trace contextRef="#ctx0" brushRef="#br0" timeOffset="354">1121 0 1403 0,'0'0'282'15,"0"0"-201"-15,0 0-23 16,0 0 46-16,0 0 35 16,0 0-14-16,0 0-80 15,164 115 26-15,-164-66 12 16,-20 4-5-16,-19 0-6 16,-7-3-31-16,4-6 17 15,7-10 48-15,8-11-54 16,17-11-7-16,10-4-18 15,0-5-26-15,20 0-1 0,26-3-3 16,13 3-124 0,38 3-58-16,-12 1-336 0,-9 1-524 15</inkml:trace>
  <inkml:trace contextRef="#ctx0" brushRef="#br0" timeOffset="781">1024 1543 1407 0,'0'0'359'15,"0"0"-261"-15,0 0-61 16,0 0 54-16,0 0 36 16,0 0-21-16,0 0-78 15,134-179 42-15,-109 140 78 16,-8 9-3-16,-6 10 2 15,-5 11-42-15,-3 9-10 16,-3 0 4-16,0 26-78 0,0 16-3 16,0 11 9-1,0 3-21-15,0 3-6 0,0-5 0 16,0-5-43-16,3-7-108 16,20-5-222-16,-4-14-226 15,1-7-1277-15</inkml:trace>
  <inkml:trace contextRef="#ctx0" brushRef="#br0" timeOffset="23420">1554 1372 1453 0,'0'0'269'0,"0"0"-182"16,0 0-26-16,0 0 14 15,0 0 93-15,0 0-50 16,0 0-69-16,85-71-21 0,-52 71 15 16,-1 0 0-16,-1 0 40 15,-12 12-83-15,-3 9 8 16,-13 5 12-16,-3 7-3 15,0-2 5-15,-6 3-1 16,-17-1-9-16,3-7 56 16,3-8-48-16,8-3 30 15,-1-9 1-15,7-2-24 16,3 1-11-16,0-3-16 16,0 7 0-16,13 3 2 15,10 5-2-15,3 1-8 16,7 6 7-16,-4-1-10 0,4 4 2 15,-7 2-1 1,-6 0 10-16,-6-5-11 0,-14-1 12 16,0-1-1-16,-11-5 20 15,-25-4 12-15,-7-3 16 16,1-7 16-16,-4-3-24 16,7 0 15-16,10 0-55 15,18 3-65-15,11 6-257 16,0 3-868-16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6:45:21.899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30 2 1938 0,'0'0'386'16,"0"0"-238"-16,0 0-108 15,0 0 100-15,0 0 60 16,0 0-149-16,79 0 1 16,-7 0-14-16,19 0-38 0,8 0 0 15,48 9-106-15,-26 10-357 16,-23 1-198-16</inkml:trace>
  <inkml:trace contextRef="#ctx0" brushRef="#br0" timeOffset="213">0 463 2092 0,'0'0'503'16,"0"0"-480"-16,0 0 23 0,0 0-39 16,0 0 29-1,194 47-3-15,-102-39-33 0,68-4-125 16,-23-4-377-16,-9 0-669 0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6:45:29.826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0 1980 0,'0'0'499'0,"0"0"-402"0,0 0-35 15,0 0-56-15,0 0-6 16,0 0-92-16,0 0-411 16,38 56-251-16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6:45:30.001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0 1667 0,'0'0'402'0,"0"0"-236"0,0 0-166 16,0 0-53 0,0 0-59-16,19 180-184 0,-7-139-1406 0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6:45:30.136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0 1267 0,'0'0'0'0,"0"0"-964"0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6:45:30.413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26 0 1542 0,'0'0'306'0,"0"0"-209"0,0 0-64 15,0 0 20-15,0 0-53 16,0 0-67-16,-20 161-191 15,37-140-454-15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5:59:37.478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46 1884 0,'0'0'963'0,"0"0"-773"16,0 0-164-16,0 0 75 16,0 0 61-16,0 0-162 15,0 0-11-15,0-44-191 16,0 76-399-16,0 0-766 0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6:45:30.550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0 1338 0,'0'0'0'0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6:45:28.453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567 434 222 0,'0'0'1958'16,"0"0"-1675"-16,0 0-166 15,0 0 52-15,0 0 44 16,0 0-62-16,-177-120-106 16,144 120 15-16,0 34-33 15,7 24-3-15,6 26 36 16,3 23-60-16,8 17 14 16,3 8 15-16,6 4-28 15,0-3 39-15,0-10-39 16,0-11 0-16,0-17 8 15,0-20-9-15,0-11-44 16,0-21-30-16,0-11-108 0,0-19-117 16,0-11-291-16,-10-2-84 15</inkml:trace>
  <inkml:trace contextRef="#ctx0" brushRef="#br0" timeOffset="159">0 1148 1625 0,'0'0'351'0,"0"0"-125"16,0 0-73-16,0 0-82 15,243 0-59-15,-155 0-12 16,46-3-220-16,-19-12-148 16,-14-2-1393-16</inkml:trace>
  <inkml:trace contextRef="#ctx0" brushRef="#br0" timeOffset="406">1359 231 1996 0,'0'0'648'16,"0"0"-472"-16,0 0-45 15,0 0 55-15,-197 199-8 16,142-88-105-16,2 13-13 15,11 2-25-15,13 1-20 16,12-12 30-16,14-12-45 0,3-12-47 16,3-17 7-1,34-18-153-15,28-17-300 0,-3-16-260 16,-10-20-599-16</inkml:trace>
  <inkml:trace contextRef="#ctx0" brushRef="#br0" timeOffset="698">1607 414 2020 0,'0'0'511'0,"0"0"-404"16,0 0 26-16,0 0 52 15,197-38-11-15,-142 38-125 0,-5 26 31 16,-15 19-34-16,-15 14-38 15,-20 7 60-15,-3 15-68 16,-43 1 2-16,-5 0 35 16,-6-6-37-16,9-16 1 15,14-13 2-15,18-10 12 16,16-16-23-16,0-2 8 16,27-10-21-16,25-3 21 15,24-6-107-15,63-3-102 16,-17-17-453-16,-4-8-378 0</inkml:trace>
  <inkml:trace contextRef="#ctx0" brushRef="#br0" timeOffset="941">2448 0 2512 0,'0'0'352'0,"0"0"-294"16,0 0 126-16,0 0-22 16,172 229-47-16,-101-117-39 15,8 8-29-15,-1 13 50 16,-16 2-97-16,-15 1 12 16,-35-3-33-16,-12-8-25 15,-82 32-119-15,-12-33-398 0,-11-24-679 16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6:45:27.876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79 1 1827 0,'0'0'367'16,"0"0"-250"-16,0 0-66 15,0 0 77-15,0 0 0 16,210 0-95-16,-128 0-33 0,23 0-37 16,-17 6-324-1,-26 0-540-15</inkml:trace>
  <inkml:trace contextRef="#ctx0" brushRef="#br0" timeOffset="223">0 367 2089 0,'0'0'506'0,"0"0"-505"16,0 0 40-16,0 0 56 16,168 14-56-16,-80-11-41 15,59 0-53-15,-20 0-277 16,-14 1-408-16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6:45:26.305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618 260 2089 0,'0'0'306'16,"0"0"-186"-16,0 0-1 0,0 0 87 15,0 0-87-15,-182-94-96 16,148 94 40-16,5 8-62 16,6 36 2-16,4 18 54 15,2 23-41-15,9 18 2 16,2 14 2-16,6 13-4 16,0 4 49-16,0-5-65 15,0-5 1-15,0-14 3 16,0-19-4-16,0-18-27 15,0-14-72-15,0-12-130 0,0-14-267 16,-6-19-266-16</inkml:trace>
  <inkml:trace contextRef="#ctx0" brushRef="#br0" timeOffset="170">0 819 1788 0,'0'0'496'16,"0"0"-437"-16,0 0 40 16,0 0 26-16,229 0-122 15,-89 0-3-15,-16 0-226 16,-8 0-438-16</inkml:trace>
  <inkml:trace contextRef="#ctx0" brushRef="#br0" timeOffset="422">1476 80 2163 0,'0'0'354'0,"0"0"-247"16,0 0 98-16,-193 209 10 15,137-109-35-15,10 10-141 16,10 4-27-16,21-6 31 16,15-1-43-16,0-15-1 0,25-10-54 15,63-8-139-15,-9-22-317 16,-4-21-420-16</inkml:trace>
  <inkml:trace contextRef="#ctx0" brushRef="#br0" timeOffset="750">1804 583 2011 0,'0'0'317'15,"0"0"-265"-15,0 0-34 16,0 0 77-16,0 0 43 15,179-191-114-15,-139 141-23 0,-7 0 75 16,-7 6 30-16,-9 8 4 16,-8 13 13-16,-9 17-24 15,0 6 28 1,0 12-107-16,0 31-13 0,-17 23 59 16,-3 4-41-16,5 7-4 15,1-3-21-15,5-3 0 16,-1-6-11-16,4-5-19 15,6 1-92-15,0-2-133 16,0-19-440-16,0-9-314 0</inkml:trace>
  <inkml:trace contextRef="#ctx0" brushRef="#br0" timeOffset="996">2396 0 1857 0,'0'0'566'0,"0"0"-412"15,0 0 42-15,0 0 47 16,157 186-15-16,-101-104-101 16,-5 6-63-16,0 3-42 15,-12 5-21-15,-16 0-2 16,-17 8 0-16,-6 8-122 15,-68 58-178-15,-8-28-623 16,-12-15-1069-16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6:45:25.744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40 0 1891 0,'0'0'376'16,"0"0"-308"-16,0 0 48 15,0 0-2-15,170 25-57 16,-94-16-57-16,41 9-10 0,-15-1-188 16,-23-3-370-16</inkml:trace>
  <inkml:trace contextRef="#ctx0" brushRef="#br0" timeOffset="201">0 363 1235 0,'0'0'1179'0,"0"0"-981"16,0 0-143-16,0 0 110 15,0 0-44-15,0 0-79 16,227 33-42-16,-74-24-164 16,-21 1-348-16,-12-8-1046 0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6:45:22.471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571 398 2022 0,'0'0'327'0,"0"0"-192"0,0 0-39 15,0 0 86-15,0 0 36 16,-124-150-112-16,94 147-52 16,7 3 33-16,0 20-81 15,0 39 5-15,3 24 4 16,7 22-15-16,1 15 39 16,4 5-39-16,5 5 0 15,0 0 12-15,-3-10-3 16,0-8-8-16,-2-14-1 15,2-15 0-15,-4-22-12 16,0-13 12-16,-3-13-58 16,1-12-8-16,-2-12-132 0,-3-11-148 15,5 0-276 1,1-17-203-16</inkml:trace>
  <inkml:trace contextRef="#ctx0" brushRef="#br0" timeOffset="152">0 1029 1647 0,'0'0'484'16,"0"0"-418"-16,0 0 125 15,0 0-14-15,0 0-104 16,227-3-70-16,-106-9-3 16,-13 3-290-16,-12-6-502 0</inkml:trace>
  <inkml:trace contextRef="#ctx0" brushRef="#br0" timeOffset="413">1354 0 1883 0,'0'0'476'0,"0"0"-322"15,0 0-84-15,-131 164 108 16,81-59 40-16,7 15-121 16,4 3-28-16,13 3-17 15,12-9-51-15,11-14 36 16,3-9-37-16,8-17-54 0,27-16-40 16,35-14-232-1,-5-17-364-15,-6-19-620 0</inkml:trace>
  <inkml:trace contextRef="#ctx0" brushRef="#br0" timeOffset="727">1498 722 1670 0,'0'0'360'16,"0"0"-231"-16,0 0-102 15,0 0 110-15,100-154 31 0,-63 101-88 16,-1-8-36-16,-4 2 24 16,-5 6 33-16,-7 11 67 15,-8 13-56-15,-9 21-45 16,2 8 34-16,-5 12-74 16,0 37 6-16,0 20 4 15,0 13-22-15,-11 1 36 16,-3-8-51-16,2-3-3 15,-1-9-20-15,7-11-7 16,-1-10-95-16,7-2-142 16,0-15-394-16,0-8-258 0</inkml:trace>
  <inkml:trace contextRef="#ctx0" brushRef="#br0" timeOffset="971">2064 59 2078 0,'0'0'370'0,"0"0"-203"16,0 0 41-16,0 0 21 16,170 158-69-16,-107-76-70 15,5 12 24-15,0 6-95 16,-8 5-19-16,-15 4 30 15,-19 6-30-15,-21 7-45 16,-16 56-75-16,-32-31-260 0,-8-15-513 0</inkml:trace>
  <inkml:trace contextRef="#ctx0" brushRef="#br0" timeOffset="2537">1850 504 1400 0,'0'0'304'16,"0"0"-173"-16,0 0 90 15,0 0 20-15,0 0-39 16,0 0-52-16,0 0-34 16,-48-63 5-16,28 63-55 15,-3 13-21-15,-6 26 35 16,-4 10-60-16,1 13 31 0,-2 6-3 15,9 5-33-15,2 2 33 16,9 1-30-16,8-5-8 16,6-4 28-16,0-5-38 15,3-6 0-15,20-12-9 16,3-8 19-16,7-10-10 16,7-11 0-16,8-15 0 15,12 0 3-15,5-24-3 16,3-23-7-16,8-12 7 15,-11-8 0-15,-5-4-5 16,-21-7 11-16,-21 3 9 16,-18-1 60-16,0-4-53 15,-38 9 38-15,-15 6 2 16,-6 15-47-16,7 15 9 0,4 20-24 16,11 24-92-16,18 32-89 15,5 7-730-15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6:47:00.062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167 39 620 0,'0'0'1310'15,"0"0"-1003"-15,0 0-128 16,0 0 7-16,0 0 21 16,0 0-60-16,0 0-66 15,-53-26-28-15,53 20 15 16,0 6-67-16,10-3 17 16,22 3 17-16,14 0-16 15,13 0 11-15,6 0-24 16,11 0 3-16,-1 0-9 15,1 0-66-15,-8 9-66 16,-3 10-177-16,-15-6-337 16,-27 2-545-16</inkml:trace>
  <inkml:trace contextRef="#ctx0" brushRef="#br0" timeOffset="246">0 531 2039 0,'0'0'501'0,"0"0"-400"16,0 0-62-16,0 0 44 0,0 0 35 16,0 0-3-16,0 0-51 15,147 33-40-15,-72-27 6 16,4 1-30-16,6-6-16 15,39 11-87-15,-19-6-385 16,-17 0-447-16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6:47:00.941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102 174 1382 0,'0'0'987'16,"0"0"-834"-16,0 0-116 15,0 0 63-15,0 0 85 16,-6 163-61-16,6-54-72 15,0 21-32-15,-8 1 45 16,-4 8-14-16,-2-3 5 16,2-10-16-16,1-11-31 15,2-15-9-15,2-19 8 16,1-23-8-16,3-20 16 16,3-20-16-16,0-15-32 15,0-3 11-15,0-21-18 0,0-29 38 16,0-18 1-16,0-29 0 15,0-29-13-15,0-44 13 16,0 6 0-16,0 20-1 16,0 20-1-16,9 36 2 15,7 3 0-15,7 0 0 16,11 20 3-16,5 17-3 16,7 12 0-16,13 16 15 15,12 11-7-15,8 9-4 16,9 0-4-16,3 21 6 15,5 6 21-15,-8 11-27 16,-6 6 0-16,-17 4 0 16,-19 1 7-16,-20 1-7 15,-22 2 1-15,-4 9-1 0,-42 4 21 16,-25 0-13-16,-10-11-7 16,-11 3 7-16,-2-20 10 15,8-7-19-15,4-12 1 16,16-11-4-16,9-7-13 15,18 0-23-15,15 0-70 16,20-15-157-16,13 5-222 16,20 2-215-16</inkml:trace>
  <inkml:trace contextRef="#ctx0" brushRef="#br0" timeOffset="345">1790 83 1888 0,'0'0'484'15,"0"0"-396"-15,0 0 19 16,0 0 164-16,0 0-91 15,0 0-80-15,0 0-34 16,-192 225-27-16,120-43 37 16,-7 42-12-16,14-10-31 15,25-40 57-15,24-59-48 0,16-35-15 16,0-1-6-16,16 14-21 16,21-10 0-16,11-9-41 15,12-18-50-15,11-8-26 16,51-35-132-16,-21-13-377 15,-10 0-247-15</inkml:trace>
  <inkml:trace contextRef="#ctx0" brushRef="#br0" timeOffset="689">2442 221 2264 0,'0'0'505'0,"0"0"-452"15,0 0-18-15,0 0 153 16,0 0-55-16,0 0 4 16,0 0-58-16,102 152-37 15,-57-68 37-15,-2 16-35 16,4 9-13-16,1 4 29 15,4-2-49-15,4-4 25 16,1-10-21-16,-3-12-5 16,-4-14 4-16,-7-12-14 15,-4-12-21-15,-13-15 3 0,-3-12-66 16,-9-7-53-16,-5-12-42 16,-6-1-148-16,-3 0-387 15,0 0-514-15</inkml:trace>
  <inkml:trace contextRef="#ctx0" brushRef="#br0" timeOffset="1004">2263 1429 1971 0,'0'0'474'0,"0"0"-410"0,0 0-27 16,0 0 158-16,0 0-25 16,0 0-59-16,0 0-33 15,48-95-51-15,21 26 22 16,23-17 2-16,22-18-24 16,14-10 35-16,10-3-34 15,-1-8 3-15,-16 16 20 16,-16 14-45-16,-23 26 17 15,-26 19-23-15,-21 20 9 16,-18 15-20-16,-7 15-52 16,-3 0-134-16,-7 22-519 0</inkml:trace>
  <inkml:trace contextRef="#ctx0" brushRef="#br0" timeOffset="1684">4767 472 1721 0,'0'0'504'0,"0"0"-360"0,0 0-57 15,0 0 174-15,0 0-48 16,0 0-144-16,0 0-11 15,-170 138-58-15,85-55 2 16,-11 9 17-16,-5-1-17 16,6 0 11-16,7-15 16 15,18-13-16-15,19-16 47 16,17-21-48-16,19-13-3 16,11-5 32-16,4-3-41 15,10 1 0-15,22 3 13 16,15 9-12-16,2-4 36 15,7 10-25-15,-4-3-12 16,1 5 54-16,-2 7-42 0,3-1 16 16,-6 1-28-16,-2-1 2 15,2 1-10-15,-4-4-35 16,-1 0-93-16,-1-5-153 16,-10-6-413-16,-9-12-418 0</inkml:trace>
  <inkml:trace contextRef="#ctx0" brushRef="#br0" timeOffset="1935">3958 1809 2089 0,'0'0'468'0,"0"0"-385"0,0 0-17 16,0 0 119-16,0 0-12 16,0 0-63-16,186 92-29 15,-120-80-64-15,7-12-16 16,9 0-2-16,42 0-30 16,-16 0-248-16,-9-12-671 0</inkml:trace>
  <inkml:trace contextRef="#ctx0" brushRef="#br0" timeOffset="2514">5441 1088 2097 0,'0'0'385'16,"0"0"-296"-16,0 0-61 16,0 0 185-16,0 0-36 15,102-152-95-15,-56 131-15 16,-1 2-40-16,5 7 11 16,-7 12-1-16,-1 0-11 15,-7 21 20-15,-4 23-44 0,-16 8 5 16,-4 20 36-16,-11-1-31 15,0 5-11-15,-20 7-1 16,-9-10 6-16,-1-2-22 16,1-12 13-16,6-21-12 15,9-14 6-15,11-15-10 16,3-9-31-16,3-12-10 16,34-35 2-16,11-15 2 15,12-12-57-15,8-11-43 16,8-10 76-16,-2 7 23 15,2 9 57-15,0 2 27 16,-11 15-8-16,-16 19 141 16,-16 13-72-16,-17 18 39 0,-16 12 29 15,0 2-62-15,-13 39-4 16,-23 29-21-16,-13 7-30 16,-7 16 51-16,8-2-63 15,8-6 6-15,17-15 32 16,16-9-55-16,7-15-10 15,10-18-19-15,39-11-23 16,19-17 14-16,22 0-95 16,50-30-104-16,-19-10-400 15,-19 6-1306-15</inkml:trace>
  <inkml:trace contextRef="#ctx0" brushRef="#br0" timeOffset="3732">6974 0 2199 0,'0'0'571'0,"0"0"-493"0,0 0-19 16,0 0 46-16,0 0 18 16,193 115 3-16,-125-35-93 15,14 44 34-15,0 47 20 16,-6 51-20-16,-17 21-8 16,-36-13-7-16,-23-18-35 15,-14-50 16-15,-25-39-33 16,-4-28-47-16,1-18-53 15,-40 21-74-15,13-12-182 0,-7-8-630 16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6:45:49.767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160 1747 1903 0,'0'0'554'15,"0"0"-413"-15,0 0 90 16,0 0 1-16,0 0-76 16,0 0-80-16,0 0-53 15,62 0 30-15,7 0-12 16,19 0 1-16,19-6 13 16,41 3-13-16,45 3 15 0,47 0-24 15,12 3 3-15,-6 18 29 16,-18 0-59-16,-22-2 0 15,1 0 16-15,-37-5-20 16,-32-8 8-16,-41-6-10 16,-18 0 1-16,-3 0 11 15,-8-3-12-15,-11-9-25 16,-26 1 7-16,-17-4-32 16,-14 4-8-16,0-8-64 15,0-7-46-15,0 2-216 16,-7 4-632-16</inkml:trace>
  <inkml:trace contextRef="#ctx0" brushRef="#br0" timeOffset="198">3885 680 2614 0,'0'0'270'16,"0"0"-270"-16,0 0-140 15,0 0-69-15,0 0-445 0</inkml:trace>
  <inkml:trace contextRef="#ctx0" brushRef="#br0" timeOffset="341">3954 1359 2628 0,'0'0'508'0,"0"0"-438"15,0 0 14-15,0 0-58 16,0 0-26-16,0 0-494 0</inkml:trace>
  <inkml:trace contextRef="#ctx0" brushRef="#br0" timeOffset="-1606">827 218 1016 0,'0'0'683'0,"0"0"-553"16,0 0 43-16,0 0 99 15,0 0-11-15,0 0-55 16,-94-138-84-16,60 112 11 16,-1 1-43-16,-7 6-6 15,-8 15-12-15,-13 4-35 16,-8 0 8-16,-8 38-32 15,-6 27-11-15,3 20 46 16,10 18-47-16,13 13 16 16,20 1 8-16,22-2-11 15,17-12 29-15,0-15-23 0,23-14-13 16,24-12 19-16,11-17-26 16,15-15-1-16,15-11-15 15,10-19-68-15,10-2-27 16,36-67-235-16,-22 8-450 15,-28-4-677-15</inkml:trace>
  <inkml:trace contextRef="#ctx0" brushRef="#br0" timeOffset="-1104">1106 294 2096 0,'0'0'354'0,"0"0"-278"16,0 0 118-16,0 0 40 0,-3 231-108 16,3-131-32-16,0 5-64 15,0 1-1-15,0-6 28 16,0-10-57 0,6-16 0-16,0-25-1 0,0-16-16 15,-1-19 16-15,-5-14-25 16,0 0 26-16,0-40-19 15,0-21 10-15,0-14 4 16,0-20 4-16,0-5 2 16,-8-12 5-16,-4-3-6 15,5 1 0-15,3 9 3 0,4 20 7 16,0 26-7 0,14 25-3-16,26 21 6 0,11 13 2 15,12 13-8-15,5 30 0 16,5 16 18-16,-5 12-9 15,-9 11-9-15,-7 6 28 16,-9 4-13-16,-19-1 40 16,-18 0-43-16,-6-6 0 15,-23-7 41-15,-22-7-46 16,-15-17 2-16,1-4 5 16,-3-16-13-16,3-13 26 15,7-9-27-15,6-12-52 16,19 0-10-16,27-39-182 15,3-8-404-15,27-3-497 0</inkml:trace>
  <inkml:trace contextRef="#ctx0" brushRef="#br0" timeOffset="-660">2107 315 1307 0,'0'0'1217'16,"0"0"-1011"-16,0 0-163 16,0 0 136-16,0 180 46 15,4-89-131-15,6 10-31 16,6-2-26-16,1 1 5 0,1-8 6 16,2-12-48-1,-6-21 0-15,-5-18-10 0,-5-22 10 16,-4-12-1-16,0-7-19 15,0-15 13-15,0-31-2 16,-10-17-21-16,-2-13 24 16,-5-14-14-16,3-6 21 15,2-11-1-15,1-1 0 16,5 3 0-16,6 10-3 16,0 18 3-16,0 21 0 15,26 15 6-15,14 17-6 16,11 12 0-16,8 6-1 15,10 6 2-15,4 0 6 16,-5 0-7-16,0 0 0 16,-1 0 10-16,-6 6-10 0,-8 0-19 15,-7-3-119-15,-24 9-190 16,-8-3-446-16,-14-1-638 0</inkml:trace>
  <inkml:trace contextRef="#ctx0" brushRef="#br0" timeOffset="-456">2203 654 1564 0,'0'0'663'16,"0"0"-540"-16,0 0 162 15,0 0 19-15,0 0-87 0,206 12-115 16,-131-12-76-16,-3-12-1 15,-3 0-25-15,13 9-126 16,-17 3-255-16,-19 0-621 0</inkml:trace>
  <inkml:trace contextRef="#ctx0" brushRef="#br0" timeOffset="3156">676 3482 1587 0,'0'0'352'15,"0"0"-132"-15,0 0-114 16,0 0 16-16,0 0 89 16,-25 186-61-16,15-75-17 15,0 19-28-15,-2 10-45 16,-2-7 53-16,0-8-62 15,5-15-31-15,-1-16 29 16,6-21-48-16,1-14 19 0,3-21 1 16,0-11-20-1,0-15 37-15,0-9-37 16,0-3 0-16,0 0 66 0,0-26-49 16,0-25-16-16,0-16-2 15,10-24-12-15,3-16-8 16,-2-34 16-16,-11-39 4 15,0 12-12-15,0 15 12 16,0 23-1-16,0 45 1 16,-8 5 0-16,5 9 32 15,3 27-27-15,0 24-4 16,0 9 48-16,0 11-49 16,0 0-3-16,11 0-3 15,9 0 12-15,5 11 18 16,4 7-24-16,2 2 0 0,4 0 49 15,4 1-43-15,4-3 19 16,5-3-22-16,5-7 9 16,7-1 0-16,2-3-12 15,6-4 0-15,-3 0 23 16,1 0-23-16,-7 0 0 16,-6 0-1-16,-10 0-15 15,-14-2 5-15,-13 0-41 16,-7-1-34-16,-6 3 17 15,-3 0-130-15,0 0-319 16,-3 3-388-16</inkml:trace>
  <inkml:trace contextRef="#ctx0" brushRef="#br0" timeOffset="3558">667 4036 227 0,'0'0'1484'0,"0"0"-1188"15,0 0-118-15,0 0 76 0,0 0 3 16,0 0-43-16,0 0-124 16,-20 9-34-16,46-5 61 15,14-1-51-15,5 1-9 16,12 0 1-16,2-2-34 16,6-2 42-16,0 0-64 15,-2 0 4-15,-9 0 27 16,-4 0-27-16,-18 0-7 15,-9 0 1-15,-12 0-39 16,-5 0-8-16,-3 7-125 16,-3-4-333-16,0 2-255 0</inkml:trace>
  <inkml:trace contextRef="#ctx0" brushRef="#br0" timeOffset="4049">2098 3188 1588 0,'0'0'494'0,"0"0"-298"16,0 0 28-16,0 0-20 15,0 0-34-15,0 0-106 16,0 0-5-16,-210 176 36 16,162-75-27-16,-2 40-4 15,-2 39 4-15,2 31-34 0,12-12 53 16,10-43-75 0,19-50 6-16,6-33 16 0,3 3-28 15,0 2 9-15,0 1-15 16,16-18 9-16,8-6-18 15,-6-12-6-15,6-11-78 16,22-13-67-16,-7-11-393 16,-7-8-174-16</inkml:trace>
  <inkml:trace contextRef="#ctx0" brushRef="#br0" timeOffset="4344">2072 4043 2102 0,'0'0'488'16,"0"0"-387"-16,0 0-58 16,0 0 111-16,0 0 64 15,0 0-96-15,0 0-56 16,150 147 17-16,-98-84-57 15,7 2 11-15,-3-5 25 16,4-3-50-16,-9-8 19 16,-8-10-31-16,-10-7-30 15,-10-11 0-15,-8-7-109 16,2-14-146-16,-6 0-317 16,-5 0-199-16</inkml:trace>
  <inkml:trace contextRef="#ctx0" brushRef="#br0" timeOffset="4622">2625 3933 1879 0,'0'0'499'0,"0"0"-413"16,0 0 25-16,0 0 137 15,0 0-69-15,-125 197-94 0,77-122-7 16,-12 4-45 0,-5 7-3-16,0 0 6 0,3-8-35 15,8-9-1-15,12-11 0 16,13-14-15-16,6-15-7 16,13-5-103-16,10-18-127 15,0-6-112-15,19 0-365 0</inkml:trace>
  <inkml:trace contextRef="#ctx0" brushRef="#br0" timeOffset="5071">2828 3299 1960 0,'0'0'475'16,"0"0"-345"-16,0 0 64 16,0 0 14-16,0 0-29 15,0 0-126-15,0 0-38 16,-13-10-14-16,42 42-1 15,13 9 41-15,8 12-41 16,2 3 0-16,4 9 24 16,0 8-24-16,2 7 31 0,-5 6 1 15,-7 0-31-15,-7 4 40 16,-13 4-41-16,-15-3 1 16,-11 4 30-16,0-7-25 15,-31 1 9-15,-14-7-15 16,-12-8 6-16,3-6-16 15,-6-13 10-15,4-8-27 16,8-11 21-16,11-9-38 16,11-9-30-16,26-18-118 15,0 0-353-15,0-3-382 0</inkml:trace>
  <inkml:trace contextRef="#ctx0" brushRef="#br0" timeOffset="5335">3770 4209 2305 0,'0'0'369'0,"0"0"-241"15,0 0 51-15,0 0-8 16,0 0-38-16,0 0-104 15,0 0-10-15,152-13 39 16,-114 13-57-16,6 0 14 16,-2 0-15-16,-4 0-34 15,-4 0-21-15,-1 0-182 0,-10 0-281 16,-14 0-350-16</inkml:trace>
  <inkml:trace contextRef="#ctx0" brushRef="#br0" timeOffset="5588">3554 4728 2068 0,'0'0'648'16,"0"0"-515"-16,0 0 78 0,0 0 17 15,0 0-125-15,0 0-27 16,0 0-32-16,151 0-13 16,-78 5 8-16,12-4-39 15,22 4-85-15,100-5-29 16,-25 0-390-16,-4 0-383 0</inkml:trace>
  <inkml:trace contextRef="#ctx0" brushRef="#br0" timeOffset="7127">6583 1564 781 0,'0'0'596'16,"0"0"-445"-16,0 0-26 0,0 0 11 15,0 0-5-15,-193-79-28 16,159 79 13-16,5 0-76 16,1 0-6-16,0 30 28 15,10 23-2-15,-2 21 19 16,10 22-24-16,4 13 3 15,6 12 7-15,0 8-54 16,0 22 21-16,0 25 34 16,0 34-35-16,0 2 11 15,0-9-11-15,0-17 2 0,0-27 39 16,0 0-60-16,-14-23 3 16,2-24 1-16,-5-27-10 15,-3-5 32-15,-10 8-26 16,-8 6-12-16,-12 11 47 15,-9-12-47-15,-10-4 12 16,-2-7-12-16,-8-9 10 16,0-11 15-16,5-9-25 15,4-15 0-15,12-14 23 16,8-9-23-16,10-12 0 16,15-3-7-16,5 0 14 15,11 0 1-15,1-3-8 16,8-3 0-16,0 3-8 15,0-3-10-15,8 3-7 16,14 3 1-16,10 0 0 0,5 0 14 16,2 21 4-1,4 9 6-15,2 11-17 0,5 12 17 16,2 14-11-16,0 19 10 16,-2 17 2-16,9 35 16 15,-1 48-17-15,1 50 0 16,-3 22 33-16,-16 2-23 15,-8-12 11-15,-13-24 24 16,-2-1-17-16,-3 0 41 16,-5-3-54-16,-6-6 9 15,-3-7 41-15,0-4-64 16,0-5 16-16,-9-8 1 16,-11-9-17-16,-3-14 31 0,0-7-32 15,1-7 0-15,5-1 24 16,6-24-11-16,2-15-8 15,6-23 23-15,-4 2-26 16,1 14 34-16,-4 17-36 16,0 13 0-16,1 3 0 15,-2-7 1-15,5 7-1 16,0 26 0-16,1-18 6 16,2 3 30-16,3 1-36 15,0-24 0-15,0 14 30 16,0-1-23-16,0 17 5 15,0 29 11-15,0 22-10 0,0-16 48 16,0-38-61-16,0-44 0 16,0-25 27-16,3 11-27 15,22 21-4-15,3 18-4 16,9-4 14-16,2 5-34 16,-1 2 20-16,12 1-71 15,25 29-7-15,-5-36-167 16,-8-28-998-16</inkml:trace>
  <inkml:trace contextRef="#ctx0" brushRef="#br0" timeOffset="132020">1979 4163 1324 0,'0'0'243'16,"0"0"-187"-16,0 0 68 0,0 0 82 16,0 0-34-1,0 0 2-15,-3 3-99 16,3-3 40-16,0 0 33 0,0 0-76 16,0 0-12-16,0 0-13 15,0 0-8-15,0 0 42 16,0-3-63-16,0-3 12 15,0 0 21-15,6-3-45 16,5 1 8-16,6-3-14 16,-2 2 9-16,5-1-13 15,-1 1 4-15,4 6 0 16,-3 3 25-16,0 0-24 16,-1 0-1-16,-2 22 0 15,3 4 10-15,-3 3 20 16,-5 7-30-16,4-1 0 0,-5-1 15 15,1 3-7-15,-4-5-10 16,-2 1 2-16,-6-5 0 16,0 3 0-16,0 0 0 15,-6-3 0-15,-18 1 30 16,-2-3-29-16,-6-2-1 16,-2-1 2-16,-2-3 4 15,1-2 0-15,-1-3-6 16,-1-3 0-16,5-5 16 15,2-6-6-15,1-1-10 16,6 0 0-16,0 0 1 16,7 0 26-16,2-4-27 15,2-6 0-15,4 1 29 0,5 3-28 16,0 0-2 0,3 0 0-16,0 1 1 0,0-2 3 15,0 2-3 1,0 1-35-16,0 4-44 0,0 0-214 15,6 0-622-15</inkml:trace>
  <inkml:trace contextRef="#ctx0" brushRef="#br0" timeOffset="133176">2976 4072 1018 0,'0'0'520'16,"0"0"-435"-16,0 0-2 15,0 0 94-15,0 0 29 16,0 0-38-16,0 0-79 15,3-16 5-15,-3 9 4 0,0-3-49 16,0-1 18-16,0-4 10 16,0-1-23-16,-8 2-5 15,-4 3-23-15,-2-1-2 16,-5 0 17-16,-4 3-26 16,-6 3-15-16,-5-1 1 15,0 7 5-15,-3 0 0 16,1 0-6-16,4 0 1 15,-2 11 23-15,1 9-15 16,1 3-9-16,2 1 12 16,1 0-11-16,3 2 29 15,0-3-18-15,2 1-3 16,1 2 15-16,11-5-5 16,-2 0-11-16,8 0 1 15,0-2-2-15,2 0 23 0,4 1-7 16,0 2-8-16,0-2 21 15,0-3-24-15,0 5 0 16,0-2-3-16,4-3-8 16,-1 1 36-16,3 2-37 15,-3-5 19-15,0 3 12 16,0-6-17-16,5 3-14 16,-5-3 1-16,3 0 5 15,2-1 21-15,-2 1-26 16,0 0 14-16,0-4 5 15,1 3-11-15,3-1-9 16,0 2 12-16,-1-3-11 16,5 2 23-16,3-1-14 0,-2-1 5 15,5-1 11-15,2-3-17 16,1 2-6-16,8-4 10 16,-6-3-12-16,9 0 32 15,-2 0-33-15,1 0 14 16,-1 0 1-16,4-10-8 15,-2 1-7-15,-2-4 0 16,-6 1 6-16,1 0 11 16,-7 3-17-16,-1 0 0 15,-6-1 5-15,-3 6 4 16,-4 0-9-16,0 1 0 16,-6 3 0-16,0 0 0 15,0 0 2-15,0 0-2 0,0 0 0 16,0 0-8-16,0 0 2 15,0 0-19-15,-3 0-59 16,-20 0-12-16,1 0-252 16,2 0-917-16</inkml:trace>
  <inkml:trace contextRef="#ctx0" brushRef="#br0" timeOffset="134407">1741 4242 1356 0,'0'0'246'15,"0"0"-143"-15,0 0-41 0,0 0 135 16,0 0 32-1,0 0-118-15,0 0-47 0,39-29 50 16,-33 17-44-16,5 3-2 16,-2-1-12-16,2-6-21 47,1 4 40-47,5-2-50 0,-1-1-8 0,4 0 47 0,0 0-45 0,3 1 23 15,-4 2-3-15,4 3-3 16,-3 1 37-16,3 1-66 15,0 7-6-15,2 0 38 16,-2 0-30-16,0 0-1 16,0 4-8-16,-1 7 0 15,-2 1 17-15,0 3-17 16,0 2 0-16,-4-3 29 0,-2 4-21 16,1-3-6-1,-1 0-2-15,-5 1 0 0,2 1 24 16,-2-3-24-16,-5 4 0 15,-1 4 9-15,-3-3-1 16,0 4-10-16,0 4 3 16,0 0-1-16,-7 0 32 15,-8-1-32-15,1 3 0 16,-3-4 9-16,5-4-8 16,-5 4-1-16,-2-4 0 15,-4-2 1-15,3 0 17 16,-3-7-18-16,4-3 0 15,-4-4 20-15,0-2-20 0,-4-3 0 16,1 0-6-16,-3 0 6 16,3 0 14-1,2 0-14-15,4 0 0 0,8 0 4 16,1 0 4-16,5 0-16 16,0 0 5-16,6 0 3 15,0-3-7-15,0 3-9 16,0-3-37-16,0 1-53 15,9-10-204-15,11 0-424 16,3 0-861-16</inkml:trace>
  <inkml:trace contextRef="#ctx0" brushRef="#br0" timeOffset="135579">2033 6499 1264 0,'0'0'588'0,"0"0"-447"15,0 0-123-15,0 0 165 16,0 0 81-16,0 0-112 16,0 0-91-16,31-96-27 0,-8 37 57 15,5-21 15 1,0-17-76-16,-2-17 16 0,-3-11 11 16,-3-5 3-16,-7 7-15 15,1 10-23-15,-8 23 10 16,0 19 7-16,-3 25-38 15,2 18-1-15,-5 13 0 16,0 12-16-16,3 3-16 16,0 0-123-16,6 0-5 15,-1 6-18-15,-2 9-186 16,-6-1-290-16</inkml:trace>
  <inkml:trace contextRef="#ctx0" brushRef="#br0" timeOffset="135864">1878 5616 1478 0,'0'0'665'0,"0"0"-542"15,0 0-45-15,0 0 170 16,69-162-41-16,-17 97-78 15,7 0-47-15,7 6-9 16,-1 10 50-16,-3 7-73 16,-6 13 16-16,-7 11-2 15,-6 15-64-15,-7 3-6 0,-7 11-7 16,1 28-47 0,-4 16-60-16,0 46-252 0,-6-11-343 15,-7-13-1264-15</inkml:trace>
  <inkml:trace contextRef="#ctx0" brushRef="#br0" timeOffset="136818">1001 7219 1763 0,'0'0'289'15,"0"0"-241"-15,0 0-9 16,0 0 113-16,0 0-38 16,0 0-51-16,0 0-32 15,102-33-6-15,-56-13 41 16,-1-9-39-16,1-9 34 16,-7-1 30-16,-5 0-21 15,-16 10 19-15,-1 11 1 0,-14 14-38 16,1 13 29-16,-4 8-80 15,0 9 22-15,0 0-23 16,0 0 27-16,0 6-39 16,0 14 12-16,0 1 0 15,0-1 6-15,0-3-6 16,0-4 0-16,0-5 4 16,0-2 11-16,0-3-16 15,0 0 1-15,0-3 0 16,0 0 10-16,0 0-10 15,0 0 0-15,0 0 41 16,-10 0-40-16,-10 3 14 16,-9 9-15-16,-4 3 0 15,-4 8-1-15,2 8 1 16,5 0 0-16,4 11-8 0,6 2 28 16,14 3-21-16,6 1 1 15,0-2 0-15,9-4-6 16,19-1 6-16,3-6 0 15,6 1-7-15,2-7 20 16,-4 0-14-16,2-2 1 16,-4-1 0-16,-7-3 3 15,-9 3-3-15,-8-1 0 16,-9 2-4-16,0-1 20 16,-9 5-20-16,-28-3 4 15,-8-2 0-15,-11-3 4 16,-4-1-4-16,3-14 0 0,3-2 8 15,9-6-8 1,5 0-6-16,15-12-6 0,11-12-74 16,14-22-34-16,14 4-394 15,11 0-344-15</inkml:trace>
  <inkml:trace contextRef="#ctx0" brushRef="#br0" timeOffset="137150">1580 7157 1940 0,'0'0'470'0,"0"0"-428"16,0 0 69 0,0 0 137-16,-55 174-129 0,51-118-40 15,4 3-79-15,0-6 0 16,10-6 12-16,16-6-12 15,11-10-13-15,-1-13-20 16,2-11 33-16,6-7-15 16,-6-8-2-16,-5-32 17 15,-10-9 31-15,-12-8-30 16,-11-5 8-16,0 0 8 16,-8 7-11-16,-24 11 0 15,-4 9-6-15,-7 11-108 16,1 9-104-16,-17 15-347 15,10 0-1-15,10 0-960 0</inkml:trace>
  <inkml:trace contextRef="#ctx0" brushRef="#br0" timeOffset="137403">1580 7157 1013 0,'-179'-62'552'16,"179"34"-383"-16,16-6 2 15,10-4 79-15,9 5-51 16,5 8-138-16,-1 9-30 15,1 10-31-15,-7 6-10 16,-4 0-10-16,-6 23-154 16,-10 7-15-16,0-7-7 15,-3-2-23-15,-1-12-11 16,5-9 121-16,0 0 109 16,1-11 67-16,5-19 87 0,7-12 48 15,2-1 43 1,7-5-38-16,10 1-80 0,19-3-127 15,-9 15-148 1,-4 8-616-16</inkml:trace>
  <inkml:trace contextRef="#ctx0" brushRef="#br0" timeOffset="138423">2673 6863 1478 0,'0'0'768'0,"0"0"-698"16,0 0-25-16,0 0 64 16,0 0 34-16,11 176-39 15,-11-102-77-15,0 5-9 16,0 5-12-16,0 0 8 15,0-2 25-15,0-8-39 16,0-16-12-16,0-13 11 16,0-18-54-16,0-19 1 15,20-8 8-15,6-11 46 16,13-33-1-16,10-9-47 16,7-14-7-16,6-14 13 15,6-4-44-15,1-6 30 0,1-4 47 16,-8 4 9-16,-10 9 89 15,-13 8-13-15,-13 14 16 16,-12 11 35-16,-14 14 1 16,0 8-17-16,0 10 5 15,-26 11-38-15,-8 6-7 16,1 2-70-16,-2 28 0 16,-1 14 26-16,10 9-27 15,-2 12-2-15,13 5-4 16,-2 7 6-16,4 9 0 15,1-1 0-15,1-3-15 16,-1 0 0-16,-2-10-28 16,8-14-35-16,-1-19-12 0,7-16 45 15,0-16 35-15,0-7-61 16,3-7 36-16,21-25 21 16,-1-7-13-16,6-8 12 15,-1 3-9-15,6 1 24 16,-5 4-10-16,4 13-3 15,-7 11 13-15,0 15 30 16,-7 0 3-16,1 24 12 16,0 20-19-16,3 8-3 15,-1 1 52-15,9 1-74 16,1-8 0-16,1-10-1 16,-4-13-10-16,-2-11-58 0,-1-12-3 15,-6 0-10 1,0-14 42-16,-1-22-19 0,1-5 46 15,-8-2 12-15,2-5 6 16,-2 6 6-16,-4 11 22 16,-2 7 20-16,-3 12 52 15,0 12-79-15,4 0-17 16,0 21 44-16,-1 7-15 16,4 8-30-16,2-3-7 15,2-4-2-15,9-6 1 16,3-10-1-16,10-11-11 15,4-2 11-15,2 0 0 16,-5-26-22-16,-6-4-8 0,-8 2 30 16,-3 0-8-1,-6 11 9-15,-8 4-1 0,-6 13 42 16,3 0-20-16,-3 4-11 16,0 19 24-16,4 4-5 15,-1 0 2-15,3-1-32 16,1-6-8-16,3-3-1 15,-4-7-55-15,5-4-108 16,-5-6-128-16,0 0-303 16,2 0-240-16</inkml:trace>
  <inkml:trace contextRef="#ctx0" brushRef="#br0" timeOffset="138659">4446 7284 1453 0,'0'0'608'0,"0"0"-398"16,0 0 2-16,0 0 135 16,0 0-145-16,0 0-65 15,0 0-44-15,-178 117-21 16,155-70-5-16,14-3-55 16,5 1 6-16,4-8-15 15,0-4-3-15,10-10-49 16,13-7-54-16,3-8-65 15,0-8-168-15,-10 0-280 16,-5-8-205-16</inkml:trace>
  <inkml:trace contextRef="#ctx0" brushRef="#br0" timeOffset="138861">3866 6968 1800 0,'0'0'480'0,"0"0"-461"16,0 0 73-16,0 0 101 15,0 0-53-15,0 0-67 16,0 0-71-16,189 51-2 16,-179 5-46-16,-6-6-285 15,-4-1-397-15</inkml:trace>
  <inkml:trace contextRef="#ctx0" brushRef="#br0" timeOffset="139028">3597 8203 1487 0,'0'0'880'15,"0"0"-762"-15,0 0-111 16,0 0-7-16,0 0 0 15,0 0-521-15,0 0-1341 0</inkml:trace>
  <inkml:trace contextRef="#ctx0" brushRef="#br0" timeOffset="139245">2406 7339 2572 0,'0'0'312'16,"0"0"-312"-16,216-35-53 15,-99 18-41-15,-8-7-493 0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6:48:21.656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560 72 1433 0,'0'0'218'0,"0"0"-95"16,0 0-60-16,0 0 122 0,0 0 45 16,0 0-77-16,-96-63-25 15,70 59-54-15,-2-1-1 16,-3 5 51-16,-1 0-108 15,-7 17 5-15,-7 29 14 16,-4 21-23-16,-1 24 49 16,0 15-45-16,9 12-2 15,13 5 20-15,6-6-19 16,17-9-15-16,6-11 0 16,0-8 14-16,12-13-4 15,25-13-10-15,14-14 0 0,16-19-6 16,14-18 6-16,8-12-60 15,5-25 45-15,-1-27-28 16,-8-21 42-16,-16-20 1 16,-18-12 0-16,-17-33 30 15,-25 5-10-15,-9-6 28 16,-9 4 1-16,-28 35-34 16,-8 12 87-16,2 25-71 15,4 34-25-15,10 29-6 16,26 33-142-16,3 26-343 15,0 8-336-15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5:59:37.611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0 2597 0,'0'0'544'0,"0"0"-544"16,0 0-29-16,0 0-208 16,0 0-961-16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6:48:22.648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0 654 1629 0,'0'0'229'15,"0"0"-176"-15,0 0 99 16,0 0 79-16,0 0-29 0,138-162-140 15,-92 140-23-15,2 14 51 16,1 8-53-16,1 0 19 16,-7 26-20-16,-12 20-30 15,-8 9 42-15,-12 4-48 16,-11 3 1-16,0 0 33 16,-17-7-34-16,-15-8 0 15,-1-5-1-15,-1-12 8 16,6-10-22-16,5-11 15 15,6-9 0-15,8 0-34 16,9-19 7-16,0-16-73 16,12-12 9-16,28-6-16 0,13-2 71 15,9-4-60 1,-4 6 59-16,1 6 21 0,-13 9 16 16,-7 4 0-16,-12 14 0 15,-11 9 20-15,-9 7 107 16,-7 4-43-16,0 0 10 15,0 12 42-15,-14 22-79 16,-8 12-5-16,-4 7-7 16,-1 3-35-16,4-1 52 15,11-3-62-15,12-9 0 16,0-2 23-16,0-6-23 16,31-3-9-16,20-1 8 15,14-10-109-15,55-21-133 0,-15 0-311 16,-7 0-1475-16</inkml:trace>
  <inkml:trace contextRef="#ctx0" brushRef="#br0" timeOffset="465">2564 0 1614 0,'0'0'258'0,"0"0"-99"15,0 0 89-15,0 0-54 16,0 0-24-16,0 0-106 15,-253 167 5-15,146-102-11 16,-12 9-34-16,2 7 58 16,5-8-82-16,18-8 1 15,21-16 48-15,27-14-23 16,23-14-2-16,20-6-24 16,3-6 10-16,6 6 20 15,28-2-30-15,11 9 0 16,7 4 51-16,4 4-42 0,6 2 21 15,1 7-21 1,-4 4-8-16,0 2 67 0,-7 5-68 16,-4-4 0-16,3 2 10 15,-9-1-10-15,1-2-37 16,16-10-159-16,-11-11-460 16,-5-13-214-16</inkml:trace>
  <inkml:trace contextRef="#ctx0" brushRef="#br0" timeOffset="879">3235 176 1543 0,'0'0'685'16,"0"0"-503"-16,0 0-72 16,0 0 100-16,0 0-14 15,0 0-93-15,-173 118-36 16,126-44-7-16,9 11 44 16,10 4-86-16,16 2-6 15,12 3 32-15,3 0-38 16,46-2 20-16,27-2-26 15,25-15 9-15,42-10 21 16,-2-27-30-16,10-20 0 0,-4-18 0 16,-35-9 10-16,-4-34-10 15,-30-19 12-15,-36-16 11 16,-34-13 85-16,-19-39-107 16,-40 7-1-16,-25 0 3 15,-15 10-3-15,-20 42-34 16,12 15-116-16,14 30-661 0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6:48:29.690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855 0 1854 0,'0'0'385'0,"0"0"-227"16,0 0-5-16,0 0 75 15,0 0-129-15,-190 85-1 16,92-20-68-16,-13 9-6 15,-5-1 52-15,12 1-59 16,16-12 16-16,22-12-13 0,21-14-19 16,17-13 31-16,19-6-32 15,9-2 0-15,0-2 34 16,26 0-28-16,14 5-1 16,8 3 4-16,14 0-2 15,4 5 16-15,4 4-23 16,1 5 0-16,5 3-8 15,-5 7 8-15,2-1-67 16,21 6-179-16,-15-12-329 16,-13-13-442-16</inkml:trace>
  <inkml:trace contextRef="#ctx0" brushRef="#br0" timeOffset="353">1487 535 1562 0,'0'0'622'16,"0"0"-547"-16,0 0-10 15,0 0 140-15,179-91-19 16,-123 48-38-16,1-8-112 15,-6-2 37-15,-5-3 21 0,-10 4-22 16,-10 1 47 0,-6 13-56-16,-6 8-26 0,-11 15 68 15,-3 15-44-15,0 0-41 16,0 39-4-16,-3 26-16 16,-11 23 76-16,5 19-76 15,4 4 0-15,5 4-15 16,0 0-24-16,11 30-120 15,12-31-356-15,-14-19-952 0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6:48:28.210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629 24 631 0,'0'0'696'0,"0"0"-555"16,0 0-18-16,0 0-27 15,0 0 11-15,0 0-8 0,-37-20-24 16,30 20 33-16,4 0-44 16,0 0-5-16,0 0 31 15,0 0-43-15,0 0 1 16,-8 0-4-16,2-4-17 15,-5 4 37-15,-5 0-42 16,-7 0-6-16,-8 0 39 16,-4 6-54-16,-4 18 17 15,-5 11 0-15,1 12-6 16,-2 10 70-16,-3 8-34 16,6 6-23-16,2-1 54 0,8-2-67 15,5-3 6 1,13-10-7-16,8-2-1 0,9-6 13 15,0 1-23-15,3-8 0 16,26 0 16-16,8-8-15 16,8-5-1-16,8-10 0 15,4-11 9-15,0-6-16 16,2 0 7-16,4-17 0 16,-7-23-6-16,-4-9 16 15,-10-10-10-15,-12-12 7 16,-14-11-6-16,-9-7 47 15,-7 1-48-15,0 5 0 16,-7 13 22-16,-9 22-22 16,9 22-9-16,7 26-110 15,14 0-444-15,11 15-28 0</inkml:trace>
  <inkml:trace contextRef="#ctx0" brushRef="#br0" timeOffset="370">1679 86 1837 0,'0'0'330'16,"0"0"-196"-16,0 0-60 0,0 0 47 15,-176 103 6 1,102-50-92-16,-13 10 6 0,7-2 13 16,4-2-14-16,7-3 28 15,16-12-67-15,18-8 17 16,11-10 51-16,18-9-51 16,6 1 3-16,0-3-17 15,26 0-2-15,13 7 28 16,11-3-30-16,5 5 0 15,4 0 7-15,-3 2-7 16,-1 4-6-16,-5 2-7 16,2 12-223-16,-13-6-44 15,-10-7-318-15</inkml:trace>
  <inkml:trace contextRef="#ctx0" brushRef="#br0" timeOffset="580">1058 935 1864 0,'0'0'355'0,"0"0"-245"16,0 0 34-16,0 0 58 16,0 0-53-16,0 0-99 15,0 0 5-15,164 162-55 0,-92-141-14 16,32-13-150-1,-12-2-410-15,-17-6-825 0</inkml:trace>
  <inkml:trace contextRef="#ctx0" brushRef="#br0" timeOffset="1065">2033 519 1279 0,'0'0'835'15,"0"0"-646"-15,0 0-112 16,0 0 101-16,0 0 15 0,0 0-107 16,195-36-2-1,-150 72-77-15,-13 8 4 0,-9 9 7 16,-20 5-18-16,-3 7 0 15,-9 0 0-15,-28-2-26 16,2-4 20-16,-4-11-86 16,9-15 28-16,10-16 28 15,11-17 33-15,9 0-14 16,0-15-5-16,16-26-67 16,27-12 68-16,12-10-45 15,14 2 4-15,0-2 22 16,-4 9 17-16,-9 8 23 15,-16 14 17-15,-11 9 29 0,-16 13 96 16,-10 8-5 0,-3 2 12-16,0 0-49 0,-13 17-46 15,-16 14 9-15,-5 6-35 16,9 4 1-16,2 0 16 16,12 1-45-16,11 0 0 15,0-4-2-15,70 6-122 16,-5-9-173-16,7-12-527 0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6:48:30.981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724 611 1565 0,'0'0'374'0,"0"0"-239"15,0 0 33-15,0 0 76 16,0-158-28-16,-16 126-46 16,-7 6-88-16,-3 7-35 15,-1 14 18-15,-5 5-60 16,-2 9-5-16,-1 35 0 16,2 26 0-16,7 26-2 15,3 15 2-15,7 15 0 16,10 2 26-16,-2-7-25 15,8-7-1-15,-3-14 36 16,0-14-35-16,-3-13 39 0,-8-14-40 16,-6-11-6-16,-8-10 5 15,-6-12-137-15,-17-19-345 16,8-7-194-16,1 0-1111 0</inkml:trace>
  <inkml:trace contextRef="#ctx0" brushRef="#br0" timeOffset="184">0 996 1415 0,'0'0'778'16,"0"0"-621"-16,0 0-15 16,190-15 98-16,-105 9-75 0,10 0-97 15,10 0-1-15,6 2-67 16,50 0-41-16,-27-2-293 15,-19-1-539-15</inkml:trace>
  <inkml:trace contextRef="#ctx0" brushRef="#br0" timeOffset="492">1611 29 1979 0,'0'0'291'16,"0"0"-134"-16,0 0-102 16,-167 62 124-16,108 6 64 15,0 21-137-15,4 16-36 16,5 15-14-16,12 10-16 15,11-3 34-15,11-9-74 16,16-9 7-16,0-11 1 16,10-19-8-16,26-11-114 15,32-24-145-15,-5-19-324 16,-4-17-897-16</inkml:trace>
  <inkml:trace contextRef="#ctx0" brushRef="#br0" timeOffset="855">1954 368 2218 0,'0'0'335'15,"0"0"-243"-15,0 0 41 16,0 0 82-16,-202 101 2 15,163-52-158-15,6 10-46 0,13 3 32 16,11 0-45 0,9 3 0-16,0 0-2 0,32-6 2 15,15-9-18-15,10-9 5 16,16-15-71-16,12-19 70 16,3-7-29-16,-3-22 23 15,-3-28-44-15,-13-17 64 16,-16-9 1-16,-21-16-1 15,-22-4 0-15,-10 10 30 16,-7 8 2-16,-28 20-28 16,-5 16-4-16,-5 19-136 15,11 8-362-15,12 9-447 0</inkml:trace>
  <inkml:trace contextRef="#ctx0" brushRef="#br0" timeOffset="1133">2377 0 2176 0,'0'0'379'16,"0"0"-276"-16,0 0 122 15,0 0-20-15,0 0-33 16,217 121-116-16,-135-48-10 15,12 21-9-15,11 13 11 16,3 10 44-16,-7 5-64 0,-19-2-20 16,-30-1 23-16,-29-14-31 15,-23-3-9-15,-29-9-54 16,-62 9-69-16,3-22-104 16,-2-20-610-16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6:48:35.314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0 507 1587 0,'0'0'293'0,"0"0"-224"15,0 0 60-15,0 0 147 16,0 0-99-16,0 0-81 16,0 0-33-16,6-12-53 15,33-22 26-15,10-14-36 0,0-5 0 16,1-3 18-16,-8-6-18 15,-2 4 1-15,-11 0 21 16,-7 15 6-16,-8 8 71 16,-5 14-53-16,-9 15 10 15,0 6 51-15,0 14-92 16,0 37 17-16,-6 22-5 16,-8 13-26-16,2 8 38 15,5-6-39-15,4-8 0 16,3-9 5-16,0-12-5 15,0-9-32-15,0-6-79 16,7-14-182-16,13-10-271 16,-2-14-308-16</inkml:trace>
  <inkml:trace contextRef="#ctx0" brushRef="#br0" timeOffset="301">1388 0 1609 0,'0'0'558'15,"0"0"-481"-15,0 0 113 16,0 0 10-16,0 0-54 16,-204 171-41-16,133-118-71 15,-2 0-8-15,8 1 35 0,13-8-53 16,16-4-3-1,16-9-5-15,20-5 0 0,0-1 30 16,23-4-30-16,22 1 0 16,9-3-24-16,3 3 23 15,10 2-95-15,-2-2-124 16,4 14-108-16,-18-9-15 16,-20-3-1077-16</inkml:trace>
  <inkml:trace contextRef="#ctx0" brushRef="#br0" timeOffset="494">853 820 2036 0,'0'0'357'0,"0"0"-274"15,0 0-16-15,0 0 67 0,0 0-38 16,0 0-76-16,204 114-20 15,-99-90-52-15,-17-9-257 16,-9-4-435-16</inkml:trace>
  <inkml:trace contextRef="#ctx0" brushRef="#br0" timeOffset="938">1718 454 1795 0,'0'0'359'0,"0"0"-223"16,0 0 52-1,0 0-12-15,0 0-54 0,189 18-14 16,-152 17-76-16,-11 9-5 16,-19 8 0-16,-7 7-12 15,-3-5-4-15,-30 3-11 16,-4-10-14-16,5-9 14 15,10-14-87-15,11-13 1 16,11-11 50-16,0 0-61 16,23-24-104-16,22-13 14 15,18-11 25-15,10-7 51 0,9-6-11 16,-8 5 77 0,-4 10 45-16,-19 7 33 0,-17 19 102 15,-19 8 115-15,-15 12 44 16,0 0-12-16,-23 6-176 15,-19 23-46-15,-7 16 13 16,-4 5-18-16,4 2 26 16,13 2-45-16,16-4-15 15,20-5-4-15,0-6-17 16,28-9-18-16,23-2-50 16,60-13-82-16,-9-13-223 15,-4-2-611-15</inkml:trace>
  <inkml:trace contextRef="#ctx0" brushRef="#br0" timeOffset="1281">3742 83 1888 0,'0'0'357'0,"0"0"-257"16,0 0 165-16,0 0-28 16,-207 162-122-16,119-109-9 15,-7 6-70-15,-4 0 25 16,5-3-17-16,12-7-26 0,16-7 37 16,24-6-55-16,19-7 2 15,20-6 20-15,3 3-13 16,23-1-4-16,19 4-5 15,13 1 9-15,7 2-2 16,11 3-7-16,2 4 0 16,4-1-21-16,6-3-51 15,30 1-128-15,-18-9-332 16,-18-16-299-16</inkml:trace>
  <inkml:trace contextRef="#ctx0" brushRef="#br0" timeOffset="1614">4258 199 1861 0,'0'0'383'0,"0"0"-256"16,0 0 28-16,0 0 141 15,0 0-136-15,193-73-66 16,-140 77-44-16,-7 31-16 15,-4 16 56-15,-16 10-67 16,-12 13-5-16,-14 8 46 16,-9 6-51-16,-41 3 23 15,-19-5-30-15,-4-9 3 16,8-15 23-16,13-13-32 16,27-12 0-16,17-13-17 15,8-11 17-15,30-3 0 0,39-7-1 16,26 0 7-16,53-3-12 15,54 0-78-15,-29 0-150 16,-29-12-843-16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6:48:40.973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615 357 1475 0,'0'0'265'0,"0"0"-204"15,0 0 15-15,0 0 141 16,0 0-37-16,0 0-60 15,0-122-40-15,0 102-22 16,-14 4 49-16,-8 4-59 16,-10-1-12-16,-8 10 18 15,-5 3-47-15,-8 5 9 16,-2 37 3-16,2 23-18 16,1 23 47-16,13 22-23 15,11 13 7-15,16 4 43 16,9-3-68-16,3-12 14 0,0-9-18 15,0-12 9-15,0-9-3 16,0-15-9-16,0-11 0 16,0-10-16-16,0-14-1 15,-14-23-176-15,1-9-325 16,1 0-112-16</inkml:trace>
  <inkml:trace contextRef="#ctx0" brushRef="#br0" timeOffset="175">0 845 1558 0,'0'0'257'0,"0"0"-174"16,0 0 19-16,0 0 83 16,187 4-38-16,-122-2-110 0,10 2-37 15,26-4-118-15,-19 0-267 16,-13 0-1393-16</inkml:trace>
  <inkml:trace contextRef="#ctx0" brushRef="#br0" timeOffset="423">1204 0 1991 0,'0'0'298'16,"0"0"-232"-16,-121 150 98 0,59-55 48 16,-1 11-58-16,9 8-78 15,8 4-43-15,7-9 59 16,16-5-84-16,9-14-7 16,11-9-2-16,3-11-25 15,43-17-150-15,5-18-309 16,5-17-223-16</inkml:trace>
  <inkml:trace contextRef="#ctx0" brushRef="#br0" timeOffset="759">1365 359 1928 0,'0'0'477'0,"0"0"-386"16,0 0 72-16,0 0 80 16,-212 210-123-16,172-134-63 15,13-2 1-15,21-3-58 16,6-6 0-16,14-10 18 16,31-7-18-16,11-16-11 15,10-14-34-15,5-18-23 16,2 0 33-16,-5-27-55 15,-6-20 62-15,-13-11 27 16,-12-14 2-16,-21-5 11 16,-16-2-8-16,0 3-2 0,-30 5 14 15,-10 9-16-15,-5 15-167 16,8 14-372-16,12 14-655 0</inkml:trace>
  <inkml:trace contextRef="#ctx0" brushRef="#br0" timeOffset="1034">1757 123 1664 0,'0'0'325'0,"0"0"-38"0,0 0-71 16,184 124-3-16,-119-50-27 15,1 5-102-15,-10 10 33 16,-11 5-62-16,-19-3-10 16,-21 4 17-16,-5-7-62 15,-34-5 6-15,-19-9-6 16,-5-9-62-16,2-19-23 16,8-21-207-16,14-16-320 15,14-9-273-15</inkml:trace>
  <inkml:trace contextRef="#ctx0" brushRef="#br0" timeOffset="1213">2482 742 1498 0,'0'0'601'0,"0"0"-445"15,173-11 18-15,-82 5 12 16,8 0-40-16,2 0-82 15,-6 6-64-15,9-3-111 16,-28 3-278-16,-27 0-359 0</inkml:trace>
  <inkml:trace contextRef="#ctx0" brushRef="#br0" timeOffset="1410">2924 439 1955 0,'0'0'386'0,"0"0"-247"16,0 0 80-16,-3 180-38 15,3-116-104-15,0 3-23 16,0-4-54-16,6 0-10 16,7 4-64-16,-4-14-267 15,-3-12-400-15</inkml:trace>
  <inkml:trace contextRef="#ctx0" brushRef="#br0" timeOffset="1759">4292 448 1979 0,'0'0'480'16,"0"0"-397"-16,0 0 32 16,0 0 125-16,0 0-83 15,-184-142-19-15,136 142-111 16,2 4-27-16,-1 43 53 16,4 20-46-16,12 22 13 15,5 10-9-15,9 11-10 16,6 2 36-16,8 1-37 0,3-2 2 15,0 1 26 1,0-9-27-16,0-10-2 0,0-6 1 16,0-16 0-16,0-15-13 15,0-12-53-15,0-19-144 16,-19-9-385-16,-1-16-420 0</inkml:trace>
  <inkml:trace contextRef="#ctx0" brushRef="#br0" timeOffset="1933">3624 1033 1928 0,'0'0'474'0,"0"0"-389"16,0 0 62-16,186-13-26 0,-110 13-62 15,5-4-59-15,37 0-38 16,-19 0-318-16,-14-5-627 0</inkml:trace>
  <inkml:trace contextRef="#ctx0" brushRef="#br0" timeOffset="2166">4717 279 2104 0,'0'0'315'16,"0"0"-189"-16,-105 166 139 16,57-77-58-16,-2 8-53 15,7 3-66-15,14-1-59 16,6-1-15-16,17-3-14 16,6-11-78-16,3-4-188 15,26-24-508-15,2-26-923 0</inkml:trace>
  <inkml:trace contextRef="#ctx0" brushRef="#br0" timeOffset="2481">4851 863 1960 0,'0'0'314'0,"0"0"-248"15,0 0-23-15,0 0 95 16,0 0-7-16,209-195-102 16,-169 137 2-16,-4-1 88 15,-10 3-14-15,-9 12 28 16,-11 15-24-16,-2 20-2 16,-4 9 11-16,0 17-85 15,-7 35-17-15,-13 26 31 16,-3 7-41-16,4 9 22 15,6-3-28-15,3-1-6 0,1-8 0 16,6-5-106-16,3-6-75 16,0-22-340-16,0-23-348 15</inkml:trace>
  <inkml:trace contextRef="#ctx0" brushRef="#br0" timeOffset="2731">5425 266 1857 0,'0'0'621'16,"0"0"-501"-16,0 0 141 16,0 0-14-16,108 164-73 0,-76-84-37 15,4 11-86-15,4 6 21 16,-4 3-48-16,-4-1-24 15,-9 9 26-15,-13 4-26 16,-10-1-93-16,-16 32-105 16,-21-29-516-16,2-25-559 0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6:48:46.439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261 143 1435 0,'0'0'221'15,"0"0"-102"-15,0 0 34 0,0 0 71 16,0 0-11 0,0 0-65-16,0 0-33 0,-58-72-54 15,61 51-13-15,20 3 17 16,9 0-64-16,7 6 8 15,7 10 15-15,4 2-10 16,2 0 19-16,-7 30-20 16,-8 13 6-16,-18 20 36 15,-16 7-54-15,-3 15 39 16,-36 0 4-16,-22 4-27 16,-12-12 10-16,-7-9-14 15,1-18-13-15,8-12 24 16,8-17-24-16,15-12 0 15,11-9 6-15,15 0 0 16,10-6 15-16,9-18-16 0,0-5 2 16,13 0-4-16,19 1-3 15,8 8 0-15,5 11-1 16,-2 9 7-16,-4 0 2 16,1 18-1-16,-1 11-5 15,-4 4 44-15,2-4-40 16,5 1-3-16,1-6-3 15,10-10-12-15,9-5-18 16,32-9-259-16,-9-21-369 16,-9-12-546-16</inkml:trace>
  <inkml:trace contextRef="#ctx0" brushRef="#br0" timeOffset="317">1549 44 1770 0,'0'0'541'15,"0"0"-363"-15,0 0-52 16,0 0 98-16,-204 88-109 16,125-41-70-16,0 0 34 15,2 1-58-15,4-4 18 16,11-6-23-16,16-2-1 15,17-7 14-15,12-5-29 16,17-4 0-16,0 1 8 0,29 3-8 16,18-1 0-1,5 3-6-15,7 0 15 0,4 1-27 16,2 1 6-16,-3 1-95 16,9 4-108-16,-14-7-270 15,-21-3-173-15</inkml:trace>
  <inkml:trace contextRef="#ctx0" brushRef="#br0" timeOffset="525">883 787 1899 0,'0'0'362'0,"0"0"-214"0,0 0 29 15,0 0 6-15,0 0-41 16,213 91-114-16,-142-74-28 16,39-5-73-16,-25-3-218 15,-14-7-360-15</inkml:trace>
  <inkml:trace contextRef="#ctx0" brushRef="#br0" timeOffset="1014">1974 289 1684 0,'0'0'575'0,"0"0"-455"16,0 0-8-16,0 0 90 15,193-6-38-15,-128 23-37 16,0 13-106-16,-2 7-15 15,-18 8 46-15,-14 5-31 16,-22 0-7-16,-9 2-14 16,-23-6-12-16,-23-6 3 15,-10-1-42-15,5-9-34 16,5-13 6-16,13-7 11 16,13-10 28-16,17 0-21 15,3-24-118-15,20-9 74 16,28-10-31-16,17-5-8 15,8-5 40-15,2 2 31 0,-10 8 70 16,-9 4 3-16,-16 13 80 16,-11 7 133-16,-16 15-16 15,-10 4 0-15,-3 0 64 16,0 0-129-16,-23 26-30 16,-8 15-42-16,-6 6-8 15,1 9 41-15,7 0-83 16,9-5 4-16,12-2 14 15,8-4-28-15,11-8 0 16,32-1-6-16,22-5-71 16,50-18-64-16,-17-4-518 15,-6-9-830-15</inkml:trace>
  <inkml:trace contextRef="#ctx0" brushRef="#br0" timeOffset="1584">4235 112 1543 0,'0'0'251'16,"0"0"-179"-16,0 0 243 15,0 0 15-15,0 0-106 16,0 0-106-16,0 0-112 16,-170 65 31-16,102-17 12 15,-14 4-23-15,0 1 23 0,4 3-21 16,8-6 2 0,16-12 32-16,17-5-56 0,15-13 10 15,8-8 16-15,11-4-32 16,3 2 36-16,0 5-30 15,14 2-6-15,14 6 52 16,12 6-50-16,5 1 14 16,4 5 12-16,7 1-28 15,3-2 31-15,4 0-31 16,-4-4 6-16,-1-1-3 16,-5-5-3-16,-5-3-7 15,-5-8-69-15,2-9-115 16,-8-4-282-16,-14 0-275 0</inkml:trace>
  <inkml:trace contextRef="#ctx0" brushRef="#br0" timeOffset="2164">4793 206 2134 0,'0'0'353'15,"0"0"-273"-15,0 0 121 16,0 0 43-16,0 0-143 0,0 0-65 16,186-92-9-16,-131 92-10 15,-2 12 49-15,-4 23-66 16,-7 7 7-16,-11 9 19 15,-16 2-14-15,-11 0-6 16,-4 2 6-16,-10-2-11 16,-22-9 23-16,-8-5-24 15,-2-9 0-15,2-13 11 16,10-5-11-16,10-6 0 16,8-6 0-16,9 0 0 15,3 0 15-15,0 0-15 16,0-4 0-16,20-4 1 15,9 2 5-15,0 6-6 0,7 0 0 16,4 0 1 0,-4 6 2-16,-1 20-3 0,1 7 0 15,1 10 10 1,2 5-2-16,1 8 25 0,-8 0-23 16,-7 2-9-16,-14-3 50 15,-11-6-51-15,-3-6 0 16,-39 1 45-16,-21-10-39 15,-10-8 8-15,-4-4-14 16,-5-14 7-16,0-5 8 16,9-3-15-16,5 0-24 15,5-9 23-15,1-23-101 16,14 5-107-16,11 2-701 0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6:48:51.207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530 123 1355 0,'0'0'308'15,"0"0"-248"-15,0 0 57 16,0 0 60-16,0 0-55 15,0 0-20-15,-141-90-34 16,106 87 3-16,-2 3 40 16,-2 0-80-16,2 24 23 15,8 26 20-15,1 21 1 16,8 22 38-16,3 19-55 16,6 10-23-16,8-2 32 15,0-3-58-15,3-7-8 0,0-12 14 16,0-13-6-16,0-15-3 15,0-7-6-15,-6-15-1 16,-4-14 1-16,4-12-207 16,0-22-147-16,-2-4-226 15,2-23-343-15</inkml:trace>
  <inkml:trace contextRef="#ctx0" brushRef="#br0" timeOffset="160">0 670 1536 0,'0'0'317'0,"0"0"-225"0,0 0 112 16,0 0 10-1,0 0-144-15,0 0-27 0,269 0-43 16,-181 0-154-16,-6 0-213 0</inkml:trace>
  <inkml:trace contextRef="#ctx0" brushRef="#br0" timeOffset="401">850 0 1761 0,'0'0'389'15,"0"0"-270"1,0 0 124-16,-144 219-30 0,98-131-60 15,4 9-28-15,7-3-90 16,8 0 8-16,11-7-22 16,9-5-14-16,7-8 1 15,0-13-8-15,50-8-100 16,-4-18-207-16,2-14-442 0</inkml:trace>
  <inkml:trace contextRef="#ctx0" brushRef="#br0" timeOffset="738">1116 272 1916 0,'0'0'534'16,"0"0"-463"-16,0 0 147 15,0 0-20-15,-181 141-65 16,152-85-77-16,13 7-56 16,13-3 33-16,3-3-33 15,16-4 0-15,27-9-19 16,6-9 7-16,4-16-53 16,1-19 15-16,3 0-15 15,-9-27 40-15,-5-22-21 0,-10-13 43 16,-16-10-3-16,-11-3 12 15,-6-3-2 1,-3 10-4-16,-31-3-144 0,9 22-232 16,2 13-1327-16</inkml:trace>
  <inkml:trace contextRef="#ctx0" brushRef="#br0" timeOffset="990">1444 65 1984 0,'0'0'373'0,"0"0"-192"0,0 0 56 16,0 0-67-16,182 203-63 16,-132-128-2-16,-12 4-96 15,-7 3 5-15,-22 2 32 16,-9-2-40-16,0-6-6 15,-29-2-54-15,-7-10-97 16,-7-18-169-16,11-21-389 16,9-16-582-16</inkml:trace>
  <inkml:trace contextRef="#ctx0" brushRef="#br0" timeOffset="1155">1924 567 1669 0,'0'0'392'16,"0"0"-229"-16,0 0 34 16,237-6-47-16,-146 6-25 15,8 0-125-15,15-4-117 16,-19 4-343-16,-32 0-416 0</inkml:trace>
  <inkml:trace contextRef="#ctx0" brushRef="#br0" timeOffset="1348">2223 366 1825 0,'0'0'329'16,"0"0"-170"-16,0 0 24 15,-10 189-36-15,7-128-59 16,-4 2-73-16,7-7-15 15,0 2-67-15,0-13-309 16,0-16-608-16</inkml:trace>
  <inkml:trace contextRef="#ctx0" brushRef="#br0" timeOffset="1629">3090 234 1955 0,'0'0'569'0,"0"0"-439"0,0 0 91 16,0 0-87-16,0 0-28 16,0 0-35-16,-183 55-65 15,140 13 10-15,7 14-10 16,10 11 0-16,6 1 20 15,11 4-26-15,9-2-10 16,0-2 9-16,0-5-78 16,0-9 25-16,26-13-106 15,-6-20-354-15,-7-19-223 0</inkml:trace>
  <inkml:trace contextRef="#ctx0" brushRef="#br0" timeOffset="1811">2603 826 2009 0,'0'0'551'0,"0"0"-497"16,0 0 58-16,167-9 1 16,-99 5-84-16,11-1-29 15,29-10-142-15,-20 1-402 16,-12-1-457-16</inkml:trace>
  <inkml:trace contextRef="#ctx0" brushRef="#br0" timeOffset="2022">3693 92 1839 0,'0'0'485'15,"0"0"-338"-15,-121 176 85 16,65-78 3-16,4 3-132 16,12-5-69-16,18-4 5 15,17-8-39-15,10 9-119 16,27-23-384-16,4-17-424 0</inkml:trace>
  <inkml:trace contextRef="#ctx0" brushRef="#br0" timeOffset="2327">3918 527 1868 0,'0'0'224'16,"0"0"-174"-16,0 0 7 15,0 0 109-15,138-194 14 0,-115 147-112 16,-3 10 17 0,-11 13 110-16,-2 18-84 0,-7 6 1 15,0 27-79-15,0 25-6 16,-4 19 51-16,-5 3-78 16,0 2 12-16,-2-3-19 15,8-3 7-15,0-8-114 16,3-10-211-16,0-15-371 15,0-15-740-15</inkml:trace>
  <inkml:trace contextRef="#ctx0" brushRef="#br0" timeOffset="2579">4301 115 1854 0,'0'0'484'16,"0"0"-279"-16,0 0 36 16,0 0-51-16,135 166-49 15,-103-87-47-15,1 11-1 16,-7-4-70-16,-12 6-3 16,-14-2 22-16,-3-4-42 15,-37 4 0-15,-13-11-87 16,-12-9-114-16,13-19-154 15,10-25-494-15</inkml:trace>
  <inkml:trace contextRef="#ctx0" brushRef="#br0" timeOffset="2802">4711 484 1086 0,'0'0'1134'16,"0"0"-928"-16,0 0-89 15,184 0 63-15,-116 0-63 16,8 8-67-16,-8 4-50 16,1 0-32-16,-7-5-189 0,-23-4-459 15,-16-3-1052-15</inkml:trace>
  <inkml:trace contextRef="#ctx0" brushRef="#br0" timeOffset="2985">4986 307 1785 0,'0'0'584'16,"0"0"-474"-16,0 0 134 15,0 0-49-15,-14 219-23 16,11-148-146-16,3-5-25 15,-3 2-1-15,0-8-37 16,3-2-231-16,0-17-438 0,0-17-1289 16</inkml:trace>
  <inkml:trace contextRef="#ctx0" brushRef="#br0" timeOffset="3281">5844 304 183 0,'0'0'1911'0,"0"0"-1615"16,0 0-195-16,0 0 85 15,0 0 61-15,0 0-154 16,-170 29-75-16,142 34 21 0,3 12-3 15,5 9 12-15,0 7-20 16,0 2-11-16,1 3 29 16,3-1-46-16,-3-5 0 15,5-8-1-15,2-7-65 16,7-8-112-16,5-21-387 16,0-15-293-16</inkml:trace>
  <inkml:trace contextRef="#ctx0" brushRef="#br0" timeOffset="3471">5368 902 2167 0,'0'0'617'16,"0"0"-486"-16,0 0-20 15,0 0 42-15,0 0-72 16,167-3-63-16,-104 3-18 15,29-5-140-15,-17-1-357 16,-13-7-774-16</inkml:trace>
  <inkml:trace contextRef="#ctx0" brushRef="#br0" timeOffset="4020">6413 86 1855 0,'0'0'633'0,"0"0"-515"16,0 0 128-16,0 0 0 15,-203 160-96-15,154-79-32 16,7 17-74-16,5 3-20 0,14 1 27 15,7 1-42-15,10-2-9 16,6-8 0-16,0-13-15 16,3-11-6-16,27-23-84 15,25-18-123-15,-5-17-144 16,-8-11-463-16</inkml:trace>
  <inkml:trace contextRef="#ctx0" brushRef="#br0" timeOffset="4341">6450 416 1964 0,'0'0'378'0,"0"0"-246"0,0 0-47 15,0 0 64-15,0 0 12 16,0 0-35-16,212-68-98 15,-166 83 24-15,-7 18 26 16,-13 8-40-16,-9 9 49 16,-14 6-68-16,-3 2 18 15,-3 4 26-15,-31-5-62 16,0-4 5-16,-3-6-6 16,11-9 0-16,10-8 12 15,13-10-12-15,3-5-40 16,9-7 28-16,30-8-103 15,37 0-137-15,-11-14-401 16,-2-9-192-16</inkml:trace>
  <inkml:trace contextRef="#ctx0" brushRef="#br0" timeOffset="4588">6963 119 717 0,'0'0'1571'0,"0"0"-1375"16,0 0-92-16,0 0 195 15,82 149-87-15,-39-74-91 16,-1 10-43-16,4 3-29 16,-1 10 49-16,-2-1-29 0,-13 2-63 15,-21 5 31 1,-9-6-37-16,-20-4-54 0,-51 8-155 15,3-22-566-15,2-26-1552 0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6:48:56.869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11 14 1704 0,'0'0'402'0,"0"0"-213"16,0 0 72-16,0 0-10 16,0 0-64-16,0 0-148 15,0 0-33-15,-8-19-6 16,8 19-167-16,0 23-45 16,0 4-268-16,0-2-189 0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6:48:57.415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0 576 0,'0'0'944'0,"0"0"-879"16,0 0-65-16,0 0-72 15,0 0-195-15,0 0-975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5:59:36.601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6 0 2282 0,'0'0'308'0,"0"0"-247"15,0 0 21-15,0 0 114 16,0 0-35-16,0 0-47 16,135 212-72-16,-77-120 15 0,4 0-11 15,8-1-22-15,1-6 50 16,5-5-67-16,-5-13 1 15,-2-8 19-15,-7-11-27 16,-9-7-1-16,-7-8 0 16,-10-13-42-16,-7-2-13 15,-9-18-219-15,-4 0-512 16,-13 0-354-16</inkml:trace>
  <inkml:trace contextRef="#ctx0" brushRef="#br0" timeOffset="284">912 42 2099 0,'0'0'495'0,"0"0"-446"15,0 0 37-15,0 0 144 16,0 0-71-16,0 0-72 15,-173 153-65-15,91-50 17 16,-12 14-12-16,-11 9-21 16,-7-9 8-16,10-14-14 15,14-17 0-15,23-21 6 16,19-19-6-16,17-13-27 16,16-10-98-16,13-14-177 0,3-5-436 15,19-4-1096-15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6:48:57.601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10 0 1480 0,'0'0'215'16,"0"0"-123"-16,0 0 37 16,0 0-47-16,0 0-82 15,0 0-37-15,0 0-106 16,-10 138-242-16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6:48:57.897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0 1107 0,'0'0'57'15,"0"0"-57"-15,0 0-689 16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6:48:58.099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9 0 735 0,'0'0'1097'15,"0"0"-838"-15,0 0 49 16,0 0 29-16,0 0-98 0,0 0-183 16,0 0-55-16,-9 144-1 15,9-127-95-15,0-1-445 16,0-7-1085-16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6:48:57.085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25 0 1553 0,'0'0'226'0,"0"0"-119"16,0 0 145-16,0 0 1 15,0 0-122-15,0 0-103 16,0 0-15-16,-9 59-13 16,9-40-86-16,0 6-149 0,6-1-156 15,0 0-807-15</inkml:trace>
  <inkml:trace contextRef="#ctx0" brushRef="#br0" timeOffset="163">0 427 1393 0,'0'0'276'15,"0"0"-190"-15,0 0-31 16,0 0-24-16,0 0-31 16,0 0-122-16,0 0-822 0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6:49:00.016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0 993 0,'0'0'253'16,"0"0"-64"-16,0 0-15 0,0 0-108 16,0 0-59-16,0 0-7 15,0 0-243-15,0 149-832 0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6:49:00.308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25 0 1400 0,'0'0'321'0,"0"0"-128"16,0 0 47-16,0 0-26 15,0 0-138-15,-16 148-76 16,22-138-88-16,4-4-557 0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6:48:58.944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93 0 1453 0,'0'0'341'0,"0"0"-237"16,0 0-44-16,0 0-19 15,0 0 17-15,0 0-58 16,0 0-266-16,0 0-132 16,0 0-554-16</inkml:trace>
  <inkml:trace contextRef="#ctx0" brushRef="#br0" timeOffset="185">88 245 1272 0,'0'0'281'0,"0"0"-142"16,0 0 10-16,0 0 66 15,0 0-97-15,0 0-77 16,0 0-16-16,-31 122-25 16,27-85-147-16,1-8-199 15,-4 1-1327-15</inkml:trace>
  <inkml:trace contextRef="#ctx0" brushRef="#br0" timeOffset="374">31 790 1433 0,'0'0'224'15,"0"0"-135"-15,0 0-26 16,0 0 48-16,0 0-36 15,0 0-75-15,0 0-26 16,0 136-119-16,3-110-193 16,6-2-541-16</inkml:trace>
  <inkml:trace contextRef="#ctx0" brushRef="#br0" timeOffset="530">60 1165 937 0,'0'0'341'15,"0"0"-135"-15,0 0-33 0,0 0-3 16,0 0-59-16,0 0-34 16,0 0-77-16,-29 120 0 15,29-96-78-15,0-7-175 16,0 0-716-16</inkml:trace>
  <inkml:trace contextRef="#ctx0" brushRef="#br0" timeOffset="691">0 1617 924 0,'0'0'283'0,"0"0"-49"16,0 0-69 0,0 0-76-16,0 0-89 0,0 0-33 15,0 0-526-15</inkml:trace>
  <inkml:trace contextRef="#ctx0" brushRef="#br0" timeOffset="890">23 1913 932 0,'0'0'640'0,"0"0"-535"16,0 0-78-16,0 0 42 15,0 0-28-15,0 0-29 0,0 0-12 16,0 82-135-16,0-64-163 16,0 8-342-16,0-2 7 15,0-1 513-15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6:49:21.614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0 2649 0,'0'0'0'0,"0"0"-357"0,0 0-620 0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6:49:21.744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0 2564 0,'0'0'521'16,"0"0"-521"-16,0 0-22 16,0 0-125-16,0 0-494 0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6:49:20.165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312 110 1877 0,'0'0'342'0,"0"0"-174"15,0 0-11-15,0 0 111 16,0 0-100-16,0 0-37 16,-20-11-32-16,20 11-60 15,0 35-6-15,0 27 0 16,0 29 18-16,0 23 18 16,0 14-56-16,-3 4 10 0,-8-8 5 15,2-13-19-15,-2-19 21 16,5-21-30-16,3-21 2 15,0-23-5-15,3-16 3 16,0-11-9-16,0 0 7 16,0-35-11-16,0-30 4 15,3-27-21-15,6-22 30 16,-1-16-15-16,-5-8 15 16,-3 5-8-16,0 10 7 15,3 16 2-15,0 28 0 16,3 23-1-16,2 21 0 15,1 17 18-15,8 8-18 0,5 8 0 16,18 2 0-16,8 0 0 16,15 0 26-16,10 8-26 15,4 2 1-15,5-2 8 16,8-2-1-16,-5-3-8 16,-5-3 0-16,-7 0-16 15,-11 0 14-15,-19 0-95 16,-14 0-63-16,-29 0-182 15,0 0-393-15,-12 0-115 0</inkml:trace>
  <inkml:trace contextRef="#ctx0" brushRef="#br0" timeOffset="229">406 674 1818 0,'0'0'385'15,"0"0"-163"-15,0 0-45 16,0 0 52-16,0 0-42 16,0 0-67-16,0 0-50 15,112 4 10-15,-47-8-79 16,4-2 7-16,7-1-8 16,-5 7-14-16,-6 0-112 15,-2 0-327-15,-21 8-218 16,-22 8-747-16</inkml:trace>
  <inkml:trace contextRef="#ctx0" brushRef="#br0" timeOffset="455">269 1155 1910 0,'0'0'391'0,"0"0"-198"16,0 0-83-16,0 0 97 15,0 0-31-15,0 0-50 16,0 0-29-16,125 89-47 16,-46-79-20-16,12-2 7 15,10-8-37-15,1 0-25 0,3 0-43 16,9 0-279 0,-26-12-405-16,-23-7-791 0</inkml:trace>
  <inkml:trace contextRef="#ctx0" brushRef="#br0" timeOffset="708">1388 693 2165 0,'0'0'510'15,"0"0"-435"-15,0 0-57 16,0 0 128-16,0 0 36 0,187 130-65 15,-116-68-16 1,11-1-70-16,0 4-15 0,-3-3 36 16,-3-3-52-16,-15-6-10 15,-11-7 10-15,-10-9-76 16,-11-13-112-16,-19-18-329 16,-10-6-263-16,0 0-978 0</inkml:trace>
  <inkml:trace contextRef="#ctx0" brushRef="#br0" timeOffset="926">2170 617 2046 0,'0'0'567'15,"0"0"-483"-15,0 0 70 0,0 0 32 16,0 0-44-16,-205 227-51 15,119-136-44-15,-2 6-46 16,-3-3-1-16,3-1 0 16,9-11-102-16,-20 3-211 15,24-24-546-15,10-14-1043 0</inkml:trace>
  <inkml:trace contextRef="#ctx0" brushRef="#br0" timeOffset="1276">0 1840 1965 0,'0'0'550'15,"0"0"-460"-15,0 0 30 16,0 0 88-16,0 0-63 15,0 0-81-15,0 0 5 16,91 0-48-16,-9 0 27 16,23 0 3-16,42 0-29 15,51 0 14-15,51-6-4 16,9 0-1-16,-39 0 41 16,-55 0-64-16,-62 3 10 15,-14 3-9-15,7 0-9 0,-1 0-1 16,2 0 1-16,-27 0-8 15,-18 0-10-15,-11 0-88 16,2-8-92-16,-11-10-416 16,-6-8-479-16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5:59:34.594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969 216 901 0,'0'0'514'0,"0"0"-356"0,0 0 10 16,0 0-37-16,0 0 42 16,0 0-49-16,-76-142-50 15,54 121 20-15,-1 1-30 16,-3 6 13-16,-10 4 14 15,-10 8-17-15,-13 2-47 16,-13 2-21-16,-13 31 5 16,-4 11 25-16,1 15-35 15,3 12 6-15,10 5 46 16,13 14 6-16,9 6-3 16,16 4-17-16,18 3-10 15,9-6 4-15,10-6-24 0,0-10-9 16,17-15 10-16,18-5-8 15,9-15 11-15,8-12-13 16,4-9-12-16,6-19 0 16,0-6-55-16,4 0 7 15,-9-31 26-15,-3-5 13 16,-6-5 21-16,-11 1-8 16,-12 8 8-16,-5 9 46 15,-12 11 4-15,-5 9 4 16,-3 3-13-16,0 0-25 15,0 23-11-15,0 16-5 16,0 6 0-16,0 4 0 16,3-1-76-16,9-4-77 0,8 0-145 15,0-9-231-15,-4-14-351 16</inkml:trace>
  <inkml:trace contextRef="#ctx0" brushRef="#br0" timeOffset="205">397 908 1822 0,'0'0'554'16,"0"0"-510"-16,0 0-20 16,0 0 181-16,0 0-71 15,0 0-74-15,205-3-42 0,-116-3-18 16,9 3-15-16,32 3-152 15,-28 0-418-15,-20 3-1373 0</inkml:trace>
  <inkml:trace contextRef="#ctx0" brushRef="#br0" timeOffset="1027">1539 784 1879 0,'0'0'329'16,"0"0"-227"-16,0 0-75 16,0 0 142-16,0 0 7 15,-201-33-94-15,150 46-39 16,-6 22-28-16,6 6 25 15,1 8 11-15,15 7-44 16,7 3-7-16,16-7 0 16,12 1-8-16,0-7 7 15,29-10-47-15,14-9-14 16,13-13 6-16,6-11-67 16,3-3 0-16,-2-11 24 15,-12-22-4-15,-8-5 43 16,-10-6 30-16,-13 6 30 0,-14 1 33 15,-3 11 38-15,-3 9 31 16,0 7 35-16,0 10-14 16,0 0-33-16,0 12-83 15,0 20 3-15,0 7-5 16,8 0-5-16,15-4-30 16,5-10-30-16,6-6-32 15,1-16 12-15,-2-3 8 16,4-9 32-16,-2-22 15 15,-5-11-27-15,-1-3 18 16,-6 2 22-16,-7 1 12 16,-5 12 32-16,-5 15 27 15,-3 13 28-15,0 2-44 0,0 15-35 16,5 23 20 0,-5 8-13-16,3 9-14 0,0-6-2 15,-2-8-28-15,2-4 14 16,-3-17-6-16,1-10-18 15,-4-10 20-15,0 0 19 16,0-10 1-16,0-29 6 16,0-7 3-16,7-12-10 15,-1 3 32-15,11 1-26 16,3 12 35-16,9 2 11 16,4 15-9-16,9 9 14 15,1 16-11-15,3 0-13 16,-4 29 33-16,-2 24 10 15,-9 17-9-15,-5 3 36 16,-6 3-56-16,-6-5 5 0,-8-13-41 16,1-14 5-16,-4-14-14 15,-3-15-2-15,3-13-50 16,7-2-62-16,0-23-136 16,-1-15-364-16,-1-4-976 0</inkml:trace>
  <inkml:trace contextRef="#ctx0" brushRef="#br0" timeOffset="1238">1571 399 2271 0,'0'0'300'15,"0"0"-245"-15,0 0-10 16,0 0 4-16,305-128-49 16,-177 100-116-16,-18 3-458 0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6:49:25.530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108 270 1872 0,'0'0'366'0,"0"0"-271"16,0 0-17-16,0 0 123 15,0-171-52-15,23 133-53 16,5 9-40-16,9 8-54 16,5 14 50-16,7 7-51 15,-3 17 20-15,-4 36 32 16,-12 20-43-16,-20 21 11 16,-10 11 1-16,-20 10-13 15,-35 1 31-15,-10-10-39 16,-5-18 0-16,8-23 9 15,13-21-1-15,7-20-9 0,16-18 6 16,6-6 0 0,14 0 9-16,6-9-14 0,0-8-1 15,23 4 0-15,16 7-6 16,10 6 5-16,5 0-8 16,9 15 9-16,4 11-5 15,13 1 5-15,58-9-155 16,-16-11-178-16,-8-7-794 0</inkml:trace>
  <inkml:trace contextRef="#ctx0" brushRef="#br0" timeOffset="350">1355 767 2121 0,'0'0'358'0,"0"0"-352"16,0 0-4-16,223-93 21 16,-135 44 29-16,3-12 22 15,-3-6-73-15,-9-5 4 16,-20-1-4-16,-16 0 0 16,-23 2 40-16,-20 6 32 15,0 13-3-15,-17 16 54 16,-15 21-4-16,-10 15-59 15,-6 29-27-15,-3 43-33 16,-2 25 44-16,4 17-30 16,7 7 17-16,13 6 26 0,15-9-52 15,14-12 3-15,0-14-9 16,23-25-21-16,30-21-34 16,64-46-67-16,-9-6-193 15,-7-34-522-15</inkml:trace>
  <inkml:trace contextRef="#ctx0" brushRef="#br0" timeOffset="1004">2519 568 2034 0,'0'0'508'0,"0"0"-400"15,0 0 65 1,-189 11 35-16,134 22-33 0,5 14-94 15,18 3-35-15,15 8-40 16,17-1-5-16,0-4 9 16,26-9-10-16,24-12-73 15,8-15-30-15,12-17-69 16,-2 0 9-16,-6-31 66 16,-13-14 46-16,-13-2 38 15,-13-2 8-15,-12 7 5 16,-11 13 70-16,0 17 82 15,0 12-11-15,0 0-97 16,-8 35-44-16,5 15 19 16,3 9-19-16,0 3-7 15,17-8 1-15,15-13-14 0,7-17-3 16,4-16-48-16,-1-8-62 16,1-19 127-16,-4-27-30 15,-2-10 25-15,-4-3 10 16,-7 0 2-16,-6 15 3 15,-5 12 2-15,-7 17 48 16,-5 15 51-16,-3 6-95 16,0 33 2-16,0 10 12 15,0 4-24-15,0 0 0 16,-7-9 0-16,3-11-30 16,1-12 21-16,0-19-104 15,3-2 68-15,0-6 36 16,0-27-22-16,0-13 31 15,0-7-1-15,26-3 1 16,7 6 13-16,7 9 5 0,-1 17-18 16,4 16 63-16,-1 8 13 15,4 17-3-15,-7 24 14 16,4 12-26-16,-1 3 16 16,-5 3-77-16,-5-3 0 15,-10-10-1-15,-5-12-38 16,-17-26-102-16,0-8-346 15,0 0-258-15</inkml:trace>
  <inkml:trace contextRef="#ctx0" brushRef="#br0" timeOffset="1223">2307 388 2096 0,'0'0'362'0,"0"0"-231"16,0 0 71-16,0 0-34 15,197-136-89-15,-139 122-64 16,-2 8-15-16,-3 6-33 16,10 0-213-16,-18 0-332 15,-10 0-449-15</inkml:trace>
  <inkml:trace contextRef="#ctx0" brushRef="#br0" timeOffset="1333">3021 117 2460 0,'0'0'326'15,"0"0"-266"-15,0 0-15 16,226 56-45-16,-124-32-33 16,-8-7-518-16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6:49:24.230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90 1859 0,'0'0'572'16,"0"0"-450"-16,0 0-106 15,0 0 117-15,0 0 95 16,0 0-117-16,131 165-32 15,-75-110-32-15,3 4-23 16,-4-3 23-16,-5-6-47 16,-8-6 0-16,-10-2-6 15,-6-13 6-15,-3-7-117 16,-9-12-388-16,-8-6-340 0</inkml:trace>
  <inkml:trace contextRef="#ctx0" brushRef="#br0" timeOffset="235">527 0 1805 0,'0'0'395'0,"0"0"-270"15,0 0 103-15,0 0 17 16,-167 178-77-16,102-119-76 15,-8 3-66-15,5-1 8 16,8-4-34-16,12-14-18 16,19-7-18-16,29-21-216 15,0-9-280-15,12-6-313 0</inkml:trace>
  <inkml:trace contextRef="#ctx0" brushRef="#br0" timeOffset="519">1083 21 1998 0,'0'0'503'0,"0"0"-482"15,0 0 171-15,0 0 23 16,0 0-77-16,115 167-15 0,-72-115-92 16,2 1-14-16,1 0-16 15,-3-4 7-15,-4-4-16 16,-2-8-67-16,-1-6-172 16,-10-8-270-16,-10-14-354 0</inkml:trace>
  <inkml:trace contextRef="#ctx0" brushRef="#br0" timeOffset="714">1555 25 1822 0,'0'0'626'0,"0"0"-504"0,0 0-61 15,0 0 133-15,0 0-16 16,0 0-15-16,-147 209-126 15,94-136-19-15,-2 1-18 16,-4 3-43-16,16-18-158 16,13-21-595-16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6:49:22.270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658 0 1617 0,'0'0'352'0,"0"0"-136"0,0 0 10 15,0 0-95 1,0 0-25-16,-32 172 44 0,29-57-36 16,-2 15-30-16,5 4-59 15,0-6-23-15,0-13 32 16,0-21-24-16,0-20-10 16,0-22-13-16,0-22-122 15,0-30-153-15,0-22-244 16,0-18-371-16</inkml:trace>
  <inkml:trace contextRef="#ctx0" brushRef="#br0" timeOffset="212">0 110 1733 0,'0'0'472'0,"0"0"-447"16,0 0 61-16,0 0 115 15,181 0 14-15,-73 0-91 16,19 0-77-16,10-14 3 16,4-2-50-16,-7 5-2 15,-7 7-53-15,9 4-239 16,-35 25-292-16,-32 5-814 0</inkml:trace>
  <inkml:trace contextRef="#ctx0" brushRef="#br0" timeOffset="870">1221 496 1927 0,'0'0'492'0,"0"0"-462"16,0 0 119-16,0 0 28 15,14 162-58-15,-5-97-36 16,2 6-67-16,1-7-7 15,4-8-2-15,10-12-6 16,5-20-2-16,8-15-61 16,4-9-63-16,2-18-1 15,1-26-36-15,-4-12 55 16,-2-2 42-16,-14 4 65 0,-7 7 0 16,-5 14 16-1,-8 16 76-15,-6 17 66 0,0 0-67 16,0 13-39-16,3 21-3 15,3 14-16-15,11-1 2 16,3-1-35-16,5-5 0 16,9-11 3-16,-5-13-3 15,4-11-88-15,-4-6 0 16,1-6-2-16,-1-25 64 16,5-7-10-16,-6-7 23 15,-2 4 4-15,2 10 15 16,-10 12-12-16,2 19-14 15,-10 0 20-15,-1 19 15 0,-1 25 0 16,-5 2-15-16,-3 1 26 16,0-2-24-16,0-11 1 15,0-7-3-15,0-14 0 16,0-13 15-16,0 0-15 16,0-11 0-16,0-18 0 15,0-9-2-15,17-6 2 16,8-6-17-16,7 6 17 15,15 3-6-15,2 11 6 16,3 15 0-16,4 13 20 16,-3 2 15-16,-4 11 58 15,-7 25-5-15,-5 2-31 16,-12 6 14-16,-8-6-71 16,-5-2-18-16,-1-9-66 15,1-18-150-15,2-9-227 0,-1 0-260 0</inkml:trace>
  <inkml:trace contextRef="#ctx0" brushRef="#br0" timeOffset="1342">3034 637 1681 0,'0'0'654'15,"0"0"-469"-15,0 0-22 16,0 0 29-16,0 0 2 15,-170 109-87-15,125-57-56 16,8-9 13-16,18 0-53 0,16-7-11 16,3-10-9-16,19-4-32 15,24-14-34-15,10-8-128 16,2 0-20-16,-2-30 68 16,-8-7 24-16,-11-1 70 15,-11-5 44-15,-11 13 17 16,-5 5 121-16,-7 11 61 15,0 9 40-15,0 5-24 16,0 10-138-16,0 34-39 16,0 24 1-16,0 20 5 15,9 18 33-15,25 16 12 16,4-4-45-16,6-1 12 16,-9-11-38-16,-9-13 18 0,-13-18-19 15,-13-12 1-15,0-17 47 16,-26-17-48-1,-22-12 0-15,-14-12 39 0,-8-5-38 16,1-18 31-16,4-21-11 16,12-11-20-16,21-9 16 15,26-2-17-15,6-11-97 16,91-36-47-16,3 14-478 16,5 5-1935-16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6:49:27.727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0 304 1965 0,'0'0'528'0,"0"0"-497"15,0 0 62-15,0 0 26 16,190 0-9-16,-99 0-14 15,20 0-83-15,8 2 7 16,8-2 1-16,1 0-6 16,-10 0 32-16,-20 0-47 15,-19 0 0-15,-31 0 6 16,-21 0 2-16,-24 0-8 16,-3 0 21-16,-22-13-20 15,-24-15 72-15,-16-9-62 16,-11-5 7-16,2 0 55 15,5-1-31-15,10 7 1 16,17 7-10-16,13 7-31 0,15 11 86 16,11 8-88-16,5 3-13 15,40 0-5-15,21 12 18 16,19 18 0-16,16 9-2 16,7 7 2-16,0 4-4 15,-9 1 4-15,-17-2 0 16,-20-5 3-16,-27 1-3 15,-24-5-11-15,-11-2 10 16,-31-1 1-16,-23-5-3 16,-6-9 3-16,1-11-64 15,14-12-9-15,31-14-160 16,14-22-332-16,0-5-654 0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6:49:29.018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14 0 2536 0,'0'0'359'16,"0"0"-222"-16,0 0-137 15,0 0 94-15,0 0 61 16,0 0-127-16,0 0-19 16,0 158 15-16,0-73-24 15,0 7 33-15,-3 5-33 0,0 5 0 16,3 2 17-16,0-7-10 16,0-12-7-16,0-15 0 15,0-17 1-15,0-25-24 16,3-16 23-16,3-12-25 15,5 0 10-15,1-15-3 16,2-17 18-16,-1-5-6 16,3 3 6-16,0-1 1 15,4 5-1-15,3 3 0 16,7 6-19-16,2 8 25 16,11 3-12-16,7 10 4 15,11 0 2-15,5 19 8 16,6 10-8-16,-7 9 0 0,-9 0 52 15,-21-1-45-15,-24 5 8 16,-11-3-8-16,-23 2-6 16,-39-3 39-16,-14-7-40 15,-6-14 0-15,1-13 42 16,8-4-23-16,11-1 20 16,11-29-39-16,11-2-4 15,17-18-8-15,7 5-145 16,5 0-719-16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6:49:28.260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596 89 1910 0,'0'0'383'16,"0"0"-277"-16,0 0 76 15,0 0 100-15,0 0-147 16,0 0-53-16,-229-113-45 15,153 144-20-15,-3 24 86 16,5 26-73-16,8 9-9 16,19 5 43-16,22-7-64 15,25-9 6-15,6-20-6 16,47-17 0-16,18-25-21 16,14-17 15-16,8-8-72 15,-5-37 56-15,-12-7-46 0,-18-8 52 16,-16 7 8-16,-15 9 8 15,-17 15 60-15,-10 14-7 16,0 15 1-16,0 0 22 16,-7 27-76-16,-6 17 12 15,7 13-12-15,6 1 1 16,0 3 15-16,9-4-16 16,30-4-67-16,40-12-53 15,-7-16-334-15,-2-12-554 0</inkml:trace>
  <inkml:trace contextRef="#ctx0" brushRef="#br0" timeOffset="206">1365 484 1837 0,'0'0'555'0,"0"0"-471"16,0 0 22-16,0 0 186 15,26 160-159-15,-26-108-64 16,0 1 15-16,-23 4-84 16,-3-7-60-16,0-12-235 15,3-11-495-15,13-23-1125 0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6:49:29.851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373 0 532 0,'0'0'1577'0,"0"0"-1277"15,0 0-39 1,0 0-61-16,0 0-64 0,0 0-2 16,-3 52-93-16,65 55 67 15,27 52-38-15,18 44-49 16,12 16 67-16,-17-37-73 16,-28-49 27-16,-18-46 62 15,-10-20-98-15,7 4 28 16,-4-2-28-16,-4 0 8 15,-12-23-1-15,-17-16-13 16,-9-13 0-16,-7-11-10 16,0-6-64-16,0 0-47 15,-36-17-123-15,2-16-461 16,-4-7-347-16</inkml:trace>
  <inkml:trace contextRef="#ctx0" brushRef="#br0" timeOffset="339">0 1494 1899 0,'0'0'381'0,"0"0"-268"16,0 0-20-16,0 0 232 15,0 0-126-15,0 0-87 16,0 0-22-16,45-80-54 0,14 13 4 16,20-19-8-16,26-14-26 15,20-12 40-15,42-21-46 16,39-16 0-16,-13 15 22 16,-23 22-13-16,-39 30-9 15,-49 35 0-15,-14 5 1 16,-12 8 7-16,-30 19-8 15,-23 12-20-15,-3 3-26 16,0 20-152-16,-19 10-319 16,3-1-318-16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6:49:40.754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0 2572 0,'0'0'234'0,"0"0"-234"16,0 0-308-1,0 0-444-15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6:49:42.922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0 2385 0,'0'0'0'0,"0"0"-184"15,0 0-330-15,0 0-82 16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6:49:43.046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0 2543 0,'0'0'471'0,"0"0"-371"15,0 0-100-15,0 0-69 0,0 0-313 16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5:59:38.594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893 237 1446 0,'0'0'239'0,"0"0"-154"16,0 0 24-16,0 0 57 0,-138-161 15 16,89 128-41-16,-3 9-62 15,-7 10 9-15,-3 10-50 16,-8 4-16-16,-1 12 24 15,-1 27-44-15,7 14 6 16,6 8-6-16,9 17 24 16,18 10 21-16,15 12-46 15,17 6 0-15,0-6 9 16,17-5-9-16,22-13 0 16,7-14-12-16,10-13 12 15,-1-8 14-15,1-8-14 16,-1-2 0-16,-2-9 4 15,3 4-4-15,-7-4-1 0,-4 6-10 16,-8-3 11 0,-12 9 5-16,-11-2-5 0,-14 3 0 15,0 3 1-15,-23-2 7 16,-27 2-10-16,-12-10 4 16,-13-3 2-16,-4-10 47 15,-3-12-17-15,4-9 34 16,6 0 24-16,10-17-35 15,13-14-5-15,16 1-38 16,10-2-2-16,9-1-3 16,14 10-9-16,20 8-106 15,27 7-162-15,2 5-408 0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6:49:41.604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527 548 1513 0,'0'0'322'0,"0"0"-202"0,0 0 30 15,0 0 103-15,0 0-55 16,0 0-50-16,0 0-23 16,-187-85-68-16,134 100 15 15,-6 28-41-15,-2 22-16 16,-1 15 43-16,12 8-57 16,15 0 5-16,15-11-6 15,20-15-4-15,3-20 3 16,39-19-24-16,18-20-88 15,11-3-2-15,5-33-76 16,-5-17-8-16,-5-11 101 16,-18-4 39-16,-8 0 58 15,-13 6 1-15,-12 9 45 0,-7 14 142 16,-8 12-28-16,0 17 54 16,0 7-32-16,0 4-100 15,0 38-26-15,3 25-38 16,6 27 14-16,11 22 31 15,6 17-38-15,7 8 11 16,0 3 4-16,-4-5-38 16,-3-12 23-16,-3-15-24 15,-12-21 0-15,-11-23 17 16,0-18-16-16,-8-18-1 16,-24-11 17-16,-14-12-16 15,-10-9 14-15,-6 0-15 16,0-27 0-16,0-18-10 15,10-10-5-15,15-16-14 0,21-12 23 16,16-4-22-16,13-11 13 16,39 2-37-16,18-5-26 15,18-3-23-15,43-39-199 16,-21 24-313-16,-14 16-494 0</inkml:trace>
  <inkml:trace contextRef="#ctx0" brushRef="#br0" timeOffset="250">1027 0 517 0,'0'0'1690'0,"0"0"-1403"15,0 0-239-15,0 0 159 16,0 0 0-1,4 230-90-15,8-135-41 0,2 4-49 16,0 5 29-16,-5-5-43 16,-3-4-12-16,4-11-1 15,-3-10-104-15,-1-18-201 16,-2-20-364-16,-4-18-436 0</inkml:trace>
  <inkml:trace contextRef="#ctx0" brushRef="#br0" timeOffset="632">776 551 1876 0,'0'0'329'0,"0"0"-245"16,0 0-16-16,0 0 72 15,0 0-10-15,202 17-95 16,-134-1-35-16,2 3 77 15,-1 8 5-15,-7 11-7 16,-6 6-27-16,-10 4-24 16,-15 5 9-16,-11-3-33 15,-9 0 0-15,-11-5 0 16,0-13-2-16,0-15 1 0,-3-8 0 16,-11-9 1-16,-3 0 12 15,1-29-12-15,1-13 0 16,1-10-7-16,5-5 14 15,4-2-5-15,5 4-2 16,0 8 0-16,14 8 6 16,19 9-6-16,13 10-72 15,8 5-93-15,9 7-106 16,29 8-91-16,-17 0-135 16,-13 0-791-16</inkml:trace>
  <inkml:trace contextRef="#ctx0" brushRef="#br0" timeOffset="824">1904 718 1756 0,'0'0'329'16,"0"0"-162"-16,0 0 69 15,-19 170-34-15,19-122-114 16,0-9-88-16,0-9-13 15,19-21-181-15,1-7-350 16,-3-2-672-16</inkml:trace>
  <inkml:trace contextRef="#ctx0" brushRef="#br0" timeOffset="962">1882 336 2054 0,'0'0'316'0,"0"0"-299"16,0 0-17-16,0 0-85 16,0 0-287-16</inkml:trace>
  <inkml:trace contextRef="#ctx0" brushRef="#br0" timeOffset="1147">1935 1487 2316 0,'0'0'554'0,"0"0"-480"0,0 0-39 16,0 0 53-16,0 0-88 16,0 0-290-16,0 0-469 0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6:49:38.257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393 19 1517 0,'0'0'483'0,"0"0"-290"16,0 0-88-16,0 0 63 16,0 0 80-16,0 0-83 0,-14-19-10 15,14 19-97-15,0 0-20 16,5 17 35-16,24 30-44 16,19 27 40-16,12 28-4 15,8 22-39-15,5 10 32 16,-2 3-58-16,-3-10 0 15,-5-10 30-15,-1-16-30 16,-6-13 0-16,-7-17 3 16,-7-9 6-16,-8-19 18 15,-11-7-27-15,-7-11 0 16,-7-12-27-16,-1-3 18 16,-5-10-72-16,-3 0-92 15,0-19-345-15,0-7-366 0</inkml:trace>
  <inkml:trace contextRef="#ctx0" brushRef="#br0" timeOffset="385">0 1342 1993 0,'0'0'393'15,"0"0"-308"-15,0 0-27 16,0 0 70-16,0 0 64 0,0 0-95 16,0 0-44-16,107-100 51 15,-40 42-44-15,14-16-15 16,20-15 47-16,21-17-71 15,12-9 5-15,10-9-20 16,6 3 9-16,-2 4 9 16,-13 11-24-16,-21 20 0 15,-29 18 7-15,-26 25-7 16,-26 16-1-16,-16 15-1 16,-14 9-77-16,0 3-30 15,-3 0-256-15,0 6-569 16,0 12-888-16</inkml:trace>
  <inkml:trace contextRef="#ctx0" brushRef="#br0" timeOffset="1405">2291 570 1698 0,'0'0'353'15,"0"0"-213"-15,0 0-94 16,0 0 127-16,0 0-8 15,0 0-80-15,0 0 54 16,113 47-69-16,-94 4-30 16,1 8 20-16,-11 8-46 15,-3 1 4-15,-3-3-4 16,-3-9-13-16,0-11 31 16,0-17-32-16,0-10 0 15,0-12 25-15,-3-6-24 16,0 0 20-16,0-31-21 15,0-9 11-15,3-13-2 16,0-9-9-16,0-3 0 0,12 7-2 16,13 8 2-1,1 11-1-15,2 13 1 0,12 17 0 16,5 9-14-16,12 0 14 16,2 39 0-16,3 10 54 15,-7 10-46-15,-2 9 1 16,-14 2-9-16,-10 1 13 15,-12-6-16-15,-5-6 3 16,-7-15-48-16,-5-11 36 16,0-16-19-16,0-7-7 15,0-10 27-15,3 0-22 0,0 0-8 16,0-27-93-16,10-9 19 16,3-11 90-16,8-6-48 15,5-8 14-15,7-8 18 16,10-4-5-16,2-7 40 15,6-6-31-15,8 0 37 16,-4-4 0-16,1 5 0 16,-9 5 25-16,-15 7 33 15,-12 8 0-15,-10 12 44 16,-13 11-25-16,0 7 16 16,0 11 41-16,-13 14-32 15,-10 10 4-15,-6 0-35 16,-4 19-50-16,1 31 18 15,1 21-39-15,5 20 0 0,4 13-6 16,8 3 6-16,5 4 0 16,6-5-2-16,3-9 4 15,0-7-19-15,0-16 10 16,0-13-52-16,0-24 53 16,0-16-70-16,0-19 16 15,0-2 12-15,9-8 24 16,2-27 8-16,5-16 16 15,3-2 0-15,8-3-14 16,2 8 14-16,4 16-6 16,2 15 6-16,5 17 0 15,2 0 11-15,4 28 13 16,4 18 29-16,-8 10 19 16,-10 3-71-16,-1 0-1 0,-12-2 0 15,-7-11-57-15,5-15 43 16,0-18-259-16,0-13-465 15,-11 0-208-15</inkml:trace>
  <inkml:trace contextRef="#ctx0" brushRef="#br0" timeOffset="2139">4237 751 1597 0,'0'0'475'0,"0"0"-320"16,0 0 64 0,0 0 52-16,0 0-22 0,0 0-117 15,0 0-77-15,-125 9 37 16,89 14-70-16,4 8-5 16,2 11-5-16,7 4-3 15,11 7 9-15,4-1-18 16,8-3 0-16,0-8-24 15,3-5-19-15,20-15-67 16,4-9-33-16,-1-12-79 16,3 0 88-16,-2-33 43 15,-1-5 14-15,-6-3 77 0,-8 0-16 16,-2 4 16 0,-3 16 45-16,-7 8 32 0,3 13 44 15,1 0-27-15,-1 8-43 16,6 22 46-16,5 3-81 15,-2 2-8-15,5-3-7 16,6-9 16-16,10-7-29 16,-1-16 12-16,4 0-33 15,1-13 32-15,-5-21-41 16,-2-8 28-16,-4 1 5 16,-3 2 18-16,-7 13 1 15,-6 7 8-15,-7 19 6 16,-3 0 57-16,0 13-56 15,0 25 20-15,0 9-7 16,0 4-37-16,0-3 19 0,0-8-20 16,0-11 0-16,0-8-15 15,0-12-23-15,0-9-10 16,0 0 7-16,10-11 20 16,4-19 9-16,1-9 12 15,8-5 0-15,7-1 3 16,7 8 9-16,1 8-12 15,9 11 9-15,4 18 0 16,2 0 101-16,2 19-50 16,-2 23-15-16,-4 9 32 15,-10-1-67-15,-7-2-4 16,-4-11 0-16,-9-7 6 16,-10-13-24-16,-5-9-9 15,-4-8-78-15,0-14-113 16,-20-18-481-16,-6-4-581 0</inkml:trace>
  <inkml:trace contextRef="#ctx0" brushRef="#br0" timeOffset="2357">4079 580 2068 0,'0'0'479'0,"0"0"-404"0,0 0 13 16,0 0 124 0,0 0-44-16,0 0-131 0,200-99-37 15,-163 99-22-15,1 28-183 16,-11 15-361-16,-7 12-508 0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6:49:30.486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12 987 1000 0,'0'0'1805'0,"0"0"-1557"15,0 0-206-15,0 0 27 16,0 0 39-16,0 0-16 15,220-29-18-15,-135 14-65 0,3 0-9 16,1 4 3 0,-10 5 7-16,-8 6-20 0,-15 0-22 15,-16 0-60-15,-37 27-196 16,-3-5-573-16,-6 2-226 0</inkml:trace>
  <inkml:trace contextRef="#ctx0" brushRef="#br0" timeOffset="200">0 1318 2367 0,'0'0'533'0,"0"0"-441"16,0 0-70-16,0 0 77 15,0 0 81-15,0 0-82 0,190 26-60 16,-105-26 13-16,6 0-51 15,37-9-75-15,-27-2-214 16,-22-1-871-16</inkml:trace>
  <inkml:trace contextRef="#ctx0" brushRef="#br0" timeOffset="1005">3074 832 1545 0,'0'0'287'16,"0"0"-227"-16,0 0-8 15,0 0 209-15,0 0-68 16,0 0-79-16,-23-151-25 15,-3 119 14-15,-10 1 37 16,-4 5-53-16,-13 12-33 16,-2 5 19-16,-7 9-72 15,-6 0 25-15,3 36 14 0,5 10 5 16,10 13 0-16,15 12-18 16,16 6-9-16,11 3 49 15,8-6-66-15,0-5-1 16,33-8 13-16,16-15-12 15,10-13-1-15,7-13 0 16,6-18-50-16,-3-2 17 16,-1-11-38-16,-9-27 11 15,-13-8 32-15,-16-6 13 16,-10 2 15-16,-11 3 16 16,-9 8 29-16,0 13 75 15,0 9-45-15,0 14-21 16,0 3 6-16,-6 17-48 0,3 28 4 15,3 10 4-15,0 10-5 16,0-1 25-16,0-3-40 16,18-6-6-16,10-11-1 15,0-9-2-15,9-7-29 16,25-28-104-16,-10 0-228 16,-10-4-476-16</inkml:trace>
  <inkml:trace contextRef="#ctx0" brushRef="#br0" timeOffset="1262">3745 960 2314 0,'0'0'579'0,"0"0"-496"0,0 0-53 15,0 0 83-15,0 0 63 16,0 0-124-16,0 0-30 16,229 0 19-16,-134 0-41 15,17 0 10-15,2 7-10 16,0-4-31-16,27-3-48 16,-33 0-385-16,-29 0-487 0</inkml:trace>
  <inkml:trace contextRef="#ctx0" brushRef="#br0" timeOffset="1808">5274 195 709 0,'0'0'1734'16,"0"0"-1497"-16,0 0-169 16,0 0-32-16,0 0 157 15,0 0-39-15,0 174-102 16,-4-82 56-16,-5 19-44 0,3 8-25 16,1 11 36-16,5 4-46 15,0-2-1-15,0-4-26 16,0-13 7-16,0-18 13 15,0-22-22-15,0-23 0 16,5-24 3-16,-2-16-3 16,0-12 0-16,0 0 5 15,3-31-4-15,5-14 36 16,-2-11-37-16,4-3 0 16,4-3 3-16,0 10-3 15,9 4-7-15,2 9 5 16,9 10 2-16,5 10-6 15,10 15 6-15,4 4 0 0,6 0-10 16,7 17 10 0,-4 18-1-16,0 10-1 0,-11 5 2 15,-21 7-9-15,-24-5 9 16,-9 4 0-16,-29-7 29 16,-41-4-29-16,-12-13 12 15,-9-17-12-15,3-12 1 16,3-3-15-16,-11-41-20 15,25-9-166-15,15-9-907 0</inkml:trace>
  <inkml:trace contextRef="#ctx0" brushRef="#br0" timeOffset="48561">1847 29 1523 0,'0'0'289'0,"0"0"-191"15,0 0 59-15,0 0 94 16,0 0-66-16,0 0-5 16,-14-23-55-16,14 19-16 15,-3 4 26-15,0 0-53 16,-2 0-1-16,2 13-28 0,-3 26-34 16,-4 18 54-1,-2 25-72-15,-5 41 13 0,-6 53 41 16,-6 54-38-16,-4 24 26 15,-4-2-4-15,5-24-24 16,2-43 60-16,4-37-75 16,10-39 2-16,3-29 44 15,6-13-35-15,4-7 14 16,3-5-17-16,0-8-7 16,0-21 13-16,0-14-14 15,0-9 0-15,0-3-7 16,0 0-44-16,0 0-41 15,20-58-56-15,2 5-171 0,1-6-574 16</inkml:trace>
  <inkml:trace contextRef="#ctx0" brushRef="#br0" timeOffset="49469">6567 61 104 0,'0'0'1458'0,"0"0"-1199"15,0 0-76-15,0 0 51 16,0 0 69-16,0 0-83 15,0 0-78-15,-23-52 0 16,23 52-48-16,-3 24-5 16,3 37-23-16,-6 57 5 15,-8 70 60-15,-12 74-95 16,-4 25 9-16,4-8 34 0,4-33-41 16,11-75-8-16,8-41-8 15,3-47-21-15,0-13 44 16,0-3-45-16,0-9 0 15,3-4 8-15,4-24-8 16,0-16-1-16,-1-11-52 16,1-9-86-16,2-26-16 15,-9-6-701-15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6:51:21.878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0 503 1687 0,'0'0'395'0,"0"0"-235"16,121-191 41-16,-68 108 0 15,-7 5-27-15,-11 10-50 0,-8 21-34 16,-15 17 19-1,-9 24-14-15,-3 6-44 0,0 42 11 16,-3 29-35-16,-17 23 5 16,-2 11-1-16,2 5-29 15,0-4 11-15,8-8-13 16,1-9-43-16,11-12 10 16,0 19-171-16,14-23-385 15,6-14-361-15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6:51:22.135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89 0 2022 0,'0'0'371'16,"0"0"-219"-16,0 0 164 16,0 0-124-16,0 0-64 15,52 184-79-15,-52-143-20 16,0-3-29-16,-23 3-8 16,-6 1-83-16,-7 8-113 15,7-8-359-15,5-13-362 0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6:51:24.198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49 2112 0,'0'0'296'15,"0"0"-232"-15,0 0 23 16,0 0 43-16,210-11 9 15,-148 11-74-15,4 7-45 16,2 5 5-16,3-3-10 16,2-6 29-16,-7 0 8 15,-7-3-52-15,-20 0 9 0,-16 0 4 16,-17 0 5-16,-6 0 44 16,0-15-25-16,-23 3-16 15,-13-3 29-15,-13 6-50 16,-7 1 0-16,-6 5-1 15,0 3 7-15,-1 0 3 16,9 0-9-16,0 0 1 16,9 0 31-16,5 0-32 15,9 7 0-15,3 2-1 16,5 1 10-16,7 3-8 16,1 1 7-16,4 5-7 15,8 2 14-15,0 7 0 16,3 2-15-16,0 5 13 0,0 6-7 15,0 0 17-15,0 0-23 16,0-2 1-16,9-11 0 16,5-1-1-16,2-6-1 15,1-8-7-15,-2-5 16 16,5-5-7-16,3-3 5 16,7 0-6-16,2 0 27 15,4 0-27-15,7 0 0 16,3 0-1-16,-1 0 3 15,8 0 1-15,-4 20-3 16,4 16 0-16,-4 11 27 16,-1 9-21-16,-5 9 9 15,-10 0 1-15,-13 2-15 0,-17-2 34 16,-3-7-29-16,-23-3 1 16,-30-12 27-16,-15-7-33 15,-14-15 16-15,-3-13 10 16,3-8-15-16,4 0 40 15,8-12-52-15,13-13-10 16,9-3 8-16,14-1-122 16,6 8-107-16,16 6-925 0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6:51:23.225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0 1714 0,'0'0'599'16,"0"0"-490"-16,0 0 9 15,0 0-29-15,0 0-89 16,0 0-537-16</inkml:trace>
  <inkml:trace contextRef="#ctx0" brushRef="#br0" timeOffset="225">595 50 2096 0,'0'0'508'15,"0"0"-423"-15,0 0 119 16,17 149 6-16,-17-95-149 15,0-4-44-15,-3 0-17 16,-24-3-44-16,-11 3-179 16,1-8-403-16,8-15-367 0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6:51:22.585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0 117 1237 0,'0'0'774'0,"0"0"-624"0,0 0-27 15,0 0 94-15,0 0-4 16,0 0-68-16,182-109-112 15,-122 109-3-15,5 0 18 16,0 4-41-16,-3 26 62 16,-5 10-30-16,-21 16-8 15,-24 15 25-15,-12 8-49 16,-42 14 34-16,-27-3-23 16,-10-4-17-16,5-10 16 15,9-14-17-15,18-11 0 16,21-16 13-16,20-7-13 15,6-3-6-15,9-7-3 16,33-1-27-16,15-6 27 0,21 1-108 16,62-3-258-16,-15-6-245 15,-13 0-1187-15</inkml:trace>
  <inkml:trace contextRef="#ctx0" brushRef="#br0" timeOffset="222">1286 796 1360 0,'0'0'865'0,"0"0"-719"16,0 0 65-16,0 0 79 0,0 0-47 16,13 161-153-16,-13-113-69 15,0-4 18-15,-13 3-39 16,-12-6-33-16,-3 1-96 15,2-4-202-15,7-6-348 16,7-14-610-16</inkml:trace>
  <inkml:trace contextRef="#ctx0" brushRef="#br0" timeOffset="488">1898 980 2184 0,'0'0'345'15,"0"0"-236"-15,0 0-61 16,0 0-48-16,0 0-50 16,0 0-590-16,0 0-1191 0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6:51:21.368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650 135 1313 0,'0'0'351'15,"0"0"-208"-15,0 0 44 16,0 0 69-16,0 0-83 16,-167-75-29-16,122 75 4 15,-4 0-17-15,-10 37-8 16,0 18-72-16,-4 26-7 15,1 21 39-15,7 10-52 16,13 5 17-16,15-1-13 16,14-10-19-16,13-12 17 15,7-15-33-15,35-11 0 0,14-19 0 16,16-16 0-16,16-23-9 16,7-10-7-16,4-24 16 15,-2-38-12-15,-12-21 12 16,-12-16 0-16,-18-13 4 15,-16-10-4-15,-25-4 0 16,-14-1 21-16,0 9-20 16,-26 15 59-16,-10 26-60 15,-4 30-3-15,11 29-6 16,7 18-63-16,22 63-108 16,0 14-357-16,18 2-292 0</inkml:trace>
  <inkml:trace contextRef="#ctx0" brushRef="#br0" timeOffset="212">1495 753 2140 0,'0'0'368'0,"0"0"-189"16,0 0 33-16,-15 165-33 15,-19-98-86-15,-5 9-59 16,-1-3-34-16,5-4-23 16,12 5-245-16,10-20-387 0,10-22-569 15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6:51:29.040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121 0 1620 0,'0'0'520'0,"0"0"-451"16,0 0 73-16,0 0 85 16,0 0-94-16,0 0-27 15,6-3-70-15,11 26-2 16,6 15 59-16,7 16-54 0,8 13 4 15,5 13 44-15,7 8-57 16,-2 1 13-16,5 0-11 16,-4-11-2-16,0-9 44 15,-7-13-74-15,-2-12 0 16,-10-13 23-16,-4-3-23 16,-9-9-11-16,-8-9 11 15,-3-2-33-15,-6-1 5 16,0-3-104-16,0 15-200 15,-6-4-342-15,-11-3-1163 0</inkml:trace>
  <inkml:trace contextRef="#ctx0" brushRef="#br0" timeOffset="324">0 949 1679 0,'0'0'367'15,"0"0"-237"-15,0 0 112 16,0 0-7-16,0 0-111 16,0 0-46-16,0 0-26 15,150-147 63-15,-68 82-60 16,14-16-11-16,15-7 37 0,10-9-51 15,10 0-9-15,2-1-11 16,-8 12-8-16,-23 19 20 16,-23 17-22-16,-28 20 0 15,-23 19-16-15,-19 11-26 16,-9 26-147-16,-13 20-411 16,-14 0-915-16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5:59:39.202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0 243 2244 0,'0'0'197'0,"0"0"-184"16,0 0 23-16,246-23 83 15,-105 21-22-15,49 2-21 16,45 0-45-16,-16 0 22 16,-38 0-43-16,-54 0 1 15,-38 2 35-15,12 8-45 16,4 3 23-16,0-1-23 15,-23 4 16-15,-23-8 25 16,-22 2-42-16,-25-8 0 16,-12-2 83-16,0 0 46 15,-9-2-53-15,-25-25-55 16,-8-3 9-16,-4-5 28 16,-2-1-57-16,-3 1 0 0,9 3 38 15,7-1-32-15,8 10 12 16,7 2-19-16,11 10 0 15,6 5 29-15,3 6-29 16,0 0-14-16,32 6 8 16,13 17 6-16,11 3 0 15,13 4-11-15,7 2 11 16,3 1 10-16,-5 1-10 16,-4 0 0-16,-15-5 10 15,-16-3-8-15,-19-2-4 16,-20-1-7-16,0 1 9 15,-53 6 8-15,-19-2-8 16,-16 6-46-16,3-4 5 0,-8 8-132 16,31-12-334-1,20-8-544-15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6:51:30.339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17 381 1570 0,'0'0'362'0,"0"0"-191"16,0 0-32-16,0 0 83 16,0 0 18-16,3 212-91 15,8-99-76-15,-2 7 8 16,-4 3-17-16,-2-1 1 15,-3-14-8-15,3-17-56 16,-3-20 13-16,3-27-14 0,-3-17 1 16,3-18 11-16,-3-9-12 15,3-13-3-15,-3-33-14 16,0-25-14-16,0-19 29 16,0-21-5-16,0-9-10 15,0-10 4-15,0-2-10 16,-9 0-11-16,3 7 32 15,6 19-38-15,0 24 30 16,18 23 1-16,24 29 9 16,15 21 0-16,5 9 0 15,0 11 9-15,0 26 39 16,-10 4-38-16,-8 9 5 16,-15 3 18-16,-20 0-24 0,-9 3 52 15,-15 6-60 1,-38-1 6-16,-19 0 32 0,-10-12-39 15,3-8 0-15,11-14-6 16,12-15-13-16,16-12 10 16,21 0-114-16,19-6-167 15,10-15-233-15,22-4-349 0</inkml:trace>
  <inkml:trace contextRef="#ctx0" brushRef="#br0" timeOffset="282">1003 0 1874 0,'0'0'497'0,"0"0"-378"16,0 0 104-16,0 0-16 15,0 0-72-15,0 0-30 16,-190 237-62-16,164-132 16 15,4 10-25-15,8 6-7 16,2-3 23-16,7-6-50 16,5-9 0-16,0-21-15 15,0-13 10-15,20-19-62 16,10-15-104-16,22-17-150 16,-2-10-211-16,-4-8-392 0</inkml:trace>
  <inkml:trace contextRef="#ctx0" brushRef="#br0" timeOffset="566">1292 216 986 0,'0'0'1376'16,"0"0"-1042"-16,0 0-253 15,0 0 64-15,0 0 87 16,0 0-130-16,48 209-50 16,-14-123-9-16,8 0 1 0,1 4-1 15,2-10-28 1,1-3-9-16,-4-16 9 0,-8-8-15 16,-6-9-52-16,-8-15-29 15,-6-6-105-15,-8-15-129 16,-6-4-363-16,0-4-196 0</inkml:trace>
  <inkml:trace contextRef="#ctx0" brushRef="#br0" timeOffset="783">1196 991 1672 0,'0'0'526'0,"0"0"-346"15,0 0-39-15,0 0 71 0,105-216 9 16,-40 128-99-16,11-6-69 16,0-1 5-16,-2 10 8 15,-8 14-22-15,-13 18-38 16,-11 18-6-16,-2 28-84 16,-11 7-204-16,-10 0-553 0</inkml:trace>
  <inkml:trace contextRef="#ctx0" brushRef="#br0" timeOffset="1229">2048 10 1950 0,'0'0'557'0,"0"0"-523"16,0 0 12-16,0 0 187 15,0 0-66-15,167 229-44 16,-108-126-36-16,-1 14-36 16,-5 11 46-16,-10 1-61 15,-15 1-27-15,-17 0 21 16,-11-18-17-16,0-15-17 15,-30-16 4-15,1-23-44 16,0-20-2-16,9-21-180 16,7-13-596-16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6:51:32.863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603 85 1482 0,'0'0'269'0,"0"0"-90"15,0 0-4-15,0 0 17 16,0 0 40-16,0 0-67 0,-69-79-37 16,47 73-1-16,-9 6-58 15,-4 0-5-15,-7 0-26 16,-11 20-16-16,-2 16 40 16,-12 11-53-16,9 8 4 15,-1 10 55-15,14 11-47 16,11 11 19-16,14 7-7 15,11 0-23-15,9 0 50 16,0-5-60-16,9-8 6 16,22-12 12-16,7-7-18 15,12-11-1-15,12-16-6 16,7-15 7-16,13-16-20 16,3-4 8-16,3-32-15 0,-3-30 17 15,-6-20 17 1,-14-14-14-16,-16-7 7 0,-19 0 0 15,-27 0 55-15,-3 9-31 16,-14 8-18-16,-21 15 53 16,-1 18-58-16,6 17-1 15,7 16-8-15,17 17-61 16,6 3-31-16,33 26-467 16,10 4-445-16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6:51:33.510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0 501 1770 0,'0'0'366'15,"0"0"-264"-15,0 0-62 16,0 0 81-16,0 0 26 16,0 0-89-16,223-163-30 0,-168 108 31 15,-2-3-7 1,-5 1 57-16,-11 1 36 0,-8 12-24 16,-13 8 14-16,-2 13-46 15,-11 14-5-15,0 9 27 16,-3 3-97-16,0 44 20 15,0 23 32-15,0 22-24 16,0 11 18-16,0 3-46 16,0-2 5-16,11-16 20 15,-2-12-28-15,-3-14-22 16,-3-16-8-16,2-13-79 16,-5-5-13-16,0-17-144 15,0-5-372-15,0-6-1255 0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6:51:34.231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67 1847 0,'0'0'488'15,"0"0"-384"-15,0 0 78 16,0 0 38-16,0 0-27 15,229-65-137-15,-159 65-18 16,4 0 67-16,-1 30-60 16,-11 11-2-16,-19 12-18 15,-23 15-14-15,-20 13 46 16,-14 2-56-16,-39 6 14 0,-13-6 36 16,-5-7-31-16,6-14 14 15,12-15-10-15,21-17-1 16,15-13 56-16,17-8-79 15,0-2 0-15,43-5 3 16,19-2 9-16,20 0 6 16,12 0-18-16,14 0-14 15,4 0 13-15,48 0-157 16,-33 6-128-16,-17 0-854 0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6:51:34.964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69 1633 0,'0'0'366'0,"0"0"-215"15,0 0 10-15,0 0 111 16,229-59-96-16,-156 59-67 0,-8 0 1 16,-3 0-60-1,-16 27 17-15,-23 11-19 0,-17 8-21 16,-6 9 42-16,-32 3-44 16,-18-5-13-16,-8-5 41 15,2-4-40-15,10-17 2 16,10-8 3-16,13-7-17 15,17-9 10-15,6 0-11 16,0 0-3-16,35 3-21 16,18 9 35-16,12 2-13 15,14 10 2-15,0 5 0 16,-1 6-7-16,-8 3 7 0,-16 7 0 16,-20-4 11-1,-22 3-11-15,-12-6 0 0,-12-3 20 16,-38-4-14-16,-16-9 38 15,-2-4-44-15,0-5 0 16,5-12 3-16,13-4-3 16,24 0-15-16,26 0-111 15,8-4-458-15,24-15-1445 0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6:51:36.369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66 0 2221 0,'0'0'285'0,"0"0"-263"16,0 0 129-16,0 0 2 16,0 0-26-16,170 3-88 15,-100 9-38-15,7 3 60 16,10 0-61-16,-7-4 0 16,-4 1 24-16,-17-6-9 15,-24 0-17-15,-18-6 2 16,-17 0 0-16,-3 0 69 15,-37 0-69-15,-19-6 0 0,-6-10 23 16,-10 3-22-16,-1 0 29 16,5 5-14-16,6-1-5 15,6 9 61-15,5 0-58 16,15 0-3-16,10 0 41 16,6 6-44-16,4 11 5 15,5 3-8-15,5 7-4 16,6 2 33-16,0 7-34 15,3-3 0-15,0 2 21 16,0 0-12-16,0-2-9 16,3-4 0-16,9-2 0 15,2-6 4-15,5 0-4 16,15-1 0-16,4 0 5 16,15 5-5-16,9 3 0 15,6 9 0-15,1 6 1 0,-2 7-3 16,-7 4 10-16,-10 4-8 15,-18 1 18-15,-18-3-6 16,-14 0-12-16,-23-7 4 16,-33-4 14-16,-12-9-21 15,-8-13 3-15,1-8-40 16,-1-12 10-16,-25-3-105 16,23-6-393-16,5-15-1692 0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6:51:35.452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183 0 1324 0,'0'0'884'15,"0"0"-687"-15,0 0-62 16,0 0 114-16,-40 155-64 16,8-85-91-16,-4-1 16 15,4-4-65-15,8-6-5 16,11-11 20-16,10-11-35 16,3-7-11-16,13-9-14 15,29-3 0-15,17-7 46 16,17-2-46-16,9-9 0 15,6 0-6-15,-5 0-15 16,-11 0-67-16,-15 0-113 16,-12 0-273-16,-19-7-148 15,-15 3-1262-15</inkml:trace>
  <inkml:trace contextRef="#ctx0" brushRef="#br0" timeOffset="191">520 250 1859 0,'0'0'474'16,"0"0"-314"-16,0 0 113 16,10 171 9-16,0-91-140 15,3 4-55-15,-4-2-15 16,-1-1-53-16,-5-11-7 16,-3-7-12-16,0-9-68 15,0 0-85-15,0-18-407 0,0-13-514 16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6:52:20.524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19 1187 1624 0,'0'0'286'0,"0"0"-168"16,0 0 24-16,0 0 41 15,0 0 9-15,0 0-78 16,0 0-65-16,-27 0 11 0,60-3 0 16,7-1-6-1,11-2 26-15,8-7-33 0,7 4 2 16,10 3-4-16,9 0-27 16,6 1 37-16,7 5-38 15,4-3-2-15,-5 3 9 16,-1 0-18-16,-8 0 7 15,-3 0-1-15,-9-4-11 16,-7 2 17-16,-10-2-11 16,-11-1-7-16,-8 1 14 15,-17 0-13-15,-7 1 7 16,-10 3-8-16,-3 0-30 16,-3 0 15-16,0 0-61 15,0 0-80-15,-16 3-161 16,-2 10-239-16,1 3-168 0</inkml:trace>
  <inkml:trace contextRef="#ctx0" brushRef="#br0" timeOffset="623">847 1612 1033 0,'0'0'700'16,"0"0"-598"-16,0 0-58 15,0 0 85-15,0 0 34 16,0 0-8-16,0 0-60 16,-49-82-38-16,29 74 53 15,-10 1 3-15,-2 5-53 16,-7 2 11-16,-7 0-41 16,-4 0 16-16,1 20 7 15,-2 6-16-15,-3 6 27 0,6 12-28 16,-2 7-22-16,4 7 52 15,7 13-65 1,4 9 28-16,1-1-7 16,12 13-20-16,2-8 37 0,6 9-39 15,11-8 0-15,3 1 15 16,0-19-15-16,20-5-1 16,16-12-8-16,16-15-31 15,7-14 40-15,14-21-50 16,2 0 4-16,0-25 38 15,-6-15-14-15,-10-10 22 16,-13 4 0-16,-24 6 12 16,-16 12 53-16,-6-3-37 15,-12 11-19-15,-30 5 38 16,-14 3-38-16,-7 12-9 0,1 0 0 16,7 0-13-16,13 18-16 15,5 11-161-15,18 2-481 16,-1-11-1533-16</inkml:trace>
  <inkml:trace contextRef="#ctx0" brushRef="#br0" timeOffset="85372">775 97 1144 0,'0'0'236'0,"0"0"-136"0,0 0-23 16,0 0 41 0,0 0-5-16,0 0-53 0,-4-28-12 15,1 24 37-15,3-2 4 16,-3 0 41-16,-3 0-22 15,-2-3-30-15,2 4 47 16,-6-2-57-16,-5-2 7 16,-6 5-11-16,-7 0-42 15,-2 2 36-15,-8 2-34 16,1 0-10-16,-4 0 29 16,4 8-37-16,0 10-4 15,-1 5 8-15,5 7-3 0,2 8 7 16,-4 9-14-16,5 7 12 15,-1 4 9-15,4 5-15 16,6-2-6-16,7-2 29 16,5-6-28-16,8-6 17 15,3-3-18-15,0-4 0 16,0-7 10-16,11-3-10 16,8-3-1-16,4-13-5 15,3-1-23-15,3-9 28 16,1-4-28-16,-1 0 6 15,4 0 16-15,-7-12 1 16,-6-7 5-16,-11-6 0 16,-4 6 1-16,-5-5 6 0,-5 2-4 15,-24 5 10 1,-10 7 58-16,-4 0-56 0,-5 10-2 16,2 0-12-16,10 0-44 15,36 0-28-15,0 0-291 16,3 0-658-16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6:53:50.250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57 96 1273 0,'0'0'288'0,"0"0"-194"15,0 0-28-15,0 0 55 16,0 0-43-16,0 0-25 16,0 0 27-16,-20-44-27 15,20 32 21-15,0 7-23 16,17-7-6-16,0 2 14 15,5 4-27-15,4 2-12 16,3 1 45-16,4 3-53 0,-4 0 10 16,2 0 2-16,-6 13-24 15,-2 11 35-15,-6 7-35 16,-8-6 0-16,-9 8 18 16,0-5-10-16,0 9-8 15,-3-3 0-15,-20 5 1 16,0-6 10-16,4-7-11 15,-4-7 0-15,6-6 22 16,0 0-21-16,8-7 40 16,3-4-7-16,-1 4-4 15,4-6 33-15,3 0-42 16,0 0-20-16,0 0 34 16,0 0-34 405,0 0-1 1267,223 315-127-1688,-223-280 128 0,0 3-1 0,0 1 0 0,-11 0 7 0,-4-13-6 0,-5 2-1 0,1-9 6 16,-4 2 18-16,-4-3 35 0,1-11-38 0,-6-3 5 0,1 0 41 0,0-4-31 0,-3 0 19 0,1 0-9 0,7 0-29 0,3 0 40 0,6 0-50 0,5 0-6 0,9-4 36 0,-1 2-36 15,4 2-2-15,0 0 1 0,0 0-5 0,0 0-5 0,0 0-37 0,0 0-75 0,0-2-86 0,0-14-341 0,7 4-650 0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6:53:53.984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27 99 1000 0,'0'0'667'0,"0"0"-567"15,0 0-70-15,0 0 82 0,0 0 13 16,0 0-69-16,0 0-10 16,47-91-18-16,-15 87 15 15,4 0 11-15,1 4-12 16,-3 0 10-16,-6 4-52 16,-10 24 8-16,-7 5 13 15,-11-2-20-15,0 9 0 16,-11 0 8-16,-15-3-9 15,-6-3 37-15,-1-3-25 16,1-7 13-16,5-3 35 16,7-9-41-16,11 1 35 15,3-13-22-15,6 0-24 16,0 0 7-16,0 0-15 0,0 4-9 16,9-4 0-16,11 7 9 15,5 1-9-15,6 7 8 16,1 3 1-16,4 3-6 15,1 5 6-15,-6 6 0 16,3 1 4-16,-11 6-4 16,-7-7-1-16,-10 1-9 15,-6 1 10-15,0-2 16 16,-13-2-15-16,-16-1 17 16,-8-6 46-16,-2-1-10 15,-4-8 4-15,1-2-8 16,2-3-21-16,6-2 27 15,3-7-41-15,5 0-8 0,7 0 23 16,5 0-29 0,5 0 2-16,6 0-3 0,3 0-87 15,0 0-93-15,9-16-179 16,14-8-207-16,1 0-649 0</inkml:trace>
  <inkml:trace contextRef="#ctx0" brushRef="#br0" timeOffset="500">1003 10 1594 0,'0'0'333'0,"0"0"-245"16,0 0 36-16,0 0 101 16,0 0-77-16,0 0-38 15,0 0-83-15,-85-6 42 16,52 6 10-16,1 22-40 16,-8 4 12-16,1 12-23 15,-4 2 9-15,1 8 37 16,2 9-58-16,4 2 11 15,1 6-2-15,8 1-24 16,4 6 26-16,6 2-19 0,8-4-7 16,6-2 5-16,3-6-5 15,0-8-1-15,12-8 0 16,12-14-9-16,8-5 7 16,2-18-23-16,5-9-17 15,-4 0 33-15,2-9-28 16,-9-18 19-16,-5-5 17 15,-15-1 1-15,-8 1 6 16,0 6-5-16,-17 0-1 16,-16 11 51-16,-5 9-45 15,-2 6-6-15,-2 0-13 16,11 8-51-16,12 5-132 16,10-4-505-16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5:59:40.404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30 172 1620 0,'0'0'257'0,"0"0"-72"16,0 0 103-16,0 0-14 16,0 0-101-16,0 0-101 15,-23 218 57-15,20-91-37 16,3 12-38-16,0-23-12 0,0 11-21 16,0-14-10-16,0-22 5 15,0-18-16-15,0-21 0 16,0-20 6-16,0-21-6 15,0-11 0-15,0 0-6 16,0-32 6-16,3-24 2 16,5-17-2-16,-2-19-16 15,0-9 15-15,-3-28 0 16,-3 2 0-16,0-5 1 16,0 2 0-16,0 24 4 15,0 8 5-15,0 29-9 16,14 26 17-16,9 30-11 0,6 13 15 15,13 25-3 1,11 32 4-16,12 22 45 0,8 21-65 16,12 10-2-16,10 8 18 15,9 2-17-15,7-5 17 16,11-7-18-16,-7-10 6 16,-4-12-2-16,-9-19-4 15,-17-14-21-15,-14-20 12 16,-15-18-3-16,-13-15-1 15,-14 0-11-15,-13-21 24 16,-2-27 7-16,-11-17-7 16,-3-19 0-16,0-37 7 15,-10-50-6-15,-22-38-2 0,1 10-5 16,5 41 6-16,10 63 16 16,7 52-16-16,3 11-1 15,1 14-15-15,5 18-144 16,0 32-558-16,5 9-343 0</inkml:trace>
  <inkml:trace contextRef="#ctx0" brushRef="#br0" timeOffset="602">194 602 1023 0,'0'0'339'16,"0"0"-107"-16,0 0-29 16,0 0 20-16,0 0 12 15,0 0-51-15,0 0 3 16,-48-55-71-16,48 55-8 16,0 0-25-16,6 0-39 15,27 17 50-15,7 16-15 16,11 4-13-16,5 8 23 15,7 5-55-15,5 3 11 0,3 2-14 16,2 1-13 0,5 5 12-16,1-3-22 0,0-2 5 15,0-4 26-15,3-4-39 16,-2-10-8-16,2-7 8 16,34-8-70-16,-22-9-186 15,-21-11-829-15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6:53:52.142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28 447 1594 0,'-6'5'273'0,"0"-5"-181"15,3 1 22-15,-5-1 44 16,8 3-28-16,0-3-41 0,0 4-73 16,0-4 57-16,0 3-13 15,14-3-5-15,9 0 16 16,6 0-36-16,7-16 5 16,7-12-27-16,2-11-13 15,5-5 16-15,-4-6-16 16,-1-1-6-16,-2-1-6 15,-10 2 14-15,-4 10-3 16,-9 3 1-16,-6 11 0 16,-8 11 24-16,-3 6-22 15,0 3 5-15,-3 6 59 16,0 0-27-16,0 0-5 16,0 21-26-16,0 20 1 0,0 11 3 15,0 13-12-15,0 4 0 16,0 0 3-16,-3-4 3 15,3-2-6-15,0-9 0 16,0-8 0-16,-3-8-6 16,3-5 6-16,0-10 0 15,-3-5 14-15,3-6-14 16,-3-3-39-16,3-6-26 16,0-3-66-16,0 0-76 15,0-3-155-15,6-18-117 16,7-3-860-16</inkml:trace>
  <inkml:trace contextRef="#ctx0" brushRef="#br0" timeOffset="445">889 47 1530 0,'0'0'328'16,"0"0"-157"-16,0 0-20 16,0 0 16-16,0 0-28 15,0 0-88-15,0 0-8 16,-94 112 19-16,77-67-11 16,1 2 19-16,3 7-42 15,3-2-11-15,1 7 14 0,6-3-23 16,-2-3 14-16,5-3-22 15,0-9 1-15,0-2 10 16,11-10-11-16,9-11-9 16,5-3 9-16,9-15-21 15,5 0 12-15,7-15-5 16,-4-22-2-16,1-6-1 16,-11-6 2-16,-5-10 15 15,-15-3 0-15,-9-1 2 16,-3 4 11-16,0 0-11 15,-3 11 13-15,-17 4 21 16,4 16-36-16,1 7-2 16,1 5-14-16,8 8-154 0,3 3-142 15,-2 5-380-15</inkml:trace>
  <inkml:trace contextRef="#ctx0" brushRef="#br0" timeOffset="1075">22 1088 1079 0,'0'0'588'0,"0"0"-450"15,0 0-48-15,0 0 88 16,0 0 0-16,0 0-101 16,0 0-12-16,6 0 23 15,24 0 25-15,7 0 18 0,1 0-58 16,12 0 3-16,2 0-4 16,7-3-38-16,6 0 65 15,8-1-78-15,1 2-14 16,8-2 55-16,7 1-62 15,3 3 6-15,-1 0 3 16,0 0-3-16,2 0 5 16,-8 0-11-16,-3 0 0 15,-10 0 1-15,-7 0-1 16,-12 0 0-16,-10 0 0 16,-15 0 13-16,-8 0-5 15,-14 0-8-15,-1 0 0 16,-2 0 24-16,-3 0-23 0,0 0 6 15,0 0-6 1,0 0 13-16,0 0-28 0,0 0-7 16,0 0-87-16,0 0-85 15,0-6-328-15,-8 2-294 0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6:54:27.370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1026 204 664 0,'0'0'528'15,"0"0"-390"-15,0 0-102 16,0 0 53-16,0 0 24 0,0 0-77 15,0 0-1 1,5 0-7-16,-5 0 13 0,0 0 8 16,0 0-31-16,0 0 1 15,0 0 6-15,0 4 0 16,0-4 33-16,0 0-34 16,0 0-14-16,0 0 24 15,0-4-24-15,-5-10 31 16,-1-7-6-16,0 3 6 15,-4-5 30-15,-3 3-20 16,0-1-9-16,1 0 16 16,-8 4-18-16,0 1 25 15,-3 3-4-15,-1 3-24 16,-5 5 36-16,3 1-33 16,-4 4-33-16,4 0 17 0,0 0-23 15,1 0 2-15,2 9-3 16,0 7 0-16,6 1 3 15,1 3-3-15,5 4-5 16,5 5-1-16,3 6 5 16,3 1 1-16,0 2 0 15,0-2 1-15,0-3-3 16,6-5 2-16,11 2-16 16,-1-6 16-16,7 5 0 15,3-8-1-15,0 3 1 16,4-1 0-16,2-3 3 15,4 3-3-15,1-1-15 0,-1-2 15 16,2 1 1 0,-1 0-1-16,-7-1-1 0,-1 2 1 15,-9-3 24-15,-4 2-24 16,-9-3-7-16,-7 2 1 16,0 4 12-16,0-1 3 15,-26 1-9-15,-5-1 0 16,-1 1-6-16,-1-13 6 15,1 2 0-15,2-9 0 16,4 1 9-16,3-5 3 16,3 0-12-16,4 0 0 15,4-15 7-15,4-9-6 16,5-8-1-16,3-7 3 0,0-7 3 16,6-8 12-16,21-5-18 15,2-2 0-15,8-4-8 16,2 3 8-16,4 0 0 15,-4 4 2-15,-4 4 7 16,-2 10-8-16,-10 12-1 16,-6 8 0-16,-11 12 3 15,-3 9 3-15,-3 3-12 16,0 0-22-16,0 0-182 16,-9 9-424-16,-14 8-1130 0</inkml:trace>
  <inkml:trace contextRef="#ctx0" brushRef="#br0" timeOffset="599">0 1230 1523 0,'0'0'331'0,"0"0"-244"15,0 0-37-15,0 0 130 16,0 0-13-16,0 0-93 16,0 0 17-16,74 0 22 15,-37-3-22-15,8 0-5 16,4 3-9-16,7 0-36 15,9 0 28-15,11 0-43 16,9 0-11-16,6 6 26 0,14 9-35 16,6-7 20-1,7 5-7-15,4-2-11 0,-1 1 17 16,-13-3-25-16,-6-1 0 16,-17-2 17-16,-14-2-16 15,-11-4 1-15,-15 0-2 16,-16 0 1-16,-9 0 17 15,-13 0-18-15,-4 0 0 16,1 0 18-16,-4 0-18 16,0 0-23-16,0 0-52 15,-4 0-119-15,-15-4-355 16,-12-2-583-16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6:54:28.779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0 163 1292 0,'0'0'366'16,"0"0"-231"-16,0 0-67 15,0 0 50-15,0 0 81 16,0 0-112-16,0 0-44 15,79-121 19-15,-39 109-3 16,2 9-2-16,4 3-28 16,3 0 14-16,-7 0 12 15,-2 27-54-15,-10 5 19 16,-15 1 10-16,-7 11-29 16,-8 0 36-16,0 6-35 15,-31-5 4-15,-8 3 15 16,-4-14-20-16,1 1 13 0,2-5 13 15,8-10-10-15,2-1 34 16,12-11-31-16,7-3-2 16,5-5 32-16,3 0-49 15,3 0 7-15,0 0-8 16,0 0-2-16,3 0-7 16,20 0 9-16,3 0 0 15,7 0 0-15,2 0 0 16,5 4-12-16,2 11 2 15,-2-7-4-15,2 17 0 16,-2-6 14-16,-4 8 0 16,-10 5 3-16,-6 1-3 15,-7 3-8-15,-10-1 8 0,-3-4 0 16,0 5 15-16,-3-2-15 16,-21-9 1-16,-5 2 16 15,-7-3-15-15,-4-4 4 16,2-5 12-16,-4-3-11 15,-1-6 38-15,1-4-27 16,2-2-17-16,4 0 46 16,-1 0-47-16,11 0 21 15,4-8-21-15,5 2 0 16,8 0 12-16,4 0-12 16,2 6 0-16,3-3-13 15,0 3-7-15,0-3-84 0,0-12-120 16,0-2-149-1,0-1-356-15</inkml:trace>
  <inkml:trace contextRef="#ctx0" brushRef="#br0" timeOffset="1016">1159 27 967 0,'0'0'677'0,"0"0"-546"15,0 0-84-15,0 0 67 16,0 0 77-16,0 0-78 0,0 0-54 15,-68-25 8 1,54 25-2-16,-1 0-2 0,-2 0-19 16,1 0-22-16,-1 0 22 15,-3 0-43-15,0 0-1 16,5 8 12-16,-4 9-12 16,-1-2 0-16,0 5 0 15,3 4 0-15,-2 3 1 16,2 0-1-16,0-1 0 15,2 6 6-15,1-6-5 16,-2 7-2-16,3 3 0 16,0 2 1-16,-1 6 9 15,5-9-9-15,3 4 0 0,-2 0 25 16,5-2-11 0,3 1 14-16,-3-2-13 0,3 2 9 15,0-3 31-15,0-3-45 16,0 5 8-16,0-3 4 15,9-1-21-15,2-5 13 16,3-3-13-16,-2 2 12 16,1-3-1-16,7-4-5 15,0 1-7-15,0-7 9 16,-1 4-8-16,1-9-1 16,-2 3 6-16,2-6-6 15,0 0 3-15,0 0-3 0,-1-6 0 16,-2 0 5-1,3 0-4-15,0 0 4 0,-4 0-5 16,-1-4 1-16,-1-4 0 16,0-4-1-16,-2-1-1 15,-1 0 1-15,-5 0 0 16,3 5-9-16,-5-10 9 16,2 3 0-16,-3 0 11 15,0 4-11-15,1-10-3 16,-4 9-3-16,4-9 12 15,-4 8 2-15,0 0-8 16,0 1 0-16,0 0 7 16,0 4-7-16,0-8-4 15,0 6-2-15,-11-3 12 16,-2 1 3-16,-5 4-2 0,-7-7-4 16,-1 7 41-16,-5 5-44 15,-6-3 7-15,-2-1 4 16,-1 7-4-16,-2-8-14 15,10-2-70-15,4 2-459 0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6:55:40.961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0 109 1478 0,'0'0'262'16,"0"0"-175"-16,0 0 9 0,0 0 86 15,0 0-29-15,0 0-105 16,0 0-26-16,88-103 8 15,-49 103-20-15,-1 0 15 16,-1 0-25-16,-1 14 1 16,-4 11-2-16,-8 7 1 15,-11 0-9-15,-10 3 7 16,-3 4 2-16,0-1 4 16,-10-4-4-16,-9-3 0 15,-1-4 20-15,0-8-19 16,4-3 8-16,6-4 5 15,4-6-13-15,2 0 14 16,4 0-15-16,0 0 0 0,0 3-7 16,7-5 2-1,13 5 5-15,6 4-1 0,0 1 3 16,7 4-8-16,-1 8 6 16,1-2 0-16,-4 11-2 15,2-2 2-15,-5 4-1 16,-7 3 1-16,-10 1 0 15,-6-9 11-15,-3 2-4 16,0 0 29-16,-25-7 16 16,-4-4-18-16,-8-2 17 15,-2-4 10-15,2-2-14 16,-1-3 19-16,5-3-24 16,0-3-11-16,4-6 14 0,6 2-45 15,3-2 12-15,3 0-12 31,11 0-6 16,6 0-37-47,0-2-185 0,29-19-247 0,5-3-169 0</inkml:trace>
  <inkml:trace contextRef="#ctx0" brushRef="#br0" timeOffset="372">893 51 1857 0,'0'0'488'0,"0"0"-350"15,0 0 106-15,0 0-65 16,0 0-83-16,0 0-33 16,0 0-47-16,-187 86 17 15,151-21 12-15,4 7-31 16,6 11 11-16,6 2-5 15,6 4-13-15,14-5 14 16,0-6-21-16,6-11 0 16,25-9 1-16,11-12 6 15,7-18-14-15,7-9-16 16,6-13 10-16,1-6 1 16,-4-6-2-16,-17-22 1 15,-13 3 11-15,-20-8 4 0,-9 7 16 16,-15-1-12-16,-38 7 1 15,-15 13 4-15,-14 7-11 16,0 0-36-16,13 0-47 16,21 0-162-16,20 0-353 15,22 0-967-15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6:55:39.800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988 218 772 0,'0'0'313'15,"0"0"-135"-15,0 0-11 0,0-37 29 16,0 20-88-16,0 0-35 16,0-2 65-16,0 1-14 15,0-1-21-15,0 2 5 16,-3 2-24-16,-3 1 20 15,-2 2-41-15,-4 3-22 16,-1 1 35-16,-7-2-55 16,-3 4 13-16,0 6-2 15,-6 0-26-15,-7 0 30 16,0 0-36-16,-4 16 0 16,-5 10 24-16,-1 3-23 15,0 6 13-15,-4 4-4 16,2 9-9-16,-1-1 49 0,7 7-50 15,2 4 1-15,10 1 37 16,15 2-38-16,7-2 11 16,8 0-5-16,0 0-5 15,14-5 14-15,8-5-15 16,7-4 0-16,5-8 0 16,5-1 1-16,1-13-2 15,2-6-7-15,4-11-4 16,2-6 0-16,2 0-7 15,-4-6-9-15,-11-13 17 16,-8-11 3-16,-10 3 8 16,-17-2 0-16,0 3 2 15,-8 2 23-15,-24 3-12 0,-7 2 1 16,-11 7 22 0,1 5-36-16,-2 7 0 0,4 0 0 15,9 0-11-15,7 0 11 16,15 9-85-16,6 8-157 15,10 10-99-15,0-4-233 16,0-4-1059-16</inkml:trace>
  <inkml:trace contextRef="#ctx0" brushRef="#br0" timeOffset="488">0 1245 1430 0,'0'0'291'0,"0"0"-160"16,0 0 35-16,0 0 52 0,0 0-112 16,0 0-58-16,0 0 56 15,71-15-23-15,-21 5-15 16,12 4 26-16,13 0-38 15,10 4-17-15,10 2 1 16,7 0-31-16,6 0 33 16,6 0-40-16,7 0 10 15,1 0 29-15,-8 2-39 16,-9-2 0-16,-16 0-1 16,-20 0-5-16,-18 0-5 15,-17 0-72-15,-15 0-50 16,-13 0-61-16,-6 4-74 15,-16 8-126-15,-16 2-800 0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6:55:52.677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609 10 851 0,'0'0'269'16,"0"0"-137"-16,0 0-3 15,0 0 26-15,0 0-12 16,0-11-78-16,-9 11-24 0,-4 0 16 15,-7 19-39 1,-3 7 14-16,-6 6 18 0,-4 9-6 16,-4 3 23-16,-1 1-32 15,-4 2-20-15,-1-1 31 16,4-2-14-16,2-7 42 16,4-1-27-16,7-10-20 15,3-6 32-15,7-2-32 16,3-2-15-16,3-8 37 15,7-3-49-15,0-1 17 16,3-2-4-16,0-2-12 16,0 0 34-16,0 0-35 15,3 0 0-15,20 0 31 0,7-2-24 16,8-7 5-16,4 1-12 16,6 2 0-1,-3-4 9-15,4 7-9 0,-1 0 0 16,2 3-13-16,-1 0-45 15,24 0-128-15,-18 0-122 16,-10 0-183-16</inkml:trace>
  <inkml:trace contextRef="#ctx0" brushRef="#br0" timeOffset="318">688 133 1515 0,'0'0'233'0,"0"0"-173"0,0 0 28 16,0 0 82-16,-62 166-24 15,48-88-64-15,-1 7-28 16,-2 1 17-16,4-8-30 16,1-9-33-16,1-7 16 0,5-9-24 15,-5-8-2 1,5-4-68-16,-3-9-134 0,-2-5-91 16,2-6-842-16</inkml:trace>
  <inkml:trace contextRef="#ctx0" brushRef="#br0" timeOffset="787">0 973 971 0,'0'0'557'15,"0"0"-421"-15,0 0-23 16,0 0 69-16,0 0 53 16,0 0-81-16,0 0-49 15,155-4-8-15,-93 4-25 16,7 0 34-16,10 0-49 0,9 0-32 16,6 7 28-16,11 3-35 15,3 3-7-15,1-2 6 16,-1-2-8-1,-6-3 16-15,-11-3-25 0,-20-3-6 16,-15 0-3-16,-19 0-55 16,-18 0-67-16,-9 0-76 15,-10 0-84-15,0 0-319 0</inkml:trace>
  <inkml:trace contextRef="#ctx0" brushRef="#br0" timeOffset="1585">217 1315 1215 0,'0'0'309'0,"0"0"-207"16,0 0 28-16,0 0 12 16,0 0-9-16,0 0-35 15,0 0-46-15,89-117-11 16,-53 117 42-16,-1 0-44 16,1 25-7-16,-7 5-6 15,-1 13-19-15,-13-3 20 16,-8 13-27-16,-7-1 0 15,0-5 8-15,-19-4-8 16,-15-1 0-16,-2-6 15 16,4-10-15-16,3-4 43 0,2-12-32 15,10-1 19-15,5-9 28 16,6 0-15-16,6 0 24 16,0 0-31-16,0 0-36 15,0 0 0-15,6 0-9 16,14 0-4-16,5 0 7 15,4 0-27-15,2 0 9 16,0 8 0-16,6 11-19 16,-1 8 37-16,1-4-37 15,-2 12 24-15,-2 4 5 16,-4 2 13-16,-6 3-8 0,-6 3-12 16,-17-8 9-1,0-1-1-15,-4-5 13 0,-24-4 0 16,-9-3 30-16,-5-5-24 15,-4-4 13-15,-4-5 17 16,1-3-20-16,4-9 36 16,2 0-40-16,4 0 0 15,2 0 16-15,15 0-28 16,-1-6 0-16,9 0-10 16,11-3-72-16,3-10-56 15,6 3-173-15,18-1-330 0</inkml:trace>
  <inkml:trace contextRef="#ctx0" brushRef="#br0" timeOffset="2072">1349 1170 1145 0,'0'0'648'15,"0"0"-543"-15,0 0-6 16,0 0 105-16,0 0-36 16,0 0-62-16,-182-39-75 15,142 41-21-15,4 23 53 0,-4 6-22 16,1 11 1-1,4 11-2-15,-2 10-11 0,9 7 33 16,5 1-36-16,3 2-17 16,9 1 30-16,11-4-38 15,0-5-1-15,0-2 0 16,20-10-9-16,9-6 8 16,10-15-38-16,4-14-25 15,7-9 49-15,-1-9-37 16,-4 0 19-16,-2-6 22 15,-10-15 11-15,-16-3 0 16,-11 4 2-16,-6 5 10 16,-14 1 62-16,-25 5-48 15,-13 5-7-15,-10 4-19 0,3 0-12 16,13 4 11-16,23 7-102 16,13 1-209-16,10-12-745 0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6:55:56.430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35 204 1401 0,'0'0'304'15,"0"0"-159"-15,0 0 33 16,0 0 85-16,0 0-116 0,0 0-82 16,0 0 15-16,20-172-45 15,10 155-6-15,2 5-6 16,4 9-22-16,4 3 16 16,-5 6-17-16,1 27 0 15,-5 10 25-15,-6 16-25 16,-8 4 0-16,-14 8 14 15,-3-1-13-15,-7 4 25 16,-25 0-26-16,-11-7 0 16,-2-5 15-16,-2-9-15 15,4-7 0-15,5-10-1 16,5-9 9-16,10-8 12 16,6-6 0-16,8-3-14 0,6-8 34 15,3-2-34 1,0 0 5-16,0 0-2 0,0 6-9 15,18-6 46-15,13 0-45 16,5 0-1-16,2 3 35 16,12-3-34-16,-1 0-1 15,-1 3 0-15,2-3 0 16,-4 0 3-16,-3 3-3 16,-10-3 0-16,-4 0 5 15,-13 0-4-15,-3 0-1 16,-9 0 5-16,-4 0-5 15,0 0-9-15,0 0-142 16,0 4-326-16,-17 0-370 0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6:55:56.813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19 1670 0,'0'0'391'0,"0"0"-312"0,0 0 20 16,0 0 123-16,0 0-113 15,0 0-64-15,0 0 35 16,226-8-13-16,-138 4-9 16,14 4 1-16,9-2-22 15,8 2 21-15,-2 0-13 16,4 0-25-16,0 0 31 16,-7 0-50-16,-6 0-1 15,-12 0 7-15,-11 0-7 16,-20 2 0-16,-13 2-32 15,-16-2-75-15,-13 2-62 16,-20 2-291-16,-3-4-132 16,0 4-1079-16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6:55:57.436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0 100 1134 0,'0'0'742'0,"0"0"-637"0,0 0-105 16,0 0 105-1,0 0 108-15,0 0-133 16,0 0-48-16,144-50-2 0,-101 39 4 16,-1 5 15-16,1-1-28 15,-4 7-15-15,-2 0 36 16,-9 0-33-16,-5 20-8 16,-9 1 11-16,-11 9-12 15,-3 3 28-15,-3 2-28 16,-27 3 7-16,-2 2 13 15,-5-9-19-15,5-2-1 16,2-5 0-16,7-3 0 16,6-3 7-16,5-3-7 15,5-7 0-15,7 1 5 0,0 6-5 16,0-1-2-16,0 5-4 16,4 6 12-16,19 2-10 15,3 5 4-15,3 1 0 16,1 5 43-16,-1 3-13 15,-3 0-5-15,-3 5 36 16,-7-15-4-16,-8 3 18 16,-5-3-32-16,-3-4 0 15,0-1 37-15,-14-5-41 16,-15-1-9-16,-4 1-11 16,-7 3-18-16,-5-10 29 15,2 5-30-15,4-6-2 16,7-1-13-16,5-3-12 0,14-3-13 15,10-6-93-15,6 0-195 16,26-3-359-16,5-15-1232 0</inkml:trace>
  <inkml:trace contextRef="#ctx0" brushRef="#br0" timeOffset="414">1215 0 1957 0,'0'0'295'16,"0"0"-181"-16,0 0 24 0,0 0 63 15,0 0-62-15,-190 8-110 16,138 36-9-16,-4 17 3 15,3 8-4-15,-2 11 23 16,10 6-31-16,2 5-10 16,13 0 47-16,10-5-47 15,11-7 12-15,9-14-13 16,0-12-14-16,23-14 13 16,13-13-55-16,2-11 11 15,9-15 45-15,-4 0-22 16,-5-3 12-16,-11-20 10 15,-12 2 20-15,-15-6 49 0,0 2-26 16,-15-6-30-16,-27 8 19 16,-12 6-32-1,3 1-48-15,-2 10-90 0,10 6-475 16,17-6-1528-16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7:57:52.334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926 426 1590 0,'0'0'245'16,"0"0"-167"-16,0 0-12 15,0 0 134-15,0 0 2 16,0 0-34-16,14-117-3 15,-14 91-74-15,0 2 6 16,-5-6-23-16,-18 4-5 16,-6-4-13-16,-10 4-14 15,-10 3-10-15,-10 8 16 0,-9 12-48 16,-8 3-7-16,0 3 7 16,5 31-1-16,5 9-5 15,18 13-2-15,11 9 8 16,20 8-13-16,14 7 1 15,3-1-11-15,20 4 7 16,20-3 1-16,14-6 0 16,12-5-30-16,7-2 5 15,1-7 28-15,-1-7-32 16,-14-2 37-16,-10-9 7 16,-20-7-1-16,-19-4-10 15,-10 2 11-15,-30-1 45 16,-39 4-1-16,-22-1-35 0,-10-5 5 15,-7-7 6-15,9-11-19 16,17-10-1-16,24-2-8 16,54-31-138-16,4-17-380 15,19-5-653-15</inkml:trace>
  <inkml:trace contextRef="#ctx0" brushRef="#br0" timeOffset="397">1152 451 2212 0,'0'0'465'0,"0"0"-394"16,0 0-28-16,0 0 153 0,0 178-28 16,0-88-87-16,0 10-42 15,0-1 6-15,0-4-44 16,3-14-1-16,3-14 11 15,-3-17-11-15,5-16-1 16,-5-17-39-16,0-17-7 16,-3 0 26-16,3-36-31 15,0-23-31-15,3-30 36 16,2-37 17-16,1-42 28 16,-2 9-10-16,0 18 12 15,-1 29-15-15,4 43 17 16,5 8-2-16,5 8 33 15,14 26-12-15,8 18-2 0,14 9-18 16,16 0 35-16,13 15 5 16,6 6-41-16,5 2-8 15,-2-6-47-15,15-4-129 16,-27-7-365-16,-30-4-313 0</inkml:trace>
  <inkml:trace contextRef="#ctx0" brushRef="#br0" timeOffset="596">1283 657 1818 0,'0'0'299'0,"0"0"-162"0,0 0-24 15,209 12 29-15,-117-12-23 16,6 0-69-16,-4 0-50 15,-1 0-84-15,-28 6-437 16,-28 3-1153-16</inkml:trace>
  <inkml:trace contextRef="#ctx0" brushRef="#br0" timeOffset="781">1079 1344 2118 0,'0'0'355'0,"0"0"-268"0,0 0 25 16,0 0-3-16,263 23-24 15,-149-23-39-15,59-17-46 16,-29-13-159-16,-19 4-491 0</inkml:trace>
  <inkml:trace contextRef="#ctx0" brushRef="#br0" timeOffset="1125">2308 1108 1759 0,'0'0'251'0,"0"0"-215"0,0 0 91 15,205-224 149-15,-135 124-87 16,-2-18-96-16,-3-5 11 16,-11-1 17-16,-16 14 14 15,-11 28-29-15,-12 28-31 16,-7 28 19-16,-2 24-52 16,-3 2-15-16,0 46 2 15,1 31 4-15,3 20 25 16,-7 18-35-16,0 3-2 15,0-3 3-15,0-12-24 16,0-7-8-16,0-19-47 16,0-12-55-16,6-17-81 0,0-18-442 15,4-21-628-15</inkml:trace>
  <inkml:trace contextRef="#ctx0" brushRef="#br0" timeOffset="1501">3986 0 1023 0,'0'0'1699'0,"0"0"-1424"0,0 0-106 16,0 0-16-16,-173 26-16 15,91 34-50-15,-6 25-37 16,-3 21 10-16,9 15-48 15,16 8 3-15,27-1 3 16,28-5-17-16,11-11-1 16,37-14-20-16,31-19-31 15,22-22 20-15,7-26-38 16,8-22 10-16,-10-9 13 16,-13-29 7-16,-27-22 27 15,-28-4-6-15,-27-8 18 16,-10 3 40-16,-52 3-29 15,-24 9 4-15,-15 19 6 16,-7 14-16-16,6 15-5 16,17 0-31-16,33 15-69 0,27 8-243 15,25-5-593-15</inkml:trace>
  <inkml:trace contextRef="#ctx0" brushRef="#br0" timeOffset="1847">4465 222 2318 0,'0'0'458'16,"0"0"-412"-16,0 0-28 15,189-113 137-15,-110 92 8 0,6 13-97 16,0 8-37-16,-6 0 14 15,-16 35 3-15,-28 21 19 16,-28 21 4-16,-7 20-12 16,-56 18 21-16,-26 6-51 15,-12 0-5-15,1-10 11 16,19-12-13-16,21-22-20 16,24-13-2-16,26-21 2 15,3-7-10-15,35-13 10 16,35-8-69-16,24-15 13 15,53-3-49-15,53-59-115 16,-23 1-509-16,-30-2-762 0</inkml:trace>
  <inkml:trace contextRef="#ctx0" brushRef="#br0" timeOffset="2153">5699 139 2445 0,'0'0'462'0,"0"0"-390"16,0 0-71-16,176-94 97 15,-106 83 42-15,-1 11-56 16,-4 11-22-16,-13 30-12 16,-16 18-2-16,-25 18 52 15,-11 16-16-15,-37 13-33 16,-28 6-7-16,-11-3-25 0,2-11 1 15,14-19-14 1,24-17-6-16,27-19 4 0,9-13-4 16,32-13-19-16,41-17 1 15,31 0-12-15,27-34-45 16,53-34-101-16,-31 6-374 16,-39 7-695-16</inkml:trace>
  <inkml:trace contextRef="#ctx0" brushRef="#br0" timeOffset="2666">0 2121 1083 0,'0'0'1248'0,"0"0"-1016"0,0 0-193 16,0 0-1-16,0 0 135 16,271-31-17-16,-58 3-47 15,91-1-15-15,63-3-20 16,36 2 29-16,33 2-43 16,2-6-12-16,33-1-3 15,30-3-21-15,4 2-3 16,5-2-5-16,-20 3-15 15,-34-5 38-15,-43 6-38 16,-60-1-1-16,-59 3 19 16,-77 2-1-16,-69 8 5 0,-63 11-19 15,-37 3 11 1,-17-2-30-16,-22-1-30 0,-18-5-30 16,-44 5-111-16,-16 1-714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5:59:42.055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0 638 1617 0,'0'0'311'0,"0"0"-207"15,0 0-92-15,0 0 66 16,0 0 96-16,0 0-106 16,0 0-35-16,56 4-10 15,-13-13 1-15,8-20 7 16,6-15-25-16,2-10-6 16,-4-11 5-16,1-4-4 15,-11-9-1-15,-8 2 1 16,-14 5 0-16,-10 13 85 0,-10 14-24 15,-3 15 26-15,0 13 38 16,0 16-73-16,-7 0 1 16,-2 45-27-16,-1 28-18 15,6 21 46-15,4 22-49 16,0 3 0-16,0 1 2 16,0-12-2-16,4-15-8 15,-1-20 2-15,0-18-29 16,1-11 8-16,-4-13-45 15,0-12-94-15,6-17-89 16,1-2-303-16,-1 0-1340 0</inkml:trace>
  <inkml:trace contextRef="#ctx0" brushRef="#br0" timeOffset="736">1306 478 1768 0,'0'0'305'16,"0"0"-195"-16,0 0-55 15,0 0 127-15,0 0 75 16,0 0-163-16,0 0-48 0,-170-102 22 15,131 102-42-15,-1 7-8 16,5 30-12-16,2 3-4 16,7 12 26-16,9 5-28 15,11 3 0-15,6-8-1 16,0-2-5-16,6-9-25 16,20-5-18-16,7-10-23 15,7-8 36-15,9-12-37 16,7-6-28-16,6-4 3 15,9-24-46-15,11-18 0 16,3-6 16-16,4-10 80 16,3-12 47-16,-7-8-7 0,-7 0 8 15,-16 2 7 1,-15 14 8-16,-18 5-12 0,-20 13 25 16,-9 14 19-16,0 10 92 15,0 7-12-15,-18 10 16 16,-10 7 13-16,-3 0-101 15,-9 17-13-15,1 27-5 16,-1 8-10-16,8 13 24 16,2 5-44-16,7 4 1 15,9 0 2-15,8-4-4 16,6-5-12-16,0-6-12 16,0-9-62-16,0-12 28 15,6-11-39-15,8-9-11 16,0-12 28-16,5-6 9 15,4 0 33-15,3-24-22 16,7-9-15-16,5-2 61 16,5 5-6-16,4 10 14 0,2 11 34 15,-1 9 14-15,2 0-19 16,-7 23 22-16,-8 13-2 16,-12 5 3-16,-7 4-51 15,-5-1 0-15,-5-3-1 16,0-6-49-16,14-2-119 15,-4-12-165-15,1-12-1031 0</inkml:trace>
  <inkml:trace contextRef="#ctx0" brushRef="#br0" timeOffset="1577">2725 640 107 0,'0'0'1812'16,"0"0"-1561"-16,0 0-187 16,0 0 122-16,0 0 11 15,-201 17-84-15,162 12-82 16,7 5-23-16,1 3 36 16,12 5-44-16,10 0 0 15,9-2-9-15,0-5-10 16,3-5-66-16,27-9-88 0,8-9-57 15,12-12-6 1,5 0 34-16,1-15-50 0,-4-17 79 16,-8-7-45-1,-13 4 191-15,-17 5 27 0,-11 10 227 16,-3 11 80-16,0 9-109 16,0 0-33-16,0 0-73 15,0 15-36-15,0 5-16 16,0 0-37-16,17-5 7 15,9-9-20-15,10-6-11 16,-1 0 8-16,8-14-4 16,-1-13 19-16,-5-3-4 15,-4 6-2-15,-10 5 4 16,-11 7 30-16,-4 8-29 16,-5 4 4-16,-3 0 27 0,0 23-3 15,0 5 16 1,0 2-31-16,0-4-13 0,0 1-2 15,0-10-8-15,0-5-28 16,0-5 29-16,0-7-34 16,0 0 41-16,0-7-11 15,0-16 12-15,9-8-9 16,4 3 9-16,1 1 0 16,1 7 3-16,2 9 3 15,-3 6 2-15,1 5 12 16,-5 9-6-16,0 23 42 15,-3 7-41-15,-7 3-9 0,3-1 13 16,0-6-10 0,0-8-15-16,5-10 6 0,-5-11-9 15,0-6 3-15,-3 0-7 16,3-12 13-16,-3-16-6 16,3-16 6-16,0 2-3 15,5-2-3-15,1 5 12 16,4 5 26-16,3 9-8 15,3 13 39-15,1 9 42 16,0 3-38-16,3 0-1 16,-4 27-4-16,1 7-20 15,0 3 58-15,0-1-91 16,-4-2 0-16,1-7-18 0,3-6-112 16,-8-10-153-1,-2-5-270-15,-10-6-888 0</inkml:trace>
  <inkml:trace contextRef="#ctx0" brushRef="#br0" timeOffset="1814">2567 487 1905 0,'0'0'395'0,"0"0"-318"16,0 0-14-16,0 0 118 16,180-187-57-16,-120 156-44 0,-12 13-80 15,-5 15-70-15,-4 3-70 16,1 11-188-16,-8 20-50 16,-10-10-523-16</inkml:trace>
  <inkml:trace contextRef="#ctx0" brushRef="#br0" timeOffset="1947">3130 227 1685 0,'0'0'569'16,"0"0"-384"-16,0 0 50 15,0 0-11-15,0 0-77 16,0 0-147-16,170-92 0 16,-62 65-201-16,-12 8-436 0,-5-5-822 15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7:57:57.507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0 793 1646 0,'0'0'273'0,"0"0"-219"15,0 0-35-15,0 0 82 16,0 0 67-16,0 0-46 16,196-136-91-16,-130 71-3 15,-1-6 33-15,-6-7-33 16,-3-2 38-16,-13 0 4 16,-11 3 31-16,-6 18 41 15,-13 16-33-15,-7 15-16 16,-6 22 12-16,0 6-57 15,0 27-14-15,-6 38-31 16,-17 32 6-16,1 22 16 16,-4 7-25-16,9 3 0 15,7-14 14-15,10-13-14 16,0-20-7-16,7-24-105 16,25-16-167-16,30-42-189 0,-6 0-195 15,-10-17-1081-15</inkml:trace>
  <inkml:trace contextRef="#ctx0" brushRef="#br0" timeOffset="278">959 271 1713 0,'0'0'530'0,"0"0"-396"16,0 0 7-16,0 0 78 15,-117 206-38-15,80-114-51 16,15 2-66-16,14 0-33 15,8-8-30-15,17-13 4 0,39-14 1 16,12-19-6-16,14-21-40 16,6-19 22-16,-6-14-15 15,-9-39 27-15,-21-22-2 16,-19-11 8-16,-24-9 57 16,-9-6-27-16,-25 7 5 15,-32 11 4-15,-5 21-39 16,-6 24-71-16,19 21-174 15,16 14-623-15</inkml:trace>
  <inkml:trace contextRef="#ctx0" brushRef="#br0" timeOffset="527">2128 0 2215 0,'0'0'535'0,"0"0"-438"16,0 0 25-16,-65 156 107 15,-5-32-90-15,2 2-61 16,-11 16 2-16,-6 2-56 16,13-20-17-16,-1 9-7 15,16-12-4-15,17-21-98 16,37-21-174-16,3-29-509 15,3-29-869-15</inkml:trace>
  <inkml:trace contextRef="#ctx0" brushRef="#br0" timeOffset="848">2392 619 1962 0,'0'0'502'0,"0"0"-435"16,0 0 132-16,0 0 13 16,152-172-67-16,-100 114-88 15,1-7-22-15,-4 0 44 16,-10 9-41-16,-7 9 18 16,-12 14 28-16,-10 18-40 15,-7 13 16-15,-3 2-23 0,0 29-37 16,-3 33 42-16,-16 21-41 15,-4 18 12-15,0 1 16 16,-1 1-29-16,9-5 0 16,4-6-8-16,2-12-65 15,9-11-7-15,0-4-149 16,20-21-400-16,5-17-320 0</inkml:trace>
  <inkml:trace contextRef="#ctx0" brushRef="#br0" timeOffset="1100">3885 22 1363 0,'0'0'1381'0,"0"0"-1169"15,0 0-158-15,0 0 192 16,-147 229-79-16,82-115-72 15,-4 10-14-15,4 3-32 16,3-6-4-16,9-8-36 16,10-17-9-16,8-8 0 15,8-17-60-15,18-12-94 16,9-21-116-16,0-21-690 0</inkml:trace>
  <inkml:trace contextRef="#ctx0" brushRef="#br0" timeOffset="1427">4216 133 2016 0,'0'0'342'0,"0"0"-254"15,0 0 81-15,181-19 71 16,-116 19-84-16,-5 21-26 15,-12 19-55-15,-19 12-26 16,-26 19 13-16,-6 18-4 16,-59 10 26-16,-26 9-66 15,-11 5-18-15,5-14 32 0,12-9-25 16,26-19-7-16,27-18-6 16,29-14 6-16,0-13-4 15,45-12 4-15,28-11-29 16,27-3 28-16,25-3-58 15,13-26-71-15,41-26-330 16,-34 13-341-16,-38 1-1134 0</inkml:trace>
  <inkml:trace contextRef="#ctx0" brushRef="#br0" timeOffset="1736">5006 268 2051 0,'0'0'534'16,"0"0"-430"-16,0 0-22 0,0 0 177 15,0 0-99-15,219-108-58 16,-134 108-52-16,0 0-2 16,-3 15 47-16,-14 25-61 15,-15 19-1-15,-27 14 57 16,-26 16-37-16,-23 9 22 15,-48 4-51-15,-22 1-8 16,2-11 19-16,15-13-35 16,31-14 0-16,36-18 0 15,18-10 0-15,102-24-14 16,118-13-14-16,108-44-88 0,-26-11-92 16,-39-16-1167-16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7:58:02.216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667 835 1582 0,'0'0'282'0,"0"0"-180"15,0 0-90-15,0 0 105 16,0 0 45-16,0 0-88 15,91-88-41-15,-48 44-11 16,-1-3 32-16,-2 0 54 16,-10 5-20-16,-12 4 7 15,-4 12 44-15,-8 8-7 16,-6 12-20-16,0 6-31 16,0 0-35-16,0 32 4 15,-6 24-44-15,-8 16-6 16,2 10 18-16,2 3-13 15,1-6-5-15,2-3-6 0,3-16 6 16,4-3-1-16,0-8-26 16,0-10-91-16,0-9-126 15,0-10-259-15,7-14-364 16</inkml:trace>
  <inkml:trace contextRef="#ctx0" brushRef="#br0" timeOffset="511">1041 94 2036 0,'0'0'240'15,"0"0"-56"-15,0 0-104 16,0 0 38-16,-201-88-20 15,133 88 20-15,-8 0-7 16,-6 12-92-16,-3 28-1 16,-3 13 33-16,3 15-14 15,0 14-8-15,9 10-8 16,8 7-8-16,16 10 46 16,12 4-53-16,21-2-6 15,13 4 7-15,6 0-1 16,0-3 14-16,34-6-13 15,12-9-5-15,13-8 19 16,17-15-21-16,18-15-12 0,19-17 12 16,14-19-21-16,13-23 4 15,4 0-14-15,1-36-19 16,-10-22 43-16,-18-14-53 16,-19-10 10-16,-19-6 49 15,-27-12-2-15,-23-7 3 16,-22-6 19-16,-7-13 40 15,-30-6 22-15,-28 3-66 16,-8 11 7-16,-6 15 10 16,10 23-32-16,10 24 0 15,22 29-1-15,30 27-145 16,11 19-407-16,23 12-304 0</inkml:trace>
  <inkml:trace contextRef="#ctx0" brushRef="#br0" timeOffset="984">2186 303 1664 0,'0'0'278'0,"0"0"-139"15,0 0 23-15,0 0 38 16,0 0-66-16,0 0-33 16,0 0-5-16,53 100-7 15,-15-33-16-15,1 13-14 16,1 4 20-16,-1 9-63 15,1-5-10-15,-1 1 29 16,-2-7-28-16,-2-6 2 16,1-7-9-16,-10-17 0 15,-3-10 4-15,-3-19-4 16,-7-15 0-16,4-8 24 0,-2-17-7 16,12-32 6-1,8-29-23-15,5-15 0 0,2-18 17 16,1-2-17-16,-7 4 0 15,-7 11-12-15,-6 19 0 16,-6 26-84-16,6 19-184 16,-7 17-408-16,1 11-603 0</inkml:trace>
  <inkml:trace contextRef="#ctx0" brushRef="#br0" timeOffset="1553">3370 373 1790 0,'0'0'498'0,"0"0"-435"0,0 0 29 16,0 0 125-16,0 0-5 16,-15 213-100-16,12-128-39 15,-1 6 27-15,4 3-58 16,0-2-16-16,0-6 19 15,10-11-44-15,7-7 15 16,-5-14-16-16,-4-13 0 16,-5-18-6-16,-3-14-26 15,0-9 28-15,0 0-14 16,0-32-3-16,-3-15-2 16,-8-14-11-16,2-17 34 15,-2-7-21-15,-1-12 21 16,2-10 0-16,-4-2-6 0,5 3 7 15,3 16-2-15,6 12-2 16,0 21 3-16,0 20 49 16,19 14-48-16,13 10-1 15,14 13 14-15,13 0-2 16,6 21-2-16,11 20-9 16,-4 16 14-16,-2 10 29 15,-5 7-44-15,-3 8 0 16,-4 1 35-16,-8-1-23 15,-15 1 3-15,-21-1-14 16,-14-2 14-16,-17-4 19 16,-41-3-34-16,-21-8 0 15,-13-11 2-15,-3-10-1 0,-3-15-2 16,7-13-11-16,12-14-18 16,19-2 24-16,21-9-90 15,39-41-97-15,0 3-378 16,14-3-852-16</inkml:trace>
  <inkml:trace contextRef="#ctx0" brushRef="#br0" timeOffset="1997">4478 724 1689 0,'0'0'281'0,"0"0"-207"15,0 0 56-15,0 0 84 16,0 0-97-16,144-157-63 16,-111 113 1-16,-4 0 5 15,-3 3 41-15,-9 2 1 0,-4 6-8 16,-4 12 21-16,-2 5-58 16,-7 13-9-16,0 3 24 15,0 0-53-15,0 38-2 16,-4 25-4-16,-12 19 9 15,1 18 22-15,-2 9-44 16,3-3 0-16,8 0-11 16,3-6 5-16,3 18-145 15,0-23-226-15,0-25-451 0</inkml:trace>
  <inkml:trace contextRef="#ctx0" brushRef="#br0" timeOffset="2643">2163 1671 1564 0,'0'0'331'16,"0"0"-242"-16,0 0 82 15,0 0 87-15,0 0-67 16,0 0-57-16,0 0-75 15,17 25 35-15,28-19 25 0,18-3-67 16,22 3 24-16,19-2-41 16,41-4-10-16,54 0 22 15,50 0-37-15,17 4 1 16,-17 2 22-16,-53 3-32 16,-63 0 9-16,-28-3-10 15,-6 3 0-15,15-3 18 16,18 0-18-16,7 0 0 15,-6-6 6-15,-23 0 1 16,-18 0-8-16,-20 0 1 16,-23 0-34-16,-23 0 22 15,-13 0-107-15,-13 0-36 16,0 0-82-16,-10 0-470 0,-10-3-1261 16</inkml:trace>
  <inkml:trace contextRef="#ctx0" brushRef="#br0" timeOffset="2874">5803 924 2347 0,'0'0'361'0,"0"0"-325"16,0 0-27-16,0 0-18 16,0 0-32-16,0 0-612 15,0 0-1135-15</inkml:trace>
  <inkml:trace contextRef="#ctx0" brushRef="#br0" timeOffset="2982">5846 1512 1916 0,'0'0'312'0,"0"0"-312"16,0 0-198-16,0 0-972 0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7:58:13.081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5870 631 1840 0,'0'0'519'15,"0"0"-467"-15,0 0 47 16,0 0 113-16,0 0-44 16,0 0-91-16,164 177-13 15,-108-122-46-15,-1 2 25 16,1-7-4-16,0 0-38 0,-11-9 9 15,-5-9-10 1,-14-5-12-16,-6-6-24 0,-11-4-175 16,-2-4-160-16,-7-6-244 15</inkml:trace>
  <inkml:trace contextRef="#ctx0" brushRef="#br0" timeOffset="244">6495 643 1538 0,'0'0'585'16,"0"0"-434"-16,0 0-11 16,0 0 95-16,0 0-17 0,-199 161-97 15,127-96-51-15,-7 0-70 16,1 0 6-16,13-6-6 15,9-13-20-15,19-4-64 16,22-6-144-16,10-10-252 16,5-11-166-16</inkml:trace>
  <inkml:trace contextRef="#ctx0" brushRef="#br0" timeOffset="578">6758 657 1916 0,'0'0'474'0,"0"0"-388"15,0 0-32-15,0 0 102 16,0 0 46-16,0 0-65 16,0 0-109-16,75 151 10 15,-39-98 1-15,10 0-17 16,-1-1-1-16,5 0-10 16,-4-9 5-16,-4-4-7 0,-10-10-9 15,-4-6-55 1,-6-4-170-16,-10-8-234 0,-1-9-128 15</inkml:trace>
  <inkml:trace contextRef="#ctx0" brushRef="#br0" timeOffset="795">7243 654 1692 0,'0'0'531'0,"0"0"-418"16,0 0 163-16,0 0-7 16,0 0-95-16,-184 213-78 0,122-142-58 15,-1-1-19-15,4-2-19 16,13-6-68-16,13 0-128 16,18-15-475-16,4-18-906 0</inkml:trace>
  <inkml:trace contextRef="#ctx0" brushRef="#br0" timeOffset="-2623">685 808 1119 0,'0'0'268'0,"0"0"-162"15,0 0 25-15,0 0 19 16,0 0-54-16,0 0-49 16,-14 0 19-16,14 0-65 15,0-4 18-15,0 4 6 16,0 0-12-16,0 0-1 15,0 0-12-15,0 0 0 0,3 0 14 16,8 0-14 0,-2 0 0-16,2 0 6 0,-5 0-6 15,0 0 0-15,-3 0 0 16,-3 0 0-16,0-2 51 16,0-7-23-16,0-3 34 15,-15 2 26-15,-2 6-29 16,-3-1-20-16,3 4-11 15,-2 1-22-15,2 0 16 16,5 0-22-16,1 0 0 16,5 6-1-16,6 5-3 15,0 1-6-15,0 0 8 16,3-4 4-16,14-2-14 0,3 1 4 16,-1-7-28-1,1 0 35-15,-3 0-7 0,-5 0 2 16,-4 0 5-16,-8-13 1 15,0 1 19-15,0 4-19 16,0 2-6-16,0 3-40 16,-5 3-166-16,-1 0-310 15,3 9-1032-15</inkml:trace>
  <inkml:trace contextRef="#ctx0" brushRef="#br0" timeOffset="-2344">654 1338 1580 0,'0'0'279'16,"0"0"-181"-16,0 0 59 15,0 0 57-15,0 0-18 16,0 0-76-16,0 0-88 16,-28 0-3-16,28 0-24 15,-3 3 2-15,3 11-14 16,0 14-78-16,6-5-182 16,10-5-353-16</inkml:trace>
  <inkml:trace contextRef="#ctx0" brushRef="#br0" timeOffset="-1911">2232 371 1570 0,'0'0'248'15,"0"0"-179"-15,0 0 125 16,0 0 68-16,0 0-68 15,0 0-42-15,0 0-64 16,0-67 11-16,0 67-37 16,0 25-35-16,0 17 54 15,0 23-41-15,0 15-16 16,0 11 26-16,-3 0-37 0,-6 1-2 16,2-9-11-1,4-13 0-15,3-8-9 0,0-11-8 16,0-14-85-16,0-10-131 15,0-12-304-15,3-12-201 0</inkml:trace>
  <inkml:trace contextRef="#ctx0" brushRef="#br0" timeOffset="-1670">1509 415 1846 0,'0'0'469'0,"0"0"-416"0,0 0-43 15,0 0 203-15,0 0-14 16,199-68-34-16,-100 51-90 16,9 3-38-16,7 2 0 15,7 6-37-15,-2 6-65 16,15 0-124-16,-27 18-463 15,-34 5-1146-15</inkml:trace>
  <inkml:trace contextRef="#ctx0" brushRef="#br0" timeOffset="-940">2574 710 1855 0,'0'0'329'0,"0"0"-237"15,0 0-52-15,0 0 149 16,0 151-43-16,0-96-86 16,0 2-21-16,12-2-39 15,8-4-2-15,3-10-5 16,10-12-38-16,10-13-35 15,2-16-91-15,4 0 12 16,-2-30 32-16,-2-18 12 16,-10-8 54-16,-4-9 59 15,-14 0 4-15,-5 0 77 16,-9 16 52-16,-3 12 9 0,0 12 53 16,0 16-53-16,0 9-71 15,0 0-26-15,0 23-41 16,0 13-2-16,10 8-10 15,-1 0 10-15,8-6 15 16,6-5-15-16,0-5-45 16,4-16 35-16,2-7-26 15,0-5-7-15,4 0-20 16,-1-24 25-16,1-11 30 16,4-1-38-16,-5 1 34 15,-5 9 11-15,-4 11 1 16,-8 15-12-16,-4 0-13 0,-5 15 25 15,-6 17 2-15,0 5-2 16,0 3 0-16,0-6-2 16,0-3-3-16,0-10 4 15,0-11-39-15,0-3 19 16,0-7 9-16,0 0 12 16,0-15-5-16,0-14-11 15,0-9 17-15,17-1-1 16,11-2 0-16,6 4 0 15,5 11 9-15,1 9-8 16,-1 11-1-16,-1 6 69 16,-1 6-21-16,2 24 57 15,-5 4-56-15,-9 8-29 0,-2-1 26 16,-6-7-46 0,-8 0-10-16,5-11-26 0,8 2-116 15,-2-8-101-15,3-11-388 0</inkml:trace>
  <inkml:trace contextRef="#ctx0" brushRef="#br0" timeOffset="-417">4223 750 1661 0,'0'0'528'16,"0"0"-360"-16,0 0 118 0,0 0-29 15,0 0-134 1,0 0-43-16,-192 48-51 0,155-3 16 16,11 4-29-16,13 2-16 15,13-3 0-15,0-8-12 16,19-10-66-16,24-8-52 16,13-18-77-16,3-4-42 15,4-4 149-15,-12-23-39 16,-8-9 9-16,-17-3 114 15,-13 4 16-15,-7 0 118 16,-6 8 27-16,0 6 62 16,0 10 10-16,0 8-60 15,-3 3-30-15,-3 18-95 16,3 26-14-16,3 19 33 0,0 19-45 16,0 11 7-16,9 17-13 15,22 5 16-15,7 5 65 16,6-5-68-16,-9-8-13 15,-10-19 26-15,-14-19-25 16,-11-14 6-16,-6-14 2 16,-37-17-3-16,-13-10 19 15,-6-11-24-15,-3-3-1 16,-1-11 19-16,7-25-10 16,10-10-4-16,13-11-5 15,13-5 0-15,17 0-17 16,6 0-10-16,72-17-79 15,7 16-150-15,6 10-552 0</inkml:trace>
  <inkml:trace contextRef="#ctx0" brushRef="#br0" timeOffset="1475">9177 330 1367 0,'0'0'376'0,"0"0"-221"16,0 0-22-16,0 0 111 15,52-159-59-15,-26 135-51 16,7 13-40-16,7 9-48 16,2 2 4-16,1 11-9 15,-7 30 1-15,-13 18 35 16,-23 18-71-16,0 12 9 16,-50 7 21-16,-25 4-24 15,-13-5-4-15,-10-10-8 16,7-20 6-16,9-18-5 0,12-18-1 15,18-17 0 1,13-12-3-16,19 0 11 0,17-20-16 16,3-10-10-16,9 1 17 15,24 4-17-15,10 15 9 16,-1 10 9-16,1 0 7 16,2 23 16-16,-2 9-2 15,3 9 10-15,1-1-18 16,4-5 25-16,8-6-38 15,13-11-11-15,40-12-41 16,-15-6-280-16,-12 0-538 0</inkml:trace>
  <inkml:trace contextRef="#ctx0" brushRef="#br0" timeOffset="1872">10248 843 1822 0,'0'0'315'0,"0"0"-246"16,0 0 20-16,205-92 41 16,-120 45-21-16,8-6-72 15,6-11-27-15,-5-7 16 16,-9-3-26-16,-23-3 0 15,-16-3 10-15,-24 5 18 16,-19 1 20-16,-3 11 18 0,-3 17 20 16,-29 19 41-16,-10 25-94 15,-11 2-7-15,-2 52 33 16,-1 34-20-16,0 20 30 16,10 17-42-16,10 6 3 15,13-1 54-15,11-11-84 16,9-13 0-16,3-13-6 15,3-20-15-15,23-15-30 16,13-20-87-16,10-19-107 16,33-17-68-16,-11-4-286 0,-1-21-509 15</inkml:trace>
  <inkml:trace contextRef="#ctx0" brushRef="#br0" timeOffset="2601">11484 657 1746 0,'0'0'567'16,"0"0"-428"-16,0 0 75 15,-179-3 94-15,111 18-115 16,-2 12-84-16,12 11-56 16,8 3-27-16,21 3 12 15,13 0-38-15,16-2-21 16,0-4 4-16,39-7-83 15,17-8-35-15,13-15-116 0,9-8-34 16,3 0 162-16,-5-18 31 16,-11-16-148-16,-15-11 120 15,-15 0 81-15,-15 5 39 16,-14 7 45-16,-6 14 128 16,0 19 153-16,0 0-177 15,-18 31-65-15,1 13 50 16,3 2-58-16,8 2-34 15,6-3-42-15,0-12 0 16,0-12-1-16,26-10-51 16,0-11 5-16,4 0 12 15,2-19-19-15,-1-19 27 16,4-9-22-16,-2-7 11 0,-1 5 30 16,1 4-3-16,-7 16 11 15,-6 11 3-15,-6 18 6 16,-5 0 49-16,-6 30-13 15,-3 16-27-15,4 7 30 16,-1 1-48-16,3-1 25 16,0-9 15-16,2-8-31 15,-2-10-7-15,-6-15-2 16,0-7-14-16,0-4-7 16,0-4 12-16,0-17-26 15,0-16 34-15,0-4-27 16,0-7 28-16,20 2-8 15,9-4 8-15,10 4-19 16,7 6 19-16,1 10 0 16,4 16 7-16,-5 11-1 15,0 3 3-15,-4 9 23 0,-2 23 14 16,-1 9 77-16,-2 10-53 16,-9 2-30-16,0-1 20 15,-5 0-59-15,-11-12 23 16,1-5-24-16,-7-5-37 15,-6-10-37-15,0-7-169 16,0-4-219-16,-19-7-209 0</inkml:trace>
  <inkml:trace contextRef="#ctx0" brushRef="#br0" timeOffset="2858">11384 469 1631 0,'0'0'383'0,"0"0"-266"16,0 0-55-16,0 0 132 15,0 0 21-15,219-130-103 16,-166 107-76-16,-8 5-4 15,-5 3-32-15,-14 8-23 16,3 7-88-16,-7 0-227 0,-5 0-281 16</inkml:trace>
  <inkml:trace contextRef="#ctx0" brushRef="#br0" timeOffset="2996">12075 112 1945 0,'0'0'479'15,"0"0"-327"-15,0 0 39 16,0 0-78-16,193 41-113 16,-91-8-13-16,-11-3-360 15,-17-10-1924-15</inkml:trace>
  <inkml:trace contextRef="#ctx0" brushRef="#br0" timeOffset="4366">0 3084 1684 0,'0'0'287'16,"0"0"-223"-16,0 0-17 0,0 0 146 16,0 0-54-1,184-34-51-15,-99 24-24 0,9 4-28 16,8 6 5-16,10 0-26 16,5 0-13-16,1 0 8 15,-1 0-9-15,-12 0-1 16,-15 0 6-16,-28 0-5 15,-27 0-1-15,-18 0 0 16,-17-4 10-16,0-12 51 16,-17-4-38-16,-18-9 8 15,-12-7 20-15,-5-6 14 16,-4 2-29-16,1-2 11 16,5 1 3-16,8 9 37 15,13 5-58-15,9 10 20 16,7 4 2-16,13 11-16 0,0 2-35 15,3 0-5-15,36 6 5 16,17 20 8-16,13 7-8 16,6 5 0-16,0 4 3 15,-2-2-2-15,-11-2-1 16,-10-2 0-16,-16-3 0 16,-10-7-6-16,-18 2 6 15,-8-3 0-15,-20 4 15 16,-30 3-13-16,-16 1-2 15,-5-1-14-15,-2-1-16 16,18-6-31-16,22 3-177 16,16-5-358-16,17-11-913 0</inkml:trace>
  <inkml:trace contextRef="#ctx0" brushRef="#br0" timeOffset="5453">2472 3222 1669 0,'0'0'185'0,"0"0"-136"16,0 0-17-16,0 0 2 16,0 0 87-16,0 0-25 15,0 0-10-15,69-19 1 16,-4-7-62-16,17-9 0 16,9-15 9-16,2-8-33 15,1-9 5-15,-12-7-6 16,-14-5 0-16,-18-6-4 15,-21-6 4-15,-15 3 0 0,-14 1 4 16,-3 11 21 0,-31 14 48-16,-8 17 18 0,-7 19-27 15,-1 20 45-15,-1 6-60 16,2 39-1-16,2 35 24 16,4 22-41-16,11 22 24 15,7 12-49-15,11 0 2 16,8-4-8-16,6-8 0 15,0-6 0-15,0-14-5 16,0-14 6-16,0-15-2 16,-5-21-15-16,5-22 7 15,-3-15-5-15,0-11 14 16,3-3 0-16,0-35-3 0,0-14 3 16,0-13-1-16,26-4-9 15,11 2 1-15,11 4 0 16,8 6-6-16,4 15-14 15,5 11 23-15,-3 14-3 16,-6 13 9-16,-4 4-13 16,-13 0 13-16,-13 19-5 15,-15 10 5-15,-11 7 0 16,-14-1-7-16,-25-1 20 16,-13-3-5-16,-1-10-8 15,-2-10 0-15,5-4 23 16,8-7-23-16,7 0 0 0,4 0 10 15,12-12 5-15,9 6 11 16,7 0-17 0,3 3-8-16,0 3-2 15,29 0-10-15,11 7 11 0,5 13 17 16,7 6-17-16,4 3 0 16,0 4 0-16,-1-3 0 15,4-1-9-15,4-6-13 16,41-1-62-16,-16-12-167 15,-9-7-379-15</inkml:trace>
  <inkml:trace contextRef="#ctx0" brushRef="#br0" timeOffset="6045">4172 3047 1647 0,'0'0'387'0,"0"0"-223"16,0 0 46-16,0 0 68 15,0 0-111-15,0 0-83 16,0 0-21-16,-122-160-36 15,80 158 29-15,-8 2-30 0,1 2-25 16,0 31 44 0,4 12-31-16,8 11-4 15,12 7-2-15,14-3 4 0,11-1-23 16,8-6 11-16,26-9-30 16,9-8 21-16,10-16-64 15,2-11-29-15,1-9 5 16,0 0-13-16,-7-26 28 15,-7-9 26-15,-13-7 52 16,-9-5 4-16,-9 2 13 16,-11 1 59-16,0 6 22 15,0 6-18-15,0 7 33 16,-6 13-27-16,-2 6-4 0,2 6 9 16,0 18-85-1,1 39 20-15,-4 25 23 0,3 22-34 16,-2 14 29-16,2 8-22 15,6 3-8-15,0 0 19 16,0-12-22-16,0-14-7 16,3-15 11-16,14-23-11 15,0-17-29-15,-5-23-35 16,2-13-81-16,2-12-113 16,10-18-59-16,-3-23-262 15,-3-7-618-15</inkml:trace>
  <inkml:trace contextRef="#ctx0" brushRef="#br0" timeOffset="6412">4489 3021 377 0,'0'0'1379'0,"0"0"-1155"15,0 0-5-15,0 0 26 16,0 0-28-16,46 194-86 15,-30-144-73-15,4-7-38 16,9-9-19-16,7-14-1 16,7-17-28-16,9-3-13 15,1-9-9-15,-2-26-28 16,3-9 8-16,-12-9 36 16,-7-1 13-16,-8 4 15 15,-7 7 12-15,-14 16 40 0,-3 15 70 16,-3 12 1-16,0 0-46 15,0 39-21-15,-9 10 22 16,-5 8-5-16,8-1-57 16,3-6-7-16,3-9-3 15,0-9-1-15,6-8-50 16,20-10-141-16,30-14-144 16,-4 0-204-16,1 0-656 0</inkml:trace>
  <inkml:trace contextRef="#ctx0" brushRef="#br0" timeOffset="6777">5569 3006 1763 0,'0'0'563'0,"0"0"-351"16,0 0 21-16,0 0 12 15,-193 53-75-15,144-9-62 16,10 3-29-16,9 6-38 15,17-2-11-15,13-1-12 16,0-9-17-16,20-9-2 16,26-11-19-16,2-13-25 15,12-8-21-15,-4 0-26 16,-5-17 8-16,-8-12 49 16,-10-4-2-16,-10 3 25 15,-11 4 12-15,-4 11 0 16,-5 7 58-16,-3 8-1 0,0 0-31 15,0 2 20-15,0 22-38 16,0 2 11-16,0 4-5 16,0-4-14-16,0 4-44 15,0-7-80-15,0 2-202 16,0-8-332-16,0-9 24 0</inkml:trace>
  <inkml:trace contextRef="#ctx0" brushRef="#br0" timeOffset="6988">5396 2375 1724 0,'0'0'268'0,"0"0"-174"15,0 0-6-15,0 0 113 16,0 0-6-16,193-20-67 15,-167 49-97-15,-10 18-31 16,-16 44-27-16,0-5-214 16,-13-10-379-16</inkml:trace>
  <inkml:trace contextRef="#ctx0" brushRef="#br0" timeOffset="7577">8084 2926 1692 0,'0'0'303'0,"0"0"-205"16,0 0 36-16,0 0 155 15,0 0-61-15,-37-150-61 16,1 135-107-16,-13 15-19 15,-10 0 23-15,-9 36-43 16,-11 22 18-16,8 22-12 16,5 8 3-16,13 2 12 15,24-2-42-15,19-15 0 16,10-11-6-16,16-21 6 16,30-18-32-16,13-19-16 15,6-4-43-15,4-22-44 16,-4-21 2-16,-6-9 61 15,-13-5 71-15,-13-1 2 16,-7 12 11-16,-12 12 40 0,-8 9 32 16,-3 14 56-16,-3 11-65 15,0 0-39-15,0 23 19 16,0 11 2-16,4 13-15 16,5-4-42-16,5 2 0 15,9-4-14-15,9-3-127 16,30-3-225-16,-3-8-302 15,-7-12-978-15</inkml:trace>
  <inkml:trace contextRef="#ctx0" brushRef="#br0" timeOffset="7784">8866 3212 1706 0,'0'0'567'0,"0"0"-466"15,0 0 123-15,0 0 48 16,0 0-87-16,0 0-47 16,0 0-111-16,-45 188-21 15,5-141-6-15,1 0-18 16,5 12-144-16,8-14-347 16,14-13-237-16</inkml:trace>
  <inkml:trace contextRef="#ctx0" brushRef="#br0" timeOffset="8445">9767 2333 2049 0,'0'0'356'16,"0"0"-244"-16,0 0-62 16,0 0 175-16,0 0-26 15,0 150-132-15,0-72-26 16,0 11-13-16,0 1 2 16,0 8 24-16,0-1-40 0,0-2-14 15,0-5 13-15,0-7-4 16,0-9-18-16,0-9 8 15,0-18-35-15,0-11 13 16,0-17-37-16,0-16 30 16,0-3 29-16,0 0 1 15,3-32-9-15,10-10-5 16,6-4 14-16,0-4-6 16,9 3 6-16,-6 2 0 15,4 10-6-15,0 9 6 16,0 7-1-16,4 9-7 15,2 1 8-15,2 7 23 16,-1-3-23-16,2 5 0 16,1 0 28-16,4 0-22 0,-1 13 18 15,4 7-10-15,-4 10 7 16,-1 5 31-16,-7 3-52 16,-12 7 12-16,-16 2 21 15,-3-1-32-15,-6 5 12 16,-33-4-13-16,-14-4 1 15,-6-4 7-15,-2-7-8 16,-6-8 0-16,5-9 11 16,4-9-5-16,2-6-2 15,7 0 7-15,10-6-10 16,2-16 37-16,11 4-29 0,10-4-8 16,2 4-1-1,11 3-112-15,3 6-454 0,0 1-1918 0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7:58:28.930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395 102 2004 0,'0'0'292'0,"0"0"-119"0,0 0-52 15,0 0 5-15,0 0 18 16,0 0-38-16,12 120 16 15,31-22-18-15,22 44-68 16,17 31 45-16,-6-8-19 16,-8-17-29-16,-9-24 14 15,-10-29-46-15,4 7 19 16,6-2 10-16,-7-15-24 16,-9-13-3-16,-7-19-3 15,-10-9 0-15,-6-14-11 0,-7-10 2 16,-4-8-40-16,-3-9-56 15,-6-3-203-15,4 0-329 16,-4-22-1585-16</inkml:trace>
  <inkml:trace contextRef="#ctx0" brushRef="#br0" timeOffset="444">18 1603 1506 0,'0'0'355'15,"0"0"-169"-15,0 0-7 16,0 0 76-16,0 0 7 16,0 0-86-16,0 0-60 15,-50-32-18-15,90-12-65 16,25-21-1-16,40-40 10 16,50-42-17-16,38-41 4 15,-10 8-13-15,-29 29-8 16,-37 46 12-16,-25 22-20 15,16-10 0-15,6-9-6 0,1 3 6 16,-23 17 0-16,-24 19-8 16,-29 22 8-16,-19 20 1 15,-17 19-1-15,-3 2-43 16,0 10-79-16,-20 44-181 16,5-7-278-16,2-3-430 0</inkml:trace>
  <inkml:trace contextRef="#ctx0" brushRef="#br0" timeOffset="865">2454 945 1054 0,'0'0'1274'0,"0"0"-1075"15,0 0-153-15,0 0 48 0,0 0 76 16,0 0-45-16,0 0-32 16,196-23-74-16,-111 12 20 15,17 3 8-15,6-1-13 16,9 5 11-16,1-3-27 16,-7 1-12-16,-15 4 11 15,-17-2-17-15,-25 4-26 16,-20 0-55-16,-28 6-166 15,-6 17-87-15,0-1-301 0</inkml:trace>
  <inkml:trace contextRef="#ctx0" brushRef="#br0" timeOffset="1164">2542 1506 2002 0,'0'0'534'0,"0"0"-416"16,0 0-45-16,0 0 125 16,0 0 39-16,0 0-150 15,0 0-35-15,120 0 20 16,-38-4-20-16,11-5-14 15,4 1-14-15,5-2-23 0,-3 4 22 16,-5 4-23 0,-5 2-20-16,-3 0-50 0,8 0-90 15,-21 8-382-15,-25 4-640 16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7:58:31.563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734 597 1081 0,'0'0'247'0,"0"0"-138"16,0 0 38-16,0 0 22 15,0 0-42-15,0 0-70 16,0 0 9-16,-19-104 30 15,4 89-27-15,-2 0-1 16,-3 0-27-16,-3 4-22 16,-7-1 29-16,-2 6-36 15,-10 3-1-15,-9 3 44 0,0 0-43 16,-8 9-11-16,-4 20 6 16,1 13-6-16,0 7 32 15,3 11-24-15,10 9-8 16,9 5 51-16,18 6-28 15,13-3-6-15,9-6-4 16,0-6-13-16,31-12 26 16,12-12-27-16,13-11-4 15,9-13-9-15,7-17-5 16,1 0-11-16,6-17-42 16,-5-22-2-16,-1-13 42 15,-11-10-24-15,-7-3 35 0,-13-4 20 16,-14 4 9-1,-13 7 65-15,-7 11 30 0,-8 9 4 16,0 13 35-16,0 14-11 16,-20 11-29-16,0 0-20 15,-3 32-62-15,1 24 6 16,2 15-7-16,3 14-4 16,6 7 25-16,5-4-41 15,6-5 0-15,0-16 1 16,0-8-1-16,11-12-14 15,7-10-61-15,10-11-103 16,23-12-97-16,-1-8-109 16,-7-6-384-16</inkml:trace>
  <inkml:trace contextRef="#ctx0" brushRef="#br0" timeOffset="342">1400 920 1993 0,'0'0'485'16,"0"0"-435"-16,0 0 2 15,0 0 148-15,0 0-39 0,0 0-69 16,203-3-46-1,-98-3-22-15,12 0 48 0,10 0-41 16,1 0-23-16,0 4 28 16,-7-3-35-16,-13 5 3 15,-15 0-4-15,-22 0 0 16,-18 0 1-16,-18 0-1 16,-18 0-65-16,-11 5-5 15,-6 1-75-15,0-4-42 16,-20 2-326-16,0-4-194 0</inkml:trace>
  <inkml:trace contextRef="#ctx0" brushRef="#br0" timeOffset="616">2261 519 1487 0,'0'0'728'15,"0"0"-576"-15,0 0-24 16,0 0 100-16,0 0-19 16,0 0-48-16,0 0-75 15,-43 212-37-15,43-130 20 16,0 8-51-16,0-2-6 16,0-2 21-16,0-7-32 15,-6-10 10-15,-4-5-11 16,0-9-56-16,3-10-3 15,7-5-165-15,0-10-301 16,0-15-253-16</inkml:trace>
  <inkml:trace contextRef="#ctx0" brushRef="#br0" timeOffset="1352">3420 0 1857 0,'0'0'298'0,"0"0"-130"15,0 0 15-15,0 0 48 16,0 0-3-16,0 0-148 16,0 0-33-16,-17 142 60 15,8-62-77-15,-5 8 13 16,5 7 17-16,-2 1-48 16,5 2 19-16,3-1-14 15,3-1-10-15,0-6 23 16,0-8-30-16,0-5 0 15,0-16 2-15,0-11 10 16,0-17-24-16,0-12 7 0,0-10 2 16,0-7-10-1,0-4 13-15,0 0 0 0,0-7-1 16,6-16 1-16,0-9 0 16,8-4-1-16,0-2 1 15,-2-3-8-15,5-4 8 16,-1 2 0-16,4-5-6 15,3 7 15-15,6 0-18 16,1 0 6-16,2 4 3 16,7 5-4-16,1 6 4 15,5 9 0-15,9 7-15 16,0 10 28-16,12 0-13 0,6 16 14 16,0 15-7-1,1 14 17-15,-8 4-22 0,-6 8 2 16,-13 2 13-16,-14 3-16 15,-16 0 3-15,-16-4-4 16,-3-1 0-16,-45-8 22 16,-22-2-22-16,-4-5 0 15,-8-15 0-15,0-10 9 16,6-11-9-16,7-6 1 16,7 0 0-16,10-23 29 15,5-4-28-15,12 3-2 16,13 1 0-16,14 11-27 15,8 6-154-15,0 4-616 0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7:58:46.294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90 0 1768 0,'0'0'355'0,"0"0"-274"16,0 0 4-16,0 0 113 16,0 0-60-16,0 0-59 15,6 9-48-15,20 21 36 16,7 16 53-16,13 15-45 15,6 14 14-15,7 15-11 16,3 4-45-16,0-1 38 16,4-1-65-16,-4-2 9 15,0-13 34-15,0-3-34 16,-5-8-8-16,-6-11-7 16,-1-4 0-16,-7-10 3 15,-8-3-3-15,-2-8-37 16,-10-7-26-16,0-8-96 0,-3-6-178 15,-7-7-270-15,-10-2-6 16</inkml:trace>
  <inkml:trace contextRef="#ctx0" brushRef="#br0" timeOffset="338">0 1218 1620 0,'0'0'294'0,"0"0"-221"0,0 0-32 15,0 0 134-15,0 0-8 16,0 0-52-16,0 0-69 15,122-169 7-15,-46 98 53 16,12-14-57-16,11-5-7 16,9-8 1-16,2-5-32 15,1 6-10-15,-9 8 7 16,-14 13-7-16,-18 18-2 16,-18 18-5-16,-16 28-60 15,-10 12-171-15,-16 0-373 0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7:58:48.859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0 0 2438 0,'0'0'545'15,"0"0"-545"-15,0 0-3 16,0 0-135-16,0 0-627 0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7:58:47.698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0 573 1220 0,'0'0'615'0,"0"0"-541"16,0 0-55-16,0 0 112 15,0 0 34-15,170-80-73 16,-137 83-25-16,-4 31-48 16,-6 18 34-16,-3 6-15 15,-10 7 2-15,0 2 7 16,-4-4-33-16,-2-10-14 16,-1-13 24-16,-3-9-22 15,3-14 18-15,-3-11-20 16,0-6 8-16,0 0 54 15,0-18-51-15,0-18-11 16,0-8 15-16,0-5-14 0,9-8-2 16,8 4-5-16,0 6 6 15,3 12 6-15,5 8-6 16,1 13-12-16,5 14 6 16,0 0 6-16,6 9 0 15,-1 27 1-15,4 1 9 16,-2 10 51-16,-2 0-61 15,-5-2 1-15,-9-1 5 16,-6-6 2-16,-6-7-16 16,-4-3 1-16,-6-6-8 15,0-7 6-15,0-4-12 0,0-5-10 16,0-6 23-16,3 0-24 16,8 0-26-16,6-24 16 15,12-11 6-15,7-16 17 16,13-7-12-16,10-15 14 15,6-8 16-15,7-8-14 16,3-1-1-16,-3-5-8 16,-13 6 24-16,-13 7-3 15,-16 10 10-15,-18 14 5 16,-12 11 92-16,0 15 14 16,-15 8-33-16,-18 12 16 15,-4 12-4-15,-2 0 4 16,-4 12-78-16,8 24-17 15,2 10 15-15,7 10-20 16,9 15-1-16,11 3 0 0,3 8 0 16,3 4-1-16,0 0 1 15,0-3-12-15,0-5 12 16,0-7-35-16,3-6-1 16,0-12-27-16,0-11 16 15,0-16 0-15,0-9-29 16,5-17 7-16,-5 0 56 15,3-8-14-15,8-27 4 16,5-12 4-16,4-10 16 16,6 1-12-16,4 2 15 15,-1 11-1-15,2 13-1 16,-5 17 2-16,1 13 0 16,-1 0 15-16,-3 21 56 0,1 23 19 15,-7 4-74-15,-8 3 5 16,-5 1 0-16,-3-7-11 15,-4-6-10-15,0-10-18 16,0-8-53-16,9-11-71 16,4-3-247-16,-1-7-279 0</inkml:trace>
  <inkml:trace contextRef="#ctx0" brushRef="#br0" timeOffset="776">2053 555 1642 0,'0'0'325'16,"0"0"-193"-16,0 0 11 16,0 0 140-16,0 0-64 15,-180-9-100-15,148 12-47 16,1 17-30-16,5 16-2 15,4 7-16-15,2 10-24 16,3 6 18-16,11-2-18 16,6-5-1-16,0-6-1 15,0-12-68-15,17-7-52 16,9-9-29-16,10-18-50 0,2 0 20 16,5-8 12-1,-4-29 11-15,-2 3 70 0,-12-5 57 16,-8 9 31-1,-11 9 12-15,-6 13 82 0,0 8 94 16,0 0-123-16,0 14 29 16,0 15-14-16,8 5-32 15,1-3-35-15,5-3-13 16,8-8 0-16,4-7 15 16,8-13-15-16,-3 0-26 15,0-4 11-15,-2-23-4 16,-7-4 6-16,1-3 4 15,0-2 9-15,-6 11 9 16,-4 10-8-16,-4 12 7 16,-2 3 19-16,-7 8 26 0,4 32-4 15,-4 3-10-15,0 4-9 16,0-2 50-16,0-7-65 16,0-8-3-16,0-11-12 15,0-6 6-15,0-10 6 16,0-3-11-16,0 0 1 15,0-16 7-15,0-12-9 16,6-7-8-16,14-10-1 16,9-3 8-16,7 5 1 15,7 3-16-15,-1 6 16 16,-2 13 11-16,-1 15 4 16,-4 6 5-16,2 8 36 15,-4 26 91-15,-4 3-70 0,-3 8-44 16,-7-3 11-1,-2-3 3-15,-3-7-46 0,-2-9 0 16,-4-11-1-16,-2-3-25 16,-6-9-43-16,3 0-78 15,-3-15-150-15,0-12-271 16,0-5-654-16</inkml:trace>
  <inkml:trace contextRef="#ctx0" brushRef="#br0" timeOffset="1003">1712 325 1817 0,'0'0'478'0,"0"0"-404"15,0 0-62-15,0 0 103 16,0 0 69-16,180-118-120 15,-131 109-32-15,-7 9-32 16,1 0-18-16,-1 65-106 16,-11-3-212-16,-8 3-507 0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7:58:51.225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0 0 2118 0,'0'0'355'16,"0"0"-314"-16,0 0-30 15,0 0-22-15,0 0-113 16,0 0-394-16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7:58:51.379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0 0 2335 0,'0'0'644'0,"0"0"-430"16,0 0 0-16,0 0-68 16,0 0-146-16,0 0-38 15,0 0-492-15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5:56:20.075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6 0 1515 0,'0'0'338'15,"0"0"-207"1,0 0 42-16,0 0 53 0,0 0 6 16,0 0-99-16,0 0-5 15,-6 18 32-15,6-18-88 16,0 0-21-16,0 0 18 15,0 0-59-15,0 0-10 16,0 0-6-16,0 3-200 16,0 4-322-16,0 1-317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5:59:44.677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218 302 1691 0,'0'0'965'0,"0"0"-965"16,0 0 10-16,0 0 11 15,170 1 98-15,-81 2-38 16,5 1-54-16,7 0-27 16,7 1 71-16,-3-1-28 0,-3 0 0 15,-6-4 7 1,-19 3-37-16,-18-3 13 0,-19 0-25 15,-24 0 5-15,-13 0 38 16,-3 0 20-16,-9-16-43 16,-24-3 25-16,-7-8-28 15,-2-3 8-15,-1 1-8 16,4-4-5-16,7 7 43 16,9 2-46-16,6 7-9 15,10 9 35-15,7 5-30 16,0 3-6-16,11 0-6 15,22 9 6-15,13 16 2 16,8 6-2-16,8 6 0 16,4 1 6-16,4 1-6 15,-2-2-8-15,-6-1 2 0,-6-7 6 16,-18-7 18 0,-13-8-18-16,-25-2 0 0,0 1 21 15,-34-3-21-15,-28 6 0 16,-14 1-31-16,-12-2-42 15,-17 2-37-15,20-1-390 16,17-8-316-16</inkml:trace>
  <inkml:trace contextRef="#ctx0" brushRef="#br0" timeOffset="478">54 0 1627 0,'0'0'322'0,"0"0"-145"16,0 0 62-16,0 0 66 16,0 0-90-16,0 0-145 15,0 0 20-15,-33 101 0 16,33-39-35-16,-3 5-7 16,0-2-39-16,-3-4-9 15,1-2-37-15,5 6-161 16,5-14-329-16,15-14-602 0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7:58:49.764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534 619 1485 0,'0'0'296'15,"0"0"-169"-15,0 0-24 16,0 0 83-16,0 0 8 16,0 0-80-16,-176-103-47 0,120 103-34 15,-6 18 21-15,-1 29 32 16,9 11-5-16,1 16-16 16,13 11 1-16,17 2-42 15,17-5-15-15,6-11-9 16,9-15-18-16,31-16-18 15,16-15-82-15,6-21-15 16,7-4-40-16,-1-23-40 16,-6-23 36-16,-9-10 73 15,-18-9 73-15,-7-4 31 16,-16 8 46-16,-5 4 116 16,-7 17 47-16,0 13-28 15,0 12-9-15,0 15-5 16,0 0-85-16,0 44-25 15,0 23-35-15,7 28 19 0,6 18 17 16,7 10-44 0,-2 7 17-16,2 0-17 0,0-4-8 15,-1-2 33-15,-8-12-32 16,-8-12-7-16,-3-17 18 16,0-18-17-16,-17-19 13 15,-19-13-7-15,-7-12-7 16,-5-10 33-16,-4-11-33 15,-4 0 1-15,0-9 15 16,4-20-14-16,7-17-2 16,11-9 0-16,17-7-5 15,17-11-8-15,0-5-7 0,43-12-38 16,19-4 0 0,17-5-64-16,12-2-65 0,37-32-75 15,-19 25-111-15,-21 10-171 0</inkml:trace>
  <inkml:trace contextRef="#ctx0" brushRef="#br0" timeOffset="241">1115 0 1818 0,'0'0'397'0,"0"0"-276"15,0 0 76-15,0 0 27 16,0 224-48-16,0-131-89 16,0 1-5-16,0 2-72 15,0-2 1-15,0-5-11 16,0-7-15-16,6-9-112 16,7 8-163-16,-1-22-310 15,-1-17-199-15</inkml:trace>
  <inkml:trace contextRef="#ctx0" brushRef="#br0" timeOffset="668">879 547 1716 0,'0'0'369'0,"0"0"-260"0,0 0-90 16,0 0 148-16,0 0-2 15,0 0-79-15,0 0-69 16,213 9-7-16,-151-9 20 16,-7 4-30-16,-2 5 1 15,-8 5 39-15,-5 4-29 16,-8 9 16-16,-5 5-11 16,-7 9-4-16,-11 6 25 15,-3 3-37-15,-1 3 0 16,-5-2 9-16,0-6-9 15,0-13-28-15,0-12 10 16,0-11 10-16,0-9 7 0,0 0 1 16,-5-6 0-1,-4-28 6-15,3-3-5 16,1-9 10-16,5-5-11 0,0-2 2 16,0 3 46-16,5 5-48 15,15 7 1-15,5 9-7 16,4 9 3-16,8 7-60 15,5 13-156-15,17 0-85 16,-10 0-17-16,-6 9-707 0</inkml:trace>
  <inkml:trace contextRef="#ctx0" brushRef="#br0" timeOffset="867">1926 742 1497 0,'0'0'347'16,"0"0"-210"-16,0 0 84 16,0 0 23-16,-20 186-97 15,20-146-99-15,0 0-36 16,20-8-12-16,7-8-39 16,2-9-157-16,-7-13-197 15,-5-2-1164-15</inkml:trace>
  <inkml:trace contextRef="#ctx0" brushRef="#br0" timeOffset="1046">1979 215 2240 0,'0'0'387'15,"0"0"-257"-15,0 0 24 16,0 0-69-16,0 0-85 15,0 0-106-15,0 0-238 16,29 127-304-16,-19-69-1160 0</inkml:trace>
  <inkml:trace contextRef="#ctx0" brushRef="#br0" timeOffset="1241">1883 1576 1980 0,'0'0'644'16,"0"0"-483"-16,0 0 19 15,0 0 19-15,0 0-60 16,0 0-139-16,0 0-63 16,14-56-127-16,15 21-334 15,4-2-534-15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8:00:15.055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0 795 2288 0,'0'0'367'16,"0"0"-274"-16,0 0-56 16,159-225 151-16,-113 135-94 0,-3-6-61 15,-7-5 0 1,-3 7-31-16,-10 10 40 0,-6 26 1 15,-8 24 10-15,-6 21 47 16,-3 13-46-16,0 19-17 16,-3 39 25-16,-17 25-23 15,-3 20 10-15,1 8-17 16,2 12-1-16,3-10 28 16,5-3-45-16,4-10-13 15,5-12-2-15,3-11-4 16,0-16-34-16,0-13-82 15,0-14-40-15,7-9-162 16,3-11-553-16,-4-8-877 0</inkml:trace>
  <inkml:trace contextRef="#ctx0" brushRef="#br0" timeOffset="510">595 242 1925 0,'0'0'544'16,"0"0"-431"-16,0 0 42 15,0 0 82-15,190-85-56 16,-137 73-59-16,2 9-82 16,1 3 17-16,3 0 12 15,-7 11-21-15,-6 19 4 16,-7 11-26-16,-13 9 10 0,-12 9 22 15,-14 12-58 1,0 5 20-16,-29 8-8 0,-21 0-12 16,-2 0 15-16,-4-8-15 15,4-6 0-15,10-15-12 16,5-7 7-16,8-15 5 16,2-5 0-16,10-10 0 15,2-2 1-15,7-4 7 16,2-4-8-16,6-2 9 15,0-1-7-15,0-1-2 16,6 2 0-16,22-4 9 16,7 4 29-16,15 1-23 15,15-5 19-15,7 0 31 16,10 3-32-16,3-3 15 0,-9 2-18 16,-11-4-6-1,-17 0 15-15,-11 0-33 0,-20 0 0 16,-11 0 12-16,-6 0-18 15,0 0-8-15,-9 0-44 16,-31-6-74-16,4-1-68 16,-4-8-518-16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8:00:14.481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0 36 1592 0,'0'0'0'16,"0"0"-13"-16,0 0-695 0</inkml:trace>
  <inkml:trace contextRef="#ctx0" brushRef="#br0" timeOffset="185">436 0 1395 0,'0'0'508'0,"0"0"-313"0,0 0 178 16,0 0-16-16,0 0-134 15,45 201-129-15,-48-148-67 16,-24 6-27-16,-22 17-46 15,7-11-241-15,2-16-483 0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8:00:14.212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0 89 2252 0,'0'0'522'0,"0"0"-483"15,0 0 47-15,0 0 71 16,0 0-100-16,0 0-57 16,0 0-157-16,122-24-327 15,-90 18-388-15</inkml:trace>
  <inkml:trace contextRef="#ctx0" brushRef="#br0" timeOffset="138">664 0 1770 0,'0'0'232'0,"0"0"-232"16,0 0-162-16,0 0-198 0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8:00:12.444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2 928 2223 0,'0'0'389'0,"0"0"-259"16,0 0-45-16,0 0 91 16,0 0-56-16,-3-159-92 15,15 126 13-15,7 4-35 0,1 0 1 16,3 2 43-1,0 0-49-15,4 6 23 0,-4 4-18 16,3 5-6-16,-3 4 55 16,2 3-55-16,-2 5 6 15,7 0 36-15,-4 0-27 16,8 7 5-16,-5 20 1 16,-4 4-5-16,-2 14 44 15,-3 5-54-15,-9 12-5 16,-11 3 46-16,0 6-41 15,-17-1 0-15,-23-1-6 16,-8-8 0-16,2-11-11 16,4-11 11-16,8-16 0 0,11-8 6 15,10-10-6-15,10-5 0 16,3 0-15-16,0 0 15 16,13-20 3-16,19 0-3 15,8 2 0-15,8 2-2 16,3 12 10-16,-3 4-10 15,8 0 2-15,-4 23 0 16,1 10 36-16,-4 5-36 16,-13 2 0-16,-10 2 8 15,-20 2-7-15,-6 0 21 16,-3 0 0-16,-36-2-21 16,-13-4 39-16,-10-7-40 15,-4-3 0-15,4-6 3 0,3-11 3 16,13-9-12-16,10-2 6 15,16 0-62-15,17 0-19 16,9-38-218-16,31 5-625 16,8-5-1269-16</inkml:trace>
  <inkml:trace contextRef="#ctx0" brushRef="#br0" timeOffset="240">1268 1152 2365 0,'0'0'522'15,"0"0"-376"-15,0 0 118 16,0 0-76-16,173 126-23 0,-156-76-100 16,-17 3-26-16,0 3 10 15,-20-2-35-15,-25-5-14 16,-7-5-34-16,-1-5-78 15,-9-9-56-15,19-13-495 16,10-11-1272-16</inkml:trace>
  <inkml:trace contextRef="#ctx0" brushRef="#br0" timeOffset="938">2152 0 656 0,'0'0'1065'0,"0"0"-847"16,0 0-61-16,0 0 46 16,0 0 26-16,0 0-4 15,-170 132-98-15,128-50-36 16,-4 10-30-16,-7 6-9 16,1-1 2-16,-1-9-21 15,4-12 2-15,16-17 19 16,10-18-44-16,20-14 7 15,3-15-7-15,20-10-9 16,33-2 21-16,15 0-21 16,17-17 12-16,10-12-5 15,3-1-8-15,4 0 0 16,-6 8-9-16,-5 6-37 0,-17 11-76 16,-11 5-249-16,-24 0-356 15,-19 11-1222-15</inkml:trace>
  <inkml:trace contextRef="#ctx0" brushRef="#br0" timeOffset="1183">2330 259 1957 0,'0'0'619'0,"0"0"-555"16,0 0 118-16,0 0 72 15,12 200-81-15,-1-93-37 0,1 10-79 16,-2 1 0-16,-1 0 7 16,-1-11-56-16,-2-10 17 15,-3-15-25-15,0-15-28 16,0-11-19-16,5-5-112 16,-5-14-325-16,0-12-453 0</inkml:trace>
  <inkml:trace contextRef="#ctx0" brushRef="#br0" timeOffset="1444">2954 1099 2356 0,'0'0'515'0,"0"0"-427"16,0 0 111-16,65 168-3 16,-54-121-44-16,-8 0-62 15,-3 0-63-15,0-3 13 16,-26-3-40-16,-10 0-51 16,-4-2-46-16,-2-3-168 15,10-13-405-15,12-11-872 0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8:00:11.513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481 444 1647 0,'0'0'341'15,"0"0"-234"-15,0 0 52 16,0 0 63-16,0 0-22 0,0 0-63 16,-47-58-91-16,47 37-12 15,0-3 19-15,0-4-8 16,0-6-14-16,11-2 9 16,6-1-13-16,5-2 26 15,4 1-43-15,3 0 17 16,4 4 8-16,4 9-22 15,-2 7 10-15,1 7-16 16,4 11-6-16,-4 0 37 16,-1 23-37-16,-1 27 27 15,-9 15-3-15,-8 17-19 0,-11 9 24 16,-6 9-21 0,-3 4-1-16,-33-1 10 0,-13-3-18 15,-13-3 0-15,-17-9 8 16,-6-7-7-16,-6-11 10 15,-5-14-10-15,5-14-1 16,9-16 31-16,10-12-31 16,16-14 0-16,17 0 6 15,16-2-6-15,14-23 20 16,9-7-19-16,0 1-1 16,32-5 4-16,10 7-4 15,11 10 0-15,2 13-1 16,4 6 1-16,4 19 22 15,-1 22-21-15,0 12 15 16,-3 0 27-16,4-1-26 0,-1-4 10 16,3-13-2-16,-3-12-14 15,-2-11 17-15,-9-12-28 16,-5 0-11-16,-7-8-13 16,-8-19-88-16,-2-13-88 15,-7 7-494-15,-5 3-702 0</inkml:trace>
  <inkml:trace contextRef="#ctx0" brushRef="#br0" timeOffset="251">1613 1343 2479 0,'0'0'486'0,"0"0"-362"16,0 0 33-16,0 165 42 15,0-111-109-15,0-5-64 16,-18 1-26-16,-2-5-15 16,0-7-56-16,9-15-98 15,8-8-321-15,3-15-406 0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7:58:59.129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0 0 1989 0,'0'0'987'15,"0"0"-833"-15,0 0-130 16,0 0 28-16,0 0 14 0,0 0-66 16,0 0-344-16,6 30-549 0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7:58:59.283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0 0 2399 0,'0'0'655'0,"0"0"-513"15,0 0-41-15,0 0-15 16,0 0-86-16,0 0-158 15,0 0-813-15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7:58:57.584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38 361 1565 0,'0'0'289'16,"0"0"-141"-16,0 0-50 16,0 0 45-16,0 0 73 0,0 0-48 15,-15 157-81-15,15-61 4 16,0 21 13-16,0-1-60 16,0 6 10-16,0-12-30 15,0-15-24-15,0-18 12 16,0-16-12-16,0-17 0 15,0-19 21-15,0-13-21 16,0-12-1-16,0 0 0 16,0-37-25-16,0-24 25 15,0-17-24-15,0-23 25 16,0-14-6-16,0-35 6 16,-3-29-9-16,-4 10-8 0,-3 25 17 15,7 32 5-15,3 47 1 16,0 4 4-16,10 3 8 15,18 24-6-15,15 16-10 16,13 12-1-16,17 6 0 16,4 6 40-16,9 29-40 15,3 12-1-15,-11 9 30 16,-9 11-30-16,-17 2 20 16,-19 5-20-16,-20-1 0 15,-13 1 19-15,-23 0-18 16,-33-4-1-16,-13-8 21 15,-5-9-21-15,-2-7 0 16,8-21-36-16,14-8-20 0,15-11-62 16,33-6-171-16,6-23-350 15,0-7-916-15</inkml:trace>
  <inkml:trace contextRef="#ctx0" brushRef="#br0" timeOffset="655">1074 415 1774 0,'0'0'273'16,"0"0"-141"-16,0 171 35 16,-7-74 45-16,-9 8 16 15,6 4-98-15,1 1-74 0,1-10-11 16,5-9-44-16,-3-14 4 15,3-18-5-15,0-19 1 16,3-18 13-16,-5-16-14 16,2-6 0-16,3-6 32 15,-6-34-32-15,6-21-9 16,0-17-10-16,0-20 19 16,0-11-13-16,0-13 13 15,0 2 0-15,6 11-9 16,5 21 10-16,1 26-1 15,8 29 0-15,10 28 6 16,2 5 29-16,11 35-35 16,7 27 6-16,-2 17 32 0,1 9-37 15,1 3 15-15,-1 1-16 16,-1-9 1-16,-2-12 13 16,-4-15-14-16,-5-12-4 15,-4-18-4-15,-7-14-26 16,0-12-4-16,4-6-69 15,-1-37 59-15,4-20 33 16,2-17-24-16,2-8 2 16,-4-10 23-16,-1 6 0 15,-6 8 14-15,-3 16 34 16,-7 25 31-16,-5 16 56 16,-2 21-68-16,-3 6-8 15,5 18-12-15,3 32-7 0,-5 20 19 16,0 15-2-1,-5 12-19-15,-1 5 23 0,0-9-41 16,0-4-6-16,4-13 22 16,3-14-22-16,4-13-16 15,-2-9-62-15,5-15-69 16,22-25-117-16,-7 0-455 16,1-2-157-16</inkml:trace>
  <inkml:trace contextRef="#ctx0" brushRef="#br0" timeOffset="1089">2556 471 1847 0,'0'0'570'16,"0"0"-531"-16,0 0 129 16,0 0 92-16,0 235-103 15,-6-136-36-15,-4 1-52 16,7 2-21-16,3-11 35 15,0-9-68-15,0-11-6 16,7-13-3-16,2-16-6 16,-3-12 0-16,-1-15-28 15,-2-13 4-15,-3-2 23 16,0-11-45-16,0-33-8 16,0-15-12-16,0-21 35 15,-8-15 14-15,-4-10-16 16,-1-11 15-16,-4-1 12 0,5 2-10 15,4 12 16-15,5 17 1 16,3 25 20-16,0 14 17 16,26 17-16-16,10 9 5 15,10 7 15-15,13 5-33 16,7 5 14-16,6 2-17 16,3-2 0-16,4 4 8 15,-3-4-14-15,1-3-1 16,-1 3-26-16,-8-3-118 15,-2 7-314-15,-16 0-128 16,-27 0-1340-16</inkml:trace>
  <inkml:trace contextRef="#ctx0" brushRef="#br0" timeOffset="1306">2559 905 2080 0,'0'0'577'0,"0"0"-511"16,0 0-18-16,0 0 123 15,0 0-2-15,0 0-55 16,190 7-76-16,-111-9-32 16,3-13-6-16,26 8-89 15,-20 6-213-15,-15 1-496 0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8:00:24.691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139 206 1847 0,'0'0'382'0,"0"0"-296"16,0 0-63-16,0 0 143 0,0 0-32 15,0 0-79-15,70-114-40 16,-38 94-13-16,5-2 23 15,5 1-19-15,4 8 6 16,2 0 18-16,2 10-30 16,-4 3 16-16,-1 0 19 15,1 24-8-15,-3 14 19 16,-7 12-12-16,-3 5-5 16,-10 14 26-16,-11 5-41 15,-12 5 21-15,0 4-5 16,-19 3-9-16,-27-8 11 15,-9 2-11-15,-15-3-9 0,-7-7 15 16,-5-1-26-16,-3-10 10 16,6-6-10-16,11-12 0 15,8-14 29-15,15-10-29 16,11-9 9-16,15-8 23 16,10 0-18-16,9 0 28 15,0-6-33-15,0-13-9 16,6-5 24-16,19-3-25 15,9 0 0-15,5 7 7 16,4 9 2-16,2 5-9 16,4 6 11-16,4 0-10 15,-1 20 41-15,7 7-26 16,0 2-5-16,4-3 24 16,2 4-34-16,0-10 49 0,4-2-14 15,-1-11-21-15,2-7 20 16,-8 0-34-16,-10-16 12 15,-10-5-13-15,-8-2-82 16,-6-12-40-16,-8 3-351 16,-9 5-771-16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5:59:45.689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0 568 1461 0,'0'0'944'0,"0"0"-928"16,0 0 12-16,0 0 2 15,0 0 149-15,0 0-93 16,199-111-60-16,-155 65 15 15,-9-2 44-15,1-5 5 16,-7-4-14-16,-2 3-5 0,-7-3 43 16,-8 7-57-16,2 8-5 15,-8 13 12-15,-3 12-14 16,0 13-11-16,-3 4-2 16,0 21-36-16,0 38 61 15,-3 26-41-15,-9 24 13 16,-2 9 8-16,5 6-27 15,9-7-15-15,0-11 0 16,3 18-86-16,20-25-38 16,-11-30-650-16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8:00:37.089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553 391 1124 0,'0'0'606'0,"0"0"-522"16,0 0-37-16,0 0 24 15,0 0 100-15,0 0 12 16,46-11-110-16,-37 5 8 16,-2-5 11-16,-1 0-7 15,-3-3 34-15,-3-7-62 16,0-2-11-16,0-7 33 15,0 1-56-15,-19-1 28 0,-1 6 8 16,-6 3-21-16,-3 8 46 16,-1 9-53-16,1 4-11 15,0 4 17-15,-1 36-36 16,4 23-1-16,0 25 0 16,6 17 1-16,4 12 6 15,10 0-7-15,1-3 0 16,5-6 8-16,0-15-7 15,0-10-2-15,5-13 1 16,1-8-21-16,3-9 3 16,-5-12-147-16,-4-8-170 15,0-13-257-15,0-10-328 0</inkml:trace>
  <inkml:trace contextRef="#ctx0" brushRef="#br0" timeOffset="177">0 975 1758 0,'0'0'372'16,"0"0"-273"-16,0 0-3 15,0 0 131-15,0 0-32 16,0 0-93-16,0 0-75 16,239-27-27-16,-112-7-74 15,-16 3-296-15,-12-4-582 0</inkml:trace>
  <inkml:trace contextRef="#ctx0" brushRef="#br0" timeOffset="446">1154 55 2148 0,'0'0'476'16,"0"0"-444"-16,0 0 100 16,-117 157 94-16,72-66-90 15,2 15-74-15,7 9-20 16,10-6-17-16,9-6 44 16,17-11-69-16,0-14 0 0,6-12-16 15,31-17-38-15,34-24-145 16,-5-21-268-16,-4-4-189 0</inkml:trace>
  <inkml:trace contextRef="#ctx0" brushRef="#br0" timeOffset="928">1211 267 1825 0,'0'0'495'0,"0"0"-343"16,0 0 43-16,0 0 25 0,0 0-123 16,0 0-42-16,0 0-18 15,195-80-13-15,-141 80 60 16,-3 25-64-16,-8 13 19 16,-13 10 25-16,-16 9-24 15,-14 9 5-15,0-1-19 16,-28 2-26-16,-14-6 53 15,-7-2-47-15,-4-8-5 16,8-10 27-16,2-9-27 16,14-11 13-16,10-9-6 15,12-10-8-15,3-2 23 16,4 0-23-16,0 0 0 0,0 0 9 16,7 0-7-16,16 0-4 15,14 0-2-15,5 0 4 16,7 0 1-16,7 0-1 15,-1 0 0-15,-2 6 0 16,-5-3 0-16,-5 4 9 16,-10-7-9-16,-13 1 0 15,-8-1 3-15,-6 0 6 16,-6 0-9-16,0 0 0 16,0-4-19-16,0-20-50 15,0-21-169-15,0 7-472 16,0 1-1022-16</inkml:trace>
  <inkml:trace contextRef="#ctx0" brushRef="#br0" timeOffset="1408">1865 0 1731 0,'0'0'523'16,"0"0"-373"-16,0 0-12 15,0 0 86-15,0 0-62 16,0 0-75-16,0 0 34 16,56 132-50-16,-10-60-13 15,2 10 39-15,3 8-61 16,-6 7 2-16,-5 3-8 15,-18 0-29-15,-12 1 29 16,-10-3-24-16,-4-8-6 16,-30-6 15-16,-14-12-15 15,0-12-6-15,5-14-7 16,7-17-49-16,10-20 10 0,20-11-168 16,6-30-434-1,0-12-496-15</inkml:trace>
  <inkml:trace contextRef="#ctx0" brushRef="#br0" timeOffset="3621">2544 571 2105 0,'0'0'387'0,"0"0"-233"16,0 0-128-16,0 0 74 15,0 0 50-15,0 0-79 16,0 0-35-16,137 23-36 16,-46-20-134-16,-12-3-118 15,-17 0-406-15</inkml:trace>
  <inkml:trace contextRef="#ctx0" brushRef="#br0" timeOffset="3805">2462 933 2067 0,'0'0'658'0,"0"0"-552"16,0 0-55-16,0 0 146 16,0 0-95-16,0 0-67 15,284 46-35-15,-166-42-199 16,-13-4-680-16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8:00:43.497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33 267 1714 0,'0'0'530'15,"0"0"-450"-15,0 0 88 16,0 0 1-16,0 0-69 15,0 0 23-15,-9 223-20 16,18-110 7-16,-3 8-80 16,-3-3-3-16,-3-12 12 15,0-8-30-15,0-16 8 16,0-14-17-16,0-19 0 16,-3-13 5-16,0-14-5 15,0-15-33-15,0-7 25 0,0-3-31 16,0-32-62-1,-2-18-19-15,2-14 53 0,3-19 56 16,0-12-35-16,0-13 40 16,-3-13-2-16,-3-2 10 15,3 1-4-15,3 14-2 16,0 17 4-16,0 18 34 16,20 22-33-16,12 18 8 15,13 19 1-15,8 14-8 16,7 3 23-16,5 17 14 15,-7 24-17-15,-2 6 44 16,-11 4-64-16,-14 2 14 16,-16 3 2-16,-15 2-4 15,-3 1 3-15,-40 2-17 16,-11-6-29-16,-6-9-57 0,-2-13-91 16,14-14-157-16,17-17-220 0</inkml:trace>
  <inkml:trace contextRef="#ctx0" brushRef="#br0" timeOffset="269">1110 0 1756 0,'0'0'734'0,"0"0"-587"0,0 0-53 15,0 0 89-15,-114 214 1 16,71-108-86-16,4 18-58 16,5 4 25-16,12 0-38 15,12-7-10-15,10-8-3 16,0-17-14-16,23-13-37 16,20-21-62-16,31-24-153 15,-12-17-130-15,-5-21-323 0</inkml:trace>
  <inkml:trace contextRef="#ctx0" brushRef="#br0" timeOffset="514">1307 383 2134 0,'0'0'475'0,"0"0"-389"16,0 0 11-16,0 0 141 15,0 0-61-15,58 206-78 16,-22-130-59-16,7 2 21 16,2-4-52-16,5-5 5 15,2-7-8-15,-3-9-6 16,-2-8-33-16,-8-10-58 16,-4-14-118-16,-4-19-172 15,-9-2-336-15,-10 0-928 0</inkml:trace>
  <inkml:trace contextRef="#ctx0" brushRef="#br0" timeOffset="733">1866 285 1746 0,'0'0'508'15,"0"0"-423"-15,0 0 72 16,0 0 130-16,-55 177-83 15,19-95-88-15,-10 7-54 16,-7 2 20-16,-6-3-74 16,7-1-8-16,4-14 0 15,11-8-65-15,17-11-167 16,7-17-364-16,13-15-789 0</inkml:trace>
  <inkml:trace contextRef="#ctx0" brushRef="#br0" timeOffset="928">2144 727 2154 0,'0'0'355'0,"0"0"-251"15,0 0 38-15,0 0 13 16,171-29-71-16,-116 22-84 15,18 3-148-15,-18 0-373 0,-13 4-1005 0</inkml:trace>
  <inkml:trace contextRef="#ctx0" brushRef="#br0" timeOffset="1112">2203 1087 2176 0,'0'0'526'0,"0"0"-429"16,0 0-62-16,0 0 92 15,0 0-61-15,0 0-66 16,232-18-110-16,-139 1-203 16,-8-2-381-16</inkml:trace>
  <inkml:trace contextRef="#ctx0" brushRef="#br0" timeOffset="1442">2803 377 183 0,'0'0'2013'15,"0"0"-1700"-15,0 0-222 16,0 0 80-16,0 0 47 15,0 0-165-15,173-80-37 0,-124 83 48 16,-13 29-8 0,-10 9 4-16,-18 16-15 0,-8 10 0 15,-20 10 34-15,-27 6-79 16,-11-1 15-16,-4-3-12 16,6-11-3-16,13-7 0 15,20-19-8-15,13-9 8 16,10-9-9-16,4-10-33 15,36-5-46-15,17-9-27 16,62-9-123-16,-14-21-261 16,-4-5-332-16</inkml:trace>
  <inkml:trace contextRef="#ctx0" brushRef="#br0" timeOffset="1712">3274 170 2250 0,'0'0'537'15,"0"0"-525"-15,0 0 6 16,0 0 205-16,0 0-55 16,124 203-75-16,-75-126-56 15,1 7 18-15,-7 2 28 16,-12 10-62-16,-8-2-6 15,-15 3 19-15,-8 1-28 16,0-8-3-16,-34-4-3 0,-2-12-46 16,7-15-28-16,9-24-221 15,14-16-614-15</inkml:trace>
  <inkml:trace contextRef="#ctx0" brushRef="#br0" timeOffset="1905">4092 724 2155 0,'0'0'473'16,"0"0"-370"-16,0 0 116 16,0 0-93-16,193-8-93 15,-140 8-33-15,7 0-233 16,-18 0-492-16,-16 5-1293 0</inkml:trace>
  <inkml:trace contextRef="#ctx0" brushRef="#br0" timeOffset="2080">3871 1263 2429 0,'0'0'503'0,"0"0"-415"15,0 0 59-15,0 0-50 0,202-2-62 16,-110-14-35 0,51-6-116-16,-18 4-432 0,-21 3-339 15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8:00:49.599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69 78 1602 0,'0'0'343'0,"0"0"-195"16,0 0 35-16,0 0 34 16,0 0-8-16,0 0-50 15,0 0-85-15,-54-13-14 16,54 7 22-16,0-2-56 15,6-4-17-15,17-1-9 16,10 2 0-16,9 2 9 0,4 3-9 16,6 6 0-1,1 0 6-15,-2 0 2 0,-3 22-16 16,-6 3 7-16,-13 10 1 16,-9 7 3-16,-14 3-3 15,-6 2 0-15,0 0 13 16,-9-1-11-16,-14-4-2 15,-8 0 0-15,3-9 0 16,2-8 14-16,-2-1-13 16,6-10-1-16,-1-2 28 15,6-5-7-15,5-3 2 16,1 0-22-16,8-4-1 16,0 3 15-16,3-3-15 0,0 0 0 15,0 0 9 1,0 0-9-16,0 0 5 0,3 0-5 15,17 0 0-15,0 0 5 16,6 0-5-16,-1 2-2 16,6 5 2-16,-2 4 0 15,1 1 1-15,2 10-1 16,1 1 0-16,-1 10 5 16,-1 1-5-16,1 6 0 15,-5 0 0-15,-4 3 0 0,-4 5 0 16,-6-1-1-16,-6-3 1 15,-7 4 4 1,0-7-4-16,0-3 0 0,-17-5 2 16,-8-7 4-16,-6-5 16 15,-5-10-13-15,-2-5 16 16,-2-6 43-16,-2 0-43 16,-1 0 16-16,4-12-5 15,2-1-11-15,4-6 10 16,7 4-20-16,6 1 3 15,11 5 16-15,3 1-25 16,2 4-9-16,4 1 0 16,0 3-11-16,0 0-26 0,0 0-70 15,0 15-119 1,4 8-304-16,2 2-725 0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8:00:50.765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430 0 1144 0,'0'0'348'0,"0"0"-222"0,0 0-3 16,0 0 55-16,0 0 42 15,0 0-7-15,0 0-51 16,-17-4-43-16,14 4 11 16,-8 10-17-16,-1 11-19 15,-11 14-15-15,-10 18-61 16,-9 15 9-16,-10 9-13 15,-1 0-4-15,7-6 38 16,4-10-39-16,8-8-3 16,8-16 21-16,10-9-26 15,4-10 11-15,7-7-1 16,2-7-10-16,3-4 51 16,0 0-51-16,0 0 5 0,0 0 43 15,0 0-31-15,0 0 3 16,17 0-21-16,5-4 0 15,12 0 32-15,5-3-32 16,7 1 0-16,6 0 0 16,7 2 9-16,3 4-9 15,0 0 0-15,1 0 0 16,-4 0-8-16,-8 0-17 16,-8 0-63-16,-7 0 7 15,-16 0-26-15,-6 0-23 16,-8 0 6-16,-6 0 91 15,0 0 17-15,0-17 14 16,-14-8 2-16,-2-6 8 0,-3-1-7 16,0-4 23-16,-1 5-13 15,3 3 41-15,7 8 47 16,0 5-46 0,4 7 3-16,2 1 35 0,4 7-47 15,0 0-8-15,0 7-20 16,0 25 2-16,0 15 58 15,0 18-64-15,0 9-6 16,0 5 45-16,0 3-34 16,0-2 4-16,0-9-21 15,0-4 0-15,0-11 18 16,0-9-18-16,0-6-3 0,0-9-12 16,0-1-36-16,0 7-76 15,0-11-246-15,0-4-493 0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8:00:51.688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371 1 2034 0,'0'0'403'16,"0"0"-402"-16,0 0-1 15,0 0 92-15,0 0-16 16,0 0-32-16,0 0-42 16,163 0-1-16,-124 0 29 15,-3 0-17-15,-10 0 20 0,-6 0-33 16,-6 3 0-1,-8 0 21-15,-6-3-1 0,0 0 95 16,0 0-9-16,-17 0-52 16,-9 0-10-16,-10 0-44 15,-2 0 0-15,-2 0 16 16,-2 0-16-16,2 0 0 16,1 0 6-16,-1 0 4 15,4 6 47-15,4 3-49 16,2 4-7-16,1-2 30 15,9 3-22-15,0 3 24 16,7 6-25-16,4-4-1 0,2 10 37 16,0 0-37-16,4 5 2 15,0-3 12 1,3 3-14-16,0-7 5 0,0-1-12 16,0-3 0-16,0-5 15 15,0-3-15-15,0-2 0 16,0 0-3-16,0-1 9 15,0-1-7-15,3-2 1 16,7 0 0-16,3 2-7 16,6-1 2-16,1 4-3 15,3 1 8-15,7 2 0 16,2 7 0-16,8 6-9 16,-1 2 9-16,4 7 4 0,-4 2-4 15,-2 1 0 1,-12 1 0-16,-8 2 0 0,-14-2 8 15,-3-1-8-15,0-4 0 16,-20 0 17-16,-16-5-17 16,-7-4 0-16,-5-5 12 15,-8-10 1-15,-1-1 17 16,6-11 2-16,-2-2-11 16,4 0 36-16,10 0-44 15,4-6 2-15,7-3 11 16,13 3-16-16,4 3-10 15,11 3-3-15,0 0-54 16,11 0-60-16,21 12-197 16,1 6-592-16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8:00:52.105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0 28 1891 0,'0'0'571'0,"0"0"-519"16,0 0-38-16,0 0 114 16,0 0-12-16,0 0-116 0,0 0-28 15,0-28-169 1,0 28-175-16,0 0-303 0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8:00:52.282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12 0 228 0,'0'0'1787'16,"0"0"-1552"-16,0 0-189 15,0 0-11-15,0 0-4 16,0 0-31-16,0 0-257 15,-12 84-398-15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8:00:52.441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0 0 1647 0,'0'0'288'0,"0"0"-223"16,0 0-51-16,0 0-14 16,0 0-208-16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8:00:52.613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0 0 1594 0,'0'0'290'0,"0"0"-203"15,0 0-46-15,0 0 38 16,0 0-79-16,0 0-227 16,0 0-1546-16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8:00:52.780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0 0 1395 0,'0'0'532'16,"0"0"-465"-16,0 0-55 15,0 0 7-15,0 0-19 16,0 0-148-16,0 0-1647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5:59:49.264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11 255 2378 0,'0'0'487'16,"0"0"-475"-16,0 0-12 15,0 0 60-15,0 0 36 16,205 0-8-16,-120 0-82 16,17 0 24-16,6 9-9 15,10 1 4-15,4-2 16 16,2 1-41-16,1-3 0 16,-8 0 12-16,-13-4-12 15,-19-2 0-15,-22 0 0 0,-27 0 2 16,-19 0 20-1,-17 0-21-15,0-8 0 0,-14-13 31 16,-19-4-31-16,1-6 39 16,-5-1-13-16,6 0-4 15,0 1 32-15,8 8-55 16,7 6 1-16,7 5 46 16,6 10-37-16,3 2-10 15,0 0-4-15,12 11 4 16,24 19 6-16,7 5-6 15,10 8 0-15,5 2 25 16,4-4-24-16,0 0 1 16,-3-5 11-16,-13-8-5 0,-16-10 14 15,-27 1-22-15,-3-2-22 16,-53 2 21-16,-21-2-85 16,-19 0-17-16,-35-5-125 15,24-3-413-15,13-6-938 0</inkml:trace>
  <inkml:trace contextRef="#ctx0" brushRef="#br0" timeOffset="422">49 0 1642 0,'0'0'559'0,"0"0"-409"16,0 0 110 0,0 0 36-16,0 0-139 0,0 0-47 15,0 0-43-15,-15 112-25 16,10-51 6-16,-4 8-48 15,-5 0 0-15,11 26-107 16,0-21-233-16,3-18-465 0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8:00:53.288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0 0 2177 0,'0'0'564'16,"0"0"-493"-16,0 0-71 15,0 0-132-15,0 0-537 0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8:00:53.986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0 919 2015 0,'0'0'593'15,"0"0"-498"-15,0 0-95 16,0 0 0-16,0 0 13 16,0 0 14-16,0 0-26 15,158-197 29-15,-93 118-30 16,-3-7 36-16,0-10 24 15,-4 3-4-15,-8 2-3 16,-7 6-19-16,-14 16-14 16,-13 13 45-16,-2 22-30 15,-11 7 19-15,-3 21 16 16,0 6 6-16,0 0-1 0,0 27-45 16,0 26-16-16,-3 18 16 15,-5 14-24-15,2 5-6 16,6-3 13-16,-3-2-5 15,3-11 2-15,0-9-9 16,0-6-1-16,0-12 0 16,0-9-6-16,0-6-63 15,0-11-60-15,0-9-100 16,9-12-240-16,8 0-91 16,0-21-191-16</inkml:trace>
  <inkml:trace contextRef="#ctx0" brushRef="#br0" timeOffset="556">867 215 2053 0,'0'0'608'0,"0"0"-484"15,0 0-91-15,0 0 100 16,0 0 24-16,0 0-69 15,0 0-64-15,112-103-23 16,-80 103 35-16,8 0-20 16,-1 18 14-16,-2 11-6 15,-2 4 0-15,-2 5-2 0,-7 2-5 16,-10 5-1 0,-6 0 22-16,-10 1-37 0,0 9 15 15,0-3-10-15,-16 7-5 16,-14 0 8-16,-2-7-1 15,-4 8-8-15,-1-2 27 16,2-5-18-16,2 4 3 16,4-4-2-16,6-12 2 15,7-9 3-15,5-11-14 16,8-9 8-16,3-4-3 16,0-1-5-16,0-3-1 15,0-4 7-15,14 0 5 16,8 0 11-16,4 0-17 15,8 0 16-15,5 0 20 16,4 0-33-16,2-11 20 0,10-3-13 16,4-1 7-16,3-5 11 15,1 3-26-15,-7 1 10 16,-11 4 1-16,-8 6-18 16,-14 0-2-16,-14 6 1 15,-2 0 0-15,-7 0-6 16,0 0-15-16,-4 6-86 15,-12 0-136-15,-8 3-1086 0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8:00:52.964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20 0 1846 0,'0'0'498'15,"0"0"-383"-15,0 0-101 16,0 0 65-16,0 0-72 16,0 0-7-16,0 0-258 15,-3 53-114-15,9-47-678 0</inkml:trace>
  <inkml:trace contextRef="#ctx0" brushRef="#br0" timeOffset="170">39 271 662 0,'0'0'1412'15,"0"0"-1167"-15,0 0-177 0,0 0 117 16,0 0 3-16,0 0-164 16,0 0-24-16,-39 92-282 15,39-83-329-15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8:01:11.491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150 306 933 0,'0'0'1145'0,"0"0"-911"15,0 0-140-15,0 0 49 16,0 0 46-16,0 0-45 15,0 0-29-15,-75 220-36 16,65-124-34-16,1 3 34 16,2-1-53-16,1-4-13 15,3-12 13-15,0-10-19 16,-2-20-2-16,5-14-5 16,-3-17-2-16,3-15-14 0,-3-6 13 15,3-11-12-15,0-33 4 16,0-17-34-1,0-10 32-15,0-11-17 0,0-8 4 16,0-7 8-16,0-7 11 16,0 2 7-16,0 1 4 15,6 13-4-15,21 14 0 16,5 21 0-16,14 21 0 16,10 23 25-16,9 9-24 15,4 13-1-15,4 29 48 16,-5 8-47-16,-9 7 19 15,-10-2-20-15,-13 5 1 16,-19-2 23-16,-17 1-24 16,-3-2 0-16,-44-9 10 0,-8 0-10 15,-7-9-25 1,0-13-52-16,2-17-74 0,18-9-134 16,13 0-426-16</inkml:trace>
  <inkml:trace contextRef="#ctx0" brushRef="#br0" timeOffset="270">1244 0 1538 0,'0'0'809'0,"0"0"-672"0,0 0 13 15,-167 161 145-15,99-75-82 16,2 11-99-16,10 10-34 16,10 5-53-16,10 0-9 15,16 3-17-15,14-7-1 16,6-3 0-16,14-10-75 16,34-15-106-16,47-18-100 15,-10-22-318-15,-6-21-79 0</inkml:trace>
  <inkml:trace contextRef="#ctx0" brushRef="#br0" timeOffset="526">1545 194 2221 0,'0'0'507'15,"0"0"-481"-15,0 0 102 16,0 0 134-16,73 181-124 16,-34-108-56-16,10 5-57 15,7 2-11-15,6-3 29 16,0-3-43-16,-4-6-12 16,-5-7-9-16,-7-8-128 15,-1-6-194-15,-11-14-386 16,-12-15-639-16</inkml:trace>
  <inkml:trace contextRef="#ctx0" brushRef="#br0" timeOffset="758">2219 197 1311 0,'0'0'1025'16,"0"0"-786"-16,0 0-114 15,0 0 138-15,-160 163 1 16,101-89-148-16,-9 8-59 16,-5 0-40-16,2 1-17 15,5-4 12-15,4-9-12 0,16-2-109 16,19-3-131-16,15-18-390 16,12-14-526-16</inkml:trace>
  <inkml:trace contextRef="#ctx0" brushRef="#br0" timeOffset="967">2442 616 1428 0,'0'0'946'16,"0"0"-790"-16,0 0-56 15,190-35 89-15,-122 28-87 16,5 4-92-16,-4 3-10 0,13 0-136 16,-23 10-139-16,-17 2-488 15</inkml:trace>
  <inkml:trace contextRef="#ctx0" brushRef="#br0" timeOffset="1148">2304 1019 950 0,'0'0'1537'0,"0"0"-1295"15,0 0-70 1,0 0 108-16,0 0-132 0,175 0-109 16,-90 0-39-16,54 0-46 15,-20 0-300-15,-14 3-739 0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8:01:09.282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762 413 1217 0,'0'0'315'0,"0"0"-130"16,0 0-51-16,0 0 59 15,0 0 42-15,0 0-114 16,-51-92 10-16,34 81-2 16,0 1-50-16,-3 1 14 15,-5 9-22-15,-6 0-29 0,-4 0 21 16,-4 28-54-1,-1 22 17-15,4 13 26 0,7 25-22 16,6 8 7-16,10 7-22 16,3 3-14-16,7 0 30 15,-1-8-30-15,1-4-1 16,-3-11 24-16,0-13-24 16,-5-11-1-16,-1-9 0 15,-2-12-24-15,0-4-50 16,-5-5-184-16,7-11-274 15,-2-9-315-15</inkml:trace>
  <inkml:trace contextRef="#ctx0" brushRef="#br0" timeOffset="182">0 923 1495 0,'0'0'532'0,"0"0"-418"15,0 0 35-15,0 0 79 16,0 0-100-16,206-7-92 16,-128 7-36-16,49 0-37 15,-17 0-290-15,-19-6-646 0</inkml:trace>
  <inkml:trace contextRef="#ctx0" brushRef="#br0" timeOffset="446">1335 0 1618 0,'0'0'725'0,"0"0"-551"15,0 0-67-15,-151 151 103 16,92-60 17-16,4 19-107 15,2 7-42-15,14 4-46 16,10 0-31-16,12-8 24 16,11-8-25-16,6-11-6 15,3-15-48-15,53-8-211 16,-4-24-285-16,-2-20-358 0</inkml:trace>
  <inkml:trace contextRef="#ctx0" brushRef="#br0" timeOffset="916">1493 279 1430 0,'0'0'800'16,"0"0"-600"-16,0 0-120 15,0 0 74-15,0 0 20 0,0 0-95 16,189-52-38-16,-143 70-41 15,-3 11 6-15,-15 7-2 16,-11 2-4-16,-17 6 0 16,0-4 0-16,-23 6-2 15,-16-8 2-15,-4-5-21 16,4-10 21-16,4-8-2 16,8-6 2-16,11-6 0 15,9-3 16-15,7 0-10 16,0 0-12-16,0 0 2 15,30 0-4-15,10 6-7 16,8 11 15-16,1 10-9 16,4 9 0-16,-4 4 12 15,-1 7-9-15,-8 5 6 16,-18-4 0-16,-11-4 38 0,-11 2-25 16,-11-8 23-16,-26-5 16 15,-20-7-22-15,-5-9 17 16,-3-2-19-16,-1-12-22 15,10-3 29-15,8 0-35 16,14-9-36-16,25-26-99 16,9-1-344-16,0 1-424 0</inkml:trace>
  <inkml:trace contextRef="#ctx0" brushRef="#br0" timeOffset="1217">2052 65 1942 0,'0'0'565'16,"0"0"-520"-16,0 0 78 16,0 0 122-16,0 0-85 15,171 134-52-15,-125-67-68 16,-1 11-22-16,-2 6 76 15,-7 4-49-15,-13 4-36 16,-17 2 15-16,-6 3-15 16,-14-1-10-16,-28-12 1 15,-4-9 0-15,1-11-10 16,-1-15-32-16,10-16-64 16,13-22-82-16,9-7-343 15,11-4-225-15</inkml:trace>
  <inkml:trace contextRef="#ctx0" brushRef="#br0" timeOffset="1407">2943 543 772 0,'0'0'1390'15,"0"0"-1136"-15,0 0-84 16,167-18 61-16,-102 18-98 0,10 0-84 15,1 0-49 1,12 6-196-16,-18 10-375 0,-25-3-586 16</inkml:trace>
  <inkml:trace contextRef="#ctx0" brushRef="#br0" timeOffset="1584">2969 988 1965 0,'0'0'528'16,"0"0"-424"-16,0 0 157 15,0 0-40-15,0 0-141 0,196 1-80 16,-64 10-26 0,-21-3-219-16,-6 1-564 0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8:01:13.824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3 227 1532 0,'0'0'277'16,"0"0"-209"-16,0 0 28 16,0 0 124-16,0 0-94 15,0 0-61-15,0 0-33 16,147-91-15-16,-107 109 48 15,-11 19-38-15,-10 11 0 16,-13 8 29-16,-6 0-25 0,-3 0-7 16,-29-4-7-1,-10-7 6-15,2-11 51 0,1-5-43 16,5-11-1-16,9-10 40 16,8-6-31-16,8-2 48 15,6 0-58-15,3 0-2 16,0-2 33-16,3-6-60 15,23 8 0-15,3 0-6 16,7 0 18-16,3 23-19 16,-2 16 7-16,-2 4 0 15,-5 13 1-15,-7 0-1 16,-3 5 0-16,-11 0-10 16,-9-9 11-16,0-8-1 0,-6-4 0 15,-23-12 8 1,-8-10 2-16,-2-6-10 0,-4-12 0 15,4 0 3 1,7-4 3-16,8-20-12 0,21-29-125 16,3 6-341-16,0-2-431 0</inkml:trace>
  <inkml:trace contextRef="#ctx0" brushRef="#br0" timeOffset="289">399 0 2013 0,'0'0'356'16,"0"0"-189"-16,0 0 70 0,0 0-10 16,163 154-75-16,-110-78-74 15,3 12 12-15,-7 13-57 16,-7 8-14-16,-19 6 21 15,-17 6-39-15,-6 2-1 16,-23 0 0-16,-25-6 0 16,-9-14-6-16,-2-21-18 15,8-20-24-15,8-18-13 16,17-21-148-16,10-11-173 16,13-12-400-16</inkml:trace>
  <inkml:trace contextRef="#ctx0" brushRef="#br0" timeOffset="492">1289 720 2208 0,'0'0'465'0,"0"0"-414"16,0 0 86-16,207-12-37 15,-119 12-44-15,3 0-56 16,14 0-162-16,-20 17-460 16,-32-2-1485-16</inkml:trace>
  <inkml:trace contextRef="#ctx0" brushRef="#br0" timeOffset="672">1286 1247 1731 0,'0'0'956'0,"0"0"-759"15,0 0-73-15,213-53-13 16,-102 36-87-16,66 17-24 16,-29 0-250-16,-18 0-805 0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8:01:17.911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0 14 1553 0,'0'0'987'0,"0"0"-865"16,0 0-104-16,209-11 121 15,-127 11-48-15,0 0-91 16,4 0-185-16,-18 9-455 15,-29 6-1331-15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8:01:18.077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0 0 2331 0,'0'0'502'15,"0"0"-469"-15,0 0-15 16,204 0 32-16,-60 6-50 16,-19 2-193-16,-14 1-621 0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8:01:20.051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0 11 2228 0,'0'0'383'0,"0"0"-241"15,185-6 100-15,-98 6-45 16,-2 0-167-16,0 0-30 15,3 14-108-15,-20 11-360 16,-25-8-427-16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8:01:20.218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0 0 2628 0,'0'0'364'16,"0"0"-280"-16,239 0-71 16,-92 0-13-16,66 18-9 15,-29 2-446-15,-20 7-898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5:59:46.810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342 141 1538 0,'0'0'277'16,"0"0"-140"-16,0 0 31 0,0 0 34 15,0 0-6-15,0 0-65 16,0 0-71-16,54-134-14 16,-1 134-31-16,2 6 22 15,-5 30-2-15,-7 13-34 16,-17 13-1-16,-17 14 13 16,-9 10-12-16,-29 6 3 15,-30 3-3-15,-16-4-1 16,-18-6 0-16,-1-11-6 15,2-21 5-15,17-16 1 16,16-18 0-16,20-16 7 0,22-3-7 16,17-15 8-1,0-17-16-15,10-5-2 0,22 9 10 16,8 4 9-16,10 18-2 16,2 6 20-16,1 0 9 15,1 30 7-15,3-2 14 16,-1 5-56-16,2-5-1 15,11-8-51-15,45-15-191 16,-12-5-460-16,-8 0-683 0</inkml:trace>
  <inkml:trace contextRef="#ctx0" brushRef="#br0" timeOffset="666">1569 500 1768 0,'0'0'312'0,"0"0"-213"16,0 0 91-16,0 0 90 16,-190-7-128-16,153 16-101 15,12 18-29-15,2 8-14 16,6 7-8-16,8 5 1 15,6 2 6-15,3 2-14 16,0-4 7-16,6-8-18 16,17-5-6-16,6-10-47 15,7-11 8-15,4-10 2 0,8-3-3 16,11-13 47-16,7-25-61 16,7-12-4-16,4-18 43 15,2-15-20-15,0-7-12 16,-11-5 27-16,-8-1 23 15,-18 14 21-15,-16 16 6 16,-12 15 65-16,-14 15 56 16,0 13-59-16,-17 15 55 15,-17 8 7-15,0 0-39 16,-6 31-9-16,1 20-42 16,2 14 5-16,5 12 2 15,9 5-40-15,10 7 0 0,4 2-7 16,4-6 0-16,5-4-10 15,0-10 10-15,0-13-18 16,0-17-6-16,0-12-60 16,5-15 6-16,4-9-16 15,7-5 17-15,4-13 46 16,9-27-78-16,4-6 60 16,7-2 18-16,-2-2-24 15,9 16 42-15,-4 13 13 16,-1 15 22-16,-2 6 54 15,-6 9-7-15,-8 28 15 16,-6 5-14-16,-6 6-49 16,-5-4-2-16,1-2-19 15,7-11-33-15,18-3-90 16,5-14-198-16,-7-8-299 0</inkml:trace>
  <inkml:trace contextRef="#ctx0" brushRef="#br0" timeOffset="1508">2812 653 1513 0,'0'0'559'16,"0"0"-408"-16,0 0-32 16,0 0 63-16,-176-9 31 15,120 26-72-15,0 14-83 16,10 1 15-16,14 3-49 15,13 3-18-15,11-4-6 0,8-3-28 16,8-4-83 0,28-6-11-16,10-10-63 0,8-9 6 15,12-2-78-15,4-4 59 16,-5-26 54 0,-10-1 79-16,-11 4 65 0,-19 5 0 15,-15 13 87-15,-10 9 117 16,0 0-16-16,0 9-41 15,0 19 0-15,-4 0-95 16,4-2-25-16,0-4-27 16,4-8-24-16,18-10 3 15,6-4-53-15,4 0 19 0,1-17 21 16,2-14 1-16,-2-4-23 16,-7-1 18-1,-3 7 35-15,-6 7 3 16,-11 16 29-16,1 6 31 0,-4 0 70 15,0 32-20-15,-3 7-53 16,3 3-40-16,-3-4-16 16,3-2-1-16,5-10 0 15,-5-8-1-15,0-9-23 16,-3-9-30-16,0 0 54 16,0 0 0-16,3-20-12 15,-3-11 1-15,11-3 11 16,-2-3-1-16,11 1-11 15,5 2-1-15,9 10 12 16,-2 6 1-16,7 16 12 16,-2 2 69-16,-5 2-30 0,1 28-2 15,-10 10 92-15,-7 0-95 16,-9 2-25-16,-7-5 3 16,0-3-24-16,0-11 19 15,-4-12-19-15,-5-5 0 16,-1-6-16-16,1 0-10 15,1-15-13-15,8-15-4 16,0-7-2-16,0-8 44 16,11 0-31-16,14 2 25 15,4 8-2-15,2 11 18 16,-5 15-8-16,-1 9 24 16,3 0 29-16,-6 26 55 0,1 10-58 15,-3 2-27-15,0 0 19 16,-8 2-34-16,5-15-9 15,-7-1-21-15,-4-8-137 16,-6-14-87-16,0-2-310 16,0 0-389-16</inkml:trace>
  <inkml:trace contextRef="#ctx0" brushRef="#br0" timeOffset="1744">2727 491 1733 0,'0'0'470'0,"0"0"-414"16,0 0-3-16,0 0 152 16,0 0-79-16,174-163-102 15,-124 149 12-15,-8 11-36 16,-10 3-82-16,-5 3-85 15,2 29-123-15,-6-2-101 16,-3-7-1125-16</inkml:trace>
  <inkml:trace contextRef="#ctx0" brushRef="#br0" timeOffset="1860">3297 322 1557 0,'0'0'527'0,"0"0"-352"15,0 0 24-15,0 0-7 0,0 0-51 16,0 0-141-16,235-164-68 15,-159 134-432-15,-7 0-1372 0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8:01:18.674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635 88 1373 0,'0'0'364'16,"0"0"-238"-16,0 0-28 15,0 0 107-15,0 0-38 16,0 0-5-16,0 0-89 0,-173-25-25 16,123 78 44-1,1 24-15-15,1 22 13 0,8 20 15 16,7 10-48-16,13 0-1 16,8-5-20-16,9-11-24 15,3-13 21-15,0-12-33 16,0-10-16-16,6-12-5 15,14-1-124-15,-4-20-188 16,-4-16-407-16</inkml:trace>
  <inkml:trace contextRef="#ctx0" brushRef="#br0" timeOffset="183">0 820 1918 0,'0'0'372'0,"0"0"-279"0,0 0 53 16,0 0-20-16,207-17-77 15,-116 11-49-15,56-13-56 16,-16 6-237-16,-16-8-499 0</inkml:trace>
  <inkml:trace contextRef="#ctx0" brushRef="#br0" timeOffset="417">1343 0 2116 0,'0'0'390'0,"0"0"-308"15,0 0 36-15,-164 234 137 16,115-116-78-16,7 8-83 15,11 1-61-15,14-12-31 16,17-12 20-16,0-18-22 16,23-16-84-16,53-17-116 15,-7-22-181-15,-4-18-429 0</inkml:trace>
  <inkml:trace contextRef="#ctx0" brushRef="#br0" timeOffset="917">1830 172 1980 0,'0'0'352'0,"0"0"-251"16,0 0-93-16,0 0 79 15,213 0 56-15,-151 0-77 16,0 0-29-16,-13 0 0 15,-10 0-2-15,-16 3 1 16,-20-3-23-16,-3 0 5 16,-12 2 78-16,-33-2-69 0,-15 0 2 15,-8 0-20-15,-5 0 5 16,-1 0 46-16,4 0-42 16,11 4-2-16,7-2 29 15,12 4-30-15,15 6 0 16,5 5-9-16,14 7-6 15,6 9 15-15,0 9-15 16,0 5 0-16,26 2-6 16,10 4 15-16,2-3-9 15,9-2 0-15,-1-4 0 16,-1-3 10-16,-2-4-10 16,-7-6-1-16,-7-4-10 15,-12-3 22-15,-14-6-11 16,-3 5 0-16,-9-2 0 15,-31 0 19-15,-10 4-19 0,-8-4-11 16,2-6 10 0,8-4-56-16,14-5-96 0,17-6-183 15,14-2-349-15,3-19-1267 0</inkml:trace>
  <inkml:trace contextRef="#ctx0" brushRef="#br0" timeOffset="1196">2233 65 2141 0,'0'0'529'16,"0"0"-455"-16,0 0 8 0,0 0 141 15,124 152-61-15,-84-73-78 16,-1 9 2-16,-4 6-57 15,-5 3-5-15,-13-3 24 16,-11 2-42-16,-6-10 7 16,-10-2-13-16,-22-4-4 15,-5-16-2-15,5-11-50 16,10-13-50-16,17-32-102 16,5-8-331-16,0 0-287 0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8:01:16.469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714 421 1485 0,'0'0'248'15,"0"0"-133"-15,0 0-21 16,0 0 102-16,0 0-26 0,0 0-59 15,-50-145-1-15,27 122-44 16,-6-1-17-16,-4 9 55 16,-2 7-46-16,-5 8 10 15,-5 3-46-15,2 44-16 16,-4 26 54-16,5 47-38 16,7 49 28-16,4-7 15 15,15-15-38-15,13-22 0 16,3-39-25-16,0 10-1 15,0 7 27-15,0-17-28 16,0-10 0-16,3-17-19 16,4-11-44-16,2-17-138 0,-6-21-136 15,-3-8-259 1,0-2-588-16</inkml:trace>
  <inkml:trace contextRef="#ctx0" brushRef="#br0" timeOffset="169">0 1069 582 0,'0'0'1297'16,"0"0"-1033"-16,0 0-174 15,0 0 112-15,0 0 21 16,0 0-134-16,235 3-75 16,-150 5-14-16,49-4-78 15,-21-4-240-15,-13 0-320 0</inkml:trace>
  <inkml:trace contextRef="#ctx0" brushRef="#br0" timeOffset="445">1519 0 2016 0,'0'0'472'15,"0"0"-421"-15,0 0 38 16,0 0 112-16,-91 229-33 16,44-117-71-16,1 12-58 15,6 5 40-15,6-1-46 16,11-7-21-16,6-10 39 0,14-17-50 16,3-14 6-16,0-13-7 15,26-15-43-15,13-15-98 16,30-19-166-16,-4-12-360 15,-9-6-611-15</inkml:trace>
  <inkml:trace contextRef="#ctx0" brushRef="#br0" timeOffset="757">1952 76 1901 0,'0'0'530'0,"0"0"-415"0,0 0-71 16,0 0 156-16,0 0-25 15,-152 153-89-15,100-84-15 16,3 0-56-16,-1 0 21 16,8-11-24-16,10-7-3 15,9-13 21-15,9-9-30 16,14-14 0-16,0-7 9 15,0-2-3-15,29-6-5 16,14 0-1-16,10 0 0 16,9 0-1-16,1 0-38 15,5 0-96-15,17 0-95 0,-17 0-396 16,-15 3-511-16</inkml:trace>
  <inkml:trace contextRef="#ctx0" brushRef="#br0" timeOffset="985">1967 292 2051 0,'0'0'319'16,"0"0"-203"-16,0 0 28 16,-40 155 92-16,40-69-6 15,0 8-134-15,0 7-60 16,0-2 15-16,0-4-50 0,0-13 16 15,0-6-17 1,0-13-35-16,0-14-52 0,0-13-246 16,8-15-324-16,1-15-464 0</inkml:trace>
  <inkml:trace contextRef="#ctx0" brushRef="#br0" timeOffset="1248">2167 177 1861 0,'0'0'395'0,"0"0"-303"16,0 0 99-16,0 0 1 0,164 158-8 15,-115-87-42-15,-7 11-69 16,-5 9-11-16,-14 10-35 15,-17-1-14-15,-6 0 22 16,-6-1-35-16,-28-9-39 16,2-8-59-16,2 1-201 15,10-21-403-15,11-25-1305 0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8:01:22.485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0 31 2629 0,'0'0'439'0,"0"0"-439"0,0 0-26 16,179-26 26-16,-106 26 0 15,4 0-16-15,45 2-210 16,-18 22-75-16,-19-3-547 0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8:01:22.667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0 0 2155 0,'0'0'1010'0,"0"0"-872"0,0 0-132 15,0 0 5-15,0 0 5 16,290 9-16-16,-154-9-103 15,-6-3-685-15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8:01:20.996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569 212 1594 0,'0'0'312'0,"0"0"-138"15,0 0-31-15,0 0 22 16,0 0 7-16,0 0-19 16,0 0-42-16,-139-133-53 0,99 136 24 15,-2 36-37-15,2 25 4 16,7 21-16-16,4 19-12 15,6 16 30-15,9 10-51 16,11-11 1-16,3-8 10 16,0-10-10-16,0-17-2 15,0-13-29-15,3-13-45 16,3-12-110-16,-1-20-164 16,-2-11-195-16,-3-15-33 0</inkml:trace>
  <inkml:trace contextRef="#ctx0" brushRef="#br0" timeOffset="169">0 751 1523 0,'0'0'308'0,"0"0"-181"16,0 0-23-16,0 0 118 16,0 0-27-16,193-29-119 15,-104 29-76-15,16 0-6 16,61-12-171-16,-25-3-193 15,-17-2-1528-15</inkml:trace>
  <inkml:trace contextRef="#ctx0" brushRef="#br0" timeOffset="400">1427 0 977 0,'0'0'1165'0,"0"0"-941"16,0 0-86-16,-215 173 90 16,152-70-31-16,7 16-41 15,11 4-27-15,19-2-77 16,15-9-31-16,11-9-4 16,8-18-17-16,30-13-23 15,48-11-116-15,-8-17-180 16,-2-23-411-16</inkml:trace>
  <inkml:trace contextRef="#ctx0" brushRef="#br0" timeOffset="712">1594 639 1879 0,'0'0'485'0,"0"0"-444"16,0 0-24-16,0 0 50 16,43-186 37-16,-20 132-21 15,-3 11-65-15,-4 2 36 16,-7 17 68-16,-6 15-16 16,-3 9 27-16,0 12-65 15,0 37-40-15,0 23 44 0,0 5-34 16,-3 5-22-16,0 1 6 15,3-10-22-15,0-14 0 16,0 0-51-16,17-15-129 16,22-11-125-16,-7-12-311 15,2-17-42-15</inkml:trace>
  <inkml:trace contextRef="#ctx0" brushRef="#br0" timeOffset="1001">2059 341 1422 0,'0'0'318'16,"0"0"-119"-16,0 0 58 15,0 0 7-15,0 0-33 16,193-91-60-16,-147 91-32 0,-4 3-58 16,-8 29-26-16,-18 18 41 15,-13 14-42-15,-3 10-16 16,-13 4 14-16,-16 1-25 15,-5-5 3-15,9-15-21 16,5-14-9-16,17-11 20 16,3-10-20-16,0-9-33 15,36-15-23-15,19 0-68 16,18-7-109-16,57-40-291 16,-14-5-84-16,-19 7-1179 0</inkml:trace>
  <inkml:trace contextRef="#ctx0" brushRef="#br0" timeOffset="1266">2793 14 2118 0,'0'0'380'0,"0"0"-276"16,0 0-47-16,0 0 108 15,0 0-3-15,0 0-74 16,187 189 24-16,-145-127-61 16,-6 8-9-16,-10 3 19 15,-14 7-44-15,-12 3 2 0,0 5-19 16,-6 0-18-16,-13-2-3 16,6 0-187-16,6-27-410 15,7-17-1052-15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8:01:33.220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32 468 1646 0,'0'0'305'0,"0"0"-216"16,0 0 11-16,0 0 104 16,0 0-18-16,0 0-55 15,-32 0-82-15,32 0-18 16,26-6 30-16,6-11-28 16,8-10-9-16,10-5-6 0,1-10 1 15,5-4 47 1,7-5-57-16,-4-5 6 0,-4 3 54 15,-2 7-9-15,-11 3-6 16,-13 17-11-16,-12 9-2 16,-8 11 31-16,-9 6-72 15,0 0 1-15,0 30 27 16,-6 19-14-16,-17 19 8 16,0 11-8-16,-2 7-13 15,2-1 35-15,3-8-36 16,3-10 0-16,4-8 20 15,4-9-19-15,1-11-2 16,2-5-5-16,0-3-14 16,3-8-5-16,3-2-117 0,6 3-177 15,23-7-199-15,4-7-253 0</inkml:trace>
  <inkml:trace contextRef="#ctx0" brushRef="#br0" timeOffset="316">1241 95 1862 0,'0'0'347'0,"0"0"-266"0,0 0 131 16,0 0 17-1,-93 220-48-15,59-129-60 0,-6 6-34 16,-6 6 22-16,4-1-59 16,-5-7-26-16,7-3 35 15,2-9-48-15,5-10-5 16,4-14-6-16,6-8 0 16,-1-14 17-16,9-7-17 15,1-9-79-15,8-4-80 16,6-13-197-16,0-4-264 15,17 0-256-15</inkml:trace>
  <inkml:trace contextRef="#ctx0" brushRef="#br0" timeOffset="884">1319 344 1750 0,'0'0'297'16,"0"0"-128"-16,0 0-98 15,0 0 110-15,0 0-9 16,0 0-105-16,183-46-5 16,-126 46-46-16,-6 23-15 15,2 6 53-15,-7 7-36 16,-14 5 35-16,-12 0-18 15,-16 2-1-15,-4-1 41 16,-11-3-68-16,-28-7-1 0,-4-2 32 16,1-9-38-16,-1-4 30 15,7-5-17-15,4-6-1 16,9-1 30-16,10-5-42 16,10 4 0-16,3-2-16 15,0 0 11-15,6 4 4 16,21 7-10-16,8 2 11 15,7 5-7-15,9 4 7 16,-3 8 0-16,1 7-1 16,1 4 1-16,-8 8-1 15,-10 2-11-15,-9-1 12 0,-12 4 40 16,-11-2-40-16,-3-3 0 16,-34-9 47-16,-8-5-24 15,-9-9-8-15,-5-3 9 16,-2-13-5-16,2-10 42 15,3-2-50-15,7 0-11 16,10-8 41-16,3-13-40 16,13 0 9-16,3 1-10 15,14 3-74-15,6-4-59 16,17 10-376-16,12-5-449 0</inkml:trace>
  <inkml:trace contextRef="#ctx0" brushRef="#br0" timeOffset="1373">2828 442 1676 0,'0'0'326'16,"0"0"-162"-16,0 0 98 15,0 0 24-15,0 0-86 16,0 0-107-16,0 0-1 16,-68-86-39-16,28 86 5 0,-8 8-23 15,-8 25-1-15,-7 8 44 16,-2 15-68-16,3 14 5 15,2 3 42-15,12 9-43 16,8 6 11-16,12 3-25 16,14 0 8-16,14 1 2 15,0 0-10-15,26-4 0 16,27-12-1-16,18-13 1 16,14-17-1-16,11-19-15 15,-8-22 16-15,-6-5-3 16,-17-5 3-16,-19-28 0 15,-29-1 0-15,-17-8 1 0,-17 4 11 16,-48-1-12-16,-20 13 0 16,-11 11-14-16,-15 15-67 15,23 17-248-15,23 7-618 0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8:01:50.570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255 254 1624 0,'0'0'268'0,"0"0"-181"0,0 0 85 16,0 0 27-16,0 0-4 15,0 0-60-15,-23-103-63 16,23 85-14-16,0 1-15 16,15-5-10-16,8 4 33 15,4 4-65-15,2 5 7 16,5 5 5-16,-2 4-7 15,7 0-5-15,1 19 0 16,2 16 16-16,-5 13 24 16,-9 7-41-16,-11 10 0 15,-17 6 11-15,0 6-4 16,-36-4-5-16,-24 1-2 16,-11-7 1-16,-8-8 23 15,0-13-24-15,5-9 0 0,5-16 4 16,16-12 14-16,14-9 20 15,16 0 10-15,11 0 3 16,12-13 27-16,0-4-77 16,15 3 9-16,24 2-2 15,12 6-7-15,3 6-2 16,9 0-5-16,2 0 6 16,-3 20 0-16,-3 5 0 15,-2-5 0-15,-6 3 4 16,-8-1-3-16,-7-9-1 15,-4 2-22-15,-5-3-55 0,-1-6-59 16,17-6-230-16,-7 0-297 16,-1-21-575-16</inkml:trace>
  <inkml:trace contextRef="#ctx0" brushRef="#br0" timeOffset="306">1522 0 1872 0,'0'0'360'16,"0"0"-255"-16,0 0 137 16,0 0 7-16,0 0-75 15,-49 210-65-15,9-110-39 0,-5 11-1 16,-11 13-21-16,-4 9-14 15,-2-2 35-15,0 3-69 16,3-11 14-16,7-7-7 16,10-15-1-16,5-25-6 15,8-18-9-15,10-16 9 16,2-19-1-16,11-8-105 16,6-15-47-16,0 0-176 15,6 0-550-15</inkml:trace>
  <inkml:trace contextRef="#ctx0" brushRef="#br0" timeOffset="998">1819 183 1205 0,'0'0'239'0,"0"0"-162"15,0 0 59-15,0 0 32 16,0 0-6-16,0 0-24 15,0 0-55-15,59-73 29 0,-36 62 18 16,11-2-31-16,4 1-19 16,9 3-32-16,4 6-2 15,2 3 19-15,-1 0-57 16,-3 12 14-16,-10 17 26 16,-11 9-17-16,-19 10-8 15,-9 8-17-15,-6 1 22 16,-34 1-4-16,-13-3-15 15,-5-8-10-15,-1-4 1 16,6-13 0-16,10-8-1 0,7-7 2 16,18-8 30-16,4-7 21 15,14 0-36-15,0 0 14 16,0 0-15-16,14-5-9 16,14-1-12-16,12 4 3 15,2 2 3-15,7 0-1 16,1 13-13-16,-1 14-7 15,-1 17 20-15,3 2 1 16,-9 2 4-16,-13 4-3 16,-9-2 6-16,-20-6-1 15,0 1 6-15,-17-8-12 16,-23-1 1-16,-11-10 7 16,-5-2 22-16,-1-9-29 15,3-6 30-15,-2-5 15 16,10 0-45-16,3-4 7 0,10 0 1 15,10 0-9-15,14-6-49 16,9-12-172-16,3 4-477 16,20-4-640-16</inkml:trace>
  <inkml:trace contextRef="#ctx0" brushRef="#br0" timeOffset="1411">3122 218 1204 0,'0'0'806'0,"0"0"-634"0,0 0-4 15,0 0-15-15,0 0 14 16,-173 19-60-16,108 33-62 15,-5 19 21-15,2 15 2 16,8 10-8-16,12 5-10 16,11 0-50-16,22 4 0 15,15-6 0-15,3-10 0 16,43-9-8-16,16-19 4 16,12-17-36-16,5-19 25 15,0-19-32-15,-7-6 32 16,-16-10-6-16,-17-21 21 15,-19-5 26-15,-20-4 22 0,-7 0 22 16,-45 4 4-16,-24 4-74 16,-15 8 18-16,0 13-18 15,1 11-47-15,10 11-84 16,20 25-390-16,27-3-919 0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8:02:10.052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0 237 1618 0,'0'0'344'0,"0"0"-168"0,0 0 20 16,0 0 5-1,0 0-55-15,61-105-29 0,-34 78-57 16,-1 0 4-16,3 4 8 15,4 2-49-15,1 7 5 16,4 5-15-16,1 5-5 16,1 4 35-16,2 0-43 15,-5 21 0-15,-5 12 18 16,-10 8-12-16,-11 9-6 16,-11 4 0-16,0 4 0 15,-33 1 18-15,-10-3-18 16,-2-5 0-16,-1-7 24 0,6-12-18 15,9-8 28 1,3-13-2-16,13-5-22 0,4-6 38 16,8 0-14-1,3 0-26-15,0 0 7 0,0 0-14 16,23 0-2-16,6 0-8 16,11 2 9-16,-1 20-11 15,7 8-2-15,-4 4-6 16,1 10 10-16,-4 0-3 15,-5 1 4-15,-15-4 7 16,-10-3 1-16,-9-5-11 16,0-1 11-16,-22-5 0 0,-15-6 12 15,-5-6-10 1,-4-4 16-16,-3-5-17 0,-4-6 1 16,5 0 30-16,5 0-32 15,1 0 0-15,13 0-10 16,6 0 3-16,9 0-58 15,14 0-177-15,6-3-456 16,20-3-165-16</inkml:trace>
  <inkml:trace contextRef="#ctx0" brushRef="#br0" timeOffset="311">1230 61 1940 0,'0'0'468'15,"0"0"-301"-15,0 0-76 16,0 0 124-16,0 0 43 16,-59 197-150-16,24-100-54 15,-4 11 36-15,-1-3-45 16,4-3 7-16,-1-7-28 15,2-13-13-15,5-11 4 16,1-8-15-16,3-10 0 16,4-10-6-16,2-7-35 15,6-10-25-15,5-2-100 16,9-15-205-16,0-3-277 0,0-6-148 16</inkml:trace>
  <inkml:trace contextRef="#ctx0" brushRef="#br0" timeOffset="819">1440 217 1674 0,'0'0'383'0,"0"0"-193"15,0 0-75-15,0 0 65 16,0 0 3-16,181-82-78 15,-124 82-32-15,13 0-72 16,-1 26 40-16,-4 13 25 16,-9 4-38-16,-24 8-1 0,-21 2-26 15,-11 5 5-15,-23-4 19 16,-24-1-25-16,-5-9 0 16,-1-9 20-16,1-5-20 15,10-13 0-15,5-8-2 16,15-3 2-16,9-6 34 15,13 0-34-15,0 0 0 16,0 0-1-16,23 0-13 16,12 9 13-16,5 6-8 15,2 8 9-15,1 6-6 16,2 7 6-16,2 4 0 16,-1-4 21-16,-4 5-7 0,-13 1-4 15,-15-3-8-15,-14-1 13 16,0-5 25-16,-34-4-31 15,-14-2 6-15,-8-7 11 16,-7-5-26-16,6-7 15 16,4-5-14-16,7-3 1 15,10 0 16-15,10-3-18 16,12-14-68-16,14-12-115 16,0 2-439-16,17 3-408 0</inkml:trace>
  <inkml:trace contextRef="#ctx0" brushRef="#br0" timeOffset="1207">2871 161 2250 0,'0'0'376'0,"0"0"-166"15,0 0-17-15,0 0-9 16,0 0-66-16,-199 47-58 16,142 11-24-16,4 16 29 15,11 12-47-15,10 6-3 16,15-4 3-16,14 0-18 16,3-2 0-16,23-7-12 15,25-2 12-15,22-9-12 16,15-12-33-16,7-16 27 0,-1-12-15 15,-6-17-1 1,-15-11 2-16,-22 0 3 0,-22-26 29 16,-26-10 35-16,0 1-34 15,-46-3 14-15,-25 9-3 16,-17 6-11-16,-2 10-1 16,8 13-6-16,14 8-17 15,25 26-158-15,21-1-809 0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8:02:18.977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507 0 1392 0,'0'0'321'0,"0"0"-179"16,0 0-41-16,0 0 150 16,0 0-29-16,0 0-55 15,3-20-56-15,-42 56-96 16,-13 13 26-16,-10 16 21 15,-8 6-15-15,8 2 39 16,4-1-51-16,5-7-10 16,14-7 32-16,7-13-39 15,9-8 7-15,9-7-1 0,8-6-12 16,6-6 44-16,0-8-55 16,3 1 9-16,23-9 35 15,17-2-44-15,7 0 31 16,10-8-22-16,7-14-4 15,5-1-3-15,-4 5-3 16,2 3-1-16,-5 11-5 16,-10 4-53-16,-10 0-52 15,-8 0-89-15,-21 17-100 16,-9 6-245-16,-7-5-157 0</inkml:trace>
  <inkml:trace contextRef="#ctx0" brushRef="#br0" timeOffset="264">649 257 1475 0,'0'0'277'0,"0"0"-103"16,0 0 43-16,0 0 86 16,0 0-105-16,0 0-82 15,0 0 36-15,-20 221-53 16,9-112-20-16,-5 9 11 15,-4-6-70-15,5-9-14 16,-5-11 25-16,0-13-30 16,3-17-1-16,1-9-37 0,4-12-35 15,1-5-84 1,2-16-180-16,6-5-248 0,3-12-90 0</inkml:trace>
  <inkml:trace contextRef="#ctx0" brushRef="#br0" timeOffset="538">1434 130 1876 0,'0'0'533'0,"0"0"-419"16,0 0 13-1,-40 160 76-15,4-66 6 0,-4 15-112 16,-2 14-34-16,-4 7-27 16,7 0-13-16,4-12 32 15,4-10-49-15,9-15-5 16,5-20-1-16,8-12-31 16,3-15-32-16,6-12-173 15,0-10-347-15,0-17-175 0</inkml:trace>
  <inkml:trace contextRef="#ctx0" brushRef="#br0" timeOffset="1002">1774 333 1835 0,'0'0'467'0,"0"0"-373"15,0 0 59-15,0 0 16 16,173-20-45-16,-117 20-51 16,1 26-5-16,-12 10-55 15,-16 6 11-15,-15 4-4 16,-14 5-14-16,-6 2-6 16,-34-4-2-16,-6 2 2 15,-4-13 13-15,5-6-12 16,5-10-1-16,18-11 9 15,12-5-9-15,10-4 0 16,0-2-24-16,26 0 21 0,14 6-18 16,8 9 9-1,5 10 11-15,-1 6 1 0,1 11 0 16,-7 8 13-16,-11-1-13 16,-8 1 33-16,-18 2 33 15,-9-6-57-15,0 1 39 16,-36-2-5-16,-16-4-11 15,-7-8-17-15,0-8 1 16,4-7-1-16,5-12 2 16,10-6-17-16,15 0-18 15,5-3-65-15,20-30-105 16,0 1-428-16,13-1-576 0</inkml:trace>
  <inkml:trace contextRef="#ctx0" brushRef="#br0" timeOffset="1352">3107 375 2181 0,'0'0'561'0,"0"0"-423"15,0 0 39-15,0 0-6 16,-203 100-50-16,135-26-41 15,5 15-41-15,13 5 1 16,15 2-4-16,22-1-34 0,13-4-4 16,3-4 2-1,42-8-3-15,20-12-9 0,17-13-7 16,11-16 7-16,-5-15 1 16,-3-17-32-16,-16-6 41 15,-19-6-10-15,-24-21 12 16,-23-5 9-16,-3 0 0 15,-43 2 20-15,-25 10-29 16,-22 5-3-16,-4 12 3 16,-25 3-39-16,22 27-166 15,21-1-783-15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8:02:21.532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13 0 1258 0,'0'0'363'16,"0"0"-188"-16,0 0-138 16,0 0 61-16,0 0 51 15,0 0-119-15,0 0-30 16,9 50-126-16,-18-7-205 0,-4-6-1265 15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5:59:50.428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91 246 2006 0,'0'0'577'16,"0"0"-494"-16,0 0-77 15,0 0 104-15,0 0 65 16,0 0-107-16,39-165-54 15,-10 138-13-15,8 3 54 0,-1 7-37 16,4 8 9-16,2 9 35 16,-7 0-28-16,1 9 10 15,-7 23-14-15,-4 12-29 16,-16 12 51-16,-9 6-52 16,-6 9 6-16,-40 3 32 15,-13 3-38-15,-14-4 13 16,-1-5-13-16,4-12 0 15,18-14 12-15,13-17-12 16,19-10-22-16,11-9 21 16,9-3-9-16,0-3 9 15,0 0-6-15,9 0 7 16,17 0-4-16,10 5 14 0,7 7-4 16,13 5 24-1,6 2-9-15,9-4 9 0,11-7-24 16,3-3-4-16,7-5-4 15,12 0-97-15,-22-5-363 16,-25-7-477-16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8:02:21.725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0 0 1592 0,'0'0'242'16,"0"0"-131"-16,0 0-29 15,0 0-35-15,0 0-47 16,0 0-246-16,0 0-1497 0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8:02:21.940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0 0 1702 0,'0'0'357'0,"0"0"-203"16,0 0-60-16,0 0-61 15,0 0-33-15,0 0-64 0,0 0-135 16,3 96-57 0,-3-71-493-16</inkml:trace>
  <inkml:trace contextRef="#ctx0" brushRef="#br0" timeOffset="177">26 400 1664 0,'0'0'325'0,"0"0"-177"16,0 0-136-16,0 0-12 0,0 0-126 16,0 0-463-16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8:02:23.552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0 489 1437 0,'0'0'364'0,"0"0"-271"0,0 0-59 16,0 0 102-16,0 0 51 15,0 0-62-15,0 0-57 16,213-95-34-16,-154 64 14 16,3-13-42-16,-1-4 3 15,-2 4 1-15,-6-2 8 16,-10 4 7-16,-7 3 11 16,-10 1 24-16,-9 11 36 15,-8 7-10-15,-3 8 12 16,-6 9-8-16,0 3 16 15,0 6-50-15,0 35-50 16,-20 19 33-16,-2 18 0 16,-4 8-33-16,3 12 9 0,0-8 4 15,7-4-1 1,2-12-4-16,5-3-13 0,3-19 12 16,-2-6-13-1,5-12-2-15,0-7-8 0,3-8-32 16,0-7-27-16,-3 1-94 15,3-10-217-15,0 0-246 16,0-3-173-16</inkml:trace>
  <inkml:trace contextRef="#ctx0" brushRef="#br0" timeOffset="302">1103 107 1802 0,'0'0'499'15,"0"0"-358"-15,0 0-95 16,0 0 180-16,0 0 16 16,-37 212-121-16,12-121-31 15,2 12-21-15,-3 3-15 16,0-6 32-16,2 3-45 15,1-5 4-15,3-19-32 16,8-5 10-16,-2-16-35 16,5-13 12-16,6-12-56 15,-1-20-28-15,4-13-160 0,0 0-311 16,4 0-82-16</inkml:trace>
  <inkml:trace contextRef="#ctx0" brushRef="#br0" timeOffset="803">1290 371 1773 0,'0'0'488'0,"0"0"-375"16,0 0 6-16,0 0 61 15,167-54-1-15,-108 54-46 16,3 0-109-16,0 0 43 0,-4 25 20 15,-15 2-57 1,-13 11 19-16,-16 10-34 0,-14-2-9 16,-5 4 30-16,-30-3-36 15,-7-2 0-15,-5-10 19 16,4-3-18-16,8-10 7 16,5-5-8-16,15-11 0 15,7-4 7-15,8-2-7 16,0 0 0-16,0 0-7 15,11 6-6-15,14 0 11 16,7 3 1-16,5 10 1 16,5-1-15-16,1 10 13 15,-1 9 2-15,-2 3 9 16,-7-6-3-16,-10 11-4 0,-6-6 7 16,-14 2-8-16,-3-3 38 15,0-6-39-15,-28-5 0 16,-10-1 17-16,-4-10-16 15,-5 1 0-15,4-11 8 16,1-6-9-16,7 0 0 16,1 0-3-16,9 0-60 15,5-6-27-15,14 0-178 16,1-1-409-16,5 3-436 0</inkml:trace>
  <inkml:trace contextRef="#ctx0" brushRef="#br0" timeOffset="1306">2550 481 1876 0,'0'0'548'16,"0"0"-402"-16,0 0-25 16,0 0 132-16,0 0-55 15,0 0-93-15,0 0-62 16,-91-47-20-16,58 55 11 0,-7 18 38 16,-2 13-60-1,-1 5 15-15,-3 9 24 0,7 5-24 16,3-1-9-16,7 5-6 15,9-3-6-15,6 3 1 16,11 3-6-16,3-13-1 16,0 2 6-16,17-10-6 15,12-4-22-15,10-7-23 16,4-10 3-16,2-7 28 16,5-10-41-16,-7-6 44 15,-4 0 11-15,-7 0 0 16,-12-22 0-16,-9 5 2 15,-11 3 26-15,0-7 31 16,-37 4-59-16,-11 4 8 16,-12 5 2-16,1 2-10 0,0 6-8 15,7 0-40-15,-4 12-129 16,17 14-353-16,7 1-787 0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8:03:42.926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2141 1951 1639 0,'0'0'364'0,"0"0"-272"15,0 0-14-15,0 0 126 16,0 0-52-16,0 0-70 16,0 0-9-16,108 23 47 15,-29-23 10-15,23 0-32 16,19 0-9-16,38 0-18 15,42 0-19-15,40 0 23 16,16 0-53-16,-18 0-21 16,-18 0 34-16,-54 0-34 15,-25 0 16-15,-38 0-17 0,-16 0 0 16,11 0 18-16,-5 0-16 16,-1-3-2-16,-25-2 10 15,-25-1-10-15,-20 1-28 16,-10 3-37-16,-10 2-68 15,-3-13-33-15,0-3-305 16,0-1-278-16</inkml:trace>
  <inkml:trace contextRef="#ctx0" brushRef="#br0" timeOffset="240">6228 1041 2558 0,'0'0'378'0,"0"0"-341"15,0 0-31-15,0 0 3 16,0 0-9-16,0 0-258 15,0 0-593-15,0-16-943 0</inkml:trace>
  <inkml:trace contextRef="#ctx0" brushRef="#br0" timeOffset="388">6257 1609 2664 0,'0'0'550'0,"0"0"-481"15,0 0-54-15,0 0 21 16,0 0-36-16,0 0-141 16,0 0-791-16</inkml:trace>
  <inkml:trace contextRef="#ctx0" brushRef="#br0" timeOffset="-1818">2849 174 1423 0,'0'0'237'0,"0"0"-160"16,0 0-30-16,0 0 124 16,0 0 36-16,0 0-14 15,-31-62-44-15,16 42-49 16,-5-1 13-16,-2 3-29 0,-9-4-2 15,-4 5-4-15,-7 9-62 16,-11 5 10-16,-10 3-5 16,-11 5-21-16,-5 27 38 15,-3 20-38-15,3 13 8 16,11 17 17-16,8 9-25 16,21 9 15-16,13 3 2 15,23 1-16-15,3-7 31 16,6-9-21-16,31-7-2 15,11-18 10-15,11-10-18 16,17-14 0-16,9-16 0 16,16-17 0-16,8-6-1 15,8-12-34-15,1-32-114 0,27-41-156 16,-34 8-347-16,-26 2-368 0</inkml:trace>
  <inkml:trace contextRef="#ctx0" brushRef="#br0" timeOffset="-1239">3370 178 474 0,'0'0'1567'0,"0"0"-1310"0,0 0-159 15,0 0 31 1,0 0 97-16,-5 167-39 0,5-82-111 15,0 9 8 1,0 11-36-16,0-5-3 0,0-1 10 16,5-7-55-16,1-10 1 15,-3-11-1-15,0-19 6 16,-3-14-12-16,0-13-25 16,0-16-50-16,0-9 66 15,0 0-21-15,0-30-22 16,0-21-16-16,-9-15-5 15,-8-21 51-15,-3-10 5 16,-3-11 2-16,4-7 11 16,2 8-24-16,8 13 29 15,9 17 5-15,0 27 17 0,6 18 6 16,20 17 0-16,10 12-2 16,7 3 44-16,5 0-18 15,8 18-10-15,10 7 11 16,2 12-36-16,11 0 9 15,3 11-6-15,3 2 12 16,-3 9 15-16,-13 6-20 16,-16 2-10-16,-21 8 21 15,-25 4-21-15,-7 1 5 16,-33 2-11-16,-26 0 0 16,-16-8 4-16,-4-6-10 15,-3-13-1-15,8-13-10 16,7-15 10-16,15-12-25 15,10-15-38-15,13 0-50 16,24-57-134-16,5-2-461 0,0-6-566 0</inkml:trace>
  <inkml:trace contextRef="#ctx0" brushRef="#br0" timeOffset="-730">4393 233 2046 0,'0'0'478'0,"0"0"-442"16,0 0 1-16,0 0 203 0,0 0-83 16,0 238-81-16,0-135-10 15,0 6-1-15,0 1-1 16,5-4-38-16,4-9-13 15,-3-9 1-15,5-11-8 16,-5-18-7-16,0-16 1 16,-6-13 0-16,4-15-1 15,-4-15-1-15,0 0 2 16,0-23-7-16,0-28-5 16,0-14-8-16,-7-20 5 15,-2-14 2-15,-5-17 4 16,2-7-21-16,-5-5 15 15,6 9 7-15,2 15 1 0,6 24 7 16,3 25 1 0,0 19 13-16,0 15 13 0,15 13-26 15,19 2 4-15,11 6 3 16,15 0 1-16,11 0-9 16,8 0 1-16,9 0 5 15,5 0 2-15,-2-6 5 16,-3-3-13-16,-12 1 2 15,-20-1-2-15,-18 5-14 16,-21 4-100-16,-17 0-180 16,-9 0-179-16,-25 0-316 0</inkml:trace>
  <inkml:trace contextRef="#ctx0" brushRef="#br0" timeOffset="-494">4370 790 1923 0,'0'0'371'0,"0"0"-306"16,0 0 49-16,0 0 132 16,0 0-40-16,0 0-97 15,210 0-61-15,-125 0-5 16,5 0-3-16,4 0-40 15,-6 0-63-15,5 0-273 16,-25 3-359-16,-29 5-1267 0</inkml:trace>
  <inkml:trace contextRef="#ctx0" brushRef="#br0" timeOffset="1816">619 7649 439 0,'0'0'961'0,"0"0"-755"16,0 0-96-16,0 0 50 0,0 0 75 15,0 0-62-15,0 0-80 16,0 38-35-16,0-3-12 16,0 24 58-16,0 19 16 15,0 15-15-15,0 9 7 16,0-1-63-16,-3 0 8 15,0-8-23-15,-4-9-14 16,4-10-7-16,3-15 4 16,0-12-10-16,0-12 13 15,0-15-10-15,0-8-10 16,0-5 2-16,0-7 7 16,0 0 15-16,0-30-17 15,0-20-7-15,0-21-18 16,0-17-21-16,0-19 6 15,0-8 14-15,0-2 2 0,-4 3 16 16,-2 6-5-16,2 17 6 16,4 20-6-16,0 19 15 15,0 19-4-15,0 13 13 16,0 8 1-16,4 6 17 16,12 2-28-16,6 4 5 15,9 0 13-15,8 0-13 16,4 0 2-16,2 0 2 15,7 0-16-15,4 6 23 16,0 1-18-16,7-7 5 16,-1 0-8-16,0 0 9 15,-4 0-24-15,1 0-29 16,-9-9-98-16,-18-8-182 16,-12 4-426-16,-20 2-1170 0</inkml:trace>
  <inkml:trace contextRef="#ctx0" brushRef="#br0" timeOffset="2072">492 8211 1817 0,'0'0'299'0,"0"0"-245"16,0 0 72-16,0 0 117 16,0 0-69-16,0 0-60 0,206 21-44 15,-141-21-21-15,4-6 8 16,7-2-57-16,24-9-37 16,-18 1-220-16,-12 4-462 0</inkml:trace>
  <inkml:trace contextRef="#ctx0" brushRef="#br0" timeOffset="2448">2064 7306 1667 0,'0'0'345'16,"0"0"-179"-16,0 0-74 16,0 0 74-16,0 0 48 15,-136 159-62-15,77-39-52 16,-12 47 14-16,-5 43-25 15,7 10 22-15,18-11-18 16,20-43-50-16,19-49-11 0,5-26-19 16,7-20-11-1,0 6 10-15,10-1-12 0,19 1-41 16,14-20-77-16,22-16-135 16,-6-21-281-16,-6-14-275 0</inkml:trace>
  <inkml:trace contextRef="#ctx0" brushRef="#br0" timeOffset="3093">2033 8349 1728 0,'0'0'313'0,"0"0"-234"16,0 0 4-16,0 0 127 15,0 0-50-15,0 0-112 16,0 0-20-16,131-131 35 15,-95 120 8-15,4 11-6 16,-8 0-19-16,-2 8-13 16,-10 27 6-16,-8 12-39 0,-12 12 16 15,0 6-14-15,-6 9 4 16,-23-3-6-16,-1-6-2 16,4-9-11-16,3-19 4 15,9-9-18-15,5-18-6 16,9-10-12-16,0 0-7 15,0-23-33-15,29-21-64 16,7-12-13-16,10-11 21 16,4-4 5-16,-1 0 76 15,-1 9 33-15,-5 6 23 16,-10 11 4-16,-7 13 31 16,-9 8 105-16,-11 14 56 15,-6 7-3-15,0 3-24 0,0 0-26 16,0 13-58-16,-14 23-1 15,-9 14-33-15,4 9 26 16,3 4-13-16,3-3-42 16,7 1 9-16,6-12-3 15,0-1-22-15,3-11 14 16,20-7-16-16,13-7 0 16,7-11-11-16,11-12-76 15,36-15-61-15,-16-22-467 16,-12-11-369-16</inkml:trace>
  <inkml:trace contextRef="#ctx0" brushRef="#br0" timeOffset="3460">2710 7564 2107 0,'0'0'363'0,"0"0"-265"15,0 0-67-15,0 0 60 16,0 0 115-16,0 0-70 16,0 0-75-16,210 117-7 0,-137-58-4 15,1 12 31 1,5 5-8-16,-3 10-51 0,-7 5-4 15,-18 10 9-15,-11 1-9 16,-21 10-1-16,-19 5-17 16,0 2 11-16,-36-7-2 15,-13-12-9-15,-5-11-27 16,-2-18 13-16,2-12-41 16,12-18-36-16,7-27-80 15,8-14-195-15,11 0-389 0</inkml:trace>
  <inkml:trace contextRef="#ctx0" brushRef="#br0" timeOffset="3815">4184 8274 2316 0,'0'0'505'0,"0"0"-460"15,0 0 43 1,0 0 121-16,0 0-80 0,0 0-59 16,0 0-56-16,197-21-14 15,-129 12 0-15,4 6 0 16,20 3-93-16,-17 0-284 16,-25 0-491-16</inkml:trace>
  <inkml:trace contextRef="#ctx0" brushRef="#br0" timeOffset="4030">4118 8752 958 0,'0'0'1929'0,"0"0"-1670"16,0 0-211-16,0 0-5 15,0 0 49-15,0 0-37 16,204 8-43-16,-113-8-12 16,56-33-108-16,-19 3-391 15,-16 1-767-15</inkml:trace>
  <inkml:trace contextRef="#ctx0" brushRef="#br0" timeOffset="6487">7534 2319 1242 0,'0'0'223'0,"0"0"-166"16,0 0 13-16,0 0 65 16,0 0 23-16,0 0-49 15,0 0-50-15,0 0 8 16,0 0-33-16,-3 0-14 16,-2 0 13-16,-4 0-33 15,-5 0 0-15,-1 0 0 16,-4 0-4-16,-9 0 3 0,5 11 0 15,-2 7 1-15,-1 2 0 16,0 5 0-16,-1 2-1 16,4 1 0-16,0 9 1 15,0 1-1-15,1 8-2 16,-1 7 3-16,0 6 2 16,3 6-2-16,0 3 0 15,7 3 0-15,1 8 1 16,4 3 15-16,5 9-9 15,3 4 5-15,0 3 24 16,0-2-21-16,0 4 11 16,0-5-2-16,0-4-6 0,0 2 2 15,0-7-11 1,0 4 18-16,0-2 1 0,0 0-12 16,0 1 11-16,3-4-5 15,0-1-4-15,2-2 8 16,1-3-19-16,3 1 9 15,1 2 7-15,0 3-22 16,0 1 17-16,2-2-2 16,2 6-2-16,0-5 17 15,-2-2-29-15,5 1 24 16,-4-1 3-16,-1 0-16 16,2 4 39-16,-8 3-17 15,2 10-2-15,-8 6 31 0,0 13-28 16,0 0-12-1,0 5 12-15,0 4-23 0,0-5 8 16,0-1-11-16,0 1-1 16,-11-5 18-16,2 1-21 15,-5 0 17-15,-2-4 10 16,-4-7-26-16,-6 2 4 16,0-7-2-16,-10 0-8 15,-7 0 29-15,-8-3-30 16,-9-3 0-16,-8-2-1 15,-5-6 2-15,-6-9 4 16,-3-7-5-16,2-10 0 16,1-9 14-16,6-9-14 0,8-6-2 15,10-13 2 1,12-6 0-16,7-5 11 0,13-9-11 16,9 1 0-16,5-7 0 15,6 1 0-15,3-1 0 16,0 0-2-16,0 0-10 15,0 0-1-15,6 0-2 16,14 0 0-16,3 3 3 16,9 3 0-16,1 1-5 15,10 5 17-15,-1-1 0 16,7 7 0-16,4 6-1 16,-1 5 1-16,1 11-7 15,-2 14 7-15,0 8-2 16,-9 10-7-16,-7 4 17 15,-2 6-14-15,-10 9 6 0,0 7 0 16,-3 4 12-16,-4 8-12 16,-2 1 0-16,-2 7 22 15,-6-1-5-15,5 9 1 16,-8-1-5-16,3 5-5 16,-1 0-1-16,-2-4-7 15,0 4 0-15,-3 0 10 16,0 2-9-16,0 4 0 15,0 0-1-15,0-4 0 16,0 2 4-16,0-9-4 16,-3-1 0-16,-8 3 6 15,2-6-5-15,-2 2-1 16,5 1 1-16,-3 0 0 0,-5 0 10 16,4-1-11-16,-2 2-3 15,-2-5-3-15,2 1 12 16,-2-1-12-16,3 5 6 15,2-5 0-15,0-2 3 16,-1 3-3-16,4-2 0 16,-5 1 4-16,5-7-4 15,-3 8-1-15,1-2 1 16,2-1 0-16,0-4 9 16,-2-2-9-16,5-2 0 15,-3-4 4-15,-1-6-4 16,4 1-1-16,0-2-14 15,0-5 15-15,3 0 10 16,-3 7-10-16,0-9-3 0,-1-2 2 16,0 2 2-16,1-4-2 15,0 0-5-15,3-1 6 16,-3-2 10-16,3-3-10 16,0 2 0-16,0-11-1 15,0-4 2-15,0 1-2 16,3 1-7-16,3-6 8 15,5-1 16-15,-5 3-16 16,4-2-5-16,-1-6 5 16,2 0 0-16,-2 0 0 15,5 0-2-15,-2-1 2 16,5-2 27-16,-1 3-26 16,7 4 4-16,6-8-4 0,1 1 0 15,5-8-1-15,5-4-58 16,25-3-97-16,-9-15-185 15,-3-7-543-15</inkml:trace>
  <inkml:trace contextRef="#ctx0" brushRef="#br0" timeOffset="7729">104 10837 1639 0,'0'0'324'0,"0"0"-187"15,0 0-79-15,0 0-1 16,0 0 80-16,0 0-9 16,102 0-81-16,-43 0-26 15,7 0-21-15,10 0-24 16,-17 0-207-16,-21 0-495 0</inkml:trace>
  <inkml:trace contextRef="#ctx0" brushRef="#br0" timeOffset="7925">0 11215 2112 0,'0'0'376'0,"0"0"-294"16,0 0-36-16,0 0 39 16,0 0 3-16,0 0-30 15,167 36-58-15,-55-37-63 16,-18-25-166-16,-12-7-423 0</inkml:trace>
  <inkml:trace contextRef="#ctx0" brushRef="#br0" timeOffset="8482">1078 10424 1957 0,'0'0'540'16,"0"0"-417"-16,0 0-112 15,0 0 35-15,0 0 170 16,-5 218-135-16,5-126-48 16,5 4 2-16,4 5-34 0,2-3 21 15,-2-10-22 1,1-12 0-16,-1-13 0 0,1-20 0 16,-6-13-33-16,-1-15 12 15,-3-15-36-15,0 0 21 16,0-29-26-16,0-22-22 15,0-20 68-15,0-15-10 16,-10-9 17-16,-10-18 9 16,-3-4 0-16,0-1 4 15,0-1-4-15,7 16 0 16,10 14 11-16,6 22-5 16,0 20 1-16,25 12 22 15,15 11-22-15,16 12 21 16,6 10-14-16,10 2 11 15,4 0 10-15,-2 20-34 0,-4 13-1 16,-15 6 36 0,-13 7-24-16,-16 7 9 0,-18 8-14 15,-8 4 5-15,-31 5 17 16,-26 2-29-16,-13-7 0 16,-2-9-6-16,4-18 6 15,9-13-17-15,9-21-44 16,15-12-66-16,12-27-159 15,12-7-499-15</inkml:trace>
  <inkml:trace contextRef="#ctx0" brushRef="#br0" timeOffset="8793">2095 10107 1803 0,'0'0'389'0,"0"0"-305"16,-76 159 48-16,42-65 107 16,-3 35-40-16,1 40-86 15,7-10-41-15,9-12-11 16,11-19 43-16,9-35-67 0,0 7-19 15,0-4-4 1,6-12-14-16,17-19-10 0,0-15-68 16,5-18-74-16,19-26-144 15,-9-6-348-15,-4 0-501 0</inkml:trace>
  <inkml:trace contextRef="#ctx0" brushRef="#br0" timeOffset="9128">2401 10389 2114 0,'0'0'490'0,"0"0"-429"0,0 0-15 15,0 0 174-15,0 0-62 16,0 0-104-16,0 0-16 16,85 118 34-16,-40-38-51 15,10 15 58-15,1 10-34 16,0 3-17-16,4-1 8 16,-9-10-21-16,2-8 2 15,-10-13-10-15,-5-11 2 16,-8-13-18-16,-4-12-19 15,-9-11-38-15,-14-20-103 16,-3-9-333-16,0 0-267 0</inkml:trace>
  <inkml:trace contextRef="#ctx0" brushRef="#br0" timeOffset="9474">2249 11471 1987 0,'0'0'342'0,"0"0"-281"0,0 0 1 16,0 0 173-1,0 0-104-15,0 0-69 0,0 0-28 16,132-203 6-16,-74 120 41 15,11-15-65-15,6-10 25 16,7-10 14-16,3 1-28 16,-3 4 15-16,-6 10-12 15,-11 14-16-15,-10 19 30 16,-13 17-43-16,-11 15-1 16,-8 14 0-16,-14 12-15 15,-2 6-105-15,-7 6-198 16,0 0-311-16,0 9-663 0</inkml:trace>
  <inkml:trace contextRef="#ctx0" brushRef="#br0" timeOffset="10104">3877 10321 1704 0,'0'0'389'15,"0"0"-269"-15,0 0-1 16,0 0 141-16,0 0-69 16,0 0-119-16,0 0-28 0,-82 92-36 15,36-51 17-15,-4 6 10 16,-1 4-23-16,-3-2 1 16,6-2 14-16,8-5-6 15,8-4 15-15,13-5-36 16,5-4 0-16,11 1 14 15,3-4-13-15,0-2-1 16,0 1 0-16,20 0 0 16,-1 4 16-16,7 1-16 15,0 3 0-15,4 1 11 16,-1 6-5-16,5-6 1 16,-2 3-7-16,4-6 0 0,-7-2-1 15,1-5-49 1,-4-7-174-16,-9-7-231 15,-8-8-268-15</inkml:trace>
  <inkml:trace contextRef="#ctx0" brushRef="#br0" timeOffset="10347">3330 11474 1987 0,'0'0'610'16,"0"0"-545"-16,0 0-59 15,0 0 69-15,0 0 113 0,0 0-85 16,0 0-70-16,108 108-18 16,-63-90 0-16,9-3-15 15,23-9-14-15,-15-6-241 16,-5 0-469-16</inkml:trace>
  <inkml:trace contextRef="#ctx0" brushRef="#br0" timeOffset="10947">4188 10964 2141 0,'0'0'472'0,"0"0"-428"16,0 0-29-16,0 0 187 16,0 0-81-16,0 0-57 15,0 0-53-15,131-103-10 16,-89 103 34-16,-2 11-22 15,-8 21-5-15,-2 13-1 16,-10 8 2-16,-11 3 3 16,-6 0-12-16,-3-5-12 0,0-11 2 15,0-6-5 1,-12-11 7-16,1-6 7 0,5-11-35 16,3-3 35-16,3-3-32 15,0 0-43-15,0-9-6 16,0-19-48-16,12-8 0 15,19-10-2-15,4-6 7 16,7-4 2-16,1 3 20 16,-1 5 44-16,-2 8 59 15,-10 4 32-15,-10 13 55 16,-11 8 113-16,-9 12 14 16,0 3-9-16,0 0-48 15,-17 15-92-15,-9 18 20 16,-6 10-33-16,-1 8-20 15,7 2 31-15,6 3-32 0,10-4 6 16,7 1-5-16,3-9-31 16,0-5 38-16,16-5-39 15,13-6-15-15,11-10 5 16,10-7-23-16,30-11-79 16,-7-11-213-16,-13-16-550 0</inkml:trace>
  <inkml:trace contextRef="#ctx0" brushRef="#br0" timeOffset="11329">4960 10248 2126 0,'0'0'373'16,"0"0"-290"-16,0 0-62 16,0 0 179-16,0 0 2 15,0 0-123-15,174 83-21 16,-105-39 50-16,5 11-20 0,5 13 1 15,-3 9-44 1,-5 8-8-16,-8 10 31 0,-15 5-35 16,-11 9 1-16,-18 8-4 15,-19 1-22-15,0 4-8 16,-36-1-50-16,-16-13-77 16,-36 7-51-16,12-30-373 15,5-22-645-15</inkml:trace>
  <inkml:trace contextRef="#ctx0" brushRef="#br0" timeOffset="13608">583 13200 111 0,'0'0'1547'0,"0"0"-1255"16,0 0-147-16,0 0 37 16,0 0 43-16,0 0-87 15,-29-3-66-15,29-9-48 16,0 0-15-16,17-1 28 15,8 0 14-15,7 5-26 16,2 4-5-16,2 4-3 16,-4 0 1-16,-2 16-15 15,-7 13 6-15,-8 9-9 0,-10 9 3 16,-5 6-3-16,0 3-7 16,-11 0-13-16,-14-8-5 15,-1-7 10-15,3-12 2 16,3-11 13-16,3-7-5 15,7-11 5-15,7 0 0 16,0-2-31-16,3-22-17 16,0-13-31-16,16-3-42 15,16-4 7-15,5 3 44 16,5 0 17-16,1 2 41 16,-7 7-3-16,-4 5 15 15,-4 6 0-15,-9 8 27 16,-10 6 69-16,-3 4 28 0,-6 3-34 15,0 0 9 1,0 6 17-16,-3 26-37 0,-16 9-2 16,-1 12-31-16,5 0-15 15,4 4 2-15,8-3-31 16,3-8 19-16,0-2-21 16,3-9 0-16,23-9 12 15,4-4-12-15,10-11-32 16,31-11-87-16,-9-2-238 15,-2-25-485-15</inkml:trace>
  <inkml:trace contextRef="#ctx0" brushRef="#br0" timeOffset="14118">2508 13015 1517 0,'0'0'333'16,"0"0"-154"-16,0 0-57 0,0 0 67 15,0 0 50-15,0 0-102 16,-56-163-71-16,27 127 9 16,-4 7 1-16,-9 2 12 15,-7 10 3-15,-10 14-49 16,-4 3 6-16,-2 16-25 15,-8 32-1-15,5 17 29 16,6 17-36-16,7 14 4 16,15 13 19-16,13 0-32 15,21 0 15-15,6-9-12 16,0-8-3-16,30-18 19 16,16-16-25-16,6-17-3 15,10-10 2-15,6-21 1 0,8-10-21 16,0 0-50-16,12-29-92 15,-23-9-307-15,-16 3-359 0</inkml:trace>
  <inkml:trace contextRef="#ctx0" brushRef="#br0" timeOffset="14326">1817 13527 2259 0,'0'0'527'0,"0"0"-466"16,0 0-43-16,0 0 61 15,0 0 1-15,0 0-43 16,242-13-37-16,-118-15-112 16,-22 4-196-16,-14 3-350 0</inkml:trace>
  <inkml:trace contextRef="#ctx0" brushRef="#br0" timeOffset="15079">3215 13034 1403 0,'0'0'1100'0,"0"0"-918"0,0 0-163 15,0 0 159-15,0 0 13 16,0 169-75-16,7-101-71 16,-1 3-8-16,0-4-4 15,2-2 18-15,-2-8-50 16,-3-11 11-16,3-4-11 16,-6-12 0-16,5-10-1 15,-5-11-15-15,0-9 9 16,0 0 5-16,0-12-32 15,0-21 15-15,0-14 6 16,-8-8 5-16,2-16-2 0,3-9-5 16,-5-6 14-1,2-8-15-15,3-4 16 0,3 9-2 16,0 8-4-16,3 13 5 16,23 18-1-16,11 12-18 15,8 14 19-15,11 12 18 16,7 11-17-16,5 1 14 15,8 0-14-15,1 11 35 16,-1 12 6-16,-4 8-14 16,-16 3-1-16,-14 5-3 15,-16 5-22-15,-18-2 11 16,-8 10-12-16,-17-2 5 16,-25 3 14-16,-15 0-20 15,-8-3 1-15,0-6 12 16,-4-6-13-16,7-11 0 0,9-7-1 15,14-11 2-15,13-5 16 16,14-4-17-16,7 0 0 16,5 0-1-16,5-15-1 15,23-6 1-15,15 1-10 16,6 4 11-16,4 4 4 16,1 12-4-16,0 0-3 15,-6 12 3-15,2 18 1 16,-4 12 15-16,-1 4 5 15,1 5 3-15,3-5 27 16,-2-1-15-16,-2-6-10 16,-2-13-2-16,-4-9-24 0,-7-8 9 15,-5-9-9-15,-4 0-20 16,-8-5-7-16,-4-22-61 16,-11-29-62-16,0 5-339 15,0 4-427-15</inkml:trace>
  <inkml:trace contextRef="#ctx0" brushRef="#br0" timeOffset="15685">2979 12952 1015 0,'0'0'620'0,"0"0"-453"16,0 0-30-16,0 0 106 15,0 0 27-15,0 0-88 16,0 0-43-16,26-17 1 16,-15 17-52-16,-2 9 9 15,-2 27 4-15,0 12-2 16,-1 22-17-16,-6 9-51 0,0 6-1 15,0 3 9-15,0-6-18 16,0-4-3-16,0-13-18 16,0-13 1-16,3-10-3 15,1-9-10-15,2-11-60 16,0-10-139-16,-3-9-505 16,-3-3-1523-16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8:04:42.812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0 177 1595 0,'0'0'226'15,"0"0"-172"-15,0 0-43 16,0 0 144-16,0 0-18 0,0 0-64 16,101-84-2-1,-74 80-32-15,2 4 23 0,4 0-7 16,-1 9-19-16,-2 26 38 15,-1 14-19-15,-6 9-7 16,-6 12 10-16,-11 0-44 16,-6-2 14-16,0-3-27 15,-6-7-1-15,-20-8 15 16,-8-5-15-16,6-13 0 16,-6-8 13-16,5-9-13 15,2-13 15-15,4-2-15 16,4 0 1-16,9-14-3 0,10-19-111 15,0-8-109 1,43-31-71-16,10 14-19 0,-4 3-309 0</inkml:trace>
  <inkml:trace contextRef="#ctx0" brushRef="#br0" timeOffset="243">672 223 1433 0,'0'0'360'15,"0"0"-178"-15,0 0 73 16,0 0 71-16,0 0-129 16,0 0-91-16,0 0-55 15,-181 104 36-15,138-51-34 16,10 6-9-16,10 4 11 16,14-3-35-16,6-1 7 0,3-6-27 15,3-2 1-15,23-10-2 16,13-9-20-16,10-8-72 15,44-24-131-15,-11 0-98 16,-8 0-288-16</inkml:trace>
  <inkml:trace contextRef="#ctx0" brushRef="#br0" timeOffset="655">1748 0 1610 0,'0'0'339'0,"0"0"-263"15,0 0 70-15,0 0 154 16,0 0-103-16,0 0-108 15,-209 121-31-15,127-78 29 16,0 2-14-16,3-7-26 16,16-1 8-16,15-10-27 15,14-5 5-15,19-7-16 16,8 0-10-16,7-2 7 16,0 3-13-16,27 7 36 0,8 1 8 15,7 5-37 1,12 5 8-16,5 0-7 15,-1-2-7-15,1 4 13 16,0-4-14-16,-3-2-1 0,-4-4 0 16,-2-2-39-16,18-15-103 15,-8-9-356-15,-15 0-263 0</inkml:trace>
  <inkml:trace contextRef="#ctx0" brushRef="#br0" timeOffset="1134">2239 115 1967 0,'0'0'523'15,"0"0"-411"-15,0 0 102 16,0 0-3-16,0 0-78 15,0 0-94-15,0 0-12 16,150-104 21-16,-97 104-31 16,7 5 11-16,2 26-26 15,-7 11-1-15,-10 10 39 16,-15 7-16-16,-17 6-7 16,-13 6 14-16,-13-3-20 15,-32-1 5-15,-14-5-10 0,-7-7-6 16,4-7 25-1,9-12-25-15,13-10 0 0,15-10 15 16,12-8-9-16,6-5-4 16,7-3-1-16,0 0 5 15,7 0 14-15,25 3-19 16,11 0 0-16,16-1 27 16,9 2-19-16,11 2-3 15,6 0-6-15,-3 0 0 16,1-4 39-16,-18 4-39 15,-14-3 0-15,-14 1 16 16,-14-2-16-16,-10-2-54 16,-7 0-129-16,-6-2-408 0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8:04:45.311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1018 49 1220 0,'0'0'348'0,"0"0"-199"16,0 0-66-16,0 0 39 15,0 0 62-15,0 0-49 16,-131-30-45-16,111 24-22 15,1 4 5-15,-4-2-2 16,-3 2-11-16,-4 2-14 16,-5 0-31-16,-8 0-9 15,1 0 20-15,-8 8-17 16,-2 14 0-16,-4-2 18 16,-3 9-21-16,1 4 12 15,-1 6 15-15,-1 7 0 16,9 5 34-16,4 1-42 15,4 11-7-15,11 1 23 0,-1 8-26 16,10-3 7-16,6 4 4 16,8 1-15-16,9-3 25 15,0-4-24-15,0 0-11 16,6-2 29-16,17-5-21 16,0 3 18-16,4-4-18 15,2-4-8-15,5-3 31 16,0 0-32-16,6-8 1 15,-1 0 26-15,1-9-27 16,2 0 22-16,4-8-22 16,3-2 1-16,4-12 17 15,3-1-17-15,9-12-1 16,1 0 19-16,8 0-17 16,2-14-2-16,3-13 0 0,-2-5 0 15,2-4 7-15,-3-6-7 16,-7 2 0-16,-4-6 3 15,-9-4-3-15,-4-2 1 16,-10-1-1-16,-5-6 1 16,-4-1 11-16,-7-10-12 15,-9 1 0-15,-11-8 21 16,-6-6 3-16,0-3 12 16,-31-5-9-16,-11 5 0 15,-10 4 36-15,-7 6-45 16,-6 11 0-16,-7 9 20 15,2 11-32-15,5 11-6 16,-9 7-70-16,17 10-186 16,15 4-972-16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8:04:48.834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241 113 1737 0,'0'0'308'0,"0"0"-204"15,0 0 28-15,0 0 77 16,0 0-62-16,0 0-88 16,3-57 6-16,20 45-31 15,3 0 8-15,4 4 11 16,6 5-41-16,-1 0 11 15,8 3-17-15,-4 0 3 16,-2 23 31-16,-5 13-23 16,-13 8 1-16,-8 8 25 0,-11 7-30 15,-6 6 13 1,-33 0-26-16,-12-2 1 0,-11-8 24 16,-3-1-25-16,3-13 0 15,-1-9 18-15,6-5-18 16,6-16 15-16,9-1-15 15,13-10 0-15,6 0 27 16,7 0-21-16,13-7 0 16,3-2 33-16,0 0-38 15,3 9 5-15,22 0-6 16,12 0 1-16,5 15 2 16,7 8-3-16,4 4 0 15,2-2 0-15,1-6 6 0,3-4-3 16,-4-9-3-16,-2-3 0 15,-7-3 3-15,-4 0-3 16,-8 0-20-16,-6-13-49 16,6-21-185-16,-8 5-420 15,-7-3-653-15</inkml:trace>
  <inkml:trace contextRef="#ctx0" brushRef="#br0" timeOffset="501">1658 35 1580 0,'0'0'282'16,"0"0"-199"-16,0 0 67 15,0 0 141-15,0 0-107 16,0 0-102-16,0 0-9 15,-140 78-49-15,81-41 13 0,-9 4 15 16,5-2-16-16,4-5 10 16,11-1-14-16,8-5 7 15,10-8 13-15,10-3-43 16,11-2-8-16,6-3 15 16,3 3-15-16,0 2 11 15,9 1 14-15,17 6-14 16,10-1 9-16,4 4-20 15,2-3-1-15,4 2 3 16,-4-3-3-16,1-2-23 16,-4 0-57-16,1 2-173 15,-11-6-267-15,-10-4-301 0</inkml:trace>
  <inkml:trace contextRef="#ctx0" brushRef="#br0" timeOffset="759">1060 668 1852 0,'0'0'314'0,"0"0"-168"16,0 0 145-16,0 0 4 0,0 0-129 15,0 0-83 1,59 157-13-16,-27-130-43 0,7-3-16 16,7-6-11-16,30 5-102 15,-14-12-363-15,-10-1-585 0</inkml:trace>
  <inkml:trace contextRef="#ctx0" brushRef="#br0" timeOffset="1621">2130 415 1536 0,'0'0'270'16,"0"0"-201"-16,0 0 39 15,0 0 102-15,0 0-34 16,0 0-121-16,0 0-27 0,108-41 41 16,-75 74-25-1,-7 12 13-15,-6 4-30 0,-11 10-17 16,-6-3 29-16,-3 0-39 15,0-4 0-15,-9-4 16 16,-11-8-16-16,-2-4-1 16,2-11 0-16,6-12 1 15,8-6 8-15,3-7-8 16,3 0 0-16,0-9 0 16,3-21-4-16,26-9-14 15,7-7-7-15,10-3-1 16,4-3 25-16,-1 3-30 15,-1 2 19-15,-5 5 3 16,-7 10 18-16,-7 6 3 16,-12 8 39-16,-7 9 14 0,-7 6 96 15,-3 3-50-15,0 0-24 16,0 18 6-16,-19 17-24 16,-7 7-6-16,-1 7-37 15,7 4-8-15,5-3 30 16,12-2-48-16,3-4 0 15,0-10 14-15,18-1-14 16,15-8-9-16,7-8-54 16,31-14-84-16,-9-3-183 15,-8 0-492-15</inkml:trace>
  <inkml:trace contextRef="#ctx0" brushRef="#br0" timeOffset="2207">4196 91 307 0,'0'0'1466'16,"0"0"-1203"-16,0 0-149 16,0 0 141-16,0 0-2 15,0 0-80-15,0 0-91 16,-170 121 2-16,94-63-24 16,-9 5 6-16,-7 0-8 15,7-3-38-15,9-6 14 16,14-7-14-16,20-12-4 0,13-11 14 15,15-6-30-15,14-4 2 16,0 2 33-16,14 1-35 16,19 6 18-16,10 3-2 15,5 4-8-15,4-1 22 16,1-3-30-16,-1 5 0 16,-2-4 6-16,-5-1 2 15,-5-2-16-15,-5 0-16 16,-2-7-86-16,10-5-127 15,-10-6-367-15,-4-4-232 0</inkml:trace>
  <inkml:trace contextRef="#ctx0" brushRef="#br0" timeOffset="2996">4736 110 1378 0,'0'0'477'16,"0"0"-376"-16,0 0-25 15,0 0 169-15,0 0 9 16,0 0-156-16,0 0-71 15,91-101 34-15,-51 92 0 16,6 9 5-16,-1 0-29 16,8 0-10-16,-7 6 37 0,-1 17-49 15,-5 6-6 1,-11 4 30-16,-10 6-9 0,-8 2 1 16,-11 0 17-16,0 0-24 15,-17 1 26-15,-19-4-40 16,-2-5-1-16,-5-8 26 15,-1-3-26-15,9-8 0 16,5-5 3-16,7-3-11 16,11-3 17-16,5-3-18 15,4 3 0-15,3-3 11 16,0 0-11-16,0 0 0 16,16 4-1-16,10-2 1 15,7 4-4-15,7 3 4 16,-1 6 0-16,4 2 2 15,-1 9-2-15,1 7-1 0,3 8 1 16,-4 3 0-16,-2 6 19 16,-12 3-19-16,-8 1 0 15,-17-4 18-15,-3-3-3 16,-6-4 14-16,-33-1-16 16,-18-6-5-16,-8-7 30 15,-9-6-37-15,-2-6 9 16,4-4 18-16,3-10-8 15,6-3 11-15,9 0-11 16,3 0-14-16,14-3-6 16,6-14-20-16,11 0-142 15,8 4-540-15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8:04:57.039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690 271 1287 0,'0'0'316'0,"0"0"-173"15,0 0 14-15,0 0 55 16,0 0-26-16,0 0-55 16,-46-113-33-16,30 96 10 15,-4 0-44-15,-6 3 5 16,-3 2 7-16,-1 6-44 16,1 6 5-16,-4 0 3 0,1 0-26 15,3 29 26-15,1 15-26 16,6 18-4-16,5 15 32 15,8 14-24-15,9 10-6 16,0-1 4-16,0 0-8 16,9-6 27-16,8-9-35 15,-4-8 0-15,-4-10 18 16,-1-8-17-16,-8-8 5 16,0-6-6-16,0-13 0 15,0-3 6-15,-14-8-6 16,-2-6-76-16,-1-9-108 15,5-4-306-15,-5-2-209 0</inkml:trace>
  <inkml:trace contextRef="#ctx0" brushRef="#br0" timeOffset="220">0 755 1629 0,'0'0'358'0,"0"0"-232"16,0 0 33-16,0 0 98 15,0 0-52-15,186 11-126 16,-116-7-35-16,4-1-44 16,2 2-9-16,26-5-103 0,-20 3-410 15,-17-3-390-15</inkml:trace>
  <inkml:trace contextRef="#ctx0" brushRef="#br0" timeOffset="571">1276 0 1650 0,'0'0'299'0,"0"0"-187"16,0 0 71-16,0 0 87 16,-196 92-96-16,137-27-38 15,7 11-18-15,5 12-11 16,9 5-9-16,11 3-26 15,12-2-38-15,10-8 22 16,5-3-50-16,5-13-5 16,24-11 11-16,10-9-12 15,7-9-38-15,5-9-110 16,31-13-199-16,-12-8-342 16,-15-9-1291-16</inkml:trace>
  <inkml:trace contextRef="#ctx0" brushRef="#br0" timeOffset="1216">1531 230 1788 0,'0'0'306'0,"0"0"-206"16,0 0 152-16,0 0-23 0,0 0-139 15,0 0-50-15,0 0 30 16,141-55-16-16,-92 55-9 16,1 0-12-16,-1 0-8 15,-4 20 11-15,-5 6-26 16,-7 7 5-16,-10 5 24 15,-14 6-38-15,-9 6 23 16,0-1 6-16,-20 9-12 16,-19 0 8-16,-10 4-19 15,-7-6 5-15,-2 1 14 16,5-13-25-16,5-3 4 16,5-13-3-16,7-3 4 15,10-5 13-15,3-4-10 0,6-3 19 16,4-3 10-16,7-4-38 15,0-1 18-15,3 1-6 16,3-3-12-16,0 3 25 16,0 1-19-16,15-3 6 15,15 2 18-15,10-1-30 16,5-3 9-16,7-2-9 16,1 0 1-16,2 0 10 15,1 0-11-15,-3 0 0 16,-1 0 4-16,-7 0 4 15,-5-7-9-15,-7 6 1 16,-10-4 0-16,-11 3 24 16,-4 2-23-16,-5 0 0 15,-3 0 23-15,0 0-23 16,0 0-2-16,0 0-19 0,0-2-67 16,0-5-101-16,0 1-377 15,0-3-395-15</inkml:trace>
  <inkml:trace contextRef="#ctx0" brushRef="#br0" timeOffset="1661">2177 74 1698 0,'0'0'334'0,"0"0"-151"16,0 0 112-16,0 0-24 15,0 0-110-15,0 0-125 16,0 0 8-16,-26 15 48 15,35 8-29-15,11 4 11 16,3 5-37-16,4 9-4 16,-1 1 30-16,3 8-33 15,1 5 10-15,-1 6-26 0,0-1-1 16,-2 10 28 0,-1-1-34-16,-6 4 1 0,-8-2 29 15,-5 1-20-15,-7-10-7 16,0-3-9-16,-10-4-1 15,-25-2 0-15,-15-4-8 16,-2-1-64-16,-18 9-27 16,15-16-191-16,10-6-652 0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8:05:02.520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664 0 2089 0,'0'0'374'0,"0"0"-285"15,0 0 117-15,0 0 49 16,0 0-125-16,-238 187-92 16,156-124 13-16,-3 2-24 15,6 0 13-15,13-4-30 16,13-5-9-16,18-6 15 15,16-3-16-15,16-5 0 16,3-1-3-16,6-3 3 16,23 3-1-16,13-2-10 0,8 3 11 15,8-5 17-15,9 3-17 16,4 4-1-16,-3-7-14 16,1-1-12-16,-2-4-105 15,1 0-208-15,-12-12-379 16,-18-7-710-16</inkml:trace>
  <inkml:trace contextRef="#ctx0" brushRef="#br0" timeOffset="361">1316 55 2134 0,'0'0'365'16,"0"0"-249"-16,0 0-79 16,0 0 181-16,0 0 21 15,0 0-149-15,-82 159-47 16,33-94-5-16,-4 0-16 16,4 0-4-16,4-9-18 15,14-13 0-15,12-7 17 16,13-12-17-16,6-13-17 15,0-5 17-15,33-6 2 16,16 0 12-16,7 0-9 0,9 0-4 16,0 0 3-16,1 0-4 15,-1 0-2-15,0 0-38 16,1 12-92-16,4 3-55 16,10-2-187-16,-13-5-272 15,-22-8-381-15</inkml:trace>
  <inkml:trace contextRef="#ctx0" brushRef="#br0" timeOffset="538">1659 269 1640 0,'0'0'364'0,"0"0"-51"16,0 0 22-16,0 0-50 16,0 0-126-16,0 0 4 15,-58 174-18-15,54-79-91 0,-2 3-10 16,3-4-35-1,3 4-9-15,0 25-77 0,13-24-195 16,10-13-561-16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8:05:01.074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82 157 1324 0,'0'0'319'16,"0"0"-157"-16,0 0-43 15,0 0 86-15,0 0-91 16,0 0-69-16,-42-135 21 16,68 124-35-16,7 3 16 15,10 8 29-15,-4 0-31 16,4 11 11-16,-8 22-28 0,-5 5-16 16,-7 10 20-16,-17 2-32 15,-6 3 0-15,0-3 23 16,-9 0-23-16,-19-6 7 15,-4-6-7-15,-4-8 0 16,4-6 48-16,5-7-31 16,4-9 23-16,8-1 20 15,4-7-16-15,8 0 0 16,3 0-37-16,0 0 5 16,0 9-24-16,20 5-7 15,12 11 17-15,4 9-8 16,10 11 8-16,-4 2-5 0,1 9-29 15,-10 0 18 1,-4 0 9-16,-12-1-12 0,-11-4 21 16,-6-4 0-16,0-6 0 15,-26-5 7-15,-13-5 22 16,-7-7-1-16,0-8 44 16,-7-5-47-16,8-8 4 15,2-3 21-15,8 0-17 16,5 0-6-16,7-12-25 15,9-6 4-15,11 0-6 16,3 0-173-16,34-26-154 16,14 6-281-16,1 2-705 0</inkml:trace>
  <inkml:trace contextRef="#ctx0" brushRef="#br0" timeOffset="366">1697 124 1066 0,'0'0'844'15,"0"0"-654"-15,0 0-119 16,0 0 40-16,-193 95 71 0,103-39-63 15,-1 5-91 1,-3 4 18-16,7 0 18 0,16-6 5 16,19-11-6-16,19-2-22 15,16-8-8-15,17-3 20 16,0-5-43-16,14-3 17 16,22-4-16-16,13 1-10 15,10-4 21-15,4 1-20 16,2-4-2-16,0 1 0 15,0 1-39-15,-2 1-79 16,5 9-51-16,-15-4-449 16,-18-6-489-16</inkml:trace>
  <inkml:trace contextRef="#ctx0" brushRef="#br0" timeOffset="586">950 1103 2036 0,'0'0'317'0,"0"0"-215"16,0 0 86-16,0 0 27 16,0 0-102-16,180 138-47 15,-111-120-66-15,10-7 0 16,42-11-120-16,-21 0-238 15,-10 0-540-15</inkml:trace>
  <inkml:trace contextRef="#ctx0" brushRef="#br0" timeOffset="1072">2148 681 1910 0,'0'0'476'16,"0"0"-329"-16,0 0-26 16,0 0 64-16,0 0-12 15,0 0-107-15,0 0-26 16,150 11-32-16,-126 37-7 16,-11 8 45-16,-10 6-45 15,-3-1 0-15,-3-3 9 0,-23-4-10 16,3-9-10-16,3-14-23 15,4-9-23-15,10-14-8 16,6-8-47-16,0 0-24 16,3-6 5-16,28-29-64 15,17-13-26-15,6-10 21 16,5-7 60-16,1 0 54 16,-12 4 43-16,-8 8 42 15,-14 12 95-15,-13 14 123 16,-10 12 67-16,-3 15 0 15,0 0-25-15,-9 9-94 16,-21 27-102-16,-5 11-1 0,-2 8 33 16,1 4-63-16,7-3 7 15,12-4-38-15,14-6-1 16,3-5 15-16,0-9-16 16,32-6-55-16,24-5-32 15,66-9-88-15,-11-3-190 16,-3-9-424-16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5:59:50.971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0 1846 0,'0'0'553'0,"0"0"-484"0,0 0-60 16,0 0 22-16,0 0-31 15,0 0-241-15,0 0-311 0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8:05:09.390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492 87 1532 0,'0'0'221'0,"0"0"-152"16,0 0-47-1,0 0 93-15,0 0 70 0,0 0-73 16,-50-48-23-16,30 40-58 16,-2-5 5-16,-7 9-2 15,-5-3-12-15,-1 4 7 16,-1 3-13-16,-4 0 9 16,1 10 42-16,3 18-36 15,1 11 4-15,4 13-1 16,8 19 3-16,7 16 24 15,10 9 7-15,6 7-25 16,0 0 8-16,0-3-51 16,0-12 6-16,0-6 5 15,3-7-10-15,-3-7 10 16,0-10-11-16,0-6 0 16,-3-9-1-16,-11-8-79 0,5-5-75 15,0-13-198-15,1-8-300 0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8:05:24.560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85 671 757 0,'0'0'1219'16,"0"0"-987"-16,0 0-167 15,0 0 68-15,0 0 64 16,-85-21-23-16,85 21-71 16,0 0-82-16,8 0-8 15,24 0 10-15,13 0-8 16,11 0 15-16,7 0-30 15,10 0-14-15,27 0-56 16,-18 0-272-16,-17 0-613 0</inkml:trace>
  <inkml:trace contextRef="#ctx0" brushRef="#br0" timeOffset="373">1071 0 1839 0,'0'0'259'0,"0"0"-209"16,0 0 9-16,0 0 83 15,-182 214-11-15,145-117-26 16,8 9-59-16,13 3 11 16,13-8-9-16,3-7-29 15,0-12 12-15,15-11-31 16,15-12-6-16,10-13-46 15,22-15-150-15,-11-10-320 16,-5-19-1096-16</inkml:trace>
  <inkml:trace contextRef="#ctx0" brushRef="#br0" timeOffset="740">1226 108 1743 0,'0'0'336'15,"0"0"-231"-15,0 0 18 16,0 0 105-16,173-3-98 16,-128 32-78-16,-2 10 5 0,-13 13-29 15,-18 8 21 1,-12 8 8-16,0 5-24 15,-39 1-2-15,-10-8-11 0,-7-1-19 16,5-11 26-16,5-9-26 16,13-16-1-16,10-8 27 15,17-9-5-15,6-7-22 16,0 1 6-16,15-3-6 16,21-3 32-16,10 0-32 15,7 0-1-15,6 0-1 16,7 0-53-16,-1 0-118 15,26-14-129-15,-12 2-254 16,-17-5-2-16</inkml:trace>
  <inkml:trace contextRef="#ctx0" brushRef="#br0" timeOffset="1016">1785 49 1594 0,'0'0'710'0,"0"0"-576"16,0 0-100-16,0 0 101 15,0 0 84-15,0 0-99 16,92 200-69-16,-49-129 19 16,2 5-52-16,-5 8 10 15,-8-6-7-15,-5 8-12 16,-18-3 5-16,-9-1-14 0,0-3 2 15,-26-8-2 1,-13-7-48-16,5-16-58 0,15-13-98 16,7-11-262-16,12-18-402 0</inkml:trace>
  <inkml:trace contextRef="#ctx0" brushRef="#br0" timeOffset="1216">2682 545 1874 0,'0'0'283'16,"0"0"-156"-16,0 0-3 0,193 0-6 16,-120 6-80-16,1 1-38 15,19-1-207-15,-22-4-159 16,-14 3-729-16</inkml:trace>
  <inkml:trace contextRef="#ctx0" brushRef="#br0" timeOffset="1407">2997 311 1805 0,'0'0'554'16,"0"0"-489"-16,0 0 111 15,0 0 44-15,-7 150-94 0,7-81-77 16,0 1-43-16,0 1-6 16,0-3-49-16,0 17-163 15,0-21-272-15,0-16-183 0</inkml:trace>
  <inkml:trace contextRef="#ctx0" brushRef="#br0" timeOffset="1790">4155 170 1886 0,'0'0'359'0,"0"0"-241"16,0 0-36-16,0 0 96 16,0 0 50-16,-180-65-83 15,145 65-106-15,4 9-17 16,2 27 25-16,7 17-26 16,5 21 27-16,3 10-47 15,8 16 22-15,3 3 20 16,3 4-41-16,0-4 20 15,0-6-22-15,0-6 1 16,0-5 13-16,3-12-14 0,0-7-9 16,-3-11 7-1,0-6-145-15,0-2-111 0,0-16-210 16,-3-11-179-16</inkml:trace>
  <inkml:trace contextRef="#ctx0" brushRef="#br0" timeOffset="1972">3543 877 1136 0,'0'0'1173'0,"0"0"-968"16,0 0-146-16,0 0 44 0,0 0 4 15,199-3-107-15,-89 0-26 16,-16 0-216-16,-9-3-341 0</inkml:trace>
  <inkml:trace contextRef="#ctx0" brushRef="#br0" timeOffset="2280">4483 76 2070 0,'0'0'393'16,"0"0"-314"0,0 0 22-16,-127 170 159 0,87-74-84 15,7 9-75-15,4 12-47 16,6 8-8-16,7-2 27 15,9-5-73-15,3-8 6 16,4-14-13-16,0-13-17 16,23-12-106-16,27-13-159 15,-5-16-244-15,-2-22-246 0</inkml:trace>
  <inkml:trace contextRef="#ctx0" brushRef="#br0" timeOffset="2774">4588 320 861 0,'0'0'1425'16,"0"0"-1236"-16,0 0-128 15,0 0 40-15,0 0 67 16,0 0-24-16,0 0-129 15,179-115-6-15,-133 135 31 16,-7 10-14-16,-8 9-1 16,-11 4-13-16,-17 5-12 0,-3-1 25 15,0-1-25-15,-23-6-3 16,-8-7-7-16,3-7 10 16,2-6-12-16,1-7-11 15,13-7 23-15,2-3-17 16,10-3 15-16,0 0-71 15,0 0 17-15,22 0 16 16,15 0 30-16,2 0-2 16,4 8 12-16,-1 13-12 15,4 8 12-15,-4 9 0 16,4 4 28-16,-6 1 48 16,-7 2 6-16,-13-2-48 15,-17-4-1-15,-3-4 47 0,-26-5-49 16,-20-4-10-1,-13-4 17-15,-6-5-38 0,3-9 0 16,2-2-1-16,12-6-89 16,11-6-117-16,15-19-368 15,11-9-514-15</inkml:trace>
  <inkml:trace contextRef="#ctx0" brushRef="#br0" timeOffset="3009">5141 28 2129 0,'0'0'281'0,"0"0"-119"0,0 0 2 16,190 127 54-16,-125-59 32 15,-3 9-137-15,1 14-64 16,-7 7 30-16,-14 4-43 15,-16 8-19-15,-23 1-17 16,-20 39-60-16,-25-24-154 16,-17-27-659-16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8:05:50.750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560 0 1403 0,'0'0'282'0,"0"0"-159"16,0 0-38-16,0 0 113 16,0 0-9-16,0 0-72 15,-79 47-28-15,59-24-31 0,-3 6-27 16,-7 13 39-16,-5 9-37 15,-10 8-11-15,-9 8 0 16,-5 4-13-16,5 0 30 16,3-4-15-16,9-10 0 15,13-9 39-15,6-17-41 16,13-8 0-16,4-6-1 16,6-9-15-16,0-4 15 15,0 3-21-15,9-7 6 16,18 0 38-16,8 0-28 15,12 0 9-15,2 0 4 16,7-11-28-16,-2-2 26 0,3 1-27 16,2 1 0-1,-4 5 0-15,-5 6 0 0,-2 0-10 16,-5 0-56-16,-1-6-204 16,-8-4-283-16,-15-3-376 15</inkml:trace>
  <inkml:trace contextRef="#ctx0" brushRef="#br0" timeOffset="264">677 280 1610 0,'0'0'244'15,"0"0"-100"-15,0 0 119 0,-40 177-32 16,34-103-91-16,0 2-48 15,-1 3-5-15,4 1 11 16,3-5-51-16,0-6-23 16,-3-4 19-16,3-9-42 15,-3-5-1-15,-4-7 0 16,3-12-59-16,4-7-75 16,0-12-93-16,0-13-136 15,8-3-141-15,4-18-1157 0</inkml:trace>
  <inkml:trace contextRef="#ctx0" brushRef="#br0" timeOffset="568">1495 336 1692 0,'0'0'375'15,"0"0"-231"-15,0 0 51 16,0 0 11-16,-173 168-5 16,108-114-106-16,3 1-36 15,6-5-16-15,13-2-23 16,11-10 17-16,8-2-37 16,18-1 0-16,6-5 4 15,0-1-4-15,20 0 0 16,19 1-1-16,7-1 2 0,10-4 2 15,6 3-3-15,0-4-65 16,16-2-115-16,-19-4-316 16,-16-6-326-16</inkml:trace>
  <inkml:trace contextRef="#ctx0" brushRef="#br0" timeOffset="781">985 1119 1785 0,'0'0'335'0,"0"0"-224"0,0 0 109 16,0 0 14-16,0 0-44 16,0 0-134-16,196 163-29 15,-134-143-27-15,37-5-28 16,-20-5-224-16,-11-6-454 0</inkml:trace>
  <inkml:trace contextRef="#ctx0" brushRef="#br0" timeOffset="1266">1960 734 1642 0,'0'0'551'0,"0"0"-406"16,0 0-65-16,0 0 118 15,0 0-67-15,0 0-52 16,0 0-28-16,187 42-41 16,-164 4-3-16,-13 7-6 15,-10 6-1-15,0-3-15 16,-13-2-66-16,-10-11 5 15,3-8 35-15,4-8-12 16,6-12-5-16,10-12 0 16,0-3 18-16,0-6 33 15,32-27-97-15,8-11 0 0,5-9 50 16,5-3 5-16,-4 4 42 16,-10-2 7-16,-7 13 34 15,-9 9 115-15,-6 12 26 16,-11 7 35-16,-3 13 13 15,0 0-96-15,-14 3-36 16,-12 28-44-16,-7 13-2 16,7 2 28-16,6 5-64 15,11-5-8-15,9 1 23 16,0-2-24-16,12-8 0 16,34-1-1-16,21-9-65 15,56-20-52-15,-11-7-267 0,-7 0-481 16</inkml:trace>
  <inkml:trace contextRef="#ctx0" brushRef="#br0" timeOffset="1672">4269 253 2070 0,'0'0'392'0,"0"0"-303"16,0 0 73-16,0 0 88 0,0 0-117 16,-204 134-48-1,113-74-71-15,-14 8 4 0,-3 1 12 16,7-4-21-16,10-3 16 15,18-10-25-15,21-11 1 16,26-2 0-16,22-9 0 16,4-4-1-16,19-2 13 15,27 2-13-15,13 0 24 16,11 4-18-16,7-4-5 16,5 6 20-16,0 1-21 15,0 2 0-15,-3 4 0 16,-10-1-24-16,-4 1-110 15,11-11-231-15,-18-7-421 0,-11-11-1140 16</inkml:trace>
  <inkml:trace contextRef="#ctx0" brushRef="#br0" timeOffset="2298">4821 363 1930 0,'0'0'399'15,"0"0"-240"-15,0 0-103 16,0 0 132-16,0 0 3 16,201 2-128-16,-130 20-36 0,17-2-12 15,14 1-6-15,11-2 41 16,-9 0-36-16,-10-5-14 15,-21-5 15-15,-30-5-15 16,-25-4-10-16,-18 0 10 16,-3 0 0-16,-39-4 1 15,-21-13-1-15,-14-8 0 16,-8 6-7-16,-5-2 8 16,8 1-1-16,8 7 18 15,8 4 2-15,10 7 41 16,11 2-35-16,8 0 10 0,11 18 15 15,4 8-50 1,8 6 1-16,5 6 5 0,6 0 3 16,3 5 9-16,0-3-19 15,0-5 0-15,0-5 12 16,6-3-12-16,14-6 0 16,2-8-1-16,12 0 2 15,11-1 8-15,10-6-9 16,7 5 0-16,11 3 7 15,-1 10-7-15,4 13-1 16,-5 6 1-16,-3 16 0 16,-5 9 23-16,-16 5-23 15,-19 4 0-15,-24-3 32 16,-4-3-31-16,-46-10 4 16,-19-8-5-16,-11-12 9 0,-2-13 1 15,-4-17-10-15,6-11 0 16,5 0-10-16,-14-43 1 15,23-5-223-15,8-6-987 0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8:05:54.696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671 125 1468 0,'0'0'302'0,"0"0"-225"16,0 0 31-16,0 0 29 0,0 0-21 15,0 0-32 1,-127-37-17-16,93 37-39 0,2 3 42 16,-4 27-51-16,-1 14 23 15,6 18 28-15,5 20-5 16,6 15-2-16,6 7-8 16,8 4-13-16,3-4 9 15,3-7-50-15,0-9 5 16,-4-11 16-16,1-10-21 15,-3-8-1-15,-1-11-13 16,-3-13-112-16,-4-13-130 16,5-18-369-16,-8-4-1011 0</inkml:trace>
  <inkml:trace contextRef="#ctx0" brushRef="#br0" timeOffset="176">0 707 1551 0,'0'0'321'0,"0"0"-172"16,0 0 49-16,0 0-34 15,229 15-73-15,-144-13-50 16,6-2-41-16,37 0-139 16,-19-14-345-16,-14-9-1275 0</inkml:trace>
  <inkml:trace contextRef="#ctx0" brushRef="#br0" timeOffset="401">1181 0 1669 0,'0'0'549'16,"0"0"-411"-16,0 0 40 15,0 0 56-15,-212 150-52 16,166-58-67-16,7 7-59 15,10 7 4-15,15 0-6 16,14-8-53-16,0-9-1 16,17-14-31-16,22-13-79 15,30-14-174-15,-4-18-301 16,-9-22-87-16</inkml:trace>
  <inkml:trace contextRef="#ctx0" brushRef="#br0" timeOffset="702">1235 255 1551 0,'0'0'314'0,"0"0"-172"16,0 0 60-16,0 0 5 16,0 0-42-16,206-40-80 15,-141 40-38-15,-7 0 32 16,-11 23 8-16,-15 16-8 0,-21 4-13 15,-11 13-30 1,-14 7 7-16,-28-2-2 0,-7-2-19 16,3-7 17-16,7-6-28 15,12-14-5-15,18-5-3 16,9-10-3-16,13-4-33 16,30-11-27-16,19-2-135 15,49-18-143-15,-12-17-316 16,-11-3-165-16</inkml:trace>
  <inkml:trace contextRef="#ctx0" brushRef="#br0" timeOffset="959">1804 12 1744 0,'0'0'337'16,"0"0"-224"-16,0 0-46 0,0 0 157 15,0 0-19-15,99 157-68 16,-47-90-71-16,4 4 15 16,-2 9-9-16,-4 0-8 15,-7 4-6-15,-14 4-35 16,-18-3 5-16,-11-3-17 16,-5-2-11-16,-30-9 0 15,-4-13-73-15,-12-16-75 16,13-19-316-16,8-16-291 0</inkml:trace>
  <inkml:trace contextRef="#ctx0" brushRef="#br0" timeOffset="1138">2425 634 1679 0,'0'0'290'0,"0"0"-128"15,178-4 78-15,-90 2-56 16,8-2-96-16,-5 4-88 16,0-2-208-16,-21 2-172 15,-28-4-475-15</inkml:trace>
  <inkml:trace contextRef="#ctx0" brushRef="#br0" timeOffset="1327">2724 464 1707 0,'0'0'482'16,"0"0"-416"-16,0 0 108 15,0 0 104-15,0 0-90 16,0 184-122-16,0-125-18 16,4 3-48-16,-1-3-47 15,3 11-160-15,-3-17-394 16,1-14-876-16</inkml:trace>
  <inkml:trace contextRef="#ctx0" brushRef="#br0" timeOffset="1621">3640 347 2232 0,'0'0'381'0,"0"0"-166"16,0 0-58-16,0 0 43 15,0 0-63-15,0 0-78 16,-179 83-8-16,159-7-51 16,7 12 1-16,13 13 23 15,0 6-22-15,0 7-4 0,19 1-2 16,15-1 4-1,1-1-1-15,1-10-5 0,-2-12-105 16,-12-14-128-16,-13-24-508 16,-5-22-852-16</inkml:trace>
  <inkml:trace contextRef="#ctx0" brushRef="#br0" timeOffset="1799">3283 932 1839 0,'0'0'355'0,"0"0"-149"15,0 0-59-15,243 0-55 16,-152 0-92-16,43 0-43 0,-18 0-282 16,-22-9-604-16</inkml:trace>
  <inkml:trace contextRef="#ctx0" brushRef="#br0" timeOffset="2022">4240 117 2056 0,'0'0'386'0,"0"0"-254"16,0 0 75-16,-174 218 27 0,128-112-53 15,14 6-85-15,15 1-74 16,17-7-22-16,0-9-4 16,17-11-125-16,29-4-173 15,-7-23-534-15,-4-21-1102 0</inkml:trace>
  <inkml:trace contextRef="#ctx0" brushRef="#br0" timeOffset="2440">4292 424 1684 0,'0'0'499'0,"0"0"-389"16,0 0 24-16,0 0 63 16,190-77-25-16,-131 77-69 15,-3 3-37-15,-4 23-54 16,-13 10 3-16,-10 8 22 15,-18 4-18-15,-11-1-7 16,-6 1-3-16,-31-5-7 16,-2-4 11-16,2-10-13 15,2-9-9-15,11-9 8 16,9 0 0-16,7-6 1 16,8 1-24-16,0 3 11 15,20 0 4-15,10 5 3 16,2 4-6-16,5 6 12 15,2 6-2-15,1 1 2 16,-8 3 21-16,-5-3-10 0,-18 3 29 16,-9-3-33-16,-6-2 13 15,-37 1-7-15,-10-7-4 16,-9-5-1-16,3-5-8 16,4-10-17-16,-4-3-34 15,19-28-252-15,11-5-449 0</inkml:trace>
  <inkml:trace contextRef="#ctx0" brushRef="#br0" timeOffset="2690">4779 169 1870 0,'0'0'334'0,"0"0"-108"15,0 0 8-15,161 205 31 16,-105-132-48-16,-1 5-94 16,-5 7-47-16,-10 0-43 15,-14 1-16-15,-17 2 3 16,-9-2-20-16,-9-4-12 16,-31-9-62-16,-22-4-133 15,9-22-275-15,10-21-233 0</inkml:trace>
  <inkml:trace contextRef="#ctx0" brushRef="#br0" timeOffset="2879">5291 668 1101 0,'0'0'955'16,"0"0"-748"-16,0 0-35 15,170 0-10-15,-98 0-64 16,7 0-98-16,19-11-15 16,-16-4-238-16,-24 3-329 0</inkml:trace>
  <inkml:trace contextRef="#ctx0" brushRef="#br0" timeOffset="3070">5504 427 1706 0,'0'0'383'16,"0"0"-271"-16,0 0 116 15,0 0 19-15,-11 174-65 16,11-111-97-16,0 1-84 16,-3 3-1-16,0-2-37 15,0 7-190-15,0-20-313 16,3-12-325-16</inkml:trace>
  <inkml:trace contextRef="#ctx0" brushRef="#br0" timeOffset="3386">6289 467 453 0,'0'0'1697'16,"0"0"-1334"-16,0 0-171 16,0 0 65-16,0 0-75 15,0 0-62-15,-170-76-42 16,130 85-54-16,1 30 6 16,10 20-23-16,3 14-5 0,9 13 8 15,7 11-10 1,10 7 0-16,0 4 0 0,0 6-1 15,4 2 0-15,16-1 1 16,3-8-71-16,0-14-68 16,2-8-136-16,-5-26-301 15,-6-26-300-15</inkml:trace>
  <inkml:trace contextRef="#ctx0" brushRef="#br0" timeOffset="3581">5807 951 1894 0,'0'0'587'0,"0"0"-475"0,0 0 73 16,0 0-42-16,201-2-100 16,-130 2-38-16,5 0-5 15,32-4-214-15,-20-8-171 16,-9-8-488-16</inkml:trace>
  <inkml:trace contextRef="#ctx0" brushRef="#br0" timeOffset="3840">6764 113 1967 0,'0'0'486'0,"0"0"-368"16,-105 151 98-16,55-62-4 16,5 12-20-16,2 4-105 15,11 4-31-15,5 1-26 16,15-4-19-16,6-4 11 16,6-8-22-16,0-7-18 15,3-14-21-15,23-16-100 16,16-20-139-16,-2-16-259 15,-4-19-269-15</inkml:trace>
  <inkml:trace contextRef="#ctx0" brushRef="#br0" timeOffset="4151">6889 489 1340 0,'0'0'919'0,"0"0"-741"16,0 0-121-16,0 0 214 16,0 0-46-16,0 0-104 15,0 0-73-15,-102 141-7 16,79-114 23-16,3-3-55 0,7-4-9 16,4-1 22-16,9-9-21 15,0 1-1-15,6 0 1 16,27-3 0-16,10-2 23 15,2 3-24-15,4-3 0 16,-4 0 0-16,3 2 0 16,-11 1-44-16,0-3-79 15,2-6-162-15,-5 0-188 16,-11 0-83-16</inkml:trace>
  <inkml:trace contextRef="#ctx0" brushRef="#br0" timeOffset="4343">7076 512 201 0,'0'0'1494'16,"0"0"-1184"-16,0 0-138 0,0 0 147 15,0 0 29 1,-54 192-161-16,54-121-105 0,0-1-8 16,0 1-56-16,0-6-12 15,0-6-6-15,0-10-78 16,0-7-100-16,0-19-475 15,6-10-504-15</inkml:trace>
  <inkml:trace contextRef="#ctx0" brushRef="#br0" timeOffset="4598">7114 195 1918 0,'0'0'396'16,"0"0"-230"-16,0 0 18 16,0 0 61-16,0 0-30 15,171 181-90-15,-139-103-67 16,-6 6 5-16,-9 8-35 16,-11 2 2-16,-6 1-29 15,0-4 0-15,-26 2-1 16,-11-9-138-16,-17 8-179 15,8-22-442-15,10-22-1321 0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8:06:00.800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0 2056 0,'0'0'475'16,"0"0"-370"-16,0 0-104 15,0 0 62-15,0 0 115 16,0 0-141-16,0 0-37 15,16 55-97-15,-10-22-226 16,2 3-517-16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8:06:00.990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0 1894 0,'0'0'380'0,"0"0"-162"16,0 0 97-16,0 0-152 15,0 0-163-15,0 0-76 16,0 0-142-16,0 99-310 16,3-68-334-16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8:06:01.108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0 963 0,'0'0'0'0,"0"0"-963"0</inkml:trace>
  <inkml:trace contextRef="#ctx0" brushRef="#br0" timeOffset="162">101 406 1580 0,'0'0'400'0,"0"0"-156"16,0 0 50-16,0 0-111 15,0 0-183-15,0 0-16 0,0 0-496 0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8:06:02.103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44 2184 0,'0'0'503'16,"0"0"-433"-16,0 0 105 0,0 0 33 15,0 0-81 1,0 0-68-16,0-40-42 0,0 36 12 16,0 4-29-16,0 0-54 15,0 12-145-15,6 8-303 16,1 4-208-16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8:06:02.292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0 1874 0,'0'0'507'16,"0"0"-351"-16,0 0 93 0,0 0-10 15,0 0-98-15,0 0-141 16,0 0-11-16,0 25-191 15,0-11-299-15,6 3-282 0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8:06:02.454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0 1654 0,'0'0'264'0,"0"0"-122"16,0 0-45-16,0 0-97 16,0 0-195-16,0 0-843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5:59:51.120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0 1460 0,'0'0'642'16,"0"0"-642"-16,0 0-202 16,0 0-143-16,0 0-529 0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8:06:02.619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0 1440 0,'0'0'483'0,"0"0"-196"0,0 0 79 15,0 0-117-15,0 0-222 16,0 0-27-16,0 0-282 16,13 25-751-16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8:06:04.274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0 630 1568 0,'0'0'256'0,"0"0"-195"16,0 0 73-16,0 0-19 15,0 0-42-15,0 0 48 16,16 26-32-16,17-26 27 16,10-26-24-16,10-19-58 15,4-7 17-15,6-22-38 16,-1 3-12-16,-3-9 25 16,-6-2-17-16,-15 15 20 15,-7 3 51-15,-15 16 15 0,-13 18 17 16,-3 9-46-16,0 19 11 15,0 2 7-15,0 14-50 16,0 37-26-16,-10 22-8 16,1 15 0-16,-2 16 7 15,5-4-7-15,6 3 0 16,0-12 0-16,0-11 0 16,0-15-51-16,3-6-64 15,20-22-174-15,13-28-184 16,1-9-118-16,-8 0-902 0</inkml:trace>
  <inkml:trace contextRef="#ctx0" brushRef="#br0" timeOffset="428">862 226 147 0,'0'0'1438'0,"0"0"-1176"16,0 0 0-16,0 0 13 15,0 0-64-15,0 0-82 16,0 0-41-16,176-100-4 16,-137 100 30-16,-2 27-65 15,-8 14-4-15,-16 8 13 16,-10 16-13-16,-3 0 2 16,-19 15-17-16,-30-6-11 0,-10-3 14 15,-7-5-24 1,-3-9-9-16,6-9 0 0,9-16 1 15,11-17-6-15,13-9 5 16,18-6 0-16,4 0 5 16,8-15-5-16,0-8-19 15,17 2-8-15,16 0 6 16,7 8 21-16,2 7-11 16,4 6 11-16,-7 0-12 15,1 28 18-15,-5 5-6 16,1-1 12-16,3 0-6 15,1-5 17-15,6-10-22 16,2-2-2-16,14-15-26 16,40-15-188-16,-17-18-305 15,-6-10-102-15</inkml:trace>
  <inkml:trace contextRef="#ctx0" brushRef="#br0" timeOffset="835">2295 0 1575 0,'0'0'625'0,"0"0"-402"16,0 0-61-16,0 0 101 15,0 0-103-15,0 0-78 0,0 0-7 16,-200 168-48-16,125-112 9 16,2-1-11-16,5-4-4 15,9-8 14-15,13-1-34 16,13-15 0-16,15-7 6 16,10-2-7-16,8-4-5 15,0-1 4-15,11 0 2 16,21 6 17-16,10 1-18 15,8-5 0-15,8 9-2 16,1-4 17-16,3 8-17 16,1-3 2-16,-1 2 0 15,0 4-16-15,-6-3-110 16,7-8-237-16,-18-3-314 0,-13-4-1192 0</inkml:trace>
  <inkml:trace contextRef="#ctx0" brushRef="#br0" timeOffset="1063">1797 781 1862 0,'0'0'467'0,"0"0"-335"0,0 0 54 16,0 0 62-1,0 0-70-15,0 0-123 0,0 0-7 16,161 167-27 0,-79-149-21-16,43-12-35 0,-18-6-234 15,-15 0-578-15</inkml:trace>
  <inkml:trace contextRef="#ctx0" brushRef="#br0" timeOffset="1735">2953 400 1765 0,'0'0'339'0,"0"0"-120"16,0 0 39-16,0 0 2 15,0 0-139-15,0 0-64 16,0 0 28-16,130-109-34 15,-87 107 4-15,-4 2-22 0,-2 2-10 16,-4 31 26-16,-14 16-44 16,-12 20 8-16,-7 0 6 15,0 18-11-15,-26-8-7 16,-13 1-1-16,-1-9 0 16,4-18 0-16,7-12 0 15,6-18 0-15,10-8 3 16,7-15-2-16,6 0-2 15,0-21-3-15,19-17-25 16,19-21 16-16,18-6-59 16,10-1-25-16,7-12 43 15,-2 10-27-15,-6 10 17 16,-12 10 35-16,-13 13 29 16,-17 14 59-16,-11 12 21 0,-9 3 25 15,-3 6 18-15,0 0-47 16,-3 27-32-16,-20 13-8 15,-3 12 13-15,7 6 17 16,-1 1-28-16,14-6-37 16,6-7 56-16,0 0-46 15,12-12-10-15,27-3 2 16,18-10 14-16,14-17-34 16,22-4-56-16,40-29-139 15,-19-11-486-15,-21-8-1675 0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8:06:09.118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0 656 1000 0,'0'0'932'0,"0"0"-737"16,0 0-136-16,0 0 30 16,0 0 118-16,0 0-42 15,22 29-14-15,12-29 1 16,5-15-81-16,7-11-10 16,6-15-18-16,4-11-19 15,6 0 5-15,0-13-28 16,1 0 10-16,-1-2 2 15,-11 2 2-15,-4 0-13 16,-15 10 32-16,-9 10 1 16,-6 13 30-16,-11 5-24 15,-3 13 2-15,-3 7 23 0,0 7-51 16,0 0-1-16,0 8-4 16,0 40-10-16,0 17 27 15,0 23-17-15,0 13-2 16,-6 4 7-16,3-4-15 15,0-3 0-15,3-14-1 16,0-7 2-16,0-12-6 16,0-8 5-16,0-8-43 15,0-14 10-15,0-2-95 16,0-10-84-16,0-8-105 16,0-9-206-16,0-6-93 0</inkml:trace>
  <inkml:trace contextRef="#ctx0" brushRef="#br0" timeOffset="434">347 1092 1575 0,'0'0'384'0,"0"0"-124"15,0 0 0-15,0 0 17 16,0 0-46-16,0 0-119 0,0 0 1 16,-13 23-56-16,13-23-6 15,0 0 10-15,6 0-49 16,14 0 16-16,7 0 14 15,11 0-25-15,9 0 37 16,5 0-35-16,10 0-2 16,3 0 25-16,8 0-42 15,1 0 25-15,-5 6-11 16,-10 3-8-16,-13-3 22 16,-13-6-28-16,-13 6 0 0,-7-4 11 15,-10-2-10 1,1 0-2-16,-4 0-23 0,3 0-69 15,7-14-68-15,2-20-574 16,-1 3-1719-16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8:06:35.296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482 114 1813 0,'0'0'255'15,"0"0"-190"-15,0 0-65 0,0 0 80 16,0 0 90-16,-6 154-19 16,2-71-17-16,1 13-37 15,0 5 11-15,0 6-10 16,-4-5-33-16,0-10 5 16,4-10-37-16,0-11-11 15,3-19 23-15,-3-11-30 16,3-11 11-16,0-13-20 15,0-5-5-15,0-8 26 16,0-4-27-16,0 0 0 16,0-9 0-16,0-30-24 15,0-20-33-15,0-20 14 16,0-20 2-16,0-12 41 0,-6-3-19 16,-5 8 16-16,5 9-6 15,3 17 5-15,3 18 4 16,0 16 18-16,0 12-1 15,9 11 25-15,14 6-20 16,3 4 1-16,10 5 22 16,10 2-30-16,7 0 6 15,6 3 0-15,6 0-12 16,4 3 17-16,-1-3-26 16,2 0 0-16,-9 0-1 15,1 3 1-15,-9-4-25 16,-10 2-60-16,-10-5-101 15,-18 6-275-15,-7-6-217 0,-8 5-1130 16</inkml:trace>
  <inkml:trace contextRef="#ctx0" brushRef="#br0" timeOffset="266">593 591 1739 0,'0'0'498'16,"0"0"-387"-16,0 0 29 15,0 0 71-15,0 0 16 16,0 0-136-16,0 0-60 16,14 36-14-16,25-30 19 0,13 0 4 15,7-6-23-15,9 0-10 16,5 0-7-16,-4 0-10 15,-4 0-113-15,0 0-170 16,-15 0-347-16,-24-3-507 0</inkml:trace>
  <inkml:trace contextRef="#ctx0" brushRef="#br0" timeOffset="529">508 1214 2065 0,'0'0'619'15,"0"0"-560"-15,0 0 35 16,0 0 96-16,0 0-81 16,0 0-49-16,0 0-3 15,91 17-1-15,-38-11-7 16,10-3-42-16,2 0 1 15,3 0 7-15,5-3-15 16,-4 0-45-16,16-3-136 16,-13-17-336-16,-20-4-239 0</inkml:trace>
  <inkml:trace contextRef="#ctx0" brushRef="#br0" timeOffset="866">1366 747 2263 0,'0'0'600'0,"0"0"-514"16,0 0-3-16,0 0 75 15,0 0-39-15,0 0-64 16,0 0 8-16,119 72-23 15,-65-42-10-15,6 6 20 16,8 4-26-16,2-2-6 16,-2-3 9-16,-3 1-21 15,-5-7 0-15,-12-5-6 0,-11-6-4 16,-12-4 3-16,-8-5-36 16,-8-1-30-16,-6-3 13 15,-3-5-74-15,0 0-50 16,0-9-146-16,0-18-272 15,-3-6-366-15</inkml:trace>
  <inkml:trace contextRef="#ctx0" brushRef="#br0" timeOffset="1158">2043 556 1122 0,'0'0'1297'0,"0"0"-1025"16,0 0-87-16,0 0 15 16,0 0 3-16,0 0-88 15,0 0-69-15,-133 133 1 16,83-62-34-16,-8 8-2 16,-4 4 16-16,3-1-27 15,5-8 0-15,9-10 0 16,10-7 6-16,1-13-6 15,12-10 0-15,5-13-32 16,11-8-13-16,3-13-85 0,3-22-135 16,12-21-291-16,14-6-193 0</inkml:trace>
  <inkml:trace contextRef="#ctx0" brushRef="#br0" timeOffset="1885">2853 280 2206 0,'0'0'359'16,"0"0"-252"-16,0 0 20 15,0 0 85-15,0 0-26 16,0 0-120-16,0 0-42 15,-8-168 1-15,28 141 2 16,10 0-3-16,2 8-5 16,5-3-1-16,5 13 0 15,4 6-10-15,-1 3-1 0,1 6 10 16,-2 30 1-16,-9 11 4 16,-12 12-16-16,-13 11 2 15,-10 10 20-15,-10 5-28 16,-36 4 8-16,-10-4 4 15,-9-1-6-15,-7-9 6 16,7-10-2-16,3-14-4 16,16-15 26-16,16-17-17 15,10-9 6-15,14-8 1 16,3-2-13-16,0 0 3 16,3-6-11-16,0-8-1 15,0-10 0-15,3 1-12 16,20-2 6-16,3 3-3 0,10 6-8 15,0 4 16-15,7 12-9 16,0 0 10-16,2 0 6 16,-2 24 5-16,2 6 4 15,-2 5 4-15,-7 4-10 16,1-7 15-16,-6-4-9 16,-5-6 3-16,-3-7-7 15,-3-6-2-15,-3-7-18 16,2-2 9-16,1 0-60 15,0-17-38-15,3-33-119 16,-10 0-445-16,-7 6-823 0</inkml:trace>
  <inkml:trace contextRef="#ctx0" brushRef="#br0" timeOffset="2758">695 1723 1713 0,'0'0'510'15,"0"0"-375"-15,0 0-58 16,0 0 64-16,0 0 58 0,0 0-43 16,0 0-66-16,9 6-17 15,18-6 23-15,5 0-6 16,8 0-20-16,8 0-25 15,8 0 6-15,10 0-25 16,10 0 5-16,6 0-4 16,9 6-16-16,8 0 20 15,11-3-30-15,9 3 32 16,12-4 20-16,2-2-38 16,5 0-5-16,-4 0 5 15,-6 0-13-15,-7 0 28 16,-10 0-29-16,-6 0 11 15,-10-2 9-15,-7-2-21 0,-2 4 9 16,-4 0 5 0,-3-2-4-16,-5 2 19 0,2-3-19 15,-5 0-1-15,-1 0 12 16,-8 0-20-16,-7 0 16 16,1 0-16-16,-7 0-1 15,-4 3 16-15,2-3-16 16,-4 3 0-16,-5-3 12 15,-5 1-12-15,-7 2 7 16,-3 0-7-16,-3 0 1 16,-4 0-3-16,-6 0 1 15,-3 0 1-15,-4 0 7 16,-3 0-6-16,3 0-1 0,-3 0 0 16,0 0 0-1,0-4 14-15,0 4-14 0,0 0-32 16,-3 0-34-16,-14 0-105 15,1-18-82-15,7 1-446 16,-2-3-588-16</inkml:trace>
  <inkml:trace contextRef="#ctx0" brushRef="#br0" timeOffset="3230">4604 713 1377 0,'0'0'996'15,"0"0"-752"-15,0 0-88 16,0 0 94-16,0 0 1 16,0 0-104-16,0 0-57 15,-3 0-24-15,3 0-39 16,-3 0 3-16,3 0-30 16,0 2-3-16,-5 3-72 15,5-5-60-15,-3 8-219 16,0 1-521-16,-3-1-1144 0</inkml:trace>
  <inkml:trace contextRef="#ctx0" brushRef="#br0" timeOffset="3446">4581 1288 2552 0,'0'0'645'16,"0"0"-529"-16,0 0 63 16,0 0 37-16,0 0-57 15,0 0-108-15,0 0-44 16,-23-17-7-16,23-20-90 0,0 4-141 16,10 4-643-16</inkml:trace>
  <inkml:trace contextRef="#ctx0" brushRef="#br0" timeOffset="13370">856 2778 1681 0,'0'0'308'0,"0"0"-183"16,0 0-26-16,0 0 35 16,0 0 47-16,-190-47-24 15,147 39-84-15,1 5 30 16,-5 3 3-16,-2 0-67 0,1 0 40 16,-8 28-61-16,-4 18-6 15,-2 19-12-15,0 19 0 16,4 20 29-16,5 8-29 15,13 5 0-15,15 1 3 16,11-3-1-16,14-9-2 16,0-11 7-16,17-13-1 15,16-12 9-15,2-11-15 16,7-15 0-16,12-11 10 16,2-16-10-16,5-13-1 15,11-4-14-15,10-30 8 16,7-23-2-16,9-21-17 0,4-14-10 15,1-12 2-15,2-13-21 16,0-1-5-16,-3-4 18 16,-14 0 17-16,-12 7 16 15,-23 8 0-15,-21 17 9 16,-22 18 34-16,-10 14 38 16,0 19 1-16,-24 10 21 15,-11 12-16-15,-4 10 21 16,-10 3-59-16,-1 16-16 15,-2 27-4-15,2 16-19 16,5 21 9-16,10 15-10 16,4 10 0-16,9 12 5 15,8 2-5-15,5-2-7 0,3-1 7 16,-2-8-7-16,5-4 6 16,3-13-5-16,0-13 6 15,0-18 1-15,0-18-1 16,0-14 0-16,0-16-19 15,0-7-4-15,0-5 13 16,0-5-14-16,0-24-3 16,3-15 18-16,17-14-36 15,10-11 18-15,5-7 2 16,12 6-13-16,2 4 32 16,-4 14-7-16,1 16 13 15,-4 19-2-15,-8 17-7 16,-8 0 9-16,-4 27 14 0,-8 17 20 15,-5 11 14 1,-6 10-37-16,2 0 7 0,-2-4-8 16,3-3-10-16,8-18-1 15,8-11-8-15,4-12-7 16,11-10-19-16,2-7-68 16,10-11 34-16,-1-25 2 15,2-8-20-15,-4-4 69 16,-11 7-7-16,-8 9 20 15,-12 15-2-15,-4 10 7 16,-5 7 0-16,2 0 64 16,1 30 6-16,5 12-26 15,1 4-17-15,12 4 13 16,8 1 8-16,12-8-42 16,8-11-6-16,15-13 15 0,-2-17-15 15,0-2 0-15,-8-11-6 16,-12-25-3-16,-14-5 8 15,-15-9 1-15,-13 0 0 16,-6-4 21-16,-13 5 19 16,-30 5 34-16,-19 8-22 15,-13 13-26-15,-10 11 5 16,0 12-31-16,12 0-27 16,22 9-28-16,43 19-149 15,8-3-458-15,8-8-1002 0</inkml:trace>
  <inkml:trace contextRef="#ctx0" brushRef="#br0" timeOffset="13389">3795 3100 2032 0,'0'0'542'0,"0"0"-518"0,0 0-23 15,0 0 180-15,0 0-3 16,16 197-85-16,1-103-45 16,0 1-14-16,-1 1 43 15,-3 0-47-15,0-10-18 16,-4-6 15-16,-1-11-26 16,-2-19 0-16,-3-15-1 15,0-18 0-15,0-11 12 16,-3-6-12-16,5 0-16 15,1-39 8-15,0-16-26 16,-3-18 2-16,0-21 19 16,-3-13 2-16,0-11 4 0,0-6 7 15,-12-5 0-15,-5 6-5 16,3 11 11-16,8 20-1 16,3 27 10-16,3 21 27 15,0 15 19-15,6 10-49 16,25 8-4-16,8 5 24 15,10 6-12-15,10 0-4 16,9 0-8-16,1 0 2 16,7 0 18-16,-2 0-27 15,2 0-1-15,-5 0 17 16,-1 0-16-16,-5 0 0 16,-2 0-1-16,-12 0-48 0,-5 0-72 15,-16-6-206-15,-13-3-262 16,-17 6-364-16</inkml:trace>
  <inkml:trace contextRef="#ctx0" brushRef="#br0" timeOffset="13399">3851 3557 2292 0,'0'0'459'0,"0"0"-392"0,0 0 60 16,0 0 57-1,0 0-70-15,0 0-49 0,0 0-10 16,220-17-21 0,-146 6-1-16,2 5-1 0,2 0-32 15,4 1 0-15,-6 2 0 16,-5-3-43-16,5-3-126 15,-20 1-434-15,-18-2-572 0</inkml:trace>
  <inkml:trace contextRef="#ctx0" brushRef="#br0" timeOffset="13406">5547 2658 2264 0,'0'0'348'16,"0"0"-235"-16,0 0-92 15,0 0 177-15,0 0 33 16,0 0-144-16,0 0-29 16,-200 55-33-16,151 13-1 0,-10 18 30 15,0 17-16-15,4 10-14 16,5 15 21-16,7-1-2 16,14-3 2-16,10-6-28 15,10-7-10-15,4-10 21 16,5-10-28-16,0-13 0 15,14-12 3-15,8-13-3 16,4-11 0-16,2-7-44 16,0-11-31-16,6-13-40 15,18-11-161-15,-7-8-392 16,-2-22-309-16</inkml:trace>
  <inkml:trace contextRef="#ctx0" brushRef="#br0" timeOffset="13415">5556 3444 2499 0,'0'0'372'16,"0"0"-321"-16,0 0 19 15,0 0 131-15,0 0-75 16,0 0-91-16,0 0-34 16,66 32 55-16,-19 4-34 15,4 11 25-15,8 9 14 0,7 7-14 16,-1-2-7-16,3 1-38 16,-2-9 20-16,-4-7-5 15,-6-7-17-15,-10-9 0 16,-10-10-6-16,-13-5-14 15,-12-6-49-15,-5-9-64 16,-6 0-108-16,0-21-301 16,0-6-418-16</inkml:trace>
  <inkml:trace contextRef="#ctx0" brushRef="#br0" timeOffset="13422">6191 3323 1380 0,'0'0'1182'0,"0"0"-982"15,0 0-152-15,0 0 166 16,0 0 15-16,0 0-126 16,0 0-37-16,-159 186-50 15,93-109 20-15,-7 2-1 16,-1 3-20-16,4-7-11 15,8-14-4-15,16-11 0 16,14-14 0-16,10-13-45 16,14-11-83-16,8-12-114 15,0-15-388-15,20-13-328 0</inkml:trace>
  <inkml:trace contextRef="#ctx0" brushRef="#br0" timeOffset="13436">6313 2785 2426 0,'0'0'470'0,"0"0"-462"0,0 0 32 15,0 0 186 1,0 0-95-16,0 0-81 0,0 0-36 16,95 32 25-16,-43 14 22 15,10 15-20-15,11 12-5 16,-2 9 34-16,5 12-40 16,-4 0-6-16,-10 7 12 15,-13 1-13-15,-22 4 10 16,-24 2-17-16,-3-3 1 15,-26-4-1-15,-24-11-15 16,-9-7-2-16,-3-15-10 16,4-14-16-16,8-10 7 15,10-18-73-15,11-14-33 16,23-18-80-16,6-30-361 16,0-8-415-16</inkml:trace>
  <inkml:trace contextRef="#ctx0" brushRef="#br0" timeOffset="13446">7553 3529 2443 0,'0'0'499'0,"0"0"-452"15,0 0 78-15,0 0 33 0,204-26-54 16,-136 23-50-1,8-1-54-15,-5 4-6 0,-2 0-184 16,-22 0-441 0,-27 13-214-16</inkml:trace>
  <inkml:trace contextRef="#ctx0" brushRef="#br0" timeOffset="13452">7436 4051 2581 0,'0'0'609'15,"0"0"-534"-15,0 0-74 16,0 0 32-16,222 0 6 16,-126-6-35-16,57-26-4 15,-25 1-184-15,-20 3-633 0</inkml:trace>
  <inkml:trace contextRef="#ctx0" brushRef="#br0" timeOffset="14935">10003 1953 1435 0,'0'0'269'16,"0"0"-193"-16,0 0 39 16,0 0 83-16,0 0-12 15,0 0 14-15,-70-138-100 16,52 120-15-16,-6-1 40 15,-2 10-43-15,-3 7-7 16,-4 2-26-16,-10 0-34 16,-3 38 14-16,-2 27-29 15,-2 25 0-15,4 18 11 0,10 15-11 16,13 11 10 0,17-4-10-16,6-7 9 0,0-5 14 15,10-7-23-15,16-5 0 16,3 1 4-16,5 0-3 15,-3-2-2-15,3 1 1 16,2 3 0-16,-4 1 0 16,-6-5 0-16,-12 3 0 15,-11-1 8-15,-3 2-1 16,-20-3-8-16,-29-6 1 16,-13-11 0-16,-11-13 21 15,-4-11-21-15,-11-12 0 16,-5-8 18-16,5-7-17 0,3-11 6 15,14-10-7 1,11-5 0-16,21-9 18 0,13-3-18 16,12 0 0-1,11 0 9-15,3 0-9 0,0 0-11 16,17 0-13-16,15 12 24 16,7 5-10-16,7 7 10 15,0 6 0-15,1 5-8 16,-2 14 8-16,4 12 0 15,-1 14-7-15,6 20 7 16,5 33 22-16,6 41-22 16,9 46 0-16,-4 19 15 15,-4-8-15-15,-15-11 17 16,-5-21 23-16,-4-6-16 16,-2-8 56-16,-13-29-67 0,-7-33 3 15,-8-33 29-15,-1-7-22 16,1 0 14-16,5-1-25 15,-4-1 5-15,-1-20 13 16,-1-14-30-16,-2-19 0 16,-1-4-1-16,-2-14-7 15,6-5-73-15,18-29-161 16,2-18-458-16,-1-16-964 0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8:06:51.460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570 91 1407 0,'0'0'318'15,"0"0"-169"-15,0 0 80 16,0 0 13-16,0 0-25 16,0 0-58-16,-187-11-47 15,142 37 6-15,-4 18-37 16,-4 19-8-16,-2 23 29 16,2 16-60-16,7 16 5 15,7 5 24-15,13 7-39 16,9-6-4-16,17-6-7 0,0-12-21 15,14-9 27 1,29-14-27-16,16-15 0 0,15-18 12 16,19-18-12-16,15-20-1 15,12-12-22-15,1-23 8 16,-2-30-3-16,-12-22-3 16,-18-10 18-16,-27-15-4 15,-29-10 14-15,-24-7 4 16,-9-5 28-16,-36-13-20 15,-25 6 46-15,-9 6-59 16,-1 7 0-16,12 21-6 16,13 22-11-16,46 21-65 15,0 16-212-15,12 18-728 0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8:06:52.534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48 169 1558 0,'0'0'255'0,"0"0"-168"0,0 0 53 15,0 0 99 1,0 0-33-16,0 0-84 0,0 0-28 16,-48-120-63-16,73 102-29 15,12 4 40-15,1 2-42 16,12 8 16-16,-2 4-16 15,6 0 6-15,-9 33 12 16,-5 8-18-16,-18 12 0 16,-9 6 36-16,-13 9-12 15,0 5-23-15,-29-2 15 16,-8-3-16-16,-2-9 16 16,4-9-16-16,5-15 0 15,7-8 2-15,6-15 4 0,14-9-6 16,3-3 0-16,0 0-30 15,17-23-27-15,22-19-57 16,13-8-9-16,10-9 13 16,8-4-9-16,-2 4 39 15,-5 4-1-15,-12 8 48 16,-8 9 33-16,-16 8 18 16,-15 10 85-16,-6 8 114 15,-6 9-10-15,0 3 5 16,0 0-57-16,-3 0-47 0,-20 23-9 15,-5 12-82 1,-9 10 12-16,1 8 27 0,7 6-25 16,6 3-8-16,9-4-11 15,14-1-6-15,0-7 13 16,8-6-19-16,27-6 0 16,7-8 14-16,18-10-14 15,13-8-12-15,4-12-71 16,35 0-150-16,-20-20-407 15,-21-7-1123-15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8:06:57.278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731 21 1185 0,'0'0'363'15,"0"0"-206"-15,0 0 0 16,0 0 62-16,0 0-34 16,0 0-27-16,0 0-86 15,-33-18 21-15,23 18 16 16,-3 3-24-16,-10 19-7 16,-17 9-53-16,-8 13-13 15,-14 11 55-15,-4 5-56 16,-4 5 8-16,2 0 28 15,6-6-46-15,0-6 5 16,10-12 6-16,6-5-6 0,13-10 33 16,13-9-39-16,8-1 0 15,4-5 23-15,8-2-14 16,0 3-9-16,0 4 0 16,14 3 1-16,15 8 54 15,7 4-54-15,7 11 14 16,6 9 42-16,1 1-57 15,-5 8 9-15,4 1-4 16,-1 1 2-16,3 0 8 16,-6-6-15-16,-2-3 0 15,-1-5 0-15,-8-14 12 16,-9-7-13-16,-8-10 1 0,-5-4 0 16,-9-11 3-1,-3-2-3-15,0 0-35 0,0-2-31 16,0-22-259-16,-3 1-394 15</inkml:trace>
  <inkml:trace contextRef="#ctx0" brushRef="#br0" timeOffset="2773">1519 189 1662 0,'0'0'309'16,"0"0"-154"-16,0 0-15 16,0 0 63-16,0 0-32 15,0 0-111-15,108-168-15 0,-58 153 16 16,2 12-28-16,1 3 43 15,2 12-49-15,-2 29 10 16,-8 21 17-16,-8 12-24 16,-18 15 0-16,-16 5-2 15,-3 0-1-15,-33 3 33 16,-19-7-58-16,-13 0 13 16,-5-10 15-16,5-10-11 15,10-11 5-15,10-14-1 16,11-10-6-16,15-11 49 15,5-14-52-15,14-1-1 16,0-3 5-16,0 4-18 16,27 1 19-16,19 1 17 0,16 1-7 15,12-2 14-15,16 1-34 16,1-1 3-16,3 1 9 16,2-4-19-16,-11 4 26 15,-9-2-28-15,-18 0 1 16,-16 0-9-16,-11-1-70 15,-25-1-100-15,-6-2-505 16,0-6-1438-16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8:07:02.587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509 148 1579 0,'0'0'316'16,"0"0"-152"-16,0 0 34 16,0 0 90-16,0 0-63 15,0 0-76-15,-115-103-38 16,80 100-52-16,-12 3 46 16,-5 9-81-16,-1 32-15 15,-2 17 63-15,5 20-61 16,12 12 18-16,5 10-14 15,16 1-9-15,11-7 21 16,6-8-27-16,9-10 0 16,28-13-4-16,16-16 4 0,9-19-35 15,9-18-20-15,11-10-26 16,0-14 62-16,-7-34-29 16,-10-14 9-16,-18-6 25 15,-18-8 22-15,-23-1-8 16,-6-1 36-16,-3 12-17 15,-29 4 64-15,-1 14-74 16,-4 12-8-16,12 19-1 16,11 15-38-16,14 9-243 15,0 24-479-15,8 3-1283 0</inkml:trace>
  <inkml:trace contextRef="#ctx0" brushRef="#br0" timeOffset="195">1079 852 2273 0,'0'0'484'0,"0"0"-359"16,0 0-14-16,0 0-46 15,0 0-65-15,0 0-142 16,0 0-473-16,74-79-273 0</inkml:trace>
  <inkml:trace contextRef="#ctx0" brushRef="#br0" timeOffset="669">1547 75 1498 0,'0'0'710'15,"0"0"-559"-15,0 0-22 16,0 0 42-16,203-69 13 16,-138 69-93-16,4 0-54 15,-10 12 13-15,-14 18-44 16,-19 5 19-16,-15 9 6 16,-11 3-30-16,-14 1 44 15,-25-1-24-15,-7-6-10 16,-2-9 26-16,2-5-31 0,10-9-4 15,10-10-1-15,9-2 7 16,11-6 8-16,6 0-16 16,0 3-1-16,6 7-13 15,26 3-8-15,7 8 22 16,9 12 0-16,6 11 2 16,2 9-2-16,4 5 0 15,-6 5 0-15,-4 2 0 16,-18-7 1-16,-15-5-1 15,-14-2 21-15,-3-12-13 16,-20-7 59-16,-22-12-28 16,-10-5-6-16,-10-13 42 15,0-2-59-15,-1 0 14 16,4-11-18-16,6-13 5 16,15 3-34-16,24-17-13 0,14 7-203 15,0-3-572-15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8:07:04.224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292 260 1476 0,'0'0'251'16,"0"0"-121"-16,0 0 31 15,0 0 17-15,0 0 44 16,0 0-39-16,0 0-104 15,-116-144-17-15,133 123-35 16,19 4-26-16,13 9 34 16,10 8-33-16,6 0 11 15,1 25 31-15,-7 23-37 0,-13 10 17 16,-18 7-5-16,-20 11-5 16,-8 1 29-16,-30-1-35 15,-25 2-7-15,-18-11 20 16,-1-8-12-16,-5-15-9 15,10-15 0-15,2-8 0 16,13-15 30-16,11-6-29 16,10 0-1-16,13 0 58 15,8-14-56-15,12-3 43 16,0 1-45-16,3 4 1 16,26 6-2-16,13 6-4 15,12 0 5-15,0 15-4 16,2 14 11-16,-2 4-7 15,-3-1 0-15,2 1 0 16,-4-3-5-16,3-7 5 0,1-8 0 16,9-9-7-16,6-6-2 15,43-6-195-15,-15-23-336 16,-11-7-322-16</inkml:trace>
  <inkml:trace contextRef="#ctx0" brushRef="#br0" timeOffset="353">1958 175 1829 0,'0'0'396'0,"0"0"-282"16,0 0 49-16,0 0 44 15,0 0-1-15,-233 141-142 16,148-92-14-16,3-1 17 16,3-3-7-16,11-3-9 15,12-11-30-15,16-4-15 16,17-8 25-16,14-2-31 16,9-3 0-16,0-1 6 15,6 4 2-15,28 0 5 16,8 7-13-16,7 0 6 15,2-1-15-15,9 0 9 16,-1 4-43-16,3 2-58 0,17 5-117 16,-14-6-257-16,-16-8-221 15</inkml:trace>
  <inkml:trace contextRef="#ctx0" brushRef="#br0" timeOffset="603">1256 946 2051 0,'0'0'371'0,"0"0"-261"15,0 0-72-15,0 0 162 16,0 0 44-16,0 0-149 15,0 0-42-15,197 113-44 16,-122-104-9-16,49-3-62 16,-19-6-261-16,-20 0-683 0</inkml:trace>
  <inkml:trace contextRef="#ctx0" brushRef="#br0" timeOffset="1186">2567 540 1445 0,'0'0'856'16,"0"0"-720"-16,0 0-54 15,0 0 23-15,0 0 88 16,0 0-111-16,0 0-55 16,94-32 15-16,-61 61-32 15,-4 10 1-15,-12 10 34 0,-14 5-39 16,-3 1-6-1,0 2-2-15,-20-5 2 0,-3-10 10 16,6-11-10-16,8-12-34 16,6-10-11-16,3-9-44 15,0 0 14-15,9-25-12 16,22-12-23-16,7-11 46 16,4-8-35-16,2 1 60 15,-6-4 39-15,-4 9 0 16,-8 12 20-16,-10 8 47 15,-7 13 65-15,-4 7 47 16,-5 10-7-16,0 0-72 0,0 10-7 16,-14 21-60-1,-5 14 19-15,-1 5-28 0,6 6 2 16,8-2 29-16,6-8-55 16,0-5 0-16,17-6-1 15,19-7-9-15,16-8-48 16,53-17-110-16,-10-3-323 15,-7 0-132-15</inkml:trace>
  <inkml:trace contextRef="#ctx0" brushRef="#br0" timeOffset="1563">4091 192 2020 0,'0'0'477'0,"0"0"-396"15,0 0 168-15,0 0 52 16,0 0-204-16,0 0-40 16,0 0-25-16,-221 186 11 15,158-127 20-15,7 4-41 16,0-5-2-16,13-5 10 15,8-6-29-15,13-9-2 16,8-8 0-16,14-4 1 16,0 0-3-16,3 1 9 15,27 1-6-15,5-1 13 16,5 4-13-16,10 1 0 0,2-3 0 16,4 5 0-16,2-5-12 15,-2 0-3-15,0-3-77 16,9-2-92-16,-16-9-387 15,-16-6-225-15</inkml:trace>
  <inkml:trace contextRef="#ctx0" brushRef="#br0" timeOffset="1966">4661 242 1962 0,'0'0'362'0,"0"0"-273"16,0 0 19-16,0 0 193 15,0 0-90-15,0 0-88 16,0 0-72-16,-55 89 12 15,10-33-33-15,-2 3-12 16,1-1 35-16,6-6-53 16,9-9 6-16,11-8 19 15,9-11-24-15,8-6 5 16,3-7-6-16,3-4 0 0,28-5 35 16,8-2-35-16,13 0 0 15,4 0 13-15,3 0-13 16,-1-2-1-16,-2-2-8 15,-7 1-34-15,-2 3-28 16,1-3-138-16,-8-2-313 16,-11-4-135-16</inkml:trace>
  <inkml:trace contextRef="#ctx0" brushRef="#br0" timeOffset="2149">4845 275 1397 0,'0'0'1165'0,"0"0"-921"16,0 0-179 0,0 0 184-16,-40 151-42 0,34-66-77 15,0 15-97-15,1 2-15 16,5 5-18-16,0 31-37 16,20-26-282-16,4-17-1129 0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8:07:07.774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540 55 1502 0,'0'0'284'0,"0"0"-167"16,0 0 29-16,0 0 91 15,0 0-33-15,0 0-66 16,-212-52-55-16,158 73-23 16,-5 25 61-16,0 13-37 15,7 14-33-15,10 6 34 16,8 3-67-16,15-2-3 16,16-9-5-16,3-4-8 15,0-8 17-15,33-9-19 0,10-8-12 16,5-11 5-1,8-12-58-15,7-10-11 0,-4-9 6 16,-4-3-5-16,-5-26 63 16,-12-13-9-16,-8-5 21 15,-16-8 23-15,-11-6 9 16,-3 0 36-16,0 5-17 16,-17 9-44-16,0 12 44 15,11 11-51-15,6 15-182 16,9 9-353-16,19 0-631 0</inkml:trace>
  <inkml:trace contextRef="#ctx0" brushRef="#br0" timeOffset="177">926 850 2141 0,'0'0'492'0,"0"0"-401"15,0 0 37-15,0 0-74 16,0 0-54-16,0 0-294 16,0 0-262-16,144-145-195 0</inkml:trace>
  <inkml:trace contextRef="#ctx0" brushRef="#br0" timeOffset="490">1421 0 1940 0,'0'0'541'0,"0"0"-499"16,0 0 110-16,0 0 71 15,0 0-103-15,193 65-81 16,-119-43-32-16,11-4 35 16,5-7-42-16,-10-5 0 15,-7-6 11-15,-16 0-11 16,-23 0 0-16,-17 0 0 15,-14 8 0-15,-3 16 94 16,-6 15-43-16,-24 14-1 16,-2 14 5-16,-5 7-25 15,6 2 15-15,3 2-38 0,13-4-7 16,1-1 1-16,11-2-1 16,3-13-103-16,0-5-125 15,0-17-440-15,0-19-439 0</inkml:trace>
  <inkml:trace contextRef="#ctx0" brushRef="#br0" timeOffset="634">1653 597 2208 0,'0'0'588'15,"0"0"-540"-15,0 0-10 16,205-18-9-16,-89 12-29 15,-2-7-490-15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5:59:51.246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0 1800 0,'0'0'475'15,"0"0"-392"-15,0 0-61 16,0 0 42-16,0 0-64 16,0 0-267-16,0 0-869 0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8:07:09.667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518 0 1277 0,'0'0'338'16,"0"0"-135"-16,0 0-19 15,0 0 71-15,0 0-2 16,0 0-162-16,0 0-63 16,-164 152 25-16,104-75-16 15,3 13 31-15,-6-5-38 16,7-9 15-16,11-11 46 15,8-18-65-15,14-14 25 16,10-12-28-16,13-10-21 0,0-7 44 16,0-4-46-1,23 0 1-15,21 0 64 0,7 0-55 16,5-4-8-16,7-4-2 16,-6 1 0-16,3 5-15 15,-4 2-20-15,-5 0-74 16,3 0-96-16,5 0-149 15,-11 0-145-15,-11-8-461 0</inkml:trace>
  <inkml:trace contextRef="#ctx0" brushRef="#br0" timeOffset="222">674 294 1220 0,'0'0'519'0,"0"0"-367"0,0 0 42 16,0 0-41-16,0 0 107 15,-58 169-98-15,55-89-64 16,-1 2 44-16,1-2-72 16,-3-6-14-16,0-8-18 15,1-3-30-15,-1-13-2 16,0-6-6-16,3-10-27 16,3-15-105-16,0-13-169 15,15-6-221-15,5 0-211 0</inkml:trace>
  <inkml:trace contextRef="#ctx0" brushRef="#br0" timeOffset="684">1886 59 1134 0,'0'0'855'0,"0"0"-667"16,0 0-65-16,0 0 166 16,0 0-11-16,0 0-115 15,0 0-86-15,-65 15-59 0,25 11 30 16,-11 7-48-1,-9 15 8-15,-13 5 14 0,-1 6-22 16,-8-1 0-16,6-5 0 16,8-6 1-16,16-12 4 15,16-8-5-15,19-9 0 16,14-4-8-16,3 1 9 16,3 0-1-16,26 2 7 15,10 1-6-15,8 4 46 16,2-3-47-16,0 5 0 15,4-1 25-15,-2 5-25 16,3-2-6-16,-3 2 5 16,-2 0-11-16,-2-1 11 15,-2-8-123-15,15-6-168 16,-12-10-309-16,-8-3-451 0</inkml:trace>
  <inkml:trace contextRef="#ctx0" brushRef="#br0" timeOffset="1009">1291 814 1892 0,'0'0'472'16,"0"0"-382"-16,0 0-70 15,0 0 184-15,0 0 30 16,0 0-134-16,0 0-28 16,-43 105 3-16,83-84 15 15,5 1-80-15,14-2 1 16,4 0-11-16,5 1-26 15,40 3-71-15,-20-10-274 16,-9-5-500-16</inkml:trace>
  <inkml:trace contextRef="#ctx0" brushRef="#br0" timeOffset="1549">2472 407 742 0,'0'0'1609'0,"0"0"-1440"15,0 0-142-15,0 0 63 16,0 0 74-16,0 0-16 15,0 0-109-15,170 26-13 16,-147 17 44-16,-9 3-33 0,-14 7 4 16,0 4-13-16,-17-5-28 15,-16-4 30-15,1-8-30 16,6-7 0-16,3-10-15 16,13-10-9-16,10-10-33 15,0-3-80-15,3 0-46 16,30-27 95-16,9-10-59 15,7-5 1-15,7-8 34 16,-4-5 44-16,-2 3 45 16,-12 8 16-16,-11 11 7 0,-7 14 124 15,-14 6 60 1,-6 13 22-16,0 0 13 0,0 0-110 16,0 26-16-16,-17 13-22 15,1 8-23-15,4 2 28 16,1 2-59-16,8-7-16 15,3-2 43-15,0-4-44 16,26-9-9-16,10-5-27 16,13-12-113-16,43-12-115 15,-13 0-453-15,-7-21-727 0</inkml:trace>
  <inkml:trace contextRef="#ctx0" brushRef="#br0" timeOffset="1960">4169 82 1824 0,'0'0'392'0,"0"0"-259"15,0 0 8-15,0 0 216 16,0 0-125-16,0 0-166 16,0 0 9-16,-187 146-36 15,122-90-6-15,-8-1 14 16,4-2-20-16,10-6-6 16,10-8-20-16,16-4 11 15,13-9 11-15,14-3-23 0,6 2 0 16,0-2 10-16,17 3-2 15,12 1 20-15,10 4-17 16,4 1-2-16,2 4 10 16,1-5-17-16,1 4-2 15,-1-2 1-15,-4-1 8 16,1 1-18-16,-1-4-19 16,10-9-141-16,-13-7-171 15,-8-7-530-15</inkml:trace>
  <inkml:trace contextRef="#ctx0" brushRef="#br0" timeOffset="2922">4885 293 1901 0,'0'0'390'15,"0"0"-297"-15,0 0 53 16,0 0 41-16,0 0-100 16,0 0-59-16,225-9-16 15,-158 9 12-15,-2 0 37 16,-10 2-61-16,-8 2 0 0,-15-1 38 15,-12-2-29-15,-14 3 7 16,-6-4 17-16,-6 0 43 16,-34 0-14-16,-8 0-62 15,-12 0 0-15,-5 0-4 16,0-4 10-16,-1 3-11 16,10 1 5-16,8 0 0 15,11 0 51-15,8 1-41 16,10 18 11-16,2 2 2 15,6 8-22-15,5 0 21 16,6 7-13-16,0-4-8 16,0 3 40-16,14-2-41 0,15 1 9 15,4 2 3-15,10-1-12 16,-1-1 38-16,4 0-38 16,-7-3 0-16,-4-1 25 15,-10-1-25-15,-13-6 0 16,-9 4 20-16,-3-7-10 15,0 4 41-15,-29-1-33 16,-14-2-12-16,-13 2-6 16,-6-2-16-16,-13-6-61 15,16-7-138-15,6-5-633 0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8:07:13.926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61 127 1061 0,'0'0'342'0,"0"0"-206"15,0 0 16-15,0 0-31 16,0 0-16-16,0 0 15 16,0 0-58-16,-26-29 35 15,26 22 5-15,-4 1-16 16,1 4 34-16,0-4-45 16,0 3-14-16,0-3 40 15,-1 3-53-15,4-3 1 16,-3-1-14-16,3 2-12 0,0 0 48 15,0-4-44-15,-4 2-21 16,4-1 58-16,0 2-36 16,-3 0 10-16,0 0 13 15,3 0-39-15,0 3 39 16,0 3-51-16,0 0 6 16,0 0 25-16,0 0-31 15,0 0-1-15,0 24 1 16,0 4 23-16,10 9 38 15,0 0-56-15,3 2-4 0,-1 2 37 16,2 4-28 0,0 5 4-16,-2-1-10 0,2 8-2 15,-2-1 41-15,1 1-43 16,4 1 0-16,-5-5 3 16,5 0 5-16,0-6-16 15,-4 0 8-15,2-3-34 16,2 1 8-16,6-7-158 15,23-2-15-15,-4-11-170 16,-6-9-366-16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8:07:14.533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0 530 2027 0,'0'0'349'0,"0"0"-321"15,0 0 16-15,0 0 251 16,0 0-134-16,0 0-132 16,0 0 14-16,88-78-34 15,-48 38 3-15,-1-10-12 0,4-2 2 16,-7-5 35 0,-1 1-13-16,-7 0 40 15,-6 7 50-15,-9 10-57 0,-3 10 10 16,-7 11 1-16,-3 12-14 15,0 6 49-15,0 10-62 16,0 36-32-16,0 25 67 16,-16 17-52-16,3 11-4 15,3 5 1-15,4-5-21 16,3-6 59-16,3-17-59 16,0-11 0-16,0-16-2 15,0-5 2-15,0-13-91 16,0-10-104-16,0-8-270 15,0-12-739-15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8:07:15.891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108 73 1622 0,'0'0'248'0,"0"0"-140"16,0 0 32-16,0 0 53 0,0 0-19 15,0 0-121-15,178-39-7 16,-113 35-17-1,4 2-4-15,-1 2 40 0,-9-4-63 16,-13 1 11-16,-13 3 23 16,-16 0-36-16,-17 0 12 15,0 0 13-15,-14 0 41 16,-25 0-8-16,-16 0-58 16,-10 0 0-16,-5 0 5 15,5-2-4-15,-1 2-1 16,10 0 9-16,7 0 3 15,7 0 42-15,6 15-53 16,7 5-1-16,9 12 34 16,3 7-33-16,5 11 29 0,8 4-14 15,0 2-15-15,4 1 43 16,0-5-44-16,0-12 0 16,0-4 11-16,0-13-10 15,0-9-1-15,0-7 6 16,0-7 6-16,4 0 66 15,9 0-72-15,7-7 0 16,9-7 0-16,4 1 0 16,10 3-8-16,5 4 2 15,9 6 0-15,2 0-4 0,6 22 4 16,-3 9-1 0,-7 14 0-16,-8 7 1 0,-15 1 8 15,-15 3-8-15,-17-4 1 16,0 1 27-16,-20-13-28 15,-20-3 0-15,-8-7 0 16,-5-9 11-16,4-9 17 16,-4-10-18-16,7-2 7 15,4 0 32-15,2-17-48 16,5-9 10-16,5 2-11 16,10 1-6-16,14 2-33 15,12-9-139-15,34 6-401 16,10 3-362-16</inkml:trace>
  <inkml:trace contextRef="#ctx0" brushRef="#br0" timeOffset="367">1926 140 2002 0,'0'0'501'0,"0"0"-362"15,0 0-114-15,0 0 265 16,0 0-43-16,0 0-187 16,0 0-2-16,-206 106-46 0,134-65 3 15,-1 3 36-15,8-4-44 16,9 0 5-16,18-8-12 15,11-5 9-15,14-7-1 16,13 2-8-16,0-5 0 16,0 3 1-16,26 3-1 15,6 2-10-15,11 5-1 16,7-1-43-16,-2 4 42 16,9-5-91-16,17 11-171 15,-15-11-224-15,-13-3-220 0</inkml:trace>
  <inkml:trace contextRef="#ctx0" brushRef="#br0" timeOffset="590">1297 888 1719 0,'0'0'909'0,"0"0"-776"15,0 0-72-15,0 0 75 16,0 0 54-16,0 0-87 16,0 0-80-16,177 65-23 15,-95-59-20-15,45-6-115 16,-22 0-388-16,-12 0-820 0</inkml:trace>
  <inkml:trace contextRef="#ctx0" brushRef="#br0" timeOffset="1150">2440 526 1976 0,'0'0'475'15,"0"0"-406"-15,0 0-26 0,0 0 203 16,0 0-64 0,0 0-74-16,0 0-71 0,209-115 10 15,-166 115 40-15,-7 13-62 16,-13 18 2-16,-6 11-3 16,-17 4-12-16,0 5 39 15,-7 1-51-15,-17-7 0 16,4-7 2-16,5-9-2 15,2-12-6-15,6-4-14 16,4-7-29-16,3-6 15 16,0 0-73-16,7 0-32 15,21-12 67-15,12-18-3 0,10-11 8 16,2-3 18-16,7-6 38 16,0-1-5-16,-7 5 16 15,-7 8 0-15,-8 3 97 16,-11 12 38-16,-13 7 26 15,-10 10-26-15,-3 6-27 16,0 0 4-16,-6 3-52 16,-24 26-36-16,-2 17 33 15,-1 6-42-15,4 13 23 16,6 2-13-16,12-2-11 16,11-6 29-16,0-8-43 15,37-14 0-15,22-8 7 16,23-12-7-16,65-17-98 15,-19-1-139-15,-14-26-971 0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8:07:22.111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220 14 1367 0,'0'0'293'0,"0"0"-191"0,0 0 21 16,0 0 125-1,0 0-28-15,0 0-18 0,-109-12-49 16,103 10-9-16,6 2 28 16,0 0-93-16,0 0-48 15,0 5 28-15,10 31-58 16,22 17 71-16,8 17-16 15,5 16-27-15,11 14 49 16,4 12-57-16,2 7-20 16,0 0 73-16,0 2-68 15,1-7 30-15,-9-6-26 16,2-15-9-16,-10-9 67 16,-3-14-68-16,-7-12 1 0,-7-6 25 15,-6-15-26-15,-4-5 0 16,-5-8 0-16,-2-9 0 15,-4-4 6-15,-2 0-6 16,-3-10 0-16,-3-1-6 16,3 5 6-16,-3-5-49 15,3 0-29-15,2 0-78 16,-2-6-75-16,3-16-424 16,-6-3-249-16</inkml:trace>
  <inkml:trace contextRef="#ctx0" brushRef="#br0" timeOffset="376">0 1393 1759 0,'0'0'258'16,"0"0"-132"-16,0 0-25 16,0 0 124-16,0 0-18 15,0 0-61-15,0 0-37 16,13-62-97-16,30 12 16 16,19-15 13-16,20-15-10 0,12-17 11 15,22-15-18 1,11-14-8-16,10-10 31 0,4-1-41 15,-7 9 3 1,-19 19-5-16,-24 21 7 0,-31 26-10 16,-28 24 0-16,-19 17-1 15,-10 15 0-15,-3 6-41 16,0 0-192-16,0 10-320 16,-9 10-551-16</inkml:trace>
  <inkml:trace contextRef="#ctx0" brushRef="#br0" timeOffset="1195">2295 704 1530 0,'0'0'299'0,"0"0"-205"16,0 0 46-16,0 0 101 16,0 0-83-16,0 0-95 15,0 0 2-15,-55-59-13 16,44 51 5-16,2-2-3 15,-8 4-22-15,1 3 33 16,-7 3-44-16,-6 0-2 16,-7 6 29-16,-4 27-47 15,-2 14 21-15,5 8 23 16,5 10-7-16,6 3 38 0,16 0-60 16,10-7-10-16,0-7 36 15,13-10-36-15,22-12 2 16,19-8-8-16,8-15 0 15,9-9-9-15,11 0-38 16,0-21-37-16,0-16 52 16,-10-11-27-16,-16-3 13 15,-14 4 20-15,-16 9 26 16,-12 10 27-16,-8 12 26 16,-6 13 33-16,0 3 33 0,0 0-70 15,-9 32-35 1,-5 7-14-16,5 8 0 0,9 1-2 15,0-5 1-15,6-3-16 16,31-6 11-16,5-11-21 16,10-8 21-16,1-15-22 15,-5 0 17-15,-8-7-1 16,-11-18-16-16,-13-8 16 16,-9-5 12-16,-7-4 25 15,0 2 14-15,-13 2 8 16,-12 2-38-16,-6 10-9 15,5 4-21-15,1-7-163 16,5 8-317-16,6 4-322 0</inkml:trace>
  <inkml:trace contextRef="#ctx0" brushRef="#br0" timeOffset="1349">2844 574 1661 0,'0'0'390'15,"0"0"-184"-15,0 0-4 16,164-165-82-16,-88 108-120 16,35-10 0-16,-18 11-542 15,-13 8-1380-15</inkml:trace>
  <inkml:trace contextRef="#ctx0" brushRef="#br0" timeOffset="2379">4011 107 1949 0,'0'0'481'0,"0"0"-429"15,0 0 31-15,0 0 72 16,0 0 24-16,-26 199-107 16,23-117-48-16,-5 10 52 15,8 4-37-15,0 2-5 16,0-1-7-16,0-2-10 0,0-7 12 16,0-9-29-16,0-16 0 15,0-16 5-15,0-15-5 16,0-15-9-16,0-8-15 15,0-9-13-15,3 0 19 16,25-29-47-16,10-16 30 16,12-13-19-16,15-18-51 15,11-19 45-15,12-8 23 16,9-6 37-16,8-1-15 16,-3 4 15-16,-10 12 0 15,-23 11-3-15,-21 19 11 16,-22 16 24-16,-21 16 89 15,-5 12-16-15,-11 5 51 0,-21 7-108 16,-10 8-6 0,-5 0 3-16,-2 0-33 0,3 20 1 15,4 9-13-15,5 13 0 16,9 7 20-16,8 11-20 16,6 7 0-16,5 9 6 15,1 8-6-15,5 1-1 16,0 1-5-16,0-4 6 15,0-2 8-15,0-14-8 16,3-11-6-16,-4-15 5 16,4-13-17-16,0-12-7 15,0-13-15-15,0-2 23 16,0 0-2-16,0-26-14 0,10-6-23 16,10-2 43-1,3-6 1-15,6 4 4 0,4 5 7 16,4 9 1-16,-2 12-9 15,1 10 9-15,3 0 0 16,1 9 22-16,-1 22 9 16,-4 11 5-16,-1 2-22 15,-5-4-2-15,-2 2 7 16,-4-11-18-16,0-3-1 16,-1-9 0-16,-2-11-11 15,0-8 1-15,0 0-25 16,5-7-16-16,1-24 32 15,8-11-43-15,-3-6 28 16,0-1 25-16,-5 1 9 16,-10 5-1-16,-7 7 8 0,-9 7 17 15,0 8 66-15,0 9-12 16,-13 9 9-16,-10 3-26 16,-3 0-52-16,0 19 21 15,4 15-29-15,2 10-1 16,6 8 35-16,11 0-34 15,3 1 17-15,0-3-18 16,11-6 8-16,18-8 4 16,10-10-12-16,4-5-6 15,8-9-2-15,-1-12-79 16,-4 0-65-16,0-20-139 16,-10-17-302-16,-16-1-115 0</inkml:trace>
  <inkml:trace contextRef="#ctx0" brushRef="#br0" timeOffset="2580">5121 565 1677 0,'0'0'325'0,"0"0"-175"16,0 0 132-16,0 0-48 15,0 0-114-15,0 0-48 16,0 0-57-16,156-116-15 15,-125 116-57-15,1 0-117 16,4-4-107-16,-7-5-313 0,-6 0-1097 16</inkml:trace>
  <inkml:trace contextRef="#ctx0" brushRef="#br0" timeOffset="2734">5614 88 1505 0,'0'0'277'0,"0"0"-121"15,0 0 73-15,0 0 36 16,0 0-149-16,0 0-71 16,0 0-45-16,93 61-75 15,-93-16-101-15,-27-4-331 16,-8-6-1239-16</inkml:trace>
  <inkml:trace contextRef="#ctx0" brushRef="#br0" timeOffset="2923">3742 674 2318 0,'0'0'349'0,"0"0"-303"15,0 0-45-15,240-74-1 16,-126 57-255-16,-10 2-1210 0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8:07:26.220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0 591 864 0,'0'0'978'16,"0"0"-849"-16,0 0-102 15,0 0 69-15,0 0 19 16,0 0 0-16,0 0-64 0,46 112-38 16,-33-47 26-16,-4 0-39 15,-6 0 0-15,0-9 10 16,-3-12 1-16,0-13-18 15,0-12 7-15,0-13 0 16,0-6 39-16,0 0-14 16,-3-31-25-16,3-11 24 15,0-11-24-15,3-10 0 16,20-2-1-16,5 3 1 16,3 6 34-16,6 10-33 15,2 16 10-15,1 13 47 16,-1 13-34-16,-1 4-8 0,2 21-2 15,-1 23 14-15,-2 6 64 16,-5 3-70 0,-8 1-21-16,-6-4 23 0,-7-6-23 15,-5-8 2-15,2-10-3 16,-8-12 0-16,3-4-13 16,-3-5-2-16,3-5-21 15,0 0 21-15,10 0-18 16,2-15-26-16,10-10 41 15,7-11-14-15,7-6 25 16,7-12-75-16,10-4 21 16,3-10 55-16,6-11-12 15,1-3 17-15,-1-7-8 0,-6 0 9 16,-10 7 21-16,-16 9-20 16,-18 10 51-16,-10 14 57 15,-5 10-8-15,-5 13 14 16,-17 11 17-16,-10 10-53 15,-2 5 9-15,-5 8-87 16,-1 27 9-16,2 15 11 16,5 12-12-16,7 12 9 15,10 6-18-15,6 3 2 16,6 5 7-16,4 0-9 16,0 1-7-16,0-7 7 15,0-7 0-15,0-7-1 16,7-16-29-16,0-14 6 0,-4-15 22 15,0-13-52 1,4-10 17-16,5 0 12 0,5-33-13 16,6-14 38-16,7-11-15 15,5-5-24-15,2 0 38 16,-1 11-35-16,-1 10 24 16,-2 22 11-16,-4 14-2 15,-1 6 3-15,-3 18 54 16,-5 22 19-16,0 12-3 15,-8 0-70-15,-1-2 8 16,-2-4-8-16,1-6-1 16,3-15-47-16,3-8-169 15,21-17-103-15,-5 0-223 16,1-4-319-16</inkml:trace>
  <inkml:trace contextRef="#ctx0" brushRef="#br0" timeOffset="711">1800 597 985 0,'0'0'815'15,"0"0"-544"-15,0 0-67 16,0 0 40-16,0 0-49 16,0 0-47-16,0 0-34 15,-196 72-63-15,159-32 4 16,9 8-2-16,5 4-52 15,9-2 19-15,14 1-20 16,0-9 0-16,8-7-13 0,17-11-4 16,12-7-87-16,1-11-18 15,9-6-4-15,-1 0 49 16,-4-17 39-16,-7-13-80 16,-8-1 97-16,-10 5-7 15,-8 8 28-15,-6 7 48 16,-3 8 13-16,0 3 31 15,0 0-23-15,0 6-54 16,0 14 16-16,6 3-31 16,5-1 0-16,9-8 4 15,-1-5 4-15,7-6-8 16,0-3 0-16,1-3-20 0,-1-20 19 16,0-9-22-1,-3-4 10-15,-4 5 1 0,-2 0 13 16,-8 16-2-16,-1 11 1 15,-8 4 0-15,3 7 19 16,-3 25-18-16,0 7 0 16,0 2 24-16,3-3-25 15,3-7 0-15,-3-10-1 16,5-4 1-16,-5-12 8 16,-3-5-8-16,3 0 0 15,0-9 26-15,7-16-26 16,3-15 0-16,6 0-14 15,7-8 14-15,8 1 6 16,2 4-6-16,3 9 0 16,4 13 9-16,0 12-9 0,-1 9 60 15,1 7 67-15,-4 28-64 16,-7 12 27-16,-6 7-39 16,-10-2-12-16,-2-5 15 15,-8-5-47-15,-3-15-5 16,0-7-2-16,-3-11-9 15,0-9-6-15,0-9-145 16,0-23-367-16,0-7-561 0</inkml:trace>
  <inkml:trace contextRef="#ctx0" brushRef="#br0" timeOffset="950">1610 302 2094 0,'0'0'313'16,"0"0"-255"-16,0 0 98 16,0 0 52-16,0 0-87 15,190-147-69-15,-154 147-38 16,1 0-14-16,5 29-105 15,-5 13-190-15,-12 5-481 0</inkml:trace>
  <inkml:trace contextRef="#ctx0" brushRef="#br0" timeOffset="1105">1791 1497 2429 0,'0'0'440'16,"0"0"-440"-16,0 0-54 16,0 0 4-16,0 0-605 0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8:07:29.509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0 2616 0,'0'0'0'16,"0"0"-237"-16,0 0-113 15,0 0 140-15,0 0-872 0</inkml:trace>
  <inkml:trace contextRef="#ctx0" brushRef="#br0" timeOffset="127">79 571 2611 0,'0'0'539'0,"0"0"-440"16,0 0-93-16,0 0-6 15,0 0-235-15,49-163-2540 0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8:07:28.156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441 527 1620 0,'0'0'322'15,"0"0"-211"-15,0 0-57 16,0 0 75-16,-200-17 85 16,148 24-107-16,-4 24-41 15,10 16 58-15,7 11-30 0,13 2 6 16,12 5-55-1,14-3-44-15,0-6 31 0,26-12-32 16,17-11-17-16,10-19-16 16,3-11-86-16,-4-3 5 15,1-14 2-15,-8-22 20 16,-10-5 92-16,-4 0-27 16,-15 0 27-16,-3 5 79 15,-10 13 8-15,-3 8 54 16,0 11 12-16,0 4-53 15,0 8-21-15,4 36-79 16,2 14 31-16,8 18 38 16,-2 13-48-16,5 8-4 15,-1 2-1-15,0 2 5 0,-9-1 33 16,-7-5-54-16,0-10 0 16,-7-11 15-16,-22-12-6 15,-11-12-9-15,-5-13 0 16,2-12 1-16,-2-14 10 15,2-7-11-15,4-4 0 16,5-6 0-16,8-24 6 16,14-11-12-16,8-9-23 15,4-12-20-15,10-9 27 16,33-5-77-16,8-7-11 16,12-1-20-16,7 0-43 15,1-2-54-15,5-4-44 16,18-40-31-16,-15 18-1 15,-17 10-378-15</inkml:trace>
  <inkml:trace contextRef="#ctx0" brushRef="#br0" timeOffset="221">988 0 1431 0,'0'0'332'0,"0"0"-57"16,0 0 10-16,0 0 58 15,0 0-198-15,0 0-65 16,0 0 66-16,-30 175-88 15,26-89 15-15,4 10-5 16,0 1-32-16,0-3 18 16,0-8-54-16,0-9 9 15,0-10 6-15,0-14-15 0,0-8-64 16,0-16-55-16,0-20-334 16,0-9-212-1,0 0-302-15</inkml:trace>
  <inkml:trace contextRef="#ctx0" brushRef="#br0" timeOffset="602">705 525 522 0,'0'0'1407'0,"0"0"-1156"16,0 0-151-16,0 0 128 15,0 0-59-15,0 0-46 16,0 0-106-16,213-7 5 0,-154 6 38 15,-3 1-12 1,-7 0 18-16,-6 4-48 0,-4 26 4 16,-9 9 44-16,-7 5-27 15,-8 3-21-15,-4 1-2 16,-5-5-15-16,-3-4 18 16,2-10-19-16,-5-9 0 15,0-7 12-15,0-10-4 16,0-3 10-16,0-3-11 15,0-24-1-15,-8-8-3 16,8-12-3-16,0-6 0 16,0-1 6-16,0 0-6 15,8 11-9-15,14 10 0 16,4 7-39-16,6 11 29 16,11 4-100-16,24 7-124 0,-13 2-118 15,-4 2-414-15</inkml:trace>
  <inkml:trace contextRef="#ctx0" brushRef="#br0" timeOffset="812">1691 560 1714 0,'0'0'472'0,"0"0"-336"16,0 0 149-16,-32 175-7 15,32-132-95-15,0-2-154 16,0-2-28-16,0-9-1 0,0-10-11 16,12-11-223-16,2-9-345 15,-5 0-771-15</inkml:trace>
  <inkml:trace contextRef="#ctx0" brushRef="#br0" timeOffset="970">1705 117 2036 0,'0'0'491'16,"0"0"-491"-16,0 0-46 0,0 0 36 16,0 0-214-1,0 0-801-15</inkml:trace>
  <inkml:trace contextRef="#ctx0" brushRef="#br0" timeOffset="1153">1609 1363 2345 0,'0'0'641'0,"0"0"-553"16,0 0 52-16,0 0-67 15,0 0-73-15,0 0-1 16,0 0-248-16,112-157-439 0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8:10:47.908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134 367 1470 0,'0'0'208'15,"0"0"-148"-15,0 0 3 16,0 0 33-16,0 0 54 16,0 0-25-16,0-11-56 15,0-2 20-15,0 2-22 16,0-7-10-16,0-1 36 15,3-2-47-15,7-6-9 16,2 0 27-16,8-5-18 16,8-1 5-16,0 1-20 0,9 1-7 15,-2 3 17-15,4 1-41 16,1 7 0-16,2 9 18 16,-5 6-18-16,2 5 13 15,-2 12 4-15,-8 29-4 16,-7 22 37-16,-13 10-49 15,-9 13 0-15,0 5 13 16,-18-3-8-16,-21 1 4 16,-14-7-10-16,-7-9 0 15,-5-8 24-15,-3-8-24 16,-1-10 0-16,4-12 11 16,6-8-10-16,13-12 20 15,16-10-3-15,10-2-17 0,14-3 41 16,3 0-42-16,3 0-6 15,0 0 0-15,17 0 8 16,18 0-10-16,15 0 8 16,4 0 0-16,3 12 2 15,2 3-2-15,-4-4 0 16,1 4 8-16,-3-6-7 16,-5 0 4-16,-5-3-5 15,3-6 1-15,-4 0-7 16,14-12-151-16,-10-17-350 15,-10-4-215-15</inkml:trace>
  <inkml:trace contextRef="#ctx0" brushRef="#br0" timeOffset="253">1289 886 1592 0,'0'0'331'16,"0"0"-140"-16,0 0 7 15,14 152 100-15,-14-101-62 16,0 5-138-16,-17 3-33 16,-8-2-35-16,-9 4-10 15,-1-7-20-15,2-11-32 16,7-23-152-16,6-10-104 0,10-10-368 0</inkml:trace>
  <inkml:trace contextRef="#ctx0" brushRef="#br0" timeOffset="676">2114 134 1850 0,'0'0'286'0,"0"0"-221"0,0 0 104 16,0 0 100-16,0 0-139 15,0 0-72-15,-74 201 15 16,37-137-24-16,-5 7 13 15,-1 3-31-15,-2-2-4 16,5-6 22-16,7-13-43 16,10-17 5-16,8-13 11 15,10-8-13-15,5-9 2 16,0-6-11-16,5 0 0 16,21 0 40-16,5 0-40 15,9 0 0-15,10 0-1 16,2-6 12-16,4 0-12 0,-1 3 1 15,4 1 0 1,0 2-1-16,-3 0-9 0,-10 0-107 16,-1-10-140-16,-16 2-241 15,-9-3-215-15</inkml:trace>
  <inkml:trace contextRef="#ctx0" brushRef="#br0" timeOffset="933">2318 349 1086 0,'0'0'657'16,"0"0"-529"-16,0 0 47 16,6 162 27-16,1-91 36 0,-1 9-40 15,-6 2-86-15,0 1-17 16,0-1-15-16,0-6-14 15,0-7 4-15,-13-8-70 16,0-9-8-16,3-12-42 16,1-11-102-16,-5-15-181 15,5-5-329-15,-5-9-1152 0</inkml:trace>
  <inkml:trace contextRef="#ctx0" brushRef="#br0" timeOffset="1188">2841 972 1753 0,'0'0'338'15,"0"0"-195"-15,0 0 94 16,0 0 33-16,4 158-76 15,-4-115-130-15,-4-1-38 16,-24 2 0-16,-6 2-26 16,-2-6-53-16,1-5-142 15,-5-11-120-15,13-12-245 16,9-12-1263-16</inkml:trace>
  <inkml:trace contextRef="#ctx0" brushRef="#br0" timeOffset="2079">3502 140 1622 0,'0'0'314'16,"0"0"-215"-16,0 0-10 0,0 0 135 15,0 0-67-15,0 0-55 16,0 0-50-16,217 0-5 16,-151 0 74-16,2 7-55 15,0-6-41-15,2 4 35 16,-8-3-42-16,-10-2 3 15,-12 0 8-15,-15 0-19 16,-11 0 3-16,-11 0-4 16,-3 0 21-16,0 0 42 15,-20 0-72-15,-16 0 8 16,-7 0-2-16,-8 0-5 16,-5 0-2-16,-7 0 1 15,4 0-6-15,-3 0-8 0,7 0 5 16,-1 0-3-16,10 0 6 15,4 0 6-15,8 0-1 16,12 0 0-16,2 0 2 16,8 2 10-16,1 6-10 15,5 3-1-15,0 3 1 16,3 5-1-16,-2 1 11 16,5 6-10-16,0 4-1 15,0 2 35-15,0 0-35 16,0 1 0-16,0-3 1 15,0-2 1-15,0-4 19 16,0-6-21-16,0-1 0 0,0-7 3 16,0-2-3-16,0-5-2 15,0-3 1-15,0 3 2 16,5-3 6-16,7 0-7 16,5 0 0-16,9 0 11 15,7 0-11-15,6 0 0 16,7 0 0-16,0 9 0 15,5 10 0-15,-1 9 0 16,2 9 0-16,-2 5 7 16,-7 8-7-16,-5 5 0 15,-8 0-2-15,-13-2 4 16,-14 0 7-16,-3-3-9 16,-6-3 0-16,-28-3 13 15,-8-7-13-15,-11-6 0 16,-2-8 6-16,-4-6-6 0,-4-6 15 15,4-11 0-15,4 0-7 16,2 0 24-16,8 0-32 16,5-11 0-16,11-6 0 15,7 6-6-15,5-4-49 16,3-13-133-16,8 0-559 16,3-1-1460-16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8:07:35.940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69 394 1490 0,'0'0'259'0,"0"0"-180"15,0 0-44-15,0 0 160 16,0 0-24-16,0 0-37 16,0 144 2-16,0-64-52 15,0 4-9-15,6 11 4 16,-3 1-27-16,0-6 11 16,0-8-42-16,-3-11-14 0,0-12 14 15,0-18-15-15,0-15-1 16,0-8-4-16,0-15 7 15,0-3 36-15,0-3-19 16,0-28-25-16,-3-21 6 16,-6-15-6-16,-1-13 0 15,1-11 0-15,-5-12 0 16,5-12 11-16,-5-2-11 16,8-8 0-16,3 5-8 15,3 9 17-15,0 15 11 16,26 23-2-16,10 20-16 15,7 20 7-15,5 20-9 16,9 13 0-16,5 0 14 0,-4 26-8 16,1 17 18-16,-9 16-12 15,-15 6 5-15,-12 10 11 16,-16-6-20-16,-7 6-8 16,-17-1 21-16,-28-7-20 15,-14 0 8-15,-10-11-9 16,4-9-4-16,6-14-5 15,16-16-6-15,16-10-36 16,27-14-104-16,0-22-174 16,17-6-403-16</inkml:trace>
  <inkml:trace contextRef="#ctx0" brushRef="#br0" timeOffset="659">976 193 1861 0,'0'0'364'15,"0"0"-262"-15,0 0-74 16,-11 201 143-16,-4-96 9 16,-2 16-71-16,1 6-45 15,7 0-48-15,-2-9-8 16,8-18 4-16,3-23-12 15,0-25-10-15,0-20 9 16,0-13-28-16,0-19 28 0,0 0 1 16,-3-19 0-16,0-27 0 15,3-19-35-15,0-19 24 16,0-8 10-16,0-9 2 16,0-1-7-16,6 1 6 15,8 18 0-15,-5 18 12 16,0 24-12-16,4 21 7 15,1 20-7-15,6 0 8 16,9 37 86-16,4 20-49 16,2 8-32-16,5 8 13 15,2 0-26-15,-2-2 0 16,-4-6 3-16,0-8 4 0,-4-16-4 16,-6-12-3-1,-6-10-22-15,-3-13 7 0,-4-6-53 16,2-6 7-16,10-34 49 15,-2-13 11-15,5-12-8 16,6-11 9-16,-5-9 0 16,0-3 8-16,1 6-7 15,-7 4-1-15,-1 20 43 16,-8 16 4-16,-5 25 32 16,-3 17-31-16,2 13-26 15,1 43 40-15,-3 22-37 16,5 16 8-16,-5 11-10 15,-3 2-22-15,4-6 40 16,0-7-41-16,-1-12 1 0,4-14-4 16,-1-18 3-16,5-14-108 15,6-31-164-15,-4-5-294 16,0-5-65-16</inkml:trace>
  <inkml:trace contextRef="#ctx0" brushRef="#br0" timeOffset="1110">2171 376 1783 0,'0'0'350'16,"0"0"-227"-16,0 0 102 0,0 162-9 15,0-88-46-15,0 3-79 16,0 5-56-16,0-4-4 15,6 0-29-15,3-7-2 16,2-6 13-16,-5-9-13 16,-3-12-21-16,-3-15-57 15,0-11-28-15,0-15 76 16,0-3 20-16,0-6-13 16,-9-30 22-16,-5-13-8 15,2-15 3-15,1-11 6 16,-1-9 0-16,2-15 36 15,-4 1-20-15,8-1-4 16,6 8 32-16,0 17 18 0,0 15 6 16,6 17-12-1,18 16-15-15,5 9 16 0,11 1-36 16,5 8 0-16,7-1 25 16,7 3-32-16,0 3-2 15,7 0-12-15,-4-3 6 16,-3 6-15-16,-7-3-20 15,-5 3-109-15,-18-3-234 16,-13 3-421-16</inkml:trace>
  <inkml:trace contextRef="#ctx0" brushRef="#br0" timeOffset="1340">2242 706 1520 0,'0'0'359'15,"0"0"-236"-15,0 0 127 16,0 0 66-16,0 0-49 16,0 0-118-16,0 0-96 15,216 41-42-15,-131-41-11 16,-12-3-173-16,-11-6-571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5:59:51.794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715 218 1676 0,'0'0'251'0,"0"0"-160"0,0 0-2 15,0 0 127-15,-178-17 17 16,120 21-172-16,-7 24-12 16,-5 13 44-16,2 15 32 15,-1 18 7-15,7 15-77 16,9 8-6-16,18 8 5 16,15-1-52-16,17-5 4 15,3-10-6-15,23-9-2 16,22-18 1-16,21-20-65 15,8-22-10-15,8-20-24 16,0-7-48-16,-9-36 24 16,-21-7 63-16,-19-4 60 15,-30 2 1-15,-3 5 52 16,-42 12 24-16,-31 7 1 0,-21 16-50 16,-8 12 21-1,3 0-2-15,19 10-35 0,27 15-11 16,30 5-112-16,36 10-87 15,36-11-321-15,13-6-342 0</inkml:trace>
  <inkml:trace contextRef="#ctx0" brushRef="#br0" timeOffset="677">1808 781 2038 0,'0'0'326'16,"0"0"-326"-16,0 0 1 15,0 0 132-15,0 0 82 16,0 0-95-16,0 0-59 16,-193-83-15-16,151 101-1 15,2 16 12-15,7 3-32 16,7 10-17-16,12-6 1 15,8 6-8-15,6-1-1 16,0-3 0-16,23-13-2 16,16-4-5-16,7-8-32 15,10-12 17-15,9-6-19 0,11-2-37 16,5-37 34-16,12-14-6 16,5-16-12-16,-1-13 35 15,5-12-34-15,-3-6 61 16,-11 3-12-16,-23 5 4 15,-19 18 8-15,-23 13-6 16,-20 16 6-16,-3 19 42 16,-9 8-2-16,-28 15 30 15,-2 3 63-15,-7 15-49 16,4 25-28-16,-1 21-17 16,7 6-38-16,10 8 46 15,9 9-46-15,5 2-1 16,1 0 12-16,8-13-12 15,0-2-1-15,3-13-12 16,0-13-28-16,0-14 26 0,0-9-49 16,0-16-24-16,0-6 18 15,14-4-1-15,9-28 18 16,5-9-34-16,6-4 19 16,5 5 66-16,4 1-7 15,-1 13 9-15,1 11 61 16,-5 15 7-16,-2 0 19 15,-5 11-14-15,-5 19-31 16,-4 9-5-16,-5-1-37 16,3-2 0-16,9-7-70 15,27-6-148-15,-1-10-157 16,-2-9-469-16</inkml:trace>
  <inkml:trace contextRef="#ctx0" brushRef="#br0" timeOffset="1493">3170 685 307 0,'0'0'1701'15,"0"0"-1419"-15,0 0-196 16,0 0 84-16,-180 4 120 16,131 21-115-16,3 4-105 15,10 9 1-15,6 2-56 16,14 0 6-16,13-3-21 15,3-1-21-15,12-8 21 0,25-10-95 16,8-7-81 0,9-11-11-16,0 0-83 0,-4-21-25 15,-7-15 103-15,-14 0 113 16,-9 5 79-16,-14 4 1 16,-6 12 128-16,0 11 152 15,0 4-33-15,0 0-77 16,0 13-114-16,0 16-37 15,0 2 9-15,0-5-29 16,7-6-33-16,16-8 2 16,3-12-26-16,6 0-3 15,4-18-1-15,-2-11-22 16,-6-7 55-16,-5 3-9 16,-6 7 37-16,-3 6 7 15,-11 11-1-15,0 9 79 0,-3 0-9 16,0 27-18-16,0 7 19 15,0 10-62-15,0-4-14 16,0-4 2-16,0-13-3 16,0-3-14-16,3-14-20 15,0-6-9-15,-3 0 42 16,3-6-24-16,4-27-8 16,2 1 20-16,5-5-30 15,6 3 11-15,0 1 18 16,-1 13 14-16,4 12 14 0,-3 2 35 15,0 6 48 1,-8 12 14-16,1 20-56 0,-6 8 21 16,-4 0-43-16,-3-3-26 15,0-7 1-15,0-9-8 16,0-9-75-16,0-10 33 16,0-2 9-16,0 0-16 15,0-17-30-15,0-15 27 16,0-1 45-16,0-2-26 15,13 5 21-15,10 10 11 16,0 1 2-16,0 17 19 16,-1 2 61-16,1 0 2 15,-3 27 68-15,0 11-70 16,-1 3-27-16,-2 0 16 16,0-2-70-16,-2-7 0 0,-4-8 0 15,-2-8-63 1,-2-12-92-16,-7-4-95 0,3 0-113 15,-3-4-315-15</inkml:trace>
  <inkml:trace contextRef="#ctx0" brushRef="#br0" timeOffset="1730">3009 446 1986 0,'0'0'501'0,"0"0"-438"0,0 0-62 15,0 0 113-15,116-151 42 16,-74 130-105-16,1 12-49 16,-8 9-2-16,4 0-102 15,4 22-92-15,-7 7-302 16,-4-2-143-16</inkml:trace>
  <inkml:trace contextRef="#ctx0" brushRef="#br0" timeOffset="1839">3585 224 947 0,'0'0'1297'16,"0"0"-1060"-16,0 0-76 16,0 0-39-16,184-151-122 15,-116 114-31-15,-1 1-705 0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8:07:38.730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0 1463 0,'0'0'286'0,"0"0"-181"15,0 0 30-15,0 0 100 16,0 0 5-16,0 0-93 15,187 2-44-15,-116 8 19 16,19 4-22-16,10 1 1 16,18 2-69-16,43 4 24 15,49 3 52-15,42-7-50 16,15-6-13-16,-15-4-12 16,-28-7-17-16,-63 0 26 15,-41 0-41-15,-41 0-1 16,-28 0 21-16,-1 0-21 15,-13 0 0-15,-8 0-1 0,-16 0 2 16,-13 0 35-16,0 0-35 16,0 0 7-16,-7 0-8 15,-10-2-80-15,2-26-141 16,4 5-463-16,5-7-662 0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8:07:38.956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0 2695 0,'0'0'488'0,"0"0"-428"16,0 0-60-16,0 0-6 16,0 0-185-16,0 0-851 0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8:07:39.081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0 2613 0,'0'0'483'0,"0"0"-434"0,0 0-7 16,0 0-42-16,0 0-688 15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8:11:41.071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14 250 2013 0,'0'0'232'0,"0"0"-149"16,0 0 16-16,0 0-17 15,42-175 86-15,11 142-32 16,13 7-99-16,11 14-14 16,13 12 0-16,7 0-3 15,-1 38 83-15,-11 23-85 0,-23 16 1 16,-33 22 40-16,-29 18-37 15,-26 34 14-15,-45-9-1 16,-28 2-25-16,-12-6 62 16,9-32-60-16,-6-1-7 15,23-26 51-15,23-27-21 16,26-24 14-16,25-15-26 16,11-7-17-16,14-6 27 15,34 0-20-15,25 0-13 16,18-8 32-16,14-10-31 15,11-3 0-15,1 7-1 16,-2 8-50-16,25 6-67 16,-28 0-498-16,-24 6-1480 0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8:11:40.036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156 238 1817 0,'0'0'470'0,"0"0"-469"16,0 0 45-16,-23 171 161 15,14-59-8-15,-5 15-2 16,-3 7-128-16,5 0-24 16,-5-4 67-16,7-7-73 0,1-8-15 15,-2-14-16-15,5-15-1 16,3-16-5-16,0-23-2 16,3-15-101-16,0-17 3 15,0-15-225-15,0 0-141 16,9-53 167-16,5-6-385 15,-5-10-587-15</inkml:trace>
  <inkml:trace contextRef="#ctx0" brushRef="#br0" timeOffset="298">5 388 1423 0,'0'0'272'0,"0"0"-104"15,0 0 8-15,-3-189 57 16,9 143-11-16,20-2 1 15,11 7-156-15,8 9-19 16,14 11 52-16,7 10-67 16,13 11 14-16,6 0-23 15,3 11 5-15,-3 22 54 16,-9 5-83-16,-11 6 1 16,-16 3 72-16,-19 2-72 15,-24 5 12-15,-6 5-4 16,-36 0-8-16,-27 0 47 15,-11-7-48-15,-8-4 0 16,3-16 7-16,14-11-7 16,13-9-18-16,28-12-45 15,15 0-146-15,9-12-460 0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8:11:39.140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0 1787 0,'0'0'267'15,"0"0"-155"-15,0 0-84 0,0 0 71 16,0 0 99-16,0 0-99 16,73 98 16-16,-22-32 10 15,11 24-44-15,11 11 58 16,8 10-75-16,4 4-23 15,7-2 50-15,0-5-89 16,3-11 17-16,-4-12 8 16,-9-8-26-16,-6-12 35 15,-18-13-36-15,-15-6 1 16,-16-14-1-16,-15-3-18 16,-12-4-75-16,0-5-49 15,0-6-163-15,-17-8-246 16,2-6-175-16</inkml:trace>
  <inkml:trace contextRef="#ctx0" brushRef="#br0" timeOffset="294">1362 342 1802 0,'0'0'265'0,"0"0"-81"16,0 0-12-16,0 0 91 16,0 0 4-16,0 0-125 15,0 0-98-15,-88 59 41 16,12 6-55-16,-26 19 5 16,-18 12-25-16,-21 10-1 0,-3 6 16 15,-1-1-25 1,12-4 0-16,14-13-10 0,25-12-5 15,24-17-70-15,32-11-164 16,22-19-395-16,13-17-34 0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8:11:42.715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192 40 1921 0,'0'0'293'16,"0"0"-211"-16,0 0-67 0,0 0 179 16,0 0-33-1,0 0-86-15,0 0 28 0,232-45-67 16,-160 45-14-16,3 4-9 15,-3 5-4-15,-5 0 51 16,-13-1-60-16,-17-4 12 16,-14 3 6-16,-17-7-3 15,-6 4 24-15,-6-4 24 16,-40 0-38-16,-16 0 20 16,-14 0-45-16,-9 0 0 15,0-6 17-15,6 1-17 16,4 4 0-16,10 1 27 15,6 0-17-15,10 0 41 16,10 14-51-16,2 20 0 16,11 3 28-16,7 16-19 0,8 5-9 15,5 5 1 1,6 1 0-16,0 0 37 0,0-12-38 16,0-5 0-16,6-11-3 15,5-10 3-15,1-9-9 16,2-5 9-16,2-9 0 15,10-3 5-15,10 0-5 16,16 0 0-16,10 0 21 16,11 0-21-16,2 0-2 15,10 3-8-15,-3 31 10 16,0 21 9-16,-6 12-9 16,-8 13 0-16,-16 8 4 0,-16 1 7 15,-22 0-11-15,-14-6 0 16,-20-8 1-16,-36-13 46 15,-22-12-47-15,-8-17 0 16,-2-19 60-16,0-14-59 16,9 0-1-16,-12-39-11 15,19 2-89-15,13-8-213 0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8:11:41.695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471 0 430 0,'0'0'1580'0,"0"0"-1392"15,0 0-116-15,0 0 39 16,-125 182 81-16,57-96-46 16,-5 6-85-16,1-2 20 15,13-15-46-15,17-16 16 16,16-14 27-16,20-16-72 16,6-8 9-16,6-11 9 15,30-3-18-15,13-3 38 16,16-4-43-16,11 0 9 15,9 0-3-15,6 0-7 16,2 0-61-16,15-6-175 0,-23 0-493 16,-27-1-1075-16</inkml:trace>
  <inkml:trace contextRef="#ctx0" brushRef="#br0" timeOffset="209">683 395 2116 0,'0'0'304'0,"0"0"-128"15,-42 257 70-15,22-130 14 16,0 8-163-16,8-5-29 16,9-7-67-16,3-10 16 0,0-14-34 15,6 9-88-15,17-30-222 16,0-24-417-16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8:11:52.603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618 113 1350 0,'0'0'253'15,"0"0"-134"-15,0 0 33 16,0 0 61-16,0 0 1 16,-19-44-50-16,16 44-82 15,-3 0 19-15,3 0 22 16,-2 0-44-16,-1 0 12 0,-3 0-66 15,-5 0-8-15,-9 0 31 16,-6 0-42-16,-10 17 11 16,-7 15-17-16,-7 10 2 15,-3 7 40-15,-2 10-29 16,2 12-11-16,3 9 49 16,4 8-33-16,10 4 7 15,13-2-16-15,6-2-3 16,14-8 18-16,6-6-24 15,0-9 0-15,3-9 3 16,20-6 3-16,6-8-1 16,7-11-5-16,4-9 0 0,9-14-13 15,4-8 13-15,1 0-24 16,6-30 23-16,2-16-12 16,-6-19 11-16,-4-18-2 15,-13-10 4-15,-8-18 15 16,-19-6-14-16,-9-3 7 15,-3 8 39-15,0 14-35 16,-15 22 18-16,-2 21-12 16,3 18-17-16,8 22-2 15,6 15-5-15,0 4-190 16,20 28-320-16,0 1-265 0</inkml:trace>
  <inkml:trace contextRef="#ctx0" brushRef="#br0" timeOffset="206">933 1067 176 0,'0'0'2151'15,"0"0"-1809"-15,0 0-236 16,0 0 58-16,0 0-60 15,0 0-104-15,0 0-175 16,16-17-286-16,4 0-391 0</inkml:trace>
  <inkml:trace contextRef="#ctx0" brushRef="#br0" timeOffset="768">1372 124 1855 0,'0'0'339'0,"0"0"-240"16,0 0 17-16,0 0 40 16,0 0-80-16,180-111-23 15,-117 106-51-15,5 5-2 16,-6 5 18-16,-7 26-18 0,-16 11 40 15,-16 12-17-15,-15 5-22 16,-8 4 39-16,-14 2-39 16,-22-3-1-16,-4-3 12 15,2-8-11-15,5-10 34 16,4-9-27-16,9-9-7 16,10-8 24-16,4-9-25 15,3-2 0-15,3-2-3 16,0-2 10-16,0 0-1 15,12 2-6-15,18 4 0 16,5 10 2-16,12 4-2 16,2 12-1-16,7 13 1 15,2 11 0-15,-2 2-9 0,-3 7 9 16,-11 2 0 0,-13-2 9-16,-12 0 1 0,-17-4-10 15,0-9 15-15,-17-8 11 16,-22-6 37-16,-7-11-19 15,-10-12 4-15,1-9 48 16,-7-6-43-16,3 0-4 16,3-6-13-16,1-15-21 15,5-3 18-15,7 1-33 16,11 3-20-16,16-2-14 16,5 5-212-16,11 3-549 0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8:11:56.439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367 0 1594 0,'0'0'254'0,"0"0"-115"0,0 0 19 15,0 0 52-15,0 0 32 16,0 0-135-16,0 0-63 16,-131 50 45-16,92 8-38 15,-7 19 13-15,7 17-2 16,2 7-34-16,8 2 35 16,10-3-42-16,8-12-12 15,8-8 19-15,3-15-19 16,0-9-9-16,23-10 3 15,4-10 6-15,8-11 6 0,1-14-15 16,7-11 0-16,-1 0 9 16,4-24 3-16,4-19-10 15,-1-14-2-15,-4-14 0 16,-5-9 16-16,-11-8-16 16,-10-6 0-16,-11-2 34 15,-8 3-33-15,0 17 7 16,0 17-8-16,-14 23 0 15,8 23 0-15,-1 13-19 16,7 17-176-16,0 20-265 16,0 8-296-16</inkml:trace>
  <inkml:trace contextRef="#ctx0" brushRef="#br0" timeOffset="222">950 917 2284 0,'0'0'591'16,"0"0"-527"-16,0 0 42 16,0 0 114-16,0 0-141 15,0 0-79-15,0 0-16 16,3 14-122-16,3-8-125 15,2-3-590-15</inkml:trace>
  <inkml:trace contextRef="#ctx0" brushRef="#br0" timeOffset="588">1706 99 1925 0,'0'0'367'0,"0"0"-296"16,0 0 105-16,0 0 96 16,0 0-152-16,0 0-83 0,0 0 4 15,-101 154-20-15,61-96 34 16,1-2-55-16,4 1 1 15,7-9 21-15,9-8-21 16,6-7-1-16,13-12 0 16,0-8 0-16,0-3 9 15,23-7-9-15,14-3 0 16,5 0-3-16,7 0 9 16,7 0-7-16,-1 0 1 15,7 0-50-15,20 0-95 16,-17 0-223-16,-9 0-379 0</inkml:trace>
  <inkml:trace contextRef="#ctx0" brushRef="#br0" timeOffset="807">2043 183 1964 0,'0'0'340'0,"0"0"-248"16,-13 159 120-16,4-64 55 16,-2 7-88-16,2 3-140 15,-2-4-15-15,8-3-9 16,0-10-15-16,3 15-55 16,0-20-265-16,-3-22-546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5:59:54.661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0 393 1778 0,'0'0'535'0,"0"0"-457"16,0 0-44-16,0 0 69 0,0 0 75 15,0 0-82 1,196-9-65-16,-108 3 51 0,14-1-5 16,11 3-9-16,6 4 13 15,5-7-58-15,-2 7 10 16,2-1-12-16,-10-4-14 15,-3 5 19-15,-12 0-26 16,-17 0 0-16,-17 0 1 16,-16 0 8-16,-19 0-13 15,-10 0 4-15,-14 0 0 16,-6 0 33-16,0 0-12 16,0-2 23-16,-3-14 1 15,-17-1-28-15,1-4-17 16,-1-2-1-16,-6-2 1 0,3-2 15 15,-7-4-15-15,4 1 0 16,0-1 19-16,-4 3-7 16,4 3 8-16,3-2 5 15,6 6-16-15,5 10 50 16,2-1-44-16,4 6-6 16,6 6 36-16,0 0-45 15,0 0 1-15,0 3-1 16,25 17 0-16,12 7 6 15,5 6-6-15,4-1 0 16,10 1 9-16,3-1-8 16,-1-6 8-16,1 0-9 15,-10-5 0-15,-13-3 23 16,-13-7-23-16,-20 4 0 16,-3 0 3-16,-23 8-3 0,-31 11-2 15,-16 3-32-15,-5 1-46 16,-13 7-16-16,19-17-271 15,20-9-882-15</inkml:trace>
  <inkml:trace contextRef="#ctx0" brushRef="#br0" timeOffset="559">150 69 1375 0,'0'0'848'0,"0"0"-606"16,0 0-147-16,0 0 58 15,0 0 115-15,0 0-77 0,-53 220-123 16,44-133-35-16,3-5-8 16,6-3-25-16,23 7-150 15,22-25-387-15,1-13-437 0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8:12:00.777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423 264 1490 0,'0'0'280'0,"0"0"-147"16,0 0 78-16,0 0 46 15,0 0-80-15,0 0-57 16,0 0 7-16,-17-27-37 16,4 23-7-16,-4 0-48 15,-3 4-10-15,-9 0 36 16,-4 6-46-16,-5 23 3 15,-4 19 15-15,-1 10-10 0,1 16 20 16,5 9-17-16,7 2-4 16,4 3 8-16,9-4-29 15,8-11-1-15,6-8 0 16,3-7 7-16,0-11-1 16,17-5-6-16,12-10 0 15,7-12-1-15,4-8-14 16,2-12-10-16,4 0 5 15,-1-32 16-15,4-19-2 16,-7-13 6-16,-2-13 0 16,-14-11 28-16,-7-12-13 15,-11-9 25-15,-8 2-3 0,0 5-26 16,0 11 19-16,0 22-30 16,-5 26 0-16,2 21 0 15,3 22-35-15,0 39-152 16,14 20-179-16,3 5-562 15</inkml:trace>
  <inkml:trace contextRef="#ctx0" brushRef="#br0" timeOffset="201">789 1067 2282 0,'0'0'650'0,"0"0"-477"0,0 0-72 16,0 0 2-16,0 0-103 15,0 0-39-15,0 0-290 16,23-70-513-16</inkml:trace>
  <inkml:trace contextRef="#ctx0" brushRef="#br0" timeOffset="729">1307 58 2118 0,'0'0'493'0,"0"0"-444"16,0 0 27-16,0 0 106 15,0 0-77-15,222-56-21 16,-157 56-68-16,8 0 26 16,-8 28-10-16,-13 6-20 15,-13 14 37-15,-19 4-47 16,-20 7-2-16,0 3 40 16,-29-1-39-16,-21-2 14 15,-1-5-8-15,2-16-6 16,6-8 25-16,13-13-26 15,10-5 0-15,11-10 31 16,6-2-19-16,3 0 5 0,0 0-17 16,20 0 0-16,18 0 4 15,18 0-4-15,12 0 0 16,11 23-1-16,6 13 1 16,7 11-6-16,-3 16 5 15,-7 2 1-15,-14 6 9 16,-16-3-9-16,-22-8 0 15,-23-1 13-15,-7-8-4 16,-23-9 3-16,-30-11-11 16,-16-4 20-16,-10-12 40 15,-1-9-32-15,-2-6-8 16,6 0 30-16,11-6-42 0,11-15-9 16,6-21-41-1,16 8-115-15,5-1-452 0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8:37:22.046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15 177 2299 0,'0'0'344'0,"0"0"-259"16,0 0-70-16,0 0 146 16,0 0-45-16,-14 228-37 15,14-139-72-15,0 0-6 16,0-1 44-16,0-6-39 15,0-10 8-15,0-10-14 16,3-18 1-16,0-12 5 16,-3-14-6-16,5-13 0 15,-5-5 1-15,3 0 0 16,0-11-2-16,0-27-38 16,0-12 13-16,3-15 14 0,5-12 5 15,-2-8-8 1,-2-10 9-16,-1 0 3 0,-3 2 2 15,5 4 1-15,-2 16 0 16,3 14 10-16,8 15-10 16,0 9 0-16,8 12 18 15,4 4-16-15,8 4 10 16,5 7-12-16,11 3 0 16,7 4 0-16,5 1 0 15,6 0 0-15,8 0-1 16,-4 0-11-16,1-5-125 15,-1 5-192-15,-23 0-284 16,-18 0-971-16</inkml:trace>
  <inkml:trace contextRef="#ctx0" brushRef="#br0" timeOffset="231">60 552 2039 0,'0'0'380'0,"0"0"-291"15,0 0 48-15,0 0 43 16,0 0-56-16,0 0-61 0,227 0-62 16,-153-2-1-1,5 2-6-15,15 0-173 16,-18 0-282-16,-20 0-312 0</inkml:trace>
  <inkml:trace contextRef="#ctx0" brushRef="#br0" timeOffset="438">83 954 1896 0,'0'0'537'15,"0"0"-426"-15,0 0 39 0,0 0 92 16,0 0-128 0,0 0-59-16,0 0-8 15,128 95-47-15,-57-95-54 0,50 0-141 16,-16-15-315-16,-12-6-382 0</inkml:trace>
  <inkml:trace contextRef="#ctx0" brushRef="#br0" timeOffset="766">1301 129 1644 0,'0'0'799'0,"0"0"-635"0,0 0-71 16,0 0 167-16,0 0-23 16,0 0-168-16,0 0-51 15,-216 183 10-15,157-71 14 16,3 14 3-16,7 8-15 16,7-4 4-16,16-11 25 15,12-9-59-15,14-16 0 16,0-17 0-16,9-15-11 15,31-15-34-15,5-14-113 16,38-24-158-16,-11-9-241 16,-9 0-287-16</inkml:trace>
  <inkml:trace contextRef="#ctx0" brushRef="#br0" timeOffset="1055">1635 328 2210 0,'0'0'529'0,"0"0"-428"16,0 0 1-16,0 0 85 16,0 0-55-16,0 0-69 15,0 0-2-15,65 216-30 16,-25-126 5-16,5 1 29 0,7 2-55 15,4-7-4-15,4-9 22 16,-4-7-27-16,-5-7-2 16,-8-9-21-16,-7-8-64 15,-13-8-117-15,-6-11-263 16,-14-10-520-16</inkml:trace>
  <inkml:trace contextRef="#ctx0" brushRef="#br0" timeOffset="1317">1432 1276 2032 0,'0'0'579'0,"0"0"-496"0,0 0 74 15,0 0 68-15,0 0-63 16,0 0-109-16,177-190-26 15,-99 114 20-15,7-9-11 16,-3-7 2-16,0 4-37 16,-9 10 0-16,-16 7 9 15,-6 16-10-15,-17 18-64 16,6 3-86-16,-13 17-331 16,-8 3-450-16</inkml:trace>
  <inkml:trace contextRef="#ctx0" brushRef="#br0" timeOffset="1668">2148 162 2083 0,'0'0'601'0,"0"0"-539"15,0 0-32-15,0 0 206 16,0 0-83-16,0 0-63 16,198 92-30-16,-124-31-17 15,5 17 32-15,3 12-27 16,-3 10 0-16,-7 5 21 0,-13 8-39 16,-17 2 9-16,-16 6 9 15,-23-2-41-15,-3-5 8 16,-23-8-15-16,-19-15 1 15,-10-15-13-15,2-13-2 16,2-19-29-16,5-12-5 16,7-14-47-16,13-18-74 15,9-12-344-15,14-22-506 0</inkml:trace>
  <inkml:trace contextRef="#ctx0" brushRef="#br0" timeOffset="1902">3199 981 2318 0,'0'0'541'16,"0"0"-431"-16,0 0 91 16,187-20 25-16,-105 15-102 15,17-3-31-15,6 4-64 16,0-1-22-16,-11 3-7 15,-12 2-42-15,-20 0-105 16,-26 0-157-16,-16 15-621 16,-17-4-1166-16</inkml:trace>
  <inkml:trace contextRef="#ctx0" brushRef="#br0" timeOffset="2184">3298 1311 2300 0,'0'0'547'15,"0"0"-447"-15,0 0 75 16,0 0 34-16,0 0-56 16,0 0-60-16,0 0 11 15,184 20-26-15,-116-20-14 16,7 3 2-16,7-3-34 15,0 0-1-15,0 3-5 16,-3-3-17-16,0 0 0 16,-8 0-9-16,-9 0-17 0,-16 0-71 15,-23 0-139-15,-16 0-287 16,-7-3-967-16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8:37:19.666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149 1092 563 0,'0'0'1281'0,"0"0"-1070"16,0 0-173-16,0 0 54 15,0 0 144-15,0 0-118 16,0 9-77-16,0-9 20 0,0 0-19 16,0 0 13-1,0 0-43-15,0 0-11 0,0 0 18 16,0 0-19-16,0 0 0 15,0 0 28-15,0 0-22 16,0 0 17-16,0 0-12 16,0 0-11-16,0 0-33 15,0 0-186-15,0-9-507 0</inkml:trace>
  <inkml:trace contextRef="#ctx0" brushRef="#br0" timeOffset="1442">1 1394 1114 0,'0'0'251'0,"0"0"-161"15,0 0 55-15,0 0 15 16,0 0-63-16,0 0-14 16,0 0-11-16,-19 12 54 15,19-12 10-15,0 0-63 16,0 0 10-16,0 0 7 15,0 0-11-15,0 0 5 16,0 0-14-16,0 0-6 0,0 0 16 16,0-10-48-1,10-3-2-15,5-8-3 16,5-8-12-16,3-3 18 0,0-11-32 16,7-3 7-16,-1-9 5 15,4-8-12-15,2-4-1 16,-1-5 0-16,2-5 2 15,-1 1 5-15,1-3-6 16,-2 2-1-16,-5 6 27 16,1 4-27-16,-7 8 30 15,-3 6-14-15,-1 3-4 16,-3 2 32-16,0 7-43 16,-2 3 0-16,-2 8 20 15,-1 4-12-15,-5 6-9 16,4 1 0-16,-7 5 0 0,4 5 4 15,-4 3-4-15,-3 2 0 16,3 2 22-16,-3-1-21 16,3-1 12-16,-3 0-13 15,4-5 0-15,-1 1 10 16,0-2-10-16,-3 1 0 16,0 3 2-16,3 3 4 15,-3 0-7-15,0 3 1 16,0 0 0-16,0 0 32 15,0 0-32-15,0 0 0 16,0 0 19-16,0 0-18 16,0 3-2-16,0 9-7 15,0 6 8-15,0 8 25 0,-6 9-25 16,-1 7 0-16,-2 2 3 16,2 3-3-16,0 0 1 15,4-3-1-15,-3-2 0 16,3-4-3-16,3-5 3 15,0-8 0-15,0-3 0 16,0-8 0-16,0-2 0 16,0-3-2-16,3-5-16 15,13-4 17-15,7 0-59 16,9-4 34-16,8-23 11 16,5-11 2-16,5-9 5 15,-1-6-20-15,-7 0 28 16,-2-4-15-16,-4 1 6 15,-10 7 8-15,-9-1 0 16,-5 11 1-16,-9 7 19 16,2 7-4-16,-5 15 21 0,0 3 19 15,0 7-28-15,0 0 10 16,0 0-16-16,-5 17-21 16,-7 23 20-16,1 16-20 15,2 11 0-15,3 10 4 16,2-1-4-16,4-5 0 15,0-3-6-15,0-12 6 16,4-9-2-16,8-8 2 16,2-10 0-16,3-11-7 15,2-12-25-15,10-6-92 16,30-21-186-16,-7-19-286 0,-2-8-337 16</inkml:trace>
  <inkml:trace contextRef="#ctx0" brushRef="#br0" timeOffset="1666">1638 189 1778 0,'0'0'385'15,"0"0"-247"-15,0 0 38 16,0 0 94-16,0 0-81 15,0 0-96-15,171 10-35 0,-115-8-58 16,6 1-1 0,23-3-135-16,-17 0-425 0,-16 0-477 0</inkml:trace>
  <inkml:trace contextRef="#ctx0" brushRef="#br0" timeOffset="1864">1795 522 2213 0,'0'0'357'0,"0"0"-291"16,0 0 84-16,0 0 13 15,0 0-106-15,0 0-57 0,285 15-7 16,-177-15-192-16,-9-6-408 15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8:37:27.991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0 1285 0,'0'0'1046'0,"0"0"-836"15,0 0-82-15,0 0 139 16,0 0-22-16,0 0-102 15,212 1-67-15,-143 2-33 16,5-3 7-16,13 4-20 16,-7-4-30-16,-1 2-1 15,-11 2-45-15,-11-1-71 16,-18-2-160-16,-16 6-439 16,-17-5-571-16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8:37:28.287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0 2179 0,'0'0'465'15,"0"0"-429"-15,0 0 99 16,0 0 134-16,0 0-110 16,0 0-44-16,0 0-35 15,101 30-4-15,-46-28 32 0,7 2-49 16,11-4-11-16,5 0 15 16,1 0-38-16,0 0-3 15,0 0-22-15,-5-4-27 16,25-1-72-16,-20-1-159 15,-25 0-642-15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8:37:25.981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26 38 1418 0,'0'0'335'16,"0"0"-230"-16,0 0 29 15,0 0 114-15,0 0-14 16,0 0-67-16,-26-38-81 16,26 38 29-16,0 0-22 0,0 38-42 15,17 21 49-15,12 23-16 16,7 20-36-16,-4 17 3 15,5 7-27-15,-1 4 20 16,-4-3-27-16,1-9-7 16,-4-9 17-16,-3-19-27 15,1-12 0-15,-7-20 5 16,-5-16 2-16,-1-19-13 16,-8-14 6-16,8-9 0 15,2-9 36-15,10-40-25 16,14-25-11-16,8-29 28 0,5-18-27 15,2-18-2 1,-5 1-9-16,-7 6 10 16,-4 11-1-16,-13 26-5 0,-3 28-48 15,-7 26-22-15,0 19-110 16,0 14-357-16,-2 8-380 0</inkml:trace>
  <inkml:trace contextRef="#ctx0" brushRef="#br0" timeOffset="580">1725 82 1317 0,'0'0'335'0,"0"0"-197"0,0 0-2 16,0 0 91-16,0 0 51 16,0 0-107-16,0 0-65 15,-16-6 40-15,7 6-20 16,-2 0-56-16,-9 2 6 16,-3 13-55-16,-8 6 0 15,-9 8-3-15,-2 7 9 16,-9 12 15-16,3 10-6 15,2 3 4-15,4 10 14 16,2 9-30 0,7 2 2-16,7 10-16 0,6 9 5 15,11 1 18-15,6 1-21 16,3-5 0-16,0-10 2 16,0-8-8-16,12-13-12 15,8-7 0-15,0-16 6 0,3-10-8 16,2-7 5-16,9-15-82 15,-1-12-84-15,22-18-204 16,-10-23-389-16,-5-6-1237 0</inkml:trace>
  <inkml:trace contextRef="#ctx0" brushRef="#br0" timeOffset="895">1817 333 2179 0,'0'0'503'16,"0"0"-397"-16,0 0-87 0,0 0 183 16,0 0-1-16,0 0-95 15,95 167-25-15,-52-90-36 16,2 8 0-16,1 1 10 15,2-4-32-15,0-6 1 16,-6-7-24-16,-2-11 0 16,-9-8 11-16,-2-8-11 15,-9-10-30-15,-3-9-16 16,-7-4-71-16,-7-7-69 16,-3-12-149-16,0 0-219 0,0 0-127 15</inkml:trace>
  <inkml:trace contextRef="#ctx0" brushRef="#br0" timeOffset="1162">1683 1105 1914 0,'0'0'548'15,"0"0"-471"-15,0 0 90 16,0 0 69-16,0 0-82 15,39-151-61-15,13 81-39 16,13-10-2-16,14-9 27 0,0 1-49 16,3-1-3-1,-7 10 0-15,-5 8-12 16,-16 16-4-16,-8 12-11 0,-13 11-24 16,-10 12-28-16,0-3-126 15,-3 5-198-15,-4 6-435 0</inkml:trace>
  <inkml:trace contextRef="#ctx0" brushRef="#br0" timeOffset="1720">2717 17 1879 0,'0'0'483'16,"0"0"-462"-16,0 0-19 15,0 0 161-15,0 0 17 16,0 0-65-16,0 0-76 16,207 156 21-16,-142-85 62 15,3 11-42-15,-2 12-23 16,-10 6 7-16,-14 9-20 16,-16 1 9-16,-15 2-24 15,-11-4-17-15,-11-1 19 16,-28-10-31-16,-10-13 0 15,-3-13-1-15,5-14-12 0,9-15-31 16,8-22-63-16,21-20-176 16,9 0-283-16,0-29-780 15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8:38:06.690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0 832 662 0,'0'0'1319'0,"0"0"-1054"15,0 0-138 1,0 0 30-16,0 0 68 0,0 0-98 16,0 0-91-16,0-103 15 15,42 80-26-15,7 6 5 16,-1 4 24-16,9 10-38 15,-6 3 28-15,-1 6-25 16,-7 26-5-16,-8 16 37 16,-15 8-50-16,-10 9 5 15,-10 8 21-15,0 1-27 16,-17 1 15-16,-11-6-15 16,-12-4 0-16,4-9 8 15,-4-13-8-15,8-10 0 16,5-12 1-16,12-12-1 15,4-9-6-15,11 0-27 0,0-9-40 16,0-23-14-16,26-11-110 16,17-11-12-16,7-5-29 15,4-3-20-15,2 0 73 16,1 3 65-16,-6 7 54 16,-8 0 65-16,-7 9 2 15,-13 8 65-15,-6 5 142 16,-8 12 72-16,-2 10-17 15,-7 4-36-15,0 4-61 16,0 0 0-16,0 18-86 16,-16 17-12-16,-4 16 1 15,-3 10-24-15,4 8 8 0,5 4-23 16,8-2-9-16,6-6 22 16,0-6-37-16,0-10-4 15,23-10-1-15,13-13-1 16,7-8-11-16,11-15-24 15,5-3-34-15,7-9-73 16,16-41-232-16,-17 6-423 16,-12 0-975-16</inkml:trace>
  <inkml:trace contextRef="#ctx0" brushRef="#br0" timeOffset="406">751 151 2158 0,'0'0'377'15,"0"0"-270"-15,0 0 49 16,0 0 64-16,0 0-112 16,0 0-59-16,175-143-25 15,-117 143 3-15,-5 0 20 16,-10 20-25-16,-15 15 10 15,-14 13-1-15,-14 5-24 16,-3 8 23-16,-33 1-19 16,-13-1-10-16,-4-9 26 15,4-14-26-15,10-9 6 16,10-10-4-16,12-8 6 16,7-9-18-16,10-2 7 0,0 0-7 15,10 0 0-15,19 2 9 16,7 3 0-16,7 1 3 15,3 0 3-15,-1 2-6 16,5-2 0-16,-4-3 0 16,2-3-6-16,2 0-8 15,13 0-119-15,-15 0-223 16,-11-3-600-16</inkml:trace>
  <inkml:trace contextRef="#ctx0" brushRef="#br0" timeOffset="871">1941 865 1974 0,'0'0'377'0,"0"0"-223"16,0 0-84-16,0 0 154 15,0 0-6-15,0 0-118 16,56-156-50-16,-56 129-25 0,0 4 10 16,-5 1 34-16,-18 5-45 15,-2 6 1-15,-4 5 21 16,-2 6-14-16,0 0-5 15,0 32-9-15,2 22-6 16,7 16 39-16,5 17-33 16,8 18 6-16,4 2-2 15,5 10-7-15,0-9 9 16,0-4-18-16,0-10-6 16,0-12 30-16,0-11-30 15,0-15-1-15,0-11-1 16,-3-13-11-16,-17-6-20 15,-5-11-71-15,-1-6-71 16,-8-9-169-16,5 0-385 16,7-21-39-16</inkml:trace>
  <inkml:trace contextRef="#ctx0" brushRef="#br0" timeOffset="1039">1295 1374 2051 0,'0'0'535'0,"0"0"-428"15,0 0 110-15,0 0 30 16,0 0-85-16,229 0-65 16,-156 0-88-16,5 0-9 15,4-14-84-15,39-13-220 16,-16 8-449-16,-17-6-514 0</inkml:trace>
  <inkml:trace contextRef="#ctx0" brushRef="#br0" timeOffset="1314">2694 184 2356 0,'0'0'494'0,"0"0"-389"16,0 0 38-16,0 0 55 15,-223 195-42-15,148-67-93 16,-4 44-11-16,14 35-11 0,19-18-2 16,22-37 18-16,24-48-57 15,0-37-14-15,11 4-20 16,25-2-79-16,46 1-67 16,-10-25-289-16,-7-24-334 0</inkml:trace>
  <inkml:trace contextRef="#ctx0" brushRef="#br0" timeOffset="1544">2858 894 2347 0,'0'0'625'0,"0"0"-503"15,0 0 16-15,0 0 76 16,0 0-46-16,12 183-100 15,14-126-34-15,7 1-34 16,4-5 1-16,-2-3-1 16,4-3-29-16,-5-2-56 15,2-5-56-15,-10 2-126 16,-6-13-554-16,-14-6-679 0</inkml:trace>
  <inkml:trace contextRef="#ctx0" brushRef="#br0" timeOffset="1739">2768 1368 2306 0,'0'0'541'0,"0"0"-410"16,0 0-8-16,0 0 51 16,73-158-11-16,-21 99-120 15,10-3-34-15,-3 0-9 16,1 7-17-16,-6 4-63 15,9-2-149-15,-10 13-496 16,-17 6-739-16</inkml:trace>
  <inkml:trace contextRef="#ctx0" brushRef="#br0" timeOffset="1991">3443 102 1532 0,'0'0'1136'16,"0"0"-911"-16,0 0-58 15,0 0 67-15,171 106-48 16,-105-29-42-16,5 11-39 16,0 15-51-16,-1 6 39 15,-15 6-63-15,-13 0-18 16,-17 3-12-16,-25-3-14 15,0 0-74-15,-67 32-91 16,-5-30-201-16,-7-17-703 0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8:38:05.121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240 17 1132 0,'0'0'740'15,"0"0"-555"-15,0 0-147 16,0 0 89-16,0 0 128 16,0 0-90-16,0-7-65 15,0 7 3-15,0 0-21 16,0 0 14-16,7 0-47 16,23 0 12-16,8 0 11 15,12 0-36-15,12-2 2 16,13 0-10-16,7-2-10 15,6 4 15-15,4 0-33 0,3 0 0 16,-3 0 6-16,-7 0-6 16,-7 0 0-16,-11 0-2 15,-16 0-22-15,-14 0 4 16,-9 0-91-16,-11 0-99 16,-11 0-302-16,-6 0-203 0</inkml:trace>
  <inkml:trace contextRef="#ctx0" brushRef="#br0" timeOffset="691">335 10 2087 0,'0'0'286'15,"0"0"-143"-15,0 0-43 16,0 0 105-16,0 0 11 16,0 0-131-16,0 0-52 15,-35 5 1-15,64 18-2 16,10 6 25-16,13 7-30 16,7 7-9-16,9 2 28 15,5-1-46-15,6 4 0 16,-1-5 13-16,1-4-5 15,-1-2-16-15,-9-1 8 16,-4-3 0-16,-12-3-1 0,-18-1 1 16,-15-2 0-16,-15 1 3 15,-5 9-2-15,-28 3 0 16,-23 10-1-16,-12 3 1 16,-5 7 7-16,-5 1-8 15,-1 0 0-15,-2 4-5 16,0 0 16-16,-2 0-11 15,2 0 0-15,-6 3 0 16,3 2 12-16,2-2-12 16,1-3 0-16,11-3 5 15,13-12-4-15,13-12 5 16,11-7-4-16,16-16-2 16,4-2 24-16,8-7-24 0,0 0 0 15,0 0 12-15,8-3-6 16,18 3 3-16,3-3 3 15,10 4-5-15,7-5 35 16,7 0-42-16,12 2 0 16,11-1 20-16,12-3-14 15,11 0 3-15,6 0-9 16,3 0 1-16,-1 0 24 16,-12 0-24-16,-16 0-1 15,-20 0 9-15,-20 0-8 16,-19 0-2-16,-17 0-9 15,-3 0-11-15,0 0 1 16,-20 0-107-16,-2 0-168 16,2 2-620-16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8:38:10.309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1085 1945 0,'0'0'492'0,"0"0"-393"16,0 0-62-16,0 0 154 15,0 0 23-15,247 0-89 16,-142-10-39-16,7-1-47 16,-7 1 4-16,-8-3 18 15,-15 4-46-15,-23 6-9 0,-16 0-5 16,-23 3-1-16,-17 0-26 15,-3 0-79-15,-17 15-231 16,-9-1-559-16</inkml:trace>
  <inkml:trace contextRef="#ctx0" brushRef="#br0" timeOffset="999">1538 1606 1483 0,'0'0'616'0,"0"0"-470"15,0 0-84-15,0 0 40 16,0 0 81-16,0 0-58 15,0 0-87-15,26-32-1 16,19-13-12-16,12-16-14 16,5-13 14-16,3-14-25 15,0-11 0-15,-5-8-1 16,-9-3 7-16,-11 4-2 16,-10 7 8-16,-12 10 37 15,-7 21 41-15,-8 25-42 16,-3 15 39-16,0 28-15 0,0 0-33 15,0 34-11-15,0 31 2 16,-6 17-2-16,-2 9 10 16,2 4-37-16,6-9-1 15,0-8 15-15,0-18-14 16,17-16-1-16,12-18 0 16,10-25 0-16,7-1-7 15,7-21-11-15,3-29 6 16,-1-13 6-16,1-8 5 15,-10-6 0-15,-7 7 2 16,-10 5 8-16,-12 18 38 16,-7 15-26-16,-10 17 34 0,0 15 16 15,0 6-20 1,0 35-8-16,-16 18-42 0,-1 9 13 16,8 5 2-16,4-5-14 15,5-12-4-15,0-12-2 16,0-12-29-16,17-14-20 15,9-12-80-15,27-6-126 16,-4-24-279-16,-4-8-222 0</inkml:trace>
  <inkml:trace contextRef="#ctx0" brushRef="#br0" timeOffset="1254">2893 0 719 0,'0'0'1336'16,"0"0"-1060"0,0 0-55-16,0 0 32 0,0 0-39 15,0 0-34-15,0 0-99 16,180 4-25-16,-157 34 42 16,-17 9-47-16,-6 12 4 15,-9 9-14-15,-27-1-20 16,-4-5 32-16,11-11-53 15,29-25-15-15,17-26-11 16,182-56-80-16,-3-29-177 16,30-22-995-16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8:39:19.676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314 362 1403 0,'0'0'600'0,"0"0"-470"16,0 0-99-16,0 0 67 16,0 0 99-16,0 0-47 15,-117-117-40-15,117 87-60 16,0 0 14-16,0-2 4 16,0-1-8-16,20 4 9 0,3 0-27 15,5 5-21 1,9 4 22-16,2 8-42 0,7 9 7 15,3 3 2-15,-1 15-4 16,-1 22 21-16,-7 19-15 16,-11 9 3-16,-20 13 26 15,-9 4-40-15,-12 6 10 16,-39 1-1-16,-11-5-9 16,-12-6 20-16,-5-11-12 15,0-11-8-15,4-14 13 16,13-17-5-16,14-12-8 15,11-10 4-15,17-3-4 16,10 0 12-16,7-7-12 16,3-6-1-16,3-2 0 15,27 3 0-15,10 6 0 0,2 6 0 16,4 0 1-16,-1 6 10 16,1 17-11-16,-4 1 0 15,4 2 6-15,-2-5 0 16,1-4-12-16,7-4-43 15,21-13-201-15,-8 0-401 16,-13 0-872-16</inkml:trace>
  <inkml:trace contextRef="#ctx0" brushRef="#br0" timeOffset="241">996 658 1945 0,'0'0'328'0,"0"0"-117"15,0 0 51-15,0 0-22 16,0 0-54-16,137 164-141 16,-107-132-36-16,-1 1 7 15,-3-7-16-15,-1-3-52 16,3-5-207-16,1-12-110 15,-4-2-286-15,-8-4-1101 0</inkml:trace>
  <inkml:trace contextRef="#ctx0" brushRef="#br0" timeOffset="427">1365 619 1640 0,'0'0'578'0,"0"0"-328"16,0 0 44-16,0 0-28 15,0 0-135-15,0 0-66 16,-210 164-4-16,156-111-47 16,1-2-14-16,10-8-53 15,14-7-80-15,26-11-163 16,3-15-419-16,0-10-602 0</inkml:trace>
  <inkml:trace contextRef="#ctx0" brushRef="#br0" timeOffset="813">1931 153 2112 0,'0'0'602'16,"0"0"-470"-16,0 0 31 15,0 0 42-15,-218 185-53 16,165-102-72-16,7 3-23 16,20 0-24-16,13-8-12 15,13-5-5-15,0-8-16 0,36-4-10 16,10-18-2-16,10-13-2 16,9-21-7-1,0-9-7-15,1-13 23 0,-7-33-5 16,-7-13-1-16,-13-15 11 15,-16-9 1-15,-16-5 8 16,-7-6 21-16,-7 6-22 16,-28 11-7-16,-8 18-1 15,4 26-1-15,8 25-101 16,16 25-226-16,11 31-556 16,4 7-582-16</inkml:trace>
  <inkml:trace contextRef="#ctx0" brushRef="#br0" timeOffset="989">2299 1004 2275 0,'0'0'618'0,"0"0"-437"16,0 0-16-16,0 0-15 15,0 0-138-15,0 0-12 16,0 0-232-16,55-52-434 15,-22 28-649-15</inkml:trace>
  <inkml:trace contextRef="#ctx0" brushRef="#br0" timeOffset="1406">2613 338 1803 0,'0'0'547'0,"0"0"-378"0,0 0 80 15,0 0 1-15,205-47-113 16,-148 47-75-16,-4 4-4 16,-8 20-35-16,-13 5 7 15,-15 4-21-15,-14 1-8 16,-3 1 18-16,-12-2-19 16,-22-3 0-16,1-11 1 15,4 0 0-15,6-10-2 16,7-6-8-16,10 0-12 15,6-3 20-15,0 3-51 16,0 6 21-16,19 6 20 0,10 8 8 16,1 6 2-1,8 9-16-15,2 6 17 0,-4 4 43 16,-2-1-34-16,-19 1-9 16,-15-7 36-16,0 0-10 15,-20-2-1-15,-25-7-18 16,-15-6 8-16,3-5 36 15,-6-9-51-15,4-6 1 16,11-6-9-16,14 0-47 16,34-30-117-16,0 1-404 15,14-7-418-15</inkml:trace>
  <inkml:trace contextRef="#ctx0" brushRef="#br0" timeOffset="1579">3408 704 1876 0,'0'0'577'16,"0"0"-440"-16,180-12 220 15,-95 9-112-15,0 3-186 16,-6 0-59-16,-10 0-67 16,-7 3-184-16,-19 9-317 15,-21-2-356-15</inkml:trace>
  <inkml:trace contextRef="#ctx0" brushRef="#br0" timeOffset="1775">3682 459 1751 0,'0'0'616'16,"0"0"-485"-16,0 0 159 15,0 0-24-15,0 0-78 16,0 203-139-16,0-138-20 15,0-3-29-15,0-3-24 16,0-6-86-16,0 4-214 16,0-15-370-16,0-13-445 0</inkml:trace>
  <inkml:trace contextRef="#ctx0" brushRef="#br0" timeOffset="2117">4721 153 2270 0,'0'0'368'0,"0"0"-228"15,0 0 117-15,-108 177-59 16,58-113-97-16,-1 1-62 15,-2-5-37-15,7-5 50 16,7-5-46-16,7-8-5 16,9-7 6-16,9-9 1 15,11-5-16-15,3-9 8 0,3-3 0 16,26-3-10-16,14-4 10 16,10 2 0-16,9-4-11 15,3 2-19-15,4 3 6 16,0-1-76-16,20 0-190 15,-18-2-267-15,-15-2-395 0</inkml:trace>
  <inkml:trace contextRef="#ctx0" brushRef="#br0" timeOffset="2332">4806 342 2074 0,'0'0'483'16,"0"0"-277"-16,0 182 69 0,0-93-37 16,0-4-84-16,0-2-97 15,0-10-57-15,6-5 10 16,2-6-10-16,1-6-78 16,11 3-107-16,-3-14-596 15,-5-16-536-15</inkml:trace>
  <inkml:trace contextRef="#ctx0" brushRef="#br0" timeOffset="2539">5415 1034 2549 0,'0'0'515'0,"0"0"-437"16,0 0-76-16,0 0 31 16,0 0-33-16,0 0-285 15,0 0-519-15,49-41-855 0</inkml:trace>
  <inkml:trace contextRef="#ctx0" brushRef="#br0" timeOffset="2950">6021 256 350 0,'0'0'1799'16,"0"0"-1495"-16,0 0-125 15,0 0 107-15,0 0-79 16,0 0-78-16,-187 153-74 16,137-70 3-16,5 5 25 15,13 1-53-15,12-4-2 0,13-5-20 16,7-9-8-16,7-16 0 16,36-11 0-16,11-17-15 15,13-15 14-15,5-12-37 16,-4-9 23-16,-3-25-5 15,-12-14 1-15,-10-9 10 16,-17-4 18-16,-10-10-5 16,-16-3 28-16,0-2-32 15,0 4-1-15,-25 9 0 16,-6 12-14-16,8 18-20 16,7 27-165-16,7 6-454 15,6 0-803-15</inkml:trace>
  <inkml:trace contextRef="#ctx0" brushRef="#br0" timeOffset="3675">5215 731 1407 0,'0'0'675'0,"0"0"-463"16,0 0-69-16,0 0 145 0,0 0-32 15,0 0-92-15,0 0-53 16,112 147-58-16,-77-107-6 15,-1-6-21-15,-6-2-25 16,0-4-1-16,-8-3-11 16,-8-10-63-16,-6-3-73 15,4-10-208-15,-4-2-221 16,-6 0-52-16</inkml:trace>
  <inkml:trace contextRef="#ctx0" brushRef="#br0" timeOffset="3859">5464 742 1716 0,'0'0'576'0,"0"0"-474"0,0 0 160 16,0 0 44-16,0 0-95 16,0 0-133-16,0 0-50 15,-32 169-28-15,5-126-3 16,-22 22-117-16,7-14-264 15,2-7-490-15</inkml:trace>
  <inkml:trace contextRef="#ctx0" brushRef="#br0" timeOffset="4605">6410 1082 2162 0,'0'0'529'0,"0"0"-450"0,0 0-56 16,0 0 116-16,0 0-85 15,0 0-54-15,0 0-137 16,40-36-161-16,-15 13-311 0</inkml:trace>
  <inkml:trace contextRef="#ctx0" brushRef="#br0" timeOffset="4919">6951 197 2029 0,'0'0'514'0,"0"0"-480"0,0 0 93 16,0 0 134-16,-34 157-149 15,-5-84-67-15,-4 4-25 16,-2-1-4-16,-1-11 17 16,10-6-21-16,10-15-11 15,14-11 6-15,4-14-7 16,8-6-9-16,0-10 0 15,23-3 9-15,16 0 20 16,15 0-20-16,3-16-24 16,10 4-23-16,-2-1-113 15,20 4-101-15,-16 3-287 16,-18 3-47-16</inkml:trace>
  <inkml:trace contextRef="#ctx0" brushRef="#br0" timeOffset="5121">7130 419 1144 0,'0'0'788'0,"0"0"-519"15,0 0-58-15,0 0 30 16,0 0 62-16,-55 197-168 16,55-106-57-16,0 2-17 15,0 0-61-15,0-5 0 16,0-5-18-16,0-9-87 15,3 1-171-15,11-14-426 16,-2-24-833-16</inkml:trace>
  <inkml:trace contextRef="#ctx0" brushRef="#br0" timeOffset="5312">7605 939 1984 0,'0'0'526'0,"0"0"-444"16,0 0 3-16,204-11 15 15,-127 11-46-15,5 0-54 16,20 0-233-16,-20 0-302 0,-23 0-252 0</inkml:trace>
  <inkml:trace contextRef="#ctx0" brushRef="#br0" timeOffset="5517">7991 654 1000 0,'0'0'1330'16,"0"0"-1115"-16,0 0-36 15,0 0 36-15,-20 176-66 16,20-111-62-16,0 4-87 15,0-8-24-15,0-3-51 16,0 3-215-16,14-18-414 16,3-17-1262-16</inkml:trace>
  <inkml:trace contextRef="#ctx0" brushRef="#br0" timeOffset="6022">8860 392 937 0,'0'0'1071'16,"0"0"-883"-16,0 0-129 0,209-24 159 16,-124 18-29-1,3 4-60-15,-9-2-51 0,-10 4-39 16,-21 0 1-16,-22-2-14 15,-15 2-11-15,-11-4 46 16,-6-2-30-16,-31-2-4 16,-16-1-12-16,-9 1-4 15,-10-3-8-15,-3 0-3 16,-3 3 0-16,5 2 4 16,8 6 4-16,13 0 17 15,10 0 19-15,8 12-44 16,12 16 12-16,5 11-10 15,8 12-2-15,9 2 32 16,0 5-32-16,0 5 0 0,16-5 14 16,10-2-13-1,0-3-2-15,3-9-5 0,-2-2 6 16,-4-8 14-16,-11-7-13 16,-4 0 16-16,-8-8 11 15,0 4-16-15,-37 0 11 16,-14 3-20-16,-12-2 3 15,-3-1-12-15,3-6-17 16,9-1-57-16,17-7-25 16,14-3-226-16,14-6-475 0</inkml:trace>
  <inkml:trace contextRef="#ctx0" brushRef="#br0" timeOffset="6235">9356 1125 2503 0,'0'0'504'16,"0"0"-428"-16,0 0 31 15,0 0-26-15,0 0-81 16,0 0-232-16,0 0-320 15,40 0-601-15</inkml:trace>
  <inkml:trace contextRef="#ctx0" brushRef="#br0" timeOffset="7043">9299 871 1778 0,'0'0'472'0,"0"0"-408"16,0 0 147-16,0 0 66 15,0 0-81-15,0 0-68 16,0 0-54-16,74 122-5 15,-44-78 5-15,5 1-69 16,-1-7-4-16,2-3-2 16,-7-6-33-16,0-4-69 15,1-12-161-15,-10-1-271 16,-5-12-67-16</inkml:trace>
  <inkml:trace contextRef="#ctx0" brushRef="#br0" timeOffset="7246">9569 819 1949 0,'0'0'520'0,"0"0"-398"16,0 0 132-16,0 0 3 15,0 0-85-15,-166 198-97 16,113-149-60-16,2 2-15 0,4 2-39 15,12-12-235-15,12-15-613 16</inkml:trace>
  <inkml:trace contextRef="#ctx0" brushRef="#br0" timeOffset="7771">10454 548 2036 0,'0'0'554'16,"0"0"-411"-16,0 0-15 15,0 0 56-15,0 0 18 16,-191 110-121-16,139-41-24 15,7 9-21-15,11-2-23 16,15 1 8-16,13-10-21 0,6-4 0 16,6-13 0-16,27-18-51 15,10-15 11-15,5-17-14 16,2 0-9-16,-4-32 38 16,-7-15-1-16,-7-15 26 15,-12-9 7-15,-9-9 1 16,-11-2 17-16,0 3 4 15,-11 7-22-15,-18 14-7 16,2 23 0-16,4 32-183 16,11 3-619-16,9 14-1231 0</inkml:trace>
  <inkml:trace contextRef="#ctx0" brushRef="#br0" timeOffset="7940">10617 1181 2138 0,'0'0'735'16,"0"0"-587"-16,0 0 10 15,0 0-53-15,0 0-105 16,0 0-79-16,0 0-501 16,79-104-382-16</inkml:trace>
  <inkml:trace contextRef="#ctx0" brushRef="#br0" timeOffset="8371">11013 446 1884 0,'0'0'601'16,"0"0"-408"-16,0 0 49 15,170-13-66-15,-113 13-62 16,-1 16-60-16,-11 13 18 15,-13 4-47-15,-15 4-23 16,-17 4 37-16,0-3-15 16,-14 1 1-16,-24-7-24 15,-1-6-1-15,-1-6 7 16,7-7-7-16,7-4 0 0,12 0-1 16,11 4-16-1,3-1-11-15,0 10 14 0,17 9 8 16,16 5-6-16,2 10 0 15,11 3 12-15,1 4 11 16,-7 0-10-16,-12-5 18 16,-11-5-8-16,-17-4 4 15,0-7 46-15,-20-6-49 16,-22-2 3-16,-14-12 18 16,-4-9-10-16,1-3 2 15,4 0-25-15,10-18-15 16,8-5-1-16,18-7-107 15,19-13-124-15,26 4-459 16,13 4-441-16</inkml:trace>
  <inkml:trace contextRef="#ctx0" brushRef="#br0" timeOffset="8524">11698 919 1958 0,'0'0'395'16,"0"0"-217"-16,0 0 83 15,202-14-61-15,-132 14-122 16,-2 0-78-16,4 0-223 16,-16 2-530-16,-20 9-1231 0</inkml:trace>
  <inkml:trace contextRef="#ctx0" brushRef="#br0" timeOffset="8701">11730 1240 2519 0,'0'0'568'0,"0"0"-451"15,0 0 56-15,0 0-57 16,0 0-80-16,178 34-36 16,-93-30-111-16,-14 0-433 15,-9 1-702-15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5:56:20.276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0 1733 0,'0'0'700'16,"0"0"-540"-16,0 0-56 15,0 0 7-15,0 0-111 16,0 0-184-16,0 0-1664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5:59:56.241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750 181 1249 0,'0'0'396'0,"0"0"-231"16,0 0-86-16,0 0 94 15,0 0 84-15,0 0-88 16,0 0-95-16,-93-159 9 0,65 147-14 16,-9 6-17-1,-2 3-1-15,-10 3 0 0,0 0 7 16,-7 15-27-16,0 14-1 16,-2 9 27-16,-1 12-27 15,3 9 15-15,4 8-11 16,7 17 4-16,8 4 26 15,14 6-55-15,10 6 8 16,13-1 13-16,0-9-30 16,3-2 6-16,23-8-6 15,7-9 2-15,10-12-11 16,5-19 9-16,8-13-30 16,7-15 24-16,2-12-15 15,3 0 15-15,-9-20-20 16,-8-12 19-16,-16-4-16 0,-22-6 22 15,-13 1 1-15,0-3 27 16,-45-1-13-16,-15 8 5 16,-16 8-18-16,2 7-1 15,1 16 0-15,14 6-1 16,21 0-137-16,15 25-427 16,13-5-1077-16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8:39:29.970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0 144 1652 0,'0'0'269'15,"0"0"-180"-15,0 0-50 16,0 0 158-16,0 0-11 16,0 0-110-16,0 0-23 15,180-92 17-15,-134 92-11 16,-4 0 26-16,1 14-41 0,-7 10-17 16,-13 8 21-16,-11 1-38 15,-9 5 11-15,-3-1 18 16,-15 2-21-16,-21 0 33 15,-7 0-39-15,-5-11 10 16,5-1 34-16,4-7-22 16,5-9 13-16,14-2-23 15,8-2-9-15,8-7 29 16,4 0-44-16,0 0-3 16,0 0-9-16,10 3 10 15,19 3 1-15,5 3 0 16,5 3 1-16,1 5-8 15,-6 4 8-15,3 6-6 16,-4 1 0-16,-7 11 12 0,-6 2-7 16,-3 6 1-16,-11-2 0 15,-6-5 16-15,0-1-14 16,-6-7 5-16,-14-8 31 16,-7-3 3-16,1-10 6 15,0-4-2-15,-4-5-12 16,1-2 36-16,3 0-51 15,0 0-12-15,2-5 8 16,9-3-14-16,-2-1-7 16,11-1-62-16,1 7-83 15,5 3-150-15,5 0-561 16,15 0-1209-16</inkml:trace>
  <inkml:trace contextRef="#ctx0" brushRef="#br0" timeOffset="203">612 885 2174 0,'0'0'671'16,"0"0"-538"-16,0 0-42 15,0 0 65-15,0 0-93 16,0 0-63-16,0 0-182 15,65 0-367-15,-35-9-405 0</inkml:trace>
  <inkml:trace contextRef="#ctx0" brushRef="#br0" timeOffset="608">1025 0 2324 0,'0'0'533'16,"0"0"-434"-16,0 0 74 15,0 0 4-15,0 0-80 16,0 0-76-16,202 8 25 16,-135 2-46-16,4 1 0 15,-3 2 16-15,2-1-16 0,-9 0-2 16,-11 1 1-16,-14-5 1 15,-13-3 1-15,-14 3-1 16,-6 3 0-16,-3 3 29 16,0 9-16-16,-9 16 32 15,-14 11-18-15,-4 15 6 16,-2 8 38-16,0 10-47 16,-1 10-11-16,7-7 43 15,7 6-29-15,0-10-1 16,6-8-26-16,1-12 0 15,-2-12-9-15,-1-10-39 16,-2-12-79-16,-3-10-5 16,-5-16-163-16,5-2-518 15,2 0-1055-15</inkml:trace>
  <inkml:trace contextRef="#ctx0" brushRef="#br0" timeOffset="766">1289 695 2538 0,'0'0'514'16,"0"0"-364"-16,0 0-26 15,237-25-69-15,-87 25-55 16,-16 0-223-16,-7 0-891 0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8:39:31.859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144 0 1635 0,'0'0'392'0,"0"0"-301"15,0 0 66-15,0 0 61 16,0 0-20-16,0 0-43 16,156 6-102-16,-90-4-42 15,4 2-11-15,24-2-230 16,-15 4-378-16,-20-6-1141 0</inkml:trace>
  <inkml:trace contextRef="#ctx0" brushRef="#br0" timeOffset="207">0 350 2299 0,'0'0'319'16,"0"0"-267"-16,0 0-7 15,0 0 28-15,209 77-55 16,-48-77-18-16,-18 2-283 16,-11-2-785-16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8:39:34.572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168 265 1699 0,'0'0'279'16,"0"0"-173"-16,0 0-83 0,0 0 78 16,0 0 57-16,0 0-74 15,12-145-27-15,14 116-7 16,8 4 6-16,-1 0 27 16,-1 4-44-16,-2 10-15 15,2 5 23-15,2 6-26 16,-6 0 6-16,1 11-3 15,-1 22 4-15,-6 3 14 16,-5 13-41-16,-8 4 9 16,-9 9 18-16,0 3-27 15,-6 3 4-15,-24-1-5 16,-5-6 0-16,-5-2 10 16,-2-1-10-16,-1-14 0 0,-2-3 0 15,-2-6 1-15,1-5-1 16,4-7 0-16,5-5 1 15,8-4-6-15,7-7 7 16,5-7-2-16,0 0 14 16,8 0-13-16,-2 0-2 15,2-4 1-15,3-7 0 16,6-4 1-16,0 3-1 16,0-8-2-16,0 2 2 15,0 3 0-15,0-3-1 16,12 4 0-16,5 3 1 15,3 2 6-15,6 2-5 16,1 7-1-16,8 0 1 0,1 0 5 16,7 0 12-1,-4 16-5-15,4 7-5 0,-1 6 23 16,-2 1-31-16,-5-1 2 16,-2 1 4-16,-7-7-5 15,1 1 16-15,-11-16-16 16,-3 1 5-16,1-9 7 15,-8 0-1-15,6 0-24 16,5 0-4-16,16-29-194 16,-4 0-448-16,-3-1-1464 0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8:39:41.547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319 0 1355 0,'0'0'407'0,"0"0"-190"16,0 0-29-16,0 0-8 16,0 0 10-16,-161 223-25 15,119-104-24-15,-1 16-50 16,10 7-10-16,10-6-17 16,11-7 3-16,12-8-28 15,0-14-30-15,15-21-1 16,25-2-8-16,16-24-21 15,58 12-111-15,-12-22-441 16,-7-14-795-16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8:39:44.261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0 300 1721 0,'0'0'619'15,"0"0"-466"-15,0 0 61 16,0 0 37-16,0 0-109 16,212-10-58-16,-149 10-66 15,5 0-17-15,8 0 41 0,-5 0-42 16,-2 0-28 0,-16 0-101-16,-14 0-190 0,-16 8-351 15,-17 1-335-15</inkml:trace>
  <inkml:trace contextRef="#ctx0" brushRef="#br0" timeOffset="398">314 0 1980 0,'0'0'684'15,"0"0"-505"-15,0 0 38 16,0 0 17-16,0 0-88 16,-11 156-47-16,11-90-72 0,0 2-13 15,0-2-14-15,0 25-104 16,0-13-227-16,0-18-743 0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8:39:38.540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0 995 1737 0,'0'0'560'16,"0"0"-358"-16,0 0-46 0,0 0 81 15,0 0-28 1,0 0-111-16,0 0-58 0,14-28-16 16,28 22 8-16,7 1-1 15,7-2-31-15,7 7 0 16,22 0-28-16,-17 0-303 15,-15 0-625-15</inkml:trace>
  <inkml:trace contextRef="#ctx0" brushRef="#br0" timeOffset="1136">1056 662 842 0,'0'0'938'0,"0"0"-754"0,0 0-39 16,0 0 34-16,0 0 5 16,0 0-62-16,0 0-93 15,-14-101 4-15,43 86-6 16,7 5-5-16,4 8 16 15,-1 2-37-15,-2 0 11 16,-5 12 18-16,-3 15-21 16,-13 5 9-16,-8 3-18 15,-8 10 11-15,0 1 14 16,-20-4-19-16,-10 0-3 16,-2-7 5-16,-2-10 18 15,6-3 10-15,5-8-7 16,6-4-8-16,6-8 40 0,5 2-40 15,6-4 3 1,0 0-14-16,0 0-10 0,0 0-13 16,14 0 7-16,15 7 6 15,7-3-11-15,4 11 4 16,2 2-11-16,1 8-3 16,-1 0-15-16,-7 8 6 15,2 1 0-15,-11 3 14 16,-7 4 10-16,-14-9 7 15,-5-4-1-15,0 3 15 16,-20-5 12-16,-10-7 24 16,1-5-6-16,-1-2 8 15,1-3 15-15,0-2-31 16,2-6 16-16,4-1-22 16,0 3-7-16,3-3 10 0,4 0-32 15,3 4-2 1,3-1 0-16,7 3-6 0,3 2-67 15,3 4-189-15,27 3-416 16,-1-9-757-16</inkml:trace>
  <inkml:trace contextRef="#ctx0" brushRef="#br0" timeOffset="1341">1808 1290 2184 0,'0'0'381'16,"0"0"-317"-16,0 0-64 16,0 0-58-16,0 0-310 15,0 0-1015-15</inkml:trace>
  <inkml:trace contextRef="#ctx0" brushRef="#br0" timeOffset="1745">1985 575 1874 0,'0'0'612'0,"0"0"-496"15,0 0 23-15,0 0 17 16,0 0-37-16,0 0-40 16,0 0-61-16,154-2-5 15,-98 2-13-15,3-4 0 16,-7 4 11-16,-7 0-11 16,-5 0 0-16,-10 0 1 15,-12 0-1-15,-7 0 9 16,-8 0-8-16,-3 19 37 15,0 9 43-15,0 13-39 16,-6 10-22-16,-11 11 27 16,1 9-29-16,-1 3 7 15,2 6-25-15,4-9 0 16,2-5 36-16,1-1-36 0,5-12 0 16,3-8 12-16,0-10-12 15,0-10-11-15,0-6-98 16,0-4-150-16,0-3-354 15,0-12-413-15</inkml:trace>
  <inkml:trace contextRef="#ctx0" brushRef="#br0" timeOffset="1950">2152 1038 2029 0,'0'0'521'0,"0"0"-397"16,0 0 122-16,0 0-40 16,0 0-123-16,183-43-61 15,-121 27-22-15,8-2-112 16,31-9-226-16,-20 8-393 16,-8-2-481-16</inkml:trace>
  <inkml:trace contextRef="#ctx0" brushRef="#br0" timeOffset="2233">2793 293 1901 0,'0'0'665'0,"0"0"-470"15,0 0-5-15,0 0 9 16,0 0-57-16,0 0-21 15,0 0-59-15,122 161-4 16,-74-89 38-16,8 10-46 16,1 15 17-16,-3 2-13 15,-4 12-36-15,-10 6 3 16,-17 3-21-16,-23 1 0 16,0 1-13-16,-34-16-97 15,-17-3-49-15,-25 11-116 16,10-28-561-16,4-21-1436 0</inkml:trace>
  <inkml:trace contextRef="#ctx0" brushRef="#br0" timeOffset="3817">3487 104 1733 0,'0'0'348'0,"0"0"-199"0,0 0 30 15,0 0 48-15,0 0-79 16,0 0-81-16,0 0 12 15,128-103-38-15,-98 103-11 16,-7 28 15-16,-17 6-29 16,-6 9 20-16,-6 8-30 15,-40 5 1-15,-13 0 27 16,-3-7-33-16,0-1 5 16,5-12 29-16,18-13-16 15,13-4 17-15,14-17-21 16,7-2-4-16,5 0 8 15,0 4-19-15,11-2 0 0,18 0 9 16,10 5-8 0,10 1 2-16,4-2-3 0,3 0 0 15,-1 6 0 1,24 12-130-16,-17-1-228 0,-13 0-545 16</inkml:trace>
  <inkml:trace contextRef="#ctx0" brushRef="#br0" timeOffset="4218">4045 1132 1943 0,'0'0'707'16,"0"0"-620"-16,0 0 69 15,0 0 22-15,0 0-31 0,0 0-40 16,0 0-72 0,94 65-11-16,-61-47-10 15,-1 5-14-15,-5-2-20 0,-1-2-77 16,-3-2-74-16,-3-3-163 16,-1-14-221-16,-2 0 50 15,-8 0-1141-15</inkml:trace>
  <inkml:trace contextRef="#ctx0" brushRef="#br0" timeOffset="4381">4289 1091 1505 0,'0'0'382'0,"0"0"-88"16,0 0-49-16,0 0 54 16,0 0-54-16,0 0-109 15,0 0-53-15,-147 159-53 0,109-119-30 16,-2 13-27-1,1-1-159-15,8-5-283 0,16-11-512 16</inkml:trace>
  <inkml:trace contextRef="#ctx0" brushRef="#br0" timeOffset="4794">5014 735 2011 0,'0'0'576'0,"0"0"-511"15,0 0 114-15,0 0 65 16,-190 153-81-16,156-94-55 15,11 2-93-15,20 1-9 16,3-1 18-16,0-3-24 16,29-5 0-16,11-6-12 15,5-9 12-15,9-10-12 16,-3-15-23-16,2-10 10 16,-7-3 19-16,-4-20 8 0,-8-19-2 15,-11-17 0 1,-7-9 0-16,-10-8 42 0,-6-7-41 15,0 1 12-15,-10 8 2 16,-13 12-15-16,0 21-1 16,14 26-105-16,6 12-381 15,3 0-405-15</inkml:trace>
  <inkml:trace contextRef="#ctx0" brushRef="#br0" timeOffset="4983">5563 1354 2143 0,'0'0'734'16,"0"0"-530"-16,0 0-10 16,0 0-88-16,0 0-106 0,0 0-38 15,0 0-233-15,34-92-492 16,-5 68-1218-16</inkml:trace>
  <inkml:trace contextRef="#ctx0" brushRef="#br0" timeOffset="5438">5838 561 1824 0,'0'0'675'0,"0"0"-463"16,0 0 45-1,0 0-73-15,167-46-64 0,-114 46-32 16,-4 4-59-16,0 23 7 16,-10 7 0-16,-13 6-35 15,-15 4 14-15,-11 0-15 16,0 0 0-16,-11-3 12 16,-18-8-12-16,0-9-12 15,2-9 12-15,7-5-27 16,8-3 17-16,4-7-16 15,8 3-7-15,0-3 15 16,0 3-56-16,23 3 44 16,11 9 30-16,2-1-21 15,7 10 12-15,2 8-6 16,1 9 15-16,-1 7 23 16,-5 2-14-16,-10 3-9 0,-15-7 41 15,-15-1-32-15,0-4 34 16,-29-1-36-16,-10-15 10 15,-10-7 35-15,-1-3-38 16,2-13-7-16,2-2 26 16,7 0-32-16,5 0-1 15,11-8-53-15,23-16-83 16,0 4-240-16,14 3-719 0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8:39:46.727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589 760 1397 0,'0'0'289'0,"0"0"-159"16,0 0-22-16,0 0 77 15,0 0-11-15,0 0-7 16,0 0-64-16,-105 133 0 15,65-74-26-15,-5 2 4 0,-2 2 28 16,-2-5-46 0,7-8-15-16,5-11 14 0,11-9-17 15,10-17 5-15,10-4-23 16,6-5-17-16,0-4 26 16,0 0-35-16,33 0 0 15,16-4 31-15,10-9-21 16,9-2-11-16,0 0-1 15,2 3 1-15,-9 2-11 16,-5 7 5-16,-10 3-76 16,-7 0-35-16,-8 0-131 15,-12 7-82-15,-3 2-164 16,-3-3 93-16,-10-6-545 0</inkml:trace>
  <inkml:trace contextRef="#ctx0" brushRef="#br0" timeOffset="228">748 952 1270 0,'0'0'398'0,"0"0"-192"16,0 0 84-16,0 0 20 15,0 0-139-15,0 0-82 16,0 0 110-16,-35 88-99 16,35-17-28-16,0 6 12 15,0 1-32-15,0 0-16 16,0-5-21-16,0-8-14 15,-4-7-1-15,1-10-9 16,3-9-66-16,0-13-27 0,0-4-200 16,10-10-304-1,10-7-270-15</inkml:trace>
  <inkml:trace contextRef="#ctx0" brushRef="#br0" timeOffset="1675">1155 1272 1610 0,'0'0'327'0,"0"0"-132"0,0 0 5 15,0 0-21-15,0 0 10 16,0 0-112-16,0 0-27 16,100 3 10-16,-53-3-39 15,-1 0-21-15,25 0-43 16,-8 0-272-16,-10 0-536 0</inkml:trace>
  <inkml:trace contextRef="#ctx0" brushRef="#br0" timeOffset="2439">1940 864 1577 0,'0'0'337'0,"0"0"-177"16,0 0 16-16,0 0 39 15,0 0-85-15,0 0-63 16,0 0-57-16,66-110 12 15,-24 107 20-15,4 3-41 16,-1 0 0-16,-5 18 35 16,-7 12-12-16,-10 5-5 15,-14-1-2-15,-9 5 2 16,0 0 36-16,-12-4-43 16,-22 1 12-16,0-7 6 0,-6-5-16 15,4-6 17-15,7-7-17 16,4-5-4-16,13-3 32 15,6-3-36-15,6 0-5 16,0 0 1-16,0-9-2 16,15-2-8-16,13 1-4 15,7 3-3-15,1 7 14 16,4 0-34-16,-4 7 8 16,2 17 2-16,-2 6 13 15,-2 5 1-15,-5 5 1 16,1 0 10-16,-12 4 1 15,-1-6-1-15,-14 0 0 0,-3-7 22 16,0-6 4 0,-9-8 19-16,-17-5-22 0,-7-1 39 15,1-3 10-15,-2-8-42 16,1 0 21-16,4 0-18 16,3 0-2-16,7 0 2 15,2 0-32-15,3 0-1 16,14 0-21-16,0 0-112 15,11 0-228-15,12 0-536 0</inkml:trace>
  <inkml:trace contextRef="#ctx0" brushRef="#br0" timeOffset="2645">2643 1480 2170 0,'0'0'578'15,"0"0"-531"-15,0 0 12 16,0 0-35-16,0 0-24 16,0 0-336-16,0 0-548 0</inkml:trace>
  <inkml:trace contextRef="#ctx0" brushRef="#br0" timeOffset="3660">2853 763 848 0,'0'0'846'0,"0"0"-653"15,0 0-48-15,0 0 66 16,0 0-31-16,0 0-91 15,0 0-41-15,47-18-29 16,-4 18-7-16,5 0 15 16,1 0-27-16,-4 0 0 0,2 0 19 15,-4 0-10 1,-11 0 15-16,-9 0 1 0,-4 0 18 16,-8 6 53-16,-8 21-8 15,-3 8 6-15,0 12 12 16,0 13-49-16,0-2 6 15,-6 4-37-15,-2 0-8 16,2-6 13-16,6-4-31 16,0-3 0-16,0-12 6 15,0 0-6-15,0-12-31 16,0 2-92-16,0-12-72 16,0 2-153-16,0-8-285 15,0-3-527-15</inkml:trace>
  <inkml:trace contextRef="#ctx0" brushRef="#br0" timeOffset="3816">2991 1193 1891 0,'0'0'587'16,"0"0"-431"-16,0 0-50 15,0 0 59-15,0 0-75 16,0 0-90-16,204-52-81 15,-124 39-220-15,-7 8-341 0</inkml:trace>
  <inkml:trace contextRef="#ctx0" brushRef="#br0" timeOffset="4071">3577 548 1859 0,'0'0'577'16,"0"0"-388"-16,0 0 91 16,0 0-40-16,0 0-60 15,0 0-65-15,164 163-58 16,-129-90 22-16,2 7-65 16,-11 8 7-16,-7 6-20 0,-11 1 5 15,-8 5-6 1,-5-1-63-16,-30-1-65 0,-40 20-206 15,9-24-536-15,-2-17-1215 0</inkml:trace>
  <inkml:trace contextRef="#ctx0" brushRef="#br0" timeOffset="4645">247 666 1367 0,'0'0'341'0,"0"0"-143"16,0 0-48-16,0 0 103 15,-91 168-4-15,54-38-55 16,-5 49-11-16,7-8-68 16,8-14-4-16,20-27-13 15,7-31-70-15,23-1-28 16,40 1-25-16,98 5-118 0,-11-31-211 16,6-22-339-16</inkml:trace>
  <inkml:trace contextRef="#ctx0" brushRef="#br0" timeOffset="5419">4062 97 1864 0,'0'0'295'0,"0"0"-184"16,0 0-65-16,0 0 132 16,0 0 45-16,0 0-125 0,0 0-47 15,150-94 27 1,-130 114-29-16,-11 19 2 0,-9 7-17 16,0 12-20-16,-29 0 43 15,-13 1-38-15,-7-6 2 16,-1-7 26-16,11-13-31 15,7-10 20-15,15-10-10 16,11-9-17-16,6-4 11 16,0 0-20-16,9 0 0 15,24 0 30-15,10 0-29 16,5 0 17-16,3 0-18 16,0 0-1-16,2 0-6 0,5 7-147 15,-11 3-430-15,-12-8-1528 16</inkml:trace>
  <inkml:trace contextRef="#ctx0" brushRef="#br0" timeOffset="6309">4533 1141 1639 0,'0'0'479'0,"0"0"-355"16,0 0-27-16,0 0 130 15,0 0 15-15,0 0-109 16,0 0-48-16,118 125-40 16,-86-89-32-16,1-1 5 15,-4-2-18-15,2-1-103 16,1 4-173-16,-5-18-366 15,-12-3-198-15</inkml:trace>
  <inkml:trace contextRef="#ctx0" brushRef="#br0" timeOffset="6494">4785 1193 1410 0,'0'0'481'0,"0"0"-378"0,0 0 102 15,0 0 45-15,0 0-76 16,-117 159-74-16,83-105-93 16,9-4-7-16,2-1-49 15,12 2-168-15,11-13-171 16,0-14-675-16</inkml:trace>
  <inkml:trace contextRef="#ctx0" brushRef="#br0" timeOffset="6862">5204 868 2208 0,'0'0'489'0,"0"0"-347"16,0 0 62-16,0 0-32 15,-108 155-76-15,82-88-19 16,7 4-76-16,12-3 0 16,7-4-1-16,0-5 2 15,20-11-2-15,12-10-30 0,5-12 4 16,2-15 12 0,-4-11-25-16,1 0 33 0,-2-29 5 15,-5-17 1-15,-10-10 8 16,-5-13-8-16,-11-5 0 15,-3-2 16-15,0 1-16 16,-7 10-1-16,-9 11-7 16,3 18-74-16,13 36-161 15,0 0-551-15,3 12-1249 0</inkml:trace>
  <inkml:trace contextRef="#ctx0" brushRef="#br0" timeOffset="7062">5827 1471 2395 0,'0'0'546'0,"0"0"-353"16,0 0-52-16,0 0-90 15,0 0-51-15,0 0-87 16,0 0-238-16,-23-19-486 15,38 11-1180-15</inkml:trace>
  <inkml:trace contextRef="#ctx0" brushRef="#br0" timeOffset="7379">6366 648 2199 0,'0'0'350'0,"0"0"-189"16,0 0 100-16,0 0-65 15,0 0-62-15,0 0-99 16,-120 188 13-16,86-152-31 16,9-7-10-16,5-1 16 15,6-11-23-15,8-5 0 16,6-4-2-16,0-4 2 15,0-4-7-15,6 0-2 0,17 0 9 16,7 0 15 0,2 0-15-16,8 0-24 0,-4 0 24 15,4 8-80-15,16 3-114 16,-11 5-332-16,-5-4-177 0</inkml:trace>
  <inkml:trace contextRef="#ctx0" brushRef="#br0" timeOffset="7583">6606 702 1134 0,'0'0'1283'0,"0"0"-993"16,0 0-25-16,0 0 6 15,0 0-90-15,-31 218-75 0,25-140-74 16,0 8-32-16,3 6-5 15,3 31-113-15,6-16-376 16,11-16-437-16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8:39:55.117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0 231 1594 0,'0'0'293'0,"0"0"-30"15,0 0-19-15,0 0-4 16,238 17-50-16,-156-17-110 16,0 0-54-16,0 0-26 15,-3-4-8-15,-10 4-117 16,-4 0-169-16,-15 0-291 16,-24 10-1229-16</inkml:trace>
  <inkml:trace contextRef="#ctx0" brushRef="#br0" timeOffset="209">386 0 1910 0,'0'0'689'0,"0"0"-600"15,0 0 1 1,0 0 119-16,0 0-30 0,27 195-104 15,-7-133-55-15,-1 3-20 16,0 2-32-16,8 24-182 16,-10-14-487-16,-5-18-1153 0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8:39:56.937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665 522 825 0,'0'0'936'0,"0"0"-792"16,0 0-62-16,0 0 69 0,0 0 22 15,0 0-34-15,0 0-105 16,150-102 2-16,-81 93 4 16,4 6-7-16,-2 0-1 15,-3 3-30-15,-9-6 13 16,-13 6 7-16,-16 0-22 16,-17 0 0-16,-9 0 0 15,-4 0 14-15,0 0 6 16,-27 0-12-16,-8 0-7 15,-8 0 8-15,-7 0-9 0,-1 0 0 16,-6 0 0 0,-2-6 1-16,4 3 6 0,-4 3-7 15,6 0 0-15,4 0 20 16,7 0-20-16,9 0 29 16,7 15 18-16,6 6 1 15,3 6 6-15,11 5-2 16,0 5-8-16,6 5 6 15,0 3-42-15,0-10 1 16,3-4 4-16,11 0-11 16,1-7 13-16,2-1-14 15,-4-11 0-15,7 3 6 16,0-13-7-16,6 8-1 16,10-1 0-16,7-5 1 15,8 3 2-15,5 8-1 0,4 5-1 16,-6 3 9-16,-3 7-9 15,-9 5-1-15,-13 7 0 16,-9 2 1-16,-11-3 1 16,-9 4 7-16,0-5-5 15,-23-1 16-15,-9-7-19 16,-10-5 33-16,-4-12 2 16,-7-2-5-16,4-13 33 15,-4 0-34-15,8 0-3 16,-1-19-4-16,10-2-20 15,7-4-4-15,18-3-50 16,14-5-125-16,34 1-359 16,5 6-448-16</inkml:trace>
  <inkml:trace contextRef="#ctx0" brushRef="#br0" timeOffset="189">1570 983 788 0,'0'0'1444'0,"0"0"-1187"15,0 0-43-15,0 0-10 16,0 0-103-16,241-18-101 16,-106 9-123-16,-15 3-487 0,-18 0-1171 15</inkml:trace>
  <inkml:trace contextRef="#ctx0" brushRef="#br0" timeOffset="684">2538 453 2078 0,'0'0'394'0,"0"0"-298"15,0 0-2-15,0 0 58 16,216-45-59-16,-143 45-35 16,-2 18-14-16,-8 9-20 15,-15 11 11-15,-17-2-35 0,-22 7 2 16,-9-3 36-16,-6 7-38 16,-31-10 0-16,-2-3 12 15,-1-15-12-15,2-1 3 16,8-9-3-16,7-3 0 15,9-4 17-15,8-2-17 16,6 0-16-16,0 0 16 16,6 4-7-16,25 5 7 15,1 8 0-15,7 4 0 16,1 12-6-16,2 1 6 16,1 16 0-16,2-3 13 15,-2 6 49-15,-13-2-10 16,-13-5-37-16,-17-7 29 0,0-7 29 15,-33 1-49-15,-16-5 0 16,-7-9 0-16,-4-4-5 16,1-9 1-16,8-6-4 15,5 0-15-15,7-6-1 16,16-16-39-16,23-15-122 16,3 1-324-16,26 7-623 0</inkml:trace>
  <inkml:trace contextRef="#ctx0" brushRef="#br0" timeOffset="881">3753 1233 874 0,'0'0'1817'0,"0"0"-1517"16,0 0-77-16,0 0-95 15,0 0-57-15,0 0-71 16,0 0-132-16,40-7-222 16,-11-5-631-16</inkml:trace>
  <inkml:trace contextRef="#ctx0" brushRef="#br0" timeOffset="1254">4006 527 2311 0,'0'0'497'15,"0"0"-443"-15,0 0 52 16,170 0-32-16,-96 0-25 16,16 1-6-16,7 2-42 15,15-3 0-15,-1 0 29 16,-6 0-16-16,-23 0-14 15,-23 0 0-15,-30 0 0 16,-15 0 18-16,-14 0 6 16,0 19 45-16,0 7 18 15,-28 15-32-15,2 16-4 16,-2 9-15-16,0 8 2 0,6 10 31 16,-1 1-42-1,6 1-9-15,8 5 8 0,3-12-26 16,3-11 0-16,-2-12-39 15,5-9-43-15,-3-14-26 16,0-13-181-16,0-8-441 16,-3-9-135-16</inkml:trace>
  <inkml:trace contextRef="#ctx0" brushRef="#br0" timeOffset="1436">4425 1015 1202 0,'0'0'1200'0,"0"0"-959"16,0 0 33-16,0 0-73 15,185-18-102-15,-106 17-68 16,3-4-31-16,29 3-111 16,-22-1-457-16,-14 0-758 0</inkml:trace>
  <inkml:trace contextRef="#ctx0" brushRef="#br0" timeOffset="1691">5275 261 2514 0,'0'0'353'0,"0"0"-64"15,0 0-99-15,0 0-40 16,167 218-27-16,-130-139-72 16,-5 4-29-16,1 8-15 15,-7 1-6-15,-3 8-2 16,-13-7-57-16,-10 5-58 16,-33 32-116-16,-19-29-664 15,-13-17-1064-15</inkml:trace>
  <inkml:trace contextRef="#ctx0" brushRef="#br0" timeOffset="2330">24 352 1295 0,'0'0'544'16,"0"0"-404"-16,0 0 135 16,-23 258 32-16,23-86-49 15,3 35-47-15,36-16-61 16,14-40-80-16,-1-45-26 0,10-30-44 16,20 6-11-1,96 27-130-15,-12-14-321 0,-9-24-341 16</inkml:trace>
  <inkml:trace contextRef="#ctx0" brushRef="#br0" timeOffset="3160">5672 254 1400 0,'0'0'402'0,"0"0"-301"16,0 0-54-16,0 0 140 15,0 0 38-15,45-176-41 16,-8 145-101-16,5 9-17 15,1 4 28-15,2 16 3 16,1 2 6-16,-4 0-50 16,-5 29-7-16,-18 15 12 15,-12 1-26-15,-7 9 7 16,-17 0 3-16,-29 3 7 16,-2-10 0-16,-5-2-2 15,10-17-16-15,14-4 28 16,12-11-44-16,14-5-2 0,3-8-7 15,6 5 8-15,31-5 17 16,16 0-8-16,12 0-22 16,4 0-1-1,2-5-12-15,22 5-93 0,-22 0-181 16,-15 0-720-16</inkml:trace>
  <inkml:trace contextRef="#ctx0" brushRef="#br0" timeOffset="4508">6434 845 1685 0,'0'0'698'15,"0"0"-505"-15,0 0-10 16,0 0 108-16,0 0-94 16,0 0-75-16,0 0-32 0,121 164-57 15,-78-137-7 1,-1-1-16-16,-2-6-10 0,-1-1-13 15,-10-5-55-15,2-8-86 16,-2 0-196-16,-4-6-273 16,-8 0-17-16</inkml:trace>
  <inkml:trace contextRef="#ctx0" brushRef="#br0" timeOffset="4694">6716 833 1743 0,'0'0'536'16,"0"0"-305"-16,0 0 46 16,0 0-8-16,0 0-100 15,-98 171-89-15,69-119-27 0,-2 1-53 16,0-2-12-16,3-3-53 16,16-2-160-16,5-15-332 15,7-9-331-15</inkml:trace>
  <inkml:trace contextRef="#ctx0" brushRef="#br0" timeOffset="5135">7725 434 2205 0,'0'0'555'15,"0"0"-441"-15,0 0 8 16,0 0 95-16,-204 39-60 16,142 10-65-16,3 12-46 15,10 13-10-15,10-3 29 16,16 6-56-16,17-3-8 15,6 3 19-15,9-16-14 0,34-5-6 16,10-8-27 0,9-16 14-16,6-17 1 0,-2-15-20 15,-4 0-12 1,-10-21 43-16,-10-19-4 0,-12-17-3 16,-10-7 16-1,-14-10-5-15,-6-5 49 0,0-1-42 16,-26 1-9-16,-7 7-2 15,1 14 1-15,5 11-31 16,15 23-71-16,12 24-195 16,0 0-641-16,25 18-1143 0</inkml:trace>
  <inkml:trace contextRef="#ctx0" brushRef="#br0" timeOffset="5339">8000 1042 2256 0,'0'0'713'15,"0"0"-496"-15,0 0-41 16,0 0-15-16,0 0-109 16,0 0-52-16,0 0-48 15,35-6-167-15,4-15-582 16,-2 3-960-16</inkml:trace>
  <inkml:trace contextRef="#ctx0" brushRef="#br0" timeOffset="5873">8411 361 1674 0,'0'0'954'0,"0"0"-805"16,0 0-31-16,0 0 32 16,0 0-7-16,167-46-62 15,-107 46-33-15,-1 0-3 16,-8 0-11-16,-3 17-2 16,-20 3 19-16,-8 8-50 15,-17 3 4-15,-3 11 7 16,-9-4-10-16,-27-2 22 0,-10-1-24 15,-7-1 0-15,1-7 13 16,2-6-12-16,11-2-2 16,13-15 1-16,14 3 0 15,4-7-1-15,8 0-2 16,0 0 3-16,11 0 3 16,15 0-3-16,10 0-10 15,-1 0 10-15,7 8 0 16,-2 7 3-16,-1 16-2 15,4-3-1-15,-1 17 19 16,4 7-11-16,1 13 17 16,-9 0-23-16,2 0 29 15,-13 2 16-15,-15-14-41 16,-12-3 19-16,0-14 20 0,-29-5-27 16,-21-6 17-16,-8-10-22 15,-7-7-2-15,-2-8 35 16,-1 0-38-16,3-2-8 15,-1-25-2-15,13-3-80 16,15 4-122-16,14 3-623 0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8:40:11.401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72 35 1798 0,'0'0'305'0,"0"0"-129"15,0 0-85-15,0 0 99 16,0 0-5-16,0 0-44 16,-72 0-40-16,72 0-65 15,9 0 19-15,25 4-26 16,14-2 4-16,18-2 28 16,13 0-61-16,6 0-8 15,6 0 1-15,17-15-209 16,-23 1-312-16,-26 2-496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6:00:04.394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48 86 1629 0,'0'0'358'0,"0"0"-210"15,0 0 34-15,0 0 15 16,0 0-33-16,151 215-15 15,-92-135-55-15,6 5-28 16,1 2-14-16,-4-10-1 16,-3-3 12-16,-3-3-35 15,-10-12-11-15,-7-12 11 16,-7-8-28-16,-9-13 0 16,-9-7-82-16,-1-12-119 15,-10-7-87-15,0 0-237 16,-3 0-344-16</inkml:trace>
  <inkml:trace contextRef="#ctx0" brushRef="#br0" timeOffset="251">0 1026 1691 0,'0'0'787'0,"0"0"-634"16,0 0-114-16,0 0 47 16,79-153 90-16,-11 64-71 15,20-11-41-15,14-6-40 16,0-6 3-16,-5 8-12 16,-8 18-15-16,-8 15-49 15,1 10-182-15,-20 21-318 16,-19 22-341-16</inkml:trace>
  <inkml:trace contextRef="#ctx0" brushRef="#br0" timeOffset="689">1499 702 2043 0,'0'0'391'15,"0"0"-308"-15,0 0-72 16,0 0 29-16,0 0 63 16,196-30-51-16,-114-12-46 15,7-16-5-15,2-14-1 16,-6-1 0-16,-13-5-30 15,-22 5-16-15,-21 2 33 16,-26 6 4-16,-3 11 9 16,-26 10 15-16,-20 16 35 15,-7 20 24-15,-4 8 30 16,-6 15-13-16,4 43-20 16,3 16-30-16,10 21-9 15,13 13 16-15,18 5-27 0,15-4-2 16,0-9-2-1,26-9-17-15,13-18 0 0,4-11-6 16,2-14-84-16,4-22-37 16,33-26-144-16,-14 0-336 15,-6-23-433-15</inkml:trace>
  <inkml:trace contextRef="#ctx0" brushRef="#br0" timeOffset="1041">2541 599 1081 0,'0'0'1214'0,"0"0"-938"15,0 0-119-15,-168 20 61 16,115 19-3-16,2 5-81 0,8 14-64 16,10 11-12-16,16-4-32 15,17-7-14-15,0-5-12 16,20-15-15-16,22-17-41 15,11-21-92-15,7 0-67 16,2-21-56-16,-10-29-47 16,-7 3 103-16,-11-5 116 15,-15 10 99-15,-13 19 83 16,-3 15 142-16,-3 8-2 16,0 8-31-16,3 30-35 15,2 2-45-15,4 8-37 16,8 2-39-16,6-10-36 0,5-6-3 15,12-9-67-15,19-25-131 16,-7 0-286-16,-10-13-270 0</inkml:trace>
  <inkml:trace contextRef="#ctx0" brushRef="#br0" timeOffset="1218">2433 172 1998 0,'0'0'885'16,"0"0"-735"-16,0 0-92 15,0 0 60-15,0 0-70 0,258 119-48 16,-150-94-141 0,-10-11-657-16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8:40:11.628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0 2141 0,'0'0'539'16,"0"0"-490"-16,0 0-19 15,0 0 128-15,0 0-2 16,170 6-47-16,-79-4-109 16,77 7-14-16,-27 1-171 0,-14-1-677 15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8:40:12.947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436 840 1765 0,'0'0'342'0,"0"0"-169"16,0 0-49-16,0 0 53 15,0 0-4-15,0 0-74 16,-22-159-13-16,47 134-54 0,12-3-16 16,2 6 43-16,4 9-48 15,5 13 9-15,6 0-13 16,-3 17-7-16,-1 31 47 15,-7 14-46-15,-14 16 10 16,-16 17 28-16,-13 9-30 16,-4 1 1-16,-42 4-10 15,-13-6 1-15,-15-5 7 16,-14-14-8-16,-5-10 0 16,-4-12-3-16,1-16 10 15,8-16-14-15,15-14 5 16,15-13 2-16,19-3 12 0,16-9-11 15,15-21-1-15,8-5 16 16,0-3-16-16,37-3-7 16,12 2 6-16,7 9 1 15,6 13-10-15,3 17 10 16,-2 0 0-16,-7 15 4 16,3 20 4-16,-7 3 11 15,4-1-19-15,-2-5 1 16,3-6 36-16,-1-10-36 15,2-12-1-15,1-4 3 16,6 0-3-16,25-41-120 16,-13 0-387-16,-15 0-404 0</inkml:trace>
  <inkml:trace contextRef="#ctx0" brushRef="#br0" timeOffset="638">1323 71 1709 0,'0'0'239'16,"0"0"-147"-16,0 0 6 16,0 0 72-16,0 0 36 15,0 0-67-15,0 0-120 16,-19-71-19-16,46 71-1 15,11 0 1-15,9 9 47 16,-5 17-41-16,1 10 38 16,-17 6 15-16,-10-2-30 15,-16 6 17-15,0 2-4 16,-39 0-17-16,-20 2 37 16,-10-3-53-16,-3-6 2 15,0-6 13-15,13-8-18 0,10-9-3 16,16-11-3-16,13-7 0 15,11 0 46-15,6 0-25 16,3 0 29-16,0-13-16 16,0-2-25-16,6 3-16 15,17 0 7-15,10 7 0 16,7 5-24-16,5 0 22 16,7 11 2-16,1 19 21 15,2 3-21-15,1-1 0 16,3-2 0-16,-4-7 0 15,1-8 20-15,0-9-20 0,-1-6 0 16,-2 0-15-16,-4-9-27 16,1-26-130-16,-15 5-179 15,-12 4-405-15</inkml:trace>
  <inkml:trace contextRef="#ctx0" brushRef="#br0" timeOffset="1166">2175 1383 1714 0,'0'0'518'15,"0"0"-378"-15,0 0 59 16,0 0 79-16,0 0-81 16,0 0-98-16,0 0-78 15,-13 14 9-15,43 16 51 16,5-1-65-16,4 3-7 15,7 1 21-15,-4-1-23 16,1-5-7-16,-4 2-7 16,-2-3 7-16,-11 1 0 15,-3-2-160-15,-4-8-113 0,-2-6-101 16,-3-5-186 0,-8-6-1168-16</inkml:trace>
  <inkml:trace contextRef="#ctx0" brushRef="#br0" timeOffset="1374">2515 1320 1053 0,'0'0'891'16,"0"0"-639"-16,0 0-92 16,0 0 14-16,0 0 36 15,0 0-15-15,0 0-132 16,-212 163 4-16,143-102-41 15,-6 8-26-15,6-8 0 16,13-5-40-16,20-7-159 0,16-10-144 16,17-19-445-16</inkml:trace>
  <inkml:trace contextRef="#ctx0" brushRef="#br0" timeOffset="1796">3465 828 2256 0,'0'0'380'0,"0"0"-198"16,0 0-33-16,0 0 13 0,0 0-5 15,-167 71-112-15,112-9-30 16,8 12 31-16,9 5-35 16,18 3 2-16,13 5-13 15,7 1 0-15,16-3 7 16,27-3-7-16,19-14-18 16,17-15 12-16,9-21-27 15,6-24 33-15,-1-8-15 16,-8-12 15-16,-17-36 6 15,-15-15-6-15,-18-10 0 16,-21-12 22-16,-14-9-7 16,0-4-3-16,-36 8-12 0,-7 12 2 15,-3 17-10-15,4 18-13 16,19 34-142-16,9 9-312 16,11 0-341-16</inkml:trace>
  <inkml:trace contextRef="#ctx0" brushRef="#br0" timeOffset="1985">4189 1705 2212 0,'0'0'602'0,"0"0"-444"15,0 0 67-15,0 0-47 0,0 0-69 16,0 0-109-1,0 0-112-15,9-99-135 0,25 67-576 16,-6-7-1321-16</inkml:trace>
  <inkml:trace contextRef="#ctx0" brushRef="#br0" timeOffset="2478">4522 687 1930 0,'0'0'371'0,"0"0"-217"0,0 0-38 0,138-65 60 0,-70 55-70 0,8 4-18 16,3 6-33-16,-1 0-40 0,-9 19 22 16,-14 14-2-16,-22 5-25 15,-23 8 37-15,-10 6-47 16,-20 0 10-16,-26-2 14 15,-5-3-18-15,-2-8-6 16,7-11 0-16,9-3 0 16,15-14 5-16,10-5-5 15,4-3-7-15,8 0 1 16,0-3-27-16,0 6-18 16,11 5-12-16,11 8 54 15,10 7-10-15,8 8 8 16,5 13 10-16,2-1 0 15,2 7 1-15,-6-4 12 0,-7 2-11 16,-10-4 0-16,-20-6 33 16,-6-2-33-16,-3-5 32 15,-37-4 15-15,-14-4-23 16,-9-2 16-16,-3-9-32 16,0-6 15-16,9-9 30 15,3 0-47-15,12 0 7 16,8-3-14-16,22-14-30 15,12-15-111-15,32 1-410 16,11 2-534-16</inkml:trace>
  <inkml:trace contextRef="#ctx0" brushRef="#br0" timeOffset="2693">5813 1306 1932 0,'0'0'516'0,"0"0"-476"16,0 0 94-16,0 0 100 15,229 0-96-15,-155 0-34 16,11 0-92-16,0 0-12 16,-6 0-21-16,3 8-213 15,-22 4-225-15,-24-6-491 0</inkml:trace>
  <inkml:trace contextRef="#ctx0" brushRef="#br0" timeOffset="2883">6159 932 1940 0,'0'0'673'15,"0"0"-574"-15,0 0-98 16,0 0 284-16,0 173-84 15,0-82-122-15,7 10-19 16,6 2-56-16,3-3-4 16,10 32-97-16,-6-29-281 15,-3-16-596-15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8:40:24.176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0 372 2483 0,'0'0'338'16,"0"0"-238"-16,0 0 58 16,241-20-45-16,-142 11-32 15,6 5-81-15,6 4 0 0,7 0-9 16,-10 0-117-1,-3 0-200-15,-29 0-355 0,-38 0-636 0</inkml:trace>
  <inkml:trace contextRef="#ctx0" brushRef="#br0" timeOffset="171">586 0 2264 0,'0'0'298'15,"0"0"-113"-15,0 0 101 16,-11 229-62-16,11-137-167 16,0 7-38-16,0 3-19 15,11 34-26-15,9-25-329 16,-5-19-653-16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8:40:21.701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521 234 1478 0,'0'0'306'16,"0"0"-105"-16,0 0 90 0,0 0-45 15,0 0-77 1,0 0-77-16,-23-27-61 0,17 38 19 16,-11 28-43-16,-9 17 50 15,-13 15-12-15,-11 9-8 16,-5 9 14-16,-7-5-20 15,5-4-10-15,1-6 45 16,11-13-65-16,10-10 0 16,7-16 22-16,13-12-4 15,8-8 11-15,7-12-24 16,0-3 12-16,0 0 43 16,0 0-49-16,22 0 9 15,21-7-12-15,16-6-9 0,14 0 17 16,8 2-17-16,5 2-20 15,-1 6 7-15,-4 3-92 16,-2 0-76-16,13 0-145 16,-17 0-265-16,-16 0-452 0</inkml:trace>
  <inkml:trace contextRef="#ctx0" brushRef="#br0" timeOffset="263">733 492 1735 0,'0'0'241'0,"0"0"-102"16,-51 175 84-16,31-78 18 16,6 9-44-16,5 3-71 15,4 1 0-15,2-13-62 16,3-3-22-16,0-11-7 15,-3-9-28-15,3-14-7 16,0-7 0-16,0-11-71 16,0-9-105-16,0-16-313 15,6-9-228-15</inkml:trace>
  <inkml:trace contextRef="#ctx0" brushRef="#br0" timeOffset="630">923 140 1422 0,'0'0'821'0,"0"0"-657"15,0 0-100-15,0 0 73 16,0 0 62-16,216-136-85 15,-150 136-59-15,0 9-22 16,-12 23-21-16,-17 13 36 16,-17 1-48-16,-20 8 0 15,0 4 35-15,-43-2-35 0,-13 0 19 16,-6-8-18 0,4-10-1-16,8-9 28 0,13-8-28 15,15-10 0-15,12-5 11 16,10-2-11-16,0-2 0 15,4 4-4-15,29 6 4 16,13 6-5-16,16 3 5 16,49 16-88-16,-16-3-169 15,-10-7-492-15</inkml:trace>
  <inkml:trace contextRef="#ctx0" brushRef="#br0" timeOffset="897">1801 1112 2002 0,'0'0'324'15,"0"0"-223"-15,0 0 75 16,0 0 53-16,0 0-87 15,0 0-67-15,153 182-17 16,-107-146-57-16,-4-3-2 16,1 1-8-16,-4-3-136 15,-2 1-119-15,-8-9-304 16,-10-4-164-16</inkml:trace>
  <inkml:trace contextRef="#ctx0" brushRef="#br0" timeOffset="1088">2174 1129 1667 0,'0'0'558'15,"0"0"-398"-15,0 0 36 16,0 0 89-16,0 0-143 16,0 0-54-16,-167 154-52 15,117-101-30-15,2 2-6 16,2 1-60-16,7 7-208 15,10-13-356-15,12-16-683 0</inkml:trace>
  <inkml:trace contextRef="#ctx0" brushRef="#br0" timeOffset="1502">2937 700 1113 0,'0'0'1390'16,"0"0"-1172"-16,0 0-36 0,0 0 24 16,0 0-53-1,0 0-41-15,-201 117-89 0,153-44-13 16,5 6 34-16,17 10-35 15,16 3-5-15,10-4-4 16,7 1 0-16,33-7 6 16,11-14-6-16,18-18-18 15,7-21 3-15,3-18 16 16,-5-11-2-16,-6-25 1 16,-8-24 0-16,-15-20 7 15,-14-13-7-15,-19-14 0 16,-12-3 23-16,0-1-14 15,-29 10-1-15,-14 12-8 16,1 22-32-16,2 26 26 0,18 30-211 16,13 15-468-16,9 17-382 15</inkml:trace>
  <inkml:trace contextRef="#ctx0" brushRef="#br0" timeOffset="1695">3569 1637 2510 0,'0'0'536'16,"0"0"-433"-16,0 0 39 16,0 0-12-16,0 0-130 0,0 0-122 15,0 0-370-15,51-52-568 16</inkml:trace>
  <inkml:trace contextRef="#ctx0" brushRef="#br0" timeOffset="2034">4194 387 2335 0,'0'0'383'16,"0"0"-324"-16,0 0 60 0,0 0 48 16,0 0-60-1,-39 177-47-15,2-111-38 0,-8 6 11 16,2-7 9-16,4-7-42 16,10-6 0-16,9-15-1 15,7-13 1-15,13-10 3 16,0-9 0-16,0-5-3 15,30 0 37-15,12 0-31 16,13-6-4-16,4-7-2 16,4 4-12-16,-4 3 6 15,0 6-110-15,-1 0-122 16,12 0 19-16,-19 0-382 0,-14 0-92 16</inkml:trace>
  <inkml:trace contextRef="#ctx0" brushRef="#br0" timeOffset="2240">4449 548 1724 0,'0'0'632'0,"0"0"-346"15,0 0-62-15,0 0-61 16,0 0-21-16,-42 160 14 16,28-75-77-16,5 8-56 15,2 3 34-15,0-2-57 16,7-1 0-16,0-3-13 15,0-7-14-15,0-7-65 16,14 1-137-16,12-18-379 16,3-19-242-16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8:40:25.321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55 665 1371 0,'0'0'618'0,"0"0"-443"16,0 0-97-16,0 0 36 16,0 0 103-16,0 0-129 15,175-83-47-15,-104 83 22 16,5 0-48-16,-1 0 28 16,-10 15-26-16,-12-3-11 15,-13-2 24-15,-21-6-30 16,-10 2 0-16,-9-6 41 15,0 0 1-15,-28 0 12 16,-15 0-49-16,-10 0 2 0,-9-10 10 16,-4-6-17-16,1-1 0 15,6 5 0-15,3 0 7 16,10 6 5-16,3 6 0 16,12 0 1-16,3 11 40 15,5 28-52-15,8 11-1 16,5 8 47-16,4 11-31 15,3-4 17-15,3-5-32 16,0-1 0-16,0-13 27 16,0-10-28-16,0-11 0 15,0-7 22-15,0-9-22 16,0-5 19-16,3-4-17 0,6 0 11 16,4 0 33-16,10 0-46 15,6-7 0-15,14 1 8 16,7 0-8-16,1 6-2 15,5 0 1-15,4 19 1 16,-6 15-16-16,0 10 16 16,-6 10 0-16,-11 1 19 15,-15 1-19-15,-13-3 11 16,-9-6-11-16,-9-2 13 16,-33-5 49-16,-17-3-62 15,-10-9 0-15,-4-7 8 16,5-9-2-16,9-12-5 15,7 0-1-15,16-8-1 0,13-24-11 16,23-37-164 0,17 6-285-16,19-4-359 0</inkml:trace>
  <inkml:trace contextRef="#ctx0" brushRef="#br0" timeOffset="267">887 29 1731 0,'0'0'258'15,"0"0"-97"-15,0 0 77 16,196-24-3-16,-146 24-68 16,-15 15-103-16,-18 17-1 0,-17 10 1 15,-3 7 6-15,-42 7 17 16,-12 3-58-16,6-6-5 15,1-9 10-15,21-8-34 16,15-9-1-16,14-4-27 16,20-2-37-16,91 6-65 15,-7-6-242-15,6-4-520 0</inkml:trace>
  <inkml:trace contextRef="#ctx0" brushRef="#br0" timeOffset="513">1732 1060 2061 0,'0'0'267'0,"0"0"-89"0,0 0 88 0,0 0-60 0,184 192-48 0,-110-143-116 0,-1-2-27 16,-5-3-15-16,-9-5-126 16,-7-5-105-16,-12-6-417 15,-21-14-462-15</inkml:trace>
  <inkml:trace contextRef="#ctx0" brushRef="#br0" timeOffset="696">2187 1019 1943 0,'0'0'349'0,"0"0"-265"15,0 0 132-15,0 0 15 16,-135 162-106-16,84-104-90 16,-2 1-35-16,1-3-15 15,-1 9-231-15,10-12-396 16,17-18-1320-16</inkml:trace>
  <inkml:trace contextRef="#ctx0" brushRef="#br0" timeOffset="1091">3100 677 2524 0,'0'0'303'0,"0"0"-230"15,0 0 72-15,-176 76 57 16,114-23-127-16,6 15-38 16,13 8-13-16,17 10-23 15,16 4-1-15,10 6 0 16,13-5-4-16,33-3-7 0,16-17-20 15,17-19-23-15,3-22 42 16,0-24-39-16,-4-6 36 16,-13-38 2-16,-12-20 13 15,-24-20 30-15,-15-13 4 16,-14-13 2-16,0-1 25 16,-26 1-60-16,-14 13-1 15,7 18-12-15,7 29-45 16,17 44-54-16,9 0-487 15,0 11-635-15</inkml:trace>
  <inkml:trace contextRef="#ctx0" brushRef="#br0" timeOffset="1288">3843 1549 2883 0,'0'0'371'16,"0"0"-266"-16,0 0-17 15,0 0-88-15,0 0-66 16,0 0-417-16,0 0-802 0</inkml:trace>
  <inkml:trace contextRef="#ctx0" brushRef="#br0" timeOffset="1828">4224 606 2191 0,'0'0'366'0,"0"0"-256"16,0 0-37-16,0 0 225 15,0 0-123-15,0 0-115 16,173-106-47-16,-121 106-12 16,4 0 39-16,0 15-40 0,-7 17 0 15,-10 3 9 1,-13 10-8-16,-17 2-1 0,-9 0 0 16,0 2 0-16,-29-4-9 15,-3-6 9-15,-1-10-16 16,4-6 15-16,5-8-14 15,9-9 9-15,7 0 5 16,8-6 1-16,0 0 8 16,0 0-8-16,0 0 0 15,0 0 0-15,14 0 1 16,6 3-7-16,8 11-6 16,6 11 12-16,8 9-10 15,1 8 16-15,2 5-6 16,1 6 10-16,-4 3 1 0,-8-3 29 15,-8-3-34-15,-13-6 16 16,-10-6 35-16,-3-8-48 16,-10-5 30-16,-28-8 3 15,-15-6-16-15,-7-5 22 16,-8-6-42-16,6 0 13 16,0 0-10-16,10-6-9 15,5-5-21-15,12-5-51 16,12 8-182-16,9-1-658 0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8:40:28.213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31 1803 0,'0'0'540'0,"0"0"-339"16,0 0-93-16,0 0 9 15,0 0 119-15,0 0-49 16,179-13-100-16,-86 7 13 15,12 0-64-15,9 0-35 16,-4 6 31-16,0 0-32 16,-10 0-75-16,5 20-171 0,-29 8-493 15,-25-9-1234-15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8:40:28.985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0 319 1886 0,'0'0'311'16,"0"0"-175"-16,0 0-24 16,0 0 64-16,0 0 9 15,0 0-120-15,82-150-42 0,-20 150-12 16,13 0 1-16,4 8 18 16,0 25-23-16,-5 8 5 15,-15 8 3-15,-13 7-15 16,-19 3 0-16,-24-2 0 15,-3-1 0-15,-16-7 34 16,-27-4-22-16,-6-12 10 16,-4-10 29-16,2-7-23 15,4-8 17-15,12-6-16 16,7-2-13-16,13 0 44 16,11 0-54-16,4 0 3 15,0 0-9-15,24 0-16 16,18 11 14-16,7 8-20 15,7 14-16-15,2 8 32 0,1 11-31 16,3 13 25-16,1 6 1 16,-4 6 11-16,-7-1-1 15,-16-5 1-15,-16-3 2 16,-14-9 49-16,-6-6-51 16,-6-12 13-16,-31-8 41 15,-5-7-30-15,-10-11 25 16,-7-2-10-16,0-11-7 15,4-2 49-15,2 0-51 16,10 0-5-16,11-7 29 16,8-1-52-16,12-1 7 0,9 6-9 15,3 3-89-15,42-6-170 16,10 3-509-16,7-3-1113 16</inkml:trace>
  <inkml:trace contextRef="#ctx0" brushRef="#br0" timeOffset="198">1320 1421 1066 0,'0'0'1633'15,"0"0"-1415"-15,0 0-149 16,0 0 80-16,0 0-66 15,0 0-83-15,0 0-286 0,68-10-208 16,-31-1-280-16</inkml:trace>
  <inkml:trace contextRef="#ctx0" brushRef="#br0" timeOffset="630">1692 339 2169 0,'0'0'354'0,"0"0"-262"16,0 0-34-16,0 0 102 16,0 0-8-16,226-43-77 0,-154 43-62 15,3 0 10-15,8 11 23 16,2 3-40-16,-3-2 27 15,-3 0 26-15,-14-3-31 16,-17-2 2-16,-17-5-30 16,-19 0 15-16,-6-2 27 15,-6 7-35-15,0 1 29 16,0 13-24-16,0 15-4 16,-9 11 56-16,-14 18-44 15,-3 11 16-15,-4 10 12 16,4 2-47-16,3 6 39 15,7 1-13-15,7-4-15 0,1-5 23 16,8-13-35 0,-3-8 0-16,3-6-1 0,-6-10-4 15,0-3-70-15,-2-9-63 16,-1 1-113-16,1-14-414 16,-1-9-494-16</inkml:trace>
  <inkml:trace contextRef="#ctx0" brushRef="#br0" timeOffset="815">2082 1107 2138 0,'0'0'679'16,"0"0"-575"-16,0 0 77 0,0 0-13 15,196-54-117-15,-108 47-51 16,11 4-18-16,39 2-211 15,-27 1-495-15,-23-5-842 0</inkml:trace>
  <inkml:trace contextRef="#ctx0" brushRef="#br0" timeOffset="1124">3018 47 1835 0,'0'0'474'0,"0"0"-265"16,0 0 30-16,0 0-12 16,0 0-51-16,0 0-86 15,177-61-21-15,-137 90-18 16,-11 13-8-16,-16 11 37 15,-13 12-61-15,0 4 11 16,-19 2 12-16,-18-2-24 16,1-15-4-16,16-6-14 15,20-15-14-15,8-9 2 16,119-24-105-16,-2 0-97 16,2 0-583-16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8:12:23.600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506 707 1719 0,'0'0'330'16,"0"0"-240"-16,0 0 14 15,0 0 113-15,0 0 17 16,-195-97-41-16,133 97-129 15,0 12-36-15,0 24 31 16,10 7-42-16,12 10-5 16,15 2-12-16,18 6 6 15,7-8-15-15,7-4-3 16,35-9-59-16,10-9-10 16,10-16-39-16,8-15 4 15,-5 0-43-15,-3-27 18 0,-7-20 70 16,-5-18-3-16,-10-12 67 15,-8-11 5-15,-7-12 4 16,-8-9 52-16,-11-9 50 16,-1 3 1-16,-5 6 19 15,0 17-68-15,0 27 56 16,0 28 88-16,0 28-92 16,0 9-56-16,0 44-43 15,0 36-9-15,0 26 84 16,0 20-73-16,0 7-2 15,0 0 10-15,0-13-19 16,0-8 0-16,0-14-9 16,0-15-21-16,0-19-10 0,3-15-176 15,3-18-84 1,0-17-394-16,-6-11-1162 0</inkml:trace>
  <inkml:trace contextRef="#ctx0" brushRef="#br0" timeOffset="221">214 427 2087 0,'0'0'369'0,"0"0"-303"16,0 0-11-16,0 0 118 15,0 0-15-15,236 0-127 16,-83 0-31-16,-18 0-164 16,-24 0-581-16</inkml:trace>
  <inkml:trace contextRef="#ctx0" brushRef="#br0" timeOffset="551">986 589 2002 0,'0'0'290'0,"0"0"-220"15,0 0 123-15,0 0 35 16,0 0-46-16,0 0-129 16,200 142-7-16,-141-90 3 15,4 7-16-15,-1-6 12 16,-7 1-39-16,-5-10-6 16,-12-6-13-16,-8-11-97 0,-7-3-120 15,-14-16-311 1,-5-5-20-16,-4-3-505 0</inkml:trace>
  <inkml:trace contextRef="#ctx0" brushRef="#br0" timeOffset="776">1592 537 1728 0,'0'0'380'0,"0"0"-273"15,0 0 158-15,0 0 33 16,0 0-160-16,-210 186-58 16,148-128-40-16,-1-3-22 15,9 2 6-15,1-7-24 0,16-6-78 16,14-6-85-16,23-5-206 16,0-9-267-16,11-16-1119 0</inkml:trace>
  <inkml:trace contextRef="#ctx0" brushRef="#br0" timeOffset="1158">1696 716 1635 0,'0'0'219'0,"0"0"4"16,0 0 40-16,0 0-48 15,0 0-69-15,76 183-112 0,-36-147-23 16,11-11-2-16,12-9-8 16,2-16-1-16,-3 0-51 15,-3-23-60-15,-10-11 88 16,-6-11-5-16,-7-1 27 16,-13-1 1-16,-6 2 20 15,-11 13 96-15,-3 11-19 16,-3 15 31-16,0 6 1 15,0 12-102-15,-6 30-2 16,-8 10 1-16,5 11-4 16,6 4 26-16,3-4-48 15,0-10 0-15,16-7 35 16,13-13-34-16,8-12-1 0,-5-10-73 16,13-11-127-16,-8 0-185 15,-7-17-714-15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8:12:21.446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609 146 1543 0,'0'0'257'0,"0"0"-156"0,0 0-62 15,0 0 133-15,0 0 55 16,0 0-124-16,-17-6-56 16,17 12 17-16,0 16-6 15,0 4 18-15,0 10-46 16,0 8 19-16,0 12 29 16,0 12-28-16,0 11 1 15,0 7-19-15,0 2-31 16,0-2 20-16,0-3-21 15,-3-13 0-15,-3-11-10 16,3-12-31-16,3-15-105 16,0-15-220-16,0-10-437 0</inkml:trace>
  <inkml:trace contextRef="#ctx0" brushRef="#br0" timeOffset="283">0 50 1642 0,'0'0'247'15,"0"0"-174"-15,0 0 62 16,0 0 29-16,0 0 21 0,0 0-35 15,167-6-72 1,-66 0 11-16,21-5-50 0,8-2-21 16,4 5 1-16,1 2-19 15,25 6-140-15,-36 0-428 16,-28 0-742-16</inkml:trace>
  <inkml:trace contextRef="#ctx0" brushRef="#br0" timeOffset="1014">1158 434 1635 0,'0'0'341'0,"0"0"-253"16,0 0-21-16,0 0 84 15,14 196 71-15,-14-133-122 16,6 0-64-16,2-5 23 16,1-5-53-16,7-13 0 15,7-13-6-15,6-9-4 16,8-18-2-16,8 0-40 16,1-12-12-16,7-25 32 15,-5-9-33-15,-2-7 25 0,-10 0 28 16,-2 4 6-16,-14 10 35 15,-11 9 14 1,-6 12 7-16,-3 16 34 0,0 2-73 16,0 8-16-16,0 34-1 15,0 11 9-15,0 12-4 16,0 0-5-16,7-6 0 16,19-12-11-16,3-12 11 15,7-14-10-15,1-12-18 16,-2-9-10-16,1-3 28 15,1-31-14-15,-2-6 8 16,-2-10 7-16,-4 2 9 16,-2 4-1-16,-7 13 0 15,-5 14 1-15,-1 10-6 16,-8 7-7-16,5 7 2 0,-5 24 10 16,-3 4 1-1,4 6-12-15,-4-1 11 0,-3-9-28 16,0-7-8-16,3-9-8 15,-3-10 2-15,0-5 33 16,0 0 1-16,6-13 9 16,1-20-1-16,6-9 1 15,4-2-1-15,6 0 1 16,2 6 0-16,6 8 14 16,4 12-14-16,4 10-18 15,7 8 18-15,1 0 11 16,-5 17 14-16,1 14-12 15,-8 0-13-15,-2 4 26 16,-10-1-26-16,0 0 0 0,-3-4-24 16,8-7-187-16,-5-5-307 15,-3-10-847-15</inkml:trace>
  <inkml:trace contextRef="#ctx0" brushRef="#br0" timeOffset="1517">2988 666 208 0,'0'0'1477'0,"0"0"-1118"15,0 0-113-15,0 0 31 0,0 0-31 16,0 0-152-16,0 0-41 16,-196 37-11-16,160 16-21 15,10-1 8-15,17-3-29 16,9-1-23-16,6-13-51 15,31-8-69-15,8-18-9 16,4-9-57-16,4 0 27 16,-4-33 126-16,-10-7-40 15,-13-8 96-15,-13-3 3 16,-6 7 80-16,-7 9 59 16,0 5 19-16,0 13-1 15,0 15 25-15,0 2-91 16,0 19-72-16,0 37-4 15,0 26-10-15,0 25 16 16,16 14-24-16,21 14 32 0,5 7 42 16,7 3-74-1,-4-10 18-15,-8-8 3 0,-14-16-21 16,-20-16 25-16,-3-22-17 16,-17-16-4-16,-32-19 39 15,-7-14-42-15,-9-16 10 16,-3-8 11-16,2-6-14 15,7-32 50-15,10-12-47 16,16-11-10-16,19-14-2 16,14-5-30-16,67-44-109 15,14 25-187-15,8 4-643 0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8:12:33.115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0 768 1840 0,'0'0'289'16,"0"0"-233"-16,0 0-49 15,0 0 100-15,184-83 31 0,-125 42-110 16,6-9-13-16,-2-6-15 15,-1-3 0-15,-14-3 14 16,-11-6-13-16,-17 0-1 16,-17 0 34-16,-3 4-3 15,-6 5 26-15,-25 14 7 16,-7 16 25-16,-6 17 44 16,-1 12-90-16,-7 15-7 15,-1 41 15-15,1 23-32 16,10 28 17-16,8 8-7 15,14 9-19-15,14-11 39 16,6-6-49-16,0-13 0 16,23-14 9-16,14-19-9 0,8-12 0 15,7-20-40 1,10-15-71-16,28-14-94 0,-16-8-414 16,-9-18-155-16</inkml:trace>
  <inkml:trace contextRef="#ctx0" brushRef="#br0" timeOffset="796">904 653 1685 0,'0'0'499'0,"0"0"-327"0,0 0 22 16,0 0 62-16,0 0-11 15,-196-30-158-15,159 30-46 16,2 3-1-16,5 18-34 16,7 8 11-16,6 4-17 15,11 1-17-15,6 5 6 16,0 0-83-16,20-7-45 16,17-4-15-16,8-9-12 15,4-10 8-15,4-9-3 16,-8 0-40-16,-5 0 148 15,-14-22-57-15,-10 5 82 16,-10 0 28-16,-6 5 25 0,0 6 99 16,0 6 13-1,0 0-47-15,0 0-33 0,0 15-39 16,0 12 42-16,0 2-12 16,4 0-42-16,12-5 9 15,4-7-14-15,3-7-1 16,3-10 18-16,1 0-17 15,2-10-1-15,3-22 3 16,-2-6 4-16,2-6 8 16,-2-1-15-16,-7 1 0 15,0 10 54-15,-6 6-14 16,-5 14 11-16,-2 11-5 16,-1 3-40-16,2 15 43 0,6 26-28 15,-2 8 0 1,8 8 67-16,-3 2-73 0,-4-9-3 15,-2-6-9-15,-5-12 6 16,-6-11-3-16,-3-12-6 16,0-9 0-16,0 0 48 15,0-9-39-15,0-23 6 16,0-10-15-16,0-4 1 16,5-9-10-16,17 0 3 15,7 5 0-15,8 7-13 16,8 7 11-16,4 11-4 15,1 17 11-15,5 8-5 16,-5 6 6-16,1 29 1 16,-5 16 45-16,-7 4 37 15,-2 7-49-15,-11 3 10 0,-7-5-5 16,-5-11-21-16,-5-11 22 16,-3-11-40-16,-1-9-16 15,-5-11 15-15,0-7-105 16,0 0-138-16,-17-22-470 15,-3-6-444-15</inkml:trace>
  <inkml:trace contextRef="#ctx0" brushRef="#br0" timeOffset="1055">946 479 1709 0,'0'0'525'0,"0"0"-416"15,0 0-12-15,0 0 126 16,0 0 1-16,155-166-154 16,-106 149-63-16,-4 8 11 15,1 6-18-15,-4 3-104 16,1 0-87-16,13 27-134 15,-14-3-144-15,-5-10-277 0</inkml:trace>
  <inkml:trace contextRef="#ctx0" brushRef="#br0" timeOffset="1166">1640 211 1565 0,'0'0'365'16,"0"0"-180"-16,0 0-5 15,0 0-66-15,187-10-114 16,-99 28-39-16,-6-3-308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6:00:13.802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22 127 1575 0,'0'0'302'0,"0"0"-162"16,0 0 71-16,0 0 72 15,0 0-40-15,0 0-110 0,-3 43-88 16,3-7 10-16,0 10-23 16,0 26 5-16,0 20 12 15,0 2-31-15,3 9-16 16,0-5 3-16,-3-6-4 15,0-14 17-15,0-17-18 16,0-16 0-16,0-27-3 16,0-18 10-16,0 0-1 15,0-38-6-15,0-21 15 16,0-21-30-16,-3-11 15 16,-5-19 0-16,2 1 6 15,6 1-6-15,0 3-19 16,0 6 19-16,23 20 0 15,19 20-12-15,8 21 12 16,8 17-1-16,4 21-17 0,5 0 19 16,-6 32-1-16,-2 15 0 15,-9 10 0-15,-15 4 14 16,-15 4-14-16,-20 0 0 16,0-3 9-16,-32-6-3 15,-24-2-3-15,-9-20-3 16,-1-10 1-16,1-9 13 15,9-15-14-15,13 0 0 16,17 0 50-16,10-21-44 16,13 6 9-16,3 3-2 0,0 6-13 15,32 6 0 1,10 0-12-16,8 9 12 0,9 23 18 16,-1 13-17-16,-2-3 7 15,1 7-3-15,-3-10-4 16,-4 3-2-16,-4-24-42 15,13-13-86-15,-13-5-327 16,-10 0-283-16</inkml:trace>
  <inkml:trace contextRef="#ctx0" brushRef="#br0" timeOffset="337">942 68 1891 0,'0'0'590'0,"0"0"-518"16,0 0 48-16,0 0 147 15,18 180-125-15,6-104-76 16,2 1-6-16,6 2-33 16,8-5-10-16,2-1 8 15,1-8-19-15,-1-8 11 16,-8-15-17-16,-5-11 0 15,-13-16 4-15,-2-9-2 16,-8-6-2-16,-3-18 0 16,8-22 0-16,-2-32 6 15,4-10-6-15,0-16 0 16,3-5-4-16,4 3 4 0,3 1-21 16,7 15-63-1,8 13-166-15,-1 25-265 0,-4 16-877 0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8:12:32.379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365 0 1637 0,'0'0'247'0,"0"0"-209"15,0 0-18-15,0 0 74 16,0 0 75-16,0 0-18 16,-99 88-83-16,56-41 5 15,1 6 1-15,-1-1-10 16,4 0 35-16,5-9-41 16,9-9 2-16,8-6 1 15,5-14-30-15,4-2 25 16,5-7-28-16,3-3-13 0,0 0 16 15,0 5-29 1,17 3-2-16,12 3 21 0,15 1-21 16,4-2 25-16,15 1-19 15,8-2-5-15,5-5-1 16,3 3-9-16,-2-3-103 16,11 2-198-16,-18-2-356 15,-24-6-1048-15</inkml:trace>
  <inkml:trace contextRef="#ctx0" brushRef="#br0" timeOffset="243">612 108 1768 0,'0'0'369'16,"0"0"-245"-16,0 0-70 15,-20 168 165-15,11-75 30 16,6 12-122-16,-3 0-25 16,6-1-52-16,0-9-27 15,0-11 18-15,0-10-41 16,0-12-38-16,12 3-119 16,8-18-300-16,-3-14-310 0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8:12:39.647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126 0 1497 0,'0'0'841'0,"0"0"-817"16,0 0-17-16,0 0 166 15,0 191 8-15,0-126-99 16,0 6-28-16,0-6-53 16,0-6 0-16,0-16-1 15,0-13-20-15,-9-12 19 16,-5-15-13-16,-6-3 14 15,1-6-5-15,-1-30 11 16,0-5-6-16,8-12 0 16,9-2 6-16,3-4 3 15,0-1-9-15,32 8 0 16,10 5 0-16,8 6 0 0,8 13-1 16,8 8-11-1,6 14-18-15,23 6-74 0,-16 3-380 16,-14 12-580-16</inkml:trace>
  <inkml:trace contextRef="#ctx0" brushRef="#br0" timeOffset="399">859 114 2089 0,'0'0'597'0,"0"0"-475"0,0 0-24 16,0 0 76-16,-195-15-29 15,158 42-52-15,8 8-72 16,16 7-11-16,13 5-10 16,0 1 0-16,9-5-8 15,27-8-36-15,4-11-27 16,5-12-22-16,-2-12-17 15,-1 0-16-15,-5-30 48 16,-8-5 74-16,-13-6-5 16,-2 6 18-16,-8 6 6 15,-6 9 104-15,3 14 16 16,-3 6-38-16,3 0-65 16,5 26-16-16,1 9 46 0,10 3-61 15,7 3 1-15,8 1-2 16,5-6-26-16,23-2-136 15,-7-8-447-15,-12-10-908 0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8:12:12.914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138 1720 1759 0,'0'0'367'15,"0"0"-227"-15,0 0-5 16,0 0 108-16,0 0-31 15,0 0-34-15,0 0-115 16,-46 0-8-16,46 0-5 16,14 0-22-16,21 0 10 15,18 0-10-15,15 0-1 16,28 0 30-16,41-6-33 16,53 6 10-16,53 0 23 0,21 0-30 15,2 0 9 1,-17 0-19-16,-20 0 8 0,-4 0 19 15,-8 0-43-15,-15 0 0 16,-38 0 31-16,-40-6-31 16,-35-3 23-16,-24 2-24 15,-3 6 0-15,-6-6 13 16,-13 5-13-16,-23 2 0 16,-17 0-1-16,-3 0 2 15,0 0-2-15,-20 0-5 16,-9 0-42-16,-7-13-31 15,7 5-143-15,6-4-604 0</inkml:trace>
  <inkml:trace contextRef="#ctx0" brushRef="#br0" timeOffset="228">4073 838 2730 0,'0'0'323'16,"0"0"-323"-16,0 0-1 15,0 0-11-15,0 0-366 0,0 0-1074 0</inkml:trace>
  <inkml:trace contextRef="#ctx0" brushRef="#br0" timeOffset="346">4202 1319 2813 0,'0'0'491'0,"0"0"-481"15,0 0-10-15,0 0-476 0</inkml:trace>
  <inkml:trace contextRef="#ctx0" brushRef="#br0" timeOffset="-1965">41 73 1810 0,'0'0'328'0,"0"0"-208"16,0 0-64-16,0 0 97 15,0 0 3-15,-11 170-23 0,8-64-5 16,3 18-76-16,0 6-2 15,0-4 41-15,0-11-54 16,0-14-8-16,0-19-16 16,0-17-11-16,0-17 22 15,0-17-24-15,0-13 0 16,0-15 9-16,0-3-8 16,0-17 15-16,0-34-16 15,0-20-5-15,0-20-5 16,0-17-2-16,0-13 12 15,0-6-6-15,0-3-8 16,0 6 13-16,0 21-7 16,0 23 8-16,6 24 22 0,11 22-22 15,3 11 0 1,8 15 26-16,12 8-25 0,10 0 9 16,12 0-3-16,4 0-7 15,8 7 36-15,8 1-36 16,3-4 0-16,-3-2 12 15,-6-2-12-15,-14 0-21 16,-13 0-100-16,-26 4-183 16,-13 4-414-16,-10 4-614 0</inkml:trace>
  <inkml:trace contextRef="#ctx0" brushRef="#br0" timeOffset="-1753">60 742 1877 0,'0'0'554'15,"0"0"-417"-15,0 0-64 16,0 0 95-16,0 0 37 16,0 0-93-16,190-5-35 15,-102-3-77-15,3-1 0 16,28 9-123-16,-25 0-215 15,-21 0-406-15</inkml:trace>
  <inkml:trace contextRef="#ctx0" brushRef="#br0" timeOffset="-1534">60 1240 1952 0,'0'0'619'0,"0"0"-470"16,0 0-22-16,0 0 36 16,0 0-26-16,0 0-41 15,0 0-58-15,202 8-13 16,-126-8-25-16,9 3-16 16,29-3-82-16,-15 0-282 15,-20 0-479-15</inkml:trace>
  <inkml:trace contextRef="#ctx0" brushRef="#br0" timeOffset="-1275">1058 756 2275 0,'0'0'473'0,"0"0"-418"15,0 0 97-15,0 0 56 16,0 0-109-16,0 0-43 16,207 109-12-16,-133-62 15 15,5 3-4-15,0-7-53 0,-4 3 4 16,-6-8-6-16,-6-5-87 16,-15-7-85-16,-5-9-206 15,-17-5-433-15,-10-12-1111 0</inkml:trace>
  <inkml:trace contextRef="#ctx0" brushRef="#br0" timeOffset="-1059">1743 679 1030 0,'0'0'1235'15,"0"0"-974"-15,0 0-92 16,0 0 52-16,0 0-35 15,0 0-42-15,-161 180-92 0,113-110-10 16,-6 2-24-16,3-5-9 16,4-2-18-16,12-9-72 15,7-9-142-15,16-14-383 16,9-15-665-16</inkml:trace>
  <inkml:trace contextRef="#ctx0" brushRef="#br0" timeOffset="-516">2044 146 2206 0,'0'0'489'16,"0"0"-396"-16,0 0 64 15,0 0 43-15,0 0-86 16,215-132-76-16,-139 126 3 16,9 6-41-16,1 0 1 15,-8 23 33-15,-6 15-33 16,-16 10 8-16,-24 8-9 16,-21 5 2-16,-11 8 4 15,-23 2-6-15,-27-3 0 16,-10-10 3-16,-2-9-3 15,1-8-5-15,8-11 4 16,11-9 2-16,8-8-2 16,19-7 1-16,8-6 0 0,7 0-5 15,0 0 5 1,7 0-24-16,22 0-4 0,11 0 28 16,11 4-18-16,8 15 18 15,4 4 0-15,2 8-4 16,-3 9 10-16,-3 7-6 15,-13 5 0-15,-13 1 6 16,-16 6 39-16,-17-2-39 16,-4-4-5-16,-42-1 40 15,-9-4-34-15,-18-6 14 16,2-13-15-16,-5-5-6 16,5-13 18-16,1-5-18 0,12-6-21 15,-1 0-49-15,16-9-270 16,10-5-577-16</inkml:trace>
  <inkml:trace contextRef="#ctx0" brushRef="#br0" timeOffset="22703">1254 2680 1534 0,'0'0'240'0,"0"0"-152"0,0 0 3 16,0 0 107-16,0 0-5 15,0 0-82-15,0 0-88 16,20 18 82-16,30 47 11 16,8 21-31-16,12 22 35 15,15 36-44-15,-8-8-22 16,-1 6 22-16,-3-4-41 15,-21-33-29-15,-1 2 22 16,-7-15-28-16,-15-23 13 16,-6-15-8-16,-10-15-4 15,-3-10-2-15,-7-8-7 0,0-10-65 16,7-11-89-16,-4 0-221 16,0 0-256-16</inkml:trace>
  <inkml:trace contextRef="#ctx0" brushRef="#br0" timeOffset="23105">956 3878 1453 0,'0'0'380'0,"0"0"-258"15,0 0-78-15,0 0 128 16,0 0 73-16,0 0-45 16,0 0-104-16,-45 0-31 15,45-13 18-15,36-20-37 16,19-14 16-16,24-15 11 15,20-20-34-15,22-10 24 16,13-8-44-16,10-10-18 0,9 5 21 16,-5 5-21-1,-10 11-1-15,-30 19 0 0,-26 19 11 16,-34 20-23-16,-22 15 12 16,-12 9-75-16,-8 7-51 15,11 0-201-15,-4 17-334 16,0-3-395-16</inkml:trace>
  <inkml:trace contextRef="#ctx0" brushRef="#br0" timeOffset="23410">2856 3373 2087 0,'0'0'341'0,"0"0"-247"15,0 0 34-15,0 0 116 16,0 0-112-16,0 0-62 16,0 0 4-16,222 0-38 15,-143 0-2-15,6-4-4 16,0-2-12-16,0 4 17 15,-3 2-35-15,-10 0-62 16,-10 0-71-16,-12 0-195 16,-18 12-297-16,-18 2-161 0</inkml:trace>
  <inkml:trace contextRef="#ctx0" brushRef="#br0" timeOffset="23629">3061 3678 1833 0,'0'0'507'15,"0"0"-424"-15,0 0-30 16,0 0 157-16,0 0 14 16,0 0-109-16,0 0-37 15,148 57-30-15,-83-57-39 0,11 0-9 16,42 0-30-16,-17 0-274 15,-19-9-475-15</inkml:trace>
  <inkml:trace contextRef="#ctx0" brushRef="#br0" timeOffset="24182">5124 3090 1790 0,'0'0'265'15,"0"0"-175"-15,0 0 23 16,0 0 98-16,0 0-28 16,0 0-110-16,-199-77-55 15,156 77-6-15,4 18-12 16,10 9-1-16,12 11 0 15,7 2-6-15,10 10-10 0,0-2 10 16,30-1-22-16,9-1 19 16,7-12-30-16,6-2 6 15,-2-8 10-15,-8-1 6 16,-2-5 9-16,-14-3 3 16,-10-4 6-16,-10 2 9 15,-6-2-8-15,0 4 48 16,-33 2 0-16,-10 4-30 15,-8 0 24-15,-8-4-38 16,2-2-4-16,9-4 16 16,8-7-17-16,21-4-24 15,19 0-99-15,13-17-196 16,19-10-400-16</inkml:trace>
  <inkml:trace contextRef="#ctx0" brushRef="#br0" timeOffset="24505">5350 3270 1679 0,'0'0'304'16,"0"0"-201"-16,0 0 95 16,0 0 70-16,0 0-124 15,0 176-66-15,11-138-47 16,14-5-8-16,7-3 22 15,5-7-45-15,-1-5 0 16,1-10-11-16,-8-5-10 0,-7-3-13 16,-2 0 1-16,-11-9-6 15,-4-17 27-15,-5-8-35 16,0-10 18-16,0 2 28 16,-8-9-13-16,-12 4-10 15,1 0 12-15,-4 10-12 16,3 3-20-16,-6 7-118 15,7 10-142-15,2 2-276 0</inkml:trace>
  <inkml:trace contextRef="#ctx0" brushRef="#br0" timeOffset="24774">5438 2901 1530 0,'0'0'261'0,"0"0"-147"0,0 0 55 16,0 0 13-16,0 0-93 16,181-83-64-16,-142 83-25 15,-2 0-53-15,-8 0-71 16,-4 18-10-16,-5-5 9 16,0-3 14-16,-9-3 56 15,-2-7 50-15,0 0 5 16,1-13 41-16,10-18 19 15,9-11 50-15,14-6-40 16,39-26-70-16,-7 14-76 0,-12 7-443 16</inkml:trace>
  <inkml:trace contextRef="#ctx0" brushRef="#br0" timeOffset="25262">6869 3358 1667 0,'0'0'187'16,"0"0"-145"-16,0 0-1 16,0 0 28-16,171-56 6 15,-110 16-37-15,6-6-37 16,1-7 24-16,-9-3-24 16,-7-9 5-16,-12-2 22 15,-18-4-13-15,-8-3 51 16,-14 1 14-16,0 8-43 15,-3 6 3-15,-24 18-4 0,1 17 40 16,-6 21 41 0,-1 3-63-16,-4 50-38 0,-2 24 20 15,4 23 1-15,4 12 34 16,12 2-37-16,9-1-16 16,10-10 36-16,0-12-53 15,7-7 0-15,15-14-1 16,9-8-34-16,4-15-35 15,34-9-146-15,-6-13-326 16,-6-14-35-16</inkml:trace>
  <inkml:trace contextRef="#ctx0" brushRef="#br0" timeOffset="25968">7862 3231 1677 0,'0'0'380'0,"0"0"-170"16,0 0 5-16,0 0 78 16,0 0-94-16,-194 3-104 15,156 29-3-15,1 12-53 16,7 7-24-16,18-2 13 16,9 6-28-16,3-9-6 15,6-8-63-15,23-5-42 16,7-16-62-16,6-11-54 15,1-6 40-15,0-6 25 16,-7-26-37-16,-7-9 108 16,-9-7 53-16,-7 8 38 15,-7 4 29-15,-6 9 71 0,0 19 43 16,0 8 38-16,0 0-94 16,0 18-9-16,0 14-7 15,6 6-35-15,5 0-2 16,6-5-34-16,2-10 0 15,4-8-1-15,3-9-10 16,-3-6-8-16,0-3-15 16,-1-24 16-16,-2-8 18 15,3-3-33-15,-6-3 19 16,2 8 5-16,-5 9 18 16,-2 13-15-16,-4 11 6 15,1 0 0-15,-6 27 37 16,0 14-32-16,0 4-4 0,2 1 12 15,-5-6-12-15,3-4-1 16,0-11 0-16,0-12-14 16,-3-9 6-16,3-4 8 15,-3 0-1-15,7-26 1 16,2-10-17-16,5-5 15 16,9-7-11-16,3 2 13 15,10-2-6-15,4 10 6 16,2 13-1-16,1 12 1 15,-1 13 16-15,1 0 29 16,-1 21 19-16,1 11 54 16,-1 10-3-16,-7 1-67 15,-4-2-14-15,-12-2-6 0,-6-7-28 16,-6-6-10-16,-7-4-132 16,0-16-159-16,-11-6-244 15,-14 0-636-15</inkml:trace>
  <inkml:trace contextRef="#ctx0" brushRef="#br0" timeOffset="26208">7701 2978 1759 0,'0'0'355'0,"0"0"-262"16,0 0 12-16,0 0 151 0,121-156-72 16,-86 131-81-16,2 14-62 15,-1 5-41-15,1 6-67 16,8 0-183-16,-10 21-341 16,-4-6-785-16</inkml:trace>
  <inkml:trace contextRef="#ctx0" brushRef="#br0" timeOffset="26335">8264 2680 1121 0,'0'0'1060'0,"0"0"-905"16,0 0-128-16,0 0-11 0,216 18-16 16,-120 5-199-16,-8 1-442 15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8:12:40.691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0 752 1455 0,'0'0'249'16,"0"0"-191"-16,0 0-17 15,0 0 88-15,0 0 57 16,0 0-41-16,0 0-52 16,54 196-29-16,-54-131 12 15,0-6-30-15,0-8-14 16,0-11 8-16,0-10-39 16,-3-11-1-16,0-16 1 15,0-3 7-15,0 0 41 16,3-25-49-16,0-13 0 15,0-9-8-15,9-6 8 16,17-6-7-16,8 0 5 16,5 7 2-16,4 4-16 0,2 15 16 15,1 15 0-15,-1 18 1 16,-2 0-1-16,-4 29 24 16,-8 24-2-16,-2 7 8 15,-10 8 25-15,-2-3-55 16,-5 0 6-16,2-9-13 15,2-10-19-15,10-7-89 16,14-13-228-16,-1-9-135 16,-7-13-1253-16</inkml:trace>
  <inkml:trace contextRef="#ctx0" brushRef="#br0" timeOffset="879">1043 860 1716 0,'0'0'489'0,"0"0"-368"16,0 0-2-16,0 0 101 15,0 0 11-15,-187 95-137 16,158-47-47-16,13 1-22 16,13-2-19-16,3-3 12 15,0-6-18-15,30-11-49 16,5-10-2-16,4-10-55 15,1-7 3-15,-4 0 15 16,-4-24 7-16,-4-15 80 16,-10-4-25-16,-1-1 26 15,-10-1 21-15,-4 4 19 16,-3 9 41-16,0 10 35 0,0 8-19 16,0 14 20-16,0 0-92 15,3 12-23-15,6 30 22 16,5 13-23-16,6 19 17 15,3 11-9-15,2 9 5 16,1 9 38-16,8 2-52 16,-1 0 0-16,-4-3 13 15,-3-4-13-15,-7-4 0 16,-13-12 0-16,-6-8 1 16,0-12 9-16,-15-11-10 0,-18-13-16 15,-4-14 15 1,3-13-13-16,-3-7 13 15,11-4-24-15,3-10 1 16,7-22 23-16,5-12-56 0,11-15-1 16,0-12-35-16,14-17-52 15,19-10-74-15,13-13-23 16,5-7-12-16,6-3 103 16,-1 6 30-16,-5 12 36 15,-5 15 66-15,-7 14 19 16,-10 15 44-16,-9 16 61 15,-6 12 53-15,-4 12 51 16,-4 18-67-16,4 1-57 16,3 0-7-16,4 12-20 15,-2 17-3-15,2 3-41 0,3 9-5 16,-1 1-3-16,4 0-6 16,3-8-32-16,7-3-8 15,4-14-28-15,2-11-27 16,-4-6-9-16,2 0-16 15,-4-32 41-15,-4-11 27 16,-3-9 41-16,-7-4 10 16,-2 4 2-16,-8 1 54 15,-4 16 38-15,-5 8 33 16,0 13 40-16,0 14-22 16,0 0-80-16,0 14-37 15,0 24-18-15,0 4 27 16,6 4-36-16,11 2 2 0,2-10-15 15,4-3-14 1,9-5-56-16,24-13-131 0,-4-8-147 16,-2-9-183-16</inkml:trace>
  <inkml:trace contextRef="#ctx0" brushRef="#br0" timeOffset="1269">2746 884 1607 0,'0'0'359'0,"0"0"-214"15,0 0 56-15,0 0 89 16,-180 27-59-16,130 10-104 0,5 8-54 16,10 5-31-16,10 0 8 15,16 0-50-15,9-6-15 16,0-6 15-16,17-11-53 15,15-12-6-15,7-15-70 16,4 0 45-16,-1-18-26 16,1-16-31-16,-10-8 80 15,-7-3 55-15,-6 4 10 16,-6 9-4-16,-8 6 66 16,0 13 39-16,-3 13 34 15,-3 0-97-15,4 6 1 16,-1 24 59-16,3 5-65 15,4 4-25-15,3 2-12 0,4-6 1 16,0-5-2-16,-2-4-153 16,-8-5-85-16,-7-10-317 15,0-7-579-15</inkml:trace>
  <inkml:trace contextRef="#ctx0" brushRef="#br0" timeOffset="1524">2141 542 1714 0,'0'0'258'0,"0"0"-188"15,0 0 58-15,0 0 95 16,0 0-25-16,0 0-118 15,0 0-60-15,100 50-6 16,-115-8-14-16,-18 5-146 16,-10 15-177-16,7-12-210 15,10-18-1112-15</inkml:trace>
  <inkml:trace contextRef="#ctx0" brushRef="#br0" timeOffset="1761">2606 0 1728 0,'0'0'313'15,"0"0"-187"-15,0 0 78 16,0 0-28-16,0 0-81 15,182 38-89-15,-174 1-6 16,-8 5-93-16,-43 31-123 16,-19-5-269-16,0-14-1245 0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8:12:47.088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252 54 1565 0,'0'0'194'16,"0"0"-87"-16,0 0-75 15,0 0 90-15,0 0 77 0,0 0-34 16,-67-54-33-1,67 54-58-15,0 0-35 0,0 0 22 16,0 28-39 0,20 26 77-16,16 25 43 0,13 21-73 15,7 12-14-15,9 3-4 16,0-9-12-16,5-7 28 16,-1-11-57-16,-1-10-9 15,-6-13 37-15,-3-6-36 16,-10-12 9-16,-9-9-11 15,-12-9 0-15,-11-5 0 16,-6-6-63-16,-8-3-54 16,-3-2-42-16,0-3-175 15,0-3-205-15,-6-5-65 0</inkml:trace>
  <inkml:trace contextRef="#ctx0" brushRef="#br0" timeOffset="471">54 1209 1350 0,'0'0'256'16,"0"0"-94"-16,0 0-45 15,0 0 64-15,0 0 17 16,0 0-72-16,0 0-8 15,-54-47-86-15,66 24 5 16,27-10 16-16,14-11 4 16,16-12 12-16,10-14-26 15,12-9 5-15,10-11 52 16,7-1-63-16,-3-3 7 16,-6 6 5-16,-14 8-24 0,-17 16-13 15,-22 14-5 1,-17 20-6-16,-16 13 19 0,-7 11-20 15,-1 6-46-15,13 17-120 16,-1 19-195-16,0 3-239 0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8:12:50.349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0 2393 0,'0'0'526'0,"0"0"-526"15,0 0-21-15,0 0-119 16,0 0-874-16</inkml:trace>
</inkml:ink>
</file>

<file path=ppt/ink/ink6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8:12:49.190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0 649 1551 0,'0'0'275'16,"0"0"-218"-16,0 0-13 16,0 0 159-16,0 0-68 15,0 0-73-15,0 0-44 16,68-52 2-16,-45 91 49 15,-4 8-50-15,-2 10-4 16,-8 1 16-16,-4 2-22 16,-5-7 6-16,0-9-15 15,0-11 0-15,0-13 9 16,0-11 6-16,0-9-10 0,0 0 73 16,0-9-37-16,0-23-23 15,0-8-18-15,0-6 1 16,6-7 14-16,6-3-15 15,8 2 0-15,0 8 3 16,2 7-3-16,6 13-1 16,0 11-5-16,9 11 6 15,-2 4 2-15,4 4-2 16,-2 29-7-16,2 5 7 16,-7 8 1-16,-1 2 8 15,-6-1-9-15,-2 1 0 16,-3-7 13-16,-6-3-13 15,-2-8-1-15,-5-7 0 0,-1-6-8 16,-6-7-5-16,3-4-18 16,-3-4 0-16,3-2 32 15,5 0-25-15,1 0 6 16,8-23-10-16,9-12-12 16,7-7 13-16,7-10-14 15,11-11-14-15,5-8 32 16,10-12-10-16,2-7 21 15,5-4-7-15,-12-4 17 16,-8 4-14-16,-17 14 34 16,-16 13 20-16,-14 14 42 15,-6 16 13-15,0 11 28 0,0 12-21 16,-20 8 2-16,-2 6-4 16,-1 0-70-16,-3 12-15 15,-4 20-1-15,7 9-4 16,3 16-14-16,8 4 7 15,4 14 0-15,5 1-8 16,3 3 8-16,0 1-31 16,0-4 30-16,0 1-27 15,-6-3-5-15,3-9-12 16,-4-7-11-16,1-13 42 16,3-13-14-16,3-11-2 15,0-12 28-15,0-9-30 16,0 0 31-16,0-9-10 0,0-24-10 15,12-11 11 1,12-6-5-16,2-3 15 0,9 5-1 16,1 10 1-16,7 9 0 15,2 12 0-15,5 13 1 16,2 4 95-16,-2 8-64 16,-7 26-31-16,-11 6 29 15,-10 3-30-15,-5 0 14 16,-8 2-12-16,-1-4 0 15,-5-8-4-15,3-1-56 16,14-8-89-16,-1-7-200 16,-2-12-342-16</inkml:trace>
  <inkml:trace contextRef="#ctx0" brushRef="#br0" timeOffset="765">2033 641 1639 0,'0'0'329'16,"0"0"-193"-16,0 0 72 16,0 0 47-16,0 0-107 15,-197 31-68-15,165 4-29 16,1 6-13-16,12 7 27 15,13-1-65-15,6-3 0 0,0-5-1 16,28-7-26-16,15-12-55 16,7-8-39-16,5-12-50 15,1 0-12-15,-7-23-65 16,-7-12 105-16,-12-10 109 16,-13 1 34-16,-14-3 48 15,-3 5 80-15,0 11 12 16,0 7 44-16,0 14-39 15,0 10-42-15,-3 0-54 16,3 34-37-16,0 13 8 16,0 2 0-16,0 8-20 15,3-7 9-15,20-6-9 16,3-9-6-16,3-14 0 16,-2-10 2-16,-4-11 3 0,-3 0-8 15,-1-17 9-15,4-19 12 16,0-5-12-16,0 0-1 15,-1 4 0-15,-5 9 1 16,-5 14 10-16,-4 14-10 16,-8 0 8-16,0 11-16 15,0 20 17-15,0 6-9 16,0 1 0-16,-3-8 0 16,-2-7-8-16,2-8-20 15,3-9 10-15,0-6 18 16,0 0-19-16,0-4 18 15,0-22 1-15,8-9 0 0,15-6-1 16,2-2-4 0,7 7 5-16,5-1 0 0,-1 15-4 15,1 12 4-15,-2 10 9 16,1 0 12-16,7 29 54 16,-4 13 10-16,0 11-37 15,1-1 12-15,-11 2-26 16,-3-10-7-16,-4-8-14 15,-5-16-11-15,-6-8 5 16,-8-9-7-16,0-3-22 16,-3-15-51-16,3-13-229 15,-3-6-348-15</inkml:trace>
  <inkml:trace contextRef="#ctx0" brushRef="#br0" timeOffset="1000">1872 384 2034 0,'0'0'273'0,"0"0"-148"15,0 0 77-15,0 0 7 16,154-163-94-16,-112 143-85 15,1 10-30-15,-7 10-20 16,10 39-147-16,-10 17-140 0,-10 9-371 16</inkml:trace>
</inkml:ink>
</file>

<file path=ppt/ink/ink6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8:12:52.937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0 2597 0,'0'0'0'0,"0"0"-181"16,0 0-128-16,0 0 143 0</inkml:trace>
</inkml:ink>
</file>

<file path=ppt/ink/ink6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8:12:53.078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0 689 0,'0'0'1993'16,"0"0"-1993"-16,0 0-40 15,0 0-520-15</inkml:trace>
</inkml:ink>
</file>

<file path=ppt/ink/ink6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8:12:51.329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391 649 1390 0,'0'0'266'16,"0"0"-152"-16,0 0-50 15,0 0 68-15,0 0 47 16,0 0-23-16,0 0-30 15,-91-119-71-15,62 110 11 16,-11 9-22-16,1 0 14 16,-4 0 6-16,1 26-41 15,2 18 4-15,7 4 31 16,13 11-33-16,11 4 10 0,9-4-35 16,3-6-9-1,31-13-9-15,8-13-60 0,10-12-23 16,1-15-10-16,-2 0-24 15,-5-21 63-15,-6-18-13 16,-10-4 54-16,-10-1 31 16,-8-1 22-16,-9 4 58 15,-3 10 63-15,0 13-5 16,0 5 33-16,0 13-39 16,0 0-101-16,0 38 14 15,0 27-15-15,13 24 21 16,4 19-21-16,9 17-3 15,3 7 45-15,1-2-56 0,2-4-7 16,-2-2 5-16,-4-11-13 16,-12-13-1-1,-8-14 10-15,-6-19-9 0,0-20 34 16,-20-17-35-16,-13-17 0 16,-2-13 25-16,-8 0-16 15,1-23-2-15,2-23-7 16,10-23 1-16,7-9 7 15,17-18-8-15,6-13-34 16,3-6 16-16,40-2-107 16,39-40-156-16,-6 33-396 15,-11 21-545-15</inkml:trace>
  <inkml:trace contextRef="#ctx0" brushRef="#br0" timeOffset="287">991 0 1935 0,'0'0'331'15,"0"0"-238"-15,0 0-59 16,0 0 185-16,0 0 1 0,0 210-105 15,0-102-43 1,0 10-17-16,-3-3 2 0,3-9-27 16,0-7-29-1,0-12-1-15,6-17-101 0,17-8-197 16,-7-24-338-16,-4-18-514 0</inkml:trace>
  <inkml:trace contextRef="#ctx0" brushRef="#br0" timeOffset="773">676 578 1855 0,'0'0'297'0,"0"0"-222"15,0 0 89-15,0 0 5 16,0 0-43-16,213-27-61 15,-142 19-29-15,2-1 25 16,-4 5 11-16,-7 4-18 16,-6 0 3-16,-10 4-57 15,-7 19 18-15,-10 11 1 16,-9 2-7-16,-4 7 21 16,-3 3-21-16,-6 1-4 15,-1-2 5-15,-3-7-13 16,-3-9 0-16,0-9 0 15,0-4 0-15,0-11 25 16,0-5-24-16,0 0 17 0,0 0 14 16,-9-21-32-1,2-7 0-15,3-9-1 0,4-6 10 16,0-5-10-16,0-1 1 16,8-2 0-16,7 9 6 15,2 2 1-15,3 9-7 16,-7 9 0-16,4 10 0 15,-5 6 3-15,8 6-3 16,0 0 0-16,2 0-10 16,4 12 2-16,8 5-104 15,-2 2-151-15,15 7-77 16,-8-6-185-16,-10-1-366 0</inkml:trace>
  <inkml:trace contextRef="#ctx0" brushRef="#br0" timeOffset="1053">1957 478 1612 0,'0'0'333'0,"0"0"-169"15,0 0 79-15,0 0 69 16,0 0-103-16,-57 171-100 16,54-130-8-16,-3 0-42 0,6-3-40 15,0-5 13-15,0-5-32 16,0-3-45-16,0-5-106 16,0-5-178-16,9-6-336 15,-3-6-1045-15</inkml:trace>
  <inkml:trace contextRef="#ctx0" brushRef="#br0" timeOffset="1216">1887 35 2082 0,'0'0'478'0,"0"0"-478"16,0 0-49-1,0 0 8-15,0 0-189 0,0 0-581 0</inkml:trace>
  <inkml:trace contextRef="#ctx0" brushRef="#br0" timeOffset="1427">1756 1509 2277 0,'0'0'615'16,"0"0"-518"-16,0 0 38 0,0 0 21 15,0 0-58-15,0 0-98 16,0 0-36-16,20-47-116 16,19 12-455-16,1-4-829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6:00:18.944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0 621 1674 0,'0'0'368'16,"0"0"-262"-16,0 0-41 15,0 0 120-15,0 0-33 16,0 0-96-16,0 0-12 15,199-171-44-15,-143 107 0 16,-3-1 27-16,-7 0-9 16,-7 4 31-16,-10 12 15 15,-12 16 35-15,-8 16 37 16,-6 8-51-16,-3 9-1 16,0 15 3-16,0 29-70 15,-6 24-8-15,0 17-2 16,3 8-7-16,3-3 28 15,0-10-28-15,0-13-18 16,15-11 4-16,15-23-142 16,-7-13-361-16,0-14-374 0</inkml:trace>
  <inkml:trace contextRef="#ctx0" brushRef="#br0" timeOffset="209">884 660 1702 0,'0'0'498'0,"0"0"-344"15,0 0 104-15,0 0 48 16,0 0-122-16,36 170-58 16,-36-141-93-16,-23 3-33 15,-4-5-20-15,1-21-176 0,9-6-316 16,11 0-420-16</inkml:trace>
  <inkml:trace contextRef="#ctx0" brushRef="#br0" timeOffset="578">1476 202 2230 0,'0'0'359'0,"0"0"-263"16,0 0 75-16,0 0 37 0,0 0-106 15,0 0-63 1,212-126 7-16,-158 126-34 0,-3 0 11 16,-4 14-2-16,-18 24-14 15,-20 16 38-15,-9 11-45 16,-15 9 6-16,-35 8 1 15,-9 3-6-15,1-5-2 16,2-16-5-16,13-11 6 16,15-20 9-16,14-7-9 15,14-11-14-15,0-9 7 16,17 2 1-16,17-2-5 16,17 6 11-16,8-5-8 0,12-7-13 15,34 0-120 1,-14 0-324-16,-15 0-392 0</inkml:trace>
  <inkml:trace contextRef="#ctx0" brushRef="#br0" timeOffset="794">2478 726 1433 0,'0'0'880'0,"0"0"-726"16,0 0-5-16,0 0 135 16,0 0-110-16,0 0-113 0,-6 163-43 15,-24-134-18-15,-2 0-100 16,1-8-410-16,15-12-355 0</inkml:trace>
  <inkml:trace contextRef="#ctx0" brushRef="#br0" timeOffset="976">2946 791 2508 0,'0'0'376'0,"0"0"-256"16,0 0-101-16,0 0-19 0,0 0-45 15,0 0-442 1,0 0-368-16</inkml:trace>
  <inkml:trace contextRef="#ctx0" brushRef="#br0" timeOffset="1107">3481 685 1152 0,'0'0'707'0,"0"0"-707"16,0 0-529-16</inkml:trace>
  <inkml:trace contextRef="#ctx0" brushRef="#br0" timeOffset="1292">3821 706 874 0,'0'0'1184'15,"0"0"-961"-15,0 0 75 16,0 0 36-16,0 0-136 16,0 0-141-16,-3 153-38 15,-31-109-19-15,-2 0-24 16,-23 11-88-16,10-15-376 16,6-1-241-16</inkml:trace>
  <inkml:trace contextRef="#ctx0" brushRef="#br0" timeOffset="1848">4926 11 1884 0,'0'0'504'0,"0"0"-424"0,0 0 78 16,0 0 131-1,0 0-121-15,0 0-84 0,0 0-24 16,-162-32-23-16,109 72 8 16,1 17-5-16,-1 7-28 15,4 16 33-15,10-1-34 16,5 8-4-16,9-4 28 16,8 4-35-16,8-8 18 15,9-2-18-15,0-6 0 16,0-10 12-16,23-8-12 0,8-7-15 15,9-21 15-15,2-10-21 16,9-15-8-16,-6 0-2 16,1 0-14-16,-7-21 45 15,-5-11-22-15,-19-1 22 16,-8 1-2-16,-7-3 4 16,-10 3 6-16,-33-1 7 15,-13 12-6-15,-9 10 12 16,-7 4-21-16,-13 7-133 15,17 0-507-15,18 0-1783 0</inkml:trace>
</inkml:ink>
</file>

<file path=ppt/ink/ink6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8:12:58.093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0 2210 0,'0'0'287'0,"0"0"-235"16,0 0-39-16,0 0 93 16,0 0 108-16,0 0-87 15,0 0-71-15,171 157 18 16,-117-89 8-16,5 3-20 16,7 2 6-16,-1 1-56 15,5-1 14-15,1-5-17 16,-2-9-8-16,-4-4 22 15,-9-10-23-15,-7-6-6 16,-13-10-8-16,-7-5-72 16,-5-10-64-16,-9-4-100 15,8-10-115-15,-6 0-188 0,-3 0-859 16</inkml:trace>
  <inkml:trace contextRef="#ctx0" brushRef="#br0" timeOffset="376">959 138 1532 0,'0'0'277'0,"0"0"-149"16,0 0 87-16,0 0 125 0,0 0-96 16,0 0-118-16,0 0-35 15,-37-40-36-15,31 40 3 16,-11 9 11-16,-8 18-45 16,-15 7 35-16,-14 17-14 15,-16 11-18-15,-8 7 35 16,-4 7-53-16,-3 3-8 15,3-3 35-15,3-2-36 16,11-10 6-16,6-7-6 16,5-7-35-16,15-9-30 15,10-7-132-15,12-6-335 16,10-19-500-16</inkml:trace>
</inkml:ink>
</file>

<file path=ppt/ink/ink6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8:12:55.068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14 628 704 0,'0'0'134'15,"0"0"-47"-15,0 0 21 16,0 0 32-16,0 0 7 0,0 0-18 16,3-79 13-1,-3 66 10-15,0 4-24 0,-8 4-1 16,2 5 46-16,3 0-39 15,3 0-32-15,0 23-42 16,0 24 32-16,0 18 11 16,3 17-2-16,8 6-65 15,-5 7-3-15,0-7-2 16,-3-5-7-16,1-13-11 16,-4-8-1-16,3-11-12 15,-3-14 14-15,0-10-14 16,0-12 0-16,3-9 6 15,-3-6-5-15,0 0 17 16,0 0-13-16,3-26-5 16,-3-13-9-16,3-8-35 0,-3-10 18 15,0-9 5 1,0-8 6-16,0-8 7 0,0-10-5 16,0-2 13-16,0-1-2 15,0 1-7-15,0 9-3 16,0 11 12-16,17 18-5 15,12 15 5-15,8 17 0 16,5 15 6-16,7 9 9 16,4 0-4-16,3 6 2 15,-1 17-5-15,-2 9-7 16,-8 1 19-16,-8 3-18 16,-17 5-2-16,-17 0 24 15,-3 9-23-15,-17 4 15 16,-29-2-15-16,-7-1 7 0,-6-7-16 15,4-12-14-15,13-6-56 16,16-13-23-16,15-10-154 16,11-3-280-16</inkml:trace>
  <inkml:trace contextRef="#ctx0" brushRef="#br0" timeOffset="693">995 309 1565 0,'0'0'302'0,"0"0"-186"16,0 0 17-16,-16 209 86 0,3-126 8 16,2-1-93-16,5 4-73 15,3-8-28-15,0-7-24 16,3-15 16-16,0-11-25 15,-3-19 0-15,3-15 9 16,-3-11 6-16,-2 0 14 16,2-8-22-16,-3-24-7 15,0-12 16-15,2-12-16 16,4-9 0-16,0-6-7 16,0-7 8-16,0-2-2 15,10 3-7-15,7 6 8 16,-2 16 2-16,9 13-2 0,2 22-2 15,6 17 1-15,8 3 2 16,5 20 12-16,-2 27 25 16,-1 12-10-16,-5 10 35 15,-11 0-46-15,-7 2 2 16,-2-4 11-16,-6-8-24 16,-2-11 1-16,1-10-7 15,0-11-9-15,-4-16 8 16,4-7-63-16,7-4 21 15,-2-12 17-15,8-21-34 16,4-14 2-16,2-9 13 16,-3-6 22-16,4-8 9 15,-4-1 1-15,0 1 8 0,-3 5 5 16,-1 8 2-16,-5 15 13 16,0 19 11-16,-3 17 4 15,-2 6 24-15,1 28-2 16,0 24 28-16,-6 16 0 15,-4 14-26-15,-3 7-1 16,0 2 7-16,0-5-24 16,0-10 3-16,0-5-29 15,0-12-10-15,0-12 0 16,0-8-23-16,0-10-55 16,3-8-96-16,14-15-167 15,0-6-271-15,-2 0-21 0</inkml:trace>
  <inkml:trace contextRef="#ctx0" brushRef="#br0" timeOffset="1120">2178 440 1670 0,'0'0'353'0,"0"0"-234"15,0 0 110-15,0 0 62 16,0 176-45-16,0-90-124 15,0 0 3-15,0 4-45 16,0-5-28-16,0-4-11 16,0-15-40-16,3-13 12 0,0-11-13 15,0-16-25 1,-3-13 4-16,0-13-25 0,0 0 25 16,0-22-41-16,0-18-40 15,0-16 62-15,0-7-17 16,0-9-16-16,-3-3 40 15,-3-7-4-15,-5-7 19 16,5 1 18-16,-2 6-20 16,8 12 20-16,0 18 15 15,0 20 0-15,11 15 31 16,22 13-13-16,10 4 31 16,9 0-1-16,10 0-43 15,0 0 6-15,0 0-26 16,1 0 9-16,-7 4-18 15,-7-4-12-15,-7 2-121 16,-2 7-78-16,-15-1-480 16,-16 5-523-16</inkml:trace>
  <inkml:trace contextRef="#ctx0" brushRef="#br0" timeOffset="1308">2164 890 1807 0,'0'0'535'16,"0"0"-440"-16,0 0 122 15,0 0 4-15,0 0-112 16,216 11-81-16,-134-11-28 0,39 0-170 16,-22 0-559-1,-14 0-1104-15</inkml:trace>
  <inkml:trace contextRef="#ctx0" brushRef="#br0" timeOffset="1946">3765 745 2080 0,'0'0'242'15,"0"0"-166"-15,0 0 149 16,0 0 20-16,0 0-121 16,-170 24-97-16,144 14-4 15,3 8 53-15,9 9-64 16,5 3-2-16,9-2 8 15,0 0-18-15,9-8-9 16,25-11-61-16,14-14-44 16,15-10-17-16,11-13-59 15,8 0-3-15,0-32-131 16,-6-7 100-16,-14-8 0 16,-16 1 99-16,-10-6 125 0,-16 12 108 15,-14 6 30-15,-3 17 6 16,-3 15 97-16,0 2-31 15,0 8-80-15,0 27 4 16,0 6-12-16,0 7 17 16,0-3-91-16,23-4-13 15,13-6-29-15,4-15-6 16,9-8-1-16,-1-12-27 16,2 0-40-16,-4-23 24 15,-10-12-18-15,-7-7 56 16,-3 2-1-16,-9-4 7 15,-7 10 9-15,-7 10 6 16,0 9 37-16,-3 13 44 0,0 2-60 16,3 0-27-16,3 29 4 15,5 9 7-15,1 7 12 16,8 0-32-16,7-5-13 16,11-1-22-16,35-9-251 15,-11-10-255-15,-10-11-214 0</inkml:trace>
  <inkml:trace contextRef="#ctx0" brushRef="#br0" timeOffset="2335">5314 840 1476 0,'0'0'737'0,"0"0"-519"16,0 0-3-16,0 0 108 0,0 0-117 15,-187-4-98-15,138 31-26 16,2 7-46-16,9 0-3 16,11 7-28-16,15-3 4 15,12 4-9-15,0-7 0 16,9-5-45-16,24-10 9 16,7-11-52-16,2-9-5 15,1 0-27-15,0-20-19 16,-9-13 66-16,-3-5 7 15,-8 5 38-15,-7 7 20 0,-10 9 16 16,-3 10 41 0,0 7 37-16,0 0-62 0,2 11 35 15,4 14-26 1,0 2-15-16,8 1 29 0,3-4-39 16,-4-3-8-16,4-8-23 15,-6-2-105-15,-11-11-132 16,-3 0-341-16,0 0-1012 0</inkml:trace>
  <inkml:trace contextRef="#ctx0" brushRef="#br0" timeOffset="2570">4527 0 1813 0,'0'0'243'0,"0"0"-213"15,0 0 24-15,0 0 125 16,0 0 9-16,0 0-88 16,59 176-100-16,-90-88-27 15,-6-13-247-15,-2-14-537 0</inkml:trace>
</inkml:ink>
</file>

<file path=ppt/ink/ink6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8:14:07.284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0 220 1433 0,'0'0'337'0,"0"0"-171"15,0 0 3-15,0 0 44 16,221-84-19-16,-155 84-66 16,-1 0-25-16,-9 21 6 15,-13 14-65-15,-20 6-8 16,-20 9 21-16,-3 10-48 15,-23-5-7-15,-20 1-2 16,-8-9 1-16,1-10-9 16,7-11-4-16,11-12 12 15,12-2-13-15,7-9 13 16,13 0-1-16,0-3-14 16,0 3-28-16,16-1 37 0,13 10-12 15,5 5 18-15,5 13-6 16,1 5 15-16,-1 11-3 15,-4 3 13-15,-2 3-7 16,-10 0 57-16,-9-2-46 16,-11-6-1-16,-3-3 33 15,-14-6-13-15,-25-1-4 16,-10-9-11-16,-7-1-26 16,1-7 36-16,-1 1-37 15,8-9-19-15,11 0-47 16,20-9-187-16,14 0-410 15,3-6-763-15</inkml:trace>
  <inkml:trace contextRef="#ctx0" brushRef="#br0" timeOffset="224">1162 972 1707 0,'0'0'472'16,"0"0"-266"-16,0 0 85 16,-17 157-64-16,-12-102-97 15,-11 1-45-15,-10 1-70 16,2-1-15-16,-1-9-9 0,13-6-202 16,10-15-303-1,15-10-300-15</inkml:trace>
  <inkml:trace contextRef="#ctx0" brushRef="#br0" timeOffset="591">1989 0 1864 0,'0'0'358'0,"0"0"-267"16,0 0 23 0,0 0 109-16,0 0-22 0,-85 225-132 15,37-140-42-15,-6 6 34 16,3-8-38-16,11-10 2 16,7-14-15-16,15-11-1 15,10-14 15-15,8-13-24 16,0-9 0-16,30-8 25 15,13-4-4-15,15 0 6 16,15 0-27-16,1-4 8 16,5-4 21-16,0 2-29 15,-5 2 0-15,-1 4-21 16,-7 0-5-16,-10 0-131 16,1 0-197-16,-17-2-300 15,-13-7-559-15</inkml:trace>
  <inkml:trace contextRef="#ctx0" brushRef="#br0" timeOffset="790">2402 121 1994 0,'0'0'271'0,"0"0"-19"16,-3 251 50-16,0-128-66 15,3 4-80-15,0 3-97 16,0 0-44-16,38 34-15 0,2-28-149 16,-10-21-576-16</inkml:trace>
</inkml:ink>
</file>

<file path=ppt/ink/ink6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8:14:05.329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699 162 310 0,'0'0'1035'0,"0"0"-880"16,0 0-78-16,0 0 69 15,0 0-10-15,0 0 19 16,-6-32-11-16,6 25-39 16,-3-1 1-16,3 2-52 15,0-3-23-15,-5 1 40 16,5-2-48-16,-3-3 15 0,0 2-1 16,-3-3-19-16,-4 3 66 15,-6-1-60-15,0 2-2 16,-10 1 44-16,-4 7-42 15,-10 2 10-15,-5 0-34 16,-7 6 6-16,-7 21 16 16,-1 14-22-16,-2 12 0 15,0 15 38-15,3 14-28 16,10 9 4-16,10 3-2 16,10 4-11-16,15-1 44 15,14-6-45-15,0-2 0 16,6-10 28-16,25-8-17 15,8-12-12-15,10-16 1 16,10-13 0-16,6-14 34 16,7-16-34-16,6 0 0 0,4-37-9 15,-3-21 17-15,-7-16-9 16,-13-14 1-16,-16-9 0 16,-18-1 6-16,-19-1-6 15,-6 1 0-15,-12-1 36 16,-24 4-35-16,-7 7 16 15,7 14-17-15,7 19 1 16,9 34-16-16,20 21-74 16,6 26-226-16,31 24-189 15,2 6-200-15</inkml:trace>
  <inkml:trace contextRef="#ctx0" brushRef="#br0" timeOffset="342">1430 760 869 0,'0'0'905'0,"0"0"-812"0,0 0 39 16,0 0 44-1,0 0 57-15,3 191-71 0,-3-146-66 16,0 2 23-16,0-1-89 16,-23 0 24-16,-3-5-31 15,-7-2-17-15,-1-12-12 16,8-2 6-16,17-19-147 15,9-6-111-15,0 0-331 0</inkml:trace>
  <inkml:trace contextRef="#ctx0" brushRef="#br0" timeOffset="705">2025 670 1647 0,'0'0'319'0,"0"0"-205"16,0 0-42-16,0 0 142 16,0 0-73-16,213-201-75 15,-160 132 5-15,-11 2-35 16,-2-7 49-16,-11 7 48 15,-13 5-60-15,-7 14-19 16,-6 20 28-16,-3 18-35 16,0 10 32-16,0 30-73 0,0 41 5 15,-9 23 26-15,-4 21-32 16,1 2-4-16,8-2-1 16,4-10 0-16,0-12 18 15,13-11-18-15,12-14-80 16,12-12-61-16,-4-17-357 15,-7-19-193-15</inkml:trace>
  <inkml:trace contextRef="#ctx0" brushRef="#br0" timeOffset="928">2889 769 1545 0,'0'0'232'0,"0"0"-106"0,0 0 147 16,0 0 14-16,3 173-73 16,-3-128-62-16,-9 1-44 15,-17 6-83-15,-7-2-13 16,1-3-12-16,5-5-115 16,11-24-128-16,9-5-357 15,7-13-983-15</inkml:trace>
  <inkml:trace contextRef="#ctx0" brushRef="#br0" timeOffset="1253">3515 192 1639 0,'0'0'286'0,"0"0"-134"16,0 0 45-16,0 0 47 15,187-52-40-15,-125 52-39 16,0 16-97-16,-10 25-21 16,-16 12 0-16,-22 19-12 15,-14 6 28-15,-20 11-27 16,-36 2-17-16,-12 2 13 16,-5-10-32-16,4-5-2 15,13-17-4-15,18-14 12 16,18-14-10-16,16-12 4 0,4-10 0 15,27-5-14 1,25-3-14-16,21-3-70 0,15 0-83 16,56-20-105-16,-24-10-180 15,-11 4-439-15</inkml:trace>
  <inkml:trace contextRef="#ctx0" brushRef="#br0" timeOffset="1476">4546 719 1590 0,'0'0'363'15,"0"0"-260"-15,0 0 85 0,0 0 96 16,0 0-22 0,0 0-120-16,49 186-53 0,-45-136-54 15,-4 2 21-15,0 1-56 16,-27 0-18-16,-2-7-49 15,6-11-163-15,9-14-254 16,11-15-345-16</inkml:trace>
</inkml:ink>
</file>

<file path=ppt/ink/ink6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8:14:11.218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76 375 1676 0,'0'0'345'0,"0"0"-147"15,0 0-141-15,0 0 137 16,0 0 25-16,-13 200-72 16,13-106-17-16,0 10-85 15,0 7-5-15,0 2 8 0,0-14-18 16,0-7-13-16,0-13-17 15,0-14 0-15,0-14 0 16,0-19-31-16,3-12-101 16,7-13-149-16,10-14-81 15,0-25-15-15,-5-10-308 0</inkml:trace>
  <inkml:trace contextRef="#ctx0" brushRef="#br0" timeOffset="291">14 360 633 0,'0'0'854'0,"0"0"-585"16,-11-153-29-16,11 97 26 15,8 9-33-15,18 6-86 16,13 8-35-16,7 11-9 0,10 14-58 16,9 8 18-16,7 0-21 15,1 18-15-15,-2 17 4 16,-6 10-13-16,-12 2 7 15,-15 7 22-15,-18 2-34 16,-20-1 17-16,0 4-6 16,-38-3-18-16,-18-1 19 15,-6-3-24-15,-4-15 5 16,1-3-6-16,9-15-33 16,13-10-37-16,18-9-107 15,11-3-412-15,11-20-1019 0</inkml:trace>
</inkml:ink>
</file>

<file path=ppt/ink/ink6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8:14:10.425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299 0 1722 0,'0'0'510'0,"0"0"-328"16,0 0-38-16,0 0-14 15,0 0 46-15,0 0-43 16,55 177-72-16,-9-103-22 16,10 6 15-16,3-4-18 15,9 1 7-15,-2-10-19 16,2-6 5-16,-9-9 19 16,-3-8-47-16,-13-8 8 0,-7-7-9 15,-7-2-10-15,-9-7-27 16,-6 0-91-16,-5-2-147 15,-3-7-329-15,-6-2-299 0</inkml:trace>
  <inkml:trace contextRef="#ctx0" brushRef="#br0" timeOffset="282">0 834 1553 0,'0'0'307'0,"0"0"-169"16,0 0 30 0,0 0 20-16,0 0-5 0,187-170-69 15,-82 90 3-15,16-6-31 16,7 1-10-16,-7 5 10 15,-13 16-58-15,-20 11 10 16,-22 17-38-16,-13 27-76 16,-18 9-181-16,-19 0-510 0</inkml:trace>
</inkml:ink>
</file>

<file path=ppt/ink/ink6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8:14:12.960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425 69 1026 0,'0'0'345'15,"0"0"-46"-15,0 0-103 16,0 0 52-16,0 0 22 15,0 0-90-15,0 0-16 0,-87-62-48 16,58 62-32 0,-7 0 1-16,-3 0-39 0,-4 27-13 15,-3 11 26-15,4 9-34 16,7 12 1-16,2 6 1 16,13 9-9-16,6 2 37 15,14 1-55-15,0-4 0 16,5 2 14-16,24-8-14 15,10-2 0-15,7-6 0 16,13-10 1-16,6-6-1 16,7-15 0-16,7-13-29 15,-1-15 28-15,-6 0-23 16,-2-28 7-16,-13-14 5 16,-9-21 12-16,-20-10 21 15,-19-10-12-15,-9-8 8 0,-6-6 39 16,-33 1-35-16,-10 10 20 15,-7 8-17-15,5 22-18 16,5 21-6-16,6 23-2 16,13 12-146-16,15 15-517 15,9 7-1769-15</inkml:trace>
</inkml:ink>
</file>

<file path=ppt/ink/ink6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8:14:14.107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0 419 1461 0,'0'0'254'0,"0"0"-119"16,0 0 85-16,0 0-10 15,0 0-73-15,0 0-59 16,181-94 15-16,-136 46-41 16,1-5 5-16,-7 0 40 15,-5 1-16-15,-12 6 26 16,-9 12-1-16,-6 9-22 16,-7 11 36-16,0 14-66 15,0 0-6-15,0 23 6 16,-7 30-53-16,-10 18 9 15,5 12-10-15,-2 5 0 16,5-8 9-16,1-5-9 16,5-10 0-16,3-4-1 0,0-9-4 15,0-5-37 1,0-4-122-16,8-13-458 0,4-7-257 0</inkml:trace>
</inkml:ink>
</file>

<file path=ppt/ink/ink6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8:14:15.066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152 129 1245 0,'0'0'302'0,"0"0"-150"16,0 0 11-16,0 0 22 15,0 0 18-15,0 0-67 16,0 0-35-16,-76-59-1 0,76 50-87 16,11 0-2-16,8 6 36 15,7 3-38-15,5 0 21 16,1 3-8-16,1 21-10 16,-1 8 37-16,-2 9-31 15,-10 10-6-15,-5 2 59 16,-12 7-39-16,-3 4 6 15,-6 2-13-15,-26-1-17 16,-10-2 35-16,-1-7-43 16,4-12 8-16,-1-6 45 15,10-14-21-15,10-6 22 16,11-10-5-16,3-3-31 16,6-5 34-16,0 0-52 15,0 0 0-15,12 0 24 0,15 1-10 16,8 4 4-16,11-3-18 15,13-2-4-15,17 2-2 16,61-2-150-16,-19 0-428 16,-7 0-1014-16</inkml:trace>
</inkml:ink>
</file>

<file path=ppt/ink/ink6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8:14:15.975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63 118 1585 0,'0'0'290'0,"0"0"-190"15,0 0 123-15,0 0 16 0,0 0-125 16,0 0-63-16,0 0-26 16,23-104-25-16,9 92 29 15,4 10-29-15,1 2 0 16,2 0 8-16,-4 17-1 15,-2 15-7-15,-7 13 0 16,-9 5 6-16,-14 3 55 16,-3-1-26-16,0 2 18 15,-29-7 14-15,-7-2-44 16,-4-13 20-16,1-6-7 16,7-9-12-16,1-4 37 15,12-7-31-15,7-3-16 16,7-3 32-16,5 0-39 0,0 0-7 15,5 0-10-15,20 0 10 16,12 11-2-16,-2 8 2 16,7 10-21-16,-2 7 12 15,-1 7 2-15,-5 10 5 16,-2-1-4-16,-7 3 12 16,-11-5 11-16,-11-8-17 15,-3 2 0-15,-17-12 33 16,-18-6-27-16,-15-6 1 15,-4-5 10-15,-3-9-2 16,-2-6 33-16,8 0-48 16,5 0 0-16,10 0 18 15,13-9-18-15,23-8-54 0,3 5-260 16,26-3-649-16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6:00:15.100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0 331 1603 0,'0'0'295'0,"0"0"-205"16,0 0 14-16,0 0 104 16,0 0-56-16,0 0-52 15,0 0-27-15,82 26-19 16,-59 15 2-16,-10 10-29 16,0 2-25-16,-6-5 15 0,-4-5-16 15,-3-11 0-15,0-5-1 16,0-18-13-16,0-9 12 15,0 0 1-15,0-15-14 16,6-23-5-16,5-10-8 16,4-10 27-16,5-1-11 15,7 8 8-15,-1 10 3 16,3 15 7-16,1 11-6 16,-1 15 33-16,0 0 15 15,-2 28 13-15,-4 12 15 16,-3 10-51-16,-5 8-2 15,-1-1-15-15,-8-4-8 16,1-3 4-16,-1-10-5 16,-3-15-28-16,4-13 10 15,0-9-57-15,5-3 9 0,8-3 11 16,7-32-31-16,8-7 7 16,5-17-34-16,8-8 6 15,2-2 43-15,2-4 24 16,-2 2 21-16,-7 4 18 15,-8 2 1-15,-13 9 18 16,-8 11 50-16,-11 13 40 16,-3 6 59-16,0 15-45 15,-20 6 20-15,-5 5-44 16,-4 0-62-16,-2 30-13 0,3 14-23 16,5 4 1-1,3 11 5-15,6 6-6 0,8-1 0 16,6 1 0-1,0-6-6-15,0-4-5 0,0-10-70 16,0-12 8-16,3-7 22 16,3-20-28-16,5-6 14 15,1 0 10-15,8-18-8 16,7-16 50-16,5-5 4 16,5 0 9-16,2 7-5 15,4 17 11-15,-4 9-6 16,-4 6 52-16,-2 0 32 15,-10 27 28-15,-6 10-50 16,-8 3-17-16,-6 0 6 16,-3-1-51-16,0-6 0 15,5-13-62-15,10-17-129 16,5-3-149-16,-1 0-390 0</inkml:trace>
  <inkml:trace contextRef="#ctx0" brushRef="#br0" timeOffset="692">1572 342 1694 0,'0'0'528'0,"0"0"-389"16,0 0 42-16,0 0 13 15,-170-17 15-15,124 17-103 0,-1 32-54 16,9 1-4-1,11 11-10-15,7 7-25 0,17-2 2 16,3-2-15-16,0-3-12 16,33-11-21-16,10-12-61 15,9-12-109-15,1-9-45 16,-2-9-5-16,0-30 12 16,-17-5 68-16,-3-2 99 15,-16 4 63-15,-7 10 11 16,-8 17 81-16,0 11 105 15,0 4 67-15,0 12-109 16,0 21-92-16,0 2-10 16,3 3-11-16,10-5-20 15,10-8-3-15,0-6-8 16,0-19 0-16,2 0-2 0,-2 0-69 16,3-27 20-16,1-5 21 15,-1-1 8-15,0 7 10 16,-3 6 12-16,-6 8 0 15,-8 12 11-15,1 0-3 16,-7 8 13-16,-3 19 1 16,3 3-16-16,-3-4 0 15,0-4-6-15,3-10 0 16,-3-1-6-16,0-11-16 16,5 0 1-16,-5 0 13 15,6-11-6-15,0-11 13 16,8-8-7-16,2 5 8 0,4 3-10 15,-2 2 23-15,7 14-4 16,1 6 55-16,-1 0 13 16,1 20-1-16,2 12 5 15,-6 10 64-15,1-5-60 16,0 3-74-16,-6-8-5 16,-8-11 2-16,1-7-8 15,-7-8 0-15,0-6-52 16,-3 0-69-16,0-14-46 15,0-20-294-15,0 9-383 0</inkml:trace>
  <inkml:trace contextRef="#ctx0" brushRef="#br0" timeOffset="917">1346 240 1565 0,'0'0'658'0,"0"0"-579"15,0 0-36-15,0 0 52 16,0 0 55-16,164-153-56 16,-122 140-65-16,-2 13-29 15,2 0-49-15,-5 30-245 16,-15 3-353-16</inkml:trace>
  <inkml:trace contextRef="#ctx0" brushRef="#br0" timeOffset="1061">1693 1144 2367 0,'0'0'596'0,"0"0"-596"16,0 0-1-16,0 0-180 15,12-203-704-15</inkml:trace>
  <inkml:trace contextRef="#ctx0" brushRef="#br0" timeOffset="1869">3326 543 1588 0,'0'0'395'0,"0"0"-235"15,0 0-51-15,0 0 104 16,0 0-7-16,0 0-105 0,0 0-61 16,-196-15 41-16,143 54-12 15,4 19-12-15,4 5 2 16,11 8-36-16,19-2-11 15,15-12-12-15,0-7 10 16,26-23-22-16,19-16-39 16,12-11-110-16,0-6 24 15,3-26-41-15,-7-18 10 16,-11-3 88-16,-10 6 76 16,-9 2 4-16,-9 16 75 15,-8 8 56-15,-6 17 55 16,0 4 25-16,4 0-100 0,-1 31-71 15,9 24-12 1,5 17 37-16,6 13-47 0,10 13 9 16,7-5 28-16,-5 5-29 15,1-6-9-15,-10-7-17 16,-12-15 0-16,-8-17 25 16,-6-12-25-16,-3-13 0 15,-26-17 12-15,-11-5-6 16,-5-6 0-16,-5 0-6 15,4-33 0-15,7-5-6 16,13-9 6-16,17-12-39 16,9-14 3-16,6-4-84 15,62-62-139-15,1 28-358 16,-4 1-745-16</inkml:trace>
  <inkml:trace contextRef="#ctx0" brushRef="#br0" timeOffset="2083">3876 193 1832 0,'0'0'546'0,"0"0"-414"16,0 0-15-16,0 0 127 16,0 0-71-16,-19 199-68 15,19-122-78-15,0-3-15 16,4 4-12-16,8-13-18 15,4-13-49-15,-5 1-262 16,-5-16-338-16,-6-9-289 0</inkml:trace>
  <inkml:trace contextRef="#ctx0" brushRef="#br0" timeOffset="2485">3654 640 1609 0,'0'0'584'0,"0"0"-513"16,0 0-36-16,0 0 10 16,0 0 60-16,0 0-46 15,210-13-39-15,-159 13 12 16,-1 0-26-16,-4 0 29 16,-7 6 21-16,-10 16-8 15,-6 2 0-15,-6 8 2 16,-11-3-9-16,-3 7 11 0,-3-1-31 15,0 4-21-15,0-7 18 16,0-12-18-16,0-2-1 16,0-9 0-16,-6-9 1 15,3 0 3-15,-3-3-3 16,3-26-21-16,3-12 20 16,0-12-4-16,0-6 4 15,18 1 0-15,12 5 1 16,-1 13-9-16,1 7 9 15,-1 16-3-15,5 8-8 16,-5 9 12-16,-1 0-2 16,6 0 0-16,2 3-174 0,-7 7-425 15,-6-3-1019-15</inkml:trace>
  <inkml:trace contextRef="#ctx0" brushRef="#br0" timeOffset="2691">4662 632 1737 0,'0'0'484'16,"0"0"-382"-16,0 0 32 16,0 0 97-16,0 167-51 15,0-131-128-15,0-10-52 0,0-5-77 16,17-18-92-1,-5-3-323-15,-4 0-673 0</inkml:trace>
  <inkml:trace contextRef="#ctx0" brushRef="#br0" timeOffset="2838">4711 254 975 0,'0'0'1351'15,"0"0"-1209"-15,0 0-142 16,0 0-43-16,0 0-49 16,0 0-254-16</inkml:trace>
  <inkml:trace contextRef="#ctx0" brushRef="#br0" timeOffset="2989">4652 1277 2604 0,'0'0'500'0,"0"0"-351"16,0 0-42-16,0 0-107 15,0 0-25-15,0 0-680 0</inkml:trace>
</inkml:ink>
</file>

<file path=ppt/ink/ink6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8:14:16.625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407 0 1627 0,'0'0'366'15,"0"0"-268"-15,0 0 62 16,0 0 104-16,0 0-67 16,0 0-60-16,-93 203-41 15,54-138-20-15,-7 3 20 16,-2-8-62-16,-1 1 2 16,6-9-6-16,7-10-12 15,10-10 21-15,9-15-37 16,7-5 5-16,10-8 5 15,0-4-4-15,0 0-8 0,10 0 9 16,16 0-8-16,11 0 11 16,8-4-12-16,4 2-12 15,7 2 12-15,-4 0-58 16,4 0-53-16,23 6-100 16,-17 2-281-16,-10-2-98 0</inkml:trace>
  <inkml:trace contextRef="#ctx0" brushRef="#br0" timeOffset="180">427 342 1840 0,'0'0'522'0,"0"0"-400"15,0 0 114-15,-34 176 14 0,31-82-63 16,3 11-141-16,0 6-34 15,0 39-12-15,17-26-185 16,-8-19-563-16</inkml:trace>
</inkml:ink>
</file>

<file path=ppt/ink/ink6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8:14:45.020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522 905 309 0,'0'0'1278'15,"0"0"-1037"-15,0 0-171 16,0 0 21-16,-20 15 58 16,20-13-53-16,0-2-23 15,0 0-45-15,0 0 18 16,0 0 41-16,0 0-41 0,0 0 17 15,0 0-2-15,11 0 10 16,9-10 7-16,5-15-71 16,4-2-7-16,2-7 21 15,-5-6-14-15,-4-3-3 16,-2 2-4-16,-3 0 0 16,-8 5 10-16,-2 1-1 15,-3 8 8-15,-1 3 57 16,-3 10-36-16,3 5-10 15,-3 7-25-15,0 2 5 16,0 0 19-16,0 25-27 16,0 19 0-16,0 17 53 15,0 8-53-15,0 9 15 0,3-9-15 16,-3 0 2-16,3-7-10 16,1-9-38-16,2-9-116 15,-3 2-102-15,3-13-307 16,-6-5-516-16</inkml:trace>
  <inkml:trace contextRef="#ctx0" brushRef="#br0" timeOffset="296">454 1456 1702 0,'0'0'534'16,"0"0"-466"-1,0 0-15-15,0 0 116 0,0 0-36 16,0 0 35-16,0 0-84 16,95 24-36-16,-46-15 24 15,7-7-53-15,2 4-7 16,1-6-12-16,0 3-22 15,4-3-26-15,-7 0-159 16,9 0-141-16,-16 0-24 16,-16 0-579-16</inkml:trace>
  <inkml:trace contextRef="#ctx0" brushRef="#br0" timeOffset="783">522 2014 1661 0,'0'0'525'16,"0"0"-433"-16,0 0 68 16,0 0 70-16,0 0-88 15,0 0-91-15,0 0-50 16,30-25-1-16,2 17 21 15,5 2-21-15,2 1 0 0,4 5 21 16,-1 0-15 0,-5 7 9-16,-5 14-5 0,-10 5 1 15,-8 7 37-15,-14 8-41 16,0 3-7-16,-6 7 45 16,-27-1-24-16,-7-1-8 15,1-2 7-15,-7-3-11 16,4-5 51-16,2-6-47 15,8-7-4-15,5-7 30 16,7-6-38-16,11 0 25 16,6-7-26-16,3 2 0 15,0 1 13-15,0 3-13 16,20 1 0-16,9-2 12 0,4-3-12 16,6-2 0-1,4 0-6-15,-1-6 6 0,7 0-8 16,3 0-34-16,1 0-27 15,26-20-130-15,-14-10-187 16,-10-4-252-16</inkml:trace>
  <inkml:trace contextRef="#ctx0" brushRef="#br0" timeOffset="1246">1210 434 1612 0,'0'0'373'0,"0"0"-179"16,0 0 26-16,0 0-31 15,0 0-28-15,0 0-5 16,0 0-64-16,56 166-33 16,-18-88-18-16,6 7-5 0,8 8 55 15,1 6-89-15,2 7 10 16,-7 3 24-16,-1 9-26 15,-7 5 20-15,-14-2-16 16,-17 9-4-16,-9 0 21 16,0 0-31-16,-32-4 0 15,-11-5 12-15,-10-6-12 16,-6-12-7-16,4-9-42 16,5-8-26-16,8-21-29 15,10-18-157-15,12-14-245 16,9-25-185-16</inkml:trace>
  <inkml:trace contextRef="#ctx0" brushRef="#br0" timeOffset="1977">211 663 907 0,'0'0'263'0,"0"0"-112"16,0 0-59-16,0 0 70 16,0 0-27-16,0 0-40 15,0 0-19-15,-38 18 14 16,21 11 62-16,0 18-35 16,-5 28-3-16,-4 48 4 15,3 54-12-15,-4 52-5 0,4 24 8 16,14-20-18-1,9-23 6-15,0-33-58 0,0-34-18 16,16-27 21 0,0-27-20-16,6-13-10 0,6 10-12 15,7 1 0-15,15 6-10 16,1-18-62-16,28-14-224 16,-13-27-322-16,-10-10-692 0</inkml:trace>
  <inkml:trace contextRef="#ctx0" brushRef="#br0" timeOffset="3013">1600 0 1235 0,'0'0'309'0,"0"0"-181"16,0 0-20-16,0 0 43 15,0 0 40-15,0 0-56 16,0 0-43-16,-10 3 33 16,1 18 6-16,-5 8-69 15,-3 12 7-15,-3 10-19 16,-2 2-12-16,-1 1 8 16,0 0-22-16,3-6 0 15,4-7 36-15,4-11-60 16,4-10 9-16,8-9 15 0,0-5-17 15,0-2 7 1,0-4-8-16,0 0-5 0,17 0 30 16,8 0-31-16,12 0 1 15,5-10 19-15,1-1-19 16,-1 0 0-16,-2-1-1 16,-4 3 0-16,-7 3 8 15,-6 3-8-15,-6 0-14 16,-8 3-1-16,1 0-31 15,-6 0-18-15,-4 0-53 16,3 0-13-16,-3 0 4 16,0 0-39-16,0 0 48 0,0-6-30 15,0-7 27 1,0-2 54-16,0-4 47 0,0-1 16 16,-7-3-10-16,4 1 26 15,-4-2 11 1,1 0 84-16,0 5 36 0,3 1 4 15,0 9 4-15,3 3-3 16,0 6 37-16,0 0-80 16,0 9-41-16,0 26-4 15,0 13-3-15,0 13-1 16,0 7-27-16,0 6-12 16,0-1 12-16,0 1-30 15,0-7 0-15,0-4-1 16,0 2-86-16,0-21-256 15,0-9-534-15</inkml:trace>
</inkml:ink>
</file>

<file path=ppt/ink/ink6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8:19:06.240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803 1030 1495 0,'0'0'211'15,"0"0"-159"-15,0 0-37 16,0 0 68-16,0 0 90 16,0 0-92-16,-54-109 6 15,37 89 71-15,0 2-21 16,-2 3-23-16,-7 3 11 15,-11 6-40-15,-8 6-17 0,-7 0-67 16,-4 4 23-16,-3 23 16 16,0 10-11-16,1 13 14 15,-1 12-9-15,2 11-2 16,6 14 31-16,4 7-54 16,9 9 24-16,10-3 3 15,12 1-9-15,13-11 21 16,3-7-39-16,0-3 22 15,30-15 6-15,5-7-37 16,7-11 22-16,6-8-22 16,6-13 0-16,8-14 2 15,11-12-2-15,5 0-15 16,7-12-30-16,24-35-156 0,-21 4-146 16,-16 1-483-16</inkml:trace>
  <inkml:trace contextRef="#ctx0" brushRef="#br0" timeOffset="488">791 704 1487 0,'0'0'507'0,"0"0"-424"15,0 0-50-15,0 0 45 16,0 0 85-16,0 0-39 16,0 0-100-16,131-128-12 15,-92 86 79-15,4-11-9 16,-7 7 17-16,-4 4-30 0,-9 5-5 16,-6 7 50-16,-11 9-59 15,-3 7-4-15,-3 8 53 16,0 6-50-16,0 0-16 15,0 12-36-15,0 32-2 16,0 20 45-16,-6 19-45 16,-3 9 0-16,1 0-1 15,8-1 1-15,0 17-144 16,0-20-351-16,0-15-314 0</inkml:trace>
  <inkml:trace contextRef="#ctx0" brushRef="#br0" timeOffset="916">1138 2070 2111 0,'0'0'287'0,"0"0"-212"15,0 0 29-15,-26 153 112 0,3-96-72 16,0 1-86-16,-3 4-11 15,2-9 56-15,9-8-46 16,1-6-20-16,8-20-8 16,3-1-14-16,3-9 7 15,0-3-13-15,0-6-8 16,20 0 13-16,6 0-14 16,6 0-12-16,4 0-14 15,4 0-40-15,-1 0-76 16,7 6-185-16,-7 1-215 15,-10 1-70-15</inkml:trace>
  <inkml:trace contextRef="#ctx0" brushRef="#br0" timeOffset="1146">1308 2345 1822 0,'0'0'556'0,"0"0"-439"15,0 0 35-15,0 0 112 16,-3 170-86-16,3-90-106 16,0 6 16-16,0-1-67 15,0-8-9-15,0-7 8 16,0-12-20-16,0-6-23 16,0-15-49-16,0-9-173 15,0-9-337-15,0-19-531 0</inkml:trace>
  <inkml:trace contextRef="#ctx0" brushRef="#br0" timeOffset="1519">2281 1343 1597 0,'0'0'711'0,"0"0"-677"0,0 0-25 16,0 0 48-16,105-151 47 16,-73 98-19-16,4-8-85 15,-4-4 0-15,-4 7 37 16,-13 4 29-16,-5 15 37 15,-10 19 24-15,0 14-31 16,0 6 49-16,0 18-100 16,-3 35-38-16,-10 20 44 15,-4 15-42-15,5 6-4 16,-2 4-5-16,5-7-17 16,4-5-5-16,-1 14-230 0,3-20-396 15,-3-19-296-15</inkml:trace>
  <inkml:trace contextRef="#ctx0" brushRef="#br0" timeOffset="1738">2222 1944 1761 0,'0'0'696'0,"0"0"-607"15,0 0 3-15,0 0 156 16,0 0-84-16,0 0-86 16,210 11-37-16,-151-11-41 0,-5-3-14 15,19 3-118-15,-21 0-234 16,-10 0-438-16</inkml:trace>
  <inkml:trace contextRef="#ctx0" brushRef="#br0" timeOffset="2113">2539 2260 1787 0,'0'0'512'0,"0"0"-414"16,0 0 22-16,0 0 61 15,0 0-34-15,0 0-86 16,0 0-39-16,79 0 5 15,-36 0 32-15,2 0-44 0,-2 0 41 16,-7 0 34-16,-17 21-25 16,-9 19-29-16,-10 10-2 15,-10 12 2-15,-25 9 3 16,-11 2-38-16,-4 0-1 16,7-8 9-16,9-13-3 15,9-6 36-15,16-16-41 16,9-7 0-16,0-4 2 15,3-7-3-15,23 1-2 16,13-10-22-16,12-3-22 16,6 0 4-16,9-3-106 0,10-21 10 15,25-23-176 1,-19 3-503-16,-13-1-977 0</inkml:trace>
  <inkml:trace contextRef="#ctx0" brushRef="#br0" timeOffset="2440">2948 741 2242 0,'0'0'304'16,"0"0"-191"-16,0 0-62 0,0 0 155 15,0 0 12-15,203 130-99 16,-121-35-22-16,17 41-84 16,1 40 43-16,-4 39 34 15,-17 14-54-15,-33-11 24 16,-34-17-35-16,-12-50-14 16,0-34 16-16,-20-31-27 15,-6-13-69-15,-6 7 24 16,-10-3-59-16,-14 5-23 15,-10-4-95-15,-39-14-290 16,14-17-131-16,9-16-776 0</inkml:trace>
  <inkml:trace contextRef="#ctx0" brushRef="#br0" timeOffset="2824">1956 733 1647 0,'0'0'240'16,"0"0"-147"-16,-79 274 20 15,56-21 153-15,14 41 10 16,9 12-7-16,9-25-140 16,31-51-13-16,13-33-23 15,2-44-49-15,-2-43-20 16,-5-31-24-16,9-18-14 15,11 8-11-15,17 4-145 16,37 1-188-16,-28-18-349 16,-15-21-1228-16</inkml:trace>
  <inkml:trace contextRef="#ctx0" brushRef="#br0" timeOffset="3289">3590 0 1903 0,'0'0'363'0,"0"0"-266"16,0 0 22-16,0 0 136 15,0 0-67-15,-6 194-94 16,-18-121-21-16,-5 3-62 15,3 2 41-15,0-13 2 16,2-16-30-16,12-10 27 16,9-16-50-16,3-11 16 15,0-5-2-15,0-7-15 16,12 0 0-16,18 0 0 16,5 0 7-16,8 0-19 0,-1 0-36 15,6 0-39-15,3 10-146 16,-8 5-249-1,-13-3-231-15</inkml:trace>
  <inkml:trace contextRef="#ctx0" brushRef="#br0" timeOffset="3447">3823 317 2264 0,'0'0'318'15,"0"257"-221"-15,0-51-88 0,0-14-9 16,-6-39-595-16</inkml:trace>
</inkml:ink>
</file>

<file path=ppt/ink/ink6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8:19:46.696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465 517 1483 0,'0'0'316'15,"0"0"-215"-15,0 0 32 16,0 0 84-16,0 0-33 0,0 0-51 15,0 0-63-15,-170-71-25 16,132 71 43-16,-6 27-40 16,1 15 1-16,1 13 20 15,4 17-24-15,5 10-12 16,7 6-5-16,9 4 9 16,11-6 29-16,6-13-66 15,0-12 17-15,26-11 13 16,10-14-20-16,13-13-10 15,7-11-1-15,12-12-26 16,11 0-22-16,26-18-214 16,-17-12-205-16,-13 1-268 0</inkml:trace>
  <inkml:trace contextRef="#ctx0" brushRef="#br0" timeOffset="510">852 117 1600 0,'0'0'304'15,"0"0"-129"-15,0 0-80 16,0 0 79-16,0 0-24 15,0 0-55-15,0 0-35 16,82-110-32-16,-47 110 6 0,2 0-1 16,-7 15-9-16,-7 15 15 15,-17 5-38-15,-6 3 10 16,0 3 16-16,-11-1-27 16,-14-6 0-16,-1-4 0 15,3-8 8-15,3-9 10 16,11-5-18-16,1-3 0 15,8-5-7-15,0 0-4 16,0 0-4-16,20 2 15 16,3 4-6-16,7 3-9 15,-4 6 0-15,-3 5 15 16,-3 4-11-16,-7 5 25 0,-7 4-14 16,-6-1 12-1,0 3 6-15,0-2 43 0,-22-7-42 16,-6-2-1-16,-1-7 18 15,4-5-27-15,-6-5-1 16,9-3-8-16,-4 3-48 16,-6 16-108-16,4 0-370 15,6 2-355-15</inkml:trace>
  <inkml:trace contextRef="#ctx0" brushRef="#br0" timeOffset="888">728 1466 1798 0,'0'0'359'15,"0"0"-268"-15,0 0 98 16,0 0 74-16,0 0-45 16,-108 192-173-16,82-154-24 15,6 3 32-15,1-6-30 16,8-5-6-16,5-10-5 0,3-5-11 16,3-3 22-1,0 0-23-15,0-9 0 0,3 3 15 16,17-6-15-16,6 4-1 15,10-4 0-15,-1 0-20 16,9 0 15-16,-2 2-124 16,7 9-98-16,-9-3-245 15,-15 5-218-15</inkml:trace>
  <inkml:trace contextRef="#ctx0" brushRef="#br0" timeOffset="1100">833 1736 1664 0,'0'0'525'0,"0"0"-408"15,0 0 76-15,0 0 78 16,0 0-89-16,-43 190-61 16,37-131-119-16,-2-3 5 15,5 2-7-15,0-4-3 16,0 2-85-16,0 3-194 15,-4-6-261-15,4-18-185 0</inkml:trace>
</inkml:ink>
</file>

<file path=ppt/ink/ink6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8:19:42.258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504 961 1362 0,'0'0'242'16,"0"0"-162"-16,0 0-18 16,0 0 36-16,0 0 60 15,0 0-36-15,0-99-44 16,0 85 49-16,-11 2-20 15,-6-1-12-15,-2 5-5 16,-4-1-49-16,-3 6 30 16,-7 3-26-16,-2 0-17 15,-5 0 62-15,-5 16-60 16,-1 15-24-16,-1 7 46 0,1 10-46 16,7 8 27-16,7 6-13 15,9 9-7-15,10 2 51 16,6-2-56-16,7 0-8 15,0-12 48-15,16-4-42 16,11-9 2-16,8-9 5 16,4-5-12-16,7-13 26 15,4-8-27-15,5-8-29 16,1-3-8-16,3 0-108 16,-3-20-112-16,13-19-121 15,-18 0-318-15,-8 5-936 0</inkml:trace>
  <inkml:trace contextRef="#ctx0" brushRef="#br0" timeOffset="361">706 410 1731 0,'0'0'287'0,"0"0"-174"16,0 0-58-16,0 0 20 15,0 0 101-15,0 0-18 16,0 0-108-16,158-63-1 0,-136 69 5 16,-13 22-25-1,-9 6 51-15,0 14-54 0,-9 1 2 16,-21 7 26-16,-2-4-30 15,-1-4 13-15,7-7-20 16,9-9 0-16,8-8 15 16,9-3-32-16,0-5 0 15,20-5-1-15,15-3-10 16,15-2-66-16,24 0-168 16,-12 0-355-16,-5 3-330 0</inkml:trace>
  <inkml:trace contextRef="#ctx0" brushRef="#br0" timeOffset="754">856 1629 1662 0,'0'0'347'0,"0"0"-234"16,0 0 30-16,0 0 139 16,0 0-54-16,0 0-148 0,0 0-13 15,-91 185-10 1,68-139-10-16,-3 0 21 0,10-8-41 15,2-5 2-15,8-16-11 16,3 0-8-16,3-5-10 16,0-6 0-16,0 0 6 15,12 1-7-15,12-4 1 16,5-2-1-16,3-1-11 16,1 5-91-16,16 6-96 15,-7 1-160-15,-8 2-352 0</inkml:trace>
  <inkml:trace contextRef="#ctx0" brushRef="#br0" timeOffset="993">955 1935 1876 0,'0'0'502'15,"0"0"-404"-15,0 0 18 16,-34 159 125-16,28-100-99 16,3 3-106-16,3-3 1 15,-3-4-37-15,0 0-20 16,0-12 12-16,3-2-141 16,-5 4-120-16,2-13-294 15,3-9-226-15</inkml:trace>
  <inkml:trace contextRef="#ctx0" brushRef="#br0" timeOffset="1375">1659 888 1706 0,'0'0'324'0,"0"0"-257"16,0 0-45-16,0 0 165 15,95-170-71-15,-70 124-66 16,-2 1 19-16,-3 12-11 15,-10 7 43-15,-3 14 14 16,-7 12-21-16,0 0 3 16,0 32-79-16,0 25 27 15,0 10 13-15,-7 10-41 16,0 1-16-16,1-5-1 16,6-4-66-16,0 18-171 15,0-18-416-15,0-15-238 0</inkml:trace>
  <inkml:trace contextRef="#ctx0" brushRef="#br0" timeOffset="1606">1632 1484 1844 0,'0'0'476'0,"0"0"-419"16,0 0 34-16,0 0 23 0,0 0-21 16,0 0-93-1,0 0-8-15,213 3-114 0,-154-3-229 16,-14 15-203-16,-11 0-1020 16</inkml:trace>
  <inkml:trace contextRef="#ctx0" brushRef="#br0" timeOffset="1960">1737 1919 1580 0,'0'0'378'0,"0"0"-225"15,0 0-97-15,0 0 109 16,0 0 42-16,0 0-130 0,0 0-28 15,118-2 26 1,-92 2-2-16,-6 0 12 0,-7 18-25 16,-9 9-26-16,-4 8 35 15,0 10-45-15,-17 1-9 16,-9 5 31-16,-4-5-46 16,4-4 1-16,3-4 1 15,9-11 7-15,11-9-5 16,3-5-4-16,0 3 0 15,8-10-16-15,21 0-17 16,13-6-21-16,18 0-10 16,5-12-107-16,11-11 62 15,21-19-382-15,-18 9-159 0,-14-2-882 16</inkml:trace>
  <inkml:trace contextRef="#ctx0" brushRef="#br0" timeOffset="2277">2287 592 1820 0,'0'0'368'16,"0"0"-288"-16,0 0 102 15,0 0 45-15,0 0-18 0,135 188-97 16,-90-93-9-16,1 14 3 16,-4 11-56-16,-2 6-1 15,-7 5 50-15,-13 1-68 16,-14 4-4-16,-6-6-26 16,0-4 1-16,-30-8-2 15,-8-12-57-15,-9-9-54 16,-25 7-42-16,13-20-308 15,4-19-264-15</inkml:trace>
  <inkml:trace contextRef="#ctx0" brushRef="#br0" timeOffset="2854">1524 571 1232 0,'0'0'310'0,"0"0"-171"16,0 0-11-16,0 0 93 16,0 0-22-16,-114 187-10 15,78-50-27-15,-1 44-31 0,9 33 51 16,8 7-89-16,14-16-11 15,6-48-10-15,0-49-58 16,9-21 17-16,11-14-26 16,5 10 4-16,15 5-18 15,5 1 6-15,12-10-80 16,31-3-44-16,-15-19-240 16,-8-22-417-16</inkml:trace>
  <inkml:trace contextRef="#ctx0" brushRef="#br0" timeOffset="3410">2756 0 1702 0,'0'0'391'15,"0"0"-258"-15,0 0-49 16,0 0 143-16,0 0-56 16,0 0-89-16,0 0-4 15,-31 91-50-15,6-44 11 16,-1 1 21-16,0-8-40 15,6-7-19-15,4-10 25 16,10-6-19-16,1-11 17 16,5-2-24-16,0-4 0 0,0 0 9 15,23 0-9-15,4 0-9 16,5 0 8-16,4-4-27 16,1 2 27-16,-2 2-79 15,-2 0-47-15,-4 0-16 16,-2 8-172-16,-1 7-157 15,-9 0-48 1,-2-6-848-16</inkml:trace>
  <inkml:trace contextRef="#ctx0" brushRef="#br0" timeOffset="3585">2952 88 1450 0,'0'0'354'0,"0"0"-148"16,0 0-18-16,0 0 85 15,0 0-74-15,0 188-53 16,0-108-111-16,0 3-7 16,0-1-28-16,0 30-124 15,0-17-247-15,0-20-572 0</inkml:trace>
</inkml:ink>
</file>

<file path=ppt/ink/ink6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8:19:48.888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345 350 1156 0,'0'0'257'0,"0"0"-126"15,0 0 38-15,0 0 2 16,0 0 34-16,0 0-41 15,-159 166 0-15,125-75-12 16,2 18-57-16,-1 8 5 16,4 7-12-16,5 0-28 15,9-9-9-15,4-12-41 16,11-12 5-16,0-15-15 0,0-13-1 16,17-13-67-16,22-3-139 15,-2-18-252-15,-5-10-128 0</inkml:trace>
  <inkml:trace contextRef="#ctx0" brushRef="#br0" timeOffset="362">441 821 1624 0,'0'0'268'0,"0"0"-235"15,0 0-17-15,0 0 121 16,82-150-17-16,-59 106-46 16,-1-3-21-16,-5 6 5 15,-5 9 65-15,-1 8-34 16,-8 9 7-16,-3 15 57 15,0 0-60-15,0 18-38 16,0 32-32-16,0 15 7 16,0 8 19-16,0 9-49 15,0 0 0-15,0-13-6 0,0-4-42 16,0-3-124 0,0 6-178-16,0-18-228 0,0-8-228 0</inkml:trace>
  <inkml:trace contextRef="#ctx0" brushRef="#br0" timeOffset="597">395 1278 1833 0,'0'0'389'16,"0"0"-254"-16,0 0-70 15,0 0 109-15,0 0-4 16,0 0-83-16,0 0-16 0,180 27-71 16,-127-27-8-16,1 0-23 15,9 8-205-15,-13 4-327 16,-18 4-296-16</inkml:trace>
  <inkml:trace contextRef="#ctx0" brushRef="#br0" timeOffset="947">461 1697 1758 0,'0'0'381'0,"0"0"-273"16,0 0-88-16,0 0 90 15,0 0 35-15,0 0-42 16,0 0-90-16,107 0 11 16,-78 0 40-16,-6 8 6 15,-3 16 24-15,-13 5-43 16,-7 10-9-16,0 2 25 16,-7 7-52-16,-19-1 2 15,0-4-1-15,0-4-8 16,7-7 5-16,8-5-5 15,8-10 5-15,3-4-13 0,0-5-13 16,6-8-32 0,27 0-33-16,30-17-174 0,-9-10-284 15,0-2-245-15</inkml:trace>
  <inkml:trace contextRef="#ctx0" brushRef="#br0" timeOffset="1299">804 643 1879 0,'0'0'297'0,"0"0"-187"16,0 0 53-16,68 161 95 15,-37-93-101-15,0 9-54 16,3 5-33-16,2 3-25 16,-7 6 52-16,0 7-65 15,-6 3-22-15,-6 4 46 16,-10 3-31-16,-7 5 1 16,0-4-11-16,-20 1-14 15,-10-8-2-15,-5-16-14 16,-1-13-21-16,2-14 35 15,8-15-76-15,10-17-16 16,-4-6-156-16,11-10-269 16,-2-9-53-16</inkml:trace>
  <inkml:trace contextRef="#ctx0" brushRef="#br0" timeOffset="1728">1214 0 1669 0,'0'0'306'0,"0"0"-226"16,0 0 55-16,0 0 113 16,0 0-82-16,0 0-65 15,0 0-48-15,-40 113-9 16,10-52-2-16,-5-3-3 16,-1-2 12-16,10-11-51 15,6-9 0-15,9-13 27 16,5-11-26-16,6-4 7 15,0-5 0-15,3 0-7 16,20-3 19-16,11 0-20 16,1 0 0-16,4 0 3 15,4 0-3-15,-1 0-32 0,1 0-86 16,4 0-73 0,-9 7-108-16,-11 7-401 0</inkml:trace>
  <inkml:trace contextRef="#ctx0" brushRef="#br0" timeOffset="1933">1367 205 211 0,'0'0'1732'15,"0"0"-1472"-15,0 0-112 16,0 0 51-16,-10 226-13 0,10-144-97 15,-3 0-89-15,-3 3-25 16,-5 29-106-16,2-18-220 16,-5-17-522-16</inkml:trace>
</inkml:ink>
</file>

<file path=ppt/ink/ink6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8:19:52.312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402 1081 1407 0,'0'0'184'0,"0"0"-134"16,0 0-15-1,0 0 27-15,116-150 7 0,-85 100-38 16,3-7-14-16,-8 2 38 16,0 1 0-16,-7 10 39 15,-8 10 44-15,-5 12-9 16,-3 13-15-16,-3 9 21 16,0 4-39-16,0 34 2 15,0 20-37-15,-3 16-32 16,-3 8 6-16,6 2-35 15,0-5 0-15,0-5-70 0,0 18-86 16,3-28-326 0,3-11-283-16</inkml:trace>
  <inkml:trace contextRef="#ctx0" brushRef="#br0" timeOffset="227">452 1404 1894 0,'0'0'341'0,"0"0"-227"16,0 0-7-16,0 0 7 0,0 0-21 15,0 0-68-15,179 24-25 16,-113-18-147-16,-13 4-344 15,-11 1-342-15</inkml:trace>
  <inkml:trace contextRef="#ctx0" brushRef="#br0" timeOffset="572">498 1871 1813 0,'0'0'481'0,"0"0"-428"16,0 0 20-16,0 0 58 0,0 0-18 15,0 0-86-15,0 0-1 16,173 0-15-16,-127 0 1 16,-4 15 12-16,-12-2 16 15,-10 12-15-15,-17 6 36 16,-3 11-19-16,-3-2-4 15,-27 13 14-15,-2-7-34 16,-5-2 27-16,9-5-8 16,8-7-29-16,6-6 11 15,11-8-19-15,3-7-1 16,0-5-8-16,29-6-92 16,14 0-85-16,46-13-100 0,-11-18-367 15,-2 1-604-15</inkml:trace>
  <inkml:trace contextRef="#ctx0" brushRef="#br0" timeOffset="922">1116 692 2022 0,'0'0'393'16,"0"0"-277"-16,0 0-64 0,0 0 142 15,0 0 17-15,96 159-117 16,-57-87-30-16,7 10 1 16,2 9-2-16,-2 6 31 15,-4 6-69-15,-2 5 1 16,-4 8 32-16,-13-1-32 15,-6 2 4-15,-17-2-18 16,0-3-11-16,-17-8-1 16,-19-13-30-16,-2-5-51 15,-2-22-33-15,-2-5-82 16,-15-2-263-16,12-14-232 16,2-13-821-16</inkml:trace>
  <inkml:trace contextRef="#ctx0" brushRef="#br0" timeOffset="1652">387 630 1358 0,'0'0'282'16,"0"0"-148"-16,0 0 16 15,0 0 45-15,0 0-15 0,-181 223-4 16,133-101-49-16,-2 37-2 16,1 42 6-16,12 4-46 15,18-28 10-15,16-41-61 16,3-45-22-16,0-17 25 15,16 10-31-15,21 6-12 16,11 4-3-16,9-14-46 16,5-9-71-16,26 5-111 15,-17-20-112-15,-8-12-235 0</inkml:trace>
  <inkml:trace contextRef="#ctx0" brushRef="#br0" timeOffset="2185">1745 0 1433 0,'0'0'255'0,"0"0"-169"16,0 0-22-16,0 0 103 15,0 0 57-15,0 0-47 16,0 0-101-16,-55 103-10 16,19-46 32-16,-7-5-49 15,7-2 21-15,4-5-1 16,4-10-17-16,13-12-1 0,8-8-20 15,7-11-10 1,0 3 6-16,0-7-25 0,10 0-2 16,22 0 1-16,8 0 0 15,10 0-1-15,-2 0-73 16,1-2-75-16,4 2-86 16,-18 0-279-16,-12 0-136 0</inkml:trace>
  <inkml:trace contextRef="#ctx0" brushRef="#br0" timeOffset="2372">1837 237 2009 0,'0'0'519'15,"0"0"-427"-15,-30 249 29 16,18-129-12-16,-2 4-44 15,-3 50-65-15,8-30-329 16,-4-20-1955-16</inkml:trace>
</inkml:ink>
</file>

<file path=ppt/ink/ink6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8:20:20.742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0 2340 0,'0'0'463'0,"0"0"-433"16,0 0 104-1,0 0 53-15,0 0-112 16,0 0-75-16,0 0-145 0,20 79-226 16,-14-45-464-16</inkml:trace>
</inkml:ink>
</file>

<file path=ppt/ink/ink6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8:20:20.903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0 2550 0,'0'0'388'0,"0"0"-185"16,0 0-47-1,0 0-138-15,0 0-18 0,0 0-373 16,0 0-987-16</inkml:trace>
</inkml:ink>
</file>

<file path=ppt/ink/ink6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8:20:15.551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27 394 1835 0,'0'0'257'0,"0"0"-169"16,0 0 20-16,0 0 114 16,0 0-58-16,0 0-65 15,0 0-35-15,-18 62-55 16,18 8 28-16,0 26 32 16,-5 15-35-16,2 10 20 15,3-7-39-15,0-7 4 16,0-19 17-16,0-17-36 0,0-18 1 15,0-16-1 1,0-15 6-16,0-16 12 0,0-6-17 16,0-4 15-16,3-32 16 15,5-25-32-15,-2-14-1 16,0-18 1-16,-3-13 0 16,-3-5-1-16,0-7 1 15,0 3 0-15,0 6-9 16,0 11 15-16,0 24-7 15,0 18 1-15,0 22 0 16,0 16 27-16,4 9-27 16,19 5 0-16,6 4 25 15,10 0-24-15,4 0 9 16,2 10-10-16,6 5 0 16,-6-3 8-16,1-1-8 0,2-3 0 15,5-3-5-15,2-5 5 16,1 0-39-16,-2 0-127 15,-6 0-148-15,-11-5-331 16,-19 4-697-16</inkml:trace>
  <inkml:trace contextRef="#ctx0" brushRef="#br0" timeOffset="251">51 902 1844 0,'0'0'501'0,"0"0"-375"15,0 0-45-15,0 0 60 16,0 0 37-16,0 0-98 16,0 0-12-16,143 1-6 15,-81-9-48-15,0-1-5 16,4 3-9-16,-4 4-124 15,11 2-132-15,-22 0-355 16,-11 0-275-16</inkml:trace>
  <inkml:trace contextRef="#ctx0" brushRef="#br0" timeOffset="500">80 1348 1943 0,'0'0'508'15,"0"0"-466"-15,0 0 49 16,0 0 49-16,0 0 21 16,0 0-23-16,0 0-71 15,161 16-34-15,-109-16-14 16,1 0-17-16,4 0-2 15,22 0-166-15,-13 0-166 16,-10 0-324-16</inkml:trace>
  <inkml:trace contextRef="#ctx0" brushRef="#br0" timeOffset="875">816 795 1932 0,'0'0'465'0,"0"0"-409"0,0 0-55 16,0 0 145-16,0 0 29 16,0 0-62-16,0 0-19 15,161 153-50-15,-109-111 6 16,4 1 0-16,-1-4-26 16,-2-4 10-16,-4-6-34 15,-10-5 0-15,-13-4-6 16,-3-5-152-16,-10-6-110 15,-2-6-67-15,-5-3-164 16,-6 0-373-16</inkml:trace>
  <inkml:trace contextRef="#ctx0" brushRef="#br0" timeOffset="1107">1301 744 1854 0,'0'0'380'16,"0"0"-212"-16,0 0 8 15,0 0 66-15,0 0-61 16,-119 176-101-16,81-112-3 16,-4 6-59-16,-5-2-18 0,4-4 8 15,8-5-8 1,5 3-107-16,10-15-202 0,8-12-417 0</inkml:trace>
  <inkml:trace contextRef="#ctx0" brushRef="#br0" timeOffset="3506">1842 344 160 0,'0'0'1486'0,"0"0"-1305"16,0 0-124-16,0 0 9 15,0 0 76-15,0 0 5 16,0 0-92-16,-26-109-54 16,49 95 29-16,2 3-14 15,7 0 11-15,5 5-27 16,5 6 0-16,1 0 18 15,-1 0-18-15,1 21 0 16,-7 9 13-16,1 2-13 16,-11 7-1-16,-7 5 1 15,-10 0 0-15,-6 3-2 16,-3-2 2-16,0-2 0 16,-18-2 15-16,-12-2-15 0,1-7 6 15,-1-1 6-15,4-14 3 16,6-4 34-16,0-3-20 15,8-4 4-15,1-3 28 16,5 0-15-16,3-3-1 16,3 0-18-16,0 0-17 15,0 0 17-15,0 0-27 16,0 0 0-16,0 0-1 16,0 0-5-16,0 0-13 15,0 0 8-15,6 0 11 16,8 0-9-16,1 0 10 15,2 0-1-15,3 0 7 0,-4 0-7 16,4 0-1-16,-3 0 1 16,1 0 0-16,-1 0 1 15,-3 3-1-15,2-1-6 16,-7 2 6-16,5-2 0 16,-8 2 0-16,0-2 0 15,2-2 0-15,-8 5 0 16,3-5 0-16,-3 0 0 15,0 0 5-15,0 0-5 16,0 0 1-16,0 0-1 16,0 0 0-16,0 0 9 15,0 0-9-15,0 0-1 16,0 0 0-16,0 0 1 0,0 0 9 16,0 0-8-1,0 0 8-15,0 0 20 0,0 0-28 16,0 0-1-16,0 0 0 15,0 0 0-15,0 0-6 16,0 0 6-16,0 0 0 16,0 0 4-16,0 0-4 15,3 0 0-15,0 1-2 16,3 6 2-16,5-1-3 16,-2-2 3-16,4 5 0 15,-4 1 14-15,2 1-14 16,-2-1-9-16,2-4 9 15,-5 3 0-15,-3-7-3 16,1 5 3-16,-4-6 0 16,4-1 8-16,-4 0-7 15,0 0-1-15,0 0 8 0,0 0-7 16,0 0 20-16,0 0-20 16,0 0 10-16,0 0 23 15,0 0-25-15,0 0 4 16,0 0-13-16,0 0 2 15,0 0 7-15,0 0-9 16,0 0 0-16,0 0 0 16,0 5 0-16,3-3 0 15,0 4-6-15,3-3 6 16,-6-2-5-16,0-1 5 16,3 0 0-16,-3 0 15 15,0 0-15-15,0 0 15 0,0 0 0 16,0 0-14-16,0 0 33 15,0 0-34-15,0 0 0 16,0 0 0-16,0 0 1 16,0 0-1-16,0 0 0 15,0 0 1-15,0 0 5 16,0 0-6-16,0 0 0 16,0 0 12-16,0 0-12 15,0 0 0-15,0 0 0 16,0 0 0-16,0 0 10 15,0 0-10-15,0 0 0 16,0 0-1-16,0 0 1 16,0 0 0-16,0 0-11 15,0 0 11-15,0 0 6 0,0 0-6 16,0 0 0-16,0 0 8 16,0 0-8-16,0 0 0 15,0 0 0-15,0 0 0 16,0 0 12-16,0 0-12 15,0 0-42-15,-3 5-38 16,-13-5-288-16,0 0-956 0</inkml:trace>
  <inkml:trace contextRef="#ctx0" brushRef="#br0" timeOffset="4174">2136 74 1121 0,'0'0'637'0,"0"0"-549"16,0 0-31-16,0 0 139 16,0 0 73-16,0 0-49 15,0 0-125-15,-20-74-32 0,20 74 26 16,0 0-7-16,0 0-14 16,0 0-38-16,0 0-14 15,0 0 30-15,-3 6-44 16,0 7 4-16,-4 6 21 15,1 4-12-15,3 0 13 16,-8 4-16-16,5 2-6 16,-3 4 26-16,-8 8-31 15,0 7 7-15,-2 7 9 16,-4 8-17-16,0 1 15 16,0-5-7-16,7-6-7 15,5-9 8-15,5-11-9 0,6-10-1 16,0-8 1-1,0-5 0-15,0-6 16 0,6 2-10 16,14-1 5-16,4-5 22 16,5 0-31-16,7 0 14 15,4 0-4-15,2 0-10 16,7-6 8-16,3 1-9 16,7 5-1-16,3 0 7 15,0 0-7-15,4 0 0 16,-10 0-1-16,-4 11-7 15,-10-7 1-15,-12 3-27 16,-13-6-53-16,-8-1-27 16,-6 0-57-16,-3 0-17 15,0 0-93-15,0-17-237 16,-3-6 132-16,-10-1-355 0</inkml:trace>
  <inkml:trace contextRef="#ctx0" brushRef="#br0" timeOffset="4438">2558 229 1298 0,'0'0'352'16,"0"0"-142"-16,0 0 140 15,0 0-5-15,0 0-38 16,0 0-159-16,0 0-94 16,-59 33-5-16,56 34 23 15,3 27 21-15,0 21-36 16,0 12-17-16,0 3 22 15,0-6-44-15,0-10-3 0,0-11 21 16,0-17-35 0,0-15 10-16,0-18-11 0,0-11-8 15,0-13-1-15,0-6-79 16,-3-13-108-16,-14-6-318 16,1-4-583-16</inkml:trace>
  <inkml:trace contextRef="#ctx0" brushRef="#br0" timeOffset="4933">241 1738 1618 0,'0'0'375'16,"0"0"-264"-16,0 0-90 15,0 0 168-15,0 0 27 16,0 0-48-16,0 0-36 0,225 2-35 16,-140 4 28-16,24 0-56 15,38-3 2-15,49-3 8 16,46 0-35-16,14-9-4 16,-17-15-22-16,-30 1 3 15,-55 5 22-15,-33 7-37 16,-33 3 0-16,-19 1 0 15,4 5-6-15,-8-5 1 16,-6 4-1-16,-19 3 0 16,-18 0 12-16,-12 0-12 15,-3 0-21-15,-7 0-33 16,3-11-101-16,3-4-389 16,-3-5-906-16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7:46:33.390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0 2926 0,'0'0'267'0,"0"0"-267"15,0 0-184-15,0 0-823 0</inkml:trace>
</inkml:ink>
</file>

<file path=ppt/ink/ink6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8:20:22.790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70 195 1467 0,'0'0'262'0,"0"0"-170"16,0 0 35-16,0 0 99 15,0 0-51-15,0 0-61 16,-20-15-7-16,20 15-39 15,0 0-1-15,0 0-20 16,0 15-16-16,0 29 12 16,0 25-20-16,0 19-2 15,-9 18 17-15,-2 6-23 16,-1-7 5-16,6-5-20 0,-2-11 0 16,8-18 23-1,0-12-23-15,0-18 0 0,0-11 4 16,0-13-2-16,0-5 14 15,0-6 4-15,8 0-13 16,1-4 45-16,8 3-43 16,8-4 11-16,9 2 20 15,8-3-25-15,10 0 2 16,4 0-10-16,-1 0-6 16,1 0 12-16,-7 0-13 15,-7 0 0-15,-5 0-14 16,-7 0-97-16,-1 0-110 15,-6 0-308-15,-7 0-272 0</inkml:trace>
  <inkml:trace contextRef="#ctx0" brushRef="#br0" timeOffset="864">934 708 9 0,'0'0'1940'0,"0"0"-1609"16,0 0-159-16,0 0 14 16,0 0-64-16,-190-27 1 0,155 45-74 15,2 19-30-15,10 5 7 16,6 8-26-16,11 2 1 15,6-6 5-15,3-1-6 16,27-6-44-16,8-11-45 16,9-10-38-16,2-12 14 15,-3-6-6-15,-7-3 46 16,-2-27 59-16,-15-2-13 16,-5-3 27-16,-8 2 12 15,-6 10 43-15,-3 10 70 16,0 11 4-16,0 2-63 15,0 6-54-15,0 26-12 16,0 10-7-16,0 5 1 0,17-3-21 16,12-6-19-1,10-15-54-15,1-8 3 0,5-12 38 16,-2-3 23-16,-4-9 24 16,-5-20 4-16,-9-10 8 15,-5 2 42-15,-11 4 19 16,-1 5 29-16,-8 18 35 15,0 7-16-15,0 3-35 16,0 12-70-16,0 26 6 16,0 6-20-16,6 5 9 15,23 3-20-15,10-15-44 16,14-5 22-16,10-17 22 0,-1-13-40 16,-4-2-7-1,-5-4 35-15,-14-29-25 0,-7-3 42 16,-12-8 16-16,-9 0 37 15,-8 0 61-15,-3 6 12 16,0 12 20-16,0 6 30 16,0 16-63-16,-3 4-37 15,-5 24-10-15,5 38-49 16,0 22 7-16,3 27-8 16,0 14 0-16,0 11 0 15,3 28 0-15,17-13 0 16,3-4 33-16,-7-5-16 15,-13-39 24-15,-3-3-29 16,0-29-11-16,-9-18 38 16,-17-20-38-16,-4-16 0 0,-2-15 37 15,-1-2-17-15,-1-12-12 16,8-36-2-16,4-17-1 16,13-17-12-16,9-16-16 15,0-12-62-15,22-51-75 16,13 25-400-16,-7 16-470 0</inkml:trace>
  <inkml:trace contextRef="#ctx0" brushRef="#br0" timeOffset="1136">672 507 910 0,'0'0'900'0,"0"0"-770"16,0 0-62-16,102-174 117 16,-40 126 24-16,-2 6-48 15,-6 11-58-15,-3 18-76 16,-9 13-27-16,-4 0-131 15,1 50-117-15,-5-1-98 16,-8 2-399-16</inkml:trace>
  <inkml:trace contextRef="#ctx0" brushRef="#br0" timeOffset="1233">1376 342 1480 0,'0'0'301'15,"0"0"-127"-15,183-182-86 0,-84 100-88 16,-14 4-272-16</inkml:trace>
</inkml:ink>
</file>

<file path=ppt/ink/ink6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8:20:24.945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403 203 1428 0,'0'0'233'15,"0"0"-125"-15,0 0-18 16,0 0 42-16,0 0 72 15,-68-171-56-15,37 151-47 16,2 8 5-16,-7 12-63 16,-4 0-6-16,-2 18 18 0,-1 22-54 15,1 21 10 1,5 6-11-16,15 4 0 0,9 2-1 16,13-5 1-16,0-13-6 15,13-10-4-15,23-14-35 16,3-15-4-16,4-16-32 15,0 0 19-15,-4-28 61 16,-4-18-17-16,-8-1 18 16,-4 1 19-16,-11 7 42 15,-4 13 61-15,-8 11-16 16,3 15-33-16,0 0 2 16,0 20-74-16,5 27-1 15,1 6 43-15,0 6-42 16,7-7 15-16,-2-4-16 15,6-9 0-15,3-9-6 0,2-11 6 16,29-19-149 0,-9 0-143-16,1-1-433 0</inkml:trace>
</inkml:ink>
</file>

<file path=ppt/ink/ink6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8:20:26.078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22 338 1438 0,'0'0'224'16,"0"0"-158"-16,0 0 48 16,0 0-40-16,0 0 23 15,0 0 3-15,0 0-75 16,-16-124-10-16,32 119-15 15,7 5 7-15,3 0 25 16,0 26-9-16,0 15 13 16,-4 9 7-16,-5 6-43 15,-3 0 0-15,-11-3 0 16,-3-6 1-16,0-12 8 0,0-8-9 16,0-9 0-1,0-11 3-15,0-7 3 16,0 0 16-16,0-16 4 0,0-20-25 15,13-11 15 1,0-3-16-16,6-9 0 0,4 7 6 16,0 2-6-16,0 8 0 15,1 13-6-15,-6 14 6 16,2 13 12-16,0 2-11 16,2 17-1-16,3 22 49 15,-7 7-47-15,2 7 6 16,-7-3-8-16,-4 0 1 15,2-3-2-15,-5-8-12 16,5-10-53-16,4-6-58 16,15-14-129-16,-1-9-228 0,-1 0-986 0</inkml:trace>
  <inkml:trace contextRef="#ctx0" brushRef="#br0" timeOffset="482">912 246 1527 0,'0'0'341'0,"0"0"-102"15,0 0-62-15,0 0-10 16,0 0-95-16,-167 80-19 16,141-24 7-16,10 0-38 15,10 1-7-15,6-5-15 0,0-11-1 16,25-4-17-16,12-19-75 15,-2-5-22-15,-2-13-16 16,-1 0 75-16,-5-19 25 16,-7-9 29-16,-11-11 2 15,-3 4 46-15,-3-1 22 16,-3 7 27-16,0 9 27 16,0 8-24-16,0 12-7 15,5 0-73-15,4 32-7 16,5 24 20-16,2 18-31 15,3 16 0-15,5 6 17 16,-1 7 7-16,-4-7-3 16,-3-1-20-16,-6-10 6 15,-10-14 24-15,0-12-23 16,-10-14-4-16,-19-16 16 0,-11-10-14 16,1-18 10-1,-4-1-16-15,1-14 10 0,2-28 25 16,14-16-35-16,10-13-51 15,16-11-93-15,36-46-133 16,23 26-309-16,1 11-1176 0</inkml:trace>
  <inkml:trace contextRef="#ctx0" brushRef="#br0" timeOffset="1118">1351 382 1713 0,'0'0'380'16,"0"0"-226"-16,0 0-52 16,0 0 86-16,0 0-40 15,-181 44-41-15,159-8-76 16,13-1-29-16,4 3-2 16,5-3-26-16,8-2-35 15,17-10-27-15,12-6-68 16,-2-10-16-16,1-7-17 15,-2 0 76-15,-6-13 51 16,-5-12 29-16,-9 4 33 16,-8 0 6-16,-6 11 54 15,0 5 83-15,0 5 20 0,0 0-95 16,0 0-31-16,0 5-37 16,0 8 2-16,0 5-2 15,6-3-37-15,14-9-16 16,7-6-37-16,-1 0 12 15,0 0 41-15,-3-24-1 16,-4 0 38-16,-5-2 15 16,-5 6 9-16,-6 1 55 15,-3 11 37-15,0 5-17 16,0 3-17-16,0 0-82 16,0 30 0-16,8 5 3 15,1 6-2-15,11 0-2 16,5-5-32-16,9-9-40 0,5-10-7 15,4-8 34 1,-1-9-33-16,-5 0 51 0,-5-16-6 16,-10-13 26-16,-5-4 8 15,-8 5 40-15,-4-2 85 16,-5 10-3-16,0 7 14 16,0 11 41-16,0 2-81 15,0 0-57-15,0 17-39 16,0 16 0-16,0 1-2 15,9 2 2-15,2-2-70 16,7-5-48-16,9-11-155 16,-7-7-74-16,-8-7-1096 0</inkml:trace>
  <inkml:trace contextRef="#ctx0" brushRef="#br0" timeOffset="1357">1193 244 55 0,'0'0'1581'0,"0"0"-1364"16,0 0-146-16,0 0 90 15,0 0-20-15,0 0-95 16,0 0-46-16,141-142-6 15,-101 142-150-15,9 0-29 0,-10 0-154 16,-10 12-402-16</inkml:trace>
  <inkml:trace contextRef="#ctx0" brushRef="#br0" timeOffset="1502">1629 46 895 0,'0'0'530'15,"0"0"-369"-15,0 0 14 16,0 0-53-16,0 0 13 15,0 0 16-15,0 0-70 16,128-14-51-16,-72 14-30 16,41 0-108-16,-12-13-118 15,-6-6-834-15</inkml:trace>
</inkml:ink>
</file>

<file path=ppt/ink/ink6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8:20:28.586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10 636 1313 0,'0'0'256'0,"0"0"-99"16,0 0 30-16,0 0-101 15,30 179 3-15,-27-143-30 0,-3-9-43 16,0-10-15 0,0-8 18-16,0-9-8 15,-14 0 10-15,5-6-9 0,-4-21 22 16,10-11 10-16,3-3-36 16,0-7 3-16,0-1 18 15,13 2-29-15,13 5 6 16,0 10 1-16,4 7-6 15,5 15 14-15,5 10-6 16,2 0 34-16,4 29 33 16,1 9-27-16,-5 10-9 15,-10 2-18-15,-1 3-7 16,-9-4 11-16,-2-1-26 16,-8-4 0-16,-6-7-1 0,2-10-9 15,-5-8-16-15,0-7-14 16,0-12 6-16,8 0 24 15,8-16-20-15,7-18 8 16,14-18-1-16,5-9-15 16,7-10 26-16,4-9-24 15,6-4 11-15,-2-8 24 16,-1 0 2-16,-7 6 5 16,-13 2 56-16,-13 13 33 15,-16 12 20-15,-10 16 0 16,0 10-17-16,-13 13 44 15,-13 8-63-15,-7 12-31 16,4 0-4-16,-5 20-38 16,2 20 4-16,2 21-10 0,4 8 0 15,0 11 2-15,7 9-2 16,2-3 0-16,8-2-5 16,-2-3 5-16,8-15-19 15,0-5-7-15,3-18-20 16,0-13 1-16,0-13-48 15,0-14-7-15,17-3 52 16,6 0 10-16,5-27 38 16,3-5-18-16,-2-2 18 15,4 4-8-15,-7 6 8 16,-3 13 0-16,-4 11 0 16,1 0 0-16,0 13 12 15,3 20 3-15,6 3-6 16,1-1 40-16,-1-5-49 0,4-4 0 15,-4-11 9-15,-3-8-9 16,0-7-11-16,-2 0-22 16,-6-16 26-16,-1-16-11 15,0-4 11-15,-4-2 7 16,-4-3-5-16,-3 9 14 16,-1 5-7-16,-2 9 29 15,-3 15 2-15,0 3 13 16,0 0-46-16,0 27 0 15,0 2 15-15,0 3-13 16,3 1-4-16,0-4-5 16,0-1-43-16,14-15-118 0,0-3-321 15,-5-10-290-15</inkml:trace>
  <inkml:trace contextRef="#ctx0" brushRef="#br0" timeOffset="175">1307 264 1835 0,'0'0'529'0,"0"0"-456"16,0 0-48-16,0 0-9 16,0 0-16-16,0 0-163 15,0 0-230-15,110 50-1325 0</inkml:trace>
  <inkml:trace contextRef="#ctx0" brushRef="#br0" timeOffset="827">1582 619 1313 0,'0'0'254'15,"0"0"-146"-15,0 0 38 16,0 0 27-16,0 0-57 15,0 0-13-15,0 0 2 16,195 0-44-16,-161-18 8 16,-11-3-39-16,-4 1 30 15,-13-3-14-15,-6 1-6 16,0-2 6-16,-6 7-18 0,-19 6-17 16,-9 7 17-16,-1 4-28 15,-1 7 0-15,2 28 1 16,9 9-1-16,5 8 0 15,14 2 0-15,6-1-11 16,0-6 1-16,9-6-77 16,17-11 17-16,10-13 5 15,7-11-14-15,2-6 62 16,2-6-46-16,-4-24 6 16,-1-5 56-16,-7-3-23 15,-4 3 24-15,-6 2 1 16,-5 10 9-16,-11 11 38 0,-1 9-25 15,-5 3-2-15,-3 12 18 16,0 17-19-16,0 10-9 16,0-5 0-16,0 2-10 15,-6-7 10-15,-2-5-11 16,5-12 0-16,-3-12-1 16,3 0 0-16,-1 0-2 15,4-17 3-15,0-13 0 16,0-3 5-16,4-5-5 15,22-1 0-15,3 2 18 16,7 0-18-16,1 12 57 16,-2 10 1-16,1 9 7 15,-3 6 26-15,-1 6-27 0,2 21 20 16,-2 8-6 0,-5 0-65-16,-9 1-2 0,-4-3-11 15,-8-4-48-15,-6-6-81 16,0-9-194-16,-6-7-281 15,-20-7-1193-15</inkml:trace>
  <inkml:trace contextRef="#ctx0" brushRef="#br0" timeOffset="1049">1539 262 1874 0,'0'0'338'0,"0"0"-279"16,0 0 19-16,0 0 30 15,0 0-23-15,223-112-15 16,-161 112-68-16,4 5-2 16,16 39-163-16,-14 2-221 15,-12-9-1083-15</inkml:trace>
</inkml:ink>
</file>

<file path=ppt/ink/ink6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8:20:32.332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433 70 760 0,'0'0'834'16,"0"0"-618"-16,0 0-77 0,0 0 79 16,0 0 68-16,0 0-118 15,0 0-59-15,-140-73-38 16,100 73-29-16,-2 21 33 16,-4 23-32-16,-4 8-11 15,8 9 24-15,7 10-33 16,11 0-2-16,14-1-21 15,10-5 1-15,0-6 20 16,14-9-21-16,21-5-27 16,8-17 16-16,7-9-30 15,1-13-4-15,2-6-2 16,-1-6 13-16,-9-26 23 16,-4-13 4-16,-5-10 7 0,-12-10 13 15,-10-6 19-15,-4 0 16 16,-8 0-6-16,0 12-16 15,-8 15 12-15,-7 14-38 16,5 19-49-16,7 11-131 16,3 26-319-16,0 16-28 15,6 0-542-15</inkml:trace>
  <inkml:trace contextRef="#ctx0" brushRef="#br0" timeOffset="200">817 552 1288 0,'0'0'296'0,"0"0"-119"15,0 0 45-15,0 0 110 16,0 0-150-16,0 0-24 16,9 180-64-16,-29-151-51 15,1 1-43-15,9-3-46 16,10-10-204-16,0-9-326 0</inkml:trace>
  <inkml:trace contextRef="#ctx0" brushRef="#br0" timeOffset="533">1242 435 1455 0,'0'0'344'16,"0"0"-246"-16,0 0-28 16,0 0 112-16,151-151 24 15,-109 110-43-15,-2-6-78 16,-4 3-2-16,-10 2 24 16,-6 7 17-16,-11 6 8 15,-2 14-59-15,-7 7 10 16,0 8 11-16,0 0-67 15,0 20-11-15,-13 24-16 16,-4 17 0-16,0 10 1 16,5 5-1-16,4 5 0 0,5-7-1 15,3-3-53-15,0-10-72 16,14 4-224-16,9-21-325 16,3-15-455-16</inkml:trace>
  <inkml:trace contextRef="#ctx0" brushRef="#br0" timeOffset="755">1871 582 1644 0,'0'0'340'0,"0"0"-115"15,0 0 91-15,0 0-67 16,0 0-73-1,0 0-88-15,0 0-40 0,23 169 13 16,-43-137-61 0,-3-3-77-16,3-4-113 0,7-6-339 15,7-10-517-15</inkml:trace>
  <inkml:trace contextRef="#ctx0" brushRef="#br0" timeOffset="1073">2214 99 1573 0,'0'0'552'0,"0"0"-418"16,0 0 17-16,0 0 97 15,0 0-52-15,0 0-71 16,0 0-77-16,167-7-27 15,-161 43 30-15,-6 5-30 16,0 9 1-16,-19 6 28 16,-13 1-44-16,-5-4 4 15,5-7-10-15,5-9 0 16,15-9-10-16,4-9-1 16,8-5-29-16,0-2 26 15,11-5-77-15,25-3-87 16,39-4-154-16,-7 0-236 0,-1 0-1281 15</inkml:trace>
  <inkml:trace contextRef="#ctx0" brushRef="#br0" timeOffset="1286">2778 591 1633 0,'0'0'370'15,"0"0"-159"-15,0 0 85 16,0 0 3-16,0 0-154 16,0 0-48-16,39 188-47 15,-36-147-37-15,-3-2-13 0,0-2-3 16,0-6-178 0,-3-8-162-16,0-10-344 0</inkml:trace>
  <inkml:trace contextRef="#ctx0" brushRef="#br0" timeOffset="1741">3197 108 1407 0,'0'0'575'0,"0"0"-406"16,0 0 20-1,0 0 26-15,184-33-22 0,-139 33-47 16,1 0-49-16,-7 21-53 16,-10 5-9-16,-12 6 9 15,-11 1-37-15,-6-1 16 16,0 1-7-16,-23-5-14 16,-3-3 14-16,6-8-16 15,4-5 0-15,4-6-6 16,7-1 4-16,5-5-5 15,0 2-10-15,0 0-10 16,0 5 9-16,14 7-6 16,8 7 24-16,4 10 14 15,8 5-8-15,2 9 21 16,-4 2 6-16,-6 0-15 0,-6-3 45 16,-10-3-27-16,-10-5-6 15,0-3 37-15,-17-7-33 16,-22-3 1-16,-10-5-16 15,-7-3-19-15,2-6 0 16,-3-8-41-16,-5-1-152 16,17 0-475-16,5-6-1706 0</inkml:trace>
</inkml:ink>
</file>

<file path=ppt/ink/ink6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8:20:30.165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252 0 1355 0,'0'0'250'0,"0"0"-161"16,0 0 45-16,0 0 57 16,0 0 66-16,0 0-70 15,0 0-129-15,0 5-3 16,0 55 4-16,0 21-5 16,-8 7 10-16,2 5-58 15,0-3-5-15,0-8 4 0,6-8-5 16,0 6-121-16,12-21-250 15,8-18-461-15</inkml:trace>
  <inkml:trace contextRef="#ctx0" brushRef="#br0" timeOffset="402">0 450 1655 0,'0'0'309'0,"0"0"-233"16,0 0 59-16,0 0 9 0,187-12-21 15,-116 8-51-15,-3 4-8 16,-5 0 3-16,-7 0-47 16,-11 25 12-16,-8 9 0 15,-14 7-16-15,-7 7 7 16,-6-1-23-16,-7-6-1 15,-3-2 1-15,0-13-38 16,0-8 19-16,0-10-11 16,-3-8 30-16,-7 0-6 15,0-8 6-15,4-22 0 16,0-8 12-16,6-9-11 16,0-3-2-16,0-4 0 0,19 2 1 15,7 8-9-15,11 9 9 16,1 11-28-16,4 9-27 15,8 9-98-15,5 6-129 16,15 0-69-16,-16 9-208 16,-6 3-688-16</inkml:trace>
  <inkml:trace contextRef="#ctx0" brushRef="#br0" timeOffset="988">1040 396 1385 0,'0'0'317'0,"0"0"-218"16,0 0 11-16,0 0 64 0,-111 154-4 16,98-105-114-1,13 2-41-15,0-4 18 0,7-2-20 16,22-11 5-16,5-8-18 16,1-13 0-16,1-13-7 15,-3 0-2-15,-7-15 6 16,-6-20-5-16,-11-7 8 15,-6-4 0-15,-3-2 2 16,0 1-2-16,-23 6 44 16,-3 9-43-16,4 8 17 15,5 8 36-15,8 8-32 16,9 8-22-16,0 0-3 16,0 0-37-16,29 0 39 15,10 13-37-15,4-1-16 16,-1 5 43-16,1-3-12 0,-7 3 22 15,-7 7-10 1,-6 0 11-16,-9 2-8 0,-8 4 8 16,-6 0 0-16,0-1 4 15,0-6-4-15,0-5-1 16,0-6-5-16,-6-7 6 16,6-5 1-16,0 0-1 15,0-2-19-15,0-18-18 16,3-10-10-16,19-3 35 15,4-2 10-15,8 3 2 16,2 2 14-16,4 8 0 16,-9 12 46-16,3 8 19 0,-5 2-19 15,-7 0 7-15,-2 17-5 16,-6 9-29-16,-2 0 5 16,-1 4-38-16,-2 0-14 15,1-8-31-15,13 0-172 16,0-8-166-16,0-7-576 0</inkml:trace>
  <inkml:trace contextRef="#ctx0" brushRef="#br0" timeOffset="1447">1938 491 1458 0,'0'0'607'0,"0"0"-435"16,0 0-27-16,0 0 63 15,0 0-7-15,0 0-51 0,0 0-113 16,-161 165-16-16,161-131-21 16,4-4-17-16,22-6-24 15,6-9-86-15,1-9-28 16,4-6 41-16,-8 0 18 16,-3-12-18-16,-7-12 70 15,-5-5 44-15,-8-1 27 16,-6 1 29-16,0 9 25 15,0 5 79-15,0 12-23 16,0 3-39-16,0 12-63 16,0 33-34-16,-6 18 29 15,6 16-23-15,0 16 8 16,0 15 80-16,6 7-36 16,11 7-30-16,0-6-25 0,-5-7-2 15,-5-17 19-15,-7-22-20 16,0-22-1-16,-4-25 28 15,-25-18-26-15,-5-7 31 16,0-8-26-16,-3-34-5 16,5-14 26-16,5-15-28 15,15-6-5-15,7-8-7 16,19-24-108-16,28 21-231 16,7 12-497-16</inkml:trace>
</inkml:ink>
</file>

<file path=ppt/ink/ink6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8:20:35.578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108 173 842 0,'0'0'331'15,"0"0"-170"-15,0 0-11 0,0 0 7 16,0 0-38-16,0 0-43 15,-62-138 53-15,54 123 37 16,5 4-30-16,0 2 19 16,0 9-51-16,3 0-23 15,-3 6-37-15,0 36-42 16,-1 18 77-16,4 27-8 16,-3 10-24-16,0 9 11 15,0 0-43-15,0-7 15 16,-1-9-9-16,4-11-15 15,0-11 6-15,0-18-12 16,0-15 0-16,0-14 15 16,0-9-15-16,0-12 0 0,0 0 20 15,0 0-10-15,0-7 36 16,0-15-46-16,0-5 0 16,13 1 15-16,6 0-15 15,4 5-7-15,8 5 7 16,-3 9-3-16,9 7-17 15,2 0 20-15,4 17-6 16,-8 12-14-16,-2 3 11 16,-7 3-21-16,-12 1 16 15,-14 3-22-15,0-5 20 16,-6-1-11-16,-25-3 27 16,-5-7 12-16,1-9-11 15,-2-8 10-15,4-6 14 0,1 0-5 16,2-12 30-1,7-14-50-15,3-2 0 0,11-3-20 16,9 8-35-16,17-1-121 16,25 9-174-16,7 4-305 0</inkml:trace>
</inkml:ink>
</file>

<file path=ppt/ink/ink6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8:20:37.010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0 845 1272 0,'0'0'313'0,"0"0"-246"16,0 0-56 0,0 0 34-16,0 0 16 0,0 0 12 15,190 0-72-15,-129 0 17 16,15 0 20-16,9 0 99 15,11 0 28-15,8-3-89 16,7-3-29-16,0 0 45 16,5 4-64-16,1-4 14 15,-2 3 8-15,2-4-19 16,-5 6 8-16,-1-4-11 16,-6 3-17-16,0 2 42 15,-4 0-32-15,-3 0 2 0,3 0 18 16,4 0-20-16,-3 0 11 15,3 0-10-15,0 0-13 16,-4-4 16-16,-7 2-25 16,-1-1 0-16,-5 0-1 15,0 3 3-15,-3-3 4 16,0 3-6-16,0 0 0 16,0 0 8-16,4 0-8 15,-3 0-1-15,2 0 1 16,0 0 0-16,3-3 0 15,-1 3 0-15,-2 0 0 16,-6 0 4-16,-4 0-4 16,-3 0 0-16,-6 0-1 15,-7 0 2-15,0 0 3 16,-2 0-4-16,-1 0 0 0,3 0 2 16,-4 0-2-1,4 0-1-15,-3 0 0 0,1 0 1 16,-4 0-6-16,-2-3 6 15,3 0 0-15,-6 0 1 16,-1 3 0-16,-1-3-1 16,1 3 0-16,-4 0 0 15,-1 0 6-15,4 0-6 16,1 0 0-16,2 0-4 16,4 0 11-16,-2 0-13 15,9 0 6-15,2-3 0 16,-3 3 6-16,4-2-6 15,-4 2 0-15,-3 0-1 0,0 0 2 16,0 0-2 0,1 0 1-16,-3 0 0 0,3 0 0 15,-1 0 0-15,0 0 0 16,0 0-2-16,-7 0 3 16,-3 0-1-16,1 0 0 15,-2 0 0-15,1 0 3 16,4 0-3-16,3 0 0 15,-1 2-4-15,7-2 4 16,0 0 0-16,11 3 0 16,-1-3 1-16,7 0 2 15,3 0-3-15,0 0 0 16,-2 0 0-16,2 0 6 16,0 0-12-16,-3 3 4 15,0 0 2-15,-7 0 30 0,-7 0-9 16,-3 0-4-16,-9 0 25 15,-4 0-41-15,-4 2 35 16,1-1-3-16,1-2-5 16,-4 3 32-16,-5-4-48 15,-5 2-4-15,-7-3 32 16,-13 0-40-16,-10 4 0 16,-3-4-36-16,-3 0-123 15,-22 0-303-15,-6 0-886 0</inkml:trace>
  <inkml:trace contextRef="#ctx0" brushRef="#br0" timeOffset="1200">8990 15 1480 0,'0'0'284'0,"0"0"-207"15,0 0 67-15,0 0 94 16,0 0-102-16,0 0-46 16,-210 50-14-16,158-7-10 15,-1 8 36-15,11 4-46 0,13 3-32 16,9 3 32-16,14-3-44 15,6-5-4-15,3-2-4 16,26-8-2-16,13-7 1 16,7-13-3-16,7-8-6 15,-3-9-6-15,-1-6 21 16,-6-4-18-16,-4-27 9 16,-9-7 0-16,-7-16 30 15,-6-1-29-15,-11-10 24 16,-9-3 52-16,0 3-32 15,0 6-1-15,-12 10-31 16,-8 10-12-16,7 17-2 0,7 22-71 16,6 13-200-1,6 29-110-15,13-2-207 0</inkml:trace>
  <inkml:trace contextRef="#ctx0" brushRef="#br0" timeOffset="1397">9333 538 1495 0,'0'0'272'15,"0"0"-105"-15,0 0 74 16,0 0-19-16,0 0-58 16,-15 166-38-16,-5-122-109 15,0 0-17-15,3-4-35 16,14-7-166-16,3-10-336 0,0-16-1289 0</inkml:trace>
  <inkml:trace contextRef="#ctx0" brushRef="#br0" timeOffset="1688">9848 285 1279 0,'0'0'508'16,"0"0"-416"-16,0 0 41 16,0 0 113-16,107-185 25 15,-87 146-74-15,-3 10-36 16,-8 8-52-16,-6 13 32 0,-3 8-80 16,0 0-29-16,0 32-7 15,0 21-23-15,-9 12 20 16,-2 8-22-16,2 4 0 15,9-3-1-15,0-3-55 16,0-10-107-16,37 4-105 16,2-19-307-16,-4-15-192 0</inkml:trace>
  <inkml:trace contextRef="#ctx0" brushRef="#br0" timeOffset="1913">10326 534 1532 0,'0'0'287'0,"0"0"-52"0,0 0 99 16,0 0-89-16,0 0-55 16,0 0-89-16,29 151-54 15,-29-121-5-15,-20 3-42 16,0-1-75-16,4-1-180 15,4-12-407-15,9-10-1021 0</inkml:trace>
  <inkml:trace contextRef="#ctx0" brushRef="#br0" timeOffset="2239">10732 56 1370 0,'0'0'707'16,"0"0"-585"-16,0 0-32 15,0 0 142-15,0 0-73 16,192-53-34-16,-149 53-44 16,-7 6-33-16,-13 23 19 15,-14 9-50-15,-9 10-4 16,-6 7 38-16,-30 4-42 15,-10-3 7-15,4 0-16 16,2-8 1-16,11-10 5 0,10-7-6 16,12-3-6-16,7-8-13 15,0-1 16-15,32-6-63 16,22 0-106-16,50-11-40 16,-10 2-300-16,-5-4-96 15</inkml:trace>
  <inkml:trace contextRef="#ctx0" brushRef="#br0" timeOffset="2463">11502 463 1614 0,'0'0'325'0,"0"0"-118"0,0 0 65 16,0 0-11-16,0 0-81 15,0 0-77-15,0 0-25 16,42 179-68-16,-42-144-8 16,0 0-4-16,-11-1-93 15,2-6-217-15,2-7-234 16,4-12-626-16</inkml:trace>
  <inkml:trace contextRef="#ctx0" brushRef="#br0" timeOffset="2980">11884 117 622 0,'0'0'1325'16,"0"0"-1046"-16,0 0-85 15,0 0 27-15,0 0-13 16,0 0-114-16,207-71-46 15,-153 71 26-15,6 0-41 16,-1 4 17-16,-11 13-14 16,-11 10-27-16,-14 0 0 15,-20 1-3-15,-3 5-2 16,0-1 16-16,-26-2-19 16,-4-2-1-16,-2-3 6 15,6-8-6-15,3-5 0 0,9-3-3 16,5-7 3-16,5 3 12 15,4-5-12-15,0 0-16 16,0 0 16-16,0 2-20 16,19 0 19-16,9 11-11 15,7 1 12-15,7 11 16 16,8 7-10-16,2 3 18 16,1 7-6-16,-10-2-12 15,-11 2 24-15,-10-2-21 16,-19-4 5-16,-3-3 42 15,-6-4-29-15,-36-2 3 16,-10-7-13-16,-10-2-10 0,0-6 15 16,-4-4-22-1,4-5 0-15,3-3 0 0,3 0-84 16,-7 0-158-16,18 0-503 16,5 0-1515-16</inkml:trace>
</inkml:ink>
</file>

<file path=ppt/ink/ink6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8:20:48.136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370 52 1624 0,'0'0'211'0,"0"0"-102"16,0 0 6-16,0 0 64 16,0 0 9-16,0 0-13 15,-33-50-96-15,33 48-7 16,0 2 35-16,0 0-62 16,0 0-2-16,14 31-20 15,17 28 26-15,15 27 35 16,7 21-29-16,-1 16-10 0,4 7 24 15,-3-2-42-15,-4-11-12 16,-1-11-4-16,-2-19-10 16,-4-10 21-16,-5-12-22 15,-7-12 0-15,-4-12-10 16,-9-8 10-16,-8-9-51 16,-3-13-73-16,-6-11-168 15,0 0-220-15,0-11-341 0</inkml:trace>
  <inkml:trace contextRef="#ctx0" brushRef="#br0" timeOffset="399">42 1301 36 0,'0'0'1487'0,"0"0"-1312"16,0 0-127-16,0 0 81 16,0 0 111-16,0 0-27 0,0 0-120 15,-42 31 25 1,61-62 20-16,21-15-89 0,16-17-7 15,16-13 1-15,19-18 11 16,16-15 16-16,12-9-69 16,12-5 6-16,1-2 34 15,-2 11-40-15,-5 7 8 16,-17 22-9-16,-20 17 0 16,-23 20 11-16,-29 23-11 15,-16 15-27-15,-17 10-147 16,-3 4-180-16,0 19-222 15,-3-2-1219-15</inkml:trace>
  <inkml:trace contextRef="#ctx0" brushRef="#br0" timeOffset="692">2017 553 1465 0,'0'0'727'16,"0"0"-604"-16,0 0-61 16,0 0 109-16,0 0 39 15,0 0-68-15,209 0-76 16,-141 0-18-16,11 0-29 15,0 0 12-15,-1 0-4 16,-2 0-27-16,-14 0-40 0,-10 18-189 16,-16-3-243-1,-19 0-264-15</inkml:trace>
  <inkml:trace contextRef="#ctx0" brushRef="#br0" timeOffset="913">2079 1043 1597 0,'0'0'320'0,"0"0"-257"0,0 0 13 16,0 0 142-16,0 0-22 15,0 0-53-15,184 44-108 16,-116-44-29-16,43 0-6 15,-19 0-129-15,-7 0-478 0</inkml:trace>
</inkml:ink>
</file>

<file path=ppt/ink/ink6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8:20:49.532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126 0 1423 0,'0'0'250'16,"0"0"-124"-16,0 0 80 0,0 0 50 16,0 0-44-16,0 0-164 15,0 0 16-15,-6 163 47 16,-1-68 9-16,-2 13-11 15,-8 36-16-15,0-8-41 16,2 6 57-16,-2-1-61 16,4-23-27-16,4 9 14 15,1-16-29-15,5-14 8 16,3-14-14-16,0-18 0 16,0-13 0-16,0-16 0 15,0-8-96-15,0-18-48 16,0-10-212-16,17 0-263 15,-1-9-368-15</inkml:trace>
  <inkml:trace contextRef="#ctx0" brushRef="#br0" timeOffset="758">1177 902 1330 0,'0'0'279'15,"0"0"-199"-15,0 0 19 16,0 0 91-16,0 0 29 15,0 0-74-15,0 0-74 16,-29-87 35-16,10 68-12 16,-6 7-35-16,-3 1-1 0,-4 1-50 15,-8 8-8-15,-2 2 22 16,-5 0-20-16,1 9-2 16,4 23 7-16,-4 9-7 15,6 12 40-15,9 9-13 16,3 3-11-16,8 0 36 15,14-3-40-15,6-6 8 16,0-10-10-16,14-3-9 16,15-14 17-16,10-9-18 15,10-11-18-15,7-6-59 16,6-3-6-16,1-6-5 16,-4-20-20-16,-7-10 13 15,-7-2 71-15,-11-3 1 16,-9 0 23-16,-8 5 15 0,-11 7 39 15,-3 8 31-15,-3 6 5 16,0 13 19-16,0 2 39 16,0 0-113-16,0 20-34 15,0 19 37-15,0 5-28 16,0 3-8-16,0 3-2 16,0-7 0-16,14-4 16 15,0-7-16-15,1-2-11 16,4-10 0-16,18-14-236 15,-4-1-111-15,-1-5-490 0</inkml:trace>
  <inkml:trace contextRef="#ctx0" brushRef="#br0" timeOffset="1015">1923 1047 1874 0,'0'0'338'15,"0"0"-266"-15,0 0 30 16,0 0 103-16,0 0-127 16,0 0-19-16,240 0-57 15,-149 0 5-15,8 0 10 16,6 0-17-16,-4 0-58 0,19-9-217 15,-27-2-332-15,-25-4-1132 0</inkml:trace>
  <inkml:trace contextRef="#ctx0" brushRef="#br0" timeOffset="1667">3423 195 1758 0,'0'0'338'16,"0"0"-239"-16,0 0 75 15,0 0 31-15,0 0-81 16,0 0-51-16,-10 189-19 15,4-97 50-15,0 11-39 16,1 2-1-16,5-1-7 16,0-1-33-16,0-6 21 15,0-8-29-15,11-9-8 16,-2-13 5-16,2-11-7 16,-5-15-6-16,1-12 0 15,-7-13 0-15,3-9-4 16,-3-7 4-16,0 0 0 0,0 0 0 15,3-13 0-15,0-18-15 16,6-3 9-16,8-9-14 16,3 0 14-16,6-5-30 15,1 7 8-15,5 3 22 16,1 6-18-16,-1 12 10 16,2 9 14-16,-2 11 0 15,7 0-14-15,4 11 16 16,4 14-2-16,4 8 42 15,2 5-35-15,-4 4 17 16,-10 2-22-16,-7 0-1 16,-15-3 41-16,-11 1-42 15,-6-8 0-15,-15-1 33 0,-28-4-33 16,-10-5 1-16,-6-6-1 16,-3-9 0-16,-4-9 21 15,7 0-21-15,2 0 0 16,3-15 8-16,12-5-8 15,2-6-6-15,15 1-18 16,5 2-51-16,17-19-82 16,3 11-202-16,0-5-436 0</inkml:trace>
  <inkml:trace contextRef="#ctx0" brushRef="#br0" timeOffset="2101">4415 0 479 0,'0'0'1207'0,"0"0"-1019"0,0 0-59 15,0 0 121-15,0 0 8 16,0 0-124-16,0 0-59 15,0 107 28-15,3-33 27 16,3 20-60-16,2 12-6 16,-5 15 53-16,0 9-37 15,0 4-13-15,-3 0-37 16,3-4-3-16,-3-10-6 16,3-5-21-16,-3 14-18 15,0-31-168-15,0-27-625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7:46:32.509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0 176 1952 0,'0'0'328'0,"0"0"-230"16,0 0-17-16,0 0 76 0,19 154-41 15,-8-92-82 1,-2 3-20-16,-1-6-13 0,-2-12 10 16,-3-9 4-16,-3-13-14 15,0-17-1-15,0-8 28 16,0-4 7-16,0-31-34 15,-9-15 3-15,-2-12-2 16,8-11 24-16,3-7-26 16,0 3 1-16,11 4 14 15,18 11 4-15,10 15-10 16,10 13-9-16,7 20 0 16,9 14-19-16,34 6-183 0,-19 27-284 15,-7 1-443-15</inkml:trace>
  <inkml:trace contextRef="#ctx0" brushRef="#br0" timeOffset="414">849 89 1731 0,'0'0'611'0,"0"0"-519"15,0 0 58-15,0 0 132 16,0 0-100-16,0 0-58 16,-187-6-82-16,147 44-15 15,1 11 42-15,10 9-48 0,12 2 1 16,11 3-8 0,6-10-14-16,3-6-14 0,29-17-60 15,15-13-61-15,2-17-45 16,7 0-60-16,-1-27-70 15,-10-13 15-15,-5-14 132 16,-10 1 107-16,-10 3 56 16,-11 6 2-16,-6 14 200 15,-3 16 55-15,0 14-10 16,0 0-10-16,0 23-116 16,3 19 12-16,5 4-52 15,4 8-51-15,8-7-23 16,7-5-7-16,8-7-85 0,33-14-84 15,-9-8-210 1,-2-9-320-16</inkml:trace>
  <inkml:trace contextRef="#ctx0" brushRef="#br0" timeOffset="684">1684 0 1938 0,'0'0'635'0,"0"0"-446"16,0 0 71-16,0 0-76 15,-214 27-64-15,159 17-36 16,5 15-42-16,7 8 7 16,15 7-17-16,14 2-10 0,14-5 21 15,0-8-43-15,23-14-9 16,27-10-3-16,12-19-31 15,16-16-4-15,4-4-56 16,27-15-116-16,-24-15-120 16,-23 4-382-16</inkml:trace>
</inkml:ink>
</file>

<file path=ppt/ink/ink6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8:20:54.144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396 0 1431 0,'0'0'242'16,"0"0"-118"-16,0 0 3 15,0 0 101-15,0 0-41 16,0 0-93-16,-26 17-32 16,35 25-22-16,20 23 73 15,11 23 42-15,10 19-61 16,1 17-28-16,6 4-18 0,-3 6-22 15,-1-5 33-15,-4-8-47 16,1-12-11-16,-4-15 47 16,-7-16-48-16,-4-17 1 15,-5-14-1-15,-7-15 0 16,-3-8 8-16,-11-7-8 16,-1-7-75-16,-2-10-94 15,-6 0-156-15,0-10-192 16,0-13-782-16</inkml:trace>
  <inkml:trace contextRef="#ctx0" brushRef="#br0" timeOffset="389">0 1232 1395 0,'0'0'217'16,"0"0"-139"-16,0 0-22 15,0 0 105-15,0 0 14 16,0 0-69-16,0 0-12 15,-3-12-66-15,42-32 34 0,16-15 40 16,21-14-14-16,12-9-17 16,17-14-26-16,5 0 15 15,12-2 34 1,-4 1-52-16,-7 6-5 0,-9 11-3 16,-20 15-28-16,-20 17-6 15,-19 19-4-15,-20 15-108 16,-17 14-133-16,-6 2-337 15,0 21-719-15</inkml:trace>
  <inkml:trace contextRef="#ctx0" brushRef="#br0" timeOffset="1036">2223 663 1696 0,'0'0'247'15,"0"0"-169"-15,0 0-7 16,0 0 115-16,0 0 29 0,0 0-103 16,0 0-36-16,-190-34-45 15,151 77 11-15,2 13 17 16,5 12-24-16,5 6 17 16,15 2-52-16,7-2 0 15,5-9 26-15,8-6-26 16,24-10-1-16,18-13-29 15,5-18-72-15,14-18 34 16,3 0-77-16,4-33 9 16,-2-14 57-16,-9-3 17 15,-8-3 48-15,-15 3 4 16,-13 8 10-16,-12 13 28 16,-11 11 27-16,-6 16 38 0,0 2 20 15,0 8-86-15,0 25-15 16,-6 11-2-16,6 2-9 15,0 6 18-15,3-3-19 16,33-7 0-16,10-7 16 16,10-14-15-16,0-12 0 15,-4-9-1-15,-7 0 0 16,-11-22 15-16,-11-10-15 16,-11-5 0-16,-12-2 24 15,0-3-14-15,-6 0 35 16,-20 8 0-16,-11 1-32 15,1 4-13-15,-13 2-35 0,7 8-253 16,10 2-406-16</inkml:trace>
  <inkml:trace contextRef="#ctx0" brushRef="#br0" timeOffset="1204">2759 637 1635 0,'0'0'537'16,"0"0"-416"-16,0 0-35 16,0 0 36-16,243-186-101 15,-126 127-21-15,-15 13-331 16,-17 7-1363-16</inkml:trace>
  <inkml:trace contextRef="#ctx0" brushRef="#br0" timeOffset="2184">3898 154 1950 0,'0'0'291'15,"0"0"-236"-15,0 0-34 16,0 0 128-16,0 0 3 16,8 205-76-16,-8-132-12 0,0 8 30 15,3 1-58-15,3 1 16 16,4-7-27-16,3 2-24 16,-3-9 18-16,-1-6-19 15,-1-13 0-15,1-16-1 16,-3-9-20-16,2-13-9 15,-2-12-16-15,11 0-5 16,2-12 43-16,10-26-25 16,14-14-8-16,5-8 6 15,15-14-53-15,12-5 23 16,10-6 1-16,7-7 39 16,-3 2 14-16,-14 8 2 0,-16 9 9 15,-23 15 26-15,-21 13 2 16,-15 12 58-16,0 13-2 15,-12 5 10-15,-21 9 15 16,-2 6-39-16,-12 0-42 16,1 21 23-16,4 14-49 15,5 11 12-15,5 2-14 16,10 9 1-16,2 4 17 16,6 8-18-16,2-2 0 15,5 0-6-15,0 2 8 16,4-4-4-16,0 0-17 15,3-9-18-15,0-12-11 16,0-6-55-16,0-15-9 16,0-14 39-16,0-9-29 15,0 0 35-15,20-21 32 0,9-17-38 16,4-4 36-16,2-2-9 16,5 10 40-16,-7 3-6 15,-1 14 14-15,-1 13-2 16,-6 4 28-16,4 0 42 15,2 31 93-15,-6 3-124 16,1 11-26-16,-3-4 51 16,0 3-42-16,-3-5-5 15,2-9-17-15,6-4 1 16,4-11 26-16,4-12-27 16,10-3 0-16,2-6-9 15,8-28 9-15,1-6-63 16,-9-6-2-16,-8-2 30 0,-7-2 26 15,-10-1 2-15,-8 9 7 16,-10 8 37-16,-5 8 39 16,0 9 9-16,-25 8 2 15,-10 9 4-15,-1 0-13 16,-4 22-59-16,1 17-1 16,7 11 15-16,9 6-26 15,6 2 19-15,11-2-16 16,6-2-10-16,0-7 15 15,23-8-15-15,15-7-20 16,12-12-22-16,13-14-106 16,25-6-89-16,-12-26-137 15,-22-10-883-15</inkml:trace>
  <inkml:trace contextRef="#ctx0" brushRef="#br0" timeOffset="2383">5143 484 1213 0,'0'0'952'16,"0"0"-795"-16,0 0-84 15,0 0 127-15,0 0-52 16,0 0-66-16,114-151-49 16,-68 149-32-16,-1-2-1 15,6 4-121-15,3 0-129 0,-7-6-273 16,-12 0-191-16</inkml:trace>
  <inkml:trace contextRef="#ctx0" brushRef="#br0" timeOffset="2538">5759 89 1475 0,'0'0'266'0,"0"0"-163"16,0 0 46-16,0 0 61 15,0 0-44-15,0 0-58 16,0 0-78-16,164 8-30 15,-161 22-15-15,-11 17-139 16,-24-9-233-16,-13-2-1065 0</inkml:trace>
  <inkml:trace contextRef="#ctx0" brushRef="#br0" timeOffset="2721">3617 698 2390 0,'0'0'246'15,"0"0"-246"-15,0 0-50 16,292-38 27-16,-159 24-165 16,-8 1-615-16</inkml:trace>
</inkml:ink>
</file>

<file path=ppt/ink/ink6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8:20:59.064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0 1101 0,'0'0'1327'15,"0"0"-1149"-15,0 0-178 0,0 0-45 16,0 0-189-16,0 0-1930 0</inkml:trace>
</inkml:ink>
</file>

<file path=ppt/ink/ink6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8:21:01.240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0 2322 0,'0'0'0'0,"0"0"-19"16,0 0-229-16,0 0 43 16,0 0-695-16</inkml:trace>
</inkml:ink>
</file>

<file path=ppt/ink/ink6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8:21:01.362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0 2426 0,'0'0'527'0,"0"0"-482"0,0 0-45 16,0 0-148-16,0 0-1329 16</inkml:trace>
</inkml:ink>
</file>

<file path=ppt/ink/ink6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8:20:59.909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432 629 1542 0,'0'0'218'0,"0"0"-155"16,0 0 34-16,0 0 37 15,0 0 21-15,0 0 2 16,-203-113-86-16,157 113-23 15,-4 33-13-15,7 19 11 16,5 13 35-16,8 12-75 16,16-1-6-16,14 2 21 15,0-11-21-15,25-14 0 0,13-14-70 16,4-22-66 0,1-17 43-16,1 0-27 15,-6-23 17-15,-5-22 57 0,-7-5 14 16,-6-6 18-16,-7 6 14 15,-7 6 48-15,-6 9 100 16,3 19-37-16,0 16 9 16,5 0-40-16,4 48-41 15,5 23 45-15,6 18-29 16,-1 13-14-16,9 8 37 16,-5-4-29-16,-1 0 17 15,-2-9-6-15,-6-11-50 16,-8-12 9-16,-9-16-19 15,0-11 0-15,-9-15 32 16,-20-8-32-16,-10-13 0 0,-4-11 37 16,-2 0-28-16,-3-15-1 15,6-17-8-15,7-11 0 16,8-8 19-16,15-8-19 16,12-5-6-16,0-7-28 15,39-5-60-15,19-6-171 16,37-43-207-16,-13 17-86 15,-10 10-1114-15</inkml:trace>
  <inkml:trace contextRef="#ctx0" brushRef="#br0" timeOffset="237">781 0 1733 0,'0'0'256'16,"0"0"-166"-16,0 0-10 0,0 0 142 16,-12 162-23-16,12-79-101 15,0 9-55-15,0 1 26 16,0-1-51-16,0-1-17 16,12-6-1-16,5-5-42 15,3-5-158-15,-3-27-265 16,-5-14-372-16</inkml:trace>
  <inkml:trace contextRef="#ctx0" brushRef="#br0" timeOffset="641">585 519 1587 0,'0'0'312'0,"0"0"-249"15,0 0 10-15,0 0 116 16,0 0-72-16,0 0-31 16,210-26-71-16,-154 26 14 15,2 0 40-15,-5 12-52 16,-7 14 13-16,-7 7-6 16,-10 2-23-16,-6 9 21 0,-10-2-21 15,-10 2-1-15,-3-3 13 16,0-6-12-16,0-6-1 15,-3-10 0-15,-7-14 0 16,4-5 12-16,-3 0-12 16,1-15 0-16,2-20 5 15,3-10-5-15,3-5-9 16,0-3 9-16,0 5 0 16,17 2-2-16,2 11 2 15,4 9 0-15,3 5-15 16,7 13 15-16,2 1-98 15,21 7-153-15,-7 0-250 16,-6 0-871-16</inkml:trace>
  <inkml:trace contextRef="#ctx0" brushRef="#br0" timeOffset="828">1633 513 1470 0,'0'0'252'0,"0"0"-103"16,0 0 72-16,-30 168 21 16,24-112-52-16,3-3-121 15,3-2-44-15,0-10-25 16,6-9-137-16,14-14-159 16,-1-15-429-16</inkml:trace>
  <inkml:trace contextRef="#ctx0" brushRef="#br0" timeOffset="985">1521 201 1657 0,'0'0'274'0,"0"0"-274"15,0 0-136-15,0 0-17 16,0 0-787-16</inkml:trace>
  <inkml:trace contextRef="#ctx0" brushRef="#br0" timeOffset="1151">1469 1486 1510 0,'0'0'765'16,"0"0"-599"-16,0 0-62 15,0 0-23-15,0 0-81 16,0 0-108-16,0 0-552 0</inkml:trace>
</inkml:ink>
</file>

<file path=ppt/ink/ink6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8:20:57.929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0 540 1505 0,'0'0'284'0,"0"0"-199"15,0 0 25-15,0 0 73 16,0 0-91-16,0 0-15 16,0 0-16-16,40 110-30 15,-40-49-5-15,0 4-6 16,0-7-14-16,0-8 20 0,0-13-26 15,0-11 0-15,-3-16 6 16,3-10 0-16,0 0 48 16,0-24-30-16,0-18-12 15,0-10 10-15,15-11-22 16,8 2-6-16,10 2 5 16,-4 8 2-16,4 12 28 15,1 18-29-15,-2 8 11 16,4 13 21-16,-4 0-30 15,4 30-2-15,1 13 14 16,-5 10-13-16,-2 4 29 16,-4-3-30-16,-6-1 0 15,-4-10 0-15,-4-9 0 16,-4-6-8-16,-2-14-4 16,-3-4-23-16,0-8 23 0,-3-2 1 15,8 0 1-15,1-6 8 16,8-20-22-16,5-9-5 15,7-10-7-15,8-4-31 16,8-10 25-16,8-10-24 16,5-4 35-16,4-10 25 15,1-6-6-15,-7 5 12 16,-17 1 1-16,-13 13 17 16,-15 12 64-16,-11 10-14 15,0 12 11-15,-31 11 18 16,-8 15-51-16,-7 10 0 15,1 0-24-15,-1 20-13 0,4 22 39 16,2 15-48 0,11 9 8-16,10 6-8 15,5 3 0-15,14 5 0 0,0-4 0 16,0-5 8-16,0-4-20 16,14-6 12-16,1-13-59 15,2-14 31-15,-1-11-30 16,7-14 10-16,0-9-2 15,10 0 0-15,-1-24 40 16,11-14-42-16,-4-6 3 16,4 2 49-16,-4 6-15 15,-2 17 14-15,-6 15-11 16,-3 4 12-16,-5 19 41 0,-8 21 14 16,-5 11-35-1,-4 5 18-15,-3 1-26 0,-3-8-12 16,4-8 0-16,3-6-15 15,16-14-92-15,-3-10-216 16,-1-7-228-16</inkml:trace>
  <inkml:trace contextRef="#ctx0" brushRef="#br0" timeOffset="742">1751 614 1416 0,'0'0'476'15,"0"0"-309"-15,0 0-37 0,0 0 52 16,0 0-2-16,0 0-63 16,0 0-50-16,-184 8-44 15,162 26-4-15,6 4-19 16,9 3 0-16,7 4 1 15,0-3-1-15,0-5-37 16,23-8-38-16,10-2-60 16,-1-15-9-16,12-12-12 15,-1 0 38-15,-6-12 58 16,3-19-120-16,-13-2 121 16,-8 5 59-16,-12 11 40 15,-4 11 76-15,-3 6 41 0,0 0-83 16,0 6-31-16,0 18-6 15,3 5-23-15,8-2 3 16,7-3-11-16,9-7-5 16,2-8 13-16,5-9-13 15,-2 0-2-15,-2-3-13 16,-7-20-1-16,-1-7 14 16,-5-3 1-16,-2 1-10 15,-1 5 10-15,-5 13 0 16,-4 9 24-16,-2 5-24 15,0 13 0-15,0 28 28 16,0 7-20-16,4 2 15 16,6-1-11-16,-3-7 0 15,2-10-3-15,-1-14-8 0,-8-6-1 16,0-12 1-16,-3 0 9 16,0-3 33-16,0-24-43 15,0-8 1-15,3-6 9 16,8-3-9-16,1-2-1 15,5 2 0-15,5 10 1 16,9 8 7-16,1 9-8 16,4 12 0-16,1 5 61 15,1 6-8-15,-2 28 17 16,-3 4 21-16,-1 3 15 16,-1 0-18-16,-3 0-70 15,-5-8-9-15,-3-10 15 16,-6-7-24-16,-8-8-81 0,-6-8-137 15,0 0-165 1,0-18-696-16</inkml:trace>
  <inkml:trace contextRef="#ctx0" brushRef="#br0" timeOffset="985">1505 341 2068 0,'0'0'276'15,"0"0"-197"-15,0 0-24 0,0 0 126 16,0 0 15 0,178-127-132-16,-136 120-55 0,-2 7-9 15,-8 0-11-15,-5 24-165 16,2 35-124-16,-9-5-384 15,-4 2-1000-15</inkml:trace>
</inkml:ink>
</file>

<file path=ppt/ink/ink6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8:21:02.551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34 95 1408 0,'0'0'228'0,"0"0"-112"0,0 0 8 16,0 0 37-16,0 0 1 15,0 0-81-15,-19 95 12 16,15-18 20-16,1 24-50 15,-1 16-23-15,1 6 0 16,3 7-18-16,0-6 14 16,0-11-34-16,0-14 8 15,0-20-4-15,0-20-5 16,0-18-1-16,0-14 0 16,0-18 2-16,0-9 13 15,0 0-3-15,0-42-3 16,0-18-6-16,3-21-3 15,8-10-8-15,-2-10 7 16,-2-7-14-16,-7-8 4 0,0 1-1 16,0 1 12-16,0 2 3 15,0 15-3-15,0 16 0 16,20 20-1-16,6 14 1 16,10 17 4-16,2 14-2 15,9 6-2-15,2 7 36 16,3 3-35-16,4 0 23 15,0 18-24-15,-4 11 1 16,-2 6 27-16,-5 10-28 16,-10 1 0-16,-11 10 20 15,-14 1-9-15,-10 5-4 16,-3 0 1-16,-37 0-7 16,-9-6 15-16,-7-4-16 0,-3-9-6 15,7-15-9 1,7-10 10-16,8-9-32 0,15-9-24 15,14-3-91-15,8-23-209 16,0-7-745-16</inkml:trace>
  <inkml:trace contextRef="#ctx0" brushRef="#br0" timeOffset="782">1009 332 1617 0,'0'0'267'16,"0"0"-151"-16,-26 159 66 15,17-77 9-15,-1 9-23 16,4 4-67-16,-2 0-58 15,2-5 14-15,6-7-56 16,0-18-1-16,0-16 20 16,0-16-20-16,0-12 0 15,0-16 0-15,0-5 1 16,0 0 18-16,0-17-19 0,0-21-10 16,0-15 10-16,0-9-14 15,6-9 1-15,2-9-10 16,-2-6 23-16,-3 2-16 15,-3-5 13-15,3 7 3 16,-3 11-1-16,7 12 1 16,2 19 0-16,5 18-9 15,9 16 9-15,6 6 18 16,4 12-18-16,7 23 21 16,-1 12 14-16,-1 6-10 15,-4 4 27-15,-1 1-34 16,-7 1-1-16,-3-2 11 15,-1-8-28-15,-2-4-1 16,-3-9 0-16,-2-7 1 16,-1-9-6-16,5-11-28 0,1-9-16 15,6 0 22-15,4-23-26 16,5-19 26-16,5-8-26 16,-1-13 13-16,-2-6 15 15,2-2-14-15,-4-3 40 16,-5 4-12-16,-1 6 11 15,-6 16 1-15,-3 10 26 16,-6 17 30-16,-8 15 30 16,0 6-43-16,1 8 27 15,-4 31 35-15,3 10-59 16,-6 14 2-16,0 8-3 16,0 3-26-16,0-1 38 15,0 2-37-15,-3-3 8 0,-6-7 4 16,-1-2-31-16,4-11-1 15,-1-11 0-15,0-5-13 16,7-7-28-16,0-11-98 16,3-16-167-16,20-2-55 15,7 0-237-15</inkml:trace>
  <inkml:trace contextRef="#ctx0" brushRef="#br0" timeOffset="1306">2293 255 1667 0,'0'0'387'0,"0"0"-289"0,0 0 39 16,0 0 106-16,0 0-58 15,0 190-19-15,0-100-87 16,0 2 7-16,0 0-23 15,0 1-18-15,0-5 15 16,7-11-60-16,-4-12 0 16,3-15 21-16,-3-16-20 15,0-9-1-15,2-17 0 16,-5-5 0-16,0-3 4 16,0-3-4-16,0-26-29 15,0-12 29-15,0-10-30 16,0-10 2-16,0-6-16 0,0-11 25 15,0-5 7 1,-5-5 0-16,2 0 12 0,0 2 4 16,3 7-4-16,0 14 0 15,0 16-11-15,3 16 11 16,17 10 51-16,3 6-42 16,7 6 9-16,2 3 27 15,11 2-27-15,2 3 12 16,2 0-17-16,2 0-4 15,3 0 34-15,1 3-43 16,-2-3 0-16,5-1 0 16,1 2 0-16,-9-5 0 15,1 6-41-15,-7-6-92 16,-5 3-127-16,-11-2-294 16,-13-1-475-16</inkml:trace>
  <inkml:trace contextRef="#ctx0" brushRef="#br0" timeOffset="1567">2323 765 1739 0,'0'0'380'16,"0"0"-242"-16,0 0-38 0,0 0 116 15,0 0 29 1,0 0-123-16,0 0-56 0,52 0 13 16,-10 0-28-16,8 0-12 15,5 0-24-15,7 0-15 16,37 0-88-16,-17-4-274 16,-14-2-656-16</inkml:trace>
  <inkml:trace contextRef="#ctx0" brushRef="#br0" timeOffset="3733">3635 670 2155 0,'0'0'354'0,"0"0"-275"16,0 0-32-16,0 0 13 15,0 0-60-15,0 0-6 16,0 0-220-16,17 71-328 15,-11-40-778-15</inkml:trace>
  <inkml:trace contextRef="#ctx0" brushRef="#br0" timeOffset="3875">3641 1183 2160 0,'0'0'311'0,"0"0"-215"16,0 0-70-16,0 0-11 15,0 0-15-15,0 0-211 16,0 0-1489-16</inkml:trace>
</inkml:ink>
</file>

<file path=ppt/ink/ink6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8:22:18.050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345 192 1202 0,'0'0'229'0,"0"0"-158"16,0 0 34-16,0 0 73 15,0 0-64-15,0 0-31 16,3-38 26-16,-3 31-3 16,0 4 6-16,0 3-4 15,0 0-48-15,0 0 32 16,0 0-50-16,0 0-20 0,0 0 61 16,0-1-36-16,-6 1 12 15,-8-5-15-15,-4 5-35 16,-10 0 47-16,0 0-48 15,-9 16 1-15,-2 14 21 16,-4 13-29-16,4 15 11 16,7 7-6-16,1 9-5 15,13 3 37-15,8 3-38 16,10-7 0-16,0 2 20 16,3-8-20-16,22-8-10 15,12-2 4-15,2-14 12 16,10-4 6-16,4-13-12 15,3-11-6-15,-1-15-15 16,4 0 21-16,-3-36-3 0,-7-22-6 16,-10-19 18-16,-10-11-7 15,-15-11-2-15,-14-10 0 16,0 4 56-16,-30 5-54 16,-16 11 22-16,-3 16-8 15,4 16-5-15,5 22-19 16,7 21 8-16,18 14-92 15,15 32-179-15,0 19-262 16,6 4-99-16</inkml:trace>
  <inkml:trace contextRef="#ctx0" brushRef="#br0" timeOffset="249">1095 847 1877 0,'0'0'292'16,"0"0"-153"-16,0 0 58 16,0 0 49-16,0 0-126 15,-29 197-44-15,-4-139-75 16,-7-2-1-16,8-5-27 15,8-1-210-15,12-15-111 0,6-15-311 16</inkml:trace>
  <inkml:trace contextRef="#ctx0" brushRef="#br0" timeOffset="652">1678 790 1534 0,'0'0'363'16,"0"0"-249"-16,0 0-69 15,0 0 66-15,0 0 84 0,0 0-63 16,137-191-110-16,-104 143 7 15,-1-4 35-15,-5 1 0 16,-4 1 30-16,-3 2-14 16,-8 11-10-16,-4 9 32 15,-5 16-51-15,0 9 13 16,-3 3-19-16,0 11-24 16,0 33 2-16,0 21-16 15,0 14 7-15,0 10 19 16,0-1-33-16,-3-5-5 15,3-7 4-15,0-5-11 16,0-6-23-16,3-12-118 16,23 5-225-16,-1-17-283 0,-8-11-1112 15</inkml:trace>
  <inkml:trace contextRef="#ctx0" brushRef="#br0" timeOffset="864">2369 949 1627 0,'0'0'254'15,"0"0"-80"-15,0 0 138 16,0 0 3-16,0 0-121 16,0 183-86-16,0-140-53 0,-20 5-7 15,-7-3-48 1,1-1-48-16,0 3-125 0,10-14-281 15,7-10-294-15</inkml:trace>
  <inkml:trace contextRef="#ctx0" brushRef="#br0" timeOffset="1223">2896 220 1813 0,'0'0'260'15,"0"0"-138"-15,0 0-44 0,0 0 131 16,199-90 31-16,-134 90-101 16,1 0-23-16,-7 17-69 15,-17 27-12-15,-22 13 43 16,-20 20-43-16,-13 11-11 15,-39 9-2-15,-13 6-22 16,-4-5 28-16,7-13-28 16,12-14 0-16,18-18 14 15,15-14-14-15,17-10 0 16,0-9 0-16,23-8-28 16,30-3 12-16,16-9-104 15,19 0-81-15,53-2-77 16,-17-20-382-16,-19-2-1205 0</inkml:trace>
  <inkml:trace contextRef="#ctx0" brushRef="#br0" timeOffset="1451">4044 725 481 0,'0'0'1439'16,"0"0"-1244"-16,0 0-39 15,0 0 75-15,0 0 73 16,0 0-126-16,85 163-96 16,-74-113 5-16,-8 3-55 15,-3 2-1-15,0-1-31 0,-20-4-19 16,-3-6-68 0,1-9-258-16,5-15-390 0,11-10-1181 0</inkml:trace>
  <inkml:trace contextRef="#ctx0" brushRef="#br0" timeOffset="2048">4647 119 1731 0,'0'0'286'0,"0"0"-224"16,0 0 74-16,0 0 150 0,0 0-130 16,170-115-65-16,-130 115-27 15,2 0 14-15,4 9 30 16,2 14-81-16,0 3-6 16,-3 4 55-16,-10 4-75 15,-5-6 20-15,-13 4-10 16,-14-2-10-16,-3 2 29 15,-3-3-30-15,-27 4 0 16,-5-4 21-16,-8 1-10 16,4-1-13-16,-1-6 2 15,7-1 0-15,7-5-7 16,6-4 7-16,11-4 0 0,2-7-18 16,7 0 16-16,0-2-38 15,0 4 17-15,13 1 23 16,10-1 5-16,11 2-5 15,0 2 1-15,6 4 8 16,-1 10-3-16,4 6-2 16,-1 9 19-16,4 3-11 15,-6 10 24-15,-1 2-35 16,-7 2 11-16,-12 2 8 16,-10-3-11-16,-10 0-9 15,0-3 10-15,-33-6-10 16,-19 1 29-16,-13-8-29 15,-8-8 9-15,-1-4 7 0,4-10-16 16,9-9 0-16,8-6-6 16,10 0 16-16,10 0-20 15,13-6-53-15,8-9-199 16,1-1-754-16</inkml:trace>
</inkml:ink>
</file>

<file path=ppt/ink/ink6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8:22:24.424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464 41 1295 0,'0'0'366'0,"0"0"-176"16,0 0-49-16,0 0 78 15,0 0 44-15,0 0-48 16,-110-41-50-16,107 41-65 15,3 0-44-15,0 0 6 16,9 25-41-16,24 32 27 16,13 23 36-16,10 17-40 15,6 8 21-15,3 5-54 0,1-8-5 16,-4-6 21-16,0-14-21 16,-6-11-6-16,-7-10 0 15,-6-10 7-15,-7-8-17 16,-7-3-10-16,-6-12-74 15,-7-1-89-15,-7-9-374 16,-9-5-280-16</inkml:trace>
  <inkml:trace contextRef="#ctx0" brushRef="#br0" timeOffset="336">0 1214 1876 0,'0'0'473'0,"0"0"-413"16,0 0 18-16,0 0 109 15,0 0-24-15,0 0-108 16,0 0-19-16,141-173 37 15,-45 87-9-15,14-16-13 16,18-6-1-16,9-6-22 16,4 1 26-16,-13 10-43 15,-21 17-10-15,-28 22 15 0,-30 26-16 16,-22 14-23-16,-18 15-37 16,-9 9-163-16,0 0-522 15,-6 0-1345-15</inkml:trace>
</inkml:ink>
</file>

<file path=ppt/ink/ink6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8:22:25.768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466 0 1328 0,'0'0'356'0,"0"0"-182"0,0 0 5 15,0 0 55-15,0 0-14 16,-184 17-63-16,145 3-30 15,-1 7-15-15,-2 11 11 16,7 8 1-16,-2 17-61 16,11 11-21-16,-1 8 7 15,12 9-22-15,4 3 15 16,8-1-41-16,3-5 0 16,3-5 11-16,31-9-12 15,14-9 0-15,21-17-8 16,19-14-4-16,17-23 0 15,10-11-13-15,3-20-21 16,-7-34 28-16,-17-17-17 0,-21-14 14 16,-27-9 21-16,-29-6 0 15,-17-7 26-15,-11 4-9 16,-38 9 7-16,-7 12 19 16,-6 20-43-16,4 17 0 15,14 13-49-15,15 15-221 16,20 8-549-16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7:46:31.066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0 427 1408 0,'0'0'957'0,"0"0"-777"16,0 0-110-16,0 0 52 16,0 0 105-16,0 0-118 15,9 177-73-15,0-104 3 16,2-2-31-16,-2 0 17 15,-1-12-11-15,-2-11-7 16,-6-14-7-16,0-16 1 16,0-12 0-16,0-6 53 15,0-6-53-15,-6-33 18 16,-8-11 10-16,8-14-29 0,6-7 11 16,0-2-11-16,3 4 0 15,26 11 3-15,10 11-3 16,4 14 0-16,10 16-9 15,2 8-7-15,7 9-86 16,31 9-232-16,-19 17-433 16,-9 0-1209-16</inkml:trace>
  <inkml:trace contextRef="#ctx0" brushRef="#br0" timeOffset="579">706 524 2105 0,'0'0'613'0,"0"0"-549"0,0 0 72 15,0 0 82-15,0 0-77 16,-127 174-62-16,124-112-58 16,3-3-15-16,0-4 3 15,23-7-9-15,13-10-30 16,4-14 5-16,2-15-48 15,4-9 38-15,-7-6-23 16,-7-34 1-16,-6-8 51 16,-10-9-23-16,-12-4 29 15,-4 3 12-15,0 4-12 16,-23 9 45-16,-6 16-3 16,3 8 2-16,6 12 28 0,4 9-63 15,13 0-9-15,3 0 0 16,9 22-22-16,30-3-22 15,14 2-37-15,13-3-15 16,8-3 62-16,5-4-21 16,-3 7 41-16,-11 0 14 15,-16 9 1-15,-19 2 26 16,-18 4-6-16,-12 1 22 16,0 1 20-16,0-5-62 15,-6-3 0-15,-4-10-1 16,4-9-5-16,3-8-50 15,3 0-59-15,0-8-57 16,3-26 29-16,16-10 4 0,4-10 32 16,3 1 56-16,1 0 50 15,-8 10 7-15,-3 3 75 16,-8 15 22-16,-8 0-28 16,0 11-76-16,0 1-27 15,-31 4-153-15,3 3-316 16,-6 2-975-16</inkml:trace>
  <inkml:trace contextRef="#ctx0" brushRef="#br0" timeOffset="769">763 306 1378 0,'0'0'870'15,"0"0"-727"-15,0 0-27 16,0 0 128-16,0 0-63 0,0 0-81 15,0 0-47-15,144-4-52 16,-144 32-2-16,0 10-19 16,-27 27-195-16,-16-9-338 15,5-13-334-15</inkml:trace>
  <inkml:trace contextRef="#ctx0" brushRef="#br0" timeOffset="933">880 0 1564 0,'0'0'1012'0,"0"0"-794"15,0 0-30-15,0 0-29 16,217-10-105-16,-87 29-54 16,-19 10-141-16,-9-2-902 0</inkml:trace>
</inkml:ink>
</file>

<file path=ppt/ink/ink6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8:22:26.484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0 475 1670 0,'0'0'243'0,"0"0"-168"16,0 0 60-16,0 0 52 15,0 0-76-15,0 0-39 16,207-127-49-16,-156 66 38 16,-1-8 30-16,-7 4 21 15,-8 8 40-15,-11 15-26 16,-12 9-29-16,-6 16 22 16,-1 13-54-16,-5 4-15 15,0 36-14-15,0 31-15 16,0 22 43-16,0 19-46 15,0 9-3-15,0-6 23 0,0-10-37 16,3-18 11 0,6-15-12-16,-1-14-10 0,-2-16-7 15,-3-14-65 1,3-21-67-16,1-3-171 0,0 0-539 0</inkml:trace>
</inkml:ink>
</file>

<file path=ppt/ink/ink6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8:22:27.188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65 1582 0,'0'0'596'15,"0"0"-426"-15,0 0-118 16,0 0 111-16,0 0 20 16,0 0-65-16,216-65-40 0,-137 65-41 15,0 9 2 1,-11 27 45-16,-9 11-35 0,-19 18-14 15,-20 12 10-15,-20 17-8 16,-17 11 23-16,-39 5-23 16,-10-4-1-16,-8-9 18 15,9-16-39-15,9-19 20 16,19-22 4-16,25-13-24 16,12-12 1-16,9-11-16 15,34-4 9-15,19 0 1 16,14 0-10-16,4-8-1 15,13-12-11-15,6-4-48 16,51-8-50-16,-22 5-129 16,-18 7-697-16</inkml:trace>
</inkml:ink>
</file>

<file path=ppt/ink/ink6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8:22:28.104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0 176 1587 0,'0'0'607'0,"0"0"-434"15,0 0-51-15,0 0 101 16,0 0-27-16,0 0-97 15,63-156-56-15,-4 142-12 0,9 14 31 16,8 0-37-16,-5 14-5 16,-2 25 16-16,-13 14-17 15,-17 9-2-15,-19 5 2 16,-17 5-13-16,-3-2 38 16,-19-5-27-16,-24-7-8 15,-3-13 29-15,1-9-28 16,5-13 8-16,7-11 6 15,13-10-12-15,14-2 38 16,6 0-42-16,0-2-7 16,9-13 4-16,31-1-5 15,5 8-6-15,12 8 5 16,2 0 1-16,3 15-2 16,-3 23 2-16,4 13 0 15,-12 8 19-15,-5 6-19 0,-16 2 0 16,-21-2 13-16,-9 0 4 15,-23-4 18-15,-33-5-34 16,-15-8 5-16,-8-16 30 16,-3-9-35-16,4-17 0 15,2-6-1-15,-2-14-69 16,23-20-84-16,9-6-688 0</inkml:trace>
</inkml:ink>
</file>

<file path=ppt/ink/ink6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8:22:29.816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46 128 1400 0,'0'0'278'0,"0"0"-119"0,0 0-46 16,0 0 96-16,0 0 74 15,0 0-124-15,-34 67-80 16,34 6 12-16,0 20-19 16,0 14 1-16,0 4-55 15,6-9-3-15,2-1 4 16,-2-10-19-16,0-10 0 16,-3-16 0-16,-3-22 1 0,5-9 8 15,-5-18-9 1,0-10 0-16,0-6 13 0,0 0-13 15,0-15-18-15,0-17-27 16,-8-20 7-16,2-13 24 16,0-16-31-16,2-4 1 15,-3-7 18-15,4-5-4 16,0 3 12-16,3 3 3 16,0 9 15-16,0 14-10 15,20 8 10-15,12 10-2 16,11 22-5-16,10 6 14 15,6 16 5-15,3 6 1 16,0 0 1-16,-1 15 19 16,-5 11-32-16,-10 7 16 15,-13 7 35-15,-16 5-30 16,-17 6 8-16,0 2-8 0,-30 1-14 16,-22 3 17-16,-10-3-25 15,-4-10-1-15,4-8-10 16,9-10 5-16,11-12 5 15,16-5-32-15,12-9-67 16,14 0-65-16,5-12-224 16,17-12-370-16</inkml:trace>
  <inkml:trace contextRef="#ctx0" brushRef="#br0" timeOffset="316">1035 0 1318 0,'0'0'610'0,"0"0"-375"16,0 0-44-16,0 0-12 15,0 0 31-15,0 0-80 16,-152 166-57-16,123-68-19 15,-8 34-5-15,12 0 35 16,2 13-37-16,6-3-17 16,14-31 16-16,3 1-46 15,0-18 0-15,9-17 0 16,15-12-12-16,2-21-14 0,3-15-89 16,27-16-133-16,-10-13-225 15,-7 0-202-15</inkml:trace>
  <inkml:trace contextRef="#ctx0" brushRef="#br0" timeOffset="873">1247 277 1824 0,'0'0'386'15,"0"0"-258"-15,0 0-33 16,0 0 139-16,35 172-25 16,-2-80-138-16,4 5-35 15,2-6-7-15,-1-5-7 16,-1-12-8-16,-1-5-14 0,-10-8-14 15,0-18-24 1,-9 0-159-16,-7-10-268 0,-10-10-211 0</inkml:trace>
  <inkml:trace contextRef="#ctx0" brushRef="#br0" timeOffset="1092">1142 1096 1652 0,'0'0'279'0,"0"0"-172"15,0 0 31-15,0 0 81 16,151-203-23-16,-92 129-109 16,3-8-52-16,0-3 12 0,-4 6-19 15,-5 8-28-15,13 3-46 16,-18 15-190-16,-11 21-320 0</inkml:trace>
  <inkml:trace contextRef="#ctx0" brushRef="#br0" timeOffset="1414">1732 28 1957 0,'0'0'313'0,"0"0"-129"0,0 0 5 16,0 0 27-16,173 126-35 16,-105-55-52-16,5 8-11 15,-5 11-51-15,-5 9-26 16,-15 5 23-16,-11 7-43 15,-24 3-6-15,-13-1 6 16,0-4-21-16,-33-11-9 16,-10-14-3-16,1-10-32 15,5-21-16-15,2-14-161 16,8-13-428-16,7-19-638 0</inkml:trace>
</inkml:ink>
</file>

<file path=ppt/ink/ink6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8:22:43.253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779 0 692 0,'0'0'852'0,"0"0"-680"15,0 0-136-15,0 0 17 16,0 0 64-16,0 0-8 15,-10 24-48-15,0 4 9 16,-6 18 26-16,-7 10 11 16,-6 18-64-16,-7 3-10 15,-7 8 8-15,-2 3-7 16,-3-5 6-16,10-10-10 16,5-20 4-16,10-11 22 15,10-16-36-15,10-14 6 16,3 0-13-16,0-12-4 15,0 0 6-15,19 0 3 0,18 0 6 16,8-15 19 0,7-3-43-16,4-3 1 0,3 1 12 15,-2 5-13-15,0 6 0 16,-1 7-62-16,-7 2-76 16,10 0-71-16,-16 11-181 15,-13 4-259-15</inkml:trace>
  <inkml:trace contextRef="#ctx0" brushRef="#br0" timeOffset="252">929 308 126 0,'0'0'1537'0,"0"0"-1268"16,0 0-113-16,0 0 27 15,0 0-24-15,0 0-6 16,0 0-62-16,-33 243-15 16,44-134 4-16,-2 4-42 15,-2-4-16-15,-4-7-22 16,-3-11 4-16,0-7-12 16,0 13-109-16,0-23-188 15,0-15-334-15</inkml:trace>
  <inkml:trace contextRef="#ctx0" brushRef="#br0" timeOffset="669">43 1423 1803 0,'0'0'470'15,"0"0"-377"-15,0 0 13 16,0 0 136-16,0 0-63 16,0 0-98-16,0 0-21 15,-23 13-41-15,65-13 23 0,16 0 17 16,18 0-7-16,9 0 7 15,14 0-28-15,9 0-10 16,8 0 27-16,14 0-29 16,6 0 2-16,12 0-10 15,-1 0-11-15,-3 0 9 16,-7 0-9-16,-16-6 0 16,-19-1 1-16,-20 2 1 15,-26 1-4-15,-24 4-22 16,-12 0-40-16,-14 0-24 15,-6-4-128-15,0 4-157 16,-15-9-350-16</inkml:trace>
  <inkml:trace contextRef="#ctx0" brushRef="#br0" timeOffset="1255">0 2650 1713 0,'0'0'262'0,"0"0"-203"16,0 0-41-16,0 0 32 16,0 0 86-16,0 0-39 15,0 0-70-15,190-190-2 16,-122 116 20-16,4-3 1 15,1-10 6-15,-8 4-17 0,-9 4 26 16,-13 12 18 0,-15 8-7-16,-8 12 36 0,-11 11-5 15,-4 16-2-15,-5 12 4 16,0 8-48-16,0 0-13 16,0 19-11-16,0 35-25 15,3 15 10-15,6 20-17 16,2 6 0-16,1-2 11 15,-2-1-12-15,3-15-1 16,-6-3 1-16,-4-10 0 16,-3-8 0-16,0-6 0 15,0-15 0-15,0-6-6 16,0-7-28-16,0-14-47 16,0-8-94-16,6 0-164 15,17-25-264-15,3-9-62 0</inkml:trace>
  <inkml:trace contextRef="#ctx0" brushRef="#br0" timeOffset="1668">1423 1783 1687 0,'0'0'593'16,"0"0"-381"-16,0 0 11 15,0 0-11-15,0 0-61 16,0 0-73-16,0 0-24 16,-153 165-12-16,110-94-3 15,4 9 25-15,2-5-50 16,5 7-1-16,3 2 13 0,10-4-25 16,5-7 13-16,11 4-14 15,3-15 0-15,0-4 3 16,12-7-3-16,19-10-9 15,8-11 7-15,10-16-40 16,4-14-2-16,1 0 20 16,3-33 12-16,-6-13 4 15,-8-5-8-15,-16 5 16 16,-21-2 7-16,-6 10-7 16,-10 6 1-16,-28 5 8 15,-12 7-9-15,-2 14 0 16,2 6-13-16,12 0-55 0,10 12-98 15,12 9-367-15,7-8-543 16</inkml:trace>
</inkml:ink>
</file>

<file path=ppt/ink/ink6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8:22:55.792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1349 59 1073 0,'0'0'301'0,"0"0"-198"16,0 0 44-16,0 0 23 15,0 0-80-15,0 0-8 16,-3 0 22-16,-3 0-22 15,6 0 24-15,-3 0-27 16,3 0-8-16,0 0 42 16,-8-6-24-16,2 0-1 15,-3-3-28-15,-11 1-20 16,-2-1 12-16,-12-4-23 16,-5 7-12-16,-7 4 21 0,-5 2-23 15,-6 0 6-15,1 2 16 16,-6 26-19-16,0 13 2 15,-1 14 8-15,1 16-9 16,0 15 24-16,7 11-42 16,5 9 7-16,15 0 16 15,12-3-23-15,13-5 11 16,10-16-12-16,7-5 0 16,25-18 3-16,14-13-3 15,10-7-17-15,3-18 16 16,3-10-23-16,4-11-15 15,2 0 9-15,-3-26-4 16,-5-7 26-16,-15-11-26 0,-8 2 32 16,-21-1-7-1,-16 10 18-15,0 4 0 0,-36 11 39 16,-26 10-20 0,-14 8 4-16,-9 0-32 0,3 14 0 15,4 13-9-15,16-6 1 16,16 2-66-16,27 6-197 15,11-6-434-15,8-1-913 0</inkml:trace>
  <inkml:trace contextRef="#ctx0" brushRef="#br0" timeOffset="519">40 1494 929 0,'0'0'1018'0,"0"0"-789"0,0 0-98 16,0 0 29-16,0 0 31 16,0 0-41-16,0 0-111 15,-40 23-6-15,63-17 36 16,23 1 3-16,13-3 16 15,20-4-34-15,17 0-18 16,11 0 27-16,13 0-45 16,10 0 3-16,3 0 13 15,8 0-19-15,2 0 24 16,-2 0-39-16,-2 0 1 16,-6 0 10-16,-14 0-11 15,-11-4 0-15,-23-5 0 0,-17 5 1 16,-26-2-2-16,-16 6-31 15,-12-2-48-15,-14 2-72 16,0 0-180-16,0 0-418 16</inkml:trace>
</inkml:ink>
</file>

<file path=ppt/ink/ink6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8:22:57.422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0 673 1311 0,'0'0'340'15,"0"0"-249"-15,0 0-63 16,0 0 30-16,0 0-14 15,0 0-25-15,0 0 3 16,-6 0 1-16,25-7 13 0,7-7-25 16,8-13-11-16,5 2 9 15,7-8-9-15,2-6 0 16,8-2 2 0,7-9-2-16,2-3 0 0,3 1-1 15,-5-9 2-15,-7 9-3 16,-8-1 2-16,-14 9 0 15,-11 2 15-15,-11 13 23 16,-5 5 65-16,-7 13 44 16,0 5-31-16,0 0 21 15,0 6-30-15,0 0-24 16,0 0-16-16,0 12-47 0,0 23-10 16,0 15-8-16,-7 15 5 15,4 14 14-15,0 12-12 16,0 7 5-16,3 3 18 15,0-2-18-15,0-2 10 16,0-12-5-16,0-7-11 16,0-12 18-16,0-11-26 15,0-11 0-15,0-9 7 16,3-9-7-16,3-8-1 16,-2-5 1-16,-1-5-11 15,-3-3 11-15,0-5-71 16,3 0-26-16,0 0-39 15,11-26-79-15,-2-13-148 0,-1 1-260 16</inkml:trace>
  <inkml:trace contextRef="#ctx0" brushRef="#br0" timeOffset="749">1496 36 1272 0,'0'0'293'16,"0"0"-162"-16,0 0-10 0,0 0 17 16,0 0 28-16,0 0-76 15,0 0 31-15,-66-32-8 16,51 29-18-16,-5 3-12 16,-2 0-37-16,-6 0-13 15,2 0 15-15,-5 15-20 16,-3 5 14-16,1 3-6 15,-2 13-18-15,1 4 28 16,-2 16-12-16,4 11 5 16,2 7 19-16,7 10-19 15,8 8 6-15,4 4 3 16,8-1-18-16,3-4 18 16,0-11-31-16,0-7-2 15,6-10 16-15,17-16-31 0,10-6 0 16,4-12-1-16,5-8-23 15,4-12 15-15,2-9-18 16,6 0 10-16,0-9 17 16,-1-23-33-16,-4-1 33 15,-10-12-9-15,-13 11 8 16,-12 1-1-16,-14 1 4 16,0 11 4-16,-20 2 19 15,-22 11-19-15,-18 8-6 16,-2 0 0-16,0 0-17 15,0 0-39-15,19 0-228 16,14 2-567-16</inkml:trace>
</inkml:ink>
</file>

<file path=ppt/ink/ink6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8:23:02.994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0 785 1661 0,'0'0'252'16,"0"0"-251"-16,0 0 7 16,0 0 104-16,0 0 31 15,195-116-68-15,-121 62-24 16,8-11 2-16,-3-2 27 16,-4-7-6-16,-13 5 2 15,-6 0 29-15,-13 4-31 16,-10 7 14-16,-15 5 15 15,-1 15-23-15,-10 5 29 0,-3 16-54 16,-4 9-17 0,0 8 25-16,0 0-42 0,0 12-1 15,0 34-6-15,0 21-8 16,0 22 24-16,-4 17-30 16,-6 6 0-16,1-6 10 15,1 0-8-15,2-9 5 16,3-15-7-16,0-13 0 15,0-11 5-15,-5-19-5 16,5-13 0-16,-3-6 1 16,3-7-1-16,3-7-15 15,0-4-12-15,0-2-65 16,0 0-79-16,9-21-295 16,17-17-183-16,-3 2-1136 0</inkml:trace>
  <inkml:trace contextRef="#ctx0" brushRef="#br0" timeOffset="496">1572 57 1883 0,'0'0'562'15,"0"0"-491"-15,0 0 35 16,0 0 164-16,0 0-74 16,0 0-93-16,0 0-46 15,-59 0-39-15,33 9 17 16,-3 14-22-16,-4 10-2 0,-7 14 17 16,1 3-27-16,1 17 11 15,-6 0-5-15,1 11-7 16,5 1 25-16,2 4-23 15,3-3 10-15,13-7 1 16,11-8-12-16,9-12-1 16,0-6 1-16,0-9 0 15,29-11-2-15,7-13-25 16,10-10-6-16,10-4 22 16,3-6-21-16,3-26 10 15,-7-7 10-15,-10-2 7 16,-11-4-8-16,-17 4 19 0,-17 4-7 15,0 4 30-15,-26 5-19 16,-27 11 3 0,-10 11-6-16,-5 6-2 0,0 0-12 15,5 13-9-15,21 4-63 16,22 10-154-16,13-7-466 16,7-9-1489-16</inkml:trace>
</inkml:ink>
</file>

<file path=ppt/ink/ink6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8:23:01.598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892 0 1607 0,'0'0'219'0,"0"0"-148"0,0 0-27 16,0 0 134-16,0 0 60 15,0 0-132-15,-25 45-73 16,5-2 21-16,-9 16-17 16,-5 3 3-16,-5 6 5 15,-7 0-10-15,4-3 50 16,-4-7-28-16,7-8-6 15,2-5 19-15,9-12-23 16,5-14-12-16,9-4-2 16,8-9-4-16,3-6 23 15,3 0-26-15,0 0-7 16,0 0 29-16,0 0-39 0,3 0 3 16,17 0-12-16,9 0 0 15,4-6 2-15,10 1-2 16,-1 2 0-16,7 0 10 15,4 3-10-15,2 0 0 16,7 0-20-16,0 0-29 16,0 8-26-16,-2 4-148 15,8 0-107-15,-18-2-219 16,-10-4-234-16</inkml:trace>
  <inkml:trace contextRef="#ctx0" brushRef="#br0" timeOffset="236">1050 286 1597 0,'0'0'352'0,"0"0"-195"16,0 0 93-16,0 0-13 16,0 0-101-16,0 0 3 15,-42 153-45-15,39-65-36 16,0 10 11-16,3-2-42 15,-5 1-21-15,5-5-6 16,0-9-14-16,0-7-40 16,0 12-165-16,0-16-245 15,0-16-228-15</inkml:trace>
  <inkml:trace contextRef="#ctx0" brushRef="#br0" timeOffset="787">48 1603 869 0,'0'0'798'0,"0"0"-633"16,0 0-42-16,0 0 108 16,0 0 17-16,0 0-68 15,0 0-55-15,-52 0-70 16,52 0 4-16,0 0-4 15,26 0 6-15,8 0 16 16,11 0-25-16,10 0-13 16,18 0 31-16,9 0-47 15,9 0-4-15,17 0 16 16,7 0-17-16,5 0 7 16,12 0-3-16,-1 0-14 0,5 0 19 15,0 0-27-15,-3 0 0 16,-8-3 10-16,-7-6-10 15,-10 3 5-15,-14-8-5 16,-12 4 0-16,-20 2-4 16,-16-1 4-16,-19 6-9 15,-14 0 9-15,-10 3-18 16,-3 0-6-16,-3 0-48 16,-20 0-133-16,-26 0-145 15,7 15-327-15,-4-7-1248 0</inkml:trace>
</inkml:ink>
</file>

<file path=ppt/ink/ink6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8:23:16.355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122 39 1629 0,'0'0'352'0,"0"0"-188"16,0 0-4-16,0 0 79 16,0 0-28-16,-53-24-87 15,53 22-70-15,10-2-47 16,27 1 31-16,8 1-20 15,7 2-18-15,4 0 18 16,3 0-12-16,-4 5-6 16,-5 16 0-16,-4 10 0 15,-13-4 5-15,-15 17-5 0,-13 2 0 16,-5 4 23-16,-14 5-5 16,-25 6 6-16,-17 3-3 15,-7-5 2-15,-5-6 23 16,0-7-26-16,2 0-1 15,10-12 31-15,11-4-32 16,11-10 9-16,16-5-13 16,10-3-13-16,8-4 16 15,0 4-17-15,17 1 0 16,23-2 25-16,19-2-24 16,15-1-1-16,19-4 0 15,7-2 1-15,5-2 10 16,0 4-11-16,-4-4 0 15,-5 0 11-15,-11 0-11 16,-13 0 0-16,-16 0-1 0,-17 0 1 16,-16 0-7-16,-14 0-4 15,-6 0-50-15,-3 2-68 16,0 8-236-16,-12-2-483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7:46:28.920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253 342 1568 0,'0'0'245'16,"0"0"-141"-1,0 0 29-15,0 0 129 0,0 0-46 16,0 0-74-16,-36-42-4 16,33 42-61-16,3 0 5 15,0 0 37-15,0 0-54 16,0 17-17-16,0 20-8 15,0 10-2-15,0 12 26 16,0 2-64-16,0 8 1 16,0-4 27-16,0-3-27 15,-3-4-1-15,3-7 0 16,0-9 0-16,-3-5-7 16,3-4 7-16,0-10-40 0,0-5-16 15,-3-6-80-15,3-7-120 16,0-5-76-16,-3 0-165 15,3-26-23-15,-5-4-918 0</inkml:trace>
  <inkml:trace contextRef="#ctx0" brushRef="#br0" timeOffset="615">50 419 1160 0,'0'0'315'16,"0"0"-101"-16,0 0-49 15,0 0 90-15,0 0-19 16,0 0-67-16,-49-171-57 0,49 147-24 16,9-2 4-1,16 3-24-15,3 1-9 0,9 2 6 16,5 8-52-16,4 3 11 16,3 7 0-16,1 2-14 15,-5 0 10-15,1 20-19 16,-4 9 8-16,-2 10 9 15,-4 4-16-15,-13 8-4 16,-8-1-4-16,-10 3 6 16,-5-3-9-16,0-3 21 15,-25-6-12-15,0-8 17 16,-7-9-10-16,1-10 10 16,6-2 16-16,5-9-6 0,3-3 24 15,5 0-30 1,9 0-3-16,-2 0-6 0,5 0-12 15,0 0-8-15,0 0-8 16,23-6-11-16,11 6 25 16,8 0-26-16,7 0 5 15,4 6 22-15,-2 19-25 16,-3 6 6-16,-3 7 4 16,-13 6 16-16,-5 4-20 15,-15-4 20-15,-12-2-7 16,0-4 6-16,-6-9 2 15,-27-2 10-15,-13-14 20 16,-5-3 7-16,-11-7 41 0,2-3-55 16,-2 0 9-16,3-3 25 15,10-14-35-15,4 3 8 16,8-2-25-16,14 5 2 16,10 1-16-1,13 1-19-15,0 3-76 0,10 3-83 16,56-11-147-16,-4 5-285 15,0-5-327-15</inkml:trace>
  <inkml:trace contextRef="#ctx0" brushRef="#br0" timeOffset="1148">931 351 1859 0,'0'0'522'0,"0"0"-399"16,0 0-41-16,0 0 158 16,0 0-60-16,25 215-92 15,-17-129-36-15,-5 2-26 16,3-2-5-16,-3-7 26 16,5-11-47-16,-5-15 0 15,0-14 5-15,-3-22-4 16,0-15 5-16,0-2-6 15,0-23-5-15,0-30-5 16,-17-17-10-16,5-19 20 16,-2-11 1-16,5-4-1 0,-1 4 3 15,6 15 3-15,4 18 0 16,0 22 18-16,0 25-16 16,26 16-8-16,11 4 6 15,8 33 15-15,12 23 4 16,2 12-24-16,1 8 15 15,3 4-10-15,4 0-5 16,-5-4-1-16,-7-12 5 16,-2-9-4-16,-14-15-2 15,-13-19-10-15,-14-15 11 16,-4-6 17-16,-8-29-16 16,0-34 16-16,0-19-10 15,-11-14 4-15,-12-11 29 16,-3-3-40-16,1 13 17 0,5 15-17 15,6 20-23-15,14 27-64 16,14 29-245-16,28 6-395 16,4 0-318-16</inkml:trace>
  <inkml:trace contextRef="#ctx0" brushRef="#br0" timeOffset="1679">2083 224 2116 0,'0'0'555'15,"0"0"-404"-15,0 0 52 0,0 0-35 16,0 0-72 0,0 0-46-16,-13 198-30 0,13-112 23 15,0 2-43-15,0 0 0 16,4-9 8-16,2-14-8 15,-3-14-15-15,-3-22-3 16,0-17 10-16,0-12-5 16,0-6 13-16,0-35 0 15,-16-16-14-15,-4-16 26 16,5-15-21-16,1-7 9 16,8 1 0-16,1 10 17 15,5 17-17-15,0 21 0 16,5 18 0-16,21 22 6 15,13 6-6-15,10 22 1 16,13 27-1-16,6 16 38 0,8 9-38 16,9 6 0-16,0-1 0 15,7-5 1-15,-7-12-2 16,-9-11 1-16,-14-20-6 16,-20-13-8-16,-19-18 2 15,-9 0 12-15,-14-38 27 16,0-27-18-16,0-20 6 15,-20-19 2-15,-13-4 4 16,-4-4 21-16,-1 8-42 16,8 16-5-16,4 17 4 0,20 27-32 15,12 26-95 1,33 15-443-16,10 3-409 0</inkml:trace>
</inkml:ink>
</file>

<file path=ppt/ink/ink6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8:23:16.723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55 219 2027 0,'0'0'335'0,"0"0"-259"0,0 0-52 16,0 0 81-16,0 0 67 15,203-44-41-15,-101 35-92 16,38-3 1-16,49 1 20 16,44 3-18-16,16-11 16 15,-6 10-37-15,-17-9-15 16,-24 10 11-16,-4-9-17 15,-42 7 0-15,-38-2 0 0,-37 4 1 16,-25 4-8 0,-7-2-22-16,-10 4-54 0,-8-7-77 15,-28 5-45-15,-3-2-129 16,0 3-384-16</inkml:trace>
  <inkml:trace contextRef="#ctx0" brushRef="#br0" timeOffset="490">0 1144 1594 0,'0'0'245'15,"0"0"-187"-15,0 0-37 16,0 0 79-16,0 0 95 16,219-71-34-16,-148 25-40 15,11-8-26-15,0-4-45 16,-3-7 11-16,-14 0 7 15,-13 6 15-15,-16 3 31 16,-13 18-31-16,-9 5 7 16,-8 9-10-16,-6 16-46 0,0 8 8 15,0 6-15-15,0 33-18 16,-3 29 18-16,-20 22-14 16,0 8-5-16,-3 13 10 15,7-5-17-15,2-8 9 16,6-7-4-16,8-11-5 15,3-9-1-15,0-13 0 16,0-8-18-16,0-5-27 16,0-7-151-16,31-2-275 15,-5-13-226-15,-1-9-1188 0</inkml:trace>
  <inkml:trace contextRef="#ctx0" brushRef="#br0" timeOffset="887">1616 717 1113 0,'0'0'1239'16,"0"0"-982"-16,0 0-197 15,0 0 75-15,0 0 64 16,-216 68-76-16,161-18-66 15,-7 8-30-15,0 13-12 16,3 12 16-16,-1 8-30 16,12 8 14-16,8-9 4 15,18 4-10-15,11-6-1 0,11-8-8 16,3-16 0-16,33-9-1 16,7-15-17-16,10-13 0 15,2-14 5-15,4-13-4 16,0 0 16-16,-7-22-18 15,-13-4 19-15,-16-4-3 16,-20 3 3-16,-3 7 0 16,-15 0-1-16,-35 5-8 15,-12 9-33-15,-13 6-65 16,-27 0-112-16,17 6-348 16,14 2-1024-16</inkml:trace>
</inkml:ink>
</file>

<file path=ppt/ink/ink6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8:41:14.286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98 245 1500 0,'0'0'585'0,"0"0"-430"16,0 0-34-16,0 0 38 15,0 0 47-15,0 0 6 16,0 0-131-16,0-47-44 16,0 58 18-16,0 34-41 15,0 16 50-15,0 28-14 16,0 14-25-16,0 9 42 16,0 3-62-16,0-5 1 15,-6-18 25-15,-1-8-29 0,1-22-4 16,2-21-4-1,1-17 6-15,3-16 18 0,0-8-17 16,0 0-1-16,0-24 17 16,0-24-17-16,0-12 0 15,0-17-7-15,0-8 7 16,0-7 3-16,-7-5-3 16,-5 1-20-16,1-2 20 15,5 8-15-15,3 14 9 16,3 20-6-16,0 13 12 15,9 10 10-15,17 10-10 16,7 2 0-16,4 6 9 16,2 1-1-16,4 5-4 15,2 3-4-15,4 4 0 0,1-2 29 16,2 4-29-16,4-3-9 16,2 0 9-16,-2-3-20 15,-3 6-26-15,-4 0-161 16,-13 0-351-16,-10 9-84 15,-20 8-1196-15</inkml:trace>
  <inkml:trace contextRef="#ctx0" brushRef="#br0" timeOffset="230">127 643 1949 0,'0'0'539'16,"0"0"-469"-16,0 0 6 0,0 0 136 16,0 0-79-16,0 0-26 15,0 0-31-15,138 15-75 16,-75-15 7-16,5 0-8 16,8 0-69-16,21 9-113 15,-18 5-393-15,-20 4-143 0</inkml:trace>
  <inkml:trace contextRef="#ctx0" brushRef="#br0" timeOffset="462">0 1276 1521 0,'0'0'1036'0,"0"0"-866"15,0 0-124-15,0 0 108 16,0 0 39-16,0 0-124 16,0 0-35-16,107 6 22 15,-37-6-50-15,8 0-6 16,11 0-44-16,42-8-162 16,-23 1-343-16,-14 5-310 0</inkml:trace>
  <inkml:trace contextRef="#ctx0" brushRef="#br0" timeOffset="855">1418 63 1776 0,'0'0'475'0,"0"0"-397"16,0 0 60-16,0 0 74 15,0 0 13-15,0 0-107 16,-203 126-64-16,154-29 15 15,-10 42 52-15,6 33-59 16,10-9-3-16,17-14-18 16,17-29-19-16,9-29 8 15,0 2-28-15,12 8-2 16,19-18 0-16,8-18-4 16,10-18-82-16,5-14-98 15,39-24-127-15,-14-9-286 16,-14 0-250-16</inkml:trace>
  <inkml:trace contextRef="#ctx0" brushRef="#br0" timeOffset="1142">1577 505 2349 0,'0'0'536'0,"0"0"-419"15,0 0-75-15,0 0 127 16,0 0-8-16,0 0-102 16,0 0 8-16,40 80-46 15,-1-16 6-15,7 10 39 16,0 4-36-16,4 5 0 16,-2-1-30-16,-2-1 0 15,4-11 15-15,-4-5-15 0,-4-12-33 16,-7-10 3-16,1-7-87 15,1 0-118-15,-11-10-268 16,-10-7-345-16</inkml:trace>
  <inkml:trace contextRef="#ctx0" brushRef="#br0" timeOffset="1406">1461 1311 426 0,'0'0'1943'0,"0"0"-1700"16,0 0-159-16,0 0 142 15,0 0-47-15,0 0-72 16,57-169-62-16,10 93-9 16,7-7 52-1,12-10-45-15,-4 8-4 0,-7 5 15 16,-12 9-46-16,-12 14-8 15,-14 17-14-15,-8 7-53 16,1-1-31-16,-7 10-432 16,-6 4-333-16</inkml:trace>
  <inkml:trace contextRef="#ctx0" brushRef="#br0" timeOffset="1725">2387 0 2521 0,'0'0'356'16,"0"0"-302"-16,0 0 64 16,0 0 65-16,0 0-34 15,134 172-69-15,-69-90-25 16,8 12 20-16,4 8-31 15,-4 11-7-15,-11 5 13 16,-10 6-50-16,-22 6 0 16,-23 1 6-16,-7-1-6 15,-34-9 0-15,-18-15-12 0,-10-14-14 16,3-19 8 0,7-20-58-16,13-13-1 0,25-34-94 15,11-6-352-15,3 0-492 0</inkml:trace>
  <inkml:trace contextRef="#ctx0" brushRef="#br0" timeOffset="1935">3565 854 371 0,'0'0'2115'16,"0"0"-1863"-16,0 0-130 15,0 0 75-15,196-37-47 16,-136 31-84-16,5 2-57 16,3 4-9-16,11 4-132 15,-17 19-440-15,-22 4-415 0</inkml:trace>
  <inkml:trace contextRef="#ctx0" brushRef="#br0" timeOffset="2113">3455 1385 1654 0,'0'0'1351'0,"0"0"-1147"0,0 0-176 16,0 0 71-16,0 0-6 16,182 3-63-16,-90-3-30 15,82 0-53-15,-24 3-272 16,-12 3-649-16</inkml:trace>
</inkml:ink>
</file>

<file path=ppt/ink/ink6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8:42:12.403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7321 1511 1440 0,'0'0'560'16,"0"0"-439"-16,0 0-91 16,0 0 79-16,0 0 15 15,0 0-32-15,0 0-64 16,176-213-16-16,-110 139 48 16,-4-4 8-16,-9-2 29 15,-13 1 38-15,-12 4-7 0,-8 14 5 16,-14 9-32-16,-3 15-37 15,-3 13 26-15,0 20-36 16,0 4-30-16,0 13 18 16,0 40-32-16,0 29-7 15,0 19 6-15,0 10-8 16,0 2 23-16,5-10-24 16,4-9 0-16,5-10-15 15,5-13-16-15,24-4-104 16,-4-17-321-16,-4-18-383 0</inkml:trace>
  <inkml:trace contextRef="#ctx0" brushRef="#br0" timeOffset="279">8715 1233 2428 0,'0'0'467'0,"0"0"-444"15,0 0 119-15,0 0 75 16,0 0-106-16,178 142-53 16,-123-94-19-16,4-2-24 15,0-1 1-15,3-4-15 16,-7-5-2-16,-2-3-20 15,-4-13-124-15,-4-9-129 0,-8-5-407 16,-14-6-146-16</inkml:trace>
  <inkml:trace contextRef="#ctx0" brushRef="#br0" timeOffset="458">9239 1181 2107 0,'0'0'601'0,"0"0"-485"16,0 0 50-16,0 0 96 16,-114 169-142-16,72-94-80 15,-5 5-32-15,4 0-8 0,-2 14-144 16,13-24-478-16,5-14-1106 16</inkml:trace>
  <inkml:trace contextRef="#ctx0" brushRef="#br0" timeOffset="-877">5511 1473 2670 0,'0'0'473'16,"0"0"-473"-16,0 0 25 15,0 0 77-15,0 0-12 16,219-6-35-16,-131 6-49 16,13 0-5-16,4 0-1 15,6 0-57-15,18 0-109 0,-29 2-367 16,-34-2-230-16</inkml:trace>
  <inkml:trace contextRef="#ctx0" brushRef="#br0" timeOffset="-690">5976 1159 2307 0,'0'0'550'0,"0"0"-457"16,0 0 71-16,-37 256 74 15,24-139-115-15,6 6-85 16,-2-3 0-16,6-1-38 16,3-10-47-16,0 11-149 15,0-25-554-15,0-27-1637 0</inkml:trace>
  <inkml:trace contextRef="#ctx0" brushRef="#br0" timeOffset="-3319">639 777 1343 0,'0'0'257'0,"0"0"-140"16,0 0 10-16,0 0 24 16,0 0 13-16,0 0-45 15,-82-33-20-15,68 27 49 16,-1 2-35-16,-2-3 17 15,-5 1-21-15,-4 0-30 16,-8 6-43-16,-2 0 8 16,-7 0 21-16,-5 16 9 0,-5 18-34 15,1 17-7-15,-4 14 3 16,10 10-13-16,7 15 15 16,13 4-32-16,6-1 3 15,14-1 3-15,6-1-4 16,0-6-8-16,6-7 0 15,23-7 0-15,8-13-12 16,8-8 12-16,11-18 0 16,10-14-2-16,10-18-14 15,6-12 2-15,-2-41-11 16,2-20 25-16,-12-18 12 16,-12-15-12-16,-19-7 0 0,-19 2 50 15,-20 0-32-15,0 2 26 16,-12 19-31-16,-19 16 11 15,2 20 17-15,-1 23-41 16,7 16-12 15,8 15-21-31,15 15-129 0,0 25-375 0,12 4-268 0</inkml:trace>
  <inkml:trace contextRef="#ctx0" brushRef="#br0" timeOffset="-3060">1395 1116 2415 0,'0'0'371'0,"0"0"-295"16,0 0 114-16,0 0 2 15,0 0-67-15,102 194-62 16,-67-133-48-16,4 1 21 15,4-1-36-15,4-6 0 16,-9-5-10-16,-2-8-25 16,-2-7-75-16,-5-9-112 15,-6-9-448-15,-10-10-215 0</inkml:trace>
  <inkml:trace contextRef="#ctx0" brushRef="#br0" timeOffset="-2860">1795 1211 1881 0,'0'0'600'15,"0"0"-482"-15,0 0 98 16,0 0 44-16,0 0-89 16,-176 182-104-16,109-118-25 15,-2 7-35-15,1-2-7 16,12-8-69-16,21-5-184 15,15-15-385-15,16-21-794 0</inkml:trace>
  <inkml:trace contextRef="#ctx0" brushRef="#br0" timeOffset="-2465">3330 137 2318 0,'0'0'462'15,"0"0"-436"-15,0 0 10 0,0 0 101 16,0 0 40-1,0 0-102-15,-108 193-44 0,43-114 32 16,-8 7-42-16,-1-4-20 16,8-12 35-16,10-8-36 15,20-18 1-15,16-11-1 16,14-14 0-16,6-13 3 16,14-1-3-16,24-5 0 15,15 0-1-15,9 0 1 16,6-5-2-16,5-6-11 15,-4 3-44-15,2-1-12 16,31 9-229-16,-20 0-315 16,-17 0 92-16</inkml:trace>
  <inkml:trace contextRef="#ctx0" brushRef="#br0" timeOffset="-2251">3471 314 2065 0,'0'0'571'16,"0"0"-520"-16,0 0 103 15,0 0 74-15,-7 239-61 16,4-139-61-16,0 6-78 16,0-6-7-16,0-5-21 15,3-7-19-15,0 10-132 16,0-25-355-16,0-14-209 0</inkml:trace>
  <inkml:trace contextRef="#ctx0" brushRef="#br0" timeOffset="-1952">2625 1617 2078 0,'0'0'597'0,"0"0"-539"15,0 0-44-15,0 0 214 0,0 0-39 16,253 3-90 0,-129-3-51-16,34-6-20 0,41 0 47 15,-15 0-17-15,-14 3-34 16,-26 1 12-16,-30 2-34 15,7 0-4-15,10 0-19 16,-15 0-82-16,-9-4-66 16,-28 2-345-16,-36-2-332 0</inkml:trace>
  <inkml:trace contextRef="#ctx0" brushRef="#br0" timeOffset="-1525">2525 2699 1388 0,'0'0'873'0,"0"0"-763"15,0 0-83-15,0 0 68 16,0 0 123-16,230-142-112 16,-165 80-58-16,-3-6-14 15,-10-3 7-15,-10-2 23 16,-11 5-4-16,-13 3 24 16,-8 12 15-16,-7 14-33 0,1 20 2 15,-4 12-15-15,0 7-25 16,0 30 14-16,0 33-33 15,-7 27-7-15,-6 17 41 16,-2 7-42-16,4-2 1 16,2-9-1-16,1-15-1 15,5-15 14-15,0-12-14 16,3-18-42-16,0-17-47 16,0-26-194-16,0 0-422 15,17 0-467-15</inkml:trace>
  <inkml:trace contextRef="#ctx0" brushRef="#br0" timeOffset="-1165">3730 2049 2058 0,'0'0'695'0,"0"0"-491"16,0 0-11-16,0 0-22 15,0 0-50-15,0 0-73 16,-190 234 0-16,130-139-18 16,12 0-15-16,17 1 18 15,19-8-33-15,12-4-14 16,9-6 13-16,45-13-17 16,17-16-3-16,14-19-14 15,8-24-35-15,-5-6 61 0,-14-18-24 16,-21-17 19-16,-24-6 13 15,-21-3 2-15,-8 6 16 16,-28 3-16-16,-26 7 13 16,-19 11 20-16,-2 11-34 15,-1 6-24-15,14 0 9 16,30 0-109-16,16 3-328 16,16 0-441-16</inkml:trace>
  <inkml:trace contextRef="#ctx0" brushRef="#br0" timeOffset="1454">11911 220 1610 0,'0'0'279'15,"0"0"-137"-15,0 0 10 16,0 0 75-16,0 0-29 15,-161-150-97-15,112 126-33 16,-2 4 15-16,-9 5-11 16,-5 9 12-16,-5 6-40 15,-4 0-17-15,-5 35 38 16,0 24-41-16,-6 42 7 16,7 46 4-16,16 3-4 15,19-8 42-15,24-10-67 0,19-29-5 16,0 6 28-16,0 9-29 15,35-15 0-15,21-21-17 16,17-17-19-16,12-20 30 16,9-20-28-16,8-23-8 15,-4-2 22-15,-13-13-5 16,-19-22 17-16,-21-3-1 16,-22-1 9-16,-23-2 60 15,0 0-30-15,-52 6-6 16,-23 2 1-16,-21 10-25 15,-12 5-1-15,6 10-54 32,-2 8-89-1,29 0-228-15,22 0-484-16</inkml:trace>
  <inkml:trace contextRef="#ctx0" brushRef="#br0" timeOffset="1794">10517 1555 2032 0,'0'0'490'0,"0"0"-442"15,0 0-24-15,0 0 186 16,0 0-73-16,0 0-16 16,0 0-31-16,215 47-27 15,-57-47 27-15,61 0-44 16,62 0-20-16,27-9 22 16,-10-10-30-16,-29 7-5 15,-51-1-13-15,-37 2 0 16,-47 1 0-16,-39 8 0 15,-26-2-43-15,-4 4-31 16,-6 0-113-16,-19 0-146 0,-24 0-352 16,-16 0-625-16</inkml:trace>
  <inkml:trace contextRef="#ctx0" brushRef="#br0" timeOffset="2220">10231 2701 1694 0,'0'0'909'16,"0"0"-909"-16,0 0 0 0,0 0 70 15,197-65 108 1,-108 21-65-16,8-6-71 0,1-9-4 16,4-3 47-16,-11-6-69 15,-6 1 13-15,-15-1 4 16,-18-2-2-16,-16 5 49 16,-13 8-24-16,-14 15-2 15,-4 17 18-15,-5 15-48 16,0 10 8-16,0 23-10 15,-8 37-21-15,-8 29 29 16,-7 17-21-16,3 12-8 16,2 1 19-16,4-6-11 15,8-9-10-15,6-10 1 0,0-12-39 16,0-10-31-16,15-14-124 16,16-21-364-16,-3-15-260 15</inkml:trace>
  <inkml:trace contextRef="#ctx0" brushRef="#br0" timeOffset="2574">12026 1901 2393 0,'0'0'584'0,"0"0"-449"16,0 0 19-1,0 0 45-15,-217 105-106 16,132-20-43-16,0 25 17 0,6 7-25 16,18 4 6-1,22-1-30-15,19-3-12 0,20-4 14 16,9-6-20-16,41-16-21 16,22-10 0-16,13-27-35 15,9-25 11-15,1-22-4 16,-10-7 35-16,-16-21-5 15,-27-20 19-15,-28-9 0 16,-14-6 31-16,-26-1-11 16,-39 5 10-16,-25 11-30 15,-7 11-46-15,-24 24-8 16,22 6-274-16,17 0-1170 0</inkml:trace>
</inkml:ink>
</file>

<file path=ppt/ink/ink6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8:42:16.326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0 155 2293 0,'0'0'328'0,"0"0"-278"16,0 0-50-16,0 0 0 15,0 0 77-15,0 0 8 16,187 24-55-16,-110-18-13 15,6-3-17-15,2 3-7 16,-6-4-93-16,6 7-250 16,-23-3-219-16,-23 0-801 0</inkml:trace>
  <inkml:trace contextRef="#ctx0" brushRef="#br0" timeOffset="232">327 0 2011 0,'0'0'484'0,"0"0"-411"16,0 0-72-16,0 0 55 16,0 0 65-16,-9 159-38 15,9-92-51-15,0 4-26 0,0 8 0 16,0 3-6-1,0 1-121-15,0 21-190 0,0-22-353 16,0-20-1046-16</inkml:trace>
</inkml:ink>
</file>

<file path=ppt/ink/ink6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8:42:21.309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0 365 2843 0,'0'0'301'0,"0"0"-285"16,0 0 17-16,0 0 21 16,0 0 48-16,232-3-68 15,-147-3-34-15,14-3 26 16,9 1-26-16,3-1-35 15,0 1-32-15,4-1-228 0,-30 2-216 16,-30 1-146-16</inkml:trace>
  <inkml:trace contextRef="#ctx0" brushRef="#br0" timeOffset="180">576 0 2107 0,'0'0'563'0,"0"0"-472"16,0 0 143-16,-49 221-11 16,32-119-76-16,1 11-117 15,6 2-30-15,4-1-2 16,6 33-126-16,0-26-235 16,0-20-667-16</inkml:trace>
</inkml:ink>
</file>

<file path=ppt/ink/ink6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8:42:17.971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369 698 622 0,'0'0'1057'0,"0"0"-861"0,0 0-120 16,0 0 96-16,0 0 46 16,0 0-65-16,0 0-77 15,-65-39-39-15,65 25 9 16,0-3 6-16,0-1-51 15,9 1 15-15,4-4 16 16,0 0-1-16,0 0-6 16,4 4-16-16,0 2 18 0,2 3 7 15,4 4-34-15,3 4 0 16,3 4-1-16,1 0 1 16,2 10 19-16,2 19-18 15,2 9 18-15,-7 6 23 16,0 10-28-16,-10 4 8 15,-8 4-8-15,-8 0-2 16,-3 0 26-16,0-3-23 16,-17-1 15-16,-19-2 24 15,-13-2-45-15,-7-1 12 16,-6-7-20-16,-3 2 5 16,-1-7 32-16,1-2-38 15,6-4 0-15,4-6-3 0,5-9 13 16,15-5-11-1,5-5 1-15,7-8 0 0,9-2 14 16,5 0-14 0,6 0 0-16,-3 0 10 0,1-6-10 15,5-8 0-15,0-2 0 16,0 5 0-16,0-3-3 16,0-1 3-16,0-1 0 15,14 3 3-15,6-6-3 16,0 5-1-16,5 2 1 15,1 3 0-15,5 3-18 16,-3 6 18-16,6 0 0 16,-2 0-2-16,4 8 10 15,1 11-8-15,-5 1 0 16,-2 4 0-16,-1-1 15 0,-3 4-15 16,1-3 0-1,-9-4 15-15,2 1-14 0,-6-8-1 16,-1-2 0-16,-4-3 0 15,2-2 8-15,-2-2-8 16,2-2 0-16,1-2-6 16,5 0 1-16,5 0-19 15,21 0-142-15,-7-19-191 16,-4 0-357-16</inkml:trace>
  <inkml:trace contextRef="#ctx0" brushRef="#br0" timeOffset="1090">1534 913 1874 0,'0'0'483'15,"0"0"-385"-15,0 0-76 16,0 0 106-16,0 0 87 16,0 0-73-16,0 0-90 15,92 195-34-15,-54-146 24 0,6 0-42 16,-6-6 0-16,-1-1-11 15,-1-7-51-15,4 3-127 16,-11-5-167-16,-13-12-310 16</inkml:trace>
  <inkml:trace contextRef="#ctx0" brushRef="#br0" timeOffset="1321">1534 1446 1580 0,'0'0'706'0,"0"0"-587"16,0 0 1-16,0 0 162 0,76-185-64 16,-31 117-80-16,4 0-69 15,4 5-55-15,-1 2-14 16,1 9-45-16,9 2-191 15,-13 14-348-15,-13 13-1469 0</inkml:trace>
  <inkml:trace contextRef="#ctx0" brushRef="#br0" timeOffset="1744">3378 0 1940 0,'0'0'394'15,"0"0"-323"-15,0 0-42 16,0 0 174-16,0 0-95 0,0 0-75 16,-154 186-17-1,84-104 11-15,2 0 52 0,6-2-52 16,10-12 0-16,13-12 12 16,8-17-26-16,19-16 7 15,4-9-20-15,8-8 0 16,0 0 79-16,28-6-52 15,17 0-11-15,10 0 5 16,12 0-19-16,4-3-2 16,5-6-68-16,15 3-131 15,-15 0-142-15,-18 4-416 0</inkml:trace>
  <inkml:trace contextRef="#ctx0" brushRef="#br0" timeOffset="1977">3306 126 2070 0,'0'0'467'16,"0"0"-414"-16,0 0 62 15,0 186 118-15,0-97-57 16,0 8-117-16,0-2-22 15,-4-7-29-15,-6-3-8 16,4-5-37-16,-10 19-224 16,2-19-320-16,-3-15-364 0</inkml:trace>
  <inkml:trace contextRef="#ctx0" brushRef="#br0" timeOffset="2260">2488 1328 2097 0,'0'0'583'16,"0"0"-524"-16,0 0-58 15,0 0 153-15,0 0 30 0,0 0-67 16,252-11-81-1,-138-1-35-15,16 0 34 0,37 3-35 16,37 0 0-16,31 3 7 16,-22 1-7-16,-46 5-6 15,-49 0-56-15,7 0-134 16,-25 0-180-16,-10 5-442 0</inkml:trace>
  <inkml:trace contextRef="#ctx0" brushRef="#br0" timeOffset="2697">2533 2447 811 0,'0'0'1380'0,"0"0"-1324"0,0 0-40 15,0 0-16-15,0 0 145 16,222-155-69-16,-149 88-51 16,-2-4-5-16,2-5 4 15,-11-5 63-15,-10 5-23 16,-13 5 8-16,-13 10 36 15,-12 10-16-15,-8 16 10 0,-3 18-27 16,-3 17-27 0,0 0 7-16,0 38-53 0,0 29 19 15,-3 21 47-15,-9 13-54 16,-5 2-1-16,0-2-13 16,1-14 1-16,4-7 5 15,1-15-6-15,5-12-65 16,6-15-24-16,3-22-206 15,23-16-300-15,4 0-234 0</inkml:trace>
  <inkml:trace contextRef="#ctx0" brushRef="#br0" timeOffset="3043">3868 1641 2165 0,'0'0'383'0,"0"0"-267"16,0 0 152-16,-167 150-55 16,105-62-86-16,4 11-63 15,8 6-25-15,18-3-10 16,15-1-23-16,17-10-5 16,3-6 3-16,40-5-4 15,22-16-55-15,17-16 22 16,6-18-10-16,8-21-22 15,-14-9 10-15,-14-17 11 16,-22-22 19-16,-23-4-10 0,-23-9 35 16,0 3 22-1,-43 3 19-15,-22 3 4 0,-14 15-35 16,-9 6-10-16,3 16 0 16,16 6-15-16,24 0-75 15,17 0-275-15,22 3-372 0</inkml:trace>
</inkml:ink>
</file>

<file path=ppt/ink/ink6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8:42:22.482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136 455 1655 0,'0'0'206'15,"0"0"-156"-15,0 0 35 16,0 0 109-16,0 0 4 16,-16-176-81-16,51 140-56 15,18 10 12-15,10 2-43 0,8 15 9 16,2 9-11-16,-2 0-2 16,-8 17 11-16,-15 25-19 15,-11 5-5 1,-24 9 20-16,-13 3-22 0,-7 1 17 15,-36-5 15-15,-5-2-20 16,-9-5 28-16,3-11-17 16,4-8 9-16,12-7 20 15,7-8-25-15,12-8-1 16,9-6-16-16,7 0-13 16,3 0 44-16,0 0-52 15,10 0-12-15,18 11 11 16,12 0-6-16,5 9 6 0,9 9 1 15,-6 12-9 1,2 9-5-16,-4 6 4 0,-14 6-4 16,-5 0 5-16,-18 0 3 15,-9-3 0-15,0-6 5 16,-20-6 1-16,-22-8 34 16,-10-13-26-16,-10-6-8 15,-3-5 45-15,-5-11-17 16,2-4 5-16,2 0-6 15,7-12-8-15,10-12 28 16,7-3-47-16,8 2 0 16,9 1 24-16,11 6-24 15,8 6-12-15,6 5-73 0,39 1-201 16,13 2-400 0,1 1-436-16</inkml:trace>
  <inkml:trace contextRef="#ctx0" brushRef="#br0" timeOffset="296">1262 800 2372 0,'0'0'371'0,"0"0"-310"0,0 0 11 16,0 0 137-16,0 0-83 16,0 0-56-16,187 143-28 15,-128-97-11-15,-1 7 2 16,4-4-33-16,-2-1 0 16,-7-5 0-16,-8 1-68 15,-5-13-76-15,-5-4-194 16,-8-12-271-16,-12-6-497 0</inkml:trace>
  <inkml:trace contextRef="#ctx0" brushRef="#br0" timeOffset="476">1812 862 1943 0,'0'0'581'0,"0"0"-474"16,0 0 83-16,0 0 76 15,-161 159-83-15,107-82-86 16,-6 5-69-16,1 1-28 16,10 18-30-16,13-23-220 15,16-18-602-15</inkml:trace>
  <inkml:trace contextRef="#ctx0" brushRef="#br0" timeOffset="1314">3129 282 1716 0,'0'0'344'0,"0"0"-256"15,0 0 61-15,0 0 145 16,-3-157-116-16,26 119-93 15,12 10-5-15,7 0-35 16,8 10-9-16,5 12-19 16,4 6 0-16,-3 4 29 15,-7 37-46-15,-16 18 0 16,-16 20 24-16,-17 13 3 16,-20 5 17-16,-36 2-11 15,-12-9-32-15,-8-11 46 0,7-17-40 16,7-14 4-16,20-17 23 15,11-13-13-15,19-9 10 16,5-7-11-16,7-2-4 16,0 0 38-16,0 0-54 15,24 0 0-15,8 7 0 16,10 2 6-16,14 3-12 16,7 0-3-16,8-1 9 15,11-1 12-15,6-6-12 16,8-4-57-16,-2 0-40 15,5 0-71-15,-23-2-198 0,-31-7-412 16</inkml:trace>
  <inkml:trace contextRef="#ctx0" brushRef="#br0" timeOffset="1625">2555 1221 2292 0,'0'0'374'16,"0"0"-265"-16,0 0-66 16,167 16 171-16,-32-16-10 15,67 0-107-15,67 0-25 0,25-16-12 16,-5-1-45-16,-34 2 45 15,-71 6-51-15,-43 5-8 16,-44 4 22-16,-28 0-23 16,1 0-15-16,-16 0-42 15,-4 0-55-15,-41 6-26 16,-9 7-321-16,0-4-290 0</inkml:trace>
  <inkml:trace contextRef="#ctx0" brushRef="#br0" timeOffset="2036">2631 2393 2558 0,'0'0'170'15,"0"0"-170"-15,0 0 0 16,0 0 47-16,243-102 76 16,-158 49-79-16,6-9-38 15,-3-3 13-15,-6-8-8 16,-9-4-2-16,-18 0 33 16,-10 4 8-16,-14 5 33 15,-12 15-35-15,-13 17-6 0,-3 20 53 16,-3 16-44-1,0 7-18-15,-3 45 3 0,-19 28 5 16,-4 14 16-16,-2 17-29 16,3 1 10-16,8-4 2 15,5-7-40-15,1-9-1 16,5-17 1-16,6-10-53 16,0-17-23-16,0-18-103 15,9-26-283-15,15-4-280 16,2 0-711-16</inkml:trace>
  <inkml:trace contextRef="#ctx0" brushRef="#br0" timeOffset="2368">4107 1781 2359 0,'0'0'525'15,"0"0"-374"-15,0 0 1 16,0 0 67-16,0 0-71 15,-213 15-56-15,145 31-2 16,0 17-54-16,-2 14-15 16,12 14 31-16,8 12-51 15,18 9 18-15,12 1-19 16,20 1 1-16,0-8-10 16,40-9 3-16,25-20-33 15,20-24 39-15,12-20-35 16,5-24 20-16,-6-9-3 0,-25-7 18 15,-21-22-4 1,-35-7 4-16,-15 1 0 0,-25-5 23 16,-41 4-22-16,-19 3-2 15,-45 10-51-15,22 8-143 16,9 5-613-16</inkml:trace>
</inkml:ink>
</file>

<file path=ppt/ink/ink6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8:42:25.656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18 2170 0,'0'0'368'15,"0"0"-221"-15,0 0-126 16,0 0 25-16,0 0 150 16,0 0-117-16,224-15-57 15,-133 15-22-15,27 0-101 16,-21 0-189-16,-24 7-486 0</inkml:trace>
  <inkml:trace contextRef="#ctx0" brushRef="#br0" timeOffset="181">37 387 2569 0,'0'0'473'0,"0"0"-361"0,0 0-111 16,0 0 43-16,0 0-14 16,300 44-30-16,-152-35-157 15,-10-6-691-15</inkml:trace>
</inkml:ink>
</file>

<file path=ppt/ink/ink6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8:42:35.213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0 543 1903 0,'0'0'252'16,"0"0"-200"-16,0 0-38 15,0 0 65-15,0 0 70 16,0 0-55-16,42-10-63 16,-2-1-8-16,8-4 47 15,5-8-55-15,2-11 1 16,4-7 0-16,-3-6-7 15,-4-9 6-15,-2 0 14 16,-12-5 23-16,-7 5 54 16,-9 3-24-16,-8 11 12 15,-8 16-10-15,-3 14-1 16,-3 12 17-16,0 0-66 0,0 42-10 16,-6 27 6-16,-8 32-28 15,5 14 20-15,-1 8-22 16,7-3 0-16,0-9 0 15,3-13 1-15,0-12-1 16,0-12 0-16,0-12-14 16,0-11-59-16,0 2-98 15,0-11-296-15,0-19-223 0</inkml:trace>
  <inkml:trace contextRef="#ctx0" brushRef="#br0" timeOffset="232">1102 984 2282 0,'0'0'660'15,"0"0"-518"-15,0 0-64 16,0 0 99-16,0 0-111 15,0 0-66-15,0 0-106 16,43-14-127-16,-13 2-457 16,-1 0-1010-16</inkml:trace>
  <inkml:trace contextRef="#ctx0" brushRef="#br0" timeOffset="706">1529 237 1024 0,'0'0'1222'0,"0"0"-959"16,0 0-97-16,0 0 7 16,-14-163-12-16,43 135-79 15,8 7-38-15,8 5-8 16,8 10-35-16,-1 6 17 0,7 6 0 15,-6 30 0 1,-4 17 22-16,-7 12-38 0,-13 13 23 16,-12 8-4-1,-17 8-13-15,0 3-8 0,-43 1 0 16,-13-4 10-16,-9-8-25 16,0-17 21-16,2-15-6 15,12-15 9-15,5-19 6 16,10-11-15-16,5-9 0 15,16 0 0-15,5-11 2 16,7-13-2-16,3 0 0 16,3 3-18-16,30 4 27 15,6 8-10-15,10 9 1 16,3 0 0-16,1 0 27 0,-2 20-27 16,0-2 0-16,-3 2 20 15,1-5-20-15,1-3 0 16,-1-2-39-16,26-10-60 15,-12 0-214-15,-15 0-513 0</inkml:trace>
  <inkml:trace contextRef="#ctx0" brushRef="#br0" timeOffset="1458">2560 83 1955 0,'0'0'488'16,"0"0"-429"-16,0 0 66 15,0 0 72-15,0 0-85 16,222-37-61-16,-149 37-16 15,4 0-26-15,8 0 20 16,-6 0 1-16,-10 0-21 16,-19 4-7-16,-21 1-2 15,-19 2-3-15,-10-4 3 16,-7 0 9-16,-28-3-3 0,-18 0-5 16,-7 0 0-1,-2 0 31-15,-3 0-11 0,2-3-5 16,1-3 26-16,7 2-36 15,5 2 27-15,8 2-9 16,2 0-13-16,12 0 47 16,5 21-58-16,6 8 6 15,8 6 24-15,1 10-23 16,5 4 4-16,3 2 8 16,0-1-17-16,0 1 23 15,8-8-25-15,4-9 0 16,-1-3-15-16,-2-9 27 15,1-12-22-15,0-3 10 16,0-7 0-16,5 0 27 16,8 0-27-16,7-17 0 15,2-5 24-15,11 2-18 0,4 5-4 16,5 7-2-16,1 8 0 16,1 0-3-16,6 10 3 15,-1 29 0-15,0 11 33 16,-4 4-21-16,-10 6-2 15,-14 1-8-15,-22-1 7 16,-9-3 1-16,-3-2-10 16,-34-7 0-16,-8-7 19 15,-4-8-18-15,-4-10 5 16,1-14 5-16,-1-9 2 16,2 0 44-16,2-3-57 0,2-14 1 15,9-4-2-15,2 4-1 16,10 10-76-16,-8 7-112 15,8 7-575-15,4 10-1680 0</inkml:trace>
  <inkml:trace contextRef="#ctx0" brushRef="#br0" timeOffset="3179">1113 972 1026 0,'0'0'245'15,"0"0"-184"-15,0 0 53 16,0 0 61-16,0 0-48 15,0 0-53-15,0 0-11 16,-6 0-6-16,-2-6-4 16,2 0 35-16,0 0 6 15,-5 1-35-15,5 2 8 0,-1 0-2 16,1 3-12-16,0 0-14 16,3 0-39-16,-5 0 22 15,5 6-14-15,0 5-1 16,0 1-7-16,3 0 6 15,0-3-5-15,0-1 11 16,0-1-12-16,0-4 0 16,0-2 0-16,6-1-17 15,5 0 16-15,-5 0-13 16,3 0 14-16,-2 0-4 16,-1-11 4-16,0-3 0 15,-6-3 12-15,0-1-11 16,0 3 23-16,0-3-4 15,0 6 17-15,-12 0 39 16,-1 7-51-16,0 2 3 0,0 3 17 16,2 0-33-16,5 0 14 15,0 0-26-15,3 3 0 16,0 12-15-16,3 2 11 16,0-2-7-16,0 2 10 15,0-1-19-15,9-3-1 16,5-3-25-16,1-3 4 15,2-6 28-15,-4-1-36 16,-1 0 28-16,-1 0 22 16,-5-6 0-16,-3-6 0 15,-3-11 0-15,0 6 29 0,0 0 32 16,0 2-35 0,-3 3-5-16,-9 6-4 0,-8 6-17 15,7 14-174-15,-1 9-383 16</inkml:trace>
</inkml:ink>
</file>

<file path=ppt/ink/ink6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8:42:45.116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92 409 933 0,'0'0'285'0,"0"0"-112"16,0 0 4-16,0 0-42 16,0 0-5-16,-52-88 8 15,38 71-27-15,4 2 21 16,1 3 4-16,5 2-21 16,1 10 3-16,3 0-56 15,0 4-20-15,0 38 36 0,20 23-4 16,6 28 22-1,0 21-26-15,0 13-13 0,-4 6-21 16,1-6-20-16,-3-12 4 16,4-9-5-16,-6-19-9 15,2-15-6-15,0-15 0 16,-3-20 0-16,-4-16 2 16,-1-14-1-16,5-7 30 15,3-36 44-15,9-38-38 16,21-50-4-16,15-53-21 15,10-46-11-15,-2-13 44 16,-14 44-45-16,-20 51 0 16,-13 61 18-16,-6 27-18 15,0 5 0-15,-1 11-24 16,7 14-47-16,17 31-73 0,-11 33-364 16,-2 9-164-16</inkml:trace>
  <inkml:trace contextRef="#ctx0" brushRef="#br0" timeOffset="340">1584 61 1091 0,'0'0'1184'0,"0"0"-932"0,0 0-154 16,0 0 20-16,0 0 78 15,-226 51-71-15,164 22-48 16,-6 49-52-16,-1 51 19 16,19-6 19-16,15-11-12 15,18-24-19-15,17-33-30 16,0 7 8-16,0 3 4 15,10-14-14-15,20-18-2 16,6-7-10-16,10-14-73 16,42-6-50-16,-9-16-348 15,-5-18-215-15</inkml:trace>
  <inkml:trace contextRef="#ctx0" brushRef="#br0" timeOffset="603">1922 185 2349 0,'0'0'569'0,"0"0"-523"16,0 0 19-16,0 0 131 15,6 210-57-15,24-108-70 16,5 11-14-16,9-2-32 0,2-4 4 15,-1-4-22 1,4-9-4-16,1-9-2 0,-5-5-35 16,4-8-90-16,7 5-80 15,-13-14-400-15,-11-25-56 0</inkml:trace>
  <inkml:trace contextRef="#ctx0" brushRef="#br0" timeOffset="868">2839 208 2176 0,'0'0'461'0,"0"0"-358"15,-167 193 109-15,45-55-40 16,1-3-66-16,-10 13-53 15,-10-4-23-15,21-23-8 16,-12 6-22-16,18-13-1 16,21-16-12-16,25-15-58 15,29-19-70-15,29-15-208 16,10-18-402-16,0-23-1154 0</inkml:trace>
  <inkml:trace contextRef="#ctx0" brushRef="#br0" timeOffset="1195">2727 0 2099 0,'0'0'493'0,"0"0"-440"15,0 0 58-15,0 0 45 16,0 0-14-16,203 161-68 16,-135-79-40-16,2 13 22 15,2 12-22-15,-4 7 28 16,-9 10-3-16,-16 3-38 0,-24 3 0 16,-19 1-13-16,-13-1-7 15,-39-4 1 1,-13-15-2-16,0-20-24 0,2-17 4 15,10-19-80-15,8-19-78 16,16-16-312-16,9-17-237 0</inkml:trace>
  <inkml:trace contextRef="#ctx0" brushRef="#br0" timeOffset="1385">3797 807 2112 0,'0'0'521'0,"0"0"-451"0,0 0 51 15,233-25 104-15,-148 25-154 16,0 0-71-16,7 12-185 16,-20 18-272-16,-30 1-221 0</inkml:trace>
  <inkml:trace contextRef="#ctx0" brushRef="#br0" timeOffset="1565">3814 1166 2212 0,'0'0'572'0,"0"0"-465"15,0 0 91-15,0 0-24 16,0 0-94-16,200 24-77 15,-102-16-3-15,82 8-182 0,-20-2-549 16,-13-5-1535-16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6:02:01.135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0 807 2109 0,'0'0'336'16,"0"0"-310"-16,0 0-20 16,0 0 73-16,0 0-57 15,190-205-21-15,-125 127 12 16,0-4-13-16,-11-4 0 0,-9-2 39 16,-13 9 61-16,-9 8 89 15,-13 15-33-15,-3 19-27 16,-7 15-1-16,0 19-39 15,0 3-7-15,0 25-58 16,0 40-24-16,0 25 35 16,0 23-10-16,-7 7-17 15,7-1 14-15,0-6-22 16,0-18 0-16,10-13 0 16,9-14-27-16,7-6-60 15,-2-21-192-15,-11-16-763 0</inkml:trace>
</inkml:ink>
</file>

<file path=ppt/ink/ink6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8:42:50.890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554 560 1235 0,'0'0'280'16,"0"0"-150"-16,0 0-18 15,0 0 14-15,0 0 43 0,0 0-55 16,0 0-26-16,-13-50 7 15,3 42 16-15,-2 1 23 16,-2 5-71-16,-3-2-19 16,-5 4-5-16,-4 0-12 15,-8 0-6-15,-1 13-11 16,-7 12 5-16,-1 16 39 16,-7 18-24-16,2 17 25 15,-6 10-8-15,9 18 6 16,10 8-6-16,5 1-5 15,13-8 0-15,11-5 1 16,6-10-35-16,0-9-1 0,3-10 10 16,27-13-8-16,5-8 9 15,11-8-6-15,4-13-11 16,1-8 5-16,6-12-6 16,-1-9 0-16,-1 0-11 15,-2-30 4-15,-2-20 7 16,2-15 0-16,-10-14 0 15,-4-14 1-15,-13-16 14 16,-17-4-4-16,-9-13 15 16,0 1-24-16,-22 2 37 15,-10 13-39-15,-2 22 0 16,5 23-2-16,10 25 2 16,5 21-18-16,14 19-74 0,0 21-233 15,14 20-250 1,5-4-905-16</inkml:trace>
  <inkml:trace contextRef="#ctx0" brushRef="#br0" timeOffset="811">1009 171 1565 0,'0'0'244'0,"0"0"-158"16,0 0-8-16,0 0 108 15,0 0-15-15,0 0-70 16,20-155-25-16,16 142-43 16,7 10 23-16,-1 3-20 0,-2 0 10 15,-11 22 36-15,-9 9-52 16,-14 11-18-16,-6 4 28 16,-13 5-19-16,-29-1-7 15,-14-2-14-15,-3-8 22 16,2-5 38-16,6-11-43 15,8-12 7-15,14-6 29 16,5-6-20-16,15 0-1 16,6 0 5-16,3-15-20 15,0-1 4-15,12 5-21 16,21 3 0-16,4 8 1 16,8 0-1-16,7 8 2 15,1 22 8-15,3 3-10 0,-7-1 14 16,0-3-14-1,-7-3 0-15,-2-2 0 0,-4-3 0 16,-4-1-31-16,4-2-198 16,-10 0-445-16,-9-9-1464 0</inkml:trace>
  <inkml:trace contextRef="#ctx0" brushRef="#br0" timeOffset="1091">1749 1087 2379 0,'0'0'455'0,"0"0"-438"16,0 0 24-16,0 0 112 15,0 0-33-15,0 0-32 16,215 175-88-16,-161-135 2 16,-3-2-4-16,-4 4-8 15,-7-4-104-15,-5 12-149 16,-9-11-312-16,-13-9-395 0</inkml:trace>
  <inkml:trace contextRef="#ctx0" brushRef="#br0" timeOffset="1291">2233 1044 492 0,'0'0'1700'0,"0"0"-1435"16,0 0-104-16,0 0 82 15,-147 170-63-15,85-96-86 16,-10 5-60-16,-1-2-22 15,5-1-12-15,13 8-112 16,19-23-225-16,13-20-386 0</inkml:trace>
  <inkml:trace contextRef="#ctx0" brushRef="#br0" timeOffset="1681">3295 152 2136 0,'0'0'465'0,"0"0"-409"16,0 0-24-16,0 0 148 15,0 0-41-15,-90 159-54 16,42-89-49-16,-4-3-16 0,-1 0 47 16,4-5-58-16,10-12 12 15,10-8 6-15,9-13-21 16,10-9-1-16,10-7-4 16,0-7-1-16,0 0 11 15,25-6-11-15,12 0 0 16,11 0 17-16,6 0-15 15,5 0-4-15,3 0-44 16,6 0-89-16,31 12-184 16,-14-1-304-16,-13-1-296 0</inkml:trace>
  <inkml:trace contextRef="#ctx0" brushRef="#br0" timeOffset="1905">3488 292 1159 0,'0'0'1305'15,"0"0"-1118"-15,0 0-44 16,-23 183 70-16,20-96-28 16,3 8-48-16,0 3-112 15,0 1-13-15,0 5-12 16,0-1-49-16,0 29-149 15,0-23-432-15,0-23-427 0</inkml:trace>
  <inkml:trace contextRef="#ctx0" brushRef="#br0" timeOffset="2169">2938 1418 2311 0,'0'0'350'15,"0"0"-256"-15,0 0 82 16,0 0 17-16,249-15-62 0,-121 4-89 16,39-2-1-16,32-1-2 15,-13 4-16 1,-25 3-7-16,-30 7-16 0,-37 0-92 15,31 31-87-15,-17 2-393 16,-33-4-332-16</inkml:trace>
  <inkml:trace contextRef="#ctx0" brushRef="#br0" timeOffset="2569">2624 2286 2383 0,'0'0'230'0,"0"0"-230"15,0 0 0-15,0 0 75 16,0 0 44-16,0 0-76 15,235-123-37-15,-156 61-6 16,-5-5-13-16,-1-9 13 16,-13 3 0-16,-15-1 7 15,-16 10-7-15,-12 11 55 16,-11 15 23-16,-6 20 28 16,0 18-11-16,0 0-23 0,-12 48-26 15,-8 25-34-15,0 19 18 16,0 11-8-16,7 3-13 15,1-3 20-15,4-9-29 16,5-8-1-16,3-10-38 16,0 6-121-16,14-20-324 15,5-20-269-15</inkml:trace>
  <inkml:trace contextRef="#ctx0" brushRef="#br0" timeOffset="2921">3782 1600 2177 0,'0'0'567'0,"0"0"-395"16,0 0-97-16,0 0 82 16,-226 186 20-16,161-87-73 15,6 11-26-15,16 2-49 16,17-3-13-16,16-9 4 15,10-8-20-15,10-12-6 16,27-16-14-16,11-17-35 16,8-20-19-16,2-21 10 15,-2-6 36-15,-3-18 19 16,-15-26-7-16,-13-6 16 16,-19-9 15-16,-6-4 13 15,-23 4-1-15,-30 6-26 16,-12 12 0-16,-7 12-1 0,-1 17-21 15,16 12-52-15,13 7-125 16,21 21-482-16,14-4-717 0</inkml:trace>
  <inkml:trace contextRef="#ctx0" brushRef="#br0" timeOffset="3215">5043 1294 2436 0,'0'0'389'0,"0"0"-252"16,0 0-77-16,0 0 129 15,0 0-87-15,170-15-50 16,-102 11-10-16,8 4-42 16,6 0-10-16,0 0-14 15,-1 0-43-15,1 15-161 16,-23 7-283-16,-23-7-199 0</inkml:trace>
  <inkml:trace contextRef="#ctx0" brushRef="#br0" timeOffset="3396">5412 996 2221 0,'0'0'613'0,"0"0"-537"16,0 0 78-16,0 0 65 16,-23 227-104-16,23-136-73 15,0 0-42-15,0 4-15 16,5 34-137-16,4-24-536 15,-3-22-1014-15</inkml:trace>
</inkml:ink>
</file>

<file path=ppt/ink/ink6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8:42:55.116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1381 1898 0,'0'0'369'0,"0"0"-263"16,0 0-39-16,0 0 120 15,115-153-2-15,-66 91-113 16,2-3-32-16,2-6-3 0,-4-2-36 16,-6-4 33-16,-7 7-3 15,-10 5 0-15,-12 9 35 16,-5 15-34-16,-9 11 32 16,0 19 8-16,0 11-42 15,0 17-8-15,0 42-22 16,0 53 0-16,0 5 45 15,0 19-45-15,0 9 7 16,0-27 1-16,0 8-1 16,0-16-4-16,0-19-3 15,0-18-21-15,0-16 13 16,0-16-132-16,10-18-211 16,2-8-402-16,2-15-1261 0</inkml:trace>
  <inkml:trace contextRef="#ctx0" brushRef="#br0" timeOffset="323">662 152 1866 0,'0'0'274'0,"0"0"-106"16,0 0 29-16,0 0-46 15,0 0 29-15,190-147-38 0,-139 147-55 16,-8 9-39-16,-10 22 9 16,-18 17-23-16,-15 9 35 15,0 10-63-15,-34 4 15 16,-17 0-4-16,3 0-8 47,5-12-9-47,10-10 0 0,24-8 0 15,9-13 8-15,13-8-8 0,36-3-1 0,19-4-38 0,14-2-34 16,49 10-108-16,-19-1-298 16,-17-5-272-16</inkml:trace>
  <inkml:trace contextRef="#ctx0" brushRef="#br0" timeOffset="581">1670 1166 446 0,'0'0'1985'0,"0"0"-1713"16,0 0-185-16,0 0 85 15,0 0 21-15,123 189-112 16,-67-137-41-16,10 2-23 15,2-1-4-15,2-3-13 16,-5 1-105-16,-2 4-218 16,-21-10-357-16,-16-16-760 0</inkml:trace>
  <inkml:trace contextRef="#ctx0" brushRef="#br0" timeOffset="785">2209 1095 591 0,'0'0'1627'0,"0"0"-1334"15,0 0-135-15,-101 157 56 16,58-75-1-16,-5 10-132 16,-4 2-46-16,-1-6-35 0,10-6-35 15,4 10-161-15,10-24-305 16,12-18-397-16</inkml:trace>
  <inkml:trace contextRef="#ctx0" brushRef="#br0" timeOffset="1270">4314 197 2051 0,'0'0'320'0,"0"0"-146"15,0 0-25-15,0 0 73 16,-170-59-42-16,102 59-129 15,-11 3 7-15,-6 31-7 16,0 18 0-16,-3 15 19 16,3 15-61-16,12 10 12 15,15 2 24-15,16 4-37 16,22-1-2-16,20-7-6 16,0-2-14-16,39-10 8 15,19-17-67-15,15-19-12 16,9-19 17-16,0-23-20 15,-5 0 22-15,-14-17-16 16,-21-18 52-16,-19-6 30 0,-19-6 9 16,-4-4 52-16,-33 7 6 15,-23 2-37-15,-15 13-7 16,-15 17-23-16,-2 12-32 16,-1 3-50-16,-25 56-233 15,26-4-383-15,12 3-1109 0</inkml:trace>
  <inkml:trace contextRef="#ctx0" brushRef="#br0" timeOffset="1563">3051 1616 2196 0,'0'0'525'15,"0"0"-478"-15,0 0 141 16,0 0-7-16,252-25-60 16,-105 1-67-16,46-4-11 15,50-3 59-15,23 1-64 16,-11 9-4-16,-23 10 37 16,-59 2-59-16,-42 3-3 15,-38 3-9-15,-22 3-20 0,-3 0 11 16,-5 0-79-1,-10 0-52-15,-36 0-51 0,-17 6-321 16,0 3-141-16</inkml:trace>
  <inkml:trace contextRef="#ctx0" brushRef="#br0" timeOffset="1969">2949 2354 2252 0,'0'0'183'16,"0"0"-124"-16,0 0-59 15,0 0 186-15,226-100-74 16,-133 43-61-16,7-8-26 15,2-5 12-15,-9-10 11 16,-16 0 8-16,-18 2 3 16,-16 7 34-16,-20 15-43 15,-7 15 5-15,-13 23-10 16,-3 18 13-16,0 8 1 16,-19 49-59-16,-10 22 31 15,-8 21 14-15,1 9-33 16,7 2-1-16,9-4-5 15,7-10-5-15,9-15 4 0,4-13-5 16,0-13-67-16,0-15-49 16,26-17-238-16,5-11-346 15,-2-13-104-15</inkml:trace>
  <inkml:trace contextRef="#ctx0" brushRef="#br0" timeOffset="2269">4361 1837 2068 0,'0'0'632'0,"0"0"-488"15,0 0 22-15,0 0 31 0,0 0-10 16,-214 213-113-16,166-131-44 16,16 4 21-1,18-3-32-15,14-7-10 0,9-9-9 16,41-10 0-16,13-13-15 15,14-18-4-15,8-14-16 16,0-12 22-16,-12-5 2 16,-14-34 4-16,-27-4 7 15,-29-11 0-15,-3 4 48 16,-51 3-48-16,-34 12 0 16,-20 11-8-16,-43 24 2 15,24 15-115-15,25 9-499 0</inkml:trace>
</inkml:ink>
</file>

<file path=ppt/ink/ink6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8:42:58.220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1314 1711 0,'0'0'342'16,"0"0"-249"-16,0 0-11 15,0 0 140-15,0 0-71 0,172-26-68 16,-95 26-53 0,8 14-18-16,5 7-12 0,15 9-97 15,-20-7-245-15,-28-5-270 0</inkml:trace>
  <inkml:trace contextRef="#ctx0" brushRef="#br0" timeOffset="215">365 998 1818 0,'0'0'547'16,"0"0"-429"-16,0 0-74 16,0 0 114-16,-14 154 14 15,14-75-20-15,0 13-112 0,0 5-23 16,0 7-17-1,0 1-2-15,17 25-126 0,2-24-208 16,1-28-383-16</inkml:trace>
  <inkml:trace contextRef="#ctx0" brushRef="#br0" timeOffset="2624">1470 990 1773 0,'0'0'278'0,"0"0"-126"16,0 0 2-16,0 0 13 16,0 0 28-16,-100-168-54 15,100 126-61-15,29 7-53 16,13-3-13-16,14 9 34 16,2 6-32-16,9 14-13 15,-5 9 39-15,-1 0-32 16,-5 28 31-16,-10 19-22 15,-10 12-4-15,-19 15 20 16,-17 8-29-16,0 13-6 16,-33 6 32-16,-16-2-22 0,-10-3 11 15,-1-12-10-15,6-11-1 16,7-14 42-16,12-11-44 16,12-16 1-16,12-11 11 15,11-3-20-15,0-5-1 16,11-9-7-16,21 5 8 15,13-9 27-15,9 0-27 16,8 0-1-16,3 0-14 16,4 0-37-16,0-9-38 15,19 9-111-15,-16 0-304 16,-13 0-141-16</inkml:trace>
  <inkml:trace contextRef="#ctx0" brushRef="#br0" timeOffset="2984">2041 186 1377 0,'0'0'578'0,"0"0"-487"15,0 0-59-15,0 0 85 16,157-169 100-16,-98 163-50 0,-5 6-11 16,-6 19-65-1,-20 27 3-15,-22 19 7 0,-6 19-57 16,-34 7 4-16,-23 9-39 16,-8-4-1-16,3-10 40 15,9-18-47-15,21-19 6 16,18-15 15-16,14-14-22 15,11-9-6-15,37-6-39 16,21-4-70-16,52-1-136 16,-16 0-356-16,-14 0-139 0</inkml:trace>
  <inkml:trace contextRef="#ctx0" brushRef="#br0" timeOffset="3223">2892 1158 1328 0,'0'0'793'0,"0"0"-636"16,0 0-12-16,0 0-3 15,0 0 10-15,0 0-58 16,170 171-56-16,-122-133-38 15,5 0-18-15,-4 4-97 16,4 8-166-16,-10-11-270 16,-11-10-1125-16</inkml:trace>
  <inkml:trace contextRef="#ctx0" brushRef="#br0" timeOffset="3412">3294 1078 1972 0,'0'0'514'0,"0"0"-405"15,0 0 89-15,-167 165-19 16,108-91-68-16,7 1-57 16,7 0-54-16,11 16-74 15,17-18-238-15,11-16-431 0</inkml:trace>
  <inkml:trace contextRef="#ctx0" brushRef="#br0" timeOffset="3940">4333 274 1515 0,'0'0'283'16,"0"0"-151"-16,0 0 60 16,0 0 68-16,0 0-27 15,0 0-70-15,0 0-81 16,-17 3 13-16,-19 56-36 15,-10 12-18-15,-7 2 22 0,1-5-42 16,7-9 9-16,11-16 11 16,18-13-35-16,10-12 20 15,6-5-25-15,10-11-1 16,25-2 24-16,15 0-24 16,8-2-1-16,4-17-15 15,4 7-89-15,-4 4-90 16,3 8-121-16,-15 0-274 15,-13 0-601-15</inkml:trace>
  <inkml:trace contextRef="#ctx0" brushRef="#br0" timeOffset="4140">4450 389 1320 0,'0'0'765'0,"0"0"-506"16,0 0-86-16,0 0 113 15,-26 159-67-15,26-76-80 16,0 6-58-16,0-1-54 16,0-3-20-16,0-3-7 15,0 2-46-15,17 18-113 16,-8-22-400-16,-3-19-131 0</inkml:trace>
  <inkml:trace contextRef="#ctx0" brushRef="#br0" timeOffset="4393">3889 1400 2138 0,'0'0'512'15,"0"0"-471"-15,0 0 129 16,167 2 28-16,-62-2-91 15,40-10-56-15,-1-9-27 16,9 5 0-16,8 2 27 16,-27 5-51-16,10 7 0 15,-16 0-31-15,-19 0-128 16,-18 33-202-16,-29-1-328 16,-30-5-1260-16</inkml:trace>
  <inkml:trace contextRef="#ctx0" brushRef="#br0" timeOffset="4772">3634 2490 2179 0,'0'0'189'0,"0"0"-169"16,0 0-20-16,0 0 115 0,201-123-28 16,-116 58-49-1,6-11-38-15,2-8 2 0,-11-4-2 16,-14 3 27-16,-16 3 58 16,-19 12 10-16,-16 21 34 15,-8 21-32-15,-9 17-9 16,0 11-10-16,0 32-52 15,-14 33 10-15,-9 27 19 16,-3 8-49-16,4 9 16 16,5-2-22-16,11-8 0 15,6-10 0-15,0-8-41 16,0-21-45-16,23 3-160 0,3-22-323 16,4-18-99-16</inkml:trace>
  <inkml:trace contextRef="#ctx0" brushRef="#br0" timeOffset="5110">4875 1826 2138 0,'0'0'589'16,"0"0"-468"-16,0 0 52 15,0 0 2-15,-213 210-15 16,154-119-86-16,8 12-46 15,14-2 20-15,20-7-39 16,17-12-1-16,0-9-8 16,31-12-2-16,17-21-5 0,12-11-61 15,2-20 14-15,0-9 30 16,-6-3-4-16,-7-26 9 16,-17-9 17-16,-15-3 2 15,-17 0 22-15,0 2-21 16,-29 1-1-16,-21 9 0 15,-11 10-28-15,-1 6-38 16,2 13-45-16,10 0-188 16,18 0-415-16,16 2-1288 0</inkml:trace>
  <inkml:trace contextRef="#ctx0" brushRef="#br0" timeOffset="5424">6064 1453 2443 0,'0'0'319'0,"0"0"-275"16,0 0 46-1,0 0 37-15,187 0-67 0,-116 0-44 16,5 0-16-16,-1 0-22 16,-10 6-75-16,-6 19-175 15,-19 0-345-15,-17-4-772 0</inkml:trace>
  <inkml:trace contextRef="#ctx0" brushRef="#br0" timeOffset="5612">6372 1229 2104 0,'0'0'672'0,"0"0"-555"16,0 0 46-16,0 0 64 0,-16 171-121 15,13-87-69 1,3 11-32-16,-5 1-5 0,5 38-86 16,-3-25-189-16,0-15-655 0</inkml:trace>
</inkml:ink>
</file>

<file path=ppt/ink/ink6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8:43:04.939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0 650 1652 0,'0'0'247'15,"0"0"-165"-15,0 0 51 16,102-167 36-16,-57 139 19 16,9 19-65-16,0 9-48 15,-1 24 41-15,-10 33-59 16,-14 16-8-16,-19 9 9 15,-10 4-50-15,-10-4 11 16,-30-5-8-16,-5-7-10 16,-4-17 50-16,4-8-50 15,8-16 12-15,8-17 32 16,16-10-30-16,7-2 43 16,6 0-46-16,0-2-6 15,19-10-9-15,13-6 3 0,11 11-10 16,5 7 2-16,2 0 1 15,-1 16 5-15,0 20-13 16,-2 10 15-16,-12 5 8 16,-8 8-8-16,-18 1 0 15,-9 3 10-15,0-3-9 16,-39-5-1-16,-10-8 1 47,-10-6-1 0,-4-5 24-47,1-18-24 0,8-10 0 0,3-8 0 0,12 0-19 0,13-8-61 0,23-42-241 0,3 2-344 0,0-2-654 0</inkml:trace>
  <inkml:trace contextRef="#ctx0" brushRef="#br0" timeOffset="270">620 107 1721 0,'0'0'241'16,"0"0"-109"-16,0 0 57 15,185-106 45-15,-138 106 8 16,-18 0-93-16,-12 33-67 16,-17 22 32-16,-11 16-74 0,-31 13-10 15,-13-2-13-15,-1 0-11 16,13-11 34-16,17-12-40 15,23-18 0-15,3-9-1 16,38-9-20-16,35-7-28 16,71-5-161-16,-16-3-243 15,-3-3-178-15</inkml:trace>
  <inkml:trace contextRef="#ctx0" brushRef="#br0" timeOffset="579">1343 1191 2049 0,'0'0'385'0,"0"0"-284"15,0 0-28-15,0 0 107 16,0 0 7-16,0 0-75 16,0 0-58-16,176 83 15 15,-114-50-47-15,3-1-2 16,2 1-10-16,-9-1-10 0,-5 2-15 16,-7 0-74-16,-13 0-137 15,-13-1-237 1,-8-8-204-16</inkml:trace>
  <inkml:trace contextRef="#ctx0" brushRef="#br0" timeOffset="787">1841 1203 1815 0,'0'0'528'0,"0"0"-409"15,0 0 95-15,0 0 53 16,0 0-144-16,-164 210-74 16,118-143 0-16,4-2-49 0,2 6-31 15,10 2-195 1,15-10-263-16,4-20-360 0</inkml:trace>
  <inkml:trace contextRef="#ctx0" brushRef="#br0" timeOffset="1207">2492 470 1670 0,'0'0'818'16,"0"0"-645"-16,0 0-53 16,0 0 58-16,85-159-19 15,-39 153-74-15,2 6-2 16,9 6-76-16,-9 28 36 16,-5 18-29-16,-20 9-5 15,-20 16-8-15,-3 8 1 16,-23 0 17-16,-23-2-5 15,-5-9-14-15,5-13 0 16,10-16-1-16,13-6 2 16,12-22 5-16,11-3-6 15,0-2 2-15,14-6-2 16,31 3-13-16,18-9 12 0,22 0-28 16,10 0-54-16,10 6 24 15,20 18-188-15,-28 5-114 16,-29-2-290-16</inkml:trace>
  <inkml:trace contextRef="#ctx0" brushRef="#br0" timeOffset="1494">2410 1622 1996 0,'0'0'303'0,"0"0"-173"0,0 0 84 16,0 0 34-16,0 0-58 15,0 0-111-15,222 22-32 16,-110-22-13-16,16-2-14 16,9-16 21-16,10 4-41 15,0 2 0-15,-5 3-2 16,-15 5-17-16,-11 4-34 15,-25 0-76-15,-17 0-213 16,-27 10-322-16,-24 5-419 0</inkml:trace>
  <inkml:trace contextRef="#ctx0" brushRef="#br0" timeOffset="1904">2040 2685 1989 0,'0'0'309'16,"0"0"-279"-16,0 0 43 15,0 0 105-15,0 0-66 16,226-191-41-16,-155 129-56 0,5-6 49 15,0-5 20 1,-4-4-41-16,-10-3 10 0,-10 7-10 16,-16 4 11-16,-13 20 39 15,-13 13-39-15,-10 22-8 16,0 14 41-16,0 13-48 16,-19 33-24-16,-12 27-8 15,-1 21 2-15,-1 9 42 16,7 2-51-16,3-3 0 15,10-10 19-15,7-10-17 16,6-12-4-16,0-12-7 16,0-10-58-16,3-10-74 15,33-17-323-15,1-9-323 16,-3-12-992-16</inkml:trace>
  <inkml:trace contextRef="#ctx0" brushRef="#br0" timeOffset="2235">3356 2048 2078 0,'0'0'588'0,"0"0"-361"16,0 0-82-16,0 0 32 16,0 0-8-16,-209 127-51 15,147-49-26-15,2 0-73 16,12 6 10-16,14-8-4 15,22-5-16-15,12-6-9 0,0-13-16 16,29-11 8-16,17-8-1 16,7-13-52-16,4-14 26 15,0-6 14-15,-9 0 18 16,-8-26-6-16,-10-9 18 16,-21-4-9-16,-9-8 34 15,0 10-33-15,-23 1 17 16,-22 11-18-16,-8 12-17 15,-22 13-13-15,13 13-178 16,9 6-757-16</inkml:trace>
</inkml:ink>
</file>

<file path=ppt/ink/ink6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8:43:08.814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1504 1910 0,'0'0'471'15,"0"0"-359"-15,0 0 50 16,0 0 53-16,0 0-55 16,221-58-54-16,-125 49-82 15,12 3 3-15,7 0-8 16,-1 1-7-16,-6-1 2 0,-15 4-14 15,-28 2-63-15,-42 6-97 16,-20 15-352-16,-3 10-110 0</inkml:trace>
  <inkml:trace contextRef="#ctx0" brushRef="#br0" timeOffset="416">1719 1202 1669 0,'0'0'859'16,"0"0"-757"-16,0 0-73 15,0 0 77-15,196-115 28 16,-131 65-85-16,-3-7-40 16,-3-2-7-16,-7-1 30 15,-12-8-31-15,-10-1 19 16,-10 7 49-16,-14 5 7 16,-6 11 14-16,0 16-16 15,0 22 17-15,0 8-7 16,-14 19-69-16,-6 42 3 15,5 19 7-15,-5 14-2 16,7 9 8-16,4-3-29 0,4-12-1 16,5-6-1-16,0-9-3 15,0-8-45-15,0 22-91 16,11-23-233-16,1-10-415 0</inkml:trace>
  <inkml:trace contextRef="#ctx0" brushRef="#br0" timeOffset="601">2875 1559 2282 0,'0'0'683'0,"0"0"-526"15,0 0-52-15,0 0-105 16,0 0-47-16,0 0-582 15,0 0-797-15</inkml:trace>
  <inkml:trace contextRef="#ctx0" brushRef="#br0" timeOffset="959">3351 724 2333 0,'0'0'508'0,"0"0"-385"0,0 0 40 15,0 0-46-15,167-85-23 16,-104 85-88-16,-1 0 30 16,-3 18-11-16,-10 23 10 15,-13 15-11-15,-22 17-8 16,-14 13-2-16,-17 10 13 15,-36 5-27-15,-5-1 0 16,-7-5 1-16,6-16-1 16,9-14 2-16,21-18-1 15,12-20-1-15,17-9 0 16,0-3-2-16,26-15-7 16,21 0-16-16,15 0-20 15,10 0-11-15,29-15-83 0,-19 3-229 16,-13-3-479-16</inkml:trace>
  <inkml:trace contextRef="#ctx0" brushRef="#br0" timeOffset="1454">4150 815 2196 0,'0'0'515'0,"0"0"-448"16,0 0 17-16,0 0 94 16,181-55-71-16,-113 52-80 0,5 3 8 15,2 0-34-15,-7 0 17 16,-1 0-6-16,-16 0-3 16,-14 0 19-16,-17 0-26 15,-17 0-2-15,-3 0 64 16,-23-6-64-16,-23-1 0 15,-13 4-4-15,-9 3 4 16,-8 0 10-16,-3 0-10 16,10 13 0-16,7 8 23 15,20 2-20-15,13 4-2 16,18 9-2-16,11-9 2 16,0 12 8-16,23 3-9 0,16-2 0 15,10 6 12 1,7-5-12-16,3 2 14 0,1-1-13 15,-9-2 24-15,-5 6 26 16,-13-11-50-16,-13 1 32 16,-14-1-16-16,-6-6-8 15,-3 0 3-15,-33 1-11 16,-10-4 4-16,-10-5-5 16,-6-4-59-16,4-1-20 15,-4-1-81-15,12-6-292 16,21-7-251-16</inkml:trace>
  <inkml:trace contextRef="#ctx0" brushRef="#br0" timeOffset="1725">4976 0 2053 0,'0'0'363'0,"0"0"-186"16,0 0 36-16,0 0 19 15,0 0-117-15,0 0-59 16,0 0-2-16,154 206-32 16,-180-138-10-16,3-5-12 0,16-8 1 15,7-20-8 1,33-15-35-16,123-20-65 0,-8-14-126 15,13-25-569-15</inkml:trace>
</inkml:ink>
</file>

<file path=ppt/ink/ink6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8:43:11.554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67 829 0,'0'0'1191'0,"0"0"-868"16,0 0-114-16,0 0 0 16,0 0-15-16,0 0-63 15,42-57-44-15,20 51-60 16,17 4 2-16,16 2-29 15,40 2-102-15,-24 21-168 16,-23 4-502-16</inkml:trace>
  <inkml:trace contextRef="#ctx0" brushRef="#br0" timeOffset="194">25 369 2324 0,'0'0'603'15,"0"0"-564"-15,0 0 7 16,0 0 54-16,263 35-100 16,-109-16-31-16,-1-8-489 0</inkml:trace>
</inkml:ink>
</file>

<file path=ppt/ink/ink6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8:43:26.245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53 421 1728 0,'0'0'344'15,"0"0"-212"-15,0 0 10 16,0 0 56-16,0 0-52 0,0 0-54 16,-53-6-37-16,53 6-49 15,0 0 26-15,0 0 2 16,20-12-12-16,7 4 28 16,5-14-44-16,8-1-5 15,2-9 14-15,1-7-9 16,-1-2-9-16,1-3 3 15,-7 1 0-15,-4 0 10 16,-5 9-10-16,-7 1 0 16,-8 14 16-16,-4 3-7 15,-8 10 9-15,3 6 7 16,-3 0 5-16,0 6 33 0,3 22-46 16,0 20-11-16,-3 11 25 15,0 12-30-15,0-4 0 16,0 4-1-16,0-6 0 15,0-6 1-15,0-13-1 16,0 0-16-16,0-14-1 16,0-11-38-16,0 0-17 15,0-11-102-15,0-1-18 16,14-9-82-16,15 0-64 16,-4-13-173-16,-5-14-1031 0</inkml:trace>
  <inkml:trace contextRef="#ctx0" brushRef="#br0" timeOffset="771">761 108 1177 0,'0'0'642'16,"0"0"-465"-16,0 0-33 15,0 0-5-15,0 0 35 16,0 0-49-16,0 0-52 16,20-22-10-16,9 22-27 15,3-4-11-15,4 2 0 16,4-2-19-16,2 2-6 16,-2 2 1-16,-9-6-1 15,3 6 13-15,-11-6-13 0,-7 6 0 16,-7 0 11-16,-4 0-9 15,-5 0-2-15,0 0 31 16,-5 0-10-16,-20 0 10 16,-7 0-31-16,-5 0 0 15,-5 0 8-15,-1 0-7 16,1 0-1-16,2 0 1 16,4 6-1-16,1 0 30 15,4-4-24-15,6 4 7 16,5 3 41-16,3-1-39 15,8 5 12-15,1 2-26 16,2-1-1-16,6 5 27 0,0-2-27 16,0-2 0-16,0 5 8 15,0-7-7-15,0-5 5 16,0 3-4-16,0-5-2 16,0 3 29-16,11-3-29 15,1 0 0-15,5 0-9 16,0 0 10-16,5 2-1 15,4 4 0-15,3 0 1 16,1 3 2-16,-1 3-3 16,5 1 0-16,-8 3 6 15,-4-2-6-15,-2 5 0 16,-6-4-1-16,-8 7 1 16,-3 1-9-16,-3-8 9 0,0 6 0 15,-12-6 12-15,-13 2-11 16,-7-2 5-16,-4-6-4 15,-3-5 11-15,-1-1 26 16,5-2-31-16,-1-4 4 16,7 0 1-16,1-3-1 15,9 0-1-15,4 0-11 16,1 0-6-16,8 0 5 16,6 0-84-16,0 0-92 15,0 6-160-15,20 8-308 16,-1-2-366-16</inkml:trace>
</inkml:ink>
</file>

<file path=ppt/ink/ink6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8:43:27.842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63 150 1555 0,'0'0'277'16,"0"0"-185"-16,0 0 50 15,0 0 54-15,0 0 10 16,0 0-75-16,0 0-65 16,-63-17-31-16,83 17 59 15,17-6-13-15,11 6 16 0,11 0-4 16,10 0-26-1,10 0-8-15,9 0-14 0,7 0-18 16,7-2 11-16,3-4-37 16,0 0 8-16,3-6-7 15,-4-4-2-15,1 3 15 16,-8 1-14-16,-1 0-1 16,-11-3 7-16,-9 2-7 15,-14 5 0-15,-16-1 0 16,-14 8 0-16,-12 1-10 15,-10 0 1-15,-7 0-9 16,-3 0 18-16,0 0-51 16,0 0-25-16,0 0-108 15,-3 6-188-15,-7 6-198 16,-3-5-617-16</inkml:trace>
  <inkml:trace contextRef="#ctx0" brushRef="#br0" timeOffset="933">207 781 477 0,'0'0'1212'16,"0"0"-1022"-16,0 0-148 16,0 0 2-16,0 0 56 15,0 0-13-15,0 0 11 16,-20 6-37-16,40-6 4 15,3-6 21-15,-1-5-11 16,6-4-19-16,1-6-10 16,-1-8-22-16,9-6 19 15,-4-3-31-15,-1-4 2 0,-6 5 8 16,-2 3 2-16,-8 3 3 16,-3 3 10-16,-7 8 5 15,2 7 28-15,-5 0-37 16,-3 6-6-16,3 1-9 15,-3 0-9-15,0 6 5 16,0 0-13-16,0 0-1 16,0 0 3-16,0 0-3 15,3 0-2-15,0-6 2 16,5 0 0-16,1 4 3 16,-3-4-3-16,1 0 0 15,-1-1 0-15,1 3 0 16,0-1-1-16,-1 1-8 15,0-3 5-15,0 1-5 16,2-2 3-16,-2 2 6 0,0 0 0 16,2 0 0-16,-5 6-1 15,-3 0-11-15,3 0 12 16,-3 0 0-16,0 0 0 16,0 0 0-16,0 0 12 15,0 0-4-15,0 6-8 16,0 6 0-16,0 2 0 15,-3 2 7-15,-3 1-7 16,1 3 0-16,-1 8 18 16,0-9-17-16,3 8 2 15,-5 4-3-15,2 9 0 16,3-2 11-16,0 3-11 0,0 4 0 16,3-8-1-16,0-1 1 15,0-3 0-15,0-7-1 16,0-5 1-16,0-3 5 15,0-5-5-15,0 0 0 16,0-7 1-16,0 0-1 16,0-4 0-16,0 2-6 15,0-2 6-15,0-2 5 16,0 0-5-16,0 0-21 16,0 0-4-16,0 0-55 15,0 0-47-15,3-8-125 16,9-10-211-16,2 3-58 0</inkml:trace>
  <inkml:trace contextRef="#ctx0" brushRef="#br0" timeOffset="1764">1209 358 327 0,'0'0'1312'16,"0"0"-1090"-16,0 0-124 15,0 0 56-15,0 0 72 16,0 0-72-16,0 0-60 16,-45-42-6-16,31 42-17 15,-3-6 17-15,1 6-1 16,-3 0-30-16,-5 0 14 16,1 12-48-16,-3 2-13 0,4 12 13 15,-1 7-10-15,3-1 8 16,3 7-4-16,8 0-16 15,6 9 25-15,3-2-26 16,0-2 0-16,0-3 0 16,9-2 1-16,11-4 4 15,3-6-5-15,3-8-15 16,4-1 9-16,2-13-48 16,4-2 23-16,-2-5-12 15,1 0-5-15,-5-12 24 16,-7-2 6-16,-14-4 18 15,-6 3 19-15,-3 4 10 16,-6-4 13-16,-26 9-2 0,-12 6-6 16,-4 0-1-1,-4 0-33-15,2 26-18 0,21 13-13 16,12-5-149-16,14-7-384 0</inkml:trace>
</inkml:ink>
</file>

<file path=ppt/ink/ink6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8:23:35.335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36 40 1292 0,'0'0'740'0,"0"0"-606"16,0 0-95-16,0 0 85 16,0 0 90-16,0 0-16 0,0 0-64 15,0 21-64-15,0-13 2 16,0 14-33-16,0 19 0 16,4 22 60-16,-4 19-30 15,0 20-17-15,0 9-16 16,0 2-21-16,0-7 24 15,0-8-26-15,0-19-13 16,0-12 6-16,0-16-5 16,0-20-1-16,0-12 0 15,0-10 6-15,0-9-9 16,0-3 3-16,0-34-24 16,6-24 24-16,7-17-38 0,-1-17 37 15,2-10 1 1,-8-11 0-16,-1-2-11 0,-5 1 11 15,0 10 0-15,0 19 7 16,0 24-7-16,0 24 0 16,0 17 0-16,0 15 1 15,0 5 24-15,0 3-25 16,9 0 1-16,17 0 15 16,13 0-8-16,14 0-5 15,5 7 4-15,9 3-7 16,-2-1 8-16,3-7-2 15,1 2-6-15,-4-4 13 16,-3 0-13-16,-5 0-15 16,-12 0-70-16,-22 0-138 0,-12 0-368 15,-11 0-260-15</inkml:trace>
  <inkml:trace contextRef="#ctx0" brushRef="#br0" timeOffset="246">122 684 1896 0,'0'0'542'0,"0"0"-435"16,0 0-19-16,0 0 137 15,0 0-62-15,0 0-33 0,0 0-50 16,130 1-34-16,-71-1 6 15,1 0-50-15,-3 0 2 16,3 0-4-16,5-1-139 16,-12 1-193-16,-17 0-498 0</inkml:trace>
  <inkml:trace contextRef="#ctx0" brushRef="#br0" timeOffset="488">0 1163 2089 0,'0'0'489'0,"0"0"-412"16,0 0 14-16,0 0 132 15,0 0-63-15,207 4-61 16,-133-4-30-16,5 3-48 15,0-3-4-15,0 1-17 16,-5-1-11-16,19 0-157 16,-19-4-429-16,-14-15-548 0</inkml:trace>
  <inkml:trace contextRef="#ctx0" brushRef="#br0" timeOffset="792">1051 607 2486 0,'0'0'456'16,"0"0"-399"-16,0 0 19 15,0 0 56-15,0 0 9 16,0 0-89-16,0 0-19 15,184 204 8-15,-125-150-7 16,3-1 1-16,-7-3-23 16,1-4-12-16,-10-9 12 15,-10-7-12-15,-7-6-54 16,-12-7-35-16,-4-9-111 0,-13-8-283 16,0 0-215-16,0-17-522 0</inkml:trace>
  <inkml:trace contextRef="#ctx0" brushRef="#br0" timeOffset="1006">1522 564 2105 0,'0'0'384'15,"0"0"-183"-15,0 0 24 16,0 0-11-16,-120 151-63 0,70-80-78 15,-5 8-37 1,2-2-34-16,7-5-1 0,7-11-1 16,16-8-133-16,9-18-362 15,8-14-567-15</inkml:trace>
</inkml:ink>
</file>

<file path=ppt/ink/ink6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8:23:48.845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62 0 1774 0,'0'0'355'0,"0"0"-265"15,0 0-9-15,0 0 127 16,0 0 3-16,0 0-108 16,0 0-67-16,3 0 6 15,10 0-23-15,14 0-1 16,12 0 3-16,13 0-7 16,13 0 11-16,11 0-23 15,9 0-2-15,0 0 15 16,0 3-9-16,-10 3-5 15,-16 0-1-15,-16-3 2 16,-21 3 2-16,-14-3-4 16,-8 3 0-16,-3 0 21 15,-34 0 3-15,-16 4-23 0,-9-4 8 16,-6-4-8-16,-4 4 25 16,2-6-26-16,8 3 0 15,8-3 6-15,8 0 2 16,10 1 7-16,5 2-9 15,13 1-5-15,4 2 28 16,4 3-29-16,4 0 0 16,3 8-7-16,-1 3 7 15,4 5-1-15,0 4 1 16,0 3 0-16,0 1-3 16,0 3 3-16,0-7 0 15,7 1 1-15,-1-4 8 0,-2-5-10 16,2-4 1-16,-3-5 0 15,0-3-2-15,-3-3 2 16,3-6 0-16,-3 2 12 16,0-2-11-16,5 0 6 15,-5 0 1-15,3 0-2 16,3 0 12-16,3 0-18 16,11 0 0-16,4 0-2 15,11 6 3-15,5 7-2 16,5 6 1-16,5 8 0 15,2 9-3-15,-3 5 3 16,1 6 0-16,-5 5 10 0,-5 12-10 16,-15 1 9-1,-8 1 2-15,-17-1 5 0,0-3 22 16,-6-6-38 0,-30-12 0-16,-4-7 17 0,-8-10-8 15,-6-8 17-15,-2-10-3 16,-1-7-4-16,-6-2 31 15,7 0-34-15,0-2-10 16,10-13 29-16,1-4-35 16,8 7-6-16,8-1-66 15,1-2-108-15,8 6-167 16,0 6-610-16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5:56:41.594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1062 453 1141 0,'0'0'181'15,"0"0"-112"-15,0 0 34 16,0 0 56-16,0 0-44 15,0 0-56-15,0-21 9 16,0 13-21-16,0 3 27 0,0-5 3 16,3 1-22-16,-3-2 24 15,0-4-37-15,3 0-33 16,-3 0 26-16,0-2-29 16,0-3 3-16,0-2 12 15,0 2-14-15,0-1 12 16,0-3-13-16,0 1 11 15,-11-1 30-15,-1 0-47 16,-8-1 1-16,-5 1 13 16,-6 0-13-16,-4 3 0 15,-4 1 0-15,-8 4-1 16,4 5 13-16,-2 5-13 0,-1 4 0 16,1 2 4-16,-1 0-4 15,0 0-1-15,-4 19-1 16,2 9 2-16,-5 1-12 15,4 4 12-15,3 3 0 16,4 2 0-16,5-1 0 16,1 2-7-16,7-2 5 15,6 3 2-15,1 0-6 16,2 3 6-16,0-3 0 16,6 2 2-16,2-4-1 15,2 2-2-15,4-1 1 16,3 0 0-16,3 0-10 15,0-1 10-15,0-2 0 0,0-1 3 16,9-4-3 0,7 2-1-16,4-3-7 0,3 2 8 15,3-3 0-15,4 1 0 16,-1 2 0-16,7-6 8 16,7 4-8-16,-1-4-1 15,7-2 0-15,4 0 1 16,2-1 10-16,4-3-10 15,-3 5 0-15,4-2-6 16,-9 4 9-16,-5 0-4 16,-7 5 1-16,-2 0 0 15,-9 5-7-15,3 0 7 16,-8 4 0-16,2 0 3 0,-2 3 7 16,0 1-13-1,-6-2 3-15,-1 2 0 0,-9-3 0 16,-1-1 0-16,-6-7 0 15,0-3 10-15,0-6-10 16,0-3-1-16,-3-4 1 16,-17-1 1-16,-6-3 39 15,-7 2-40-15,-5-4 0 16,-9-4 21-16,-5-2-21 16,-1-6 10-16,-2 0-1 15,-4 0-8-15,3 0 50 16,1 0-23-16,-1-6-6 15,0-6 48-15,1-1-35 16,-1 5 8-16,7-3 9 0,4-1 6 16,2-3 32-16,7 3-56 15,2-3-33-15,8 2 53 16,4-2-42-16,5 3 30 16,5 0-25-16,1-1 5 15,2 4 32-15,4 1-54 16,2 4 0-16,0-3 24 15,3 1-24-15,0 2 7 16,0 2-7-16,0 2 0 16,0 0-12-16,0 0-1 15,14-6-128-15,12 0-176 16,-3 0-559-16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6:02:00.556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369 554 479 0,'0'0'2085'0,"0"0"-1756"16,0 0-197-16,0 0 22 16,-201-15-25-16,149 45-63 15,5 16-29-15,12 16-32 16,13 9-4-16,14 2 5 15,8-1-6-15,17-11-7 16,31-11 6-16,18-16-102 16,13-23-31-16,9-11-12 15,4-17 2-15,-7-31 71 16,-10-9 12-16,-16 4 33 16,-23 7 28-16,-16 13 48 0,-14 12 80 15,-6 19 20 1,0 2-7-16,0 4-45 0,0 29-74 15,0 14-21-15,0 9 18 16,3 3-19-16,37-3-1 16,10-14-1-16,8-13-5 15,1-20 7-15,-6-9-23 16,-15-2 23-16,-14-31 2 16,-15-6 5-16,-9-6 53 15,-3 2-11-15,-30-5 2 16,-13 7-6-16,-5 6-45 15,-2 6-54-15,4-8-89 16,13 3-383-16,19 7-393 0</inkml:trace>
  <inkml:trace contextRef="#ctx0" brushRef="#br0" timeOffset="141">984 459 2313 0,'0'0'638'0,"0"0"-514"15,0 0-1-15,110-173-33 16,9 63-90-16,-11 19-39 16,-6 6-691-16</inkml:trace>
</inkml:ink>
</file>

<file path=ppt/ink/ink7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8:23:49.612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0 130 1652 0,'0'0'363'0,"0"0"-252"16,0 0 51-16,0 0 100 16,0 0-87-16,0 0-54 15,0 0-64-15,-14 0-20 16,14 0 10-16,0 0-40 16,14 0-5-16,15 0 31 15,13 0 35-15,14 0 9 16,7 0-38-16,8 0 4 15,8 0 14-15,6 0-42 16,14 0 7-16,6 0 28 0,8-6-29 16,12 0 4-1,10 0-5-15,2 1-20 0,7-6 20 16,6 7-19-16,1-3-1 16,-1-1 13-16,2-1-12 15,-2 3 9-15,-5 0-10 16,-9 4 0-16,-8-2 17 15,-13 4-16-15,-13 0-1 16,-14 0 10-16,-16 0-10 16,-10 0 14-16,-9 9-13 15,-15-3 0-15,-5 0 23 16,-13-3-24-16,-3 0 0 0,-8-3 11 16,-6 0-4-16,2 4 17 15,-5-4-1-15,0 0-14 16,0 0 31-16,0 0-40 15,0 0 0-15,0 0 15 16,0 0-14-16,0 0-1 16,0 0-12-16,-11 0-50 15,-3 0 7-15,2-7-79 16,1-19-140-16,5 5-403 16,3-6-525-16</inkml:trace>
</inkml:ink>
</file>

<file path=ppt/ink/ink7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8:23:50.160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39 100 2087 0,'0'0'570'16,"0"0"-440"-16,0 0 93 16,0 0 42-16,0 0-77 15,0 0-126-15,0 0-62 16,0-39-44-16,3 8-225 15,3 1-984-15</inkml:trace>
  <inkml:trace contextRef="#ctx0" brushRef="#br0" timeOffset="2930">16 0 1262 0,'0'0'299'16,"0"0"-200"-16,0 0-32 15,0 0 48-15,0 0-18 16,0 0-66-16,0 0-3 16,-14 13-27-16,14-6 13 0,0-1 5 15,0 3-13-15,6-1 0 16,5 2 1 0,-5-5-6-16,0 1 9 0,-6 0-10 15,0-2 0-15,0-1 19 16,0-3 35-16,0 1 42 15,0-1 8-15,0 5-23 16,0-5-32-16,-6 0-41 16,3 0-8-16,3 0-48 15,0-5-158-15,0-6-311 0</inkml:trace>
  <inkml:trace contextRef="#ctx0" brushRef="#br0" timeOffset="4290">74 112 801 0,'0'0'838'0,"0"0"-695"16,0 0-96-16,0 0 90 15,0 0 57-15,0 0-83 16,0 0-51-16,-49 8-23 15,46-8-4-15,3 0-14 16,0 0-19-16,0-18-66 16,9 3-181-16,5-2-304 0</inkml:trace>
  <inkml:trace contextRef="#ctx0" brushRef="#br0" timeOffset="5323">64 58 1534 0,'0'0'268'0,"0"0"-156"15,0 0 94-15,0 0 67 16,0 0-60-16,0 0-106 0,0 0-12 16,-13 12-33-16,13-12-16 15,0-3-46-15,0-9-48 16,20 4-200-16,-1-4-422 16</inkml:trace>
</inkml:ink>
</file>

<file path=ppt/ink/ink7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8:23:49.982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26 14 1969 0,'0'0'387'0,"0"0"-282"0,0 0-60 16,0 0 89-16,0 0 49 16,0 0-132-16,0 0-51 15,0-13-148-15,3 13-87 16,6 0-276-16,-1 13-253 0</inkml:trace>
  <inkml:trace contextRef="#ctx0" brushRef="#br0" timeOffset="2537">20 31 1096 0,'0'0'260'0,"0"0"-173"15,0 0-72-15,0 0 90 0,0 0-5 16,0 0-69-16,0 0-23 16,0 0-6-16,3 0 5 15,0 0-7-15,-3 3 1 16,0-3-1-16,0 0 54 16,0 0 14-16,0 0 32 15,0 0 4-15,0 0-53 16,0 0 51-16,0 0-30 15,-6 0-24-15,2 0 35 16,-3 0-14-16,4 0-29 16,0 0-7-16,3 0-27 15,0 0 9-15,0 0-15 16,0 0-36-16,0 0 26 16,0 1-17-16,0 6 18 0,0 2-1 15,3-3-20-15,3-3 12 16,2-3-29-16,-2 0 12 15,-3 0 35-15,-3 0 0 16,0 0 46-16,0-6-16 16,0-3-5-16,0-2 43 15,0 4-36-15,0 2-4 16,0 1 26-16,-3 4-54 16,0 0-9-16,3 0-79 15,0 0-130-15,0 0-171 16,0 4-795-16</inkml:trace>
  <inkml:trace contextRef="#ctx0" brushRef="#br0" timeOffset="3918">52 51 942 0,'0'0'592'0,"0"0"-499"0,0 0-32 16,0 0 22-16,0 0-1 15,0 0-51-15,0 0-30 16,-14 6-1-16,14-3 0 16,0 0 0-16,0 0 2 15,0 0-1-15,0-3-1 16,0 0 1-16,0 0 11 16,0 0 36-16,0 0 2 15,0-3-17-15,0-9 6 16,0 0 0-16,0 4 42 15,0-1-2-15,0 6-5 16,0 3 28-16,-3 0-51 16,0 0-20-16,0 0-7 0,0 0-24 15,0 0-23 1,3 13 4-16,0 3 19 0,0-1-18 16,0 0 18-1,0-4-22-15,0-5 14 0,0 0-20 16,0-6-6-16,0 0 10 15,0 0 24-15,0 0 11 16,0-4 1-16,0-7-1 16,0-3 18-16,0-1-1 15,0 3 22-15,0-1-10 16,0 12-16-16,0-2 36 16,-7 3-51-16,3 0-9 0,4 0-27 15,0 0-129 1,0 0-159-16,11 4-344 0</inkml:trace>
  <inkml:trace contextRef="#ctx0" brushRef="#br0" timeOffset="5183">9 45 1117 0,'0'0'293'16,"0"0"-175"-16,0 0-15 15,0 0 40-15,0 0-70 16,0 0-45-16,0 0 0 16,-9 3-27-16,9-3 17 15,0 0-18-15,0 0 1 16,0 0 4-16,3 0-5 15,6 0 0-15,-1 0 13 0,-2 0-12 16,-6 0 46 0,0-6 9-16,0-2 25 0,0 1 40 15,0 2-42-15,0-1-6 16,0 0 22-16,-3 6-50 16,0 0-10-16,-1 0-35 15,4 0-6-15,0 0-53 16,0 0-125-16,7 12-150 15,5-3-538-15</inkml:trace>
</inkml:ink>
</file>

<file path=ppt/ink/ink7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8:23:59.964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640 54 1491 0,'0'0'251'0,"0"0"-162"15,0 0-48-15,0 0 132 0,0 0 36 16,0 0-100-1,0 0-23-15,-63-40 16 0,36 35-18 16,-5-1-5-16,-4 6-50 16,-4 0-13-16,-2 0 18 15,-7 0-32-15,1 22 15 16,-6 7-17-16,6 7 0 16,-5 7 8-16,7 10-8 15,7 6 0-15,7 6 0 16,12 6 0-16,9 2 0 15,11-2 0-15,0 0 1 16,0-8-9-16,17-2 8 16,6-5 0-16,3-9-3 15,4-7 3-15,-1-4-1 0,1-7 0 16,-1-8 1-16,5-6-6 16,-3-6 3-16,9-9-59 15,8 0 44-15,9-6-37 16,5-27 9-16,14-11 7 15,4-11-12-15,10-10 16 16,1-9-26-16,5-5 27 16,-8-4 28-16,-11 3 6 15,-14 7-9-15,-16 11 9 16,-18 9 0-16,-13 8 27 16,-13 10 23-16,-3 3-1 15,0 9 47-15,-6-1-20 16,-14 8 23-16,-7 5-24 0,1 3-24 15,-3 4 4-15,-1 4-41 16,1 0-13-16,3 15 22 16,1 15-23-16,0 17-1 15,2 12-8-15,8 12 9 16,5 7-1-16,1 8 1 16,1 2 0-16,5 2 10 15,3-8-10-15,0-7-1 16,0-6-5-16,0-12 6 15,0-17-12-15,0-14 4 16,0-8-22-16,0-9-10 16,0-9-15-16,6 0 14 15,5 0-24-15,2-18 14 16,6-14 51-16,8-11-19 0,2-9 8 16,4 3 10-16,2-1-13 15,2 9 4-15,-1 6 2 16,0 13-7-16,-7 11 14 15,0 11-25-15,-2 0 26 16,-7 11 20-16,3 22-8 16,-8 3-2-16,5 5 12 15,-3 0-22-15,2-4 12 16,-2-1-11-16,3-9 0 16,-3-4-2-16,1-11-9 15,-2-6-33-15,1-6-12 0,3 0-38 16,0-9 59-1,-1-21 16-15,4-4 18 0,-3-10-7 16,0-1 7-16,-4 4 0 16,-3 9 0-16,-7 5 1 15,1 13 36-15,-7 4-2 16,0 10 17-16,0 0 35 16,0 10-71-16,0 20-9 15,0 7-6-15,0 8 0 16,0 4 0-16,0-2-1 15,26-3 0-15,10-5 7 16,10-7-7-16,6-11-13 16,10-11-32-16,0-10 8 15,0 0 18-15,-5-22-10 16,-9-12 29-16,-11-8-1 16,-18-3 8-16,-13-5 16 0,-6 1 73 15,-3-2-11-15,-33 4-3 16,-10 2 17-16,-5 11-32 15,-2 10 2-15,4 8-47 16,7 8-16-16,8 8-6 16,14 0-20-16,17 0-169 15,3 11-434-15,0 5-733 0</inkml:trace>
</inkml:ink>
</file>

<file path=ppt/ink/ink7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8:24:00.543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556 570 1515 0,'0'0'374'0,"0"0"-218"16,0 0-82-16,0 0 141 16,0 0 18-16,0 0-109 15,-52-152-29-15,29 129 10 16,-1 3-11-16,-2 5 15 16,0 6-37-16,1 6-15 15,-3 3-13-15,5 0-29 16,1 23 12-16,-1 24-27 15,3 21 0-15,0 17 9 16,8 21-8-16,5 13-1 0,7 2 18 16,0 2-9-16,0-5 21 15,0-7-30-15,10-10 1 16,-4-11-1-16,0-15 1 16,-1-12 6-16,-5-17-7 15,0-8-5-15,0-11-16 16,0-10-127-16,0-17-146 15,0 0-189-15,-5-17-163 0</inkml:trace>
  <inkml:trace contextRef="#ctx0" brushRef="#br0" timeOffset="195">0 1102 765 0,'0'0'1385'0,"0"0"-1184"16,0 0-122-16,0 0 121 16,0 0 18-16,0 0-134 15,190-9-59-15,-116-3-14 16,51-20-11-16,-17-1-250 16,-13 4-403-16</inkml:trace>
  <inkml:trace contextRef="#ctx0" brushRef="#br0" timeOffset="542">1241 0 1617 0,'0'0'584'0,"0"0"-458"15,0 0-16-15,0 0 19 16,0 0 29-16,-187 184 9 16,137-71-80-16,1 17-10 15,7 6 1-15,10 2-4 0,7-2-4 16,13-10-58-16,12-14 0 15,0-14-12-15,3-19-10 16,31-17-43-16,8-18-121 16,24-26-314-16,-9-12-115 15,-7-6-1269-15</inkml:trace>
  <inkml:trace contextRef="#ctx0" brushRef="#br0" timeOffset="1097">1224 752 398 0,'0'0'1723'0,"0"0"-1503"16,0 0-156-16,0 0 49 15,0 0 62-15,0 0-113 16,0 0-31-16,167-99-1 15,-115 99 6-15,-2 0 23 16,-8 24-3-16,-7 13-40 16,-7 7 22-16,-16 5-38 15,-12 8-3-15,0 1-3 16,-9-2-2-16,-22-3-16 16,8-11-36-16,4-10-29 15,10-12 22-15,6-16-38 0,3-4 1 16,6-7-50-1,27-28-11-15,13-15 27 0,2-12 28 16,5-2 29-16,-4-1 56 16,-10 7 0-16,-7 5 25 15,-9 13 18-15,-12 11 57 16,-5 12 109-16,-6 9 65 16,0 8-9-16,0 0 27 15,0 0-123-15,-12 21-39 16,-8 18-59-16,0 12-20 15,0 8 17-15,4 2-5 16,10-3-19-16,6-4 11 16,0-10-30-16,12-3 0 15,18-11 10-15,2-4-10 16,8-12-16-16,2-4-27 0,-2-10-82 16,-1 0-120-16,4-33-95 15,-7-4-313-15,-13-2-800 0</inkml:trace>
  <inkml:trace contextRef="#ctx0" brushRef="#br0" timeOffset="1417">2012 159 1881 0,'0'0'367'0,"0"0"-275"15,0 0 55-15,0 0 134 16,0 0-105-16,0 0-102 16,0 0-3-16,195 86-15 15,-138-38 20-15,6 10-2 16,-1 12-41-16,-6 5 23 16,-7 7-29-16,-10 2-18 15,-13 8 27-15,-15 2-21 16,-11 1-1-16,0-1-14 15,-20-9-6-15,-17-11 5 16,5-11-28-16,-1-17-23 16,7-12-26-16,10-23-156 15,6-11-323-15,6 0-230 0</inkml:trace>
  <inkml:trace contextRef="#ctx0" brushRef="#br0" timeOffset="1655">3077 828 2239 0,'0'0'304'16,"0"0"-224"-16,0 0 159 15,0 0-45-15,0 0-98 16,196-36-64-16,-134 34-31 15,3 0 27-15,5 2-28 16,-11 0-80-16,-4 0-129 0,-15 0-351 16,-21 0-324-16</inkml:trace>
  <inkml:trace contextRef="#ctx0" brushRef="#br0" timeOffset="1861">3031 1187 2027 0,'0'0'751'0,"0"0"-631"16,0 0-87-16,0 0 154 0,0 0-19 16,0 0-110-16,196 7-32 15,-117-7-26-15,49 0-38 16,-20-8-164-16,-20-9-758 0</inkml:trace>
</inkml:ink>
</file>

<file path=ppt/ink/ink7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8:24:11.518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740 84 1322 0,'0'0'241'0,"0"0"-153"0,0 0-58 15,0 0 95-15,0 0 20 16,-71-56-63-16,48 47-23 15,0 5 1-15,-7-2 30 16,1 4 18-16,-4-3-53 16,-2 5-3-16,-5 0 9 15,-2 7-42-15,-8 16 8 16,1 6 9-16,-7 16 8 16,1 11 31-16,2 13 37 15,4 15-51-15,10 10 21 16,7 12-34-16,15 2 7 0,7-3-5 15,10-7-29-15,0-14 9 16,16-13-29-16,13-13 14 16,11-13 9-16,10-16-18 15,2-8-6-15,10-15 0 16,0-6-6-16,3 0-2 16,4-19-80-16,-2-6-98 15,18-23-112-15,-20 7-333 16,-14 3-1131-16</inkml:trace>
  <inkml:trace contextRef="#ctx0" brushRef="#br0" timeOffset="818">1023 527 1141 0,'0'0'688'0,"0"0"-582"15,0 0-22-15,0 0 166 16,0 0-30-16,0 0-116 15,0 0-58-15,26-114-10 16,2 107 34-16,6 7-58 16,2 0 7-16,-1 12 20 15,-1 21-27-15,-9 7 16 0,-5 8 1 16,-9 8-29-16,-11 0 23 16,0-2-23-16,-5-2 0 15,-21-8 14-15,4-6-14 16,-4-11 0-16,3-6 0 15,6-13 8-15,4-2 5 16,7-6-13-16,6 0-6 16,0-6-39-16,0-20-46 15,16-6-26-15,21-10-38 16,8-5-25-16,10-1 10 16,1-1 0-16,3 4 61 15,-7 3 67-15,-9 5 24 16,-10 7 18-16,-13 11 6 0,-11 3 97 15,-6 7 140 1,-3 7 16-16,0 2-50 0,0 0-8 16,0 0-93-16,-6 2-16 15,-14 25-57-15,-3 5-13 16,-3 14 40-16,7 0-46 16,2 7-10-16,8 3 32 15,4-4-37-15,5-1 9 16,0-7-10-16,11-5 0 15,12-7-6-15,6-6 2 16,10-8-55-16,8-9 2 16,5-7-104-16,33-2-118 15,-14-11-313-15,-8-10-525 0</inkml:trace>
  <inkml:trace contextRef="#ctx0" brushRef="#br0" timeOffset="2817">2473 545 1450 0,'0'0'330'0,"0"0"-157"16,0 0 43-16,0 0 16 16,0 0-40-16,0 0-104 15,0 0-44-15,0-9 25 16,35 6-6-16,8 3 2 16,10 0-42-16,9 0-22 15,3 0 33-15,1 0-33 16,2 0 4-16,2 0-5 15,-12 0 0-15,-5 3-1 0,-17 0-13 16,-7-3-84 0,-9 0-74-16,-11 0-154 0,-2 0-4 15,-4-12-404-15</inkml:trace>
  <inkml:trace contextRef="#ctx0" brushRef="#br0" timeOffset="3101">2859 271 1532 0,'0'0'370'0,"0"0"-162"16,0 0 55-1,0 0 33-15,0 0-93 0,0 0-115 16,0 0-68-16,-46 65 69 15,46-7-15-15,0 16-38 16,0 3 12-16,0 1-39 16,0-5 0-16,0-5-3 15,6-6-6-15,-3-7-2 16,5-8-97-16,1 0-136 16,-3-12-265-16,-1-12-409 0</inkml:trace>
</inkml:ink>
</file>

<file path=ppt/ink/ink7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8:24:20.092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62 183 1914 0,'0'0'288'0,"0"0"-208"15,0 0-64-15,0 0 232 16,0 0-54-16,0 0-114 15,135-147-2-15,-86 126-6 16,4 10 0-16,-2 7-32 16,3 4-19-16,-3 10 22 15,-2 32-43-15,-10 12 0 16,-16 17 31-16,-15 9-31 16,-8 10 21-16,-31 8-15 15,-28-1 0-15,-9-2 14 16,-7-10-20-16,-1-14 0 0,8-12 0 15,6-14 9-15,12-13-9 16,12-11 1-16,13-8 10 16,10-9 47-16,8-1-43 15,7-3-2-15,0 0 17 16,16 0-28-16,24 0-2 16,19 0 9-16,16 0 0 15,10 2 33-15,7 11-41 16,-1 4 0-16,2 5 35 15,-5-3-25-15,-6 2 11 16,-14-9-4-16,-8-6-10 0,-6-6 19 16,-1 0-27-1,29-56-71-15,-16 2-182 0,-4-4-1355 0</inkml:trace>
</inkml:ink>
</file>

<file path=ppt/ink/ink7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8:24:22.100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0 574 1553 0,'0'0'206'16,"0"0"-155"-16,0 0-16 15,0 0 63-15,0 0 58 16,0 0-67-16,34-118-50 0,-9 106 60 16,6 6-41-16,-2 6 14 15,1 0-2-15,-4 15-12 16,-3 20-4-16,-7 11-27 16,-13 8-11-16,-3 9 15 15,0 2-23-15,-10 2-8 16,-16-5 9-16,3-10-8 15,-3-10-2-15,7-9 1 16,-1-13 0-16,3-8-3 16,3-9 3-16,5-3 0 15,3 0-7-15,6-15-24 16,0-18-26-16,0-7-53 16,29-8-21-16,14-2 14 15,5-2-51-15,8-1 52 0,1 5 77 16,-6 4 5-16,-5 2 25 15,-7 6 9-15,-8 11 16 16,-12 4 129-16,-10 7 12 16,-5 8 34-16,-4 6 19 15,0 0-80-15,0 0-17 16,0 10-35-16,-20 21-36 16,-3 10 32-16,3 8-59 15,1 8 3-15,6-1 27 16,3 0-28-16,10-7-10 15,0-7-2-15,0-4 2 0,13-8 1 16,13-10-8-16,8-7-2 16,5-7 1-16,13-6-104 15,30 0-109-15,-11-12-341 16,-9-12-472-16</inkml:trace>
  <inkml:trace contextRef="#ctx0" brushRef="#br0" timeOffset="446">1408 538 1597 0,'0'0'288'16,"0"0"-200"-16,0 0 123 16,0 0 29-16,0 0-87 0,0 0-85 15,0 0-45-15,11 0 72 16,34 0-59-16,14 0-29 16,16 0 16-16,4-3-23 15,6-3-1-15,-6 0-36 16,-11 6-111-16,-12 0-64 15,-16 0-175-15,-23 15-378 0</inkml:trace>
  <inkml:trace contextRef="#ctx0" brushRef="#br0" timeOffset="701">1393 833 1691 0,'0'0'382'15,"0"0"-234"-15,0 0-87 16,0 0 184-16,0 0 17 16,0 0-128-16,0 0-56 15,182 24-27-15,-109-24-36 16,6 0-6-16,9 0-9 15,46-6-232-15,-23-3-255 16,-16-4-801-16</inkml:trace>
  <inkml:trace contextRef="#ctx0" brushRef="#br0" timeOffset="1201">2744 512 1670 0,'0'0'221'0,"0"0"-167"16,0 0 106-16,0 0 19 16,0 0-46-16,0 0-111 15,0 0 2-15,187-177 53 16,-161 145-32-16,0-1-1 16,-6 1 26-16,-4-1-10 15,-2 4 54-15,-5 2-40 16,-3 5-29-16,-1 6 60 15,-5 5-51-15,0 5-17 16,0 6-7-16,0 0-30 16,0 2 18-16,0 32-18 15,0 9 0-15,0 16 26 16,0 6-26-16,0 6 0 0,0-1 6 16,0-5 2-16,0-3 11 15,0-10-19-15,0-4-14 16,-8-7 13-16,8-4-125 15,0 0-148-15,0-11-370 16,0-9-613-16</inkml:trace>
  <inkml:trace contextRef="#ctx0" brushRef="#br0" timeOffset="1497">3393 627 1662 0,'0'0'320'16,"0"0"-200"-16,0 0-12 15,0 0 178-15,0 0-51 16,0 0-124-16,26 150-29 15,-23-115-4-15,-3 1-13 16,0-3 4-16,0 1-61 16,-9 1-8-16,-14-2-22 15,-4 8-223-15,4-8-449 16,8-12-1365-16</inkml:trace>
  <inkml:trace contextRef="#ctx0" brushRef="#br0" timeOffset="2973">4002 244 1386 0,'0'0'215'16,"0"0"-136"-16,0 0-48 15,0 0 94-15,0 0-35 16,0 0 1-16,0 0-8 16,97-121-34-16,-67 121 20 15,-1 0-1-15,-6 8-25 16,-6 22 32-16,-14 12-26 15,-3 8 6-15,-6 11 26 16,-31 7-54-16,-5 3 11 16,-4-1 1-16,1-7-3 15,8-10 41-15,8-10-56 16,10-7 2-16,13-9 13 0,6-8-29 16,0-3-1-16,3-4-6 15,22-3 9-15,12-4 4 16,2-5-13-16,7 0 0 15,6 0-15-15,4 0-25 16,3 0-96-16,12-5-144 16,-11-1-263-16,-15-3-1263 0</inkml:trace>
  <inkml:trace contextRef="#ctx0" brushRef="#br0" timeOffset="3215">4702 763 1528 0,'0'0'280'16,"0"0"-157"-16,0 0 96 16,0 0 38-16,0 0-71 15,0 0-43-15,6 167-90 16,-6-140-15-16,-3-1 11 15,-14 0-49-15,5-3-55 16,9-4-132-16,3-4-184 16,0-13-300-16</inkml:trace>
  <inkml:trace contextRef="#ctx0" brushRef="#br0" timeOffset="3761">5183 253 1491 0,'0'0'574'0,"0"0"-439"16,0 0-21-16,0 0 128 0,0 0-90 15,0 0-82 1,187-115-3-16,-141 115-52 0,2 0 16 15,-8 17-23-15,-7 10-8 16,-13 9 27-16,-14 5-27 16,-6 6 0-16,0-1 3 15,-32 1-3-15,-4-5-6 16,-1-6 6-16,5-10 0 16,2-6-5-16,10-9 5 15,8-7 0-15,5-4 11 16,4 0-5-16,3 0-12 15,0 0 4-15,0-3-35 16,13-3 37-16,13 4-36 16,3 2 35-16,4 0-20 15,-1 11 21-15,2 16-1 16,-1 7 0-16,-1 2 1 0,-6 3 19 16,-7 3-18-16,-8-2 13 15,-8-1 29-15,-3-5-23 16,0-6 2-16,-17-4 16 15,-11-4-14-15,-9-2 32 16,-5-7-56-16,-1-2 8 16,1-6-4-16,2-3-4 15,11 0-34-15,9 0-59 16,20 0-192-16,0 0-347 16,7-9-1290-16</inkml:trace>
  <inkml:trace contextRef="#ctx0" brushRef="#br0" timeOffset="4020">6038 710 1674 0,'0'0'282'0,"0"0"-158"16,0 0 116-16,0 0 27 15,0 0-33-15,0 0-118 16,-4 191-33-16,-22-142 11 16,-6-1-75-16,-4-1 1 0,-4-6-20 15,4-5-38 1,10-7-23-16,6-2-198 0,11-9-222 16,6-10-212-16</inkml:trace>
  <inkml:trace contextRef="#ctx0" brushRef="#br0" timeOffset="4445">6608 0 1691 0,'0'0'483'16,"0"0"-384"-16,0 0-84 0,0 0 178 15,0 0 6-15,0 0-105 16,-65 153-40-16,34-94 28 16,-1 3-43-16,-1-1-12 15,4-5-2-15,9-9-24 16,4-8 26-16,7-13-27 15,4-8 0-15,5-10 23 16,0-3-17-16,0-5-3 16,17 0 38-16,9 0-14 15,10-11 28-15,7-3-44 16,-1-5 7-16,1 6-9 0,-1 5-9 16,4-3 0-16,-4 9 0 15,-2 2-57-15,-1 0-31 16,-2 0-96-16,2 0-68 15,-10 6-308-15,-6 1-9 0</inkml:trace>
  <inkml:trace contextRef="#ctx0" brushRef="#br0" timeOffset="4659">6758 52 1852 0,'0'0'358'0,"0"0"-179"0,0 0 101 16,-3 201 9-16,3-107-124 15,0 6-77-15,0 6-17 16,0 0-71-16,0-1-2 16,0 44-106-16,9-25-478 15,2-22-1795-15</inkml:trace>
</inkml:ink>
</file>

<file path=ppt/ink/ink7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8:24:32.699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817 241 1778 0,'0'0'385'16,"0"0"-261"-16,0 0 20 16,0 0 122-16,-65-166-94 0,39 136-70 15,-14 8-22 1,-5 7-29-16,-18 12-16 0,-8 3-21 15,-8 3-13-15,-3 31 23 16,0 12-23-16,6 15-1 16,11 6 27-16,16 10-16 15,13 5 20-15,16 11-16 16,14-2 8-16,6-1 27 16,0-1-49-16,23-12 0 15,22-12 20-15,11-12-11 16,13-15 7-16,16-14-17 15,11-15-2-15,8-9 2 16,7-4-89-16,37-28-102 16,-27-1-448-16,-22 5-1246 0</inkml:trace>
</inkml:ink>
</file>

<file path=ppt/ink/ink7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8:24:37.148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0 633 2125 0,'0'0'266'15,"0"0"-246"-15,0 0 49 0,145-155 120 16,-97 92-48-16,-1 2-94 16,-9-8 33-16,-4 2-23 15,-8 5 48-15,-10 4 9 16,-2 10-62-16,-5 16 4 15,-6 14 12-15,0 18-33 16,-3 3 28-16,0 46-56 16,0 23 1-16,0 16 71 15,0 16-58-15,0 1 23 16,0-2-32-16,0-5-5 16,8-10-14-16,8-9-4 15,7-9-110-15,3 3-47 16,-3-18-353-16,-10-13-722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6:01:59.910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38 0 1513 0,'0'0'322'0,"0"0"-204"15,0 0-55-15,0 0 128 0,0 0 63 16,0 0-69 0,-20-6-73-16,20 6-45 0,0 0 1 15,0 12-27-15,0 22-25 16,0 15 35-16,0 23-13 15,0 14-6-15,0 15 3 16,0 7-4-16,0-1 14 16,0-6-44-16,-9-16 10 15,3-20 11-15,3-18-21 16,3-20 8-16,0-13-9 16,0-11 0-16,0-3 24 15,0 0-24-15,9-21 18 16,14-26 15-16,16-13-33 0,13-18 0 15,7-7-14 1,14 1-7-16,9 4 20 16,3 11-29-16,0 9 15 0,0 11 13 15,-17 11 2-15,-16 14-10 16,-22 15 9-16,-21 9 1 16,-9 0 3-16,0 0 27 15,-25 21-3-15,-21 13 4 16,-16 11-20-16,-4 5 8 15,-2 0-4-15,9-3-2 16,16-5 13-16,10-8-26 16,16-1 0-16,8 1 0 15,6-3 1-15,3 5-2 16,0-4-10-16,6 1 9 16,14-1-8-16,3-2 10 0,3-1 0 15,-4 0 10-15,6-2-10 16,-6-4 0-16,4 1-6 15,-3-7 6-15,-3 1-7 16,0-6-33-16,-4 0-23 16,1-6 12-16,1-4-17 15,9-2-21-15,5 0-71 16,8-29 79-16,16-18 35 16,6-15-29-16,7-11 12 15,7-7 20-15,-5-5 2 16,-3-2 8-16,-11 5 15 15,-12 3 18-15,-15 5 6 0,-14 14 52 16,-9 5 43 0,-7 12 59-16,0 13-17 0,-13 9-10 15,-13 9 8-15,-5 10-67 16,3 2-1-16,-9 2-55 16,2 33-9-16,2 19 3 15,7 20-11-15,6 10-2 16,6 14 1-16,8 5 0 15,6-2 3-15,0-7-3 16,0-6 0-16,0-12-2 16,3-14-5-16,7-16 6 15,0-19-32-15,-1-8-29 16,5-19 30-16,0 0-29 16,5-16 1-16,7-24 58 15,3-11-28-15,1-5 23 0,2 4-4 16,-6 8 2-16,-2 17 8 15,-5 20-8-15,5 7 9 16,-1 22 13-16,3 25 19 16,2 14 13-16,3 4-23 15,-5 4-11-15,2-11 10 16,0-11-20-16,-2-13 0 16,-4-17-1-16,1-17-18 15,0 0-15-15,0-33 1 16,0-21 7-16,-1-11 25 15,-2-4 2-15,-6 0 5 16,-8 13 31-16,-3 19-19 16,-3 16 37-16,0 21 26 0,0 0-51 15,4 24-13-15,2 23-3 16,1 9-3-16,3 5-12 16,-1-1 0-16,5-10-12 15,-2-16-30-15,5-15-113 16,3-19-191-16,-4-21-424 15,-7-17-612-15</inkml:trace>
  <inkml:trace contextRef="#ctx0" brushRef="#br0" timeOffset="149">1682 299 2152 0,'0'0'537'0,"0"0"-435"16,0 0 42-16,0 0-16 0,0 0-128 15,0 0-145-15,0 0-491 16,101-15-832-16</inkml:trace>
</inkml:ink>
</file>

<file path=ppt/ink/ink7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8:24:36.204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0 799 1855 0,'0'0'308'15,"0"0"-226"-15,167-51-10 16,-73 20 198-16,11-9-194 0,3-4-45 16,-4-6 2-1,-8-3-33-15,-14-3 0 0,-17-3-12 16,-22 0 9-16,-20-2-5 15,-20-4 8-15,-3 2 0 16,-17 3 23-16,-15 9-5 16,-7 12 32-16,-7 25 10 15,1 14-15-15,-2 24 30 16,1 43-41-16,0 30 12 16,10 22 55-16,13 11-55 15,11 1 2-15,7-4-21 16,5-16-25-16,14-13-2 15,23-18 0-15,11-24-60 16,11-18 0-16,7-20-106 16,39-18-120-16,-20 0-196 0,-9-9-225 15</inkml:trace>
  <inkml:trace contextRef="#ctx0" brushRef="#br0" timeOffset="361">1380 675 854 0,'0'0'1157'0,"0"0"-865"16,0 0-71-16,0 0 77 15,-182-22-35-15,123 44-148 16,-3 13-61-16,5 15 45 16,9 9-62-16,11 3 1 0,18 0-38 15,16-3 9-15,3-12-20 16,33-10-22-16,22-12-70 15,18-14 24-15,9-11-28 16,3 0 48-16,-11-14-55 16,-9-17 3-16,-18 3 96 15,-18 2-4-15,-9 7 19 16,-14 8 95-16,-3 5-5 16,2 6-10-16,-2 0-29 15,0 0-37-15,3 6 53 16,8 12-67-16,-2 2-37 15,4 1 36-15,7 3-80 16,5-4-116-16,-10-2-552 16,-8-13-777-16</inkml:trace>
  <inkml:trace contextRef="#ctx0" brushRef="#br0" timeOffset="561">1361 189 2621 0,'0'0'384'16,"0"0"-365"-16,0 0-4 16,0 0-15-16,271 11-7 15,-158 4-313-15,-11 2-424 0</inkml:trace>
</inkml:ink>
</file>

<file path=ppt/ink/ink7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8:24:34.610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937 495 1530 0,'0'0'293'16,"0"0"-195"-16,0 0 4 16,0 0-1-16,0 0 27 0,-170-173 10 15,127 149-55-15,1 9 18 16,-1 13-48-16,4 2-3 16,2 11 26-16,1 37-26 15,10 25-9-15,3 21 9 16,7 17-12-16,10 15 10 15,2-7-48-15,4-3 0 16,0-12 16-16,0-14-15 16,0-14-2-16,0-13-14 15,0-14-103-15,0-10-29 16,7-13-312-16,-1-9-54 16,-2-12-833-16</inkml:trace>
  <inkml:trace contextRef="#ctx0" brushRef="#br0" timeOffset="185">0 985 1756 0,'0'0'295'16,"0"0"-214"-16,178-47 5 15,-81 23 71-15,15 1-79 16,5 1-78-16,58 5-92 15,-32 1-225-15,-22 6-432 0</inkml:trace>
  <inkml:trace contextRef="#ctx0" brushRef="#br0" timeOffset="467">1654 0 2053 0,'0'0'329'15,"0"0"-225"-15,0 0-49 16,-207 63 121-16,133 3 3 16,-2 23-67-16,8 15-55 15,5 14-18-15,18 5 30 16,17-3-58-16,22-7-10 0,6-12 1 15,17-11-2-15,32-16-89 16,13-9-111-16,40-18-128 16,-14-15-220-16,-9-16-629 15</inkml:trace>
  <inkml:trace contextRef="#ctx0" brushRef="#br0" timeOffset="689">1742 522 1840 0,'0'0'534'15,"0"0"-491"-15,0 0 82 0,0 0 88 16,0 0-44 0,0 0-100-16,121 176-54 0,-75-129 25 15,7-2-40-15,2-5-13 16,4-1-17-16,12 12-151 15,-8-16-186-15,-16-5-323 0</inkml:trace>
  <inkml:trace contextRef="#ctx0" brushRef="#br0" timeOffset="896">2217 553 1758 0,'0'0'393'16,"0"0"-269"-16,0 0 71 0,0 0 34 16,-155 160-46-16,104-92-74 15,-6 6-87-15,3-3-22 16,7-4-4-16,15-8-128 16,21-7-81-16,11-15-389 15,0-17-244-15</inkml:trace>
  <inkml:trace contextRef="#ctx0" brushRef="#br0" timeOffset="1186">2416 94 1971 0,'0'0'325'0,"0"0"-230"16,0 0-21-16,0 0 95 16,0 0 37-16,181 170-107 15,-129-101-38-15,7 11-4 16,-3 8-2-16,-4 6 25 16,-13 7-73-16,-16-1 1 15,-13 3 28-15,-10-5-36 16,0-8-8-16,-19-8-79 15,-9-8-164-15,10-21-328 16,4-20-604-16</inkml:trace>
</inkml:ink>
</file>

<file path=ppt/ink/ink7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8:24:33.191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296 346 1952 0,'0'0'386'16,"0"0"-257"-16,0 0 55 0,0 0 62 16,0 0-81-16,0 0-99 15,0 0-48-15,-164-75 7 16,125 75-25-16,2 6 0 16,11 19-7-16,7 1 7 15,12 3-1-15,7 9 1 16,0 1-29-16,13 2 29 15,20 0-51-15,10-3 11 16,2 4 20-16,4-1-7 16,4 0 27-16,-5-2-8 15,-5 1 8-15,-13-5 26 16,-18 1-26-16,-12-7 0 0,0 1 23 16,-22-3-2-16,-24-3 4 15,-10-6-24-15,1-7 0 16,-4-5 13-16,10-6-14 15,7 0-14-15,15 0-27 16,27-23-187-16,0-5-312 16,0-1-487-16</inkml:trace>
  <inkml:trace contextRef="#ctx0" brushRef="#br0" timeOffset="273">908 0 2000 0,'0'0'338'0,"0"0"-206"0,0 0 42 16,-39 172 93-16,13-87-53 15,-5 9-118-15,3 4 25 16,-3 2-74-16,2-4-23 15,0-5 7-15,-1-5-30 16,4-9-1-16,0-6-42 16,4-9-80-16,5-4-79 15,6-10-315-15,8-22-233 0</inkml:trace>
  <inkml:trace contextRef="#ctx0" brushRef="#br0" timeOffset="580">1376 516 1373 0,'0'0'885'15,"0"0"-635"-15,0 0-96 16,0 0 84-16,0 0-19 15,0 0-120-15,-201-56-59 16,144 74-25-16,0 18 2 0,6 7 36 16,11 10-45-16,21 6-2 15,16-1 24-15,3 3-30 16,31-11 10-16,32-14-10 16,19-11-36-16,19-13-15 15,50-12-229-15,-24-3-349 16,-19-18-651-16</inkml:trace>
</inkml:ink>
</file>

<file path=ppt/ink/ink7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8:24:30.807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513 440 591 0,'0'0'806'0,"0"0"-593"15,0 0-29-15,-6 173-23 16,0-105 49-16,-2 0-76 16,5-1-40-16,3-5-17 15,0-10-53-15,0-6 22 16,0-8-26-16,0-5-20 15,0-7 0-15,0 6-87 0,0-8-177 16,0-7-263-16</inkml:trace>
  <inkml:trace contextRef="#ctx0" brushRef="#br0" timeOffset="264">0 442 1743 0,'0'0'342'16,"0"0"-256"-16,0 0-26 16,0 0 194-16,0 0-56 0,0 0-31 15,193 0-79-15,-105-7-42 16,13-10 11-16,4 3-45 15,6 2-12-15,1 6-17 16,19 6-212-16,-29 0-402 16,-23 12-692-16</inkml:trace>
  <inkml:trace contextRef="#ctx0" brushRef="#br0" timeOffset="516">1139 725 1827 0,'0'0'524'0,"0"0"-419"16,0 0-4-16,0 0 91 16,0 0-4-16,-37 168-96 15,37-127-64-15,0-6 3 16,0 1-31-16,0-9 7 15,0-3-7-15,11-5-163 16,15-7-146-16,0-6-325 16,-7-6-491-16</inkml:trace>
  <inkml:trace contextRef="#ctx0" brushRef="#br0" timeOffset="649">1198 496 803 0,'0'0'928'0,"0"0"-871"16,0 0-57-16,0 0-166 15,0 0-170-15</inkml:trace>
  <inkml:trace contextRef="#ctx0" brushRef="#br0" timeOffset="1205">1464 749 1094 0,'0'0'223'0,"0"0"-65"15,0 0 49-15,0 0-90 16,0 0-46-16,-8 162-37 16,2-151-15-16,-5-5 11 15,5-6 8-15,-3 0 13 16,6 0 10-16,3-24-44 15,0-2-1-15,0-10-6 16,12 2-10-16,19-5 3 16,4 4-3-16,4 11 0 15,4 9 16-15,-1 13-15 16,-2 2 7-16,2 11 76 16,1 22 97-16,-7 5-96 15,-7 6-51-15,-3 0-4 0,-12-3-8 16,-4-5-14-16,-4-13-8 15,-6-4 0-15,0-12 2 16,0-7 9-16,0 0-10 16,0 0 17-16,-6-26-3 15,-1-7-14-15,7-7-2 16,0-8 1-16,0 2-7 16,13-1 6-16,10 6 1 15,0 8 0-15,3 16-2 16,1 11 2-16,-1 6 0 15,-3 0 46-15,-1 29 5 16,-2 9-2-16,3 7-15 16,-6 1 81-16,-1-1-31 0,-4-2-84 15,-1-4 2-15,-5-7 7 16,-3-8-9-16,0-9-23 16,-3-3-146-16,0-12-96 15,0 0-286-15,0 0-1364 0</inkml:trace>
  <inkml:trace contextRef="#ctx0" brushRef="#br0" timeOffset="1411">1411 0 2096 0,'0'0'356'0,"0"0"-300"16,0 0-41-16,0 0 37 16,206 75-31-16,-75-23-21 15,-16-8-166-15,-15-6-607 0</inkml:trace>
</inkml:ink>
</file>

<file path=ppt/ink/ink7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8:24:37.980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530 280 1719 0,'0'0'299'0,"0"0"-197"16,0 0 109-16,0 0-33 15,0 0-35-15,0 0-10 16,-49 233-48-16,46-132 6 15,3-2-59-15,0-5-31 16,0-8 47-16,-3-9-46 16,-4-16 11-16,-2-13-13 15,1-15 1-15,2-12-6 0,0-19 5 16,3-2-16 0,0-6 10-16,3-34-76 0,0-12 37 15,0-13 17-15,0-11 26 16,0-13-10-16,0-8 12 15,0-10 0-15,0 0-7 16,0-2 19-16,0-1-12 16,3 15 7-16,12 17 23 15,5 18 36-15,10 28-54 16,5 20-11-16,12 12 38 16,5 6-39-16,4 32 31 15,-1 16-11-15,-5 5-7 16,-14 2 22-16,-13 7-35 15,-20 0 0-15,-3-1 0 16,-20-2 0-16,-25 0-11 0,-12-13-17 16,-2-6-51-16,8-14 17 15,8-11-93-15,16-18-89 16,15-3-224-16,12 0-369 0</inkml:trace>
  <inkml:trace contextRef="#ctx0" brushRef="#br0" timeOffset="707">1303 178 1716 0,'0'0'306'15,"0"0"-251"-15,0 0 88 0,0 0 127 16,0 0-76-16,0 0-42 15,-20 176-94-15,7-114 5 16,3 2-26-16,-3 1-17 16,4 0 14-16,3-3-34 15,-2-5 0-15,2-8-3 16,3-8 3-16,3-8-13 16,0-13-10-16,0-12-58 15,0-8 59-15,0 0-21 16,0-28-7-16,0-13 50 15,0-12-16-15,3-12 8 0,6-6 8 16,-1-13 0-16,1 1 6 16,-3-6-6-16,1 6 0 15,-1 9 36-15,5 16 1 16,-2 16 15-16,5 25 2 16,6 17-22-16,2 4 35 15,10 30-33-15,5 14-4 16,-1 8 42-16,2 5-63 15,-1 4 12-15,2-4-21 16,1 2 11-16,2-9-4 16,-2-2-7-16,-4-14 0 15,-4-11-19-15,-2-10 4 16,-1-14-23-16,3-3 13 0,1-7-10 16,1-27 28-1,1-10-32-15,-2-8 33 0,-4-6-9 16,-3-3 15-16,-2 2-1 15,-9 8 1-15,-1 14 0 16,-5 9 57-16,-4 20-16 16,-5 8-8-16,0 7 27 15,0 30-42-15,0 18 15 16,0 10 5-16,-5 7-12 16,-1-1 41-16,0-4-67 15,3-5 6-15,3-9 9 16,0-9-15-16,0-9-10 15,0-5-34-15,0-10-80 16,3-2-187-16,9-10-426 16,5-4-176-16</inkml:trace>
  <inkml:trace contextRef="#ctx0" brushRef="#br0" timeOffset="1219">2560 195 1822 0,'0'0'537'0,"0"0"-470"15,0 0 159-15,0 0 66 16,0 0-105-16,-22 209-49 16,11-121-78-16,2 10-32 0,-2-4 38 15,8 0-46 1,3-7-4-16,0-11-16 0,0-14 1 15,0-12 1-15,0-18-2 16,0-11-42-16,0-19 34 16,0-2-10-16,0-8-18 15,0-28-4-15,0-16-2 16,3-15 35-16,8-9-35 16,-2-12-15-16,2-9 55 15,-5-9-40-15,-3-7 24 16,0 2 18-16,-3 8 0 15,0 11 6-15,3 25 0 16,4 19-3-16,3 25 72 0,9 12-51 16,4 11 4-1,14 0 4-15,8 0-10 0,11 11 35 16,7 1-57-16,8-4 0 16,5-5 36-16,6 1-35 15,0-4-2-15,-5 0 1 16,-11 0-24-16,-13 2 14 15,-14 0-77-15,-16 9-70 16,-14 0-79-16,-9 19-342 16,-6-4 109-16,-17-2-1165 0</inkml:trace>
  <inkml:trace contextRef="#ctx0" brushRef="#br0" timeOffset="1401">2767 419 1774 0,'0'0'482'0,"0"0"-398"16,0 0 191-16,0 0 46 15,0 0-110-15,0 0-157 16,219 0-48-16,-148-6-6 16,19 6-11-16,-22 0-248 15,-19 14-584-15</inkml:trace>
  <inkml:trace contextRef="#ctx0" brushRef="#br0" timeOffset="1901">0 1592 1629 0,'0'0'327'0,"0"0"-222"16,0 0 56-16,0 0 122 15,0 0-39-15,252-18-112 16,-65 11-53-16,74-3 57 15,44-1-40-15,16-2-6 16,-10 1-19-16,-22 6-36 16,-8-3 31-16,-13 3-66 15,-23 2 9-15,-51 0 9 16,-54 4-11-16,-52 0-14 0,-29 0-13 16,-6 0-79-16,-13 1-148 15,-17 8-770-15</inkml:trace>
</inkml:ink>
</file>

<file path=ppt/ink/ink7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8:28:26.768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5252 30 2239 0,'0'0'298'16,"0"0"-231"-16,0 0 13 15,-54 203 189-15,35-107-79 16,-1 16-45-16,-3 11-79 16,3 7-21-16,-5 5-24 15,-1-5-20-15,-2-6-1 16,6-16-3-16,2-16-55 0,8-21-9 16,4-18-95-1,8-21-154-15,0-15-222 0,0-17-287 0</inkml:trace>
  <inkml:trace contextRef="#ctx0" brushRef="#br0" timeOffset="409">5643 138 1132 0,'0'0'913'15,"0"0"-772"-15,0 0-116 0,0 0 136 16,0 0 40-16,0 0-83 16,0 0-69-16,-3 126-33 15,3-109 5-15,0-2-21 16,0-6-9-16,0-3-40 15,0-3-103-15,-6-3-170 16,-7 0-557-16</inkml:trace>
  <inkml:trace contextRef="#ctx0" brushRef="#br0" timeOffset="852">5179 155 1527 0,'0'0'328'0,"0"0"-223"16,0 0 79-16,0 0 83 16,0 0-85-16,0 0-6 15,0 0-29-15,10 188-37 16,-10-90 21-16,-13 8-38 0,-13 9-30 16,-1-1 15-16,1-2-51 15,0-2-3-15,3-10 22 16,6-12-45-16,8-12 17 15,2-13-18-15,7-16 0 16,0-15 9-16,0-11-9 16,10-13 0-16,13-8-4 15,9 0 4-15,1-17-26 16,4-20-82-16,5-35-166 16,-10 8-394-16,-9 1-807 0</inkml:trace>
  <inkml:trace contextRef="#ctx0" brushRef="#br0" timeOffset="1073">4760 882 2342 0,'0'0'345'16,"0"0"-266"-16,0 0 64 15,0 0 29-15,180-23-66 16,-102 0-101-16,1-7-5 16,3-2-57-16,23-21-214 15,-23 8-419-15,-14 4-1351 0</inkml:trace>
  <inkml:trace contextRef="#ctx0" brushRef="#br0" timeOffset="1356">5674 0 2118 0,'0'0'481'0,"0"0"-425"15,0 0 119-15,0 160 70 16,0-74-67-16,-5 11-96 15,2 9-11-15,-3 7-23 16,0-2-8-16,-5 0 4 16,-1-2-35-16,-4-8-8 15,-4-3-1-15,0-12-38 0,3-19 3 16,8-14-100-16,6-18-148 16,3-17-284-16,0-15-190 0</inkml:trace>
  <inkml:trace contextRef="#ctx0" brushRef="#br0" timeOffset="1957">5859 782 1938 0,'0'0'349'0,"0"0"-216"0,0 0 35 16,0 0 141-16,0 0-125 15,79 177-94-15,-65-124-29 16,-5-2-46-16,-2-8 2 16,-4-7-17-16,-3-9 0 15,0-8-6-15,0-10 1 16,0-5-21-16,0-4 25 16,0 0-19-16,0-23-6 15,0-13-1-15,0-8-4 16,10-10 20-16,15 4-22 15,12 3-5-15,-1 10 30 16,-4 9-13-16,2 20 11 16,-6 8-7-16,0 0 17 15,-8 23 18-15,-5 9-4 0,-2 7 7 16,-3-1 20-16,-6-4-23 16,-4-9-4-1,0-4-13 1,0-9-1-16,0-6 30 0,0-6-24 0,-4 0 0 15,-3-2 25-15,7-23-30 16,0-4 9-16,0-13-10 16,17-5 0-16,17-1 6 15,4-1-6-15,9 2 0 16,1 12 0-16,8 5 6 16,-1 15-3-16,1 15 25 15,-1 0 8-15,-5 23 33 16,-10 22-20-16,-12 11-20 0,-5 6 10 15,-9-4-30 1,-5 0 4-16,-1-12-13 0,-8-7 0 16,0-10-7-16,0-9-40 15,0-16-144-15,-8-4-265 16,-12 0-480-16</inkml:trace>
  <inkml:trace contextRef="#ctx0" brushRef="#br0" timeOffset="-1395">2592 741 1984 0,'0'0'358'0,"0"0"-226"15,0 0-95-15,0 0 159 16,-196 15 55-16,157 17-151 15,6 12-76-15,10 4 15 16,11 5-15-16,4-1 3 16,8 0-27-16,0-9 0 15,27-8 4-15,8-8-4 16,11-12-45-16,7-15-25 0,32-6-169 16,-14-28-240-1,-5 0-161-15</inkml:trace>
  <inkml:trace contextRef="#ctx0" brushRef="#br0" timeOffset="-688">3045 840 1748 0,'0'0'540'0,"0"0"-377"15,0 0 43-15,0 0 97 16,0 0-118-16,0 0-83 0,-201 7-21 15,156 22-32 1,5 6-10-16,12 7-26 0,11-1-12 16,14 5 0-16,3-6-1 15,15-3-26-15,28-3-7 16,10-14-73-16,6-11-39 16,0-9-109-16,-1 0 97 15,-5-20 70-15,-17-12-122 16,-10 0 107-16,-14-1 94 15,-12 3 8-15,0 9 86 16,0 9 70-16,0 12-3 16,-6 0 7-16,0 12-93 15,3 20-32-15,3 7 17 16,0 0-41-16,0-1-11 16,15-12-2-16,13-5-64 0,-2-10 5 15,7-11-3-15,-4 0-15 16,-3-21 3-16,0-16 29 15,-4-8 33-15,-2 1-9 16,-3 4 23-16,-4 7 6 16,-7 14-4-16,1 16 18 15,-7 3 31-15,4 18-17 16,-4 25 10-16,0 6-10 16,0 7-3-16,3-3 10 15,0-8-3-15,0-13-29 16,-3-12 11-16,0-11-19 15,0-9 13-15,0 0-5 16,0-12-8-16,0-20 4 0,0-7-5 16,0-4 0-16,0-4-1 15,0 5 8-15,11 6-13 16,15 10 6-16,3 14-4 16,7 12-8-16,6 0 12 15,7 19 0-15,4 15 50 16,-1 7 2-16,1 4-21 15,-7-8-22-15,-7-1-8 16,-10-11 3-16,-9-8-4 16,-17-17-134-16,-3 0-168 15,0 0-471-15</inkml:trace>
  <inkml:trace contextRef="#ctx0" brushRef="#br0" timeOffset="-437">2759 664 12 0,'0'0'2065'16,"0"0"-1798"-16,0 0-199 15,0 0 124-15,157-191 38 16,-104 143-93-16,-4 13-74 15,-4 5-52-15,-5 13 15 16,-10 11-26-16,-1 6-40 16,1 0-145-16,-7 0-152 0,-3 0-457 0</inkml:trace>
  <inkml:trace contextRef="#ctx0" brushRef="#br0" timeOffset="-305">3375 258 1802 0,'0'0'380'0,"0"0"-228"16,0 0-14-16,0 0-21 16,200 19-88-16,-75-18-29 15,-18 2-286-15,-8-3-755 0</inkml:trace>
  <inkml:trace contextRef="#ctx0" brushRef="#br0" timeOffset="-2415">179 270 1709 0,'0'0'320'0,"0"0"-228"15,0 0-41-15,0 0 143 16,0 0 15-16,0 0-94 16,0 2-57-16,0 24 24 15,0 24-10-15,3 13-3 16,2 16 6-16,-2 12-40 16,3 1 16-16,0-7-18 15,-1-5-15-15,1-13 21 0,-3-10-38 16,0-13 0-1,-3-10 24-15,3-15-25 0,-3-9 0 16,0-8 0-16,0-2 18 16,0-6 30-16,0-32-48 15,3-13 9-15,-3-15-2 16,0-16-1-16,0-11-12 16,0-5 4-16,0-1 2 15,0 2 0-15,-9 8 0 16,6 15 0-16,3 21 2 15,0 15 0-15,0 17-4 16,9 10-3-16,21 11 5 16,10 0 10-16,8 9-10 0,8 30 0 15,7 10 7 1,-6 16 1-16,0 12 4 0,-9 2-12 16,-5 7 0-16,-7-5 16 15,-13-4-16-15,-13-3 0 16,-10-9 6-16,0-3-5 15,-27-4-1-15,-15-3 0 16,-7-9 2-16,-7-6 4 16,7-6-6-16,1-10-50 15,11-15-48-15,-5-9-203 16,13-24-417-16,5-8-995 0</inkml:trace>
  <inkml:trace contextRef="#ctx0" brushRef="#br0" timeOffset="-2224">0 829 1962 0,'0'0'344'16,"0"0"-261"-16,0 0 45 16,0 0 130-16,0 0-105 15,210 16-88-15,-139-16-22 16,8 0-43-16,20-17-75 15,-22-2-430-15,-15-2-560 0</inkml:trace>
  <inkml:trace contextRef="#ctx0" brushRef="#br0" timeOffset="-1709">850 449 1839 0,'0'0'308'0,"0"0"-112"16,14 154 21-16,-8-75 38 15,0 2-68-15,2 1-86 16,-2-6-66-16,-3-5 29 16,5-6-50-16,-8-12-7 15,0-9 17-15,0-12-18 16,0-11 3-16,0-13-9 15,0-8-4-15,0 0-8 16,6-14-6-16,10-30-51 16,10-21 19-16,14-15-23 0,8-8-32 15,8-7-25-15,4 7 45 16,2 9 48-16,-7 11 12 16,-10 21 25-16,-11 12 13 15,-15 17 23-15,-13 13 88 16,-6 5 22-16,0 0-43 15,-32 18-11-15,-10 22-58 16,-5 10 10-16,1 9 16 16,7 2-26-16,13 4-3 15,9-2-22-15,17-7-8 16,0-6 24-16,0-3-25 0,23-4 0 16,11-1 8-16,2-3-8 15,6-4-1-15,1-6-6 16,0 0-1-16,-1-4-11 15,4-8-131-15,16-12-131 16,-14-5-419-16,-5 0-1416 0</inkml:trace>
  <inkml:trace contextRef="#ctx0" brushRef="#br0" timeOffset="2572">711 1752 1864 0,'0'0'369'0,"0"0"-286"16,0 0-72-16,0 0 81 15,0 0 41-15,0 0-5 16,0 0-34-16,275 50-14 16,-86-41 20-16,64-7-31 15,37-2-9-15,15 0 31 16,3 0-47-16,-10-6-10 15,3-1-8-15,4 3-26 16,-5 4 27-16,-2 0-27 16,0 6 0-16,-7 11 12 15,-8-5-12-15,-19 0 12 16,-15 1-12-16,-50-4 0 0,-47-5 5 16,-44-4-5-16,-23 4 0 15,3-4 2-15,3 0-1 16,-1 0-1-16,-25 0 0 15,-19 0 0-15,-18 0 14 16,-11 0-14-16,-6 0-44 16,-5 0-31-16,3-8-102 15,2-8-285-15,-5-8-416 0</inkml:trace>
</inkml:ink>
</file>

<file path=ppt/ink/ink7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8:28:32.252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815 47 1744 0,'0'0'307'0,"0"0"-227"16,0 0-34-16,0 0 59 15,0 0 101-15,0 0-110 16,-58-27-66-16,31 18 15 16,-5 3-17-16,-10 3 17 15,-7 3 23-15,-10 0-20 0,-7 3 1 16,-6 23-10-16,-7 16-13 16,4 14 28-16,2 17-32 15,8 16-6-15,13 12 32 16,13 7-34-16,16 0 19 15,20-4-14-15,3-13-7 16,6-11 27-16,27-11-39 16,13-19 1-16,9-13 26 15,12-16-26-15,10-14 3 16,8-7-4-16,8-13-86 16,21-42-71-16,-19 3-360 15,-20 6-280-15</inkml:trace>
  <inkml:trace contextRef="#ctx0" brushRef="#br0" timeOffset="790">1107 608 1744 0,'0'0'318'0,"0"0"-234"16,0 0 3-16,0 0 102 16,0 0-6-16,0 0-111 15,0 0-53-15,73-117 27 16,-39 117-11-16,0 3 2 16,-1 29 18-16,-4 16-40 15,-12 5 7-15,-14 9-17 16,-3 6 1-16,0-1 9 15,-26-4-15-15,-1-9 0 16,1-6-3-16,6-18 9 16,11-12-7-16,6-16 1 15,3-2-52-15,0-14-25 16,29-27-58-16,13-15-26 0,7-8-1 16,4-6-42-16,-1 3 68 15,-2 4 52-15,-8 11 58 16,-10 8 26-16,-9 15 26 15,-9 12 110-15,-8 8 80 16,-6 9 21-16,0 0-56 16,0 32-40-16,-26 14-14 15,0 15-2-15,-4 4-51 16,4 0-14-16,9-5 6 16,11-7-48-16,6-9-1 15,3-11-17-15,37-10-15 16,13-10-33-16,47-13-139 15,-4-15-178-15,-14-15-439 0</inkml:trace>
  <inkml:trace contextRef="#ctx0" brushRef="#br0" timeOffset="995">2086 718 2072 0,'0'0'379'15,"0"0"-280"-15,0 0 109 16,0 0 21-16,0 0-114 16,184 27-85-16,-107-24 5 15,5 0-35-15,3 3-9 16,-6-4-39-16,0-2-197 16,-19 0-223-16,-25 0-354 0</inkml:trace>
  <inkml:trace contextRef="#ctx0" brushRef="#br0" timeOffset="1196">2472 494 1866 0,'0'0'305'16,"0"0"-123"-16,0 0 70 15,-3 186 33-15,3-115-158 16,0 0-78-16,0 0-12 15,11-4-37-15,-2-8-15 16,1-9-135-16,16-9-232 0,-3-13-310 16,0-17-1090-16</inkml:trace>
  <inkml:trace contextRef="#ctx0" brushRef="#br0" timeOffset="1554">3186 197 1662 0,'0'0'351'0,"0"0"-192"16,167 0 46-16,-88 0 60 0,-5 11-77 15,-7 13-67 1,-18 11-37-16,-27 12-37 0,-22 16-14 15,-3 8 0 1,-45 7-16-16,-25 4 22 0,-9 2-38 16,0-5-1-16,4-11 12 15,12-6-12-15,17-16 0 16,20-6 0-16,15-12 1 16,14-6-10-16,0-8 8 15,23-1-4-15,20-4 4 16,13-7-67-16,15-2-101 15,17 0-53-15,64-24-155 16,-21-8-131-16,-10 0-482 0</inkml:trace>
  <inkml:trace contextRef="#ctx0" brushRef="#br0" timeOffset="1908">4364 200 2133 0,'0'0'468'0,"0"0"-446"15,0 0 60-15,0 0 122 16,0 0-114-16,0 0-32 16,236 88-57-16,-154-58 0 15,7-1 2-15,5-1 5 0,2-3-10 16,-2 2 2-16,-12-6 0 15,-16-1-4-15,-24 3 4 16,-25 1 0-16,-17 8 19 16,-11 8-18-16,-44 6 7 15,-17 10-7-15,-17 3-1 16,-5 4 29-16,-7 0-29 16,8 0 0-16,12-11 1 15,15-7-1-15,20-10-36 16,34-12-150-16,12-11-274 15,0-6-177-15</inkml:trace>
  <inkml:trace contextRef="#ctx0" brushRef="#br0" timeOffset="2144">5216 855 1609 0,'0'0'774'15,"0"0"-625"-15,0 0-41 16,0 0 195-16,0 0-92 16,-158 166-88-16,96-101-78 15,-9 6-20-15,-5 0 7 16,1-3-32-16,2-3-23 16,8-10-26-16,13-7-92 15,16-22-113-15,16-11-310 16,14-12-388-16</inkml:trace>
  <inkml:trace contextRef="#ctx0" brushRef="#br0" timeOffset="2547">5916 331 2104 0,'0'0'376'0,"0"0"-268"16,0 0 125-16,-179 155 28 16,112-73-108-16,10 10-69 0,10 1-39 15,15 2-23-15,15-6 19 16,17-7-40-16,0-5 0 15,39-16-1-15,21-11 0 16,19-20-24-16,15-18-6 16,4-12-16-16,0-12 44 15,-13-35-40-15,-12-12 5 16,-25-15 37-16,-11-8 0 16,-24-12 26-16,-13-4 1 15,0 4 0-15,-36 5 26 16,-17 13-51-16,-2 20-2 0,-15 24-14 15,16 17-192 1,14 9-601-16</inkml:trace>
</inkml:ink>
</file>

<file path=ppt/ink/ink7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8:28:40.030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265 0 1713 0,'0'0'337'0,"0"0"-256"16,0 0 113-16,0 0 40 16,0 0-40-16,0 0-92 15,-85 177-32-15,49-117 29 16,-1-2-44-16,6-6-28 15,0-7 22-15,8-14-25 16,7-7 8-16,10-9-14 16,6-9-17-16,0-6 34 15,6 0-35-15,21 0 1 16,13 0 32-16,5-13-33 16,1 3 0-16,2-1-25 0,2 0-76 15,-1 6-60 1,10-4-119-16,-10 0-189 0,-13 1-137 0</inkml:trace>
  <inkml:trace contextRef="#ctx0" brushRef="#br0" timeOffset="197">439 107 1647 0,'0'0'580'15,"0"0"-358"-15,0 0-64 16,0 0 73-16,0 0-1 15,0 0-92-15,-26 214-60 16,23-141-51-16,-5 4-26 0,2-9 16 16,6-3-17-1,0-12-111-15,0-6-45 0,0-15-445 16,3-14-451-16</inkml:trace>
</inkml:ink>
</file>

<file path=ppt/ink/ink7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8:28:35.406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0 257 1965 0,'0'0'351'0,"0"0"-217"16,0 0-74-1,0 0 74-15,0 0 85 0,0 0-87 16,46 191-70-16,-20-100-42 16,0 2 13-16,1-7-32 15,-1 0 11-15,-4-12-11 16,1-16 5-16,-6-10-6 15,-3-16 0-15,-8-14 0 16,0-12 3-16,0-6-3 16,5-15 19-16,2-28-7 15,10-20-11-15,3-15-1 16,10-14 0-16,7-13 0 16,2-3-1-16,1 5-13 15,-1 12-41-15,-8 20-96 0,-17 15-192 16,-11 23-307-16,-9 18-1156 15</inkml:trace>
  <inkml:trace contextRef="#ctx0" brushRef="#br0" timeOffset="191">128 586 1776 0,'0'0'550'0,"0"0"-471"15,0 0 65-15,0 0 105 16,0 0-80-16,0 0-106 16,199-7-57-16,-106-10-6 15,31-3-208-15,-19 1-388 0,-17 9-1010 16</inkml:trace>
  <inkml:trace contextRef="#ctx0" brushRef="#br0" timeOffset="682">1398 454 1996 0,'0'0'521'0,"0"0"-446"15,0 0 20-15,0 0 93 0,0 0-71 16,0 0-68-16,189-42-13 15,-161 69-27-15,-10 8-3 16,-10 6 10-16,-8 4-14 16,0 2-2-16,-26 3 0 15,-8-6-12-15,1-6 12 16,7-7-33-16,6-12-22 16,11-6 9-16,6-13-51 15,3 0 28-15,0-4-28 16,15-28-55-16,25-10 15 15,13-4-49-15,6-5 44 16,-1 3 72-16,1 5 35 0,-3 9 35 16,-13 3 83-16,-7 14 113 15,-13 4 53-15,-14 11-83 16,-9 2 35-16,0 0-42 16,0 26-62-16,-26 11 12 15,-7 6-16-15,4 7-39 16,0-3-2-16,13 1-28 15,8-5-13-15,8-4-4 16,8-7-7-16,31-5-15 16,13-6-27-16,43-21-142 15,-14 0-188-15,-8 0-539 0</inkml:trace>
  <inkml:trace contextRef="#ctx0" brushRef="#br0" timeOffset="951">2521 468 339 0,'0'0'1888'15,"0"0"-1592"-15,0 0-180 16,0 0 90-16,0 0-68 16,187 3-90-16,-125-3-48 15,7 0-26-15,13 0-173 0,-17 0-133 16,-19-3-672-16</inkml:trace>
  <inkml:trace contextRef="#ctx0" brushRef="#br0" timeOffset="1127">2550 770 2145 0,'0'0'348'0,"0"0"-240"15,0 0 55-15,0 0-59 0,204 2-104 16,-122-4-155-1,-8-11-644-15</inkml:trace>
  <inkml:trace contextRef="#ctx0" brushRef="#br0" timeOffset="2890">3578 480 1572 0,'0'0'289'0,"0"0"-197"16,0 0-79-16,0 0 159 0,0 0-11 16,0 0-98-16,0 0-34 15,122-165-22-15,-87 112 11 16,-2 0 34-16,-4 0-12 15,-5 6 18-15,-8 6 58 16,-6 8-31-16,-10 15 42 16,0 10-31-16,0 8-4 15,0 7 6-15,0 35-88 16,-16 27-2-16,-1 13 26 16,5 10-26-16,1-1-1 15,5-12-5-15,6-8-1 0,0-15-2 16,0-10-124-1,0-12-232-15,3-14-370 0,3-11-1195 16</inkml:trace>
  <inkml:trace contextRef="#ctx0" brushRef="#br0" timeOffset="3122">4072 653 1709 0,'0'0'320'0,"0"0"-32"16,0 0 58-1,0 0-106-15,39 160-108 16,-39-128-21-16,0-2-77 0,0-1-23 16,-15-3-11-16,-4-4-92 15,2-14-190-15,3-8-397 16,8 0-848-16</inkml:trace>
  <inkml:trace contextRef="#ctx0" brushRef="#br0" timeOffset="3424">4411 28 1896 0,'0'0'466'0,"0"0"-401"0,0 0 82 16,0 0 90-16,0 0-41 16,202-28-127-16,-160 39-39 15,-11 25 31-15,-12 8-7 16,-16 12-6-16,-3 12-28 16,-19 7-19-16,-27 1 31 15,-7-5-32-15,1-6 0 16,10-13 5-16,11-11-4 15,19-11-2-15,12-11-9 16,0-3-38-16,18-10-16 16,61-6-177-16,-6 0-369 15,-1 0-110-15</inkml:trace>
  <inkml:trace contextRef="#ctx0" brushRef="#br0" timeOffset="3621">5029 627 1796 0,'0'0'354'0,"0"0"-207"15,0 0 88-15,0 0 93 16,0 0-161-16,0 0-107 16,0 152-15-16,-6-115-45 15,-14-1-27-15,-7 2-91 16,8-11-392-16,0-14-193 0</inkml:trace>
  <inkml:trace contextRef="#ctx0" brushRef="#br0" timeOffset="4084">5301 58 1719 0,'0'0'489'0,"0"0"-384"15,0 0 6-15,0 0 80 16,0 0-1-16,189-14-42 0,-160 38-95 16,-9 6-16-16,-17 7 17 15,-3 8-39-15,-15 3-1 16,-25-2-14-16,-5-5 0 15,2-8-1-15,7-7 1 16,10-11 0-16,12-6-15 16,11-6 15-16,3-3-14 15,0 0-8-15,6 2 22 16,20 1-8-16,5 6 8 16,4 4 0-16,1 7 2 15,0 6-2-15,1 3 0 16,-8 7 5-16,-3 0-5 15,-13 2 50-15,-13-7-40 0,0 5 1 16,-13-2 37 0,-22-9-17-16,-8 2 2 0,-7-4-33 15,7-4-9-15,4-5-58 16,-4 1-216-16,12-7-462 16,3-1-1280-16</inkml:trace>
</inkml:ink>
</file>

<file path=ppt/ink/ink7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8:28:29.553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0 217 1073 0,'0'0'1462'16,"0"0"-1462"-16,0 0-463 15,0 0 343-15,0 0 83 16,0 0-750-16</inkml:trace>
  <inkml:trace contextRef="#ctx0" brushRef="#br0" timeOffset="139">46 756 2451 0,'0'0'482'15,"0"0"-465"-15,0 0-11 16,0 0 3-16,0 0-9 16,0 0-963-16</inkml:trace>
  <inkml:trace contextRef="#ctx0" brushRef="#br0" timeOffset="15380">682 418 1778 0,'0'0'334'0,"0"0"-250"15,0 0 13-15,0 0 87 16,0 153-50-16,0-108-49 16,0-2-49-16,0-1 16 15,0-4-15-15,0-9-14 16,0-5 13-16,0-8-36 15,0-12-25-15,6-4-120 16,14-4-190-16,-4-24-345 0</inkml:trace>
  <inkml:trace contextRef="#ctx0" brushRef="#br0" timeOffset="15529">658 278 1888 0,'0'0'312'16,"0"0"-235"-16,0 0-77 16,0 0-4-16,0 0-48 15,0 0-535-15</inkml:trace>
  <inkml:trace contextRef="#ctx0" brushRef="#br0" timeOffset="15786">907 0 1685 0,'0'0'485'16,"0"0"-389"-16,0 0 149 16,0 0 2-16,115 176-78 15,-75-104-52-15,-2 2-82 16,-2 1-20-16,-6 1 12 15,-10 2-26-15,-14 1 0 16,-6-2-1-16,0 2-45 16,-26-3-119-16,-33 12-90 15,9-17-376-15,-2-16-201 0</inkml:trace>
  <inkml:trace contextRef="#ctx0" brushRef="#br0" timeOffset="16044">235 127 1833 0,'0'0'386'0,"0"0"-238"15,-104 205 72-15,75-81 16 16,20 12-73-16,9 2-63 16,22-2-97-16,36-6 3 0,47 15-12 15,-9-34-262-15,-14-29-656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6:02:02.035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422 702 1594 0,'0'0'366'0,"0"0"-196"16,0 0 2-16,0 0 79 15,0 0-77-15,0 0-28 16,-171-127-31-16,126 120-80 16,2 7 0-16,1 7 10 15,-1 29-43-15,10 11 4 16,7 12-6-16,14 5 0 15,7-2-2-15,5-4-8 16,0-6 10-16,31-12-8 16,8-13-108-16,10-19-41 15,7-8-9-15,6-20 7 16,1-33-25-16,-6-21 45 16,-7-17 80-16,-10-10 58 15,-11-7 1-15,-13-6 57 0,-6-3 107 16,-3 9-11-16,-7 11-16 15,0 24 15-15,0 25 23 16,0 24-23-16,0 24-50 16,0 0-75-16,0 50-9 15,6 24-7-15,6 22 2 16,5 21 1-16,3 3-7 16,6-2-1-16,4-12-6 15,6-11 0-15,7-19-30 16,3-23-42-16,-1-21-8 15,1-23 0-15,-7-9-66 0,-2-20 93 16,-9-22 32 0,-8-6 18-16,-3 11 3 0,-11 8 45 15,-6 17 61-15,0 12-25 16,0 0-59 0,0 18-22-16,0 21-8 0,0 7 8 15,0-2-1-15,0-3-107 16,30-21-165-16,-4-11-208 15,-3-9-339-15</inkml:trace>
  <inkml:trace contextRef="#ctx0" brushRef="#br0" timeOffset="154">1015 348 1932 0,'0'0'513'16,"0"0"-446"-16,0 0-58 15,0 0-9-15,0 0-82 16,0 0-289-16,0 0-812 0</inkml:trace>
  <inkml:trace contextRef="#ctx0" brushRef="#br0" timeOffset="472">1526 519 1918 0,'0'0'632'0,"0"0"-431"0,0 0 19 15,0 0-54-15,0 0-67 16,0 0-82-16,-173-37-17 16,162 71 0-16,11 9-18 15,0 12-5-15,29 1 2 16,15-1-18-16,7-4 24 15,9-8-13-15,-9-1 23 16,-5-6 4-16,-19-7 2 16,-18-2-2-16,-9-1 8 15,-22-6 5-15,-24-1 2 16,-10-9-14-16,4-7-35 16,10-3-72-16,22-35-192 15,17-12-391-15,3-1-876 0</inkml:trace>
  <inkml:trace contextRef="#ctx0" brushRef="#br0" timeOffset="982">2242 583 95 0,'0'0'2077'0,"0"0"-1714"16,0 0-162-16,0 0 75 15,0 0-110-15,-170-73-55 16,131 73-66-16,2 3-36 16,6 33-9-16,8 10 0 15,9 13-8-15,14 6 1 0,0 0-11 16,17-6 17-16,28-9-58 16,12-15-47-16,11-17-26 15,3-15-25-15,2-3 42 16,-4-15-31-16,-13-18 3 15,-18-1 97-15,-11 3 46 16,-12 10 32-16,-7 5 66 16,-5 13 48-16,-3 3 46 15,0 0-101-15,0 29-64 16,0 13 9-16,0 1-28 16,0 2 8-16,0-4-16 15,0-10 0-15,0-19-2 16,0-7-18-16,-3-5 20 0,-11-9 4 15,5-27 2-15,-5-14-6 16,5-9 12-16,2-3-3 16,7-3 27-16,0 8-15 15,0 11 10-15,16 10 13 16,13 13-29-16,15 9-15 16,5 5-11-16,13 6-103 15,32 3-168-15,-15 0-477 16,-10 3-1166-16</inkml:trace>
  <inkml:trace contextRef="#ctx0" brushRef="#br0" timeOffset="1547">2903 723 1337 0,'0'0'817'0,"0"0"-816"15,0 0 21-15,0 0-10 16,0 0 53-16,0 0-18 16,237 58-36-16,-166-58-10 15,1 0 24-15,-13-11-25 16,-13-16 17-16,-19-3 11 16,-21-2 24-16,-6-3 96 15,-11 0-17-15,-27 2-25 0,-9 6 6 16,-7 10-17-1,-3 13-21-15,3 4-17 0,4 12-19 16,7 29 11-16,17 9-26 16,20 11-10-16,6-1 5 15,9 1-18-15,37-9 0 16,13-9-10-16,17-10-28 16,6-14-26-16,6-18-56 15,-3-1-91-15,-3-26-115 16,-13-18-55-16,-13-15 38 15,-14-8-40-15,-16-11 138 16,-6 0 245-16,-14-11 151 16,-6-3 150-16,0-1-81 0,0 4-2 15,0 15 58 1,0 21 5-16,0 22-8 0,0 23-47 16,0 8-123-16,0 25-61 15,0 30-6-15,0 22-8 16,0 17-2-16,0 12-10 15,0 4-7-15,3-7 15 16,11-5-24-16,2-20-2 16,13-9-123-16,-3-29-373 15,-9-20-335-15</inkml:trace>
  <inkml:trace contextRef="#ctx0" brushRef="#br0" timeOffset="1914">3659 497 1111 0,'0'0'1094'0,"0"0"-932"0,0 0-79 15,0 0 83-15,0 0-44 16,201 58-34-16,-130-41-49 16,5-6-7-16,6 1-5 15,-4-6-19-15,1-6 5 16,-6 0-11-16,-16 0 8 15,-7-26-2-15,-18-2-7 16,-15-12 0-16,-17 0 24 16,0-6 44-16,-20 8 39 15,-22 3-21-15,-10 11-24 0,-4 18-10 16,-3 6-23-16,7 28 2 16,6 28 10-1,13 18-14-15,19 8 14 0,14 1 0 16,5-1-25-16,41-15-8 15,16-14-9-15,20-15-34 16,18-26-32-16,61-21-98 16,-20-30-210-16,-21-10-993 0</inkml:trace>
</inkml:ink>
</file>

<file path=ppt/ink/ink7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8:28:46.909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604 581 1635 0,'0'0'329'16,"0"0"-147"-16,0 0-80 15,0 0 52-15,0 0 57 16,0 0-44-16,-26 7-121 16,26 42 14-16,6 19-11 15,6 8-22-15,-4 8 24 16,1-9-30-16,-2-6 0 16,0-11-21-16,-1-8-2 15,7-15-5-15,19-22-159 16,2-13-204-16,-6 0-419 0</inkml:trace>
  <inkml:trace contextRef="#ctx0" brushRef="#br0" timeOffset="173">701 372 1980 0,'0'0'392'0,"0"0"-286"16,0 0-87-16,0 0-13 16,0 0-6-16,0 0-270 15,0 0-465-15</inkml:trace>
  <inkml:trace contextRef="#ctx0" brushRef="#br0" timeOffset="389">1081 728 1595 0,'0'0'316'16,"0"0"-166"-16,0 0 49 16,-13 186 39-16,13-132-99 15,0-4-76-15,17-4-36 16,9-10-27-16,6-13-36 15,24-23-174-15,-10 0-365 16,-7-6-1161-16</inkml:trace>
  <inkml:trace contextRef="#ctx0" brushRef="#br0" timeOffset="535">1163 545 1846 0,'0'0'328'0,"0"0"-328"16,0 0-40-16,0 0-181 16,0 0-884-16</inkml:trace>
  <inkml:trace contextRef="#ctx0" brushRef="#br0" timeOffset="781">1570 59 2085 0,'0'0'460'15,"0"0"-359"-15,0 0 135 16,111 154-12-16,-55-86-95 16,6 11-64-16,3 7-27 15,-2 4-29-15,-9 11 9 16,-11 1-18-16,-16 9-7 15,-21 3-17-15,-6-2-102 16,-42 18-100-16,-15-27-265 16,-2-23-180-16</inkml:trace>
  <inkml:trace contextRef="#ctx0" brushRef="#br0" timeOffset="1097">174 0 1780 0,'0'0'287'16,"0"0"-215"-16,-131 272 68 16,106-66 69-16,18 21 4 15,7-12-62-15,43-48-110 16,-5-52-12-16,9-31-29 16,50 9-115-16,-7-12-260 15,-2-20-535-15</inkml:trace>
</inkml:ink>
</file>

<file path=ppt/ink/ink7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8:29:03.457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0 689 2343 0,'0'0'330'0,"0"0"-257"0,0 0-22 15,162-164 157 1,-119 95 16-16,-4-6-129 0,-5-7-55 16,-9-8 38-16,-8 8-29 15,-5 17-1-15,-7 21 47 16,-5 26-37-16,0 18 20 16,0 26-60-16,-14 48-6 15,-9 32 47-15,-2 18-46 16,-3 15-12-16,16 2 25 15,9-6-26-15,3-2-50 16,32 23-149-16,10-32-177 16,-2-27-781-16</inkml:trace>
</inkml:ink>
</file>

<file path=ppt/ink/ink7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8:28:57.839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554 409 2364 0,'0'0'509'16,"0"0"-430"-16,0 0 93 0,0 0 13 15,0 0-63 1,-200-132-56-16,151 132-46 0,1 33 34 16,1 32-42-1,12 26-3-15,7 17 21 0,13 16-11 16,5 6 1-16,7 2-13 15,3-2-6-15,0-11 3 16,0-11-4-16,0-20-82 16,0-16-20-16,10-28-148 15,-7-17-401-15,0-24-221 0</inkml:trace>
  <inkml:trace contextRef="#ctx0" brushRef="#br0" timeOffset="176">0 943 90 0,'0'0'2247'15,"0"0"-1786"-15,0 0-365 16,184 0-8-16,-105 0-44 16,3 0-44-16,45-17-60 15,-19-4-288-15,-12-3-473 0</inkml:trace>
  <inkml:trace contextRef="#ctx0" brushRef="#br0" timeOffset="407">1118 53 2136 0,'0'0'593'15,"0"0"-480"-15,-96 190 91 16,51-85 37-16,2 13-99 16,7 2-63-16,13-2-52 15,14-3-26-15,9-8-1 16,6-15-30-16,65 4-120 16,-5-26-385-16,3-28-383 0</inkml:trace>
  <inkml:trace contextRef="#ctx0" brushRef="#br0" timeOffset="717">1241 430 2056 0,'0'0'582'15,"0"0"-494"-15,0 0 87 16,0 0 30-16,0 0-94 15,187-59-59-15,-131 63-5 16,-11 23-10-16,-14 20 14 16,-22 8-30-16,-9 13 0 15,-9 5 27-15,-34 6-48 16,1 2 6-16,-1-15 14 16,13-5-20-16,13-15-1 15,17-14-6-15,0-7-8 0,23-11 6 16,24-8-96-16,11-6-117 15,37-20-254-15,-13-18-204 16,-13-5-423-16</inkml:trace>
  <inkml:trace contextRef="#ctx0" brushRef="#br0" timeOffset="969">1824 153 1938 0,'0'0'631'0,"0"0"-474"0,0 0-14 16,0 0 86-16,0 0-21 16,105 191-67-16,-52-110-84 15,-1 1-9-15,1 6 60 16,-8-2-63-16,-13-1-20 16,-12 2-25-16,-20-8 2 15,0-1 1-15,-26-6-3 16,-19-10-89-16,-4-16-40 15,-1-19-163-15,10-15-517 16,15-12-945-16</inkml:trace>
  <inkml:trace contextRef="#ctx0" brushRef="#br0" timeOffset="1144">2620 783 2505 0,'0'0'502'0,"0"0"-328"16,266-23-11-16,-169 14-70 16,-8 4-92-16,-11-5-1 15,-16 5-39-15,-31-7-166 16,-19 0-366-16,-12 0-498 0</inkml:trace>
  <inkml:trace contextRef="#ctx0" brushRef="#br0" timeOffset="1323">2801 484 1227 0,'0'0'1297'0,"0"0"-999"16,0 0-30-16,0 0-36 16,19 203-70-16,-13-121-110 15,-3 3-35-15,-3 0-17 16,0 22-36-16,0-22-190 15,0-16-652-15</inkml:trace>
  <inkml:trace contextRef="#ctx0" brushRef="#br0" timeOffset="1996">4418 593 687 0,'0'0'1116'15,"0"0"-905"-15,0 0-70 16,0 0 94-16,6-168-27 16,-6 124-23-16,0 7-66 15,-20 5-51-15,-10 9 21 16,-2 14-56-16,-4 9-3 16,-7 22 14-16,-5 38-35 15,-6 52 21-15,6 50 1 16,11-6-4-16,15-12 13 15,18-22-40-15,4-32 0 16,0 5-12-16,0 1-41 16,4-19-38-16,9-14-208 15,-7-19-253-15,-3-19-164 0</inkml:trace>
  <inkml:trace contextRef="#ctx0" brushRef="#br0" timeOffset="2170">3821 1083 2046 0,'0'0'482'0,"0"0"-383"15,0 0 68-15,207-40-50 16,-112 34-78-16,3 4-39 16,37-15-156-16,-27 5-435 15,-17-7-1140-15</inkml:trace>
  <inkml:trace contextRef="#ctx0" brushRef="#br0" timeOffset="2406">5115 0 2350 0,'0'0'523'16,"0"0"-488"-16,0 0 75 15,-141 218 93-15,85-100-68 16,4 13-62-16,10 8-49 16,8 1-7-16,14-8 10 15,14-9-27-15,6-7-36 16,3-20-53-16,50-7-195 0,-4-31-492 16,-3-25-885-16</inkml:trace>
  <inkml:trace contextRef="#ctx0" brushRef="#br0" timeOffset="2801">5357 480 1930 0,'0'0'368'16,"0"0"-190"-16,0 0-31 15,0 0 78-15,200-120-81 16,-148 116-90-16,-2 4-5 15,-18 12-34-15,-13 22 1 0,-19 14-5 16,0 6-11 0,-25 2 19-16,-18 0-19 0,1-10-13 15,-4-7 7-15,10-16 6 16,13-5-11-16,6-12-4 16,17-3 6-16,0 0 3 15,0 0-49-15,29 3 45 16,7 6 8-16,4 9 3 15,-1 5-1-15,1 5 0 16,-8 3 1-16,-9 1 67 16,-13 3-51-16,-10 2-2 15,0-5 61-15,-30 3-16 0,-16-3-16 16,-5-3-35 0,-9-8-9-16,7-6-18 0,5-18-120 15,11-9-211-15,17-18-558 0</inkml:trace>
  <inkml:trace contextRef="#ctx0" brushRef="#br0" timeOffset="3042">5877 268 1822 0,'0'0'557'15,"0"0"-332"-15,134 157 45 16,-72-75-15-16,-5 8-105 0,-12 11-72 16,-14 7-14-16,-22 4-53 15,-9-1 3-15,-3-5-14 16,-34-7-15-16,-5-10-49 16,-7-19-230-16,13-22-449 15,10-27-731-15</inkml:trace>
  <inkml:trace contextRef="#ctx0" brushRef="#br0" timeOffset="3225">6679 783 1862 0,'0'0'543'15,"0"0"-384"1,193-17 81-16,-91 11-70 0,3 0-102 15,-3 3-68-15,5-2-180 16,-28-1-524-16,-27-1-1329 0</inkml:trace>
  <inkml:trace contextRef="#ctx0" brushRef="#br0" timeOffset="3422">7073 484 2183 0,'0'0'377'0,"0"0"-119"0,0 158-63 15,0-76-73-15,0 7-36 16,0-1-86-16,0-2-20 16,3 6-79-16,3-25-413 15,4-17-500-15</inkml:trace>
  <inkml:trace contextRef="#ctx0" brushRef="#br0" timeOffset="3722">8382 375 2338 0,'0'0'547'0,"0"0"-438"16,0 0 66-16,0 0-1 16,0 0-65-16,-210-95-68 15,159 127 5-15,8 31-28 16,4 19-3-16,13 21 29 16,9 8-43-16,6 10 13 15,5 0-13-15,3 1-1 16,3-9 0-16,0-6-10 15,0-15-89-15,0-18-35 16,0-18-188-16,0-22-411 16,0-18-381-16</inkml:trace>
  <inkml:trace contextRef="#ctx0" brushRef="#br0" timeOffset="3889">7799 1000 2307 0,'0'0'635'0,"0"0"-561"16,0 0-27-16,0 0 54 15,223 0-101-15,-99 0-14 16,-16 0-245-16,-9-7-593 0</inkml:trace>
  <inkml:trace contextRef="#ctx0" brushRef="#br0" timeOffset="4157">8935 65 2163 0,'0'0'359'16,"-55"150"-201"-16,9-36 71 15,-7 18 8-15,2 11-32 16,0-1-94-16,17-10-63 16,9-9-6-16,16-10-42 15,9-16-20-15,0-17-14 0,23-22-104 16,39-28-169-16,-3-18-503 16,-7-12-1148-16</inkml:trace>
  <inkml:trace contextRef="#ctx0" brushRef="#br0" timeOffset="4453">9424 232 2431 0,'0'0'510'0,"0"0"-468"16,0 0 107-16,0 0 62 0,-201 169-74 15,136-111-71-15,3-2-47 16,10-8 37-16,9-5-49 16,10-7-1-16,16-9 3 15,14-4-8-15,3-8-2 16,14-6 1-16,25-6 0 16,19-3-5-16,7 0 5 15,5 0-52-15,2 0-1 16,-7 0-83-16,11 0-110 15,-17 0-431-15,-16 0-281 0</inkml:trace>
  <inkml:trace contextRef="#ctx0" brushRef="#br0" timeOffset="4666">9393 394 2131 0,'0'0'509'0,"0"0"-400"15,0 0 134-15,-26 210 43 16,20-119-132-16,-1 10-97 16,4-4-7-16,-3-6-50 15,3-9 3-15,3-10-3 16,-3-17-63-16,3-14-114 16,0-32-324-16,0-9-291 15,0 0-1115-15</inkml:trace>
  <inkml:trace contextRef="#ctx0" brushRef="#br0" timeOffset="4934">9613 98 2314 0,'0'0'358'0,"0"0"-200"15,0 0 89-15,134 176-36 16,-88-90-66-16,-4 9-20 16,1 4-67-16,-7 7 2 0,-10 3-48 15,-9 0-10 1,-17 0 14-16,0-2-16 0,-9-11-81 16,-22-11-27-16,-11-4-145 15,5-25-320-15,11-27-274 0</inkml:trace>
  <inkml:trace contextRef="#ctx0" brushRef="#br0" timeOffset="5124">10441 816 2383 0,'0'0'543'0,"0"0"-448"15,226-24 12-15,-128 15-8 0,-9 9-31 16,-14 0-68-16,-19 0-126 16,-39 0-179-16,-14 9-414 15,-3 4-336-15</inkml:trace>
  <inkml:trace contextRef="#ctx0" brushRef="#br0" timeOffset="5290">10297 1179 2155 0,'0'0'516'0,"0"0"-329"15,170 14 94-15,-77-14-161 0,4 0-90 16,8 0-30-16,56-20-158 16,-28-9-575-16,-14-7-1516 15</inkml:trace>
</inkml:ink>
</file>

<file path=ppt/ink/ink7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8:28:56.129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541 483 1416 0,'0'0'303'0,"0"0"-186"16,0 0-10-16,0 0 128 15,0 0-43-15,-17-61-66 16,11 37-46-16,-4 0-8 15,-3-3 34-15,-3 0-14 16,-4-1-20-16,-3 1 24 16,-3 4-38-16,-1 2 0 0,-2 9-17 15,3 3-13 1,-1 9-7-16,1 0-20 0,3 21-1 16,1 26 14-16,5 24-7 15,0 14-7-15,8 16 17 16,6 7 8-16,3 4-10 15,0-6-3-15,0-6-11 16,0-8 18-16,0-13-19 16,-3-8 0-16,-5-12 1 15,2-9 5-15,0-6-6 16,3-11-49-16,3-10-79 16,0-20-192-16,0-3-317 15,3 0-179-15</inkml:trace>
  <inkml:trace contextRef="#ctx0" brushRef="#br0" timeOffset="180">0 833 1942 0,'0'0'320'0,"0"0"-231"15,0 0 110-15,0 0-28 16,0 0-83-16,224-2-88 15,-147-4-4-15,38-16-120 16,-16 4-409-16,-21-4-719 0</inkml:trace>
  <inkml:trace contextRef="#ctx0" brushRef="#br0" timeOffset="437">1094 0 1914 0,'0'0'555'15,"0"0"-465"-15,0 0 58 16,-94 179 125-16,63-78-99 16,5 14-80-16,4 2-38 15,8-1-15-15,11-7-19 16,3-9-22-16,0-14 0 15,17-12-42-15,15-16-141 16,24-20-177-16,-8-14-361 16,-1-19-1011-16</inkml:trace>
  <inkml:trace contextRef="#ctx0" brushRef="#br0" timeOffset="764">1317 757 1894 0,'0'0'480'0,"0"0"-425"15,0 0 0-15,0 0 101 16,0 0-33-16,0 0-53 16,0 0-37-16,196-94-18 15,-157 41 1-15,-7-3 15 0,-7 0 13 16,-13 10 39-16,-6 6 9 15,-6 15-5-15,0 12 0 16,0 13-14-16,0 0-27 16,0 36-45-16,0 17-1 15,0 13 18-15,0 12-18 16,0-1-1-16,7-4-16 16,10-8-26-16,3-12-92 15,12-13-131-15,-9-15-244 16,-4-16-148-16</inkml:trace>
  <inkml:trace contextRef="#ctx0" brushRef="#br0" timeOffset="1015">1935 203 1699 0,'0'0'377'0,"0"0"-77"15,0 0-46-15,0 0-3 16,193 184-43-16,-134-119-84 16,-6 8-58-16,-4 0 7 15,-17 7-50-15,-18-1-11 16,-14 3 15-16,0 2-20 16,-37-4-7-16,-5-11-95 15,-7-6-121-15,9-22-409 16,12-18-566-16</inkml:trace>
  <inkml:trace contextRef="#ctx0" brushRef="#br0" timeOffset="1199">2878 751 1914 0,'0'0'479'0,"0"0"-259"15,204 12-26-15,-113-9-99 16,-6-3-95-16,11 0-94 16,-28 0-235-16,-19 0-609 0</inkml:trace>
  <inkml:trace contextRef="#ctx0" brushRef="#br0" timeOffset="1382">3196 418 2090 0,'0'0'472'16,"0"0"-365"-16,0 0 166 15,0 157-41-15,0-75-118 16,0 9-69-16,0 4-45 16,0-5-12-16,0 14-108 15,0-24-354-15,0-24-558 0</inkml:trace>
</inkml:ink>
</file>

<file path=ppt/ink/ink7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8:29:06.686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981 341 1495 0,'0'0'282'0,"0"0"-173"16,0 0-14-16,0 0 68 0,0 0 7 15,0 0-43-15,0 0-44 16,-30-89-19-16,27 60 14 15,-6-6-25-15,-2 3 23 16,-4-1 24-16,-5 1-23 16,-10 6 12-16,-5 0-41 15,-8 5-24-15,-7 6 45 16,-9 12-37-16,-3 3-11 16,-10 0-20-16,-4 32-1 15,-1 15 36-15,-2 12-36 16,6 12 1-16,5 12 28 15,9 5-20-15,13 9 24 16,14 3-14-16,15 1-8 16,11-7 31-16,6-6-42 0,0-6 0 15,26-20 27-15,6-5-16 16,5-16 1-16,8-11-12 16,1-8 1-16,10-9 26 15,3-10-27-15,9-3 0 16,1 0-2-16,7-10-13 15,3-9-109-15,18-26-143 16,-15 10-549-16,-20 0-1337 0</inkml:trace>
  <inkml:trace contextRef="#ctx0" brushRef="#br0" timeOffset="530">1262 760 758 0,'0'0'919'16,"0"0"-679"-16,0 0-42 16,0 0-9-16,0 0 4 0,0 0-34 15,0 0-22 1,34 73-19-16,-12-40-46 0,1 3-29 15,3-5 15-15,0 3-58 16,-2-5 0-16,-1-3-6 16,0-8-6-16,3-9-192 15,-4-6-252-15,-2-3-229 0</inkml:trace>
  <inkml:trace contextRef="#ctx0" brushRef="#br0" timeOffset="726">1492 743 436 0,'0'0'1533'0,"0"0"-1273"0,0 0-51 16,0 0 49 0,0 0-10-16,-108 149-100 0,79-95-103 15,-4-4-15-15,7 0-30 16,3-3-82-16,6-12-211 15,11-14-492-15</inkml:trace>
</inkml:ink>
</file>

<file path=ppt/ink/ink7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8:29:15.991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0 421 1967 0,'0'0'623'16,"0"0"-510"-16,0 0 134 0,0 0-12 15,0 0-36-15,0 0-142 16,0 0-30-16,9 0 4 16,28 0 1-16,8 0-2 15,11 0-17-15,13 0-13 16,10 0 22-16,9 0-20 15,3 0-2-15,5 0 15 16,-5 0-15-16,-12 0-2 16,-17 0-17-16,-13 0-41 15,-16 0 15-15,-13 0-104 0,-14 0-77 16,-6-7-111-16,0 3-335 16,-6-5-591-16</inkml:trace>
  <inkml:trace contextRef="#ctx0" brushRef="#br0" timeOffset="236">536 0 1898 0,'0'0'774'16,"0"0"-607"-16,0 0-93 15,0 0 151-15,-20 161-11 16,14-81-73-16,3 9-104 0,3 2-22 16,0 0 6-16,0-3-21 15,0 18-63-15,0-20-179 16,0-18-637-16</inkml:trace>
</inkml:ink>
</file>

<file path=ppt/ink/ink7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8:29:15.219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0 631 1393 0,'0'0'927'16,"0"0"-755"-16,0 0-153 16,0 0 34-16,0 0 168 15,0 0-102-15,65-71-87 16,-19 25-16-16,2-17-8 0,2-2-7 15,-4-6 5-15,-7 2-6 16,-7-1 74-16,-9 10-15 16,-9 9 18-16,-8 13 5 15,-2 17-9-15,-4 15 1 16,0 6-26-16,0 21-20 16,0 32 10-16,-7 24-37 15,-2 18-1-15,-2 1 10 16,5 2-9-16,0-10-1 15,6-10-1-15,0-9 1 16,0-17-6-16,0-10-12 16,0-14-47-16,0-16-84 15,12-12-197-15,15-17-238 0,-1-14-257 16</inkml:trace>
  <inkml:trace contextRef="#ctx0" brushRef="#br0" timeOffset="344">788 135 1844 0,'0'0'699'15,"0"0"-504"-15,0 0-105 16,0 0 104-16,-91 151 29 16,57-68-105-16,6 10-59 15,11 2-23-15,14 6-15 0,3-15-12 16,23-2-9-1,33-10 0-15,18-15 13 0,16-16-13 16,7-28-2-16,-4-15-13 16,-8-15-6-16,-17-37 9 15,-16-21-12-15,-16-18 24 16,-16-13 15-16,-17-2-7 16,-3-4 8-16,-32 9 19 15,-21 5-16-15,-13 17 1 16,1 20-20-16,3 25 0 15,10 15-2-15,22 19-82 16,30 2-154-16,0 23-507 16,33 1-1013-16</inkml:trace>
</inkml:ink>
</file>

<file path=ppt/ink/ink7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8:29:17.942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487 135 1694 0,'0'0'287'0,"0"0"-168"0,0 0 12 16,0 0 60-16,0 0-29 16,-199-121-31-16,149 112-31 15,1 9-72-15,1 0-7 16,5 15 10-16,4 27 1 16,5 16-14-16,17 22-12 15,14 11 6-15,3 10 28 16,14 1-31-16,32-7-9 15,7-11 12-15,12-6-11 16,3-11 12-16,1-4-13 16,-7-8 0-16,-3-2 12 15,-10 0-12-15,-16-2 0 0,-10 4 3 16,-20-4-3 0,-3 2 0-16,-23-3 0 0,-28 0 0 15,-16-15 11-15,-5-5-11 16,1-15 0-16,1-15 0 15,16 0 10-15,11-30 2 16,16-20-12-16,21-21 1 16,6-15-1-16,28-16 0 15,35-8-6-15,16-1 6 16,6-6 0-16,3 10 7 16,-9 7-7-16,-11 11 0 15,-18 12 15-15,-18 18-14 0,-15 14 20 16,-11 17 15-1,-6 13-10-15,0 9-14 0,0 6-12 16,0 9-109-16,0 18-203 16,11 2-497-16</inkml:trace>
</inkml:ink>
</file>

<file path=ppt/ink/ink7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8:29:19.414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0 771 1230 0,'0'0'792'15,"0"0"-650"-15,0 0-86 16,0 0 116-16,0 0 83 15,0 0-95-15,0 0-103 16,32-26-33-16,7-4-13 16,7-5-10-16,10-6 19 15,-2-9-20-15,6-3 0 16,-1-6 9-16,-6-3 21 0,-7-6 32 16,-7 2-10-16,-10-6 12 15,-6 7 28-15,-7 11-47 16,-2 11 20-16,-8 17-3 15,-6 7-10-15,0 17 7 16,0 2-26-16,0 0-18 16,0 38 27-16,0 14-27 15,0 22 6-15,0 15 0 16,0 5-6-16,0-1 4 16,0 0-11-16,0-8-2 15,0 1-2-15,0-6-4 16,9-4-72-16,11 13-90 15,-3-22-291-15,-4-16-576 0</inkml:trace>
</inkml:ink>
</file>

<file path=ppt/ink/ink7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8:29:18.281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60 2284 0,'0'0'371'16,"0"0"-259"-16,0 0 0 16,0 0 85-16,0 0-70 15,0 0-68-15,221-21-25 16,-153 9-23-16,6 0 1 16,2 5 5-16,-4 5-17 15,-2 2-41-15,-19 0-100 16,-14 9-236-16,-15 9-428 15,-22 3-1070-15</inkml:trace>
  <inkml:trace contextRef="#ctx0" brushRef="#br0" timeOffset="220">34 410 2134 0,'0'0'579'16,"0"0"-531"-16,0 0 16 16,0 0 169-16,0 0-64 15,0 0-82-15,173 2-50 0,-94-2-31 16,9 0-6-16,40-2-61 16,-21-7-298-16,-19 9-640 15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6:02:07.330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382 0 1758 0,'0'0'334'0,"0"0"-131"15,0 0 39-15,0 0 14 0,0 0-147 16,0 0-80-16,-33 161 31 16,27-61-20-16,0 11-18 15,6 1-8-15,0-6-5 16,0-9 0-16,0-17-3 15,0-12 1-15,9-17-7 16,2-16-107-16,-8-21-182 16,0-14-355-16,-3 0-396 0</inkml:trace>
  <inkml:trace contextRef="#ctx0" brushRef="#br0" timeOffset="192">0 547 702 0,'0'0'1199'16,"0"0"-938"-16,0 0-116 15,0 0 112-15,0 0-60 16,167-78-68-16,-85 61-93 16,9 5-36-16,14 6 0 15,39 6-168-15,-27 0-319 16,-15 9-292-16</inkml:trace>
  <inkml:trace contextRef="#ctx0" brushRef="#br0" timeOffset="564">1063 484 1637 0,'0'0'613'15,"0"0"-411"-15,0 0 17 16,-182-9 27-16,112 24-55 15,4 25-101-15,7 12-40 16,11 13-29-16,16 8-5 16,18-2-2-16,14 0-14 15,14-12-8-15,37-16-2 16,18-16-68-16,10-21-41 16,3-6 48-16,0-27-21 15,-11-25 54-15,-15-13 35 16,-16 0 3-16,-21 1 109 15,-15 14 13-15,-4 17 7 0,0 14-3 16,-14 19-21-16,-9 13-62 16,0 39-28-16,4 20-7 15,6 7 25-15,13 1-33 16,0-7-2-16,32-11-4 16,11-16-30-16,10-16-31 15,21-30-135-15,-8 0-486 16,-13-14-817-16</inkml:trace>
</inkml:ink>
</file>

<file path=ppt/ink/ink7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8:29:20.699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875 186 1438 0,'0'0'326'0,"0"0"-171"0,0 0-111 15,0 0 62 1,0 0 84-16,0 0-60 0,0 0-47 16,-17-52-23-16,5 33-11 15,-5-1 37-15,-6-1-17 16,-7 1-11-16,-2-1-13 16,-10 9 25-16,-12-3-27 15,0 9-16-15,-8 6-12 16,-8 0 5-16,-2 24-19 15,-4 19-1-15,5 9 12 16,3 9 1-16,8 13 23 16,15 9-11-16,8 1 2 15,18 3 24-15,10-2-33 16,9 0 12-16,0-4-6 0,15-6-1 16,18-10 16-16,7-5-23 15,2-11 3-15,10-4 5 16,1-13-24-16,9-11 0 15,10-4 0-15,4-11 1 16,12-6-2-16,56-3-141 16,-20-23-198-16,-16-9-473 0</inkml:trace>
</inkml:ink>
</file>

<file path=ppt/ink/ink7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8:29:21.745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22 0 217 0,'0'0'1945'0,"0"0"-1570"15,0 0-128-15,0 0 13 16,0 0-56-16,0 0-77 15,0 0-60-15,-30 0-65 16,63 0 7-16,13 0-2 16,10 4-5-16,6 2 16 15,4-4-18-15,-1 4 0 16,0-6-62-16,17 0-155 0,-16 0-317 16,-15-18-297-16</inkml:trace>
</inkml:ink>
</file>

<file path=ppt/ink/ink7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8:29:22.200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57 1279 0,'0'0'928'16,"0"0"-737"-16,0 0-107 0,0 0 84 15,0 0 28-15,0 0-98 16,222-12-44-16,-146 12-33 16,6 0 10-16,6 0 40 15,0-12-62-15,-12 3 9 16,-17 3 4-16,-19-1-21 15,-18-1 0-15,-16 5 17 16,-2 3 55-16,-4 0 39 16,0 0-65-16,0 18-14 15,-14 11-8-15,-4 22-16 16,-7 7-1-16,6 13-8 16,0 9 1-16,6-1 12 15,2-2-13-15,5-9 0 0,3-9 0 16,3-9-3-16,0-9 2 15,0-15-45-15,0 1-83 16,0-15-79-16,0-10-352 16,0-2-106-16,0 0-1135 0</inkml:trace>
  <inkml:trace contextRef="#ctx0" brushRef="#br0" timeOffset="242">337 545 1879 0,'0'0'566'15,"0"0"-492"-15,0 0 142 16,0 0 16-16,0 0-108 0,0 0-55 16,0 0-41-16,154 0-1 15,-95 0-6-15,6 0-19 16,1-6-4-16,-4 4-29 15,3 2-121-15,14 0-210 16,-14 0-186-16,-11 0-524 0</inkml:trace>
  <inkml:trace contextRef="#ctx0" brushRef="#br0" timeOffset="649">122 975 1713 0,'0'0'546'0,"0"0"-444"16,0 0 53-16,0 0 122 16,0 0-77-16,0 0-104 15,0 0-23-15,107 0-17 0,-49 0 5 16,18 0-35-16,6 0 0 16,12 0 24-16,8-4-35 15,6 4 4-15,7-6-19 16,7-7 0-16,8 7 54 15,-2-3-45-15,-14 1-3 16,-12-3-6-16,-29 10-24 16,-28 1-55-16,-19 0-104 15,-26-7-116-15,0 7-156 16,-17-6-250-16</inkml:trace>
  <inkml:trace contextRef="#ctx0" brushRef="#br0" timeOffset="1099">150 1725 2022 0,'0'0'395'0,"0"0"-302"16,0 0-87-16,0 0 107 16,0 0 111-16,0 0-107 0,0 0-50 15,168-86-46 1,-109 36 18-16,-5-5 31 0,0 3-37 16,-9-1 3-16,-8 1-10 15,-12 7 8-15,-8 10 42 16,-8 11-50-16,-6 9 1 15,-3 9 19-15,0 6-29 16,0 0 4-16,0 6-5 16,0 27-14-16,0 20 25 15,-6 14-27-15,0 10 0 16,3 9 9-16,3-13 3 16,0-2-23-16,0-12 11 15,0-12 0-15,0-3-15 16,0-11-42-16,6-13-87 15,14-9-128-15,-3-11-365 16,-2 0-169-16</inkml:trace>
  <inkml:trace contextRef="#ctx0" brushRef="#br0" timeOffset="1437">1028 1429 1888 0,'0'0'611'16,"0"0"-428"-16,0 0-81 16,0 0 124-16,0 0-33 15,0 0-67-15,-124 186-36 16,101-124-72-16,6 6 12 0,7-4-11 16,10 1-18-1,0-7 28-15,4-4-29 0,28-7 0 16,14-13 1-16,10-17 0 15,6-9-2-15,6-8-9 16,5-13 10-16,-7-21-10 16,-15-18 10-16,-14-4 0 15,-21-5 29-15,-16 0-9 16,0-3 2-16,-36-1-17 16,-7 12 1-16,-13-6-12 15,14 11-102-15,10 10-591 0</inkml:trace>
</inkml:ink>
</file>

<file path=ppt/ink/ink7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8:29:21.011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7 2252 0,'0'0'491'0,"0"0"-411"16,0 0-33-16,0 0 148 15,0 0-24-15,0 0-81 16,0 0-45-16,79 0-2 16,-29 0 8-16,8 0-49 15,4 0 8-15,11 0-10 16,-2 0-1-16,2 0 1 0,-5 0-97 16,4 0-116-1,-16-5-343-15,-20 3-171 0</inkml:trace>
  <inkml:trace contextRef="#ctx0" brushRef="#br0" timeOffset="243">124 342 2138 0,'0'0'507'0,"0"0"-417"15,0 0-84-15,0 0 203 16,0 0 3-16,0 0-101 16,0 0-53-16,119 34-26 15,-63-34-17-15,6 0-15 16,10 0-14-16,39 0-189 16,-16-9-383-16,-16-4-578 0</inkml:trace>
</inkml:ink>
</file>

<file path=ppt/ink/ink7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8:29:34.322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576 530 1620 0,'0'0'225'0,"0"0"-147"16,0 0-59-16,0 0 31 16,0 0 167-16,0 0-57 15,0-15-65-15,0 5-16 16,0-4-27-16,0-3 24 16,0-5-9-16,0-2-3 15,0-1 24-15,0-3-45 16,-6 2-7-16,-11 4 30 15,0-3-30-15,-2 7-6 16,-1 3 4-16,0 6-16 16,-3 5 41-16,4 4-29 0,-4 10-20 15,-3 45-2-15,-3 47-8 16,2 57 0-16,4 1-1 31,11-13 1-31,9-17 6 0,3-36-6 0,0 6 0 16,0 3-9-16,0-18 11 15,0-11-3-15,0-19 1 16,0-7-84-16,-11-19-90 16,5-10-209-16,-7-13-329 0</inkml:trace>
  <inkml:trace contextRef="#ctx0" brushRef="#br0" timeOffset="191">0 1048 1657 0,'0'0'206'15,"0"0"-149"-15,0 0 11 16,0 0 9-16,236-4-36 16,-148-3-41-16,39-7-17 15,-19 3-229-15,-18 2-1512 0</inkml:trace>
  <inkml:trace contextRef="#ctx0" brushRef="#br0" timeOffset="483">1281 40 897 0,'0'0'1412'0,"0"0"-1186"16,0 0-107-16,0 0-86 15,0 0 117-15,-164 185-15 16,118-29-46-16,7 2 6 16,13-12-70-16,9-16-10 0,17-27 26 15,0 6-41 1,0 6 0-16,3-21-18 0,29-20-111 15,35-25-93-15,-5-19-351 16,-7-21-154-16</inkml:trace>
  <inkml:trace contextRef="#ctx0" brushRef="#br0" timeOffset="722">1533 579 2136 0,'0'0'321'0,"0"0"-239"0,0 0 67 15,0 0 58-15,0 0-20 16,111 159-122-16,-75-103-35 16,7 3 10-16,2 0-40 15,1-7-1-15,2 0-50 16,2-12-109-16,13-6-119 15,-18-15-317-15,-8-9-197 0</inkml:trace>
  <inkml:trace contextRef="#ctx0" brushRef="#br0" timeOffset="935">2099 499 1728 0,'0'0'494'0,"0"0"-368"0,0 0 58 16,0 0 42-16,-115 151-50 16,56-75-92-16,-13 9-42 15,-4 1-5-15,-1-6-37 16,7-7-19-16,11-10-47 16,16-19-152-16,17-15-132 15,14-17-488-15</inkml:trace>
  <inkml:trace contextRef="#ctx0" brushRef="#br0" timeOffset="1238">1984 0 2060 0,'0'0'353'0,"0"0"-277"16,0 0-29-16,0 0 84 16,0 0 69-16,181 81-32 15,-110-19-113-15,5 17-9 16,-2 11 34-16,-1 5-50 16,-15 7 10-16,-8 5-8 0,-21 6-26 15,-19 2 16 1,-10-1-22-16,0-1-19 0,-33-10 8 15,4-17-91-15,-1-13-92 16,10-23-327-16,8-23-426 0</inkml:trace>
  <inkml:trace contextRef="#ctx0" brushRef="#br0" timeOffset="1438">3054 811 867 0,'0'0'1153'0,"0"0"-988"15,0 0 25-15,0 0 53 0,224-13-81 16,-147 9-95-16,13-2-67 16,24 6-85-16,-23 0-239 15,-18 0-361-15</inkml:trace>
  <inkml:trace contextRef="#ctx0" brushRef="#br0" timeOffset="1632">3182 1289 1884 0,'0'0'606'0,"0"0"-516"16,0 0 26-16,0 0 87 0,0 0-23 15,0 0-101 1,193 21-61-16,-111-21-18 0,59-6-127 16,-19-9-251-16,-11 0-507 15</inkml:trace>
</inkml:ink>
</file>

<file path=ppt/ink/ink7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8:29:37.162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0 961 1724 0,'0'0'563'0,"0"0"-390"16,0 0-28-16,0 0 114 15,0 0-57-15,0 0-91 0,0 0-45 16,36 0-54-16,22 0 6 16,18 0-18-16,9 0 0 15,3 0-1-15,5 0-40 16,27 0-188-16,-25 0-245 15,-16 0-316-15</inkml:trace>
  <inkml:trace contextRef="#ctx0" brushRef="#br0" timeOffset="380">1204 15 2186 0,'0'0'357'0,"0"0"-293"16,0 0 30-16,0 0 73 16,167-9-88-16,-95 9-14 15,14-3-64-15,-1 3 7 16,0 0 24-16,-10-3-9 15,-13 3-14-15,-16 0-9 16,-19 0 0-16,-15 0 47 16,-12 6-26-16,0 27 16 0,0 23 49 15,-17 17-31-15,-9 20-21 16,-5 14-7-16,0 5-21 16,8 0 18-16,7-5-24 15,7-13-6-15,9-12 0 16,0-11-95-16,3-10-123 15,16-16-337-15,-9-17-130 0</inkml:trace>
  <inkml:trace contextRef="#ctx0" brushRef="#br0" timeOffset="585">1355 707 1874 0,'0'0'561'0,"0"0"-493"0,0 0 70 16,0 0 101-16,183-12-85 16,-84 6-67-16,12 4-65 15,7-4-17-15,2-1-5 16,2 7-60-16,19 0-99 16,-30 0-341-16,-32 0-321 0</inkml:trace>
  <inkml:trace contextRef="#ctx0" brushRef="#br0" timeOffset="858">1320 1391 1776 0,'0'0'597'0,"0"0"-539"16,0 0 111-16,0 0 132 16,235-3-70-16,-130-12-96 15,12 1-44-15,10-3-55 16,8 1 10-16,-7 1-46 16,-3 9-1-16,-15 4-58 15,6 2-206-15,-36 0-389 16,-26 0-684-16</inkml:trace>
  <inkml:trace contextRef="#ctx0" brushRef="#br0" timeOffset="1237">1145 2308 2371 0,'0'0'260'0,"0"0"-260"15,0 0 0-15,0 0 183 0,0 0-39 16,0 0-84-16,178-160-36 16,-127 98-24-16,2-3 23 15,-7 0 4-15,-7 4 8 16,-10 9 59-16,-12 18-59 15,-8 10 13-15,-1 19-14 16,-5 5-22-16,0 17 1 16,3 34-12-16,-3 15 23 15,5 15 20-15,-5 4-43 16,0-2-1-16,0-7 12 16,4-3-12-16,-1-10-10 15,0-7-59-15,14-15-107 16,0-14-286-16,-3-15-290 0</inkml:trace>
  <inkml:trace contextRef="#ctx0" brushRef="#br0" timeOffset="1561">2017 1754 2248 0,'0'0'510'15,"0"0"-458"-15,0 0 41 16,0 0 145-16,-132 202-87 16,109-127-81-16,14-1-10 15,9-5-60-15,6-4 2 16,39-9 14-16,22-9-10 16,8-10-6-16,10-17 0 0,-3-18 0 15,-6-2-10-15,-14-22 10 16,-17-23 0-16,-19-8 1 15,-15-10 0-15,-11-7 17 16,-8-1-10-16,-31-2-7 16,-16 5-2-16,-4 12-5 15,-3 17-61-15,16 16-140 16,13 14-503-16</inkml:trace>
  <inkml:trace contextRef="#ctx0" brushRef="#br0" timeOffset="2108">3103 1116 2364 0,'0'0'306'16,"0"0"-243"-16,0 0 2 16,0 0 149-16,0 0-60 15,171-129-85-15,-125 129-49 16,-1 0-5-16,-5 20-3 0,-11 19-6 16,-13 8 37-1,-10 10-43-15,-6 5 0 0,-6-1-2 16,-19-2-7-16,2-12-3 15,0-6-33-15,9-14-38 16,8-10-19-16,6-11-132 16,0-6-35-16,20-6 84 15,22-30 51-15,10-13-23 16,13-13 61-16,-2-9 79 16,-1 0 17-16,-9 7 29 15,-18 12 108-15,-8 13 104 16,-14 15 35-16,-10 9-7 15,-3 15-54-15,0 0-78 16,-7 0-34-16,-15 30-84 16,-12 14-10-16,2 12 5 0,2 6 11 15,10-2 16-15,14 4-40 16,6-8 5-16,6-6-6 16,37-9-8-16,19-9-35 15,57-19-67-15,-15-11-231 16,-2-2-437-16</inkml:trace>
  <inkml:trace contextRef="#ctx0" brushRef="#br0" timeOffset="2359">4553 1164 2114 0,'0'0'655'15,"0"0"-529"-15,0 0-88 16,0 0 173-16,0 0-57 16,0 0-73-16,226-4-33 15,-138-2-41-15,5 2 13 16,-2-3-2-16,-9 5-18 16,-11 0-60-16,-11-3-102 15,-24-1-158-15,-13 4-373 16,-20-8-140-16</inkml:trace>
  <inkml:trace contextRef="#ctx0" brushRef="#br0" timeOffset="2557">4917 860 1748 0,'0'0'502'16,"0"0"-309"-16,0 0 9 15,0 0 34-15,0 0-27 16,0 0-80-16,-3 186-15 15,3-121-78-15,0 3 7 16,6-1-23-16,-6 4-20 16,0-3-15-16,0 17-151 15,0-17-450-15,0-15-439 0</inkml:trace>
  <inkml:trace contextRef="#ctx0" brushRef="#br0" timeOffset="2956">5768 575 2371 0,'0'0'385'0,"0"0"-291"16,0 0-13-16,0 0 118 15,0 0-58-15,193-123-89 16,-123 120-33-16,1 3 16 16,5 3-28-16,-5 31 8 15,-11 15 35-15,-18 19-49 0,-19 11 16 16,-23 17-1-16,-3 12 1 16,-46 9 13-16,-10-4-30 15,-6 0 0-15,5-16 12 16,10-16-12-16,15-21-1 15,16-19 0-15,16-14-2 16,3-8-8-16,6-11 22 16,33-3-11-16,20-1 13 15,19-4-13-15,21 0-6 16,11 0-31-16,54-13-115 16,-28 2-416-16,-29-1-813 0</inkml:trace>
</inkml:ink>
</file>

<file path=ppt/ink/ink7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8:29:41.674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0 1575 0,'0'0'308'0,"0"0"-196"15,0 0-19-15,0 0 65 16,0 0 32-16,0 0-21 15,-3 230-81-15,16-112-22 16,-7 12 5-16,-3 2-54 16,-3-5 1-16,0-14-5 15,0-20-13-15,0-22 21 0,-3-21-21 16,-3-18 0-16,6-16 2 16,0-16-2-16,0 0 0 15,0-24-27-15,29-27-22 16,14-19 25-16,13-19-7 15,12-11-4-15,8-5 16 16,9 1-14-16,0 7 32 16,-3 15 1-16,-10 17 0 828,-16 18 96-828,-24 18-22 15,-19 16 14-15,-13 13 32 0,-3 0-24 0,-36 17-42 0,-17 25-37 0,-7 14-16 0,-2 12 20 0,10 3-19 0,13 2 8 0,15-5 16 16,17-6-25-16,10-6-1 0,0-7 0 0,23-7 6 0,14-4 2 0,5-5-8 0,10-10-23 0,4-2 17 0,9-9-73 0,4-6-78 0,26-6-174 0,-13-6-355 0,-19-14-1227 0</inkml:trace>
  <inkml:trace contextRef="#ctx0" brushRef="#br0" timeOffset="31">1155 591 3319 0,'50'-54'1'16,"-50"120"-1"-16,0 16 16 0,0-15-10 0,0-15-6 0,0-13 0 0,3-13 6 0,-3-7-12 0,4-8 6 0,-1-2-64 0,4-6-92 0,5-3-225 0,5 0-306 0,-8-15-260 0</inkml:trace>
  <inkml:trace contextRef="#ctx0" brushRef="#br0" timeOffset="398">988 419 1709 0,'0'0'385'16,"0"0"-305"-16,0 0-48 0,0 0 169 16,0 0-51-16,20 0-56 15,10 0-21-15,10 0-61 16,8 0 26-16,12 6-37 15,8-6 6-15,8 0 9 16,1 0-16-16,8 0 0 16,-6 0 3-16,0 0-3 15,-10 0-1-15,-13 8-5 16,-10 11 6-16,-18 7-11 16,-11 9 1-16,-11 9 10 15,-6 9 20-15,0 1-18 0,0 2 2 16,0-9 3-1,-3-7-6-15,0-7 7 0,3-13-8 16,-3-11 0-16,3-6 20 16,-6-3-14-16,-2 0 33 15,-1-20-27-15,-1-15-6 16,-3-12 3-16,3-11-9 16,7-7 0-16,0-4 8 15,3 1 4-15,0 3-12 16,13 10 0-16,22 4-15 15,8 13-2-15,13 9-50 16,6 8-30-16,40 21-101 16,-17 0-282-16,-10 0 95 0</inkml:trace>
  <inkml:trace contextRef="#ctx0" brushRef="#br0" timeOffset="863">2668 433 1820 0,'0'0'532'16,"0"0"-391"-16,0 0 24 15,0 0 72-15,0 0-35 16,0 0-100-16,0 0-27 0,-199-23-64 15,153 57 10-15,-1 12 22 16,9 7-42-16,8 7 11 16,10 1-12-16,20-3 0 15,0-7-15-15,14-10-42 16,28-15-72-16,10-7-13 16,7-19-76-16,1 0-15 15,-7-13 15-15,-8-19 48 16,-10-9 108-16,-12-7 27 15,-3 2 35-15,-10 1 63 16,-4 10 64-16,-6 11 91 16,0 16-10-16,0 8-40 15,0 0-59-15,0 19-82 16,0 17 16-16,0 8 30 0,0 4-55 16,0-7 17-16,8-2-35 15,1-10-11-15,11-2-23 16,25-12-185-16,-2-11-332 15,0-4-74-15</inkml:trace>
</inkml:ink>
</file>

<file path=ppt/ink/ink7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8:29:44.452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0 2433 0,'0'0'488'0,"0"0"-438"0,0 0-50 16,0 0-83-16,0 0-258 16,0 0-1653-16</inkml:trace>
</inkml:ink>
</file>

<file path=ppt/ink/ink7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8:29:43.594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0 748 1677 0,'0'0'281'0,"0"0"-146"16,0 0 79-16,0 0-5 16,0 0-17-16,0 0-97 15,0 0-32-15,79 43-32 16,-20-51-23-16,7-21 20 16,8-10-28-16,5-9 0 15,0-8-12-15,0-6 13 16,-11-6-2-16,-9-3-17 0,-16 2 18 15,-20 0 0 1,-17 4 0-16,-6 7 0 0,0 2 28 16,-26 12-21-16,-7 15 46 15,1 13 24-15,-5 16-30 16,1 4 19-16,1 46-66 16,2 24 0-16,7 20 17 15,9 17-16-15,8 6 20 16,9 0-1-16,0-8-5 15,0-12 25-15,12-12-40 16,11-17-18-16,4-15 12 16,5-21-94-16,8-17-81 15,25-15-119-15,-3-15-376 16,-9-14-1233-16</inkml:trace>
  <inkml:trace contextRef="#ctx0" brushRef="#br0" timeOffset="519">1179 555 2061 0,'0'0'510'0,"0"0"-379"16,0 0 88-16,0 0 1 16,-180-2-50-16,133 28-117 15,5 6-17-15,7 10-15 16,8 2-10-16,17 4 16 15,10-4-27-15,0-6-53 16,29-9-2-16,11-8-111 0,2-13-47 16,4-8-36-16,-7-1-6 15,-2-29 32-15,-11-10 59 16,-10 3 103-16,-5-2 61 16,-5 7 42-16,-6 10 132 15,0 14 70-15,0 8-41 16,0 0-62-16,3 21-103 15,3 14 30-15,8 7-3 16,9 3-55-16,10-10-10 16,9-10-27-16,7-8-7 15,7-12 33-15,-1-5-83 16,-2-6 9-16,-13-24 42 16,-9-8-10-16,-8-6 28 0,-6 2 11 15,-6 1 4-15,-8 13 102 16,-3 6-7-16,0 13 33 15,0 9 23-15,0 0-94 16,0 31-33-16,0 9 3 16,0 6-15-16,0 2 17 15,0-4-29-15,0-6-56 16,0-11-77-16,9-6-370 16,1-15-355-16</inkml:trace>
  <inkml:trace contextRef="#ctx0" brushRef="#br0" timeOffset="692">1542 259 1431 0,'0'0'1019'16,"0"0"-899"-16,0 0-108 15,0 0-24-15,0 0-62 16,0 0-405-16,0 0-1425 0</inkml:trace>
</inkml:ink>
</file>

<file path=ppt/ink/ink7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8:29:54.074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0 160 1874 0,'0'0'509'16,"0"0"-429"-16,0 0-44 16,0 0 167-16,0 0 44 15,0 0-157-15,114-154-11 16,-64 152-46-16,-1 2 13 16,-1 0 25-16,-5 9-43 15,-7 23 18-15,-13 10-11 16,-17 11-11-16,-6 8 52 0,-19 10-67 15,-27 1-3-15,-12 1-6 16,-4 1-3-16,-8 16-115 16,22-19-367-16,11-15-416 0</inkml:trace>
  <inkml:trace contextRef="#ctx0" brushRef="#br0" timeOffset="198">128 1238 2680 0,'0'0'420'0,"0"0"-420"16,0 0 0-16,0 0-15 15,0 0 15-15,0 0-633 16,0 0-908-16</inkml:trace>
  <inkml:trace contextRef="#ctx0" brushRef="#br0" timeOffset="589">479 157 2385 0,'0'0'200'0,"0"0"-183"15,0 0 78-15,0 0 139 16,0 0-92-16,0 0-107 16,0 0 31-16,185-94-41 15,-146 126 22-15,-8 18 31 16,-11 10-35-16,-20 9-4 0,0 9 1 16,-31-3-39-1,-24 6-1-15,-7-2-15 0,3 1-129 16,-6 18-235-16,19-23-481 15,13-10-1080-15</inkml:trace>
  <inkml:trace contextRef="#ctx0" brushRef="#br0" timeOffset="679">485 1165 1607 0,'0'0'1135'0,"0"0"-971"16,0 0-164-16,0 0-62 15,0 0-676-15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6:02:05.015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99 362 1016 0,'0'0'999'0,"0"0"-807"15,0 0-153-15,-40 169 97 16,24-78 73-16,4 6-88 16,1 3-41-16,2-6-27 15,1-5-22-15,8-15-6 16,-3-12-24-16,3-18 0 16,0-15 0-16,0-14 0 15,0-12 0-15,0-3 13 16,0-18-14-16,0-29-8 0,0-18-30 15,3-23 32-15,8-16 6 16,1-11 1-16,5-5 14 16,-1-1 13-16,10 10-1 15,8 13 28-15,8 21-25 16,10 27-12-16,10 24 6 16,8 22-18-16,7 4 0 15,-1 24 13-15,-10 26-8 16,-10 8 32-16,-24 11-26 15,-19 5-5-15,-13-1 22 16,-30-2-14-16,-32-6-3 16,-10-13-17-16,-7-13 0 0,5-17-3 15,4-18 3-15,18-4-3 16,13-4 2-16,13-21 1 16,16-2-5-16,10 5 5 15,0 1 0-15,16 12 0 16,24 9-6-16,8 0-19 15,5 20 25-15,7 28 8 16,-6 11 1-16,0 11 8 16,-6 7-5-16,1 0 19 15,1-10-25-15,-5-5 6 16,-2-17-3-16,-7-13-9 16,-4-15-2-16,2-17-89 15,2-17-195-15,-4-24-347 16,-12-11-693-16</inkml:trace>
  <inkml:trace contextRef="#ctx0" brushRef="#br0" timeOffset="352">1077 395 2072 0,'0'0'513'16,"0"0"-376"-16,0 0 96 15,0 0 2-15,0 0-93 0,0 0-115 16,0 0-12-16,36 71 18 16,-2-6-5-16,1 14 20 15,7 15-39-15,-2 3 24 16,7 1 21-16,-2-12-40 15,4-15 5-15,-3-22-19 16,4-25 0-16,-2-24 12 16,4-18 21-16,10-50-9 15,11-55-1-15,6-46-23 16,9-45-12-16,0-13-48 16,-26 53-147-16,-13 38-839 0</inkml:trace>
  <inkml:trace contextRef="#ctx0" brushRef="#br0" timeOffset="1881">2872 1389 1069 0,'0'0'261'0,"0"0"-152"15,0 0 75-15,0 0-25 16,0 0-27-16,0 0-40 15,0 0-20-15,0-7 28 16,0 7-2-16,0 0 13 16,-3 0-6-16,-2 0-23 0,2 3 13 15,-6 5-7-15,-1 7-10 16,-6 6-14-16,-3 8-40 16,-1 7-24-16,0 6-6 15,14 10-114-15,2-7-206 16,4-10-326-16</inkml:trace>
</inkml:ink>
</file>

<file path=ppt/ink/ink7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8:29:52.016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59 677 1440 0,'0'0'1091'16,"0"0"-793"-16,0 0-162 15,0 0 3-15,32 176-19 16,-32-132-91-16,-6 4-29 16,-17-11-53-16,-6-1-242 15,9-16-334-15,7-11-424 0</inkml:trace>
  <inkml:trace contextRef="#ctx0" brushRef="#br0" timeOffset="294">433 104 2082 0,'0'0'541'0,"0"0"-487"15,0 0 132-15,176-41-8 16,-131 41-27-16,-8 9-40 16,-17 28-68-16,-17 17-4 15,-3 8 11-15,-26 11-41 16,-27 7 39-16,1-3-48 16,2 0 0-16,12-12 4 15,15-10-4-15,12-15 0 16,11-3-1-16,7-13-12 15,32-10 7-15,23-5-71 0,57-9-122 16,-17 0-321 0,-8-22-600-16</inkml:trace>
  <inkml:trace contextRef="#ctx0" brushRef="#br0" timeOffset="526">1313 681 2395 0,'0'0'468'0,"0"0"-379"15,0 0 146-15,0 0-6 0,0 0-158 16,49 186-62 0,-49-141 19-16,-6 1-28 0,-21-4-40 15,-2-7-89-15,6-12-212 16,6-11-436-16,8-12-1155 0</inkml:trace>
  <inkml:trace contextRef="#ctx0" brushRef="#br0" timeOffset="919">1617 92 1971 0,'0'0'623'0,"0"0"-437"16,0 0-102-16,0 0 56 16,176-50 5-16,-142 50-62 0,-8 23-1 15,-16 10-82-15,-10 6 0 16,0 4 17-16,-27 2-17 16,-8-3-27-16,-5-7-21 15,7-6-42-15,7-5 63 16,13-7-21-16,7-2-40 15,6-6 4-15,0 2 2 16,13 4 70-16,13 3 12 16,7 9 7-16,2 5 57 15,5 6-7-15,2 3 0 16,1 6 34-16,-4 5-31 16,-5-4 32-16,-11-3-12 0,-17-4-66 15,-6-3 49 1,-3-7-42-16,-31-5-21 0,-5-3 0 15,-4-7-45-15,1-8-127 16,10-5-357-16,12-3-485 16</inkml:trace>
  <inkml:trace contextRef="#ctx0" brushRef="#br0" timeOffset="1154">2583 731 2199 0,'0'0'380'15,"0"0"-176"-15,0 0 74 16,0 0-50-16,0 0-86 16,-45 183-108-16,-1-135-7 15,-7-4-27-15,-3 0-60 16,4-9-36-16,-1-3-230 15,18-11-402-15,12-9-716 0</inkml:trace>
  <inkml:trace contextRef="#ctx0" brushRef="#br0" timeOffset="1490">2976 0 2036 0,'0'0'842'16,"0"0"-740"-16,0 0-45 15,0 0 50-15,0 0 48 16,0 0-96-16,0 0-57 16,-92 83 28-16,63-51-30 15,9 0 0-15,7-5-6 16,6-2 7-16,7-4-1 15,0 4 0-15,14-3 1 16,18 1 3-16,11-3-4 16,13-1 0-16,6-2-1 0,9-6 1 15,8-1-15 1,3-8-27-16,3-2-19 0,-3 0-37 16,-10 0-389-16,-19-2-57 15,-27-15-471-15</inkml:trace>
  <inkml:trace contextRef="#ctx0" brushRef="#br0" timeOffset="1687">3408 61 1991 0,'0'0'464'0,"0"0"-381"15,-26 155 147-15,12-75 34 0,2 5-65 16,-2 3-118-16,8-3-64 15,-1-2-13-15,4-3-4 16,3 12-118-16,3-21-77 16,10-16-604-16</inkml:trace>
</inkml:ink>
</file>

<file path=ppt/ink/ink7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8:29:51.353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0 493 1073 0,'0'0'1424'16,"0"0"-1231"-16,0 0-144 0,0 0-23 16,0 0 75-1,215-28-101-15,-113 19 0 0,-14 6-180 16,-15-3-542-16</inkml:trace>
  <inkml:trace contextRef="#ctx0" brushRef="#br0" timeOffset="187">95 736 2333 0,'0'0'342'0,"0"0"-228"15,0 0-78 1,196 9-22-16,-68-9-14 0,-20 0-184 15,-13 0-459-15</inkml:trace>
  <inkml:trace contextRef="#ctx0" brushRef="#br0" timeOffset="456">1231 359 1510 0,'0'0'353'0,"0"0"-175"16,0 0 15 0,128-203 83-16,-96 142-5 15,-9 15-45-15,-7 15-81 0,-5 13-10 16,-11 12-7-16,0 6-57 16,0 21 9-16,-24 25-79 15,-2 19-1-15,0 15 26 16,3 2-26-16,10 0-45 15,13-2-56-15,0 3-114 16,19-22-282-16,7-15-477 0</inkml:trace>
</inkml:ink>
</file>

<file path=ppt/ink/ink7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8:29:50.043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0 1795 0,'0'0'506'0,"0"0"-377"15,0 0-67-15,0 0 66 16,0 0 79-16,90 187-35 15,-65-72-123-15,1 7-23 16,0 4-11-16,4-15 4 16,-1-13 19-16,2-22-32 15,-9-20-6-15,-2-24 1 0,-5-20-1 16,-1-12-18 0,3-9 6-16,8-41-2 0,12-23 13 15,2-27-22-15,7-16-5 16,3-8-23-16,10-31-128 15,-11 28-131-15,-14 27-393 0</inkml:trace>
  <inkml:trace contextRef="#ctx0" brushRef="#br0" timeOffset="206">124 541 1857 0,'0'0'804'16,"0"0"-680"-16,0 0-108 0,0 0 55 15,0 0-24-15,198-45-47 16,-101 25-16-16,50-1-178 16,-22 9-197-16,-20 0-670 0</inkml:trace>
  <inkml:trace contextRef="#ctx0" brushRef="#br0" timeOffset="640">1362 342 1617 0,'0'0'396'0,"0"0"-242"0,0 0 133 15,0 0 25-15,0 0-153 16,0 0-42-16,0 0-38 15,116 143-43-15,-127-100 23 16,-18 2-47-16,-4-2-5 16,4-9-7-16,9-7-12 15,6-10-45-15,14-13-39 16,0-4-117-16,11 0 28 16,32-28 36-16,11-17-99 15,19-7 17-15,2-10 95 16,4 0 105-16,-11 3 22 15,-12 9 9-15,-13 8 19 0,-18 13 98 16,-11 12 193-16,-14 11 22 16,0 6-47-16,0 6-113 15,-20 26-82-15,-9 13-24 16,2 10 43-16,4 7-65 16,11 3-13-16,9-3 28 15,3-8-59-15,18-4 1 16,33-13-1-16,14-13-27 15,17-12 0-15,55-12-163 16,-22-21-444-16,-18-11-994 0</inkml:trace>
</inkml:ink>
</file>

<file path=ppt/ink/ink7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8:29:48.881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79 2078 0,'0'0'312'16,"0"0"-247"-16,0 0 160 15,0 0 32-15,0 0-117 0,0 0-54 16,0 0-50-16,78-9 3 15,-59 9-5-15,9 0-5 16,1 0 14-16,10 6-43 16,13 11 0-16,10 7-2 15,17 0 2-15,9-1-6 16,11 4-8-16,2-7-6 16,1 1 14-16,-8-4-16 15,-18-1 22-15,-21-1-17 16,-25 2 8-16,-27 4-3 15,-3 8 12-15,-56 10 11 16,-23 12 14-16,-18 8-24 16,-15 4 17-16,-2-1 11 15,3 0-22-15,6-3-7 0,12-5 0 16,22-6-9-16,25-12-73 16,27 1-239-16,19-16-334 15,0-8-450-15</inkml:trace>
  <inkml:trace contextRef="#ctx0" brushRef="#br0" timeOffset="221">876 662 1177 0,'0'0'1322'16,"0"0"-1141"-16,0 0-121 0,0 0 179 15,-221 154-6-15,136-98-140 16,-3 2-54-16,1-2-39 16,13-2-6-16,11-7-121 15,24-8-135-15,19-16-398 16,17-8-1474-16</inkml:trace>
  <inkml:trace contextRef="#ctx0" brushRef="#br0" timeOffset="592">1741 20 2581 0,'0'0'463'0,"0"0"-440"16,0 0-9-16,0 0 158 15,0 0-60-15,-186 220-65 16,159-136 5-16,15 4-52 16,12-2 27-16,0 0-6 15,42-8-21-15,21-5 17 16,19-10-17-16,18-13 0 16,12-20 0-16,5-22-20 15,2-8 2-15,-18-21 5 0,-16-28 4 16,-19-16 3-1,-27-14 7-15,-22-13-1 0,-17-11 21 16,-20-8-20-16,-39-2-1 16,-20 10 0-16,-12 17-39 15,-34 42-85-15,27 24-465 16,13 20-406-16</inkml:trace>
</inkml:ink>
</file>

<file path=ppt/ink/ink7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8:29:47.355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364 663 383 0,'0'0'1338'16,"0"0"-1097"-16,0 0-43 15,0 0-13-15,-30-155 56 16,21 134-28-16,-2 9-79 16,-1 12-30-16,-5 0-54 15,-3 39-39-15,-5 30 40 16,-1 49-33-16,1 3 16 0,7 12 7 15,5-1-26-15,2-32-2 16,5 7-13-16,0-22 0 16,3-17 0-16,3-18-56 15,0-12-79-15,0-24-225 16,0-9-327-16,0-5-549 0</inkml:trace>
  <inkml:trace contextRef="#ctx0" brushRef="#br0" timeOffset="167">0 1028 1827 0,'0'0'479'0,"0"0"-379"16,0 0 56-16,0 0 1 0,194-32-89 16,-103 20-68-16,60-15-55 15,-16 3-537-15,-18-1-1386 0</inkml:trace>
  <inkml:trace contextRef="#ctx0" brushRef="#br0" timeOffset="402">1172 0 2277 0,'0'0'542'15,"0"0"-462"-15,0 0 60 16,-156 150 63-16,99-52-34 0,9 17-119 16,5 3-28-16,16 1 1 15,18-2-22-15,9-12-1 16,0-6-67-16,29-16-90 16,36-9-169-16,-6-20-504 15,-3-25-658-15</inkml:trace>
  <inkml:trace contextRef="#ctx0" brushRef="#br0" timeOffset="613">1350 600 2034 0,'0'0'572'0,"0"0"-492"15,0 0 102-15,0 0 57 16,0 0-77-16,167 126-84 15,-106-80-57-15,8 1 1 16,3 2-22-16,-4-3-73 16,-6-8-108-16,5-6-319 15,-18-12-169-15,-13-10-1084 0</inkml:trace>
  <inkml:trace contextRef="#ctx0" brushRef="#br0" timeOffset="785">1880 607 1857 0,'0'0'642'0,"0"0"-523"0,0 0 103 15,0 0-17-15,-173 153-87 16,126-91-57-16,4 0-61 16,8-4-82-16,12-2-141 15,10-16-302-15,10-17-330 0</inkml:trace>
  <inkml:trace contextRef="#ctx0" brushRef="#br0" timeOffset="1067">2155 97 1984 0,'0'0'346'16,"0"0"-225"-16,0 0 95 16,0 0 59-16,183 112-88 15,-134-47-42-15,-3 12-25 16,-10 5-96-16,-10 10 13 16,-16 2-16-16,-10 0-20 15,0 1-1-15,-27-7-10 16,-8-3-56-16,-1-14-37 15,5-12-204-15,13-21-327 16,8-20-360-16</inkml:trace>
</inkml:ink>
</file>

<file path=ppt/ink/ink7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8:29:45.070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0 686 1423 0,'0'0'301'15,"0"0"-197"-15,0 0-32 16,0 0 151-16,0 0-3 16,0 0-112-16,35 187-63 15,-28-120 2-15,-4-3-41 16,-3-1 6-16,0-10-12 15,0-12 0-15,0-17 14 16,0-10-14-16,0-10 0 16,0-4 34-16,0 0-22 15,-7-30 1-15,4-11-13 16,3-11 1-16,0-6 16 0,0-9-17 16,30 2 0-16,5-3 3 15,12 9-2-15,8 13-2 16,7 7-6-16,6 18-18 15,2 12-38-15,21 9-208 16,-19 7-206-16,-13 12-1260 0</inkml:trace>
  <inkml:trace contextRef="#ctx0" brushRef="#br0" timeOffset="754">906 710 170 0,'0'0'1866'0,"0"0"-1502"15,0 0-147-15,0 0 70 16,0 0-110-16,0 0-75 16,-177-38-24-16,142 64-53 15,1 13 8-15,5 8-27 16,7 6-6-16,8 3 20 15,8-3-20-15,6-3-25 16,0-6 12-16,15-12-76 16,12-7-20-16,5-17-48 15,5-8-19-15,2 0 26 16,-4-33-71-16,-1-5 26 0,-1-9 77 16,-7 0 48-16,-3 0 52 15,-7 10 18-15,-3 9 15 16,-3 12 75-16,-4 16-29 15,5 0 53-15,1 25 53 16,2 13-99-16,2 3-28 16,10 4-25-16,0-10 8 15,3-5 11-15,1-13-34 16,-7-8-22-16,0-9 22 16,-6-3-16-16,-1-24 10 15,-1-11-6-15,2-6 12 16,3-6-12-16,0 3 12 15,2 6-19-15,-5 8 13 0,0 15-2 16,-5 16 8 0,2 2 2-16,-5 20 36 0,1 19 28 15,-1 9-57-15,2 4 1 16,-2-5 31-16,-1-6-40 16,-2-9-1-16,-6-11 0 15,0-9-7-15,0-12-5 16,0 0 12-16,0-6 0 15,0-21 9-15,0-5-9 16,0-7-24-16,0-4 1 16,23-4 0-16,10-1 15 15,10 7-28-15,5 12 24 16,1 10 12-16,4 17 1 0,-4 2 44 16,-7 15 41-1,-2 22-2-15,-12 8 37 0,0 3-55 16,-13 0-29-16,-4-12 6 15,-5 1-43-15,-3-16-15 16,7-4-141-16,7-17-141 16,-2 0-303-16,5 0-1128 0</inkml:trace>
  <inkml:trace contextRef="#ctx0" brushRef="#br0" timeOffset="1226">2252 684 851 0,'0'0'1487'0,"0"0"-1283"0,0 0-81 16,0 0 132-16,0 0-27 15,-197 193-74-15,168-137-117 16,15-2-15-16,14-13-22 16,0-6-21-16,11-13 21 15,21-10-100-15,7-12-16 16,0 0 3-16,1-25-149 15,-7-9 79-15,-7-8 88 16,-6-2 80-16,-11 2 0 16,-3 7 30-16,-6 9 18 15,0 11 120-15,0 15 48 16,0 0-42-16,0 23-88 16,0 30-8-16,0 18 47 0,0 17-83 15,0 13 16-15,24 10 29 16,11 10-35-16,11 9 13 15,4 6-17-15,-1 2-17 16,-10-5 49-16,-10-9-49 16,-18-22-14-16,-11-21 32 15,-6-28-33-15,-31-21 21 16,-8-20-22-16,-6-12 1 16,6-4 21-16,-1-34-22 15,10-17-16-15,7-19 5 16,6-17-41-16,16-11-29 15,7-54-84-15,0 27-327 16,10 12-311-16</inkml:trace>
  <inkml:trace contextRef="#ctx0" brushRef="#br0" timeOffset="1531">817 159 1899 0,'0'0'372'0,"0"0"-249"16,0 0 91-16,0 0 74 15,0 0-109-15,0 0-135 16,0 0-37-16,95 135-7 16,-43-131-33-16,15-4-173 15,24-27-168-15,-15-11-293 16,-14-3-1078-16</inkml:trace>
  <inkml:trace contextRef="#ctx0" brushRef="#br0" timeOffset="1627">1357 0 1156 0,'0'0'815'15,"0"0"-560"-15,0 0 12 16,0 0-79-16,0 0-91 16,224 36-97-16,-142-23-508 0</inkml:trace>
</inkml:ink>
</file>

<file path=ppt/ink/ink7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8:30:33.242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94 306 1425 0,'0'0'271'16,"0"0"-100"-16,0 0 20 16,0 0 71-16,0 0-6 15,0 0-46-15,-85-21-35 16,79 18-64-16,3 3-14 15,3 0 11-15,0 0-45 0,0 0-23 16,0 0-32 0,0 0-2-16,29 0 25 0,16 0-30 15,20 0-1-15,11 3 32 16,12 0-31-16,11 0-1 16,9 0 0-16,6 0 8 15,4 1-10-15,10-1 2 16,-4-3 0-16,1 0-6 15,-11 0 17-15,-12 0-12 16,-23 0 1-16,-23 0 0 16,-21 0-8-16,-19 0 8 15,-13 0 0-15,-3 0 17 16,-3-10-17-16,-29-13 12 16,-12-9-12-16,-4-7 1 15,-7 2 21-15,-1-6-21 16,7 8-1-16,2 5 63 15,15 6-55-15,10 7 11 0,5 9-1 16,11 2-9-16,6 6-6 16,0 0-3-16,6 0-1 15,30 19-13-15,13 9 22 16,13 4-16-16,7 2 8 16,10 3 0-16,-4 2-1 15,-3-4 1-15,-7-3 0 16,-12-3-8-16,-18 0 9 15,-15-2-2-15,-20 2-18 16,0 1 16-16,-46 3-18 16,-16 2 20-16,-9-3-19 15,-2-2 20-15,11-3-51 16,16-10-19-16,26-17-81 16,20 0-212-16,0 0-533 0</inkml:trace>
</inkml:ink>
</file>

<file path=ppt/ink/ink7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8:30:33.925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0 1979 0,'0'0'376'15,"0"0"-183"-15,0 0 6 16,0 0-6-16,0 0-88 16,0 0-76-16,0 0 16 15,3 203 18-15,3-112-27 16,0 11-1-16,-3-1-4 15,-3 5-29-15,0-5 41 16,0-10-30-16,0-17-13 16,0-15 11-16,0-21-5 15,-3-17-6-15,0-9 0 0,3-10 0 16,-3-2 36 0,3-2-27-16,0-33-8 0,3-16 4 15,27-17-5-15,16-14-15 16,16-11-29-16,10-5-9 15,13 4 44-15,3 7-38 16,4 14 5-16,-7 12 42 16,-13 12-19-16,-13 15 19 15,-23 13 1-15,-16 8 22 16,-14 7 67-16,-6 6-20 16,0 0-13-16,-33 0 3 15,-10 19-50-15,-11 14 16 16,-6 5-16-16,-2 12-9 15,6 7 32-15,10-3-33 16,10 3 0-16,21-2 6 0,7-5 0 16,8-2-12-16,3-4 5 15,28-9 1-15,5 1 0 16,7-9 0-16,-5-1 0 16,6-6 2-16,-9-2 5 15,-2-2-14-15,-4-5 4 16,-6-3-59-16,-4-2-7 15,7-6-124-15,-2 0-279 16,-5-8-316-16</inkml:trace>
  <inkml:trace contextRef="#ctx0" brushRef="#br0" timeOffset="344">1074 404 1903 0,'0'0'547'0,"0"0"-397"16,0 0 45-16,0 0 54 15,0 0-37-15,-178 132-115 16,155-73-46-16,14 3-6 16,9 6-45-16,0 2-7 15,32-2 6-15,21-6 2 16,15-15 6-16,11-14-7 15,3-18 0-15,-1-15-2 0,-14 0-10 16,-16-42 5 0,-14-14 1-16,-21-12 6 0,-16-8 9 15,0-4-8-15,-36 2 17 16,-17 13-7-16,-2 17-10 16,-4 19-2-16,3 16-62 15,13 13-171-15,14 17-416 16,19 14-387-16</inkml:trace>
</inkml:ink>
</file>

<file path=ppt/ink/ink7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8:30:34.856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527 783 2297 0,'0'0'294'0,"0"0"-181"16,0 0 33-16,0 0 105 16,0 0-59-16,-187-96-99 15,122 96-42-15,-8 8-41 16,8 25 14-16,7 8 21 15,14 7-44-15,18 5-1 16,17-1 0-16,9 8 0 0,0-5-8 16,29-2-5-1,16-5-19-15,15-17 22 0,2-10-77 16,6-13-1-16,5-8-11 16,-8-11 0-16,-2-30-13 15,-12-18 16-15,-1-17 50 16,-10-15 46-16,-5-18-21 15,-5-13 21-15,-7-10 16 16,-6 0 38-16,-5 4 32 16,-9 16-12-16,1 28 14 15,-4 30 44-15,0 27-37 16,0 27-23-16,0 10-45 16,3 45-21-16,-3 30 27 15,0 22-21-15,0 14-3 0,0 3 29 16,0 1-37-16,0-6 7 15,0-7-7-15,7-12 0 16,2-15-1-16,4-16-3 16,-2-22-27-16,-2-15-30 15,-3-20-153-15,-3-12-116 16,2-9-215-16,-5-19-395 0</inkml:trace>
  <inkml:trace contextRef="#ctx0" brushRef="#br0" timeOffset="205">392 513 811 0,'0'0'1498'0,"0"0"-1240"0,0 0-164 16,0 0 172-16,0 0-49 15,174-50-72-15,-105 38-115 16,2 5-22-16,5 5-8 15,3 2-23-15,18 2-121 16,-18 17-336-16,-17 1-270 0</inkml:trace>
  <inkml:trace contextRef="#ctx0" brushRef="#br0" timeOffset="892">1323 689 1916 0,'0'0'371'0,"0"0"-196"15,0 0 63-15,-17 170-4 16,17-109-113-16,0-3-91 16,9-5-18-16,25-11 17 15,2-10-29-15,10-16-18 16,-1-16-6-16,4 0-109 15,-2-25-3-15,-5-19 28 16,-7-13 9-16,-1-3 64 16,-9-5 4-16,-5 6 31 15,-6 8 0-15,-8 16 48 16,-6 14 29-16,3 21 20 0,-3 0-57 16,3 17 37-16,5 22-10 15,-2 8-12-15,10 3-23 16,7 4-26-16,6-7 25 15,7-10-17-15,4-7-13 16,-8-12 5-16,-2-14-6 16,-7-4-30-16,0-4 15 15,-3-28-7-15,-1-3-5 16,1-4-9-16,0 1 30 16,-5 11-7-16,-4 10 7 15,-5 13-12-15,-3 4-16 0,0 8 13 16,-3 29 20-1,0 2-20-15,0 2-2 0,0-6 22 16,0-6-22-16,0-9-14 16,0-11 13-16,0-9 21 15,0 0 3-15,0-17 0 16,10-15 1-16,7-10 2 16,3-1 6-16,9-5-9 15,4 8 47-15,2 6 9 16,1 11 36-16,4 15-38 15,-4 8-13-15,-4 1 44 16,5 33 6-16,-5 4-22 16,1 6-31-16,-10 0-29 15,-3 0-2-15,-4-3-7 16,-4-11-47-16,2-9-58 0,6-16-254 16,0-5-221-16,-4 0-230 15</inkml:trace>
  <inkml:trace contextRef="#ctx0" brushRef="#br0" timeOffset="1403">3119 758 1833 0,'0'0'664'0,"0"0"-508"16,0 0 123-16,0 0-14 15,0 0-86-15,-170 76-51 16,122-29-50-16,5 2-21 0,13 3-12 15,18-3-45-15,12-1-9 16,0-11-14-16,31-7-47 16,20-12-11-16,11-15-18 15,3-3-27-15,-3-15-16 16,-10-23-77-16,-9-9 121 16,-10-3 89-16,-13 3 9 15,-11 6 36-15,-9 11 106 16,0 12 6-16,0 13 30 15,-6 5-79-15,-11 11-39 16,0 37 7-16,1 12 1 16,7 20-5-16,9 12-18 15,0 9 0-15,6 4 40 0,39 34-65 16,-1-10-1-16,5 7 37 16,-4 0-29-16,-19-27-9 15,-6-1-8-15,-12-26-9 16,-8-19 28-16,-5-19-28 15,-24-21-1-15,-7-8 19 16,-4-15-11-16,2 0 1 16,-1-9-9-16,5-26 0 15,5-12-9-15,10-9 9 16,8-11-21-16,11-13-35 16,0-11-61-16,11-54-99 15,15 18-341-15,-7 12-1140 0</inkml:trace>
  <inkml:trace contextRef="#ctx0" brushRef="#br0" timeOffset="1735">1850 183 2172 0,'0'0'560'16,"0"0"-475"-16,0 0 65 16,0 0 46-16,297-104-172 15,-172 63-24-15,-11 3-543 0</inkml:trace>
</inkml:ink>
</file>

<file path=ppt/ink/ink7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8:30:41.815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861 208 325 0,'0'0'1522'16,"0"0"-1177"-16,0 0-139 16,0 0 36-16,0 0 25 15,-75-162-91-15,28 139-33 16,-7 7-95-16,-15 10 10 15,-13 6-12-15,-10 19-7 0,-3 30 6 16,0 22-24 0,10 21 24-16,16 19 26 0,16 19-34 15,21 6 7 1,19-4-4-16,13-8-11 0,0-18 10 16,39-24-32-16,20-19 4 15,16-31 10-15,17-20-21 16,13-12-1-16,3-23 1 15,0-17-7-15,-9-10-41 16,5-19-138-16,-29 8-154 16,-19 9-983-16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6:02:10.919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26 434 2011 0,'0'0'498'16,"0"0"-473"-16,0 0 0 15,0 0 136-15,-26 169-20 16,26-83-59-16,0 6-66 16,0 7-10-16,0-9 21 15,17 1-25-15,-1-11 5 16,-3-9-7-16,0-18-8 15,-7-17 6-15,-3-19-35 0,-3-17 37 16,0 0 31 0,0-17-30-16,0-25 5 0,0-3-6 15,0-4 0-15,0 2 5 16,14 5-5-16,9 10-11 16,7 8 10-16,8 15-15 15,12 9 7-15,2 0 9 16,7 7 0-16,3 22 0 15,-2 4 1-15,-12 5 8 16,-11-2 15-16,-21-2-23 16,-16-2 18-16,0-2 4 15,-36-3 2-15,-17-3 23 0,-5-13-47 16,-7-5 20-16,-2-6 14 16,5 0-35-16,10-6 0 15,10-10-26-15,16 5-19 16,15-3-35-16,19-17-180 15,27 5-494-15,10-3-1151 0</inkml:trace>
  <inkml:trace contextRef="#ctx0" brushRef="#br0" timeOffset="221">887 911 2104 0,'0'0'493'16,"0"0"-456"-16,0 0 105 0,0 0 78 16,0 182-113-16,0-128-51 15,0-4-56-15,0-3 0 16,5-6-1-16,4-5-54 16,-3-13-103-16,1-23-169 15,-1 0-317-15,-3-8-562 0</inkml:trace>
  <inkml:trace contextRef="#ctx0" brushRef="#br0" timeOffset="346">917 652 2016 0,'0'0'277'0,"0"0"-274"0,0 0-3 15,0 0-219-15,0 0-655 16</inkml:trace>
  <inkml:trace contextRef="#ctx0" brushRef="#br0" timeOffset="707">1209 1003 1453 0,'0'0'297'0,"0"0"-212"15,0 0-47-15,0 0 26 16,0 0 27-16,213 8-13 0,-142-22 2 16,-3-13-70-16,-9 1 0 15,-19-3 6-15,-17 4-14 16,-23 2 60-16,0 2 27 16,-26 4 3-16,-20 4 49 15,-7 7-37-15,-6 6 4 16,-2 0 13-16,2 28-57 15,9 14-6-15,18 10-7 16,12 7-13-16,14 6 7 16,6-3-39-16,15-3 3 15,28-6-9-15,19-10-8 16,14-15-40-16,18-17-77 16,61-20-153-16,-27-27-216 15,-17-8-284-15</inkml:trace>
  <inkml:trace contextRef="#ctx0" brushRef="#br0" timeOffset="936">2085 404 2015 0,'0'0'472'0,"0"0"-420"15,0 0 10-15,0 0 211 16,0 151-91-16,0-69-96 15,0 7-25-15,0 1-35 16,0 5 5-16,0-6-30 16,0-9-1-16,5-11-38 0,-2-12-95 15,-3-19-199-15,0-20-288 16,0-18-313-16</inkml:trace>
  <inkml:trace contextRef="#ctx0" brushRef="#br0" timeOffset="1094">1961 861 909 0,'0'0'965'0,"0"0"-757"16,0 0-17-16,0 0 61 15,0 0-71-15,183-35-96 16,-123 28-68-16,-1 4-17 16,-11-3-58-16,-14-2-222 15,-19 4-234-15,-10-3-1000 0</inkml:trace>
  <inkml:trace contextRef="#ctx0" brushRef="#br0" timeOffset="1324">1274 508 1868 0,'0'0'290'15,"0"0"-188"-15,0 0 98 16,0 0 14-16,0 0-74 0,196-113-98 16,-153 109-13-16,-4 4-29 15,-5 0-59-15,-9 2-93 16,-8 17-221-16,-11-6-198 16,-3-4-793-16</inkml:trace>
  <inkml:trace contextRef="#ctx0" brushRef="#br0" timeOffset="1412">1728 305 59 0,'0'0'1558'16,"0"0"-1250"-16,0 0-172 16,187-201-59-16,-111 144-77 15,-8 10-208-15</inkml:trace>
</inkml:ink>
</file>

<file path=ppt/ink/ink7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8:30:41.123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347 434 2385 0,'0'0'497'16,"0"0"-427"-16,0 0 39 15,0 0 107-15,0 0-59 16,0 0-112-16,-208 37-21 16,158 26-5-16,8 10 19 15,13 7 5-15,18-1-25 16,11-3-10-16,0-11-8 16,34-11-3-16,14-19 3 15,15-15-39-15,9-20-7 16,3 0 5-16,4-38-4 15,-8-12-21-15,-9-6 29 0,-8 0 0 16,-19 9 36 0,-11 12 1-16,-15 13 1 0,-6 20 48 15,-3 2-23-15,0 27-10 16,0 22 26-16,0 14-31 16,0 8 7-16,30-5-17 15,28-7 19-15,18-11-5 16,9-22-14-16,-3-18 0 15,-7-8 25-15,-16-19-25 16,-17-27-1-16,-19-11 1 16,-15-11-1-16,-8-3 23 15,-20-2-14-15,-30 5 6 0,-16 6-15 16,-5 15-35 0,-14 3-112-16,20 14-390 0,19 10-716 0</inkml:trace>
  <inkml:trace contextRef="#ctx0" brushRef="#br0" timeOffset="159">1154 341 2597 0,'0'0'539'16,"0"0"-458"-16,0 0 49 15,190-193-51-15,-82 131-79 16,-20 14-196-16,-9 10-996 0</inkml:trace>
</inkml:ink>
</file>

<file path=ppt/ink/ink7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8:30:39.223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1008 2121 0,'0'0'469'0,"0"0"-373"16,0 0-41-16,0 0 133 16,0 0-52-16,0 0-76 0,161 0 6 15,-66 0-27-15,12-3-29 16,12 3 21-16,8 0-30 16,7 0 7-16,4-4 2 15,0 4-4-15,-7-2-12 16,-17-1 5-16,-12 3 1 15,-26-4 9-15,-22 4-9 16,-20-2 0-16,-22 0-8 16,-12-5 19-16,0-5-5 15,-18-8-5-15,-22-4-1 16,-13-5 25-16,-6-5-24 16,1 3-1-16,-1-3 40 15,3 3-31-15,7 4 11 16,13 3 4-16,7 10-9 0,12 3 30 15,6 7-32-15,11 4-12 16,0 0-1-16,20 11 1 16,23 16-2-16,13 12-7 15,12 6 8-15,8 1 4 16,-1 2-4-16,1-1 0 16,-14-4 4-16,-11-4-4 15,-11-6-1-15,-20-4-6 16,-17 0 7-16,-3-2 13 15,-32 7-13-15,-27-3 1 0,-13 3 5 16,-7-7-6 0,3-6-1-16,19-6-30 0,14-5-34 15,35-10-63-15,8 0-242 16,4-19-638-16</inkml:trace>
  <inkml:trace contextRef="#ctx0" brushRef="#br0" timeOffset="640">2731 0 644 0,'0'0'1775'16,"0"0"-1510"-16,0 0-160 16,0 0 40-16,0 0 27 15,0 0-47-15,-17 156-61 16,37-61 0-16,-6 17-43 16,-5 5 5-16,-6 10-8 15,-3 3-18-15,0 0 26 16,-12-16-20-16,-5-17-6 15,3-26 23-15,5-25-23 16,3-24 0-16,6-19-15 16,0-3 15-16,3-33-1 0,29-28-1 15,18-25-26-15,19-18 4 16,13-10-36-16,9-7 5 16,7 5 2-16,1 8 14 15,-5 16 38-15,-9 17-16 16,-19 16 17-16,-21 20 20 15,-22 19-6-15,-12 9 64 16,-11 11 5-16,-3 0-35 16,-34 17 6-16,-14 21-43 15,-12 16 7-15,-7 9 19 16,13 8-37-16,10 3 15 16,18-1-15-16,18-2 6 15,11-6 3-15,0-2-9 0,34-8 0 16,5-5 9-16,7-6 0 15,2-2-18-15,5-7 8 16,4-3 1-16,-6-6-6 16,-8-2 6-16,-4-6-2 15,-13-3-20-15,-3-4-64 16,0-11-138-16,-4 0-332 16,-2-9-252-16</inkml:trace>
  <inkml:trace contextRef="#ctx0" brushRef="#br0" timeOffset="992">4329 218 1160 0,'0'0'1412'16,"0"0"-1061"-16,0 0-194 15,0 0 63-15,-193 98-54 16,147-31-68-16,7 18-32 15,13 7-41-15,18 5-14 16,8 1 28-16,20-4-39 16,42-7 0-16,20-15-9 15,20-23 1-15,9-22-2 16,4-27-17-16,-10-3-2 16,-20-44 29-16,-16-24-34 15,-18-17 34-15,-20-17-2 16,-19-15 13-16,-12-9-8 0,-3 0-2 15,-40 8-1 1,-11 19 27-16,-13 28-27 0,-8 29-7 16,-7 36-43-16,-36 32-158 15,18 34-428-15,10 2-661 0</inkml:trace>
  <inkml:trace contextRef="#ctx0" brushRef="#br0" timeOffset="1382">2456 1774 2372 0,'0'0'389'0,"0"0"-279"0,0 0-44 15,0 0 148-15,0 0-69 16,0 0-63-16,170-9-22 16,-32-3-22-16,52 1 13 15,55-4 16-15,24 5 7 16,-1 2 11-16,-15 2-62 16,-24 3 8-16,-10-3 1 15,-36 2-31-15,-46 2 13 0,-44 0-8 16,-25 2 0-1,-9-4 29-15,-7 2-30 0,-13 2-4 16,-22-3 6-16,-17 3-7 16,0-4 0-16,0 0-43 15,-20-7-83-15,7-12-66 16,7 0-280-16,6-4-637 0</inkml:trace>
</inkml:ink>
</file>

<file path=ppt/ink/ink7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8:30:43.388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0 2801 0,'0'0'485'0,"0"0"-422"16,0 0 79-16,0 0-70 15,0 0-72-15,0 0-346 0</inkml:trace>
</inkml:ink>
</file>

<file path=ppt/ink/ink7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8:30:42.279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422 193 1807 0,'0'0'341'0,"0"0"-165"16,0 0-19-16,0 0 53 15,0 151 38-15,-3 0-115 16,-22 40-7-16,3-6-69 16,10-34 7-16,4-48 9 15,8-35-37-15,0 0-12 16,24-3-23-16,14-10 0 16,9-18-1-16,5-30-29 15,4-7-105-15,-1-44-172 16,-16-11-465-16,-16-2-1318 0</inkml:trace>
  <inkml:trace contextRef="#ctx0" brushRef="#br0" timeOffset="176">0 802 2221 0,'0'0'352'0,"0"0"-230"16,0 0 105-16,0 0-67 15,241 26-96-15,-119-26-55 16,8-6-9-16,8-20-105 0,29-22-237 16,-33 6-425-1,-29-2-1084-15</inkml:trace>
  <inkml:trace contextRef="#ctx0" brushRef="#br0" timeOffset="387">1430 0 1976 0,'0'0'472'0,"0"0"-319"16,0 0 23-16,0 0 86 15,-95 247-38-15,49-123-97 16,-3 8-28-16,2 7-60 16,-1 0 11-16,5-4-28 15,1-8-22-15,5-15-45 16,8-15-91-16,16-21-171 0,7-25-436 15,6-31-955-15</inkml:trace>
  <inkml:trace contextRef="#ctx0" brushRef="#br0" timeOffset="965">1538 675 1945 0,'0'0'510'15,"0"0"-316"-15,0 0 91 16,0 0-65-16,36 192-72 16,-36-123-73-16,0 5-51 15,0-9-24-15,0-12 29 0,-7-12-29 16,1-14-6 0,0-13 5-16,-2-11-17 0,8-3 18 15,0-11-20-15,0-30 4 16,0-12 4-16,23-12-9 15,10-6-12-15,13 0 6 16,7 10 8-16,-1 17 11 16,1 13-1-16,-5 23 9 15,-5 8 8-15,-4 18 1 16,-7 29 7-16,-1 13 44 16,-9 7-11-16,-9 0-19 15,-9-4-21-15,-4-14-1 0,0-8 13 16,0-14-21-1,-7-14 0-15,-6-12 6 0,3-1 4 16,4 0-10-16,3-26 0 16,3-10 0-16,0-10-6 15,29-10-1-15,16-6 2 16,14 0 5-16,14 3 0 16,2 5 0-16,7 20-3 15,3 13 3-15,-3 21 13 16,-6 0 7-16,-14 42 16 15,-13 16 18-15,-18 16 10 16,-11 6 8-16,-6 2-22 16,-11-7-26-16,3-6 13 15,2-12-37-15,1-9-22 16,7-19-70-16,30-18-101 0,-4-11-432 16,4 0-1391-16</inkml:trace>
</inkml:ink>
</file>

<file path=ppt/ink/ink7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9:33:23.901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50 1465 0,'0'0'338'15,"0"0"-234"-15,0 0-88 16,0 0 10-16,0 0 57 0,0 0 48 16,0 0-15-1,60 25-39-15,-24-18 23 0,10-4 15 16,5 3-24-16,11-3-6 15,11-3-33-15,12 0-13 16,13 0 55-16,17 0-33 16,10 0-28-16,5-6 1 15,4-2-16-15,1-5 0 16,2 2-17-16,-7-1 8 16,2 0 24-16,-12 7-33 15,-7-1 0-15,-12 2 17 16,-15 4-15-16,-15 0-1 15,-12 0 5-15,-16 0-4 16,-14 0 23-16,-13 0-19 0,-5 0-6 16,-8 0 6-16,-3 0 3 15,0 0 18-15,0 0-19 16,0 0-8-16,0 0 30 16,0 0-30-16,0 0-18 15,0 0-44-15,0-2-170 16,0-4-293-16,0-3-318 0</inkml:trace>
</inkml:ink>
</file>

<file path=ppt/ink/ink7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9:33:24.287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11 1844 0,'0'0'294'0,"0"0"-226"0,0 0 0 16,0 0 71-16,0 0 40 16,0 0-93-16,0 0-77 15,0-9-9-15,0 9-85 16,3 0-138-16,13 0-70 15,1 11-275-15</inkml:trace>
</inkml:ink>
</file>

<file path=ppt/ink/ink7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9:33:24.512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6 15 2054 0,'0'0'536'0,"0"0"-486"16,0 0 62-16,0 0 142 16,0 0-116-16,0 0-138 15,0 0-138-15,-6-15-678 0</inkml:trace>
</inkml:ink>
</file>

<file path=ppt/ink/ink7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9:33:22.544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79 65 1633 0,'0'0'299'15,"0"0"-146"-15,0 0-48 16,0 0 25-16,0 0 63 16,0 0 35-16,-79-62-107 15,79 62-42-15,0-3-19 16,0 3-8-16,0 0 29 0,0 0-74 15,0 9 7-15,0 23 13 16,23 24-26-16,5 22 31 16,6 13-20-16,2 8-6 15,2 5 28-15,-1-2-34 16,2-3 0-16,-5-11 19 16,1-9-19-16,-5-14 0 15,-7-12-9-15,-4-12 9 16,-2-11 6-16,-8-10-6 15,-3-11 0-15,-3-3 4 16,2-6 4-16,1 0-1 16,0-33 17-16,11-26-23 15,9-26 23-15,7-21-24 0,4-11 0 16,-3-6 4-16,0 12 2 16,-5 14-12-1,-10 20-6-15,-5 25 0 0,-5 19 2 16,-1 21-45-16,7 12-180 15,-1 27-412-15,-5 8-94 0</inkml:trace>
  <inkml:trace contextRef="#ctx0" brushRef="#br0" timeOffset="659">1060 257 1883 0,'0'0'320'0,"0"0"-254"16,0 0-55-16,0 0 92 15,0 0 92-15,0 186-115 16,7-100-25-16,3 9 8 15,-4 3-9-15,1-8-9 16,-1-3-32-16,3-8-11 16,-1-11 19-16,-2-12-21 15,0-15 18-15,-1-11-9 0,-5-16-3 16,0-4-6 0,0-10 1-16,0 0 31 0,0-6 57 15,0-27-57-15,-5-20-7 16,-4-15-16-16,-5-14 3 15,-1-15-18-15,-1-14 6 16,-1 4 0-16,0-4 3 16,5 12 5-16,1 11-1 15,8 14 22-15,3 15-23 16,0 18 24-16,0 11-23 16,9 13-6-16,16 2 17 15,10 10-17-15,7 5-1 16,8 0 1-16,8 18 13 15,4 17-16-15,1 7 2 16,2 15 0-16,2 5 7 0,-5 6 1 16,-1 5-8-16,-8-2 1 15,-8 1 5-15,-8-6-7 16,-17-1 1-16,-17-2 0 16,-3 0 3-16,-17-6-3 15,-29 2 0-15,-16-5 11 16,-6-4-10-16,-11-6-1 15,3-10 1-15,4-9-1 16,10-11 0-16,20-8-27 16,16-6-123-16,15 0-366 15,11-14-397-15</inkml:trace>
</inkml:ink>
</file>

<file path=ppt/ink/ink7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9:33:32.470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50 71 1205 0,'0'0'916'15,"0"0"-745"-15,0 0-49 16,0 0 22-16,0 0 18 0,0 0-86 16,0 0 26-1,85 40 18-15,-19 17-93 0,-1 5 8 16,-3 3 33-16,1-4-49 15,-12-2 2-15,-1-8-21 16,-10-10-21-16,-5-9-13 16,-5-8-176-16,-7-18-127 15,-3-3-242-15,-14-3-452 0</inkml:trace>
  <inkml:trace contextRef="#ctx0" brushRef="#br0" timeOffset="237">643 0 1729 0,'0'0'300'0,"0"0"-218"0,0 0 94 16,0 0 140-16,0 0-88 15,-204 203-123-15,122-141-36 16,-3 3-63-16,3-3 13 15,11-8-19-15,11-14-7 16,21-6-4-16,19-11-156 16,20-15-106-16,0-2-231 15,20-6-329-15</inkml:trace>
  <inkml:trace contextRef="#ctx0" brushRef="#br0" timeOffset="529">934 15 2067 0,'0'0'544'16,"0"0"-514"-16,0 0 61 15,0 0 136-15,0 0-87 16,0 0-53-16,0 0-48 15,131 194-4-15,-92-135 28 16,7 0-52-16,3-2 6 0,-2-1 5 16,-2-6-20-1,-5-3-4-15,-8-12-7 0,-7-3-58 16,-2-11-36-16,4-12-192 16,-7-6-255-16,-5-3-68 0</inkml:trace>
  <inkml:trace contextRef="#ctx0" brushRef="#br0" timeOffset="749">1467 90 1217 0,'0'0'701'0,"0"0"-555"15,0 0-87-15,0 0 229 16,0 0-21-16,0 0-73 0,-173 207-64 15,111-131-57 1,-9-3-10-16,-2-4-33 0,7-4-30 16,10-4-45-16,21-9-123 15,15-14-295-15,13-15-356 0</inkml:trace>
</inkml:ink>
</file>

<file path=ppt/ink/ink7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9:33:30.301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740 147 1542 0,'0'0'239'0,"0"0"-127"15,0 0 60-15,0 0 8 16,0 0 43-16,0 0-23 15,-43-61-93-15,43 61-37 16,0 0-52-16,0 15-17 16,0 26 36-16,0 26-23 15,0 18 8-15,0 13 20 16,0 4-27-16,-3 3 17 16,-10-11-31-16,2-9 1 0,-1-18 32 15,1-11-34 1,5-14 0-16,0-15-14 0,3-10 14 15,3-14-101-15,0-3-253 16,0 0-353-16</inkml:trace>
  <inkml:trace contextRef="#ctx0" brushRef="#br0" timeOffset="290">0 62 2089 0,'0'0'255'0,"0"0"-155"16,0 0 7-16,0 0 52 15,0 0-5-15,0 0-62 16,0 0-75-16,101-26 32 15,-6 22-22-15,22 2-20 16,41-4 19-16,35-1-26 16,33-2-54-16,-10 5-115 15,-58 0-352-15,-58 4-197 0</inkml:trace>
  <inkml:trace contextRef="#ctx0" brushRef="#br0" timeOffset="1098">1384 442 1850 0,'0'0'310'0,"0"0"-257"15,0 0-46-15,0 0 161 16,0 0-6-16,0 159-69 16,0-100-36-16,0 6-35 0,0 0 1 15,0-4-12 1,10-2-10-16,3-12 15 0,3-8-16 16,7-15-1-16,7-11-7 15,5-13-50-15,9 0-2 16,2-34-41-16,0-10 22 15,-7-13 57-15,-4-1-9 16,-8-4 31-16,-7 3 6 16,-5 12 1-16,-4 8 36 15,-5 19 29-15,-6 8-25 16,3 12 13-16,-3 0-59 16,3 15 13-16,5 17-14 15,-2 13 7-15,7 2-7 16,-1 0 0-16,2 0 0 15,6-9 5-15,0-5-4 0,-4-7-1 16,0-11 0-16,0-8-18 16,1-7-14-16,0 0 0 15,2-16 11-15,1-16 19 16,3-4-24-16,3-1 6 16,-3 1 20-16,-4 11-34 15,1 12 20-15,-6 9 1 16,-2 4-6-16,-2 13 13 15,0 22-15-15,-4 3 21 16,1 0-1-16,-4 0-2 16,0-8-3-16,0-6 6 15,-3-11 0-15,0-9 3 16,0-4 7-16,0 0 4 0,0-4 15 16,0-16-17-1,3-12-22-15,8-2 10 0,9-8-2 16,3 0-4-16,5 0-7 15,6 14 10-15,5 4-4 16,4 16-11-16,-1 8 9 16,1 0 8-16,-1 26 1 15,-2 8 18-15,-8 5-6 16,-9 0 12-16,-4 0 12 16,-5-7-35-16,-5-6-2 15,2-2-16-15,5-7-67 16,0-5-185-16,0-6-238 0</inkml:trace>
  <inkml:trace contextRef="#ctx0" brushRef="#br0" timeOffset="1631">3139 646 1852 0,'0'0'479'0,"0"0"-367"16,0 0 73-16,0 0 78 16,-170 0-91-16,125 26-97 15,2 13-48-15,7 4-14 0,10 5 16 16,15 1-29-16,11-3-1 16,0-6-32-16,26-7-22 15,14-10-68-15,5-14-64 16,5-9-6-16,-7 0 47 15,-1-22-22-15,-10-9 109 16,-4-11 46-16,-13-2 13 16,-2 6 32-16,-9 3 66 15,-1 8 36-15,-3 14 32 16,0 9-52-16,0 4-40 16,3 12-47-16,4 34 7 15,-4 19 34-15,6 23-43 16,5 16-16-16,9 15 64 15,10 4-40-15,-1 0 12 16,-2-2-12-16,-10-11-13 0,-14-17 10 16,-6-13-15-16,-13-21-2 15,-22-14 32-15,-15-20-26 16,1-10 13-16,-7-15 4 16,4 0-9-16,2-15 13 15,4-23-39-15,15-14 5 16,11-10 9-16,17-14-15 15,3-4-55-15,74-30-50 16,11 21-248-16,0 13-527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6:02:10.042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0 664 1187 0,'0'0'367'16,"0"0"-255"-16,0 0-23 15,0 0 38-15,0 0 5 16,0 0-10-16,91-163-73 16,-58 135-21-16,-1 16 3 15,-1 12-30-15,-2 4 0 16,-4 44 15-16,3 17 18 16,-6 17 28-16,-9 6-41 0,-3-2-14 15,-7-9 4 1,0-13-10-16,-3-19-2 0,0-19 0 15,0-14 1-15,0-12 37 16,0 0 42-16,-3-18-24 16,-7-23-24-16,4-16-30 15,6-9 3-15,0-6-4 16,0 3 0-16,25 2-3 16,12 15 3-16,-1 14-3 15,4 17-7-15,-2 15 8 16,6 6-7-16,-6 23-10 15,-2 25 19-15,-7 13 8 0,-5 4-8 16,-8 2 0-16,-6-4-1 16,-10-13-15-16,0-14 10 15,0-13-9-15,0-11 15 16,0-12 12-16,-3 0 60 16,-8-15-31-16,2-22-8 15,9-11-32-15,0-8-1 16,0 0-1-16,23-2 1 15,14 10-12-15,-2 6 11 16,7 19-7-16,1 15 8 16,-4 8-12-16,1 11 2 15,-1 34 4-15,-7 10 6 16,-2 7 9-16,-1 3-9 16,5-4-2-16,-3-8 1 15,6-12 1-15,-1-13-18 0,7-17 5 16,-4-11-29-16,4 0-3 15,-4-17-36-15,-7-22 52 16,-1-5-6-16,-16-3 11 16,-1 6 24-16,-11 8 0 15,-3 12 18-15,0 13 81 16,0 8-24-16,0 0-64 16,3 29 7-16,0 12-17 15,7 10-1-15,7-4 0 16,3-4 0-16,9-7 6 15,7-13-6-15,3-13-8 16,7-10-5-16,-3 0-6 16,-1-30-16-16,-10-11 3 15,-2-3-11-15,-10 0 43 0,-8 6-17 16,-4 8 17-16,-5 12 21 16,-3 12 50-16,0 6-10 15,0 11-52-15,0 28-9 16,0 11 11-16,0 3-11 15,0-1 0-15,17-6-1 16,8-11-11-16,4-11-31 16,11-18 30-16,2-6-32 15,-2-16-20-15,-4-22 22 16,-4-12 3-16,-5-6 6 16,-8 0 19-16,-9 6 8 15,-4 6 7-15,-6 15 47 16,0 11 67-16,0 15-14 15,0 3-51-15,0 9-33 0,0 26-10 16,0 12-6 0,0 9 10-16,0 0-9 0,26-5-2 15,11-8 1-15,13-17 0 16,1-13 7-16,1-13-7 16,-5 0-10-16,-12-33 3 15,-8-5 4-15,-21-9-8 16,-6 1 17-16,-10 0-6 15,-28 5 36-15,-12 11 3 16,-5 8-5-16,-1 10 11 0,10 6-2 16,16 6 55-16,15 0-68 15,15 0-28-15,0 3-2 16,32 8 0-16,24 4-1 16,9-6 0-16,11 0-9 15,-2 0 10-15,2 2-29 16,-4 5 0-16,-10 4 28 15,-13 6-11-15,-13 6 3 16,-13 7 3-16,-16 4 6 16,-7 1 9-16,0-13-9 15,0-4 0-15,-4-12 7 16,-2-11-1-16,0-4 11 16,-5 0 6-16,5-19-22 15,6-18 2-15,0-9-3 16,0-7-24-16,26-4 23 0,10 4-19 15,4 10 13-15,5 10 7 16,1 16-2-16,0 8 2 16,1 9 32-16,-9 6 20 15,-5 29 24-15,-10 10-26 16,-7 4-3-16,-9 1-11 16,-4-6-28-16,-3-8 17 15,0-11-25-15,0-13-24 16,0-12-66-16,0-1-168 15,-17-29-323-15,-9-5-605 0</inkml:trace>
  <inkml:trace contextRef="#ctx0" brushRef="#br0" timeOffset="205">2232 563 1657 0,'0'0'315'15,"0"0"-209"-15,0 0 61 16,0 0 97-16,0 0-100 16,193-174-78-16,-147 153-29 15,-4 9-56-15,-8 12-1 16,-8 0-95-16,-10 27-191 16,-7 3-244-16,-1-4-529 0</inkml:trace>
  <inkml:trace contextRef="#ctx0" brushRef="#br0" timeOffset="302">2825 270 1527 0,'0'0'231'0,"0"0"-158"0,161-157-73 15,-90 92-156-15,-9 17-1449 16</inkml:trace>
</inkml:ink>
</file>

<file path=ppt/ink/ink7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9:33:34.303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110 274 1520 0,'0'0'296'0,"0"0"-192"15,0 0-44-15,0 0 84 16,0 0 11-16,-13-155-7 15,46 129-125-15,16 6 18 16,7 5 3-16,6 9-16 16,0 6-5-16,-4 0-23 0,-8 15 0 15,-15 20 17-15,-15 7-17 16,-15 6 0-16,-5 7 21 16,-14 1-21-16,-23-3 18 15,-5-6-18-15,-1-6 1 16,4-8 51-16,7-10-41 15,9-9 14-15,6-5 19 16,11-6-24-16,6-3-6 16,0 0-14-16,0 4-12 15,6-2 11-15,23 10-33 16,11 3 27-16,10 5 6 0,5 13-21 16,4 6 2-16,0 5 1 15,-7 9 19-15,-10 6-12 16,-8 3 12-16,-18-1 0 15,-16-1 5-15,0-8-4 16,-27-5 26-16,-22-6 12 16,-13-8 40-16,-9-7 51 15,-8-9-61-15,-3-8 6 16,3-5 1-16,4-4-20 16,13 0-7-16,9-17-32 15,14-4-7-15,13 0 27 16,14 2-37-16,12 0-40 15,0 1-59-15,57-18-236 16,13 7-313-16,1-3-733 0</inkml:trace>
  <inkml:trace contextRef="#ctx0" brushRef="#br0" timeOffset="604">1465 889 1633 0,'0'0'225'0,"0"0"-190"15,0 0-7-15,0 0 47 16,0 0 54-16,207-98-85 16,-151 61-35-16,3-1 4 15,2-8-13-15,-2-3 0 16,0-3-1-16,-6-11-12 15,-7-2 11-15,-14-8-20 0,-9 2 22 16,-16-3 19-16,-7 9-13 16,0 9 35-16,-16 8 88 15,-10 21-4-15,-5 8-18 16,-1 13 6-16,-7 6-47 16,-4 25 29-16,-5 27-75 15,-2 21 3-15,4 19 34 16,7 14-28-16,7 2 1 15,7 7-6-15,13-5-13 16,6-6 34-16,6-11-45 16,0-7 0-16,0-10 12 15,0-11-12-15,9-12 0 16,8-11-7-16,3-13 7 0,3-14-12 16,-1-9 12-1,7-6-45-15,8 0-34 0,25-31-105 16,-6 4-132-16,-4-7-327 15</inkml:trace>
  <inkml:trace contextRef="#ctx0" brushRef="#br0" timeOffset="1594">2539 813 1699 0,'0'0'313'0,"0"0"-188"15,0 0 42-15,0 0 76 16,0 0-5-16,0 0-151 16,0 0-24-16,-134-59-6 15,108 55-26-15,4 4 14 16,-9 0-27-16,5 0-8 15,-2 0 22-15,-3 16-31 16,5 8 5-16,4 7-1 16,-1 4 8-16,6 10-14 15,3-1 1-15,8 3 0 16,3-3-3-16,3-3 10 16,0-2-7-16,3-8 0 15,17-6-3-15,3-3 3 16,3-12-42-16,4-8-1 15,2-2 25-15,4 0-63 0,4-17 20 16,2-12 31 0,-5-9-22-16,-2-3 37 0,-5-1 4 15,-7 4 11-15,-6 3 9 16,-5 7-7-16,-5 9 16 16,-7 10 40-16,0 6-13 15,0 3 12-15,0 6-57 16,0 23 6-16,0 12 3 15,0 4-3-15,0-1-6 16,0-3 0-16,9-8-8 0,5-7 7 16,1-4 1-1,2-12-9-15,0-10 3 0,-1 0-29 16,4 0 35-16,3-23-7 16,0-11 2-16,6-3 4 15,1-5 0-15,-1-2-8 16,4 10 7-16,-7 4-13 15,-3 15 15-15,-3 12-1 16,-4 3-47-16,-1 18 47 16,-1 21-5-16,0 7 6 15,1 4 30-15,-4 1-28 16,2-3 17-16,-7-11 6 16,0-8-24-16,-3-9-2 15,1-6 1-15,-4-9 0 16,0-5 27-16,0 0-10 15,0 0 8-15,0-23-8 0,0-5-17 16,0-9-11-16,0-5 2 16,24-5-2-16,5-3 10 15,4 2-28-15,2 7 29 16,5 9-9-16,-7 15-20 16,-4 10 22-16,0 7-10 15,-2 0 17-15,-1 27 26 16,3 11 28-16,4 9 15 15,-7 1 28-15,0 2-83 16,-7-4 37-16,-2-1-11 16,-6-6-14-16,-5-7-8 15,0-9-12-15,-3-7-6 0,2-5 19 16,-2-9-19 0,-3-2-15-16,0 0-18 0,3 0-60 15,9-13-115-15,-2-12-348 16,-1-4-190-16</inkml:trace>
  <inkml:trace contextRef="#ctx0" brushRef="#br0" timeOffset="2000">2258 586 1313 0,'0'0'402'16,"0"0"-290"-16,0 0-52 15,0 0 125-15,0 0-3 16,114-172-62-16,-72 145-40 0,-2 8-38 16,-4 7-6-16,-7 6-24 15,-5 6-12-15,-5 0 0 16,-6 0-19-16,4 12-118 15,3 9-141-15,-4-8-220 16,-3 0-1067-16</inkml:trace>
  <inkml:trace contextRef="#ctx0" brushRef="#br0" timeOffset="2148">2873 240 1702 0,'0'0'287'0,"0"0"-146"16,0 0-7-16,0 0-65 16,275 34-69-16,-173-17-249 0,-14 1-898 0</inkml:trace>
</inkml:ink>
</file>

<file path=ppt/ink/ink7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9:33:41.285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442 37 1652 0,'0'0'327'0,"0"0"-142"0,0 0 3 15,0 0 44 1,0 0-30-16,0 0-64 0,0 0-107 16,-46-34-1-16,46 40 12 15,9 27 7-15,16 16 35 16,3 19-16-16,9 14-19 16,-2 22 56-16,4 8-68 15,4 11-1-15,2 4 18 16,2-3-33-16,-1-3 6 15,0-9-21-15,-4-12-6 16,-5-14 34-16,-6-16-34 16,-8-11 0-16,-3-11 9 15,-6-15-3-15,-5-12-12 16,-2-2 6-16,-7-10 0 0,0-6 30 16,0 0-30-1,0-3-18-15,0 0 5 0,0 0-77 16,0-12-136-16,0-10-485 15,0-6-538-15</inkml:trace>
  <inkml:trace contextRef="#ctx0" brushRef="#br0" timeOffset="436">0 1464 1662 0,'0'0'243'0,"0"0"-135"15,0 0 24-15,0 0 115 16,0 0-8-16,0 0-70 16,0 0-112-16,-6-61-1 15,54 14 30-15,21-18-19 16,20-15 33-16,19-11-73 16,17-13-7-16,11-7 16 15,12-2-36-15,-1-1 15 0,-6 7-15 16,-16 13 0-16,-24 15 1 15,-23 17-1-15,-25 19-4 16,-24 18-10-16,-12 11-5 16,-11 9-19-16,-2 5-82 15,-1 0-105-15,0 5-237 16,-3 7-395-16</inkml:trace>
  <inkml:trace contextRef="#ctx0" brushRef="#br0" timeOffset="807">2027 817 2181 0,'0'0'508'16,"0"0"-456"-16,0 0 72 15,0 0 137-15,0 0-145 16,0 0-64-16,0 0 9 16,88 0-32-16,-33 0 25 15,7-4-35-15,8-2-8 16,-2 4 25-16,4-3-36 0,-7 5 0 15,-6 0 7-15,-2 0-6 16,-12 0-2-16,-5 0-47 16,-7 0-72-16,-15 19-87 15,-4-1-353-15,-11-1-144 0</inkml:trace>
  <inkml:trace contextRef="#ctx0" brushRef="#br0" timeOffset="1079">1994 1305 1982 0,'0'0'499'16,"0"0"-419"-16,0 0 74 15,0 0 76-15,0 0-93 16,0 0-47-16,0 0-16 16,147 6 21-16,-75-6-53 15,6 0-13-15,11 0-29 16,46 0-21-16,-21 0-189 16,-16 6-604-16</inkml:trace>
</inkml:ink>
</file>

<file path=ppt/ink/ink7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9:33:47.135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23 0 1750 0,'0'0'279'0,"0"0"-217"15,0 0 1-15,0 0 134 16,0 201-27-16,0-132-121 16,0 0-10-16,0 1 16 15,6-12-29-15,-2-8-8 16,-4-11-18-16,0-16 0 16,0-11 28-16,0-12-27 0,0 0 36 15,-7-12 20-15,1-24-21 16,-5-10 7-16,8-11-28 15,3-8-15-15,0 0 24 16,0-2-15-16,17 5-9 16,12 9 21-16,7 9-19 15,7 14 4-15,10 13-6 16,5 11 0-16,8 6-6 16,6 0-93-16,26 27-189 15,-16-1-249-15,-16 0-439 0</inkml:trace>
  <inkml:trace contextRef="#ctx0" brushRef="#br0" timeOffset="391">907 113 1877 0,'0'0'537'0,"0"0"-350"15,0 0 128-15,0 0-109 16,0 0-93-16,-210-11-41 16,165 54-41-16,5 16 32 15,11 11-42-15,13 4-5 16,16-2-1-16,0-10-15 16,22-12-24-16,21-14-13 15,13-22-66-15,6-14-55 16,1 0-30-16,-9-35 21 0,-4-13 68 15,-12-5 13 1,-10 0 86-16,-9-1 13 0,-9 11 54 16,-4 11 54-16,-2 14 19 15,-4 12-11-15,0 6-18 16,0 0-96-16,3 30-2 16,3 5 29-16,3 4-42 15,11 2-6-15,47 14-99 16,-2-9-277-16,4-9-276 0</inkml:trace>
</inkml:ink>
</file>

<file path=ppt/ink/ink7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9:33:44.441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402 578 1551 0,'0'0'259'16,"0"0"-201"-16,0 0 11 15,0 0 92-15,0 0-24 16,0 0-17-16,-117-135-59 16,78 135-42-16,-4 0 14 15,0 6-33-15,1 20 0 16,6 4 6-16,4 5-6 16,4 3 0-16,16 3-10 15,5 1 10-15,7 3-15 16,0-2 5-16,19 2 10 15,15-1-6-15,8-6 4 16,10-5-8-16,7-1-36 16,0-4 17-16,1-3 28 0,-12 3-35 15,-5-9 6-15,-18 4 29 16,-17 1-12-16,-8 0 13 16,-17-1 7-16,-28-2 18 15,-17 0 28-15,-4-10-31 16,-4-1 14-16,8-10 4 15,14 0-40-15,11 0 0 16,31-12-26-16,6-12-158 16,0-3-295-16</inkml:trace>
  <inkml:trace contextRef="#ctx0" brushRef="#br0" timeOffset="353">704 743 1743 0,'0'0'241'15,"0"0"-171"-15,0 0-24 16,0 0 124-16,0 198-28 16,0-142-72-16,0-3-13 15,15 1-57-15,16-8 0 16,-2-8 7-16,4-8-6 15,3-13-2-15,-4-10-5 16,-1-7 0-16,-8 0-14 0,-1-21 11 16,-7-14 9-1,-4-12 9-15,-8-5-1 0,-3-9 0 16,0 0-7-16,-3 1 16 16,-20 7 36-16,-2 9-44 15,-3 6-3-15,-1 15-6 16,4 5-52-16,-15 9-160 15,7 3-183-15,4 4-893 0</inkml:trace>
  <inkml:trace contextRef="#ctx0" brushRef="#br0" timeOffset="653">671 427 1378 0,'0'0'230'15,"0"0"-143"-15,0 0 36 16,0 0-34-16,0 0-1 16,193-102-40-16,-151 102-39 15,1 0-18-15,-4 0-55 16,-2 3-55-16,-9 10-94 16,0-5-33-16,-8-3 107 15,-8-5 139-15,-6 0 42 16,-2-2 199-16,-4-22-6 15,0-3-49-15,0-7 59 16,9-2-91-16,14-5-77 16,14 1-41-16,14 3-36 0,45-5-97 15,-11 16-188 1,-9 6-520-16</inkml:trace>
  <inkml:trace contextRef="#ctx0" brushRef="#br0" timeOffset="1116">2022 834 1743 0,'0'0'255'0,"0"0"-221"15,0 0 28-15,0 0 56 0,0 0-28 16,181-43-47-16,-105 5-41 16,2-9 8-16,7-6 5 15,0-10-5-15,-6-4 12 16,-14-4-21-16,-9-3-1 16,-19 1 5-16,-18 2-4 15,-16 3-1-15,-3 6 6 16,0 12 12-16,-13 15 67 15,-13 18-23-15,-5 12 22 16,0 5-16-16,-6 36-54 16,-2 29-13-16,7 21 18 15,1 17 3-15,9 5 31 16,6 2-44-16,6-4 13 0,7-5-8 16,3-11-7-16,0-6-7 15,0-13 0-15,16-13-13 16,10-14-31-16,6-8-121 15,15-19-20-15,35-17-186 16,-13-6-239-16,-4-24-863 0</inkml:trace>
  <inkml:trace contextRef="#ctx0" brushRef="#br0" timeOffset="1847">3333 664 1521 0,'0'0'389'0,"0"0"-81"15,0 0-4 1,0 0-63-16,0 0-32 0,-175-34-91 16,118 53-62-16,-6 19 16 15,4 14-39-15,6 6 4 16,15 1-10-16,14 0-21 16,18-5-12-16,6-8 0 15,10-8-13-15,30-15-19 16,8-11-34-16,12-12-22 15,-3-1-39-15,0-33 10 16,-4-10 16-16,-11-4 29 16,-7 2 50-16,-7 4 28 15,-13 13 0-15,-5 12 16 0,-7 13 51 16,-3 4-46-16,0 11-15 16,0 22 14-16,0 9-1 15,6-1 7-15,2-3-25 16,4-4-1-16,5-15 1 15,3-4-1-15,-1-15-7 16,1 0 7-16,0-6 1 16,0-27 8-16,-1-2-7 15,1-3-2-15,-5 3 3 16,-1 9 6-16,-5 13-17 16,-1 13 8-16,-2 0 0 15,-3 16 2-15,-3 21 4 16,0 5-6-16,0 2 3 15,0-3 8-15,0-3-17 16,0-11 6-16,0-9 0 0,-6-10 12 16,0-8 3-16,-2 0 12 15,-1 0 7-15,1-20-28 16,2-6-8-16,6-5 2 16,0-3-6-16,0-5 5 15,17 0-20-15,12 2 21 16,7 8-1-16,4 10-1 15,2 13-3-15,4 6 5 16,7 6 54-16,2 30 65 16,1 2-20-16,-5 9-55 15,-8-1 22-15,-10 0-36 16,-10-5-12-16,-9-9-6 16,-11-5 4-16,-3-9 5 0,0-7-21 15,0-5-42 1,0-6-49-16,-20 0-189 0,3-9-335 15,1-11-394-15</inkml:trace>
  <inkml:trace contextRef="#ctx0" brushRef="#br0" timeOffset="2094">3061 492 2009 0,'0'0'330'0,"0"0"-270"15,0 0-3-15,0 0 153 16,108-158-43-16,-56 125-62 16,-2 10-81-16,-2 5-23 15,-5 12-1-15,-1 6-154 16,4 0-149-16,-7 0-213 15,-8 9-211-15</inkml:trace>
  <inkml:trace contextRef="#ctx0" brushRef="#br0" timeOffset="2215">3628 184 1582 0,'0'0'289'0,"0"0"-154"15,0 0 112-15,0 0-112 0,182 14-135 16,-100 16-26-16,-3-1-440 15</inkml:trace>
</inkml:ink>
</file>

<file path=ppt/ink/ink7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9:33:50.865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892 217 1405 0,'0'0'311'16,"0"0"-156"-16,0 0-5 15,0 0 58-15,0 0-11 16,0 0-99-16,-82-155-32 15,45 136-45-15,-2 6 20 16,-10-3 23-16,-4 10-50 16,-2 3 7-16,-7 3 19 15,-3 0-15-15,3 21 13 16,-5 15-26-16,6 10 4 16,5 15 62-16,3 8-57 15,15 10 0-15,1 14 13 16,11 3-13-16,7 1 9 15,5-2-11-15,8-4-19 0,6-5 52 16,0-10-51 0,0-8-1-16,12-9 15 0,11-11-14 15,7-10 8-15,10-9-9 16,2-8 0-16,7-10 19 16,10-9-19-16,0-2-12 15,4 0 10-15,-12-19-13 16,-5-5 15-16,-13-6-21 15,-16 2 21-15,-14-8 36 16,-3 0-36-16,-40-3 19 16,-22 2 21-16,-20 8-39 15,-9 11 4-15,1 12-5 0,16 6-17 16,28 32 17 0,24 9-216-16,14 1-694 0</inkml:trace>
</inkml:ink>
</file>

<file path=ppt/ink/ink7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9:33:48.300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528 713 1555 0,'0'0'274'15,"0"0"-88"-15,0 0 51 16,0 0 16-16,0 0-87 16,-112-168-63-16,77 144-5 15,-7 7-35-15,-6 14 7 16,-3 3 0-16,-2 6-49 0,1 32 5 16,3 16-26-16,5 6 1 15,16 12 15-15,14 2-16 16,14 1 0-16,0-6-11 15,24-4-22-15,22-15-1 16,8-12-90-16,6-17-2 16,2-19 13-16,0-2-60 15,-6-23 6-15,-7-27 41 16,-7-15 30-16,-8-15 63 16,-11-12 20-16,-4-10 13 15,-9-8 43-15,-4-4 25 16,-2-1 32-16,-1 5 7 15,0 11-37-15,0 19 40 0,-3 24-10 16,3 27-14 0,0 29 39-16,2 6-108 0,1 55 25 15,0 28 61-15,-3 23-60 16,2 11-2-16,-2 5-28 16,0-5-11-16,0-11 23 15,3-14-25-15,4-16-1 16,3-17-18-16,3-12-105 15,4-22-126-15,-3-12-311 16,-8-16-174-16</inkml:trace>
  <inkml:trace contextRef="#ctx0" brushRef="#br0" timeOffset="1079">194 377 1765 0,'0'0'216'16,"0"0"-172"-16,0 0 34 15,0 0 95-15,0 0 27 16,170-15-92-16,-107 7-47 16,-4 2 26-16,-1 2-44 15,-2 4-18-15,-5 0 2 16,-1 0-27-16,-7 0-1 15,0 4-36-15,-7 8-38 16,-7-1-4-16,0 1-22 0,-7 6 46 16,-5 0 31-16,-3 5-20 15,-8 9 35-15,-6 7 9 16,0 14 9-16,0 5 83 16,-9 5-28-16,-5 0 19 15,8-7-1-15,3-8-53 16,3-9-1-16,0-13-21 15,12-11-5-15,14-13 22 16,1-2-24-16,5-4-2 16,5-29 1-16,-1-7-33 15,-4-8 21-15,-2 0-5 16,-4 1 18-16,-3 8-3 16,-6 10 21-16,-8 9-18 0,-2 14 50 15,-4 6-50 1,0 0 33-16,1 29 22 0,-4 12-5 15,3 8 11-15,0 5-47 16,7-3 2-16,2-4 5 16,8-8-15-16,3-13-12 15,4-8-11-15,-1-13-32 16,0-5-18-16,4 0-17 16,2-21-8-16,2-14-78 15,-6-3 23-15,3-3 15 16,-8 0 25-16,-4-4 29 15,-7 9 63-15,-5 7 15 16,-3 11 2-16,-4 16 67 16,0 2-38-16,0 6 3 0,0 26 31 15,-8 12 12-15,2 10 23 16,3-2-53-16,3-2 8 16,6-3 29-16,31-6-64 15,5-11 3-15,7-9-23 16,-3-15-15-16,-4-6 15 15,-8 0-42-15,-9-15 41 16,-14-12-5-16,-8-5 12 16,-3-3 4-16,-3-1 4 15,-24 1 15-15,-5 3 18 16,-5 5-38-16,8 6 5 16,4 6-5-16,5 9-9 15,12 6-1-15,8 0-66 0,0 0-27 16,31 0 29-16,11 6-48 15,7 0-9-15,13 0 31 16,3-3-13-16,8-3 32 16,-4 0 53-16,-7 0 11 15,-11 0 8-15,-14-4 8 16,-17-7 30-16,-11 5 87 16,-9 1 62-16,0 2 64 15,0 0-65-15,-15 3-26 16,-16 0-28-16,-5 0-72 15,-2 17-5-15,-2 13 7 16,7 5-34-16,4 10 0 16,12-4-5-16,14 3-17 15,3-4 4-15,3-3-10 16,26-9-16-16,5-3-8 0,5-10-88 16,16-10-25-16,-8-2-196 15,-15-3-364-15</inkml:trace>
  <inkml:trace contextRef="#ctx0" brushRef="#br0" timeOffset="1301">1670 295 1896 0,'0'0'392'0,"0"0"-331"0,0 0 62 16,0 0-11-16,0 0-71 16,0 0-41-16,199 135-120 15,-162-35-176-15,-11-12-218 16,-16 1-1060-16</inkml:trace>
  <inkml:trace contextRef="#ctx0" brushRef="#br0" timeOffset="1442">1572 1452 1627 0,'0'0'564'0,"0"0"-366"15,0 0 4-15,0 0-53 0,0 0-149 16,0 0-100-16,0 0-388 16,-29-59-653-16</inkml:trace>
  <inkml:trace contextRef="#ctx0" brushRef="#br0" timeOffset="1651">1274 291 1713 0,'0'0'301'0,"0"0"-194"0,0 0 8 15,0 0-7-15,0 0-87 16,131 193-21-16,-134-114-309 16,-29-6-1484-16</inkml:trace>
</inkml:ink>
</file>

<file path=ppt/ink/ink7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9:34:03.905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0 2422 0,'0'0'522'0,"0"0"-479"15,0 0-43-15,0 0-91 16,0 0-244-16,0 0-680 0</inkml:trace>
</inkml:ink>
</file>

<file path=ppt/ink/ink7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9:34:04.030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0 1465 0,'0'0'1177'15,"0"0"-928"-15,0 0-209 0,0 0-40 16,0 0-636-16</inkml:trace>
</inkml:ink>
</file>

<file path=ppt/ink/ink7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9:34:01.381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8577 2033 2476 0,'0'0'238'16,"0"0"-238"-16,0 0-152 15,0 0-460-15</inkml:trace>
  <inkml:trace contextRef="#ctx0" brushRef="#br0" timeOffset="-5377">200 22 1676 0,'0'0'275'0,"0"0"-220"16,0 0-24-16,0 0 137 15,0 0-1-15,0 0-17 16,58 142-67-16,-18-64 9 16,5 12 8-16,2 10-13 15,2 8 13-15,-4 7-58 16,1-8-12-16,-4-7 40 15,1-9-70-15,-4-8 20 0,-2-15 13 16,-8-16-15-16,-2-7-17 16,-7-12-1-16,-5-13 0 15,-4-1 18-15,-5-10-18 16,-6-5-29-16,3 0-25 16,-3-4-185-16,0 0-147 15,0 0-432-15</inkml:trace>
  <inkml:trace contextRef="#ctx0" brushRef="#br0" timeOffset="-5015">0 1351 1664 0,'0'0'250'16,"0"0"-190"-16,0 0 76 15,0 0 90-15,0 0-19 16,0 0-67-16,0 0-85 16,29-120 9-16,33 45 17 15,14-11 8-15,12-24 5 16,8-11-85-16,12-9 18 15,5-6-1-15,3 8-26 16,-8 7 16-16,-14 18-16 16,-21 20 0-16,-22 26 18 0,-17 21-18 15,-18 25-27-15,-9 11-48 16,-7 17-255-16,0 23-261 16,-17 1-1040-16</inkml:trace>
  <inkml:trace contextRef="#ctx0" brushRef="#br0" timeOffset="-4093">2033 750 1360 0,'0'0'280'0,"0"0"-153"16,0 0 5-16,0 0-10 15,0 0 33-15,0 0-17 16,0 0-64-16,-98-67-9 0,69 67-9 15,-8 8 16-15,-2 25 23 16,-1 9-46-16,5 13-4 16,5 7 31-16,13 6-31 15,11-1-18-15,6-2-18 16,0-12-8-16,29-8 10 16,18-9-11-16,11-19-53 15,15-11-3-15,6-6-84 16,-2-9-10-16,-1-22 1 15,-10-13 4-15,-13 4 74 16,-15-5 17-16,-11 4 54 16,-15 7 42-16,-4 9 40 15,-5 14 27-15,-3 11-13 0,0 0-33 16,0 29-13 0,0 18-15-16,-3 8 3 0,3 6 0 15,0-3-31-15,12-10-6 16,24-7-1-16,13-15 0 15,7-7-6-15,6-19-6 16,1 0-21-16,-4-16 32 16,-14-18-7-16,-16-6 8 15,-12-6 1-15,-14-2 36 16,-3-2 53-16,-12 3-44 16,-28 6 26-16,-10 5 28 15,-7 10-75-15,-3 10-25 16,4 12-51-16,14 4-114 15,16 0-298-15,9 0-452 0</inkml:trace>
  <inkml:trace contextRef="#ctx0" brushRef="#br0" timeOffset="-3916">2606 632 2013 0,'0'0'339'0,"0"0"-173"16,0 0 32-16,0 0-71 16,181-141-87-16,-57 91-40 15,-16 11-249-15,-11 5-710 0</inkml:trace>
  <inkml:trace contextRef="#ctx0" brushRef="#br0" timeOffset="-2659">3968 257 1650 0,'0'0'271'15,"0"0"-177"-15,0 0 73 16,0 0-13-16,0 0-10 15,0 0-19-15,-42 172-67 16,31-91 34-16,5 1-26 16,0 0-5-16,-2 0 17 15,8 1-77-15,0-6-1 0,0-4 33 16,0-1-32 0,0-11 4-16,0-8-5 0,8-10-1 15,1-9-16-15,2-13-25 16,1-11-22-16,5-10 43 15,5 0-4-15,9-10 4 16,1-23-12-16,10-12 11 16,7-7 16-16,4-10-44 15,9-12-9-15,3-2 20 16,7-7-28-16,4-3 51 16,-5 1-11-16,-1 4 24 15,-11 8-18-15,-16 8 38 16,-17 9-17-16,-17 13 65 15,-9 4-5-15,0 10 8 16,-12 6 1-16,-19 5 5 0,-1 6 32 16,-4 6-92-16,-4 6 2 15,1 0 20-15,4 6-30 16,-2 24 14-16,7 11-20 16,7 12 1-16,8 8 13 15,4 10-14-15,8 6 0 16,3 7 0-16,0 0 7 15,0-2-13-15,0-2 6 16,0-7 0-16,10-8-12 16,-3-13-15-16,2-7-4 15,-6-15 7-15,5-9-39 16,-5-8 35-16,0-13-23 16,0 0 32-16,3-5 4 15,8-24 1-15,2-9-19 16,7-9 21-16,3-4-19 0,7 1-6 15,2 4-3-15,-1 7 32 16,-1 6-10-16,-4 16 15 16,-6 14 3-16,-6 3 12 15,-1 9 17-15,-7 28 27 16,-3 9-29-16,-1 6 0 16,-2 1 23-16,3-3-50 15,3-3 0-15,2-6 17 16,6-8-3-16,5-9-26 15,7-6 12-15,8-12-12 0,8-6-3 16,8 0-34 0,5-18 6-16,7-18 19 15,-2-5-18-15,-7-9 0 0,-11 0 4 16,-11-4 20-16,-11 5-4 16,-14 2 42-16,-5 5-20 15,-4 4 100-15,0 9-9 16,-16 5 22-16,-18 12-23 15,-2 6-29-15,-2 6 19 16,-5 4-74-16,1 23 16 16,5 10 33-16,7 11-37 15,12 5 23-15,7-1-34 16,11 4 1-16,0-6 19 16,11-3-27-16,21-6 0 15,7-8-3-15,13-9 3 0,7-6-8 16,6-16-46-16,8-2 42 15,-2 0-15-15,-5-14-4 16,-7-14-65-16,-16-1 32 16,-10-2-69-16,-10-2-46 15,-17-21-125-15,-6 7-172 16,0 0-576-16</inkml:trace>
  <inkml:trace contextRef="#ctx0" brushRef="#br0" timeOffset="-2445">5229 415 1633 0,'0'0'252'0,"0"0"-122"16,0 0-8-16,0 0 30 16,0 0-53-16,0 0-87 15,173-160-12-15,-131 158-39 16,-5 2-70-16,-8 0-39 15,-6 0-13-15,-7 0-115 16,1 0-41-16,-5 0-189 16</inkml:trace>
  <inkml:trace contextRef="#ctx0" brushRef="#br0" timeOffset="-2297">5674 104 869 0,'0'0'502'16,"0"0"-218"-16,0 0-116 15,0 0-22-15,0 0 8 0,0 0-36 16,0 0-4-1,170-99-72-15,-150 114-14 0,-7 10-10 16,-13 11-18-16,0 8-69 16,-42 28-170-16,-14-14-307 15,-7-6-993-15</inkml:trace>
  <inkml:trace contextRef="#ctx0" brushRef="#br0" timeOffset="-2101">3500 833 2284 0,'0'0'323'0,"0"0"-323"15,0 0 9-15,307-59-19 16,-159 53-13-16,-13 6-556 0</inkml:trace>
  <inkml:trace contextRef="#ctx0" brushRef="#br0" timeOffset="-1112">6489 768 2111 0,'0'0'79'0,"0"0"-79"16,0 0 0-16,0 0 15 16,0 0 149-16,75 201-72 15,-65-140-59-15,-4-4 10 0,0-8-32 16,-6-8 9-16,0-10-11 16,0-14-7-16,0-8 34 15,0-9-35-15,-9 0 42 16,-4-16 6-16,7-19-48 15,3-5 28-15,3-8-29 16,0-5 7-16,3 0-11 16,16 6 4-16,7 12 0 15,5 7-2-15,-3 24-19 16,1 4 20-16,2 8-11 16,-2 30 12-16,1 12 24 15,-1 7-18-15,4 2 1 16,-4-3 11-16,0-6-7 0,1-7-20 15,-4-4 9-15,-6-13 0 16,0-8-2-16,-8-6-23 16,1-5 2-16,1-7 23 15,3 0-26-15,6-16 18 16,5-16-13-16,9-12-9 16,11-13 30-16,9-8-74 15,5-11-22-15,9-9 22 16,2-9 9-16,-5-4-7 15,-5 1 49-15,-15 7 23 16,-19 9 83-16,-12 16 19 16,-17 12 26-16,0 15 0 15,-6 11-27-15,-20 16 44 16,-7 11-57-16,-4 0-61 0,2 18 25 16,-4 25-46-16,5 16 2 15,5 9 26-15,7 8-34 16,2 10 5-16,6-2-5 15,8 3 0-15,0-1-1 16,2-10 1-16,4-7 0 16,0-14-8-16,0-15-8 15,0-13-7-15,0-9-42 16,4-11-31-16,8-7 69 16,11-4-33-16,10-28 50 15,7-12 2-15,6-6-23 16,10 0 18-16,1 2-13 15,6 15 26-15,-4 17 10 0,-3 12-9 16,-7 4 25-16,-13 17 19 16,-10 22-14-16,-3 6 0 15,-4-2-12-15,-5-1-18 16,-2-3 10-16,-1-10-11 16,-2-2-61-16,5-10-46 15,15-11-213-15,1-6-44 16,-4 0-436-16</inkml:trace>
  <inkml:trace contextRef="#ctx0" brushRef="#br0" timeOffset="-391">8433 789 1716 0,'0'0'397'0,"0"0"-223"16,0 0 56-16,0 0 48 15,-193 19-113-15,145 15-77 16,8 7-13-16,7 3-50 16,16 3 19-16,14 1-44 15,3-7 0-15,11-6-12 16,25-5-55-16,7-11-81 16,5-6-18-16,-2-10-84 15,2-3 80-15,-8-3 39 16,-7-22 21-16,-10-6 62 15,-9 1 48-15,-11 4 23 16,-3 11 83-16,0 10 11 0,0 5 8 16,0 0-89-16,0 23-11 15,6 7 31-15,3 2-54 16,8-6-1-16,2-5-1 16,4-6 0-16,8-13 0 15,-6-2-49-15,1 0-2 16,0-23 45-16,-6-15-16 15,3-4 22-15,-7 1-7 16,1 0 1-16,-3 9-2 16,-5 12 8-16,-3 14 0 15,-2 6 24-15,-1 6-18 16,-3 23 50-16,0 11-7 16,0 2-41-16,0-2 4 15,0-3-12-15,-3-9 0 16,-1-7 28-16,-2-9-27 0,3-8 21 15,0-4 26-15,0 0-21 16,3-21-8-16,0-6-19 16,0-8 1-16,6-1-8 15,20-2 13-15,4 3-6 16,2 8 0-16,4 6-12 16,4 12 12-16,-5 9 0 15,7 0 30-15,-2 33 73 16,2 8-20-16,-2 4 4 15,-4 5-12-15,1-3-47 16,-9-3 16-16,-2-8-44 0,-6-7 1 16,0-8-1-1,-10-12 0-15,-3-7-34 0,-1-2-17 16,-6 0-135-16,0-15-283 16,0-6-307-16</inkml:trace>
  <inkml:trace contextRef="#ctx0" brushRef="#br0" timeOffset="-149">8107 709 2032 0,'0'0'310'0,"0"0"-216"16,0 0 35-16,0 0 62 15,0 0-17-15,167-156-100 16,-116 139-55-16,-2 8 16 16,-6 9-35-16,-4 5-50 15,-6 36-88-15,-1 52-194 16,-7-9-280-16,-10-1-1215 0</inkml:trace>
  <inkml:trace contextRef="#ctx0" brushRef="#br0" timeOffset="1080">10414 947 1407 0,'0'0'228'15,"0"0"-136"-15,0 0 26 16,0 0 46-16,0 0 38 15,0 0-81-15,-98-150-41 16,59 140 9-16,-7 3-37 16,-4 7-9-16,-4 0-9 15,3 33-14-15,9 12 39 0,10 10-35 16,15 6 12 0,14 4-14-16,3-6-11 0,20-3-22 15,23-10 8-15,5-18-55 16,8-14-3-16,4-10-19 15,-9-4 20-15,-2-12 42 16,-10-22-16-16,-2-12 34 16,-14-1 0-16,-7 1 9 15,-10 1 78-15,-3 15 7 16,-3 10 0-16,0 14 21 16,0 6-43-16,5 17-23 15,7 36-29-15,2 21 7 16,9 22 23-16,-1 11-49 15,7 15 12-15,5 5 2 16,-3 3-1-16,3 0 26 0,-8-11-38 16,-7-10-2-16,-11-12 24 15,-8-20-24-15,0-18 13 16,-20-15-8-16,-10-15 4 16,-7-17-7-16,-1-12-2 15,-4 0 0-15,-5-24 12 16,1-23-6-16,4-14 0 15,5-19-6-15,15-11-14 16,12-8-11-16,10-9-38 16,10 2-51-16,62-24-56 15,-3 28-204-15,-7 12-424 0</inkml:trace>
  <inkml:trace contextRef="#ctx0" brushRef="#br0" timeOffset="1362">10795 262 1631 0,'0'0'509'0,"0"0"-382"15,0 0-64-15,0 0 105 16,0 0 40-16,0 0-64 15,-17 226-80-15,17-135 18 0,0 7-27 16,3-1-31-16,3-2 18 16,-3-7-41-16,5-12 11 15,1-8-12-15,2-13-81 16,1-3-209-16,-5-18-427 16,-4-11-1220-16</inkml:trace>
  <inkml:trace contextRef="#ctx0" brushRef="#br0" timeOffset="1793">10572 854 1935 0,'0'0'301'0,"0"0"-194"0,0 0-6 16,0 0 102-16,0 0-69 15,0 0-62-15,0 0-45 16,176-71 9-16,-111 62-18 16,2 6 21-16,-5 3-12 15,-7 0-21-15,-13 26-5 16,-5 13 1-16,-11 8-1 16,-10 6 11-16,-2 0-3 15,-8 0-9-15,-6-6 0 16,0-12-11-16,0-5 4 15,0-12-2-15,0-9 9 16,0-7 16-16,0-2-8 0,-6-2 7 16,-5-23 1-16,-2-9-16 15,4-7 0-15,6-4-1 16,-1-5 1-16,4 4-1 16,0 1 1-16,4 8-1 15,18 4-6-15,7 12-50 16,5 6-18-16,2 13-44 15,22 2-102-15,-11 0-246 16,-9 10-443-16</inkml:trace>
  <inkml:trace contextRef="#ctx0" brushRef="#br0" timeOffset="2007">11501 919 1515 0,'0'0'287'0,"0"0"-162"16,0 0 74-16,0 0 33 15,-3 155-73-15,3-110-94 16,0-1 23-16,0-3-88 16,17-9-34-16,8-3-113 15,-2-11-395-15,-3-11-81 0</inkml:trace>
  <inkml:trace contextRef="#ctx0" brushRef="#br0" timeOffset="2169">11537 556 1866 0,'0'0'469'0,"0"0"-413"16,0 0-47-16,0 0 16 15,0 0-25-15,0 0-288 16,46 166-762-16</inkml:trace>
  <inkml:trace contextRef="#ctx0" brushRef="#br0" timeOffset="2345">11445 1746 2125 0,'0'0'545'0,"0"0"-454"16,0 0 36-16,0 0-95 15,0 0-32-15,0 0-279 16,0 0-473-16</inkml:trace>
</inkml:ink>
</file>

<file path=ppt/ink/ink7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9:34:06.118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187 190 1277 0,'0'0'233'16,"0"0"-77"-16,0 0-44 15,0 0 13-15,0 0 42 16,0 0-5-16,0-61-47 15,0 61-75-15,0 0 8 16,0 0-1-16,0 32 32 16,6 22 51-16,-3 20-44 15,1 21-16-15,-4 10 6 16,0 8-76-16,0-3 28 16,0-8-27-16,-7-14 5 0,4-10-4 15,3-23-2 1,0-20-21-16,0-12-20 0,0-19-45 15,0-4-26-15,-3 0-10 16,-3-29-80-16,-7-9-24 16,-1-16 63-16,-1-5 65 15,-2-8 42-15,-6-4-39 16,1-2 19-16,-6-7 31 16,5 0 26-16,7 0 19 15,10 4 31-15,6 2 27 16,0 10 22-16,13 6-20 15,16 6-6-15,5 8 17 16,0 10 34-16,6 7 19 16,2 9-30-16,1 7-12 15,4 6 21-15,5 5-40 0,-1 0 1 16,9 9-14-16,-1 18-3 16,-6 7-7-16,-11 3-12 15,-16 10 6-15,-20 9 13 16,-6 7-35-16,-19 4 53 15,-33 2-38-15,-18 0-10 16,-4-4 2-16,-5-11-10 16,7-13-7-16,13-12 7 15,17-15-9-15,13-7-6 16,15-7-93-16,14 0-128 16,6-9-369-16,20-14-699 0</inkml:trace>
  <inkml:trace contextRef="#ctx0" brushRef="#br0" timeOffset="706">842 198 1923 0,'0'0'474'0,"0"0"-464"16,0 0 54-16,0 0 149 15,9 195-59-15,-1-103-56 16,-5 11-60-16,-3 0 19 16,0-3 8-16,0-3-65 0,0-9 13 15,0-15-7-15,0-17-5 16,0-20 6-16,0-18 2 16,0-15-8-16,-3-3 49 15,0-9-50-15,-2-30 30 16,2-16-30-16,0-13-1 15,3-8 1-15,-3-12-27 16,0-1 27-16,0-2 0 16,3 11-16-16,0 11 16 15,0 23-1-15,0 17-8 16,20 18-4-16,11 11 7 16,9 2 6-16,3 30 19 15,2 11-7-15,1 10-3 16,-4 1-9-16,-5-1 6 15,-7-1-6-15,-4-6 0 0,-3-8 0 16,-7-9 8-16,-4-8-8 16,-1-6-1-16,-5-9-16 15,0-6-1-15,5 0-3 16,6-12-13-16,2-24 4 16,7-10 15-16,0-15-49 15,7-5 20-15,-4-8-1 16,5-2 31-16,-9 3 13 15,-5 12 2-15,-8 18 8 16,-1 15 36-16,-2 20-36 16,2 8 35-16,-2 21-4 15,1 29 26-15,0 19-2 16,0 7-40-16,-7 6 2 0,-3 1 16 16,0-7-41-16,0-2-1 15,0-10 17-15,0-10-10 16,0-8-7-16,0-10-4 15,0-7-17-15,0-8-63 16,0-6-192-16,6-7-210 16,5-8 140-16,1 0-535 0</inkml:trace>
  <inkml:trace contextRef="#ctx0" brushRef="#br0" timeOffset="1156">1907 351 1038 0,'0'0'841'0,"0"0"-662"16,0 0-57-16,0 0 113 15,0 0 23-15,19 154-61 16,-16-69-45-16,-3 7-86 16,3 3 16-16,0-10-34 15,3-9-19-15,2-11-2 16,-5-12-26-16,3-14 14 15,-3-13-9-15,-3-12 15 16,0-8-21-16,0-6 2 16,0 0 10-16,0-23-12 15,-9-15-31-15,-5-12 7 0,2-15 3 16,2-8-37-16,-4-11 10 16,5-6 18-16,-5-10-2 15,2-4-2-15,-2 4 0 16,8 11 29-16,3 25-7 15,3 16 8-15,0 25 4 16,23 14 10-16,12 9 19 16,12 0 27-16,5 6-21 15,7 9-20-15,6-4 16 16,1-4-31-16,2-7 9 16,-1 0-9-16,-10 0-17 15,-10 0-64-15,-21 0-249 16,-20 0-353-16,-6 0-1271 0</inkml:trace>
  <inkml:trace contextRef="#ctx0" brushRef="#br0" timeOffset="1368">1907 578 1618 0,'0'0'768'0,"0"0"-637"16,0 0-103-16,0 0 115 16,0 0 29-16,0 0-72 15,0 0-54-15,221 6-46 16,-139-6-61-16,-16 4-244 0,-21 10-590 16</inkml:trace>
  <inkml:trace contextRef="#ctx0" brushRef="#br0" timeOffset="1929">242 1581 1520 0,'0'0'302'16,"0"0"-173"-16,0 0 72 16,0 0 105-16,0 0-128 15,0 0-66-15,0 0-49 16,5-19 40-16,20 19 27 0,7 0-45 16,15-2 1-1,5 2-7-15,13 0-39 0,14 0 32 16,9 0-33-16,11 0-9 15,12 0-13-15,7 0-2 16,10 0 3-16,6 0 21 16,1 0-39-16,-2 0 10 15,-2-6-9-15,-6-3 0 16,-18 0-1-16,-14 0 2 16,-22 3-2-16,-22 3 0 15,-16 3-41-15,-19 0 4 16,-11 0-65-16,-3 0-37 15,-20 30-167-15,-16 3-427 16,-4-10-762-16</inkml:trace>
  <inkml:trace contextRef="#ctx0" brushRef="#br0" timeOffset="2816">3006 700 2087 0,'0'0'137'15,"0"0"-137"-15,0 0-251 16,0 0 92-16,0 0-364 0</inkml:trace>
  <inkml:trace contextRef="#ctx0" brushRef="#br0" timeOffset="2959">2947 1298 2257 0,'0'0'361'0,"0"0"-242"16,0 0-117-16,0 0-2 16,0 0-252-16,0 0-1901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6:02:15.919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32 159 1950 0,'0'0'327'0,"0"0"-259"16,0 0 90-16,0 0 112 16,0 0-109-16,0 0-95 15,170-153-33-15,-123 153-8 16,-9 2 19-16,-5 28-17 0,-16 15-2 16,-17 9 8-1,0 9 3-15,-33 8 2 0,-22 5-38 16,-4-2-45-16,-20 17-160 15,17-20-514-15,13-15-1436 0</inkml:trace>
</inkml:ink>
</file>

<file path=ppt/ink/ink7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9:34:24.485"/>
    </inkml:context>
    <inkml:brush xml:id="br0">
      <inkml:brushProperty name="width" value="0.07938" units="cm"/>
      <inkml:brushProperty name="height" value="0.07938" units="cm"/>
      <inkml:brushProperty name="color" value="#00B050"/>
      <inkml:brushProperty name="fitToCurve" value="1"/>
    </inkml:brush>
  </inkml:definitions>
  <inkml:trace contextRef="#ctx0" brushRef="#br0">426 300 1388 0,'0'0'382'0,"0"0"-211"16,0 0-142-16,0 0 122 0,0 0 100 16,0 0-98-16,0-37-32 15,0 31-57-15,0-3 19 16,3 1 47-16,3-8-68 15,-6 2 15-15,0-1 18 16,0-3-46-16,-9 3 10 16,-21-2-25-16,-10 2-20 15,-5 7 14-15,-4 4-22 16,-4 4-6-16,1 0 0 16,7 10 12-16,5 11-21 15,10 5 9-15,7 0 0 16,11 7-14-16,9 2 14 15,3 5-16-15,0 5 10 0,15 2-24 16,19 1 9 0,5 2-6-16,7-4 3 0,2 2 15 15,5-6-31-15,-1-2 0 16,-2-4 39-16,-7-4-16 16,-14-6 11-16,-10-4 6 15,-13-5 0-15,-6-2 3 16,-3-4 9-16,-36 4-12 15,-10 0 34-15,-10-1-34 16,-3-2 27-16,3-6-27 16,10-6 1-16,9 0 11 15,15 0-12-15,14 0-75 16,11-12-228-16,27-8-441 16,8-4-731-16</inkml:trace>
  <inkml:trace contextRef="#ctx0" brushRef="#br0" timeOffset="420">707 331 1896 0,'0'0'381'16,"0"0"-313"-16,0 0 70 15,0 0 133-15,0 0-106 16,29 220-84-16,-21-143-23 15,1 3-50-15,-2-10 23 16,-1-8-25-16,-3-9-6 0,1-17 8 16,-1-16-8-16,-3-11-21 15,0-9 15-15,0-6-54 16,0-30-61-16,0-13 7 16,-7-16 64-16,-2-11 44 15,-4-6-26-15,2-11 32 16,-1 5 3-16,-2 3 5 15,8 11 2-15,3 15 5 16,3 21 8-16,3 12 9 16,34 15-26-16,11 10-6 15,15 1 48-15,8 0-27 16,11 6 10-16,3 2-31 16,3 2 0-16,2-10-1 15,-13 0-12-15,-10 0-124 0,-19 0-133 16,-19 2-211-16,-18 1-831 0</inkml:trace>
  <inkml:trace contextRef="#ctx0" brushRef="#br0" timeOffset="619">979 481 1713 0,'0'0'329'0,"0"0"-241"16,0 0 57-16,0 0-49 16,0 0-43-16,187 0-53 15,-122 0-22-15,0 20-126 0,-19-3-124 16,-16 5-711-16</inkml:trace>
  <inkml:trace contextRef="#ctx0" brushRef="#br0" timeOffset="817">786 838 1809 0,'0'0'495'16,"0"0"-455"-16,0 0 55 15,0 0 78-15,0 0-90 16,0 0-37-16,179 26-46 0,-106-14-43 15,38 0-85-15,-15-7-435 16,-16-5-1055-16</inkml:trace>
  <inkml:trace contextRef="#ctx0" brushRef="#br0" timeOffset="1163">1735 679 1629 0,'0'0'386'15,"0"0"-296"1,0 0-23-16,0 0 92 0,111-178 25 16,-77 122-30-16,-2-3-74 15,-5 0 32-15,-4 7 26 16,-11 4-35-16,-2 16 21 15,-7 14-76-15,-3 11-9 16,0 7 9-16,0 11-47 16,4 26 28-16,-1 14-28 15,0 13 19-15,4 7 10 16,-1 0-30-16,5-1-9 16,-2-7 3-16,8-8-48 15,5-5-61-15,15-2-174 0,-8-13-439 16,0-14-213-16</inkml:trace>
  <inkml:trace contextRef="#ctx0" brushRef="#br0" timeOffset="1538">2770 0 2174 0,'0'0'535'16,"0"0"-415"-16,0 0 43 16,0 0-9-16,-199 105-34 15,123-33-16-15,4 14-77 16,10 3-1-16,17-2 11 0,20-4-25 16,25-9-12-16,0-7-12 15,50-9-40-15,16-12 19 16,19-14-69-16,6-17 62 15,-3-15-32-15,-12 0-15 16,-20-12 54-16,-27-17 17 16,-23-6 16-16,-6-1 61 15,-26 1-39-15,-29 6 26 16,-14 1 6-16,-9 14-54 16,-1 11-42-16,14 3-37 15,15 0-87-15,35 29-103 16,15 1-411-16,0-9-1195 0</inkml:trace>
  <inkml:trace contextRef="#ctx0" brushRef="#br0" timeOffset="1929">3549 242 1839 0,'0'0'678'16,"0"0"-596"-16,0 0 45 16,0 0 187-16,0 0-99 15,0 0-97-15,0 0-89 0,-164-49-19 16,129 98-10-16,4 13-11 16,12 12 11-16,13 2 5 15,6 1-5-15,10-6-6 16,33-10-17-16,11-11-30 15,12-17 2-15,7-14-2 16,-5-19 7-16,-3 0 40 16,-12-31-24-16,-18-18 30 15,-12-16 11-15,-15-12 14 16,-8-3 37-16,-11-5-46 16,-28 7 8-16,-7 9 3 15,-3 15-27-15,7 22-33 16,16 21-66-16,22 16-225 0,4 31-474 15,0 3-1142-15</inkml:trace>
  <inkml:trace contextRef="#ctx0" brushRef="#br0" timeOffset="2319">4650 112 2259 0,'0'0'331'0,"0"0"-168"15,0 0 112-15,0 0-22 16,0 0-146-16,-178-100-51 16,126 100-26-16,-1 24-17 0,2 20 2 15,-2 18-13 1,10 10 7-16,7 3-2 0,17 5-6 15,12 0-1-15,7-1 0 16,10-5-15-16,33-9-15 16,19-12-27-16,10-15 20 15,6-18-30-15,1-13-31 16,-10-7 59-16,-15-12 38 16,-20-23-14-16,-20-7 15 15,-14-2 30-15,-23 2 13 16,-33 6 32-16,-17 13-53 15,-8 15-22-15,-24 16-64 0,23 28-252 16,17-1-590-16</inkml:trace>
  <inkml:trace contextRef="#ctx0" brushRef="#br0" timeOffset="3506">1939 1675 1510 0,'0'0'281'0,"0"0"-211"16,0 0-23-16,0 0 50 0,0 0 44 15,0 0-26 1,0 0-62-16,29-45-13 0,0 25 24 16,7-13-29-16,0-6 16 15,4-2-23-15,-8-2 6 16,-5-2 41-16,-4 7-39 16,-8 4 16-16,-4 13 27 15,-8 5-1-15,-3 13 4 16,0 3-28-16,0 0-32 15,0 27 3-15,0 20-23 16,0 15-2-16,0 8 16 16,0 4-10-16,0 0-12 0,0-9 3 15,0-10-50 1,0-4-60-16,6 5-103 0,8-18-98 16,-5-12-183-16</inkml:trace>
  <inkml:trace contextRef="#ctx0" brushRef="#br0" timeOffset="3851">2636 1374 1472 0,'0'0'704'0,"0"0"-549"16,0 0-41-16,0 0 108 15,0 0-30-15,-173 145-62 0,142-87-55 16,12 4-65-16,13-6 10 16,6-1-16-16,0-3 2 15,36-9-12-15,10-10-36 16,8-13-34-16,9-17-21 16,-4-3 25-16,-3-14 59 15,-10-28-15-15,-10-11 28 16,-19-11 46-16,-14-6-19 15,-3-4 34-15,-8-1 13 16,-24 7-55-16,-4 12-19 16,-1 18-22-16,9 24-158 15,11 14-281-15,8 0-597 0</inkml:trace>
  <inkml:trace contextRef="#ctx0" brushRef="#br0" timeOffset="4103">3330 1218 2029 0,'0'0'388'16,"0"0"-230"-16,0 0 65 15,0 0 9-15,0 0-75 16,-68 229-122-16,25-138-7 15,-4 4 11-15,2 0-39 16,2-10 0-16,11-3-46 16,12-8-91-16,10 0-202 0,10-21-466 15,0-21-1066-15</inkml:trace>
  <inkml:trace contextRef="#ctx0" brushRef="#br0" timeOffset="4436">3614 1666 1861 0,'0'0'306'0,"0"0"-199"16,0 0 81-16,0 0 25 0,175-190-4 15,-143 147-135-15,-2 4 1 16,-12 10 19-16,-7 6-8 15,-5 10-8-15,-6 8-35 16,0 5 27-16,0 0 8 16,0 13-76-16,-9 27-1 15,-5 13 0-15,-6 17 6 16,1 7-7-16,-1 5-20 16,0-1 20-16,5-6 21 15,1-6-21-15,5-8-57 16,5-8-39-16,4-6-99 15,0-2-264-15,0-13-150 16,7-10-390-16</inkml:trace>
  <inkml:trace contextRef="#ctx0" brushRef="#br0" timeOffset="4823">4718 1226 2036 0,'0'0'360'15,"0"0"-231"-15,0 0 14 16,0 0 129-16,0 0-76 16,0 0-136-16,-99 174-17 15,48-71 23-15,-12 12-33 16,-2 4 10-16,6-5 10 16,6-8-53-16,10-12 12 15,11-17-11-15,13-15-2 16,2-12-20-16,11-16-48 15,3-16-49-15,3-15-126 16,3-3-282-16,17 0-79 0</inkml:trace>
  <inkml:trace contextRef="#ctx0" brushRef="#br0" timeOffset="5149">4865 1415 2027 0,'0'0'364'0,"0"0"-259"15,0 0 63-15,0 0 99 16,0 0-122-16,184-68-94 0,-141 68 21 16,-5 9-19-1,-5 24 2-15,-10 11 24 0,-20 11-52 16,-3 13 27-16,-20 9-37 15,-25 2-1-15,-12 1-17 16,6-9 1-16,5-12 0 16,13-12-20-16,13-11 17 15,14-14-13-15,6-4-1 16,0-6-70-16,33-6 13 16,16-6-138-16,50 0-255 15,-14-12-148-15,-3-8-1275 0</inkml:trace>
  <inkml:trace contextRef="#ctx0" brushRef="#br0" timeOffset="5428">5477 1421 1839 0,'0'0'656'0,"0"0"-527"16,0 0-44-16,0 0 99 15,0 0-2-15,0 0-102 16,168-74-41-16,-123 92 40 16,-8 23-37-16,-18 18 12 15,-19 12 31-15,0 17-52 16,-42 6 18-16,-14-1-51 16,-1-9 10-16,12-19 38 0,22-15-48 15,23-21-13-15,62-20-5 16,165-20-86-16,-9-31-189 15,22-19-1201-15</inkml:trace>
</inkml:ink>
</file>

<file path=ppt/ink/ink7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9:37:25.979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540 268 1600 0,'0'0'241'0,"0"0"-218"15,0 0 27-15,0 0 104 16,0 0 17-16,0 0 9 15,-98-144-53-15,65 126-57 16,1 0 79-16,-4 3-76 0,-4 9 1 16,1 4 27-16,-1 2-89 15,-5 6 44-15,2 29-26 16,1 20-6-16,5 21 65 16,11 17-82-16,7 13-1 15,12 9 60-15,7 0-60 16,0-5 12-16,20-8-18 15,12-14 0-15,14-8 16 16,13-16-16-16,11-16 0 16,10-18 17-16,7-21-17 0,4-9-13 15,0-22 12 1,-9-34 2-16,-9-20-16 16,-21-15 15-16,-24-15 0 0,-20-12 42 15,-8-6-41 1,-36-3 28-16,-27 4-3 0,-13 11-25 15,-4 19 58-15,1 22-47 16,14 23-12-16,11 24 17 16,20 18-17-16,14 6-11 15,20 13-89-15,3 53-134 16,32-1-393-16,-2-8-864 0</inkml:trace>
  <inkml:trace contextRef="#ctx0" brushRef="#br0" timeOffset="1910">1323 905 1661 0,'0'0'366'16,"0"0"-258"-16,0 0-14 15,0 0 100-15,0 0-27 0,0 0 1 16,0 0-108 0,20 76 6-16,-20-38 43 0,0 1-44 15,0 5-5-15,-14 0-58 16,-16 2 5-16,-2 0-7 16,-1-5-31-16,4-6-177 15,9-12-280-15,11-14-468 0</inkml:trace>
  <inkml:trace contextRef="#ctx0" brushRef="#br0" timeOffset="2298">1837 641 2111 0,'0'0'309'0,"0"0"-205"16,0 0 27-16,0 0 94 15,0 0-135-15,153-170-51 16,-117 124 20-16,-7-6-38 16,-5 6-18-16,-5 6 47 15,-9 1-14-15,-4 13 19 16,-6 7-16-16,0 13-1 15,0 6 63-15,0 0-101 16,0 32 15-16,0 30 20 0,0 24-17 16,0 14-8-16,0 15-4 15,0-3-1-15,0-3 34 16,0-11-39-16,0-17-15 16,3-10 15-16,11-18-61 15,-3-8-101-15,1-18-349 16,-6-10-249-16,-1-14-1159 0</inkml:trace>
  <inkml:trace contextRef="#ctx0" brushRef="#br0" timeOffset="2532">2613 992 1692 0,'0'0'342'0,"0"0"-113"16,0 0 59-16,0 0 16 16,75 169-119-16,-68-131-58 15,-7-3-5-15,0 1-103 16,-3-1-10-16,-20-3-9 16,-5 1-85-16,3-7-110 15,2-5-305-15,9-12-306 0</inkml:trace>
  <inkml:trace contextRef="#ctx0" brushRef="#br0" timeOffset="2928">3165 250 1964 0,'0'0'503'0,"0"0"-440"16,0 0 68-16,0 0 109 16,221-34-79-16,-150 34 1 15,8 6-126-15,-5 22 2 16,-11 13 32-16,-16 7-42 0,-21 14 22 16,-23 5-40-1,-3 10 5-15,-37 7 36 0,-18-1-51 16,-14 0 0-16,0-6 24 15,4-9-16-15,9-10-13 16,13-15 5-16,20-15 0 16,14-10 12-16,9-6-12 15,0-3 0-15,23-2-10 16,17-3 10-16,8 0 0 16,8-4-9-16,7 3 9 15,5-3-21-15,3 2-72 16,34 4-109-16,-15 3-249 15,-16-6-387-15</inkml:trace>
  <inkml:trace contextRef="#ctx0" brushRef="#br0" timeOffset="3178">4400 966 2268 0,'0'0'328'16,"0"0"-223"-16,0 0 191 16,0 0-98-16,0 0-29 15,122 162-25-15,-97-110-105 16,-8 0-11-16,-14 3-17 16,-3 2 1-16,0-1-12 15,-26-6-68-15,-4-3-68 16,-2-8-131-16,9-13-568 0,7-12-1118 0</inkml:trace>
  <inkml:trace contextRef="#ctx0" brushRef="#br0" timeOffset="3679">5029 177 2350 0,'0'0'545'0,"0"0"-515"0,0 0 94 16,0 0 98-1,0 0-115-15,212-133-63 0,-152 133-22 16,-1 0-16-16,-1 29 65 16,-5 16-70-16,-11 5-1 15,-13 8 42-15,-18 3-30 16,-11 0-12-16,0-2 0 15,-34-6 0-15,-5-10 21 16,-1-4-21-16,5-16 0 16,5-5 21-16,10-12-15 15,11-3-12-15,6-3 2 16,3 0 4-16,0 0-15 16,17 0 1-16,18 0 14 15,10 3 11-15,12 12-1 16,2 8-20-16,9 10-1 0,5 7 11 15,-5 13 27-15,-5 1-27 16,-18 3 0-16,-19 1 51 16,-26 3-50-16,0 0 14 15,-52-5-15-15,-21-7 0 16,-15-5 54-16,-6-15-52 16,-1-11-2-16,6-11 28 15,4-7-28-15,13 0-1 16,-6-21-155-16,16-10-406 15,12-3-2242-15</inkml:trace>
</inkml:ink>
</file>

<file path=ppt/ink/ink7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9:37:35.274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258 137 97 0,'0'0'945'0,"0"0"-817"16,0 0-36-16,0 0 85 15,0 0 3-15,0 0-78 16,0 0-26-16,30-29-16 15,-27 21 62-15,-3-5 23 16,0 4 35-16,0 1-11 0,0-2-51 16,-3 4-14-16,-10-1-29 15,-7 5-11-15,0 2 27 16,-6 0-90-16,0 2 50 16,-7 23-5-16,4 9-13 15,-4 9 7-15,7 13-38 16,3 6 38-16,6 9 40 15,5-1-79-15,8 4 21 16,4-4 5-16,0-5-18 16,4-2-1-16,16-10-8 15,9-6 0-15,7-3-9 16,4-8 19-16,8-7-10 16,9-6 0-16,3-8 0 15,7-13 0-15,1-2-36 0,-2-2 36 16,-7-28-31-16,-4-7 20 15,-13-15 11-15,-5-6 14 16,-18-10-13-16,-16-9 9 16,-3-7 25-16,-22-9-13 15,-24-1 65-15,-16 4-81 16,0 8 25-16,-4 13 17 16,7 19-28-16,7 20-20 15,5 18-9-15,9 24-75 16,8 27-79-16,10 9-678 0</inkml:trace>
</inkml:ink>
</file>

<file path=ppt/ink/ink7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9:37:34.365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272 0 1733 0,'0'0'302'16,"0"0"-210"-16,0 0-92 15,0 0 176-15,0 0 22 16,0 0-147-16,30 0 41 16,-10 25 17-16,6 9-33 15,6 14 84-15,4 4-87 16,7 13 11-16,2 2 3 16,1 4-78-16,-4-1 35 15,1-7-23-15,-7-7-15 16,-2-5 29-16,-5-8-33 15,-7-7 14-15,-5-7-10 16,-3-3 3-16,-8-2-18 16,0 0-16-16,-6-3-101 0,0-4-104 15,0 9-253-15,-9-8-150 16,-11-3-1146-16</inkml:trace>
  <inkml:trace contextRef="#ctx0" brushRef="#br0" timeOffset="9">0 1001 1842 0,'0'0'338'0,"0"0"-235"0,0 0-33 16,0 0 124-16,0 0-44 16,0 0-12-16,0 0-37 15,204-205-8-15,-113 132 25 16,11-7-64-16,2-6-9 16,7 1-16-16,2-3-28 15,-6 1 12-15,-9 14-2 16,-16 8-7-16,-23 21-2 15,-20 15 4-15,-19 14-12 16,-14 9 3-16,-6 6-72 16,-9 27-101-16,-24 11-439 15,1 6-533-15</inkml:trace>
</inkml:ink>
</file>

<file path=ppt/ink/ink7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9:37:37.886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0 599 1558 0,'0'0'245'15,"0"0"-135"-15,0 0 132 16,0 0-10-16,0 0-112 15,0 0-62-15,3-24-16 16,6 19 49-16,5-3-90 16,9-5 41-16,3-8 33 15,7-6-68-15,2-2 24 16,1-9-31-16,7-6 0 16,-4-3 14-16,1-3-13 0,-4-2-1 15,-7 4 39-15,-6 4-27 16,-6 5 55-16,-5 5-25 15,-8 3 13-15,-1 10 50 16,0 8-76-16,-3 6-1 16,0 3 47-16,0 4-59 15,0 0 7-15,0 0-23 16,0 19 0-16,0 19 14 16,0 18-14-16,0 14 0 15,0 7 13-15,0 3 4 16,3-1-22-16,0-1 5 15,-3-12 0-15,0-2 38 16,0-10-38-16,0-7 0 0,0-8 9 16,0-9 1-1,0-7-20-15,0-5 5 0,0-9-10 16,0 0 3-16,0-8-115 16,0 6-74-16,0-7-148 15,0 4-367-15,0-4-1182 0</inkml:trace>
</inkml:ink>
</file>

<file path=ppt/ink/ink7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9:37:39.344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200 196 1655 0,'0'0'340'16,"0"0"-185"-16,0 0 101 0,0 0-81 15,0 0 9-15,0 0-49 16,-13-152-109-16,38 132 23 15,12 8-17-15,5 3-22 16,4 9 39-16,4 0-49 16,-4 9 0-16,-4 23-6 15,-13 15 29-15,-12 12-23 16,-17 10 0-16,0 10 0 16,-23 9 30-16,-30 1-30 15,-8-4 0-15,-9-5 57 16,-4-13-15-16,4-10 35 15,5-16-25-15,13-11-9 16,16-13 64-16,13-11-106 0,14-6 29 16,9 0 23-16,0 0-38 15,15 0-16-15,27 0 1 16,18-9 0-16,5 0 33 16,11 0-33-16,-5 7 0 15,5 2-10-15,-4 0 34 16,-3 0-33-16,-3 8 9 15,-12 7 0-15,-8-1 23 16,-13 1-23-16,-7-4 0 16,-9 2-17-16,-11-1-4 15,2 0-87-15,-8 0-190 16,0-10-768-16</inkml:trace>
</inkml:ink>
</file>

<file path=ppt/ink/ink7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9:37:40.476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101 145 1579 0,'0'0'296'15,"0"0"-239"-15,0 0 81 16,0 0 92-16,0 0-118 16,0 0-54-16,0 0-6 0,147-137-19 15,-94 137 50 1,-1 0-77-16,1 11-6 0,-11 20 18 15,-10 7 6-15,-15 10-20 16,-17 1-4-16,0 7 0 16,-17-6 27-16,-18-3-11 15,-7-8-5-15,-1-10 101 16,7-8-38-16,2-10 25 16,12-5-35-16,6-3-23 15,9-3 68-15,4 0-109 16,3 0 26-16,0 0 1 15,10 0-12-15,19-7-30 16,8 5 10-16,8 2 5 16,7 0-1-16,4 27 1 15,6 11 0-15,1 8-9 0,-4 8 22 16,-4 3-26-16,-13 4 8 16,-12 2 5-16,-17-5-19 15,-13-2 19-15,-3-6 0 16,-40-9 57-16,-12-8-42 15,-15-7 65-15,-7-8-23 16,-13-9-19-16,2-6 59 16,3-3-97-16,3 0 0 15,17 0-1-15,0-3-102 16,22-3-180-16,14-7-1164 0</inkml:trace>
</inkml:ink>
</file>

<file path=ppt/ink/ink7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9:37:41.627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296 378 1007 0,'0'0'231'0,"0"0"-58"15,0 0 97-15,0 0-86 16,0 0 24-16,0 0 18 16,6-48-102-16,-3 48 6 0,8 39 42 15,-2 14 18-15,1 20-18 16,-7 17-108-16,-3 9 11 15,0 5 11-15,0 2-64 16,-3-8 12-16,-10-6-28 16,7-8 2-16,-2-11 16 15,5-20-24-15,3-8-14 16,0-16-10-16,0-9-140 16,3-20-192-16,8 0-326 15,-8 0-314-15</inkml:trace>
  <inkml:trace contextRef="#ctx0" brushRef="#br0" timeOffset="381">7 566 1669 0,'0'0'269'16,"0"0"-46"-16,0 0 2 15,-6-153-10-15,6 103 6 16,17-5-79-16,12 3-61 16,13 0 52-16,7 5-82 15,7 6-5-15,13 3 1 16,6 5-41-16,11 15 7 0,2 0 3 16,3 16-16-16,-5 2 30 15,-8 8-30-15,-8 24 0 16,-16 7 12-16,-8 8-12 15,-13 5 0-15,-16 9 0 16,-17 4 7-16,-3 0-4 16,-47 1 12-16,-19-1-15 15,-13-6 20-15,-9-8-14 16,2-18-6-16,17-13 0 16,21-14-32-16,37-6-41 15,14-26-426-15,0-11-1447 0</inkml:trace>
</inkml:ink>
</file>

<file path=ppt/ink/ink7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9:38:05.247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1061 475 1172 0,'0'0'303'16,"0"0"-165"-16,0 0 12 0,0 0 21 16,-39-33-49-16,25 24 13 15,2 5 40-15,1-3-40 16,5 1-6-16,3 4-36 16,-1 2-5-16,4-4 55 15,0 4-110-15,0 0-15 16,0 0 31-16,0 0-49 15,16 0 6-15,10 0-6 16,11 0 0-16,-1 0 24 16,3 0-24-16,1 0 0 15,-2 0 0-15,1 0 6 16,-2 0-12-16,-8 0-3 16,-2 0 9-16,-12 0-15 15,-1 0 15-15,-11 4-5 0,-3-2-2 16,0 3 14-1,0-4-14-15,-12 6 0 0,-11-7 7 16,-7 0-17-16,-2 0 17 16,-5 0-6-16,-2 0-1 15,-1 0 7-15,4 0 0 16,1 0-20-16,2 0 20 16,4 0 9-16,3 0-9 15,2 0 0-15,8 0-6 16,3 0 8-16,-1 9-4 15,5 2-5-15,3 1 7 16,-2 6 18-16,5-1-18 16,3 2 0-16,0 6 15 0,0-2-9 15,0 1-3-15,0 0-3 16,0-3 0-16,0-10 41 16,0 2-41-16,0-2 0 15,0-5 8-15,0 0-8 16,0 0 0-16,0 0-8 15,3-6 8-15,0 0 24 16,8 0-24-16,3 0 0 16,-2 0 2-16,7 0 4 15,4 0-12-15,3 2-2 16,4 2 8-16,2 5 21 16,-1 1-21-16,-2 6 0 15,-4 2 0-15,0 7 1 16,-7-3-2-16,-1 4-9 0,-4 0 10 15,-10 1 16-15,0-1-15 16,-3 0-1-16,0-1 1 16,-9 2 0-16,-14-14 3 15,-7 2-4-15,1-3 0 16,-4-2 38-16,1-8-20 16,-5-2-11-16,4 0 13 15,4 0-7-15,0 0 13 16,7 0-11-16,2 0-6 15,6 0 34-15,5 0-43 16,1 0 0-16,5 0 0 16,3 0 1-16,-3 0-1 15,3 0-14-15,0 0-16 0,0 0-10 16,0 6-200-16,10 21-69 16,6-1-351-16,-2-5-942 0</inkml:trace>
  <inkml:trace contextRef="#ctx0" brushRef="#br0" timeOffset="414">609 1380 1523 0,'0'0'311'0,"0"0"-253"16,0 0 149-16,0 0 4 16,0 0-95-16,0 0-49 15,0 0-26-15,-23-9 63 16,49 9 29-16,7 0-76 15,7 0 26-15,8 0 0 16,8 0-37-16,2 0 36 16,9 3-68-16,1 3 22 15,1-6-23-15,-1 0-5 0,-6 0-9 16,-3 0 1 0,-5 0 0-16,-9 0-17 0,-13 0 17 15,-2 0-31-15,-13 0-40 16,-14 0-171-16,-3 9-299 15,0 6-329-15</inkml:trace>
  <inkml:trace contextRef="#ctx0" brushRef="#br0" timeOffset="1058">988 1873 1438 0,'0'0'317'0,"0"0"-252"16,0 0 24-16,0 0 140 15,0 0-49-15,0 0-26 16,0 0-76-16,-42-74 39 16,30 68-17-16,-8 0-66 15,-3 6 2-15,-4 0-12 16,-5 0-24-16,-2 0 43 0,3 6-41 16,-3 20-2-16,5 1 15 15,-1 4-5-15,7 8-10 16,0 8 15-16,7 1-7 15,3 4 35-15,3 5-29 16,4 2-14-16,3 0 31 16,3-3-22-16,0-4-5 15,0-1-4-15,9-11 0 16,11-1-6-16,2-1 7 16,4-11-1-16,2-6 0 15,3-10-9-15,3-5 9 16,-2-3-42-16,4-3-18 15,-2 0 58-15,-3-20-43 0,-5-1 38 16,-1-6-6 0,-16-5 23-16,-6 8-16 0,-3 1 6 15,-6 5 0-15,-25 4 56 16,-4 8-56-16,-10 6 0 16,-5 0-2-16,-2 0 1 15,2 6-5-15,1 8-3 16,13 1-31-16,10-3 38 15,12 0-114-15,14-4-114 16,0-2-233-16,20 0-327 0</inkml:trace>
  <inkml:trace contextRef="#ctx0" brushRef="#br0" timeOffset="1697">1529 534 1582 0,'0'0'255'16,"0"0"-167"-16,0 0 17 0,0 0 81 15,0 0 24 1,0 0-133-16,0 0-27 0,82 103 76 15,-43-41-56-15,1 18-3 16,2 11 1-16,-4 19-16 16,2 1 50-16,-10 10-95 15,-7 6-7-15,-3 5 60 16,-11-4-47-16,-9 1 19 16,0-11-32-16,0-1 0 15,-20-12 49-15,-12-6-49 16,-7-11 0-16,-4-5 7 15,1-22 2-15,2-4-18 16,7-22-28-16,4-6-71 0,6-8-177 16,10-15-568-16</inkml:trace>
  <inkml:trace contextRef="#ctx0" brushRef="#br0" timeOffset="2351">438 561 1086 0,'0'0'348'0,"0"0"-129"16,0 0-149-16,0 0 28 16,0 0 46-16,0 0-52 15,0 0-16-15,-209 103 6 16,163-29 20-16,1 24 41 16,-5 39-55-16,7 55-2 15,14 43 10-15,13 16-57 16,16-12 28-16,6-27-28 15,27-41-8-15,4-27 27 0,-6-35-56 16,0-27-2-16,1-11 18 16,10-3-18-16,17 9-29 15,46-6-118-15,-14-18-312 16,-9-26-356-16</inkml:trace>
  <inkml:trace contextRef="#ctx0" brushRef="#br0" timeOffset="3313">1903 128 1224 0,'0'0'268'0,"0"0"-105"15,0 0-51-15,0 0 14 16,0 0 35-16,0 0-71 16,0 0-37-16,48-118 30 15,-19 112-60-15,4 3 10 16,7 3-24-16,-8 0 0 16,1 0 19-16,-7 16-27 15,-9 1-1-15,-11 9 12 16,-6 4 2-16,0-1-13 15,-12 4-1-15,-16-4 0 0,2-5 44 16,4-3-30-16,2-8 32 16,3-3 18-16,8-5-55 15,6-5 38-15,0 3-32 16,3-3-14-16,0 0 1 16,0 3 8-16,0 0-10 15,15 6 0-15,5 4 6 16,7-5-13-16,2 7 1 15,3 2 6-15,-2 3 0 16,-1 4 18-16,-1 0-18 16,-10-1 0-16,-4 1 3 15,-11-1-4-15,-3 1 1 16,0 0 0-16,-29 3 66 0,-8-6-26 16,-5-1 26-1,-1-2 10-15,1-7-46 0,2 1 7 16,8 0-34-16,2-12 5 15,10 5-16-15,17-1-92 16,3-2-378-16,0-2-1771 0</inkml:trace>
</inkml:ink>
</file>

<file path=ppt/ink/ink7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9:38:28.811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1804 1145 1126 0,'0'0'249'15,"0"0"-104"-15,0 0 11 16,0 0 0-16,0 0-27 16,0 0-11-16,-34-12 21 15,28 9-37-15,3 3-20 16,3-3 20-16,0 3-68 16,0 0 6-16,0-4 23 15,0 4-56-15,0-2 13 16,0 2-20-16,3-12 0 15,11 5 6-15,4-9 3 0,6-5-9 16,-1-5 0 0,0-3-8-16,0-5 7 0,-4 0-10 15,-2-3 11-15,-5 0-26 16,5 1 38-16,-3-2-12 16,-2 2 2-16,-2 7 7 15,-1 2-11-15,-2 7 2 16,-3 6 0-16,-1 8 45 15,-3 0-44-15,0 6 40 16,0 0 23-16,0 0-54 16,0 6 7-16,0 21-16 15,0 13-1-15,-3 6 65 16,-8 15-57-16,5 0-8 0,0 1 9 16,-1-3 15-1,1-3-36-15,3-3 12 0,-5 0 0 16,2-12-15-16,3 4-21 15,3-10-37-15,0 15-106 16,0-10-304-16,0-6-129 0</inkml:trace>
  <inkml:trace contextRef="#ctx0" brushRef="#br0" timeOffset="402">1643 1561 1458 0,'0'0'256'0,"0"0"-119"16,0 0-75-16,0 0 118 15,0 0 13-15,0 0-123 16,0 0-8-16,-13-12 17 16,32 9-8-16,0 0 41 15,9 3-81-15,-2-3 11 16,2 3 28-16,6 0-56 0,-2 0 31 16,4 0-44-1,1-3-1-15,5 0 45 0,1-3-45 16,2 6 0-16,1 0 6 15,-7 0 6-15,1 0-24 16,-11 0 12-16,-2 0-52 16,-7 6 16-16,-1 17-172 15,-3 2-158-15,-9-8-399 0</inkml:trace>
  <inkml:trace contextRef="#ctx0" brushRef="#br0" timeOffset="1034">2115 1967 1527 0,'0'0'307'16,"0"0"-236"-16,0 0 27 15,0 0 121-15,0 0-101 16,0 0-51-16,0 0-8 16,-24-46 20-16,17 39 34 0,-5 4-112 15,-4-3 15 1,-4 3 36-16,-6-5-50 0,-4 8 35 15,-2 0-18-15,-5 0-19 16,1 0 22-16,1 8-21 16,2 20-1-16,-1-3 42 15,2 15-35-15,2 6 4 16,1 10-11-16,6 6 0 16,4 2 37-16,2 1-37 15,8 0 0-15,9 2 38 16,0-6-37-16,0-9 15 15,0-8-16-15,16-6 0 16,10-11-16-16,0-6 13 16,10-9-33-16,-1-12 18 15,5 0-25-15,-1 0 26 0,-2-18-13 16,-5-7 30-16,-8-1-28 16,-12 0 28-16,-9 0 0 15,-3 5 22-15,0 0-22 16,-23 1 24-16,-2 9-16 15,-9 2-7-15,5 9 15 16,-4 0-16-16,4 0-36 16,6 9 0-16,7 8-134 15,10 12-119-15,2-6-195 16,4-2-910-16</inkml:trace>
  <inkml:trace contextRef="#ctx0" brushRef="#br0" timeOffset="1777">2520 618 1525 0,'0'0'310'0,"0"0"-242"16,0 0 74-16,0 0 60 16,0 0-71-16,0 0-16 15,0 0-40-15,46 64-12 16,-20-11 44-16,1 18-80 15,-1 7 30-15,0 8 1 16,-7 15-18-16,1 8 16 0,0 1-43 16,-8 2 11-1,-1-1 13-15,-5-2-28 0,-3-5-9 16,-3-7 1-16,0-3 0 16,-3-5 9-16,-20-7-1 15,-3-3-9-15,-7-5 26 16,1-6-26-16,-2-9-6 15,3-7-2-15,3-7 1 16,-1-4-7-16,7-8-57 16,-1-1-30-16,0 7-72 15,3-7-316-15,7-9-173 0</inkml:trace>
  <inkml:trace contextRef="#ctx0" brushRef="#br0" timeOffset="2564">1633 847 713 0,'0'0'370'0,"0"0"-248"16,0 0-11-16,0 0 59 15,0 0-43-15,0 0-8 16,0 0-28-16,-154 56-71 16,119-26 36-16,-2 7-12 15,-5 15 16-15,-1 6 67 16,4 18-56-16,5 11 3 0,2 13 21 16,6 13-55-16,4 30 33 15,5-11-15-15,6 6 15 16,8 0 29-16,3-19-84 15,0 11-3-15,14-10 31 16,9-7-44-16,3-16 20 16,4-8-22-16,-1-13 1 15,0-5 11-15,4-13-12 16,-1-11-15-16,7 4-21 16,24-10-185-16,-10-9-245 15,-8-11-625-15</inkml:trace>
  <inkml:trace contextRef="#ctx0" brushRef="#br0" timeOffset="3160">3087 1693 1420 0,'0'0'893'0,"0"0"-680"15,0 0 8-15,0 0-36 16,0 0-51-16,0 0-15 16,0 0-119-16,-62-71-44 15,62 71-102-15,9 0-579 16,10 0-1410-16</inkml:trace>
  <inkml:trace contextRef="#ctx0" brushRef="#br0" timeOffset="4092">3713 693 1642 0,'0'0'251'16,"0"0"-157"-16,0 0 62 15,0 0 14-15,0 0-38 16,0 0-132-16,0 0 7 16,202-77 20-16,-160 77-21 15,-2 0-12-15,-4 0 4 16,-7 0 2-16,-6 0 9 16,-10 0-9-16,-7 0 0 15,-6 0 18-15,0 0-18 0,0 2 6 16,-9 0-6-16,-14 2 0 15,-7-4 26-15,-5 0-26 16,-1 3 0-16,-1-3 3 16,-5 0 9-16,2 2-20 15,1 4 20-15,4-4 1 16,-2 8 41-16,9-1-39 16,0 3-11-16,8 2 29 15,8 2-32-15,2 3 20 16,4 3 0-16,3 2-9 15,3-1 25-15,0 3-22 16,0-2-15-16,0 2 25 16,0 4-24-16,0-10 26 0,0 1-26 15,3-3 0-15,-3-3 62 16,3-5-54-16,-3 0-5 16,0-4 16-16,3-6-11 15,0 3-9-15,4-3-5 16,5 3 5-16,2 0 17 15,9 0-16-15,0 3-1 16,7 2 11-16,2 2-11 16,1 6-1-16,2 5-8 15,5 3 9-15,-7 8 15 16,-1 1-9-16,-5-1-12 16,-7 3 5-16,-8-3-17 15,-9 5 16-15,-3-2-25 0,0-9 27 16,0 2 20-1,-19-11-11-15,-4-3-9 0,-6-8 18 16,0-6 17-16,-1 0 26 16,-2 0-36-16,5-6 1 15,1-8 25-15,3 1-33 16,3-4-18-16,7 8 0 16,6 9-1-16,7 0 1 15,0 0-160-15,17 15-112 16,9 15-117-16,0-1-673 0</inkml:trace>
  <inkml:trace contextRef="#ctx0" brushRef="#br0" timeOffset="4457">3659 1859 656 0,'0'0'1157'0,"0"0"-943"15,0 0-80-15,0 0 111 16,0 0-69-16,0 0-69 0,0 0-52 15,49 0-12-15,-13-3 35 16,7 3-23-16,-1 0-8 16,9 0-4-16,-3 0-41 15,4 0 13-15,4 0-15 16,6 0 0-16,4 0 17 16,2 0-10-16,2 0-14 15,1 0-91-15,-15 9-287 16,-16 3-652-16</inkml:trace>
  <inkml:trace contextRef="#ctx0" brushRef="#br0" timeOffset="4983">4183 2342 1669 0,'0'0'364'0,"0"0"-193"16,0 0 80-16,0 0-56 16,0 0-10-16,0 0-58 15,0 0-79-15,-101-48-15 16,72 48-33-16,-5 9 12 15,-1 11 24-15,-4 12-35 16,-1 7-1-16,1 0 34 0,6 9-32 16,4-5 44-16,6 4-35 15,6-3-11-15,8 4 41 16,5-1-41-16,4-6 0 16,0-3 7-16,16 0 6 15,15-11-26-15,4-1 1 16,7-15-9-16,5-2 1 15,-4-5-34-15,-5-4 11 16,-5 0 42-16,-7-7-39 16,-9-3 40-16,-11-9 0 15,-6 5 0-15,0 2 64 16,-3 3-64-16,-23-2 24 0,-11-2 5 16,-2 11-8-16,-1 2-42 15,5 0 10-15,5 0-67 16,15 0-11-16,15 0-226 15,0 0-352-15,3 0-1228 0</inkml:trace>
  <inkml:trace contextRef="#ctx0" brushRef="#br0" timeOffset="5542">4557 471 1652 0,'0'0'229'15,"0"0"-81"-15,0 0 7 0,0 0 34 16,0 0 1-16,0 0 2 15,0 0-105-15,71 91 34 16,-31-26-60-16,-1 10 0 16,1 17 53-16,-4 8-114 15,2 10 23-15,-4 7 41 16,-3 11-41-16,-3 2 14 16,-8 1-37-16,-5 6 2 15,-5 1 41-15,-10-6-43 16,0 4 0-16,0-13 21 15,-28 4-13-15,-6-10-16 16,-8-10 2-16,-1-11 6 0,4-15-10 16,2-17-38-16,14-10-36 15,7-22-49-15,10-6-383 16,0-19-265-16</inkml:trace>
  <inkml:trace contextRef="#ctx0" brushRef="#br0" timeOffset="6394">3391 591 1217 0,'0'0'259'0,"0"0"-93"15,0 0-35-15,0 0-18 16,-82 176 12-16,66-96-11 15,3 24 35-15,-1 7-76 16,5 15 19-16,-2 11 0 16,5 7-25-16,6-5 7 0,0 2-32 15,0 0 3-15,6-2 25 16,14-3-58-16,3-13 10 16,4-1 12-16,-1-14-14 15,0-11 7-15,4-8-20 16,-1-10-4-16,0-2 27 15,1-18-22-15,2 0-16 16,5-11-28-16,5-5-79 16,26 4-88-16,-5-20-137 15,-4-9-343-15</inkml:trace>
  <inkml:trace contextRef="#ctx0" brushRef="#br0" timeOffset="7174">4891 155 1317 0,'0'0'354'0,"0"0"-199"15,0 0-39-15,0 0 26 16,0 0-2-16,0 0-45 15,0 0-63-15,29-153 35 16,-3 153-58-16,1 0 28 16,-4 0 7-16,-3 19-35 15,-11 14 18-15,-9 6-2 0,0 6-10 16,-3-1 54-16,-23-3-60 16,-5-6 44-16,3-4 7 15,2-6-44-15,6-6 46 16,6-9-22-16,8-1-25 15,6-7 54-15,0 5-69 16,3-1 15-16,26 0 24 16,8-3-26-16,8 0-13 15,11-3 0-15,4 0 7 16,34 6-15-16,-15 0-211 16,-11 1-550-16</inkml:trace>
  <inkml:trace contextRef="#ctx0" brushRef="#br0" timeOffset="21110">435 1227 1023 0,'0'0'246'16,"0"0"-86"-16,0 0-26 15,0 0 43-15,0 0-51 0,0 0-83 16,0-6 24-16,0 6-9 16,0-2 11-16,-7 2 26 15,4 0-58-15,0 0 9 16,3-4 41-16,-4 4-43 15,4-2 28-15,-3-4-53 16,-4 0-19-16,1-3 36 16,-3 3-36-16,-2 0 0 15,2-5 22-15,-8 2-21 16,4 3 10-16,0-3-11 16,-3 3 0-16,-1 6 29 15,-3 0-29-15,0 0 0 0,5 0 12 16,-4 0-11-1,-1 15-2-15,3-2-8 0,0 2 9 16,4 4 19-16,1 1-19 16,-2 3 0-16,2 1 13 15,-2 6-13-15,0-3 17 16,2-1-17-16,2 2 0 16,1 3 49-16,-2 3-49 15,5-6 0-15,-3 4 25 16,1 4-24-16,2-3 24 15,3 2-25-15,-5-3 0 16,5 0 43-16,3 1-34 16,-3-1-4-16,3-3 28 15,0 0-26-15,0-5 11 16,0 0-17-16,0 0 5 0,0-3 54 16,6-4-59-1,5 8 6-15,3-13 17 0,-2 10-2 16,5-4 17-16,-1-1-38 15,1-2 6-15,-2-3 42 16,5 0-38-16,0-3-11 16,-1-3 13-16,1 0-4 15,0-4 5-15,0-2-14 16,2 0 0-16,-2 0 56 16,0 0-49-16,0-14-7 15,-4-1 11-15,-7 3-11 16,1-2 0-16,-3 4-36 15,-1 9-121-15,0-6-179 0,-1 7-600 16</inkml:trace>
  <inkml:trace contextRef="#ctx0" brushRef="#br0" timeOffset="21861">598 877 1156 0,'0'0'195'15,"0"0"-124"-15,0 0 22 16,0 0 51-16,0 0-50 16,0 0-77-16,109-150 11 15,-94 121 38-15,-4-1-34 16,-5 3 13-16,-3 4 18 16,0-1 56-16,-3 2 24 0,0 9-24 15,0 1-15-15,0 10 4 16,0-8-53-16,0 10 6 15,0 0-43-15,0 0-3 16,0 0 34-16,0 0-41 16,0 0 5-16,0 10-13 15,0 7 3-15,0 6-10 16,0 3 7-16,5 4 0 16,-5 3 3-16,0-5 3 15,0 3-12-15,0 3-18 16,0-1-145-16,-5 3-27 15,5 14-76-15,0-12 29 16,0-5-135-16</inkml:trace>
  <inkml:trace contextRef="#ctx0" brushRef="#br0" timeOffset="22923">778 951 911 0,'0'0'211'16,"0"0"-114"-16,0 0 60 16,0 0 13-16,0 0-9 15,0 0-111-15,0 0 5 16,-19 0 24-16,13 0-48 16,3 0-6-16,-5 2-16 15,5 7 9-15,0 5 33 16,0-4-37-16,3 5-4 0,-3 2 29 15,3 0-39-15,-3-4 15 16,-2 1-15-16,5 1 0 16,0-3 2-16,0 3-2 15,0-6-77-15,0 5 34 16,0-5-104-16,0-3-358 0</inkml:trace>
  <inkml:trace contextRef="#ctx0" brushRef="#br0" timeOffset="23986">560 2079 1298 0,'0'0'336'15,"0"0"-235"-15,0 0 20 16,0 0-7-16,0 0-4 16,0 0-36-16,0 0-26 15,-17-7 28-15,17-1-20 16,12 5-34-16,2 3 49 16,3 0-38-16,-1 0-5 15,-1 0 11-15,2 3-30 16,0 12 0-16,-3 0-9 15,-5 5 0-15,-3 3 15 0,-6-1-15 16,0 1-2-16,0 1 2 16,0-4 1-16,-9 4 6 15,-5-10 1-15,-1 4 13 16,1-9 62-16,3-3-46 16,2 0 11-16,-1 0-6 15,4-4-6-15,3-2 3 16,0 4-19-16,3-4 3 15,0 0 31-15,0 2-54 16,0-2-2-16,0 4-11 16,0-2 13-16,9 4 10 15,7 1-10-15,4 3 0 16,3 6 2-16,0-4-2 16,2 8-1-16,6-3-7 15,-5 5 8-15,-1 1 0 0,-2 2-15 16,-6 0 15-16,-9-1-1 15,-5 0 3-15,-3-4-11 16,0 4 16-16,-17-10-7 16,-9 4 42-16,-10-12-1 15,-4 3 38-15,-5-3 33 16,2 0-82-16,-3-6 20 16,7 0-21-16,3 0-15 15,7 0 10-15,6 0-17 16,6 0-7-16,11 0 0 15,6 2-174-15,0 8-348 16,6-4-510-16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6:02:16.058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0 152 2687 0,'0'0'540'0,"0"0"-540"15,0 0-3 1,0 0-321-16,0-152-2351 0</inkml:trace>
</inkml:ink>
</file>

<file path=ppt/ink/ink7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9:39:00.954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1757 938 1307 0,'0'0'271'16,"0"0"-185"-16,0 0-22 15,0 0 43-15,0 0 4 16,0 0-111-16,58-89 34 16,-35 59-8-16,-4-5-1 15,-2 1-2-15,0-8 30 16,-8 4 36-16,1-1 59 15,-4 7-88-15,2-1 38 16,-2 9-11-16,-3 7-16 0,-3 5 13 16,3 6-46-16,-3 6-15 15,0 0 17-15,0 0-34 16,0 0-7-16,0 18 1 16,0 17 0-16,0 12-3 15,0 10 10-15,0 1-7 16,0 4 15-16,-6 0-14 15,0-7-2-15,-2 0-16 16,2-6-37-16,6-4-56 16,0 8-150-16,0-12-117 15,0-9-326-15</inkml:trace>
  <inkml:trace contextRef="#ctx0" brushRef="#br0" timeOffset="337">1610 1270 1670 0,'0'0'249'0,"0"0"-126"15,0 0 48-15,0 0-6 16,0 0-39-16,0 0-48 0,0 0-2 16,45 9-11-1,-10 0-42-15,5-2 24 0,2-5-31 16,5 2-15-16,2-4 21 16,3 0-13-16,-2 0-9 15,1 0 0-15,-1 0-66 16,2 4-9-16,7 14-45 15,-10-3-393-15,-16 2-432 0</inkml:trace>
  <inkml:trace contextRef="#ctx0" brushRef="#br0" timeOffset="901">2137 1709 1602 0,'0'0'315'15,"0"0"-176"-15,0 0-6 16,0 0 116-16,0 0-84 15,0 0-24-15,0 0-115 16,-99 0 20-16,76 0 36 16,-7 0-64-16,1 0 33 0,-7 0-27 15,1 0-11-15,-5 18 53 16,4 9-65-16,-4 4-1 16,8 14 43-16,2 5-37 15,4 2 17-15,9 9-23 16,8-3 0-16,9-2 10 15,0-3-10-15,0-7 0 16,17-6-7-16,9-8-5 16,6-5-6-16,7-9-52 15,-2-5-35-15,2-13 55 16,1 0-57-16,-9 0 20 16,0-17 58-16,-8-3-15 15,-8-1 44-15,-11-9 0 0,-4 4 29 16,0 2 68-1,0 4-90-15,-19 2 36 0,-4-1 17 16,-4 11-59-16,-2 8-1 16,3 0-9-16,3 0-69 15,9 0-22-15,14 21-227 16,0-9-225-16,0 0-1165 0</inkml:trace>
  <inkml:trace contextRef="#ctx0" brushRef="#br0" timeOffset="1434">2503 501 1679 0,'0'0'394'0,"0"0"-243"0,0 0 91 16,0 0-10-16,0 0-83 16,0 0-26-16,0 0-101 15,0 83 22-15,22-15 32 16,1 14-52-16,5 12 12 16,-6 6-36-16,-2 3 1 15,-8 10 36-15,2-7-37 16,-11 5 0-16,-3-1 21 15,0 1-21-15,0-7 4 16,-20-1-4-16,-9-6 0 16,-7-6 26-16,-4-9-26 15,1-8 0-15,-1-13-17 0,1-15 13 16,4-8-28 0,5-9-53-16,7-4-69 0,6-12-64 15,8-6-351-15,6-1-130 0</inkml:trace>
  <inkml:trace contextRef="#ctx0" brushRef="#br0" timeOffset="2149">1505 731 1311 0,'0'0'228'16,"0"0"-107"-16,0 0 37 16,0 0-85-16,0 0-16 15,0 0 37-15,0 0-59 16,-112-12 22-16,89 37-14 15,0 9 1-15,0 16 61 0,3 3-65 16,1 15 32 0,2 10 20-16,2 12-22 0,4 2 4 15,8 11-35-15,3-1 9 16,0 8 46-16,0-10-79 16,3-4 20-16,14-3 10 15,6-8-27-15,-1-6 0 16,4-5-18-16,-3-5 0 15,4-11 15-15,-4-8-15 16,-3-7 0-16,0-7 0 16,-1-7-33-16,4-1-33 15,3-14-74-15,20-8-142 16,-4-6-80-16,-9 0-733 0</inkml:trace>
  <inkml:trace contextRef="#ctx0" brushRef="#br0" timeOffset="2989">2712 134 1390 0,'0'0'272'16,"0"0"-134"-16,0 0-19 15,0 0 23-15,0 0 54 16,0 0-94-16,0 0-59 16,37-125 13-16,-18 118-15 15,4 5 5-15,-3 2 15 16,0 0-61-16,-1 2 34 15,-3 17-22-15,-3 2-10 16,-7 4 20-16,-6 6-13 16,0 1-6-16,-6-3 19 15,-19 5-8-15,-9-9-23 0,2-1 9 16,-1-7 0-16,1-1 43 16,2-8-41-16,7 1 45 15,6-6 18-15,5-3-65 16,7 0 52-16,2 0-40 15,3 0-4-15,0 0-8 16,0 0-3-16,0 3 3 16,20 3-8-16,6 6 10 15,4-4-4-15,7 5-7 16,-5-2 9-16,1 1-3 16,-1-1 24-16,-2-1-21 15,-4-2 0-15,-3-2 20 0,-3 1-22 16,-4-3 2-16,-4-4 0 15,2 0-9 1,0 0 9-16,9 0-60 0,-1 0-147 16,-5 0-426-16</inkml:trace>
  <inkml:trace contextRef="#ctx0" brushRef="#br0" timeOffset="3620">3115 1379 1750 0,'0'0'352'0,"0"0"-173"16,0 0-77-16,0 0 132 15,0 0-54-15,0 0-158 16,0 0-22-16,-9 0-99 16,18 8-190-16,7 2-528 0</inkml:trace>
  <inkml:trace contextRef="#ctx0" brushRef="#br0" timeOffset="4746">3803 488 1438 0,'0'0'347'15,"0"0"-289"-15,0 0 2 16,0 0 107-16,0 0-83 0,0 0-29 15,0 0-55 1,94-66 0-16,-52 66 12 0,1 0-12 16,-1 0 0-16,2 0-2 15,-6 0 2-15,-4 0 0 16,-8 1-23-16,-7 4 23 16,-5-3-3-16,-8 2 3 15,-3-2 0-15,-3-2 2 16,0 4-1-16,-3-4 6 15,-17 0-7-15,-5 0 0 16,-6 0 6-16,2 0-6 16,-3 0 0-16,2-6-1 15,-6-5 18-15,4 3 8 16,-2 4-1-16,2-1 12 0,2 5 67 16,1 0-85-16,6 0 18 15,4 5 26-15,2 12-29 16,8 9 13-16,4 0-28 15,5 1-12-15,0 0 37 16,0 3-43-16,0-4 0 16,0 0 22-16,5-2-22 15,-2-4 9-15,3 3-9 16,-6-14 0-16,3 4 47 16,-3-8-40-16,0-2-7 15,0 0 58-15,0-3-40 16,3 0 32-16,2 0-39 15,1 0-9-15,3 0 7 0,1 0-9 16,7 0 0-16,3-3 13 16,-2 3-4-16,6 0-16 15,-1 0 7-15,6 6 0 16,-3 12 4-16,1 6-4 16,-1-1 0-16,-6 8 9 15,-4-3-8-15,-3 2-2 16,-7-4-19-16,-2 3 20 15,-4-1-9-15,0-3 9 16,0-1 0-16,-19-7 28 16,-4 0-19-16,-2-4 31 15,-3-4-4-15,2-3-12 16,-5-3 73-16,6-3-85 16,-1 0 14-16,3 0 34 15,3 0-44-15,7 0 4 0,0-6-20 16,6 3 0-16,1 0 12 15,6 3-12-15,0 0-71 16,0 0-108-16,3 27-68 16,20 5-230-16,-4-5-193 0</inkml:trace>
  <inkml:trace contextRef="#ctx0" brushRef="#br0" timeOffset="5183">3619 1491 1647 0,'0'0'255'16,"0"0"-164"-16,0 0 112 16,0 0-15-16,0 0-37 15,0 0-15-15,0 0-74 16,53 0 16-16,-21 0-12 16,7 0-20-16,7 0 6 0,0 0-11 15,7 0-26 1,3 0 26-16,2 0-33 0,4 0-8 15,0 0 1-15,0 0 0 16,1 0 2-16,-4 0-3 16,-6-8 0-16,-15 4-12 15,-8 4 12-15,-13 0-30 16,-8 0-49-16,-9 0-17 16,0 6-7-16,0 22-140 15,-9-3-316-15,-8-1-1296 0</inkml:trace>
  <inkml:trace contextRef="#ctx0" brushRef="#br0" timeOffset="5857">4100 2036 1530 0,'0'0'302'0,"0"0"-198"15,0 0 92-15,0 0 48 16,0 0-27-16,0 0-121 0,0 0-22 15,-16-106 19-15,0 100-4 16,0 1-2-16,-4 3 0 16,-6-3-72-16,-1 5 9 15,-5 0-23-15,2 5 15 16,-2 10 19-16,1 10-34 16,-1 2 20-16,2 7 16 15,1 6-19-15,0 3 0 16,2 4-1-16,4 3-6 15,4 0 30-15,6 7-32 16,0-4 0-16,4-1 16 16,4 8-11-16,5-10-28 0,0 3 13 15,0-7 1-15,0-1 5 16,8-4 8-16,8-1-13 16,4-9 0-16,3-4-12 15,0-8 6-15,5-3-28 16,1-4-10-16,8-12 44 15,-1 0-54-15,1 0 43 16,2-21 10-16,-7-3-31 16,-3-5 30-16,-9 2-8 15,-4-2 10-15,-10 0 13 16,-6 2 4-16,0 3 11 16,0 3 18-16,-18 2-45 15,-12 6 38-15,-13 5-38 0,-2 8 0 16,-8 0 6-1,1 0-7-15,6 8-19 0,13 24-68 16,16-5-250-16,8-6-482 16</inkml:trace>
  <inkml:trace contextRef="#ctx0" brushRef="#br0" timeOffset="10151">437 964 1098 0,'0'0'295'0,"0"0"-139"15,0 0-8-15,0 0 33 0,0 0-29 16,0 0-44 0,-22-50-14-16,8 50-14 0,-3-9 24 15,-3 5 35-15,1 4-106 16,-7 0 9-16,0 0 28 16,-3 0-55-16,-1 7 19 15,-2 11-14-15,2 2-14 16,4 7 56-16,-3 5-54 15,5 1 11-15,1 5 35 16,8 3-38-16,-2 3 40 16,3 0-46-16,5 4-10 15,1-4 69-15,5 0-63 16,3-4-5-16,0 3 34 16,0-2-23-16,0-9 16 0,14 1-21 15,3-4-6-15,3-6 40 16,-1-2-41-16,0-3 0 15,5-3 24-15,-1-8-15 16,5-3-16-16,-2 0 7 16,8-4-38-16,-2 0 13 15,7 0-159-15,20-24-63 16,-6 6-138-16,-10-9-398 0</inkml:trace>
  <inkml:trace contextRef="#ctx0" brushRef="#br0" timeOffset="10743">667 534 1430 0,'0'0'323'0,"0"0"-144"15,0 0 11 1,0 0 42-16,0 0-24 0,0 0-132 15,0 0-18-15,-8-94-24 16,25 90-13-16,2 4 30 16,-2 0-51-16,0 0 0 15,-5 18 60-15,-4 4-43 16,-8 12 24-16,0 5-15 16,0 2-16-16,-20 0 43 15,-7-2-53-15,1-4 0 16,0-6 57-16,3-6-57 15,3-5 13-15,4-6-7 16,7-3-5-16,6-3 20 16,-2-4-21-16,5-2 0 15,0 6 1-15,0 1 13 0,0 4-23 16,14-3 9-16,2 11 0 16,4-7 3-16,-5 9-3 15,5-10 0-15,0 6-11 16,-1-5 32-16,1-2-36 15,0-2 15-15,0-8-18 16,3 0-1-16,7 0-187 16,-1 0-145-16,-10 0-314 0</inkml:trace>
  <inkml:trace contextRef="#ctx0" brushRef="#br0" timeOffset="11833">670 1877 1692 0,'0'0'261'0,"0"0"-125"16,0 0 131-16,0 0-56 16,0 0-99-16,0 0-36 15,0 0-50-15,-26-27 13 16,32 25-38-16,14 0 0 15,-1-5 20-15,1 7-21 0,3 0 0 16,3 0 23-16,-3 0-22 16,-1 0-1-16,-5 0 0 15,0 7 0-15,-8 6 5 16,-6 8-5-16,-3 3 0 16,0 2-5-16,0 1 11 15,-12 0-12-15,-5-8 0 16,0 6 6-16,1-4 6 15,3-11-5-15,0 6-1 16,1-15 48-16,4 10-32 0,2-3 26 16,0-2-27-1,3-6 9-15,-2 6 18 0,5-6-42 16,0 0 0-16,0 0 18 16,0 0-9-16,0 3-18 15,0 0-3-15,0 0 12 16,8 1 10-16,4 5-10 15,2-9 0-15,-1 4 5 16,0 3 4-16,3-1-18 16,-2 2 1-16,1-2 8 15,-1 3 11-15,-1 0-11 16,0 0 0-16,-3 2 12 16,-1 4-12-16,-3-3-1 15,2 3-14-15,-5-1 15 16,-3 3 20-16,0-4-20 0,0 2 0 15,0-3-9 1,0 2 10-16,0 1-2 0,0 3-7 16,-11-10 8-16,2 10 30 15,0-12-30-15,-5 5 0 16,4-2 27-16,-2 3-26 16,-2-9 25-16,5 6-20 15,-8-6 15-15,4 3 51 16,0-6-72-16,0 6 23 15,-1-6 29-15,2 0-39 16,-2 0 8-16,5 0-9 16,-2 0 8-16,5 0 31 15,0 0-45-15,-1 0-6 16,1-6 35-16,3 6-34 16,0-6 13-16,3 3-4 0,-3 3-9 15,3 0 28-15,0 0-29 16,0 0-30-16,0 0-70 15,0 9-654-15</inkml:trace>
</inkml:ink>
</file>

<file path=ppt/ink/ink7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9:39:23.994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807 1273 1994 0,'0'0'505'0,"0"0"-446"16,0 0 20-16,0 0-3 16,0 0 40-16,0 0-26 15,49-46-71-15,-16 16 8 16,10-11-22-16,-1-4-4 15,4-1 25-15,-1-8-26 16,-2 4 0-16,-7-3 17 16,-7 5-8-16,-6-1 23 15,-3 2-30-15,-1 2 65 16,-5 8 35-16,-2 8-96 0,-4 10 12 16,-5 16 32-16,-3 3-26 15,0 0 20-15,0 3-26 16,0 33-12-16,0 13 38 15,0 19-44-15,0 11 0 16,0 3 3-16,0 2 12 16,0-5-30-16,0-5-2 15,0-6-25-15,0-6 5 16,3-3-159-16,11 14-70 16,1-17-86-16,-5-3-270 0</inkml:trace>
  <inkml:trace contextRef="#ctx0" brushRef="#br0" timeOffset="404">824 1807 1901 0,'0'0'539'16,"0"0"-451"-16,0 0 13 16,0 0 87-16,0 0-37 15,0 0-39-15,0 0-102 16,9 13 52-16,24-12 17 16,10-1-29-16,2 0-2 0,4 3-31 15,7-3 9-15,3 0 50 16,7 4-68-16,8-4-1 15,11 3 27-15,11-3-33 16,9 0-2-16,2 0 0 16,4 0 1-16,-9 0 24 15,-11-3-24-15,-12-1 0 16,-14 4-9-16,-19 0-12 16,-13 0-34-16,-13 0-53 15,-11 7-67-15,-9 19-94 16,0-3-333-16,-6 1-280 0</inkml:trace>
  <inkml:trace contextRef="#ctx0" brushRef="#br0" timeOffset="982">1785 2300 1833 0,'0'0'363'15,"0"0"-242"-15,0 0 103 16,0 0 25-16,0 0-74 16,0 0-106-16,0 0-20 0,-111-81 56 15,82 73-62 1,-10 8-8-16,-4 0 13 0,-7 0-38 15,-1 21 15-15,-12 11-4 16,1 14-10-16,-6 2 14 16,2 17-23-16,7-4-2 15,3 7 34-15,10 0-26 16,10 3 20-16,13-4-28 16,11-2 0-16,12-6 10 15,0 0-10-15,12-11 0 16,22-4-8-16,8-13 7 15,4-3-13-15,10-17-44 0,2-8 17 16,1-3 34-16,0 0-56 16,-3-20 11-16,-7-6 34 15,-13-7-8-15,-10 1 18 16,-12 5 8-16,-14-7 9 16,0 15 57-16,-11-5-65 15,-25 2 34-15,-10 10 24 16,-5 6-51-16,-9 6-4 15,1 0-4-15,0 0-4 16,7 6-7-16,10 13-62 16,5 2-35-16,18 4-76 15,12 3-152-15,7-2-278 16,0-3-828-16</inkml:trace>
  <inkml:trace contextRef="#ctx0" brushRef="#br0" timeOffset="1547">2218 487 942 0,'0'0'1125'16,"0"0"-849"-16,0 0-150 16,0 0 30-16,0 0 66 15,0 0-78-15,0 0-65 16,52 73 33-16,-13-10-73 16,4 13 24-16,-1 18 1 0,4 12-37 15,4 15 23 1,-8 9-19-16,7 26-7 0,-4 27 42 15,-2 22-57-15,-13 7-9 16,-13-17 31-16,-17-43-30 16,0-34 6-16,0-34-7 15,-14-4 0-15,-8 13 25 16,-9 4-25-16,-7 7 0 16,2-11-2-16,-1-20-26 15,1-21 22-15,10-7-56 16,0-19-13-16,0-15-44 15,4-2-265-15,-1-9-527 0</inkml:trace>
  <inkml:trace contextRef="#ctx0" brushRef="#br0" timeOffset="2266">447 537 1472 0,'0'0'254'15,"0"0"-154"-15,0 0 1 16,0 0 76-16,-190 165 44 16,143-83-96-16,-4 42-28 15,-3 46 26-15,6 38-68 0,8 15 6 16,24-13 25-16,16-23-13 15,13-18 6-15,27-31-51 16,-4-26-7-16,-1-20 14 16,-1-15-35-16,2 11 0 15,10 9 9-15,2 10-9 16,2-11-32-16,-1-10-47 16,6-13-57-16,27 7-59 15,-13-21-319-15,-11-15-218 0</inkml:trace>
  <inkml:trace contextRef="#ctx0" brushRef="#br0" timeOffset="3229">2731 195 1639 0,'0'0'321'0,"0"0"-165"0,0 0 61 15,0 0 14-15,0 0-73 16,0 0-102-16,0 0 3 15,47-165 46-15,-15 150-78 16,5 3 3-16,-1 10 31 16,-1 2-34-16,-2 0 3 15,-4 19-20-15,-6 9 4 16,-3 7 28-16,-10 3-42 16,-6 5 0-16,-4-3 12 15,0 0-6-15,0 0-6 16,-17-9-1-16,-3-4 1 15,3 1 55-15,2-14-53 16,2-5 22-16,6-1 21 0,0-5-32 16,4-3 14-16,3 0-17 15,0 0 7-15,0 0 17 16,0 0-34-16,0 0 0 16,0 0-1-16,0 0-9 15,0 6 3-15,20 3 4 16,2 6 3-16,4 5-5 15,1 4 6-15,2 5-1 16,0 6 6-16,-1 4-6 16,-6 5 0-16,-5 3-20 15,-8 0 20-15,-6 1 12 16,-3-1-6-16,0-1-6 16,-9-10 15-16,-18-1-13 0,-5-5 13 15,-5-10-14 1,-5-1 21-16,-1-12 53 0,-2-1-66 15,2-6 14-15,4 0 11 16,7 0-20-16,2 0-14 16,10 0-3-16,11 0-18 15,9 0-14-15,0 0-263 16,9 4-806-16</inkml:trace>
</inkml:ink>
</file>

<file path=ppt/ink/ink7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9:39:31.155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396 344 1431 0,'0'0'312'0,"0"0"-179"0,0 0 76 15,0 0 14-15,0 0 6 16,0 0-101-16,-11-151-58 16,-8 130 54-16,-4 9-89 15,-3-3-5-15,0 11 23 16,-1 4-46-16,-2 0 2 15,3 11-9-15,-1 30 0 16,4 12-10-16,8 18 10 16,4 8-2-16,5 0-13 15,6-3 15-15,0-6 0 16,0-5-6-16,0-7 6 16,0-11-25-16,6-4 1 15,-3-9-48-15,0-3-1 16,2-3-165-16,-2-2-131 0,0-11-295 0</inkml:trace>
  <inkml:trace contextRef="#ctx0" brushRef="#br0" timeOffset="206">0 664 1674 0,'0'0'220'0,"0"0"-148"0,0 0 88 16,0 0 4-1,0 0-80-15,0 0-84 0,221-39-103 16,-148 28-162-16,-7 2-1180 16</inkml:trace>
  <inkml:trace contextRef="#ctx0" brushRef="#br0" timeOffset="476">818 0 1979 0,'0'0'364'0,"0"0"-241"0,0 0 110 15,0 0-70 1,-98 160-42-16,75-86-37 0,3 9-66 16,6-4 43-16,5-6-41 15,6-2-13-15,3-6-7 16,0-12-6-16,20-8-87 16,29-4-150-16,-4-9-346 15,-2-17-352-15</inkml:trace>
  <inkml:trace contextRef="#ctx0" brushRef="#br0" timeOffset="787">1023 520 1570 0,'0'0'267'16,"0"0"-168"-16,0 0-84 15,0 0 77-15,0 0 36 16,119-176-67-16,-100 143 20 16,-2 12 41-16,-8 10 19 15,-6 5 47-15,-3 6-50 16,0 0-7-16,0 17-46 16,0 18-51-16,0 16 29 15,0-5-30-15,0 7-32 16,0-8 32-16,0-8-33 15,0-1-33-15,0-8-13 16,8-9-186-16,12-7-110 0,2-6-344 16,-5-6-1168-16</inkml:trace>
  <inkml:trace contextRef="#ctx0" brushRef="#br0" timeOffset="1024">1348 61 1713 0,'0'0'495'0,"0"0"-197"15,0 0-43-15,0 0-13 16,0 0-42-16,0 0-101 0,196 170-5 16,-156-109-55-16,-4 11 0 15,-7-2 20-15,-9 4-59 16,-10 5-6-16,-10 4-41 15,0 29-150-15,-4-26-399 16,-11-13-1060-16</inkml:trace>
</inkml:ink>
</file>

<file path=ppt/ink/ink7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9:39:29.218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397 368 1292 0,'0'0'385'0,"0"0"-289"16,0 0-11-16,0 0 39 15,0 0 13-15,0 0-5 16,-12-113-83-16,-2 96 37 0,0-3 58 15,-1 1-62-15,-5 6 13 16,-3 0-24-16,4 5-9 16,-4 8 67-16,3 0-101 15,0 0-13-15,4 0 25 16,2 32-32-16,8 22 14 16,3 4-21-16,3 15 0 15,0 8 29-15,0 1-30 16,9-9 0-16,5-2 11 15,-8-12-5-15,-3-5-12 16,-3-2-3-16,0-11-5 16,0-3 7-16,0 1-177 0,0-4-135 15,0-5-213 1,0-10-266-16</inkml:trace>
  <inkml:trace contextRef="#ctx0" brushRef="#br0" timeOffset="196">0 716 1610 0,'0'0'272'0,"0"0"-136"16,0 0 60-16,0 0 60 15,0 0-169-15,0 0-66 16,204-33-21-16,-125 20-74 0,-14 7-216 15,-9-7-567-15</inkml:trace>
  <inkml:trace contextRef="#ctx0" brushRef="#br0" timeOffset="496">830 52 1380 0,'0'0'964'0,"0"0"-758"16,0 0-114-16,0 0 68 0,0 0 75 16,0 0-176-1,0 0-29-15,-168 186 24 0,149-127-42 16,5 0 39-16,5-9-51 15,3 7 9-15,6-8-16 16,0-2 7-16,0-3-84 16,26-8-84-16,19 8-150 15,-2-17-258-15,-1-6-291 0</inkml:trace>
  <inkml:trace contextRef="#ctx0" brushRef="#br0" timeOffset="862">1098 190 1667 0,'0'0'608'0,"0"0"-448"16,0 0-33-16,0 0 67 15,0 0-4-15,0 0-75 16,-138 166-78-16,132-122-16 15,6 3 29-15,0-6-50 16,0-1 0-16,23-3 1 16,6-9 9-16,4-3-20 15,2-13-38-15,8-6-36 16,4-6-6-16,-2 0-32 0,-2-12 84 16,-11-19 24-16,-8-3-4 15,-18-4 18-15,-6-3 9 16,0-6 30-16,-30 3 70 15,-5-4-82-15,-5 10 13 16,1 12-32-16,5 4-8 16,19 11-145-16,8 5-222 15,7 0-545-15</inkml:trace>
  <inkml:trace contextRef="#ctx0" brushRef="#br0" timeOffset="1120">1360 0 1250 0,'0'0'830'16,"0"0"-689"-16,0 0 64 16,0 0 7-16,0 0 14 15,186 42-95-15,-120-11-59 16,-1 11 37-16,-3 8-55 15,-6 9-18-15,-10 0 21 16,-17 5-42-16,-16 10-15 16,-13 5-33-16,0 31-124 15,-16-22-306-15,-7-11-642 0</inkml:trace>
</inkml:ink>
</file>

<file path=ppt/ink/ink7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9:39:33.204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425 264 1141 0,'0'0'318'16,"0"0"-91"-16,0 0-69 15,0 0 78-15,0 0-19 16,0 0-56-16,23-118 19 16,-29 101-123-16,-17-5 49 0,-8 4 3 15,0-3-88 1,-6 8 24-16,1 0-18 0,1 13-8 15,-2 0 30-15,7 9-41 16,7 35-8-16,3 15 12 16,14 15 3-16,6 11-17 15,0 9 2-15,0 1 0 16,14-10 3-16,3-5 3 16,-2-9-12-16,2-6 6 15,-7-18-131-15,-4-8-23 16,3-13-110-16,-4-6-73 15,-5-14 74-15,0-6-113 0,0 0-377 16,-17-12 216-16,-13-15 459 16,-2-13 78-16,-4 2 241 15,4-7-102-15,1 4 31 16,8-5 47-16,7 12 72 16,7 8-12-16,9 0-80 15,0 13-39-15,0 7-30 16,25 6 43-16,12 0 14 15,5 0-117-15,7 0-10 16,13 0-58-16,7 0-3 16,35 0-144-16,-11 0-227 15,-19 0-900-15</inkml:trace>
  <inkml:trace contextRef="#ctx0" brushRef="#br0" timeOffset="283">811 0 1850 0,'0'0'524'16,"0"0"-463"-16,0 0 79 15,0 0 25-15,0 0-39 16,-108 187-25-16,91-116-78 15,2 2 20-15,4 3-6 16,8-2-26-16,3-10-20 16,0-7 9-16,3-7-31 0,23-10-41 15,11-6-109-15,22-9-90 16,-3-13-200-16,-7-5-380 0</inkml:trace>
  <inkml:trace contextRef="#ctx0" brushRef="#br0" timeOffset="603">1096 175 1060 0,'0'0'899'0,"0"0"-685"16,0 0-187-16,0 0 127 15,0 0 40-15,0 0-93 0,0 0-4 16,108-55-33-16,-88 82-16 16,-14 13 66-16,-6 7-59 15,0 3 8-15,-6 8-9 16,-17-4-53-16,-3-1 30 16,6-15-12-16,4-5-11 15,13-8 2-15,3-3 11 16,0-10-22-16,16-4 1 15,19-2-104-15,41-6-104 16,-7 0-249-16,-7-12-283 0</inkml:trace>
  <inkml:trace contextRef="#ctx0" brushRef="#br0" timeOffset="865">1518 83 1846 0,'0'0'541'0,"0"0"-479"15,0 0 79-15,0 0 62 16,0 0-28-16,0 0-78 16,0 0-22-16,190 123 30 15,-161-69-75-15,-9 5 28 16,-13 12-9-16,-7-3-48 0,-3 8 8 15,-27-2-9-15,-6 2-74 16,1-3-82-16,7-19-573 16,10-15-1541-16</inkml:trace>
</inkml:ink>
</file>

<file path=ppt/ink/ink7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9:39:34.871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453 176 1490 0,'0'0'300'16,"0"0"-171"-16,0 0-17 16,0 0 158-16,0 0-19 15,0 0-108-15,-11-70-36 16,-5 64-7-16,-7 6-11 16,-3 0-12-16,-7 0-69 15,4 6 26-15,-5 26-32 16,5 6 8-16,7 17 7 15,5 10-8-15,8 13-2 0,6-5-7 16,3-2-2 0,0-3 1-16,0-10-6 0,0 2 1 15,6-13-12-15,0-3-89 16,-3-5-82-16,5 1-78 16,-5-6-255-16,0-17-192 0</inkml:trace>
  <inkml:trace contextRef="#ctx0" brushRef="#br0" timeOffset="199">0 426 1635 0,'0'0'341'0,"0"0"-233"15,0 0 86-15,0 0 43 16,0 0-79-16,0 0-85 15,190-11-66-15,-125 11-7 16,31 0-176-16,-14-9-193 16,-14 3-429-16</inkml:trace>
  <inkml:trace contextRef="#ctx0" brushRef="#br0" timeOffset="473">898 0 1440 0,'0'0'826'16,"0"0"-614"-16,0 0-17 16,0 0 36-16,0 0-54 15,0 0-69-15,-170 80-84 16,139-28 12-16,9 7 24 15,5 0-53-15,11 0 5 16,6-7-12-16,0-4 0 16,3-4-12-16,30-10-87 15,27-3-151-15,-6-16-275 16,-1-9-248-16</inkml:trace>
  <inkml:trace contextRef="#ctx0" brushRef="#br0" timeOffset="941">1077 132 1646 0,'0'0'365'16,"0"0"-138"-16,0 0-53 16,0 0 5-16,0 0-53 15,0 0-91-15,0 0-4 16,73-85 51-16,-47 85-42 15,-6 0 7-15,-4 20-5 16,-7 4-20-16,-9 2 7 16,0 2-4-16,0 0 2 15,-3-4 30-15,-13 2-57 0,3-5 21 16,3-9-11 0,7-6-2-16,3-4-8 0,0 4-27 15,0-6 12-15,6 6 9 16,14-6-42-16,5 11 21 15,3-2 12-15,-2 10 13 16,-1 1-6-16,-2 6 16 16,-6 1 1-16,0 0 52 15,-11 5-60-15,-6 1 31 16,0-1 3-16,-3-5-4 0,-23 0-16 16,-8-1 3-1,3-12 5-15,-6-2 13 0,4 1-21 16,4-13-30-16,3 0 12 15,6 0-65-15,17 0-86 16,3-6-384-16,0-9-302 0</inkml:trace>
  <inkml:trace contextRef="#ctx0" brushRef="#br0" timeOffset="1204">1504 28 1886 0,'0'0'647'0,"0"0"-516"16,0 0 93-16,0 0 14 16,0 0-61-16,0 0-14 15,196 142-105-15,-160-74 1 16,-7 17 5-16,-6 14-37 15,-10 3-27-15,-13 9-24 16,0 2-63-16,-10 31-69 16,-16-23-530-16,-7-19-1334 0</inkml:trace>
</inkml:ink>
</file>

<file path=ppt/ink/ink7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9:39:44.853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0 2008 0,'0'0'356'15,"0"0"-189"1,0 0-135-16,0 0 88 0,0 0 90 16,0 0-34-16,167-3-74 15,-65 6-60-15,38 3-6 16,54 3 55-16,47-6-91 15,18-3 47-15,-7 0 10 16,-26 0-24-16,-59 0-27 16,-33-9-6-16,-36 6-17 15,-9 0 1-15,38 3-144 16,-15 0-189-16,-11 0-496 0</inkml:trace>
</inkml:ink>
</file>

<file path=ppt/ink/ink7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9:39:45.042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0 2716 0,'0'0'302'0,"0"0"-302"16,0 0-308-16,0 0 176 15,0 0-104-15,0 0-895 0</inkml:trace>
</inkml:ink>
</file>

<file path=ppt/ink/ink7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9:39:45.165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0 1657 0,'0'0'910'16,"0"0"-910"-16,0 0-108 15,0 0-207-15</inkml:trace>
</inkml:ink>
</file>

<file path=ppt/ink/ink7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9:39:43.260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902 179 1647 0,'0'0'248'0,"0"0"-152"15,0 0-79-15,0 0 152 16,0 0 52-16,0 0-88 16,-182-154-18-16,129 139 4 15,-6 7-10-15,-10 8 12 16,-2 0-95-16,-5 8 47 16,-3 28-42-16,2 16 14 15,7 13 26-15,8 13-41 16,16 10 13-16,14 6 12 15,15 9-44-15,17-3 4 0,0-3-8 16,29-5 5-16,17-12 12 16,13-10-23-16,11-14 9 15,7-14 7-15,11-16-17 16,5-14 0-16,9-12-41 16,6 0-28-16,28-45-107 15,-23 1-296-15,-25-3-318 0</inkml:trace>
  <inkml:trace contextRef="#ctx0" brushRef="#br0" timeOffset="602">1341 256 2215 0,'0'0'465'0,"0"0"-402"16,0 0-41-16,0 0 168 16,0 0 9-16,-3 188-142 15,9-106-17-15,5 6 10 16,-2-1-40-16,-1-4 1 15,-5-7-11-15,0-14 0 0,0-13 0 16,-3-14-9 0,3-14 9-16,-3-15-1 0,0-6-21 15,0-6 4-15,0-30-60 16,-3-13 39-16,-11-16 38 16,-1-16-27-16,-2-9 28 15,-2-13 0-15,-4 1 3 16,3-2-3-16,6 9 8 15,5 17-7-15,6 17 34 16,3 24-34-16,3 18 24 16,34 13 31-16,8 6-44 15,14 13 24-15,7 23 7 0,2 13-16 16,-3 10-3 0,-5 9-14-16,-12 3 5 0,-11 2-1 15,-18 1 17-15,-19 0-29 16,0-3 16-16,-25-1 0 15,-26-2-17-15,-8-9 7 16,-1-10-7-16,0-10 9 16,4-13-10-16,14-14-17 15,8-8-40-15,19-4-92 16,15-16-329-16,3-16-265 16,23-10-1218-16</inkml:trace>
  <inkml:trace contextRef="#ctx0" brushRef="#br0" timeOffset="1037">1981 237 2022 0,'0'0'515'0,"0"0"-436"16,0 0 95-16,0 0 58 15,3 203-60-15,-3-114-75 16,3 8-39-16,-3-2-14 15,6-3-31-15,1-13 4 16,0-12 16-16,-1-14-32 16,-3-13-1-16,-3-21 10 15,0-13-10-15,0-6 0 16,0 0-7-16,-6-32-15 16,-11-15 21-16,5-21-55 0,-2-14 24 15,0-12 0 1,5-11 6-16,-4-3 19 0,0-1-16 15,0 6 23-15,10 11 20 16,3 18-11-16,0 22-2 16,6 16 22-16,30 19-6 15,10 8 0-15,13 9 8 16,6 0-7-16,7 0 21 16,4 6-45-16,0 6 0 15,-5-4-1-15,-6 5-35 16,-9-4-22-16,-16-1-126 15,-28 9-358-15,-12-1-121 16,0-1-1052-16</inkml:trace>
  <inkml:trace contextRef="#ctx0" brushRef="#br0" timeOffset="1234">1967 574 2206 0,'0'0'323'16,"0"0"-207"-16,0 0 80 16,0 0 38-16,0 0-111 15,207 17-97-15,-128-24-26 16,1-7-17-16,5 11-224 16,-18 3-411-16,-22 0-673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6:02:15.364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0 726 1437 0,'0'0'476'16,"0"0"-379"-16,0 0 24 15,0 0 76-15,0 0 14 16,0 0-106-16,0 0-50 16,144-85 8-16,-118 123-14 15,-6 14-14-15,-4 10 0 16,-7 0-34-16,-1-3-1 0,-5-9 0 15,0-11-40-15,0-13-10 16,0-14-18-16,0-12 20 16,8 0 41-16,5-27-8 15,7-17 9-15,6-15-36 16,5-3-23-16,5 0 33 16,-1 4 10-16,-2 10 9 15,1 16 12-15,-5 18-8 16,-5 14 8-16,-7 2 2 15,-5 36 9-15,-1 13 56 16,-1 10-49-16,3-2-11 16,0 0 7-16,4-11-12 15,3-10 1-15,0-11-2 0,-1-16-15 16,1-11-26 0,11 0 7-16,-1-36 11 0,5-12-21 15,4-13-24-15,-5 3 17 16,-4 2 39-16,-10 9 12 15,-6 18 6-15,-8 14 8 16,-9 15 75-16,0 2-43 16,0 40 31-16,0 20-6 15,0 5-20-15,17 10-18 16,11-7 37-16,15-7-27 16,13-19-28-16,10-21 7 15,2-19-13-15,2-4 0 16,-13-27 2-16,-10-21-2 0,-21-11 94 15,-20-6 24 1,-6 2-24-16,-16-6-10 0,-30 8-45 16,-13 3-3-16,-9 18-29 15,-1 11-16-15,7 12-52 16,6 4-149-16,19 7-275 16,19 4-300-16</inkml:trace>
  <inkml:trace contextRef="#ctx0" brushRef="#br0" timeOffset="176">1359 316 2340 0,'0'0'536'15,"0"0"-473"-15,0 0-18 0,193-173-14 16,-85 114-31-16,-17 11-318 15,-15 12-1315-15</inkml:trace>
</inkml:ink>
</file>

<file path=ppt/ink/ink7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9:39:45.949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46 385 1577 0,'0'0'355'0,"0"0"-106"15,0 0-134-15,0 0 68 16,6 161 35-16,14-4 6 16,3 43-47-16,-3-10-143 15,-7-35 22-15,-7-42 23 16,1-31-43-16,-1 12-28 15,1 3-2-15,-1 4-6 0,0-22 29 16,-1-24-29-16,-2-19 0 16,0-18 8-16,-3-18 2 15,0 0-20-15,0-30-7 16,0-31-24-16,0-24 39 16,-11-43-64-16,-11-43 33 15,-10-46 33-15,-8-13-37 16,7 39 8-16,10 49 14 15,14 60 15-15,9 19 14 16,0 4-1-16,0 3-13 16,12 6 72-16,18 20-49 15,16 13 10-15,13 14-2 16,13 3 11-16,13 0 30 0,10 12-57 16,-1 7-8-16,8-2 42 15,-6 0-48-15,-2-3 13 16,-3-2-14-16,-4-3 0 15,-13-2-11-15,-12-6-47 16,-16 6-62-16,-29 5-206 16,-14-1-454-16,-3-1-1183 0</inkml:trace>
  <inkml:trace contextRef="#ctx0" brushRef="#br0" timeOffset="239">49 1106 2367 0,'0'0'532'16,"0"0"-487"-16,0 0-38 16,0 0 144-16,0 0 10 15,199 27-52-15,-94-27-88 16,14-2-21-16,5-16 0 15,10 0-60-15,50 1-190 16,-34 1-479-16,-20 2-994 0</inkml:trace>
  <inkml:trace contextRef="#ctx0" brushRef="#br0" timeOffset="518">1931 0 2607 0,'0'0'351'16,"0"0"-254"-16,0 0-42 16,-244 278 38-16,128-86 96 15,-8 50-78-15,13 12-35 16,35-19 28-16,41-58-91 0,24-55-8 15,11-34 35 1,0-12-40-16,31 9-16 0,11 1-76 16,16 0-40-16,54-34-43 15,-18-20-398-15,-6-26-218 0</inkml:trace>
  <inkml:trace contextRef="#ctx0" brushRef="#br0" timeOffset="768">2081 829 2495 0,'0'0'580'0,"0"0"-546"16,0 0 127-16,47 157 6 0,-18-71-24 15,5 4 5 1,11 5-134-16,4-7-1 0,10-7 29 15,0-12-42-15,1-10 0 16,-9-14-68-16,-2-10-53 16,-10-10-14-16,1-14-216 15,-14-11-388-15,-4 0-201 0</inkml:trace>
  <inkml:trace contextRef="#ctx0" brushRef="#br0" timeOffset="971">2596 930 1472 0,'0'0'1088'0,"0"0"-874"15,0 0-59-15,0 0 95 0,-226 176-81 16,147-86-9-16,-6 10-94 16,4-3-45-16,6-3-9 15,12-15-12-15,18-14-70 16,19-18-16-16,21-14-206 15,5-15-483-15,0-18-1344 0</inkml:trace>
  <inkml:trace contextRef="#ctx0" brushRef="#br0" timeOffset="1270">2648 211 2458 0,'0'0'349'15,"0"0"-286"-15,0 0 97 16,203 82 16-16,-121-19-43 16,6 16 23-16,1 18-117 15,-7 16 15-15,-20 6 24 16,-20 11-64-16,-22 7 5 15,-20 1-19-15,0-6 2 16,-20-5-8-16,-15-9-17 16,-4-17-64-16,3-18 2 15,7-11-132-15,9-27-270 0,12-25-291 16</inkml:trace>
  <inkml:trace contextRef="#ctx0" brushRef="#br0" timeOffset="1495">4056 911 2558 0,'0'0'342'0,"0"0"-255"15,0 0-8-15,180 0 50 16,-114 0-32-16,5 0-97 15,5 0-3-15,0 0-10 0,-11 4-203 16,-13 36-141-16,-19-6-253 16,-24 5-294-16</inkml:trace>
  <inkml:trace contextRef="#ctx0" brushRef="#br0" timeOffset="1676">4024 1640 2273 0,'0'0'581'0,"0"0"-462"16,0 0 49-16,0 0 65 15,0 0-89-15,0 0-96 0,246 7-48 16,-113-35-24-16,80 1-157 16,-23 10-192-1,-9 6-640-15</inkml:trace>
</inkml:ink>
</file>

<file path=ppt/ink/ink7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9:39:48.937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1054 62 1192 0,'0'0'334'16,"0"0"-164"-16,0 0-43 15,0 0-52-15,0 0 52 16,0 0-59-16,0 0-54 16,-112-61 45-16,83 61 5 15,3 0-12-15,-4 0-4 16,1 0-2-16,-4 20 12 0,1 12-7 16,-2 18-22-16,2 21 55 15,5 20-66-15,4 19 17 16,8 34 19-16,11 29-53 15,4 31 32-15,0 8-9 16,19-12-15-16,12-14 24 16,-5-15-33-16,-1 0 0 15,-5-26-2-15,-3-25 16 16,-8-29-16-16,-4-4 2 16,-5 6 0-16,0 10 26 15,-11 13-11-15,-21-13-15 16,-15-9 21-16,-11-12-8 15,-12-11-13-15,-4-12 1 16,-5-9 7-16,-3-9 5 16,3-13 8-16,11-9-21 0,8-10 17 15,15-6 10-15,8-3-26 16,15 0-1-16,9 0 1 16,10 0-7-16,3 0-1 15,0 6-8-15,26 9 1 16,14 9 2-16,5 9 11 15,11 7 1-15,2 13 0 16,7 14 33-16,5 13-25 16,2 23 28-16,10 36 23 15,6 49-50-15,7 60 62 16,-9 20-31-16,-21 8-23 16,-26-10 64-16,-16-22-63 15,-17 5-2-15,-6-5 26 0,0 3-29 16,0-1 17-16,-20-6-10 15,1-4 1-15,-1-11 52 16,0-7-72-16,5-1 26 16,1 1 27-16,5 6-43 15,-1-2 46-15,10-19-33 16,0-18-17-16,3-41 37 16,19-34-38-16,-2-37-6 15,11-10 0-15,8-2-2 16,10-3-4-16,13 4-21 15,9-20-72-15,8-12-1 16,35-28-156-16,-15-2-441 0,-14 0-835 16</inkml:trace>
</inkml:ink>
</file>

<file path=ppt/ink/ink7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9:39:50.807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0 674 1785 0,'0'0'341'0,"0"0"-275"16,0 0 7-16,0 0 124 15,0 0-16-15,0 0-70 16,37-136-93-16,-8 112 13 16,4 7 36-16,2 2-58 15,7 13 12-15,4 2-12 0,1 0-8 16,-1 28 17 0,-10 11-6-16,-7 11-12 0,-15 6 9 15,-14 6-9-15,0-1-18 16,-20 2 4-16,-14-8 14 15,-2-8-13-15,1-11 10 16,2-9 3-16,10-15 10 16,3-12 16-16,11 0-52 15,9-16 13-15,0-22-62 16,3-10 28-16,32-7-55 16,12-10 31-16,8 1 30 15,4 2-57-15,-3 10 85 16,-7 2-9-16,-7 16 22 15,-11 10 21-15,-13 9 55 16,-11 11 50-16,-7 4 47 0,0 0-67 16,0 23 14-16,-13 16-32 15,-10 10-16-15,0 10-1 16,0 3-38-16,7-1-1 16,13-2 9-16,3-6-41 15,0-6-2-15,32-11 2 16,12-9-31-16,13-8-44 15,16-15-75-15,41-4-120 16,-15-21-334-16,-11-10-1156 0</inkml:trace>
  <inkml:trace contextRef="#ctx0" brushRef="#br0" timeOffset="381">1774 0 1824 0,'0'0'361'0,"0"0"-234"16,0 0 60-16,0 0 116 15,0 0-81-15,0 0-109 16,0 0-24-16,-147 182-46 15,78-123 8-15,-2 0 10 16,4-5-47-16,10 3-14 16,9-9 7-16,20-8-1 0,11-4-6 15,17 0-9-15,0-7 9 16,17 2-1-16,22 3 13 16,10-1-12-16,7 4 0 15,6 2 0-15,3 2-1 16,1 3-12-16,-1 1-17 15,0-4-3-15,-5-3-173 16,2 3-119-16,-17-8-328 16,-8-13-619-16</inkml:trace>
  <inkml:trace contextRef="#ctx0" brushRef="#br0" timeOffset="774">2380 208 1696 0,'0'0'706'0,"0"0"-483"16,0 0-74-16,0 0 117 15,0 0-32-15,-193 112-146 16,148-50-31-16,11 9 43 15,11 6-98-15,14 5 25 16,9 4 0-16,12-2-17 16,39-1 2-16,17-9-12 0,23-9 1 15,11-21-15 1,9-17 13-16,1-19-5 0,-7-8-8 16,-14-26-1-16,-12-31 14 15,-20-13 1-15,-24-15 0 16,-24-16 82-16,-11-7-59 15,-28-4 14-15,-34 5-13 16,-15 13-24-16,-19 29-39 16,-48 50-76-16,27 15-237 15,4 9-1199-15</inkml:trace>
</inkml:ink>
</file>

<file path=ppt/ink/ink7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9:39:54.463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1242 290 1553 0,'0'0'521'15,"0"0"-393"1,0 0 40-16,0 0 54 0,-69-163 25 15,33 129-9-15,-13 3-165 16,-10 6-19-16,-17 4 50 16,-12 13-78-16,-14 8 16 15,-9 0-31-15,-3 33-10 16,-1 19 59-16,4 19-60 16,12 22 0-16,21 20 54 15,15 17-45-15,25 8 24 16,19 3-30-16,14-5 6 15,5-6 14-15,20-12-23 16,27-10 0-16,15-11-5 16,23-11 31-16,20-15-38 15,42-18 12-15,49-23 0 0,33-30-23 16,7-37 23-16,-43-32 0 16,-55-9-27-16,-56 13 39 15,-27-8-18-15,-10-11 6 16,-17-20 0-16,-28-20 96 15,-40-29-61-15,-95-27-4 16,-67-13 29-16,-34 17-60 16,22 62 0-16,15 58-111 15,78 44-198-15,39 12-1175 0</inkml:trace>
  <inkml:trace contextRef="#ctx0" brushRef="#br0" timeOffset="2127">1094 44 933 0,'0'0'269'0,"0"0"-206"15,0 0 83-15,0 0 87 16,0 0-95-16,0 0-57 15,0 0-71-15,0 0 46 16,0 1 33-16,0 6-63 16,0 2 33-16,0-1 15 15,0 4-42-15,0-3 21 16,0 7-32-16,3-3 23 16,0 2 39-16,5 3-71 15,1 1 16-15,8 2 36 16,0 4-35-16,2 2-3 15,4 1-17-15,0 9 26 16,0-3 15-16,2 7-35 16,1 1-13-16,2 8-2 0,10 35-3 15,-8-14-158-15,-4-9-599 0</inkml:trace>
</inkml:ink>
</file>

<file path=ppt/ink/ink7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9:39:58.169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779 136 1659 0,'0'0'233'0,"0"0"-70"0,0 0 68 16,0 0 31-1,0 0-34-15,0 0-67 0,-144-125-80 16,83 120 71-16,-12 5-114 16,-9 13 4-16,-6 28 30 15,0 21-41-15,9 15 18 16,10 11-19-16,19 6-13 16,21 3 34-16,20-5-51 15,9-8 0-15,20-9-5 16,35-13 6-16,18-17-2 15,18-19-40-15,14-20 11 16,5-6 7-16,-2-28-23 16,-6-21 9-16,-17-16 28 15,-20-9-7-15,-18-6 15 0,-21-4 2 16,-23 1 2-16,-3 3 73 16,-16 9-63-16,-24 16-11 15,-5 14-2-15,-1 19-26 16,7 22-135-16,19 12-356 15,11 27-187-15,9-6-1174 0</inkml:trace>
  <inkml:trace contextRef="#ctx0" brushRef="#br0" timeOffset="321">1673 63 1866 0,'0'0'536'16,"0"0"-483"-16,0 0 101 15,0 0 120-15,0 0-57 16,0 0-60-16,0 0-121 16,-173 159-9-16,114-109 40 15,3 1-46-15,7-5-9 16,16-2-12-16,13-2 0 15,14-3 28-15,6-2-28 16,3 0 0-16,27-3-1 16,8 1 2-16,13 3-2 15,0 4-19-15,5-3-37 0,-4 2-27 16,10 18-250 0,-15-10-259-16,-12-10-303 0</inkml:trace>
  <inkml:trace contextRef="#ctx0" brushRef="#br0" timeOffset="533">1221 844 2140 0,'0'0'348'0,"0"0"-252"0,0 0 89 16,0 0 96-1,73 156-181-15,-25-121-82 0,9 1-18 16,8-7-30-16,23 5-136 16,-15-6-321-16,-12-6-252 15</inkml:trace>
  <inkml:trace contextRef="#ctx0" brushRef="#br0" timeOffset="1050">2147 360 2206 0,'0'0'326'0,"0"0"-231"0,0 0 52 15,0 0 44-15,0 0-31 16,195 42-129-16,-157 5-5 15,-11 9 41-15,-15 2-44 16,-12 7 14-16,0-2-37 16,-12-8 0-16,-21-9-7 15,4-6 7-15,3-15-56 16,6-6 38-16,9-13-51 16,11-6 36-16,0 0-77 15,4-6-82-15,26-17 68 16,12-10-60-16,10-5-16 15,10-4 16-15,1-5 42 0,-4-1 82 16,-8 5 35-16,-8 3 25 16,-13 4 113-16,-13 8 71 15,-14 14 97-15,-3 8 36 16,0 6-74-16,-14 0-55 16,-17 19-147-16,-6 18 5 15,-5 10 62-15,5 7-86 16,8 2 22-16,13-1 10 15,12 2-48-15,4-7-8 16,7-6 2-16,32-3-33 16,13-5 9-16,18-7-176 15,46-3-22-15,-14-10-409 16,-9-11-634-16</inkml:trace>
  <inkml:trace contextRef="#ctx0" brushRef="#br0" timeOffset="1403">4141 254 1068 0,'0'0'1222'15,"0"0"-1060"-15,0 0-68 16,0 0 228-16,0 0-103 15,0 0-93-15,-179 121-85 16,114-73 10-16,-5-4 48 0,5-1-98 16,5-4-1-16,12-1 41 15,16-5-41-15,12-5 0 16,13-1-12-16,7 0 12 16,0 3 10-16,33-1-10 15,6 2 0-15,10 3 33 16,7-3-32-16,-1 9-1 15,7-6-5-15,8 5-42 16,1 3 7-16,34 7-228 16,-17-6-275-16,-12-17-152 0</inkml:trace>
  <inkml:trace contextRef="#ctx0" brushRef="#br0" timeOffset="1734">4823 557 1842 0,'0'0'361'16,"0"0"-302"-16,0 0 226 15,0 0 77-15,131-179-172 16,-105 129-61-16,-1 3-51 15,-5 6 18-15,-6 8 54 16,-5 9-122-16,-4 13 28 0,-2 11 32 16,0 0-73-1,0 29-14-15,0 24 25 0,3 18-8 16,-2 17 19-16,-1 9-37 16,0 9-3-16,0 4-6 15,3 2-93-15,-1 26-102 16,-2-23-556-16,-3-27-1782 0</inkml:trace>
</inkml:ink>
</file>

<file path=ppt/ink/ink7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9:40:01.907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700 404 1607 0,'0'0'304'16,"0"0"-218"-16,0 0 31 16,0 0 139-16,0 0-4 15,0 0-67-15,-42-132-83 0,22 132-38 16,0 9 11-16,-2 32-65 15,-1 26 17-15,3 21 62 16,7 19-41-16,6 14 3 16,7 6-36-16,0-4-8 15,0-10 60-15,0-10-66 16,0-15-1-16,0-15 12 16,0-11-12-16,-13-15-18 15,-5-9-76-15,-7-4-82 16,-26-17-281-16,5-9-244 15,0-8-1140-15</inkml:trace>
  <inkml:trace contextRef="#ctx0" brushRef="#br0" timeOffset="183">0 920 1947 0,'0'0'369'15,"0"0"-188"-15,177-13-34 16,-86 11-29-16,13-5-55 16,9 7-40-16,37 0-23 15,-25 0-295-15,-28 7-349 0</inkml:trace>
  <inkml:trace contextRef="#ctx0" brushRef="#br0" timeOffset="477">1584 21 2232 0,'0'0'289'16,"0"0"-188"-16,0 0 33 15,-176 171 107-15,111-85-36 16,3 5-111-16,5 9-33 0,12 3 22 16,11-3-83-1,22 1 0-15,12-10 0 0,0-9-68 16,38-8-48-16,15-12-160 16,36-9-187-16,-14-14-60 15,-6-19-1267-15</inkml:trace>
  <inkml:trace contextRef="#ctx0" brushRef="#br0" timeOffset="825">2055 347 230 0,'0'0'2151'16,"0"0"-1831"-16,0 0-216 0,-182 53 133 15,117 1-43-15,2 11-52 16,4 12-17-16,17-1-116 16,19 3 30-16,20-5-15 15,3-5-15-15,26-11-9 16,30-7 3-16,12-10-3 16,14-17 0-16,9-19-20 15,0-5-17-15,-6-9 7 16,-9-31 13-16,-16-16 16 15,-18-11-29-15,-19-6 30 16,-20-5 7-16,-3-8 6 16,-26 3-26-16,-19 9 2 0,-9 15-56 15,0 23-87 1,-5 24-378-16,13 7-227 0,16 5-1082 0</inkml:trace>
  <inkml:trace contextRef="#ctx0" brushRef="#br0" timeOffset="1074">2256 0 1923 0,'0'0'469'0,"0"0"-270"15,0 0 77-15,0 0-22 16,226 54-64-16,-144 5-60 15,6 11-38-15,6 19 29 0,5 14-77 16,-8 6 34-16,-6 6-53 16,-15 0-24-16,-28 3-1 15,-29 1-34-15,-26 51-89 16,-37-30-114-16,-7-18-683 0</inkml:trace>
</inkml:ink>
</file>

<file path=ppt/ink/ink7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9:40:04.108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0 702 1228 0,'0'0'251'15,"0"0"-172"-15,0 0-14 16,0 0 64-16,0 0-21 15,0 0-64-15,0 0 19 16,65 2-56-16,-22-21 24 16,5-15-31-16,9-13 10 15,5-9-11-15,0-8 1 16,-4-10 0-16,-5-3 86 0,-10 1-2 16,-10 1 68-1,-10 14 6-15,-11 10-57 16,-5 13 7-16,-7 14-24 0,4 16-8 15,-4 8 56-15,0 0-132 16,6 23 1-16,0 31 56 16,7 15-26-16,-4 18 16 15,2 7-22-15,-5 4-14 16,-3-4 52-16,-3-6-54 16,0-9-9-16,0-11 18 15,0-6 0-15,0-6 4 16,0-8-22-16,-9-9 0 15,-2-8 22-15,5-7-22 16,3-10 0-16,0-5-7 0,3-5-8 16,0-4-3-16,0 0-54 15,0 0-77-15,0-24-133 16,0 0-374-16,0-6-315 0</inkml:trace>
  <inkml:trace contextRef="#ctx0" brushRef="#br0" timeOffset="374">1338 62 1603 0,'0'0'316'16,"0"0"-207"-16,0 0-45 16,0 0 138-16,0 0 62 15,0 0-63-15,0 0-149 16,-156 154-11-16,102-98 66 16,3-4-75-16,5-5 32 15,13-2-54-15,13-7-1 16,11-2 36-16,9-7-45 15,0 0 0-15,23-3-6 16,13 1 30-16,7 0-37 16,2-4 13-16,10 0-8 0,-2 5-8 15,2 3-152 1,-5 17-148-16,-18-6-213 0,-16-10-521 0</inkml:trace>
  <inkml:trace contextRef="#ctx0" brushRef="#br0" timeOffset="570">864 863 529 0,'0'0'1638'16,"0"0"-1400"-16,0 0-128 0,0 0 45 15,0 0 53-15,111 178-150 16,-62-141-58-16,10 2-14 15,26 8-169-15,-17-12-338 16,-9-9-284-16</inkml:trace>
  <inkml:trace contextRef="#ctx0" brushRef="#br0" timeOffset="1057">1740 438 1940 0,'0'0'354'0,"0"0"-228"0,0 0 5 16,0 0 67-16,218 19-50 16,-167 18-67-16,-5 8 28 15,-10 8-102-15,-16 3 23 16,-17 0 23-16,-3 2-53 15,-3-5 0-15,-20-11-24 16,3-5-3-16,4-15 18 16,7-10-126-16,9-6-22 15,0-6 33-15,3 0-140 16,29-20 55-16,7-16-15 16,11-9 11-16,2-13 0 15,4-11 83-15,-7 0 111 16,-10 0 19-16,-10 8 146 0,-12 17 86 15,-14 10 55 1,-3 26 56-16,0 8-38 0,-12 7-134 16,-22 34-52-16,-2 14 11 15,1 7-73-15,4 3 33 16,16-3-53-16,8-4-15 16,7-4 22-16,10-4-44 15,36-11-35-15,16-4-15 16,23-12-81-16,56-15-193 15,-21-8-408-15,-7 0-1270 0</inkml:trace>
  <inkml:trace contextRef="#ctx0" brushRef="#br0" timeOffset="1389">4009 21 2125 0,'0'0'371'16,"0"0"-219"-16,0 0 78 15,-205 132 19-15,116-69-120 16,-8 3-58-16,-5 6 24 16,3-1-87-16,14-4 32 15,20-8-1-15,19-3-33 0,26-9 2 16,14-4-8-1,6-3 0-15,9-2-20 0,25 2 21 16,11-4-1-16,10 1 0 16,12 1-6-16,1-3-5 15,11 3-70-15,-1-2-28 16,11 1-47-16,25 10-208 16,-20-11-340-16,-15-12-1256 0</inkml:trace>
  <inkml:trace contextRef="#ctx0" brushRef="#br0" timeOffset="1876">4471 239 2331 0,'0'0'357'15,"0"0"-300"-15,0 0 14 16,0 0 133-16,0 0-74 16,102-162-91-16,-46 158-32 15,9 4 29-15,4 9 30 16,4 27-55-16,-8 14 20 16,-10 15-4-16,-16 14-3 15,-22 10 10-15,-17 4-22 16,-9 2 23-16,-48 1 2 0,-19-13-20 15,-9-2-17 1,-6-14 0-16,0-9 6 0,9-12 15 16,12-18-7-16,22-9-14 15,19-14 13-15,15-5 1 16,14 0-26-16,0-2 12 16,14-14 0-16,25-1-15 15,16 8 28-15,7 3-13 16,4 6 11-16,-1 0-1 15,0 4-10-15,2 13 9 16,1-2-8-16,4-1 11 16,4-5 2-16,3-6-14 15,-5-3 0-15,-1 0-105 16,-5-6-70-16,-16-11-376 16,-19-1-424-16</inkml:trace>
</inkml:ink>
</file>

<file path=ppt/ink/ink7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9:40:06.991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603 297 1162 0,'0'0'293'0,"0"0"-104"16,0 0 32-16,0 0-41 15,0 0 47-15,0 0-32 16,49-159-98-16,-69 135 16 16,-9 7-68-16,-7-1-18 15,-7 9 68-15,-3 9-78 16,1 0-11-16,-1 31 52 16,10 29-36-16,13 27 46 15,9 21-31-15,14 22-3 16,0 8 20-16,5 1-54 15,10-7 0-15,2-10 5 16,-11-10 17-16,-6-15-20 16,0-15 4-16,-12-9-3 0,-19-16 27 15,-4-11-30 1,-4-7-90-16,-11-17-118 0,12-12-419 16,1-10-166-16</inkml:trace>
  <inkml:trace contextRef="#ctx0" brushRef="#br0" timeOffset="188">0 822 1748 0,'0'0'351'0,"0"0"-159"0,0 0-13 15,226 0 50-15,-141 0-161 16,3 0-40-16,8 0-28 15,26-6-119-15,-25-7-389 16,-15 0-653-16</inkml:trace>
  <inkml:trace contextRef="#ctx0" brushRef="#br0" timeOffset="452">1402 0 2083 0,'0'0'507'15,"0"0"-443"-15,0 0 110 0,0 0 53 16,-173 215-54-16,120-117-116 16,4 7-21-16,12 3 38 15,15-1-74-15,13-6 0 16,9-11 12-16,0-2-12 15,25-13-51-15,12-6-103 16,34 4-199-16,-9-21-220 16,-2-17-427-16</inkml:trace>
  <inkml:trace contextRef="#ctx0" brushRef="#br0" timeOffset="795">1886 161 2250 0,'0'0'377'0,"0"0"-283"16,0 0 127-16,0 0-32 15,-159 210-44-15,135-133-79 16,14 1-36-16,10-4 7 15,10-3-37-15,32-8 0 16,14-11-2-16,13-14-17 16,3-15-8-16,0-19-34 0,-7-4 10 15,-9-9 7 1,-16-30 1-16,-11-10 43 0,-19-10 1 16,-10-12 5-16,0 1-6 15,-7-1 0-15,-19 9-22 16,-6 10-192-16,9 19-313 15,3 11-550-15</inkml:trace>
  <inkml:trace contextRef="#ctx0" brushRef="#br0" timeOffset="1057">2328 67 1744 0,'0'0'474'0,"0"0"-381"16,0 0 182-16,0 0-23 16,223 110-65-16,-141-46-33 15,4 9-97-15,2 8 24 16,-6 7-8-16,-17 1-73 16,-26-1 25-16,-22 0-25 15,-17-2-18-15,-20 0 17 16,-27-11-96-16,-1-3-76 15,-18-5-153-15,18-20-325 16,11-17-162-16</inkml:trace>
  <inkml:trace contextRef="#ctx0" brushRef="#br0" timeOffset="1248">3157 656 1068 0,'0'0'977'16,"0"0"-809"-16,174-2 21 16,-80 2 41-16,11 0-79 15,7 0-127-15,-12 0-24 16,5 21-303-16,-32-4-251 16,-28-5-1298-16</inkml:trace>
  <inkml:trace contextRef="#ctx0" brushRef="#br0" timeOffset="1464">3736 461 2038 0,'0'0'391'0,"0"0"-206"15,0 0-17-15,0 0 83 16,0 169-67-16,0-107-155 15,0 3 5-15,0 0-34 16,0-4-24-16,0 4-28 16,-3 18-274-16,3-18-319 15,0-12-208-15</inkml:trace>
  <inkml:trace contextRef="#ctx0" brushRef="#br0" timeOffset="1815">4951 132 2254 0,'0'0'329'0,"0"0"-198"16,0 0 69-16,0 0 58 0,0 0-137 15,-181-44-78 1,146 85 7-16,2 27-40 0,10 18-10 16,6 17 50-16,11 16-49 15,3 3 29-15,3 5-30 16,0-3 12-16,0-4 26 16,3-4-38-16,10-16 0 15,0-9 19-15,-2-11-19 16,-8-15-1-16,-3-12-71 15,0-10-52-15,-14-10-75 16,-15-9-441-16,-1-13-45 0</inkml:trace>
  <inkml:trace contextRef="#ctx0" brushRef="#br0" timeOffset="1992">4388 907 469 0,'0'0'1672'16,"0"0"-1397"-16,0 0-119 16,195-35-74-16,-112 27-49 15,9-1-33-15,45 1-170 16,-22 1-99-16,-18 1-397 0</inkml:trace>
  <inkml:trace contextRef="#ctx0" brushRef="#br0" timeOffset="2232">5662 124 2117 0,'0'0'354'15,"0"0"-191"-15,0 0 85 16,-170 190-18-16,117-97-44 15,7 7-163-15,10 0 29 16,13 1-13-16,14-10-39 16,9-7 0-16,0-7-106 15,39 15-125-15,7-21-231 16,-4-22-226-16</inkml:trace>
  <inkml:trace contextRef="#ctx0" brushRef="#br0" timeOffset="2552">5821 572 1930 0,'0'0'550'16,"0"0"-486"-16,0 0 14 15,0 0 73-15,0 0-24 16,0 0-52-16,0 0-63 15,135-142 21-15,-119 119 23 16,-6 4 3-16,-7 9 23 16,-3 7 4-16,0 3-25 0,0 0-9 15,0 32-37-15,0 14 8 16,0 8-16-16,0 7-1 16,0-2-6-16,0-3-39 15,0-3-25-15,0-6-95 16,0-6-125-16,6 0-222 15,5-11-115-15,-5-13-1093 0</inkml:trace>
  <inkml:trace contextRef="#ctx0" brushRef="#br0" timeOffset="2814">6104 67 1957 0,'0'0'526'0,"0"0"-446"16,0 0 81-16,0 0 105 15,0 0-44-15,0 0-110 16,212 192-48-16,-157-121 50 16,1 6-81-16,0 5 32 15,-7 3-25-15,-6-3-31 16,-21 0-18-16,-11-1-42 15,-11-1-124-15,-50 25-111 16,-8-19-491-16,-9-15-590 0</inkml:trace>
</inkml:ink>
</file>

<file path=ppt/ink/ink7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9:40:10.969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199 303 1500 0,'0'0'229'16,"0"0"-96"-16,0 0 44 15,0 0-6-15,-3-164 63 16,3 128-77-16,0 2-53 16,9 9 26-16,22 4-103 15,11 5 22-15,10 16 7 16,7 0-17-16,6 16 5 16,-9 26-27-16,-10 19-5 15,-20 12 24-15,-26 14-21 16,-3 9-15-16,-52 4 9 15,-21 1-9-15,-9-10 0 0,-3-10-11 16,6-17 11 0,9-20 32-16,18-14-13 0,19-19-11 15,13-11 14-15,17 0 26 16,6-7-48-16,3-18-4 16,32-4 4-16,18 1-6 15,10 5 4-15,5 9-8 16,5 10 8-16,-8 4 2 15,-3 0-1-15,-4 18-8 16,-2 5 9-16,-7-1 15 16,-7-2-15-16,2-3-7 15,14-7-104-15,-8-5-214 16,-7-5-372-16</inkml:trace>
  <inkml:trace contextRef="#ctx0" brushRef="#br0" timeOffset="316">1797 0 1987 0,'0'0'391'15,"0"0"-238"-15,0 0-34 16,0 0 118-16,-227 130-28 15,130-78-117-15,-1 4-20 16,6-2-6-16,13-8-59 0,17-7 32 16,23-5-32-16,19-7-1 15,20-2-12-15,0-3 11 16,36 2-7-16,24-1 2 16,14 0-71-16,11 2 8 15,11-2-57-15,-5 7-79 16,14 21-15-16,-26-8-311 15,-28-3-117-15</inkml:trace>
  <inkml:trace contextRef="#ctx0" brushRef="#br0" timeOffset="519">1089 893 2329 0,'0'0'476'0,"0"0"-443"16,0 0 139-16,0 0-23 16,0 0-68-16,0 0-33 15,207 121-48-15,-115-99-45 16,45 11-97-16,-22-6-417 16,-17-8-165-16</inkml:trace>
  <inkml:trace contextRef="#ctx0" brushRef="#br0" timeOffset="998">2255 489 2165 0,'0'0'290'0,"0"0"-153"15,0 0 45-15,0 0 17 16,190-48-113-16,-147 72-38 16,-7 20 11-16,-16 5-46 15,-11 9-13-15,-9 0 53 16,-3 1-53-16,-26-3 0 16,-4-8-9-16,7-13-6 15,6-10 0-15,7-9-70 0,13-7-77 16,0-9-33-16,6 0-179 15,30-6 139-15,14-26-67 16,5-13-323-16,7-8-87 16,0-6 692-16,-8 3 20 15,-12 4 358-15,-16 7 178 16,-14 9-136-16,-12 16-23 16,0 17-12-16,0 3-62 15,-29 11-143-15,-4 31-42 16,-5 6 8-16,4 4-62 15,15 5 9-15,10-4-44 16,9-3-13-16,9-4-16 16,36-4-4-16,25-7-110 0,61-3-105 15,-10-11-421 1,-10-9-444-16</inkml:trace>
  <inkml:trace contextRef="#ctx0" brushRef="#br0" timeOffset="1335">4344 151 2114 0,'0'0'327'15,"0"0"-223"-15,0 0 29 0,0 0 152 16,-216 137-58-1,117-81-128-15,-9 4-39 0,1 3 45 16,12 2-105-16,19-6 39 16,28-2-24-16,21-7-9 15,27 0-6-15,0-3-2 16,27 1 2-16,18-2 0 16,4-2-9-16,7 0 8 15,3 2-26-15,-4-6-15 16,7 2 9-16,1-5-112 15,5 1-31-15,25-1-139 16,-16-13-416-16,-7-12-1191 0</inkml:trace>
  <inkml:trace contextRef="#ctx0" brushRef="#br0" timeOffset="1853">4754 199 2162 0,'0'0'294'16,"0"0"-216"-16,0 0 57 16,0 0 93-16,0 0-99 15,218-31-81-15,-165 42 24 16,-1 22-51-16,-12 8 46 0,-12 9 4 15,-17 6-59 1,-11 2 29-16,-6 3-24 0,-36-7-17 16,-12-6 45-16,-5-8-45 15,7-10 0-15,2-9 0 16,15-11-2-16,13-6 1 16,8-4 1-16,11 0 0 15,3 0-9-15,0 0 5 16,29-4-7-16,10 0-1 15,10 4 9-15,4 0-7 16,6 0 4-16,1 21 6 16,-6 8 18-16,2 7-18 15,-7 2 0-15,-7 4 31 0,-16 4-30 16,-15 1 10 0,-11 4-11-16,-17-5 0 0,-31 2 29 15,-18-4-29-15,-7-6 0 16,2-6-12-16,-2-10 27 15,5-7-33-15,6-6 0 16,2-7-59-16,-11-2-56 16,12 0-541-16,13 0-687 0</inkml:trace>
</inkml:ink>
</file>

<file path=ppt/ink/ink7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9:40:13.935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763 392 1365 0,'0'0'323'0,"0"0"-221"16,0 0 9-16,0 0 131 15,0 0-42-15,29-163-40 16,-48 143-38-16,-10 0-86 15,-8 3 41-15,-5 7-35 16,2 10 24-16,4 0 29 16,7 17-95-16,3 37 33 15,9 22 24-15,8 21-37 16,5 15 13-16,4 3-16 16,0 3-16-16,0-11 22 15,0-11-10-15,0-13-13 16,0-11 12-16,0-18-12 0,-15-6-18 15,-13-13-128-15,-20-17-172 16,5-9-248-16,1-9-364 0</inkml:trace>
  <inkml:trace contextRef="#ctx0" brushRef="#br0" timeOffset="159">157 771 1694 0,'0'0'225'0,"0"0"-84"16,0 0 40-16,250-2-100 0,-156 2 13 16,14-2-39-1,63-11-55-15,-28 5-166 0,-16-2-362 0</inkml:trace>
  <inkml:trace contextRef="#ctx0" brushRef="#br0" timeOffset="450">1795 13 2205 0,'0'0'339'0,"0"0"-178"15,0 0 54-15,0 0-45 0,0 0 3 16,0 0-94-16,-190 140-40 15,144-43 63-15,7 12-102 16,8 9 42-16,12-3 9 16,16-5-45-16,3-11-6 15,0-7-17-15,19-15-28 16,15-12 0-16,5-13-157 16,7-13-126-16,28-16-143 15,-8-15-55-15,-10-8-1318 0</inkml:trace>
  <inkml:trace contextRef="#ctx0" brushRef="#br0" timeOffset="774">2223 212 2136 0,'0'0'523'0,"0"0"-424"15,0 0-53-15,0 0 196 16,-117 194-55-16,93-114-101 16,15 2-28-16,9-4-57 15,0-9 7-15,19-6 16 16,21-13-24-16,8-14 0 16,12-16-27-16,2-14-25 15,-3-6 39-15,-4-18-46 0,-13-20 47 16,-11-16-4-16,-19-7-6 15,-8-8 21-15,-4-6-4 16,-7-1 5-16,-22 2-21 16,-24 5-220-16,10 20-299 15,8 13-128-15</inkml:trace>
  <inkml:trace contextRef="#ctx0" brushRef="#br0" timeOffset="1052">2554 0 1739 0,'0'0'350'16,"0"0"-140"-16,0 0 64 16,0 0 19-16,184 67-121 15,-122-8-11-15,9 12-51 16,1 13-58-16,1 6 0 15,-8 4-40-15,-13 5-4 16,-19-3 35-16,-19-5-29 16,-14 0-28-16,-8-6 7 15,-27-8-100-15,-7-9-41 16,-18-13-214-16,15-13-296 16,5-20-308-16</inkml:trace>
  <inkml:trace contextRef="#ctx0" brushRef="#br0" timeOffset="1239">3474 719 1864 0,'0'0'354'16,"0"0"-228"-16,233-13 117 15,-125 5-18-15,-4 2-178 16,-5 1-47-16,-14 5-82 15,-23 0-227-15,-27 2-52 16,-21 11-610-16</inkml:trace>
  <inkml:trace contextRef="#ctx0" brushRef="#br0" timeOffset="1443">3863 445 1994 0,'0'0'349'16,"0"0"-171"-16,0 0 14 16,3 184-10-16,8-108-8 15,-2-1-123-15,-2-2-30 16,3-1-21-16,0-5-41 16,8 8-171-16,-1-16-162 15,-3-16-288-15</inkml:trace>
  <inkml:trace contextRef="#ctx0" brushRef="#br0" timeOffset="1749">4885 447 2131 0,'0'0'594'15,"0"0"-535"-15,0 0 173 16,0 0 3-16,0 0-117 16,0 0-89-16,0 0-29 15,-161 83 0-15,155-7 30 16,6 10-29-16,0 15-1 0,0 1 9 16,9 5-3-1,14 0-12-15,0-8-13 0,4-5 19 16,-1-9 0-16,-6-11-49 15,-11-12-75-15,-9-6-173 16,0-15-253-16,-6-17-42 0</inkml:trace>
  <inkml:trace contextRef="#ctx0" brushRef="#br0" timeOffset="1934">4472 975 1600 0,'0'0'805'0,"0"0"-645"16,0 0-88-16,0 0 29 0,223-9 12 15,-141 9-113-15,0 0-15 16,29 0-112-16,-20 6-253 16,-18 1-283-16</inkml:trace>
  <inkml:trace contextRef="#ctx0" brushRef="#br0" timeOffset="2173">5579 200 1960 0,'0'0'573'0,"0"0"-403"0,0 0 25 16,0 0 52-16,-155 167-101 15,107-77-79-15,5 11 34 16,11 1-100-16,13-2 23 16,8-2-24-16,11-13-33 15,0-9-51-15,39 9-158 16,4-22-259-16,-7-19-104 0</inkml:trace>
  <inkml:trace contextRef="#ctx0" brushRef="#br0" timeOffset="2516">5701 689 1936 0,'0'0'426'15,"0"0"-426"-15,0 0-15 16,0 0 15-16,0 0 95 15,0 0-28-15,196-144-66 16,-171 102-1-16,-2-4 61 16,-12 1 8-16,-5 6 40 15,-6 10 12-15,0 15 19 16,0 14 55-16,-3 0-116 16,-11 29-47-16,-2 31 39 0,0 9-53 15,3 11 5-15,7 2-23 16,-2-4 0-16,8-7-6 15,0-10-23-15,0-5-101 16,0-9-44-16,5-6-208 16,1-10-306-16,-3-14-801 0</inkml:trace>
  <inkml:trace contextRef="#ctx0" brushRef="#br0" timeOffset="2789">6050 302 1866 0,'0'0'374'0,"0"0"-242"16,0 0 77-16,0 0 79 16,197 117-70-16,-145-56-74 15,4 6-60-15,-4 4-30 16,-7 0 30-16,-5 0-84 15,-14-6 30-15,-16-3 1 16,-10-3-31-16,0-7-50 16,-25-2-41-16,-12-8-80 15,-5 2-112-15,5-11-331 16,8-16-105-16</inkml:trace>
  <inkml:trace contextRef="#ctx0" brushRef="#br0" timeOffset="2975">6715 763 1920 0,'0'0'362'16,"0"0"-195"-16,173-17-12 16,-85 7 9-16,8 2-127 15,-2-1-21-15,-9 5-16 16,-22 4-255-16,-24 0-115 15,-25 8-335-15</inkml:trace>
  <inkml:trace contextRef="#ctx0" brushRef="#br0" timeOffset="3169">7027 553 1870 0,'0'0'556'0,"0"0"-402"15,0 0 47-15,0 0 30 16,-5 198-151-16,5-133-29 16,0-6-51-16,0 0-16 15,0-6-108-15,0 5-145 16,11-10-286-16,-2-14-88 0</inkml:trace>
  <inkml:trace contextRef="#ctx0" brushRef="#br0" timeOffset="3508">7806 318 2009 0,'0'0'548'16,"0"0"-435"-16,0 0 159 15,0 0 18-15,0 0-173 16,0 0-62-16,-193 68 7 16,159-16-61-16,9 11 20 15,8 11-18-15,6 8 3 16,11 7 22-16,0 1-28 0,0 1 0 16,25-2 38-16,3-7-38 15,6-7 0-15,1-8-6 16,-2-10-54-16,-7-8 0 15,-3-10-114-15,-13-9-61 16,-10-10-324-16,0-11-95 16,-7-9-1078-16</inkml:trace>
  <inkml:trace contextRef="#ctx0" brushRef="#br0" timeOffset="3681">7412 884 1976 0,'0'0'507'0,"0"0"-442"16,0 0-41-16,0 0-23 15,181 0-1-15,-113 3-45 16,31 5-232-16,-14-2-33 16,-10-6-1463-16</inkml:trace>
  <inkml:trace contextRef="#ctx0" brushRef="#br0" timeOffset="3924">8404 259 1557 0,'0'0'617'0,"0"0"-367"0,0 0-16 15,0 0 25-15,0 0 18 16,-153 156-155-16,119-70-25 15,8 8-27-15,10 0-35 16,13-5-35-16,3-7-12 16,0-11-42-16,25-13 4 15,6-8-161-15,11-8-112 16,-5-13-205-16,-8-12-158 0</inkml:trace>
  <inkml:trace contextRef="#ctx0" brushRef="#br0" timeOffset="4236">8430 494 2056 0,'0'0'346'16,"0"0"-282"-16,0 0-24 15,0 0 139-15,0 0-66 16,171-41-9-16,-136 50-39 15,-4 22 5-15,-8 6 29 16,-14 5-53-16,-9 4 23 16,0 1-3-16,-17-1-65 15,-9-3 18-15,0-9-19 16,10-3 0-16,6-8-1 0,7-5 20 16,3-6-19-16,0-3 0 15,26-3-49-15,6-3-2 16,11-3-55-16,22 0-214 15,-9 0-336-15,-7 0-577 0</inkml:trace>
  <inkml:trace contextRef="#ctx0" brushRef="#br0" timeOffset="4503">8820 172 2102 0,'0'0'587'0,"0"0"-485"0,0 0-40 15,0 0 168-15,0 0 8 16,134 167-174-16,-78-97 2 16,6 7 38-16,1 9-56 15,-7-1 39-15,-11 4-70 16,-10-1-16-16,-15-6-2 15,-20-2-76-15,0-4-38 16,-49 19-102-16,-13-22-622 16,0-11-1449-16</inkml:trace>
  <inkml:trace contextRef="#ctx0" brushRef="#br0" timeOffset="6239">0 1691 920 0,'0'0'282'0,"0"0"-160"16,0 0 65-16,0 0 10 15,0 0-70-15,0 0-38 16,0 0-21-16,16-115 59 16,-16 103 40-16,3 1-77 15,-3 5 47-15,0 2-24 16,0 4-22-16,0 0-9 16,0 0-42-16,0 0 30 15,0 0 7-15,0 0-76 16,0 0 34-16,0 0-20 0,5 0-2 15,7 16 14-15,2 13-12 16,8 12 54-16,1 15-7 16,3 5-53-16,0 10 37 15,1 2-11-15,-1 3-19 16,-3-3 40-16,-3-2-55 16,-4-7 13-16,1-9-14 15,-2 0 3-15,2-9-17 16,3-6-4-16,-1 6-80 15,18 13-69-15,-5-9-287 16,-7-8-222-16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5:56:44.155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0 203 1069 0,'0'0'670'0,"0"0"-526"16,0 0-61-16,0 0 120 16,0 0 29-16,0 0-89 15,0 0-54-15,26 0-37 16,10 0 12-16,7-6 17 15,5 1-17-15,12 1-15 16,5 2-13-16,8 2-6 16,7 0 12-16,13 0-41 15,4 0-1-15,16 0 7 16,8 0 1-16,7 0-8 0,2 0-6 16,-2 0 6-1,-14 0 20-15,-16 2-20 0,-13 2-2 16,-19-2 1-16,-21 1 2 15,-14 1-2-15,-15-4-6 16,-9 0 7-16,-7 0 40 16,0 0-34-16,0 0 15 15,-14-7 32-15,-3-3-14 16,-6-9-11-16,-2 1-13 16,2-1-15-16,-3-3 26 15,0 4-16-15,-1 1-10 16,1 2 54-16,3 0-27 15,0 3-26-15,1 4 8 0,5 2 15 16,8 0 17 0,-2 3-41-16,8-1 0 0,0 2 24 15,3 2-24-15,0 0 8 16,0 0-8-16,0 0 0 16,3 0-12-16,20 9 12 15,3 11 0-15,10 7-3 16,4-1 9-16,5 7-12 15,1-1 2-15,-1 1 4 16,-2-3 14-16,-7-4-14 16,-13-3 0-16,-6-6-7 15,-14-1 14-15,-3 2-14 16,-14-4 7-16,-31 6 0 16,-13 2 4-16,-9 1-4 0,2 1-21 15,10-4-13-15,16-2-104 16,16-7-368-16,6-2-823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6:02:13.323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427 664 1450 0,'0'0'227'0,"0"0"-99"16,0 0 17-16,0 0 34 16,0 0 23-16,0 0-55 15,-193-63-44-15,134 95-18 16,1 16-14-16,5 14 8 16,17 3-20-16,16 5-34 15,20-5-9-15,0-6-16 16,30-11-6-16,27-19 0 15,8-15-79-15,9-14-3 16,2-6-31-16,-10-31-13 16,-7-8 57-16,-17-8 34 15,-16 6 41-15,-9 3 12 0,-8 12 89 16,-9 13 62-16,0 17 22 16,0 2-49-16,0 30-71 15,0 28-42-15,0 26 10 16,0 21 12-16,17 13-31 15,5 7-4-15,1 5-10 16,3 0 14-16,-2-6-2 16,-12-15-12-16,-9-23 0 15,-3-22 11-15,-6-19-11 16,-27-22 24-16,-13-11-23 16,-5-12 10-16,-2 0 12 15,1-33-23-15,6-20-8 16,16-20 7-16,21-28-20 15,9-40-24-15,52-36-32 0,13 7-99 16,8 19-8-16,-5 32-9 16,-15 35 63-16,-1 2 81 15,-7 5 49-15,-14 24 49 16,-19 27 148-16,-4 17-36 16,-5 9-26-16,0 15-75 15,-3 26 11-15,3 11 6 16,0 7-30-16,0 0-17 15,7-7-24-15,3-10-6 16,3-14-9-16,18-28-98 16,-9 0-212-16,-5-16-428 0</inkml:trace>
  <inkml:trace contextRef="#ctx0" brushRef="#br0" timeOffset="142">827 356 2140 0,'0'0'459'16,"0"0"-416"-16,0 0-42 16,0 0-1-16,0 0-315 15,0 0-860-15</inkml:trace>
  <inkml:trace contextRef="#ctx0" brushRef="#br0" timeOffset="268">965 0 2085 0,'0'0'331'0,"0"0"-249"0,0 0-2 16,173 0-53-16,-49 0-27 15,-19 0-469-15,-9 6-1544 0</inkml:trace>
  <inkml:trace contextRef="#ctx0" brushRef="#br0" timeOffset="914">2140 695 1780 0,'0'0'251'15,"0"0"-196"-15,0 0 95 16,0 0 117-16,0 0-103 16,0 0-66-16,0 0-52 15,193-10 13-15,-167 71 33 16,-3 12-62-16,4 11-12 16,2-2-3-16,7-6-7 15,10-14-16-15,3-14-11 16,4-22-104-16,1-26 20 15,-1-5-13-15,-7-41-54 16,-6-21-36-16,-15-13 82 16,-11-5 87-16,-14 3 31 15,0 4 6-15,-26 17 58 0,-7 20 11 16,7 13 32-16,9 20 17 16,14 8-64-16,3 0-41 15,20 21-12-15,26 6-1 16,16-6-16-16,17-4-79 15,6-13 7-15,6-4 41 16,0 0-5-16,-9-19 45 16,-12-10 5-16,-24 0 2 15,-24-5 55-15,-22 3 115 16,0 1-15-16,-19 3-39 0,-24 6-20 16,-10 12 14-1,-2 9-32-15,2 6-20 0,4 33 19 16,10 17-31-16,19 14 11 15,17 7 0-15,3 6-33 16,20-7 1-16,29-5-11 16,16-12-14-16,11-19 0 15,12-15-61-15,-3-19-65 16,3-16-139-16,-23-21-325 16,-25-11-612-16</inkml:trace>
  <inkml:trace contextRef="#ctx0" brushRef="#br0" timeOffset="1106">3106 310 1735 0,'0'0'292'0,"0"0"-183"16,0 0 89-16,0 0 51 15,0 0-83-15,0 0-98 16,207-101-59-16,-159 95-9 15,4-8-188-15,-16 2-439 16,-10 1-1275-16</inkml:trace>
  <inkml:trace contextRef="#ctx0" brushRef="#br0" timeOffset="1225">3642 65 2221 0,'0'0'289'0,"0"0"-216"16,0 0-41-16,207 30-32 15,-125-18-199-15,-6-4-936 16</inkml:trace>
</inkml:ink>
</file>

<file path=ppt/ink/ink8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9:40:21.712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199 271 462 0,'0'0'1014'15,"0"0"-804"-15,0 0-76 16,0 0 55-16,0 0 30 16,0 0-14-16,-45-165-88 15,45 138-25-15,0 3 35 16,19 4-85-16,15 3 1 16,1 8 29-16,12 5-60 0,-2 4 30 15,4 4-21 1,-10 25-8-16,-5 12 45 0,-22 6-58 15,-12 6 0-15,0 10 44 16,-43-2-35-16,-11-3 40 16,-13 3-8-16,-1-12 4 15,-4-10 43-15,10-6-79 16,12-13 13-16,15-12 31 16,18-2-40-16,17-6-1 15,0 0-12-15,23 0 0 16,26 0-9-16,10 6 9 15,9 3-16-15,2 3 4 16,-5 5 7-16,-2 10 5 16,-12 2-31-16,-5 10 31 15,-13 2-14-15,-13 1 13 0,-20 0 1 16,0 4 7-16,-20-5 1 16,-25-2-8-16,-12-10 1 15,-5-3 7-15,-3-10 31 16,-4-12-18-16,7-4-21 15,9 0 39-15,7-2-38 16,18-19-2-16,14-2-46 16,14 2-73-16,23-14-130 15,30 6-531-15,2 2-819 0</inkml:trace>
  <inkml:trace contextRef="#ctx0" brushRef="#br0" timeOffset="361">1813 59 2257 0,'0'0'293'16,"0"0"-238"-16,0 0 101 15,0 0 53-15,0 0-76 16,-229 132-89-16,147-85 5 16,2 1 35-16,1-1-64 0,10-6 30 15,16-6-23-15,17-5-9 16,21-7 12-16,15-2-24 16,0 0-6-16,15-1 0 15,21 1 6-15,13 5-22 16,4 4 16-16,6 3-29 15,-1 4 20-15,-2 5-76 16,-7 4-44-16,-7 21-192 16,-8-12-352-16,-18-8-298 0</inkml:trace>
  <inkml:trace contextRef="#ctx0" brushRef="#br0" timeOffset="582">1176 887 2248 0,'0'0'378'15,"0"0"-287"-15,0 0 139 16,0 0-60-16,0 0-47 16,0 0-48-16,0 0-75 15,153 138 0-15,-77-112-58 16,6 1-137-16,23 6-131 15,-20-7-440-15,-17-8-1112 0</inkml:trace>
  <inkml:trace contextRef="#ctx0" brushRef="#br0" timeOffset="1104">2281 451 2158 0,'0'0'335'0,"0"0"-304"16,0 0-2-16,0 0 210 16,0 0-59-16,172-68-80 15,-130 68-66-15,1 33-2 16,-14 13 40-16,-6 13-60 15,-17 6 1-15,-6 6 30 0,-3 0-42 16,-29-4 2 0,-5-8-3-16,4-9 0 0,4-14-4 15,9-9 4-15,7-17-35 16,13-10 26-16,0 0-33 16,4-8-39-16,28-27-44 15,18-15 22-15,11-5 44 16,9-10-57-16,4 0 44 15,-1 0 46-15,-11 8 15 16,-13 13 11-16,-13 9 48 16,-13 11 92-16,-11 10 104 15,-12 14-119-15,0 0 18 0,0 5-40 16,-29 34-36 0,-2 13 7-16,-6 13-44 0,7 4 21 15,10-2 52-15,14-4-102 16,6-11 21-16,26-7-14 15,41-10-8-15,46-14-8 16,83-17-109-16,-15-4-122 16,-11 0-416-16</inkml:trace>
</inkml:ink>
</file>

<file path=ppt/ink/ink8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9:40:25.114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0 722 1748 0,'0'0'484'0,"0"0"-404"15,0 0-14-15,0 0 165 16,0 0 6-16,0 0-109 16,88-26-16-16,-40 9-29 15,12-9-64-15,9-13 26 16,6-12-30-16,4-8-9 15,3-1 32-15,-11-5-26 16,-2-4-12-16,-13 4 10 16,-11 0 4-16,-11 7 15 15,-12 11 4-15,-12 9-7 16,-3 13 77-16,-7 13-86 16,0 12 34-16,0 0-17 15,0 30-14-15,-3 29-16 16,-14 23 2-16,1 19-5 15,2 7 37-15,5 2-38 0,3-3 0 16,1-11-6-16,5-8 36 16,0-8-60-16,0-11 24 15,0-11-66-15,-3-5-17 16,-3 6-173-16,-4-13-323 16,0-10-182-16</inkml:trace>
  <inkml:trace contextRef="#ctx0" brushRef="#br0" timeOffset="338">199 1253 2176 0,'0'0'483'15,"0"0"-419"-15,0 0 166 16,0 0-1-16,0 0-58 16,0 0-150-16,0 0 13 15,62-3 85-15,-12 0-83 16,8 0 4-16,18 0 32 16,6 0-37-16,12-3-5 15,11-1-11-15,4-1 4 16,-1-3 35-16,-7 2-50 15,-15-3-8-15,-15 6 0 16,-22 4-3-16,-19 2-68 0,-30 5-122 16,0 19-304-16,-26-5-818 15</inkml:trace>
</inkml:ink>
</file>

<file path=ppt/ink/ink8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9:41:03.440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0 760 2013 0,'0'0'325'16,"0"0"-261"-16,0 0-61 16,0 0 27-16,0 0 47 15,0 0 48-15,190-35-77 16,-108-3-31-16,-1-14 10 16,1-7-16-16,-9-9-11 15,-11-6 0-15,-20 1 15 16,-19-5-21-16,-20 3 6 15,-3 7 0-15,-17 8 37 16,-19 16-31-16,-2 17 58 0,-1 24 110 16,-4 3-124-16,-3 52-26 15,-4 53-16-15,11 6-8 16,4 23 72 0,8 5-63-16,14-25 18 0,10 4 10 15,3-15-31-15,0-21-5 16,16-13-1-16,17-23-56 15,10-16-16-15,8-22-195 16,28-10-254-16,-6-31-15 16,-11-5-1201-16</inkml:trace>
  <inkml:trace contextRef="#ctx0" brushRef="#br0" timeOffset="684">924 750 1825 0,'0'0'506'15,"0"0"-359"-15,0 0 130 16,0 0 46-16,0 0-187 16,0 0-70-16,-210 40-21 15,160 4-9-15,7 8 52 16,12 3-88-16,14 4 6 16,14 0-15-16,3-9 9 15,20-5-15-15,28-17-78 16,11-16-76-16,7-12-28 15,2-3-65-15,-6-32 45 16,-5-12 60-16,-15-3 6 16,-13 3 92-16,-15 7 59 15,-8 15 4-15,-6 13 168 0,0 9-5 16,0 3 0-16,0 6-54 16,0 18-87-16,0 5 33 15,10 0-41-15,-1 1-12 16,5-7 37-16,-2-7-43 15,2-7 0-15,0-7-6 16,1-2 8-16,1 0-4 16,7-24-17-16,3-2 19 15,1 0 2-15,2 2-2 16,-3 9-14-16,1 12 2 16,-4 3-3-16,-3 15-7 15,-5 25 8-15,-1 8 14 16,-5 5-1-16,-2-5 1 0,-7-6 0 15,3-11 4-15,-3-10 8 16,0-13-2-16,0-8-9 16,0 0 12-16,0-6 51 15,0-20-63-15,-3-9 10 16,3-10 7-16,0-4-5 16,0-2-26-16,20 1 5 15,6 9 8-15,0 9-12 16,7 17 12-16,-1 15 0 15,2 0 83-15,2 21-7 16,-4 20 17-16,1 3-30 16,-4 6-24-16,2 0 41 0,-3-6-80 15,-2-3 2-15,-3-11-10 16,-6-9-42-16,-11-21-160 16,-3 0-358-16,-3-6-408 0</inkml:trace>
  <inkml:trace contextRef="#ctx0" brushRef="#br0" timeOffset="959">672 735 2096 0,'0'0'349'16,"0"0"-332"-16,0 0 52 16,0 0 109-16,0 0-67 15,104-169-81-15,-66 134-21 16,-1 3 1-16,-1 8-10 16,-7 7-22-16,1 5-92 15,8 0-203-15,-4-1-195 16,-5 2-680-16</inkml:trace>
  <inkml:trace contextRef="#ctx0" brushRef="#br0" timeOffset="1081">1230 369 2213 0,'0'0'298'16,"0"0"-194"-16,0 0 76 0,0 0-60 15,224 74-120-15,-133-62-34 16,-3-6-528-16</inkml:trace>
</inkml:ink>
</file>

<file path=ppt/ink/ink8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9:41:05.482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0 197 1914 0,'0'0'372'16,"0"0"-300"-16,0 0-31 15,0 0 175-15,198 4-105 16,-93-4-42-16,17 0 26 15,11 0-30-15,9 2-11 16,-9 4-53-16,-8-2 14 16,-16 1 27-16,-24-2-42 15,-23 0 0-15,-27-3 31 16,-18 0-31-16,-17 0 60 16,0 0 82-16,-20-3-75 0,-22-17 13 15,-10-6-79 1,-7-7 28-16,0 1 19 0,6-1-42 15,7 4 16-15,14 5-13 16,9 10-9-16,13 4 42 16,10 8-42-16,0 2-18 15,10 0 18-15,30 0-6 16,15 23-6-16,10 10 11 16,14 2 1-16,0 8 9 15,0 0-9-15,-11 0-2 16,-13-4-5-16,-16-4 14 15,-16-5-8-15,-18-4 1 0,-5 5 0 16,-28 0 28 0,-23 2-28-16,-12-1-6 0,-2 0-1 15,3-7-53-15,9-14-101 16,21-10-344-16,15-1-510 0</inkml:trace>
</inkml:ink>
</file>

<file path=ppt/ink/ink8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9:41:06.285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535 660 1413 0,'0'0'289'16,"0"0"-210"-16,0 0 35 15,0 0 125-15,0 0-38 16,0 0-23-16,0 0-68 16,13-127-13-16,-19 97 24 15,-13 4-54-15,-9 2 19 16,-4 0 9-16,-10 7-65 16,-8 5-6-16,-8 6-24 0,-1 6 8 15,0 0-5 1,2 22-3-16,6 15 0 0,11 11-8 15,15 8 17-15,8 7-19 16,14-3 10-16,3 2 0 16,0-6 7-16,29-10-7 15,10-6 0-15,10-15-19 16,7-10 16-16,3-15-26 16,3 0-47-16,-5-9-5 15,-9-22 69-15,-5-4 2 16,-11-4 10-16,-5 0-5 15,-15 7 17-15,-1 6 39 16,-8 11-12-16,-3 10 16 16,0 5 56-16,0 0-76 15,0 9-26-15,0 20 12 0,0 8-11 16,6 8-20-16,4-1 8 16,7 2 2-16,-2-10 0 15,8-3 0-15,8-8-81 16,11-20-133-16,-2-5-354 15,-9 0-312-15</inkml:trace>
  <inkml:trace contextRef="#ctx0" brushRef="#br0" timeOffset="228">1056 875 1640 0,'0'0'345'0,"0"0"-180"0,0 0 119 16,0 0 22-16,65 150-85 16,-62-114-97-16,-3-1-20 15,0 1-55-15,-12 3-10 16,-21-2-39-16,1-5-12 16,1-8-19-16,15-18-264 15,9-6-309-15,7 0-643 0</inkml:trace>
  <inkml:trace contextRef="#ctx0" brushRef="#br0" timeOffset="857">1733 0 2201 0,'0'0'316'0,"0"0"-254"16,0 0 142-16,0 0 133 16,0 0-250-16,0 0-87 15,0 0 23-15,0 103 14 16,0-32 19-16,0 11-40 15,0 14 9-15,0 3 55 0,0 1-80 16,0-1 9-16,0-7 17 16,0-7-25-16,0-7-2 15,8-16 1-15,-5-13 0 16,0-11 20-16,-3-17-20 16,0-9 0-16,3-12 4 15,-3 0 4-15,0 0 17 16,0-12-25-16,0-13 0 15,0-15 12-15,6 0-12 16,4-8-12-16,7 1 12 16,3 4-8-16,3 3 7 15,3 10-10-15,-1 10 11 16,9 9-9-16,1 11 9 0,4 0-19 16,4 0 17-1,7 17 2-15,-2 10 18 0,4 5-12 16,-5 3-6-16,-9 3 36 15,-8 0-35-15,-13-1-1 16,-14-3 7-16,-3 2 7 16,-26-5 22-16,-33 3-35 15,-14-5-1-15,-4-5 21 16,-2-9-21-16,3-9 0 16,14-6-1-16,7 0-40 15,8-47-29-15,15 3-227 16,12-1-776-16</inkml:trace>
</inkml:ink>
</file>

<file path=ppt/ink/ink8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9:40:57.912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138 1391 1618 0,'0'0'777'0,"0"0"-654"16,0 0-36-16,0 0 151 16,0 0-30-16,0 0-75 0,0 0-70 15,-32 15-52-15,44-13 35 16,22 7-22-16,11-1 39 16,18 5 34-16,19-4-86 15,13-3 25-15,22-1 12 16,14-5-11-16,10 0 14 15,6 0-28-15,1 0-11 16,-1 0 21-16,-12-2-32 16,-15-4-1-16,-21 3 0 15,-23 0 0-15,-25 3-2 16,-22 0 10-16,-15 0-8 16,-8 0 7-16,-6 0-7 15,0 0-7-15,-6 0-34 0,-14 0-58 16,-6 0-58-16,7-15-417 15,2-6-595-15</inkml:trace>
  <inkml:trace contextRef="#ctx0" brushRef="#br0" timeOffset="212">2515 726 1737 0,'0'0'1291'0,"0"0"-1209"0,0 0-67 16,0 0-30-16,0 0 13 16,0 0-294-16,0 0-620 0</inkml:trace>
  <inkml:trace contextRef="#ctx0" brushRef="#br0" timeOffset="353">2562 1289 2531 0,'0'0'494'16,"0"0"-406"-16,0 0-87 15,0 0-1-15,0 0-74 16,0 0-1119-16</inkml:trace>
  <inkml:trace contextRef="#ctx0" brushRef="#br0" timeOffset="-1015">4 17 1560 0,'0'0'255'15,"0"0"-192"-15,0 0-1 16,0 0 161-16,0 0-29 15,0 0-10-15,-9 6-119 16,9 16-46-16,3 13 75 16,26 18-3-16,5 14-7 15,5 19-2-15,4 12-52 16,-5 1 28-16,1 3-46 0,4-12-6 16,-7-4 64-1,0-16-70-15,-7-14 0 0,-6-15 34 16,-6-17-28-16,-7-10 8 15,-3-11 4-15,-1-3 40 16,0-9 59-16,4-32-75 16,7-23-24-16,-2-22 6 15,10-14-24-15,-3-9 7 16,-2-1-7-16,0 8 0 16,-5 12-21-16,5 24-16 15,-1 15-80-15,27 26-163 16,-3 9-234-16,-4 16-155 0</inkml:trace>
  <inkml:trace contextRef="#ctx0" brushRef="#br0" timeOffset="-466">1004 224 1846 0,'0'0'489'16,"0"0"-327"-16,0 0 44 16,0 0 30-16,0 0-98 15,0 0-65-15,0 0-55 0,-20 147 35 16,32-59 13 0,2 7-65-16,-5 0 26 0,5-4-18 15,-5-9-9-15,1-11 23 16,-7-16-22-16,0-19-1 15,0-12 12-15,-3-19 8 16,0-5-17-16,0 0 13 16,-3-20-2-16,-16-21 47 15,-4-18-60-15,-3-18-1 16,6-13 30-16,1-11-21 16,2-4-18-16,8-2 6 15,6 13 3-15,3 14 20 16,0 17-20-16,22 22 0 15,18 13-17-15,9 9 20 16,13 17-13-16,6 2 5 0,5 17 5 16,5 21 24-16,-6 14-24 15,-3 9 0-15,-10 4 35 16,-16 4-34-16,-15 2 22 16,-14 1-17-16,-14 1-5 15,0-6 37-15,-36 2-38 16,-10-4 0-16,-7-9 15 15,-5-10-15-15,-1-7-11 16,6-16-65-16,-5-11-125 16,16-12-405-16,5 0-675 0</inkml:trace>
  <inkml:trace contextRef="#ctx0" brushRef="#br0" timeOffset="3878">8293 474 2688 0,'0'0'303'0,"0"0"-233"16,0 0 22-16,0 0 86 16,0 0-49-16,0 0-89 15,76 195-34-15,-27-132 57 16,4-3-63-16,-1 1 17 16,7-7-10-16,-6-7-7 15,-1-1 0-15,-7-12-64 16,-5-12-107-16,-4-22-118 0,-10 0-391 15,-9-4-208-15</inkml:trace>
  <inkml:trace contextRef="#ctx0" brushRef="#br0" timeOffset="4072">8716 514 2105 0,'0'0'573'0,"0"0"-536"15,0 0 50-15,0 0 167 16,-170 212-85-16,101-129-74 16,1 7-94-16,0-11-1 15,11-14-44-15,18-15-157 16,25-30-174-16,14-10-359 0,0-10-1083 0</inkml:trace>
  <inkml:trace contextRef="#ctx0" brushRef="#br0" timeOffset="4306">8890 639 2261 0,'0'0'488'0,"0"0"-452"15,0 0 25-15,0 0 216 16,75 170-106-16,-42-124-88 0,4-2-64 15,1-4-18-15,4-4 17 16,-2-7-18-16,-1-5-24 16,-6-12-100-16,-7-12-252 15,-6 0-450-15,-14-17-1135 0</inkml:trace>
  <inkml:trace contextRef="#ctx0" brushRef="#br0" timeOffset="4508">9152 557 2326 0,'0'0'528'0,"0"0"-503"16,0 0 26-16,0 0 248 16,-57 166-128-16,28-108-105 0,-10 7-1 15,-4 2-64-15,1-2-2 16,-1-9-61-16,12-8-125 15,6-17-284-15,16-14-556 0</inkml:trace>
  <inkml:trace contextRef="#ctx0" brushRef="#br0" timeOffset="4988">10016 280 2410 0,'0'0'386'0,"0"0"-373"15,0 0 1-15,-12-164 126 16,12 122 26-16,22 10-73 15,18 7-93-15,8 14 0 16,12 11 43-16,5 0-6 16,3 28 15-16,-2 24-10 15,-13 15-7-15,-18 13 43 16,-25 8-77-16,-10 4 0 0,-36 2 34 16,-29-5-34-1,-17-7 4-15,-7-11-5 0,7-15 0 16,7-15 15-16,17-15-15 15,15-15 0-15,13-4-11 16,18-7 19-16,12 0-16 16,0 0-2-16,3 0 10 15,29 0-23-15,10 9 23 16,11 2 0-16,10 1 11 16,5 1-10-16,8-2 3 15,12-9-4-15,56-2-92 16,-16-11-176-16,-14-10-693 0</inkml:trace>
  <inkml:trace contextRef="#ctx0" brushRef="#br0" timeOffset="2128">4837 193 1667 0,'0'0'328'15,"0"0"-239"-15,0 0-1 16,0 0 150-16,0 0-40 15,0 0-62-15,-14-13-35 16,14 26-1-16,0 27-16 16,0 19-39-16,17 24 12 15,-6 14 0-15,-5 3-51 16,-3-3 7-16,0-9-8 16,-3-11-4-16,0-15 15 15,0-10-16-15,0-9-1 16,0-17-57-16,0-24-258 0,0-2-347 15,0 0-564-15</inkml:trace>
  <inkml:trace contextRef="#ctx0" brushRef="#br0" timeOffset="2374">4182 168 2070 0,'0'0'392'16,"0"0"-276"-16,0 0-76 15,0 0-7-15,0 0 110 16,177 0-24-16,-76 0-57 0,10 0 26 16,17 0-88-16,7 0 2 15,2 0 17-15,1 0-19 16,15 0-193-16,-37 0-379 15,-39 0-894-15</inkml:trace>
  <inkml:trace contextRef="#ctx0" brushRef="#br0" timeOffset="3081">5466 649 2250 0,'0'0'236'0,"0"0"-166"15,0 0-15-15,0 150 99 16,0-100-1-16,6-6-134 16,4-2-18-16,9-8 13 15,5-10-3-15,5-13-22 16,10-7-13-16,7-4-71 15,2-13 17-15,3-22-11 16,-9-9-7-16,-2-9 67 16,-15 4 5-16,-2 4 18 15,-9 12 6-15,-8 16 33 16,-3 11 54-16,-3 6-20 0,0 3-19 16,3 25-2-1,3 16-37-15,5-1 11 0,5 0-20 16,4-4 0-16,3-9-2 15,3-9 2-15,7-13-10 16,-4-8-13-16,4 0-84 16,-4-24 58-16,3-11 0 15,-2-8 31-15,-7 1 2 16,-3 6-4-16,-6 13 12 16,-5 15 7-16,-6 8-8 15,-3 5 9-15,3 30 39 16,-3 13-13-16,0 2 20 15,0 3-40-15,0-10 6 16,0-7 0-16,0-9-12 0,0-16 0 16,0-7 4-16,0-4-4 15,3-8 42-15,8-29-42 16,2-7-1-16,5-14 0 16,10-5 1-16,4-1 8 15,1 8-7-15,-1 11 10 16,1 18 41-16,-7 23-37 15,5 4 88-15,-6 12 23 16,1 28-58-16,0 4 7 16,-3 7-54-16,-3-2-1 15,-1-5-4-15,-2-8-16 16,3-10-108-16,13-23-232 16,-7-3-383-16,0 0-911 0</inkml:trace>
  <inkml:trace contextRef="#ctx0" brushRef="#br0" timeOffset="3567">6987 610 1994 0,'0'0'584'0,"0"0"-480"16,0 0 36-16,0 0 68 15,0 0-54-15,0 0-38 16,-156 195-92-16,145-139 14 15,11-4-38-15,0-7 0 16,26-10-17-16,14-11-35 0,13-16-50 16,3-8-4-1,2 0-53-15,-5-25 76 0,-11-15-10 16,-13 2 78-16,-12-3 15 16,-11 3 17-16,-3 4 42 15,-3 15 97-15,0 7-11 16,0 12 21-16,0 0-60 15,0 23-58-15,0 29 8 16,0 23-56-16,0 20 0 16,14 18 34-16,9 9-33 15,7 8 48-15,2 2-28 16,-6-5-9-16,-4-10 48 0,-11-16-60 16,-11-15 0-1,0-22 33-15,-26-17-31 0,-16-12 22 16,-15-13-23-16,-8-16-1 15,-8-6 15-15,5-10-15 16,3-31-15-16,8-18 4 16,15-14-31-16,19-12-15 15,23-16-63-15,34-44-152 16,28 24-465-16,6 19-1578 0</inkml:trace>
  <inkml:trace contextRef="#ctx0" brushRef="#br0" timeOffset="12594">1157 2666 1538 0,'0'0'239'16,"0"0"-86"-16,0 0-54 15,0 0 129-15,0 0 57 0,0 0-126 16,-3-11-53-16,3 11-22 16,0 0-9-16,0 0 40 15,12 26-84-15,28 23 35 16,13 25 59-16,9 22-76 16,3 11 8-16,4 12-27 15,-4-1-11-15,-3-7 38 16,-5-13-57-16,-6-12 0 15,-8-15 42-15,-7-13-41 16,-7-13 2-16,-6-9-3 16,-10-11 0-16,-2-4 32 15,-5-9-32-15,-6-4 0 0,3-3-23 16,-3-3 8-16,0-2-49 16,0 0-147-16,0-13-378 15,-3-13-278-15</inkml:trace>
  <inkml:trace contextRef="#ctx0" brushRef="#br0" timeOffset="13036">1019 3707 314 0,'0'0'1340'0,"0"0"-1139"16,0 0-117-16,0 0 155 15,0 0 14-15,0 0-55 16,0 0-42-16,-20 12-69 15,28-39-14-15,15-14-10 16,8-12-5-16,12-8 49 16,13-17-83-16,12-7-15 15,11-12 49-15,10-7-58 0,9-1 6 16,7-2-6 0,0 11 0-16,-6 9 13 0,-11 14-13 15,-20 16 0-15,-22 20-3 16,-24 16 17-16,-14 13-14 15,-8 8 0-15,-5 0-26 16,-17 0-31-16,-7 8-209 16,6 9-304-16,6 1-454 0</inkml:trace>
  <inkml:trace contextRef="#ctx0" brushRef="#br0" timeOffset="13358">2630 3032 2221 0,'0'0'364'0,"0"0"-291"16,0 0 148-16,0 0 0 15,0 0-85-15,0 0-13 16,190 3-102-16,-125-3 15 16,14 0 15-16,6-9-50 15,3 1 12-15,1-3-13 16,-13 7 0-16,-11 0-9 0,-17 4-51 16,-17 0-168-16,-25 0-269 15,-6 0-247-15,0 13-1102 0</inkml:trace>
  <inkml:trace contextRef="#ctx0" brushRef="#br0" timeOffset="13595">2712 3411 2027 0,'0'0'594'15,"0"0"-445"-15,0 0 44 0,0 0 12 16,0 0-72-16,0 0-58 16,0 0 12-16,131 63-47 15,-52-56-17-15,9-7 29 16,8 0-52-16,-2 0-1 16,30 0-56-16,-25 0-199 15,-17-5-601-15</inkml:trace>
  <inkml:trace contextRef="#ctx0" brushRef="#br0" timeOffset="16026">4916 3143 1520 0,'0'0'192'16,"0"0"-126"-16,0 0 30 0,0 0 59 15,0 0 9-15,0 0-115 16,0 0-23-16,-27-65 47 16,31 59-72-16,11 4 4 15,8 2 31-15,4 0-11 16,2 17 49-16,5 22 14 16,-5 8-55-16,-1 9 23 15,-8 3-56-15,-3-1 0 16,-7-1 12-16,-6-7-3 15,-4-10-6-15,0-9-3 16,0-10 0-16,0-10 25 16,0-4-11-16,0-7 1 15,-4 0 58-15,-6-13-43 0,4-13-14 16,-5-13-16 0,8-11 0-16,3-3-6 0,0-6 6 15,0 5-16-15,6 0 15 16,18 12-19-16,8 12 8 15,2 10 2-15,8 14 5 16,1 6-23-16,-1 0 21 16,1 35 7-16,-4 10 12 15,-10 5-12-15,-6 6 15 16,-9 0-15-16,-8-6 3 16,-6-2 3-16,0-13 1 15,0-9-7-15,0-11 12 16,0-9-10-16,0-6 29 15,0 0-8-15,0-6 9 16,0-23-15-16,0-13-17 0,13-9-27 16,10-5 27-16,3-2-18 15,10 2 4-15,-1 6-10 16,9 9 23-16,-6 11-23 16,-1 10 10-16,-4 14 0 15,-4 6-1-15,-3 0 15 16,-3 23 26-16,-1 10-26 15,-2 5 12-15,-3 3 24 16,-3 3-36-16,2 0 0 16,-4-6 7-16,8-1-6 15,0-9 4-15,3-3-5 16,7-13 0-16,-1-7 12 0,7-5-12 16,-1 0-34-16,2-23-15 15,-1-13-5-15,1-2 46 16,-8-6-8-16,-10 3 16 15,-2-4 0-15,-11 9 0 16,-3 7 0-16,-3 11 34 16,0 7 21-16,0 11 61 15,0 0-54-15,0 2-40 16,0 28-17-16,0 5-5 16,0 7-8-16,0 2 2 15,3 0 5-15,11-8-13 16,-1-3 4-16,0-10 10 15,3-6-1-15,1-11-108 16,6-6-52-16,-3-20-156 16,-5-10-533-16</inkml:trace>
  <inkml:trace contextRef="#ctx0" brushRef="#br0" timeOffset="16216">6299 2917 1805 0,'0'0'590'16,"0"0"-394"-16,0 0-63 15,0 0 70-15,0 0-43 16,0 0-160-16,0 0-69 0,-15-57-157 16,38 46-341-1,0 5-128-15</inkml:trace>
  <inkml:trace contextRef="#ctx0" brushRef="#br0" timeOffset="16612">6552 3126 1197 0,'10'26'306'16,"-1"10"-153"-16,2 3 15 15,-2 11 28-15,2-4-20 16,-8-4-40-16,0 0-24 15,-3-14-41-15,0-4-9 16,0-9-23-16,0-8 58 0,0-7-26 16,0 0-9-16,-6 0-10 15,3-24-45-15,3-13-14 16,0-3 1-16,3-6 6 16,26-2-28-16,7 0 28 15,10 14 0-15,2 6-12 16,5 16 9-16,-1 12 3 15,1 0 4-15,-4 24 31 16,-7 17 116-16,-5 7-107 16,-9 2-23-16,-5 5 21 15,-6-2-30-15,-3-3-4 16,-8-8-8-16,4-11 0 16,-1-6-11-16,2-13-7 0,4-12-181 15,25-15-68 1,-7-22-419-16,4-8-858 0</inkml:trace>
  <inkml:trace contextRef="#ctx0" brushRef="#br0" timeOffset="16978">7967 2309 1505 0,'0'0'360'15,"0"0"-275"-15,0 0 56 16,0 0 104-16,-88 184-46 15,58-95-21-15,4 10-85 16,3 4 20-16,3 7 23 16,10-8-82-16,6-1-13 15,4-7-33-15,0-8-7 16,0-8 30-16,23-3-31 16,5-13-24-16,4-7-21 15,21-10-194-15,-5-18-238 16,-5-10-97-16</inkml:trace>
  <inkml:trace contextRef="#ctx0" brushRef="#br0" timeOffset="17580">8573 3078 1508 0,'0'0'271'0,"0"0"-195"16,0 0 162-16,0 0 38 15,0 0-55-15,0 0-48 16,0 0-59-16,-11-73 34 16,-5 54-47-16,-7 3-30 15,-3 5 37-15,-7 5-96 16,-2 6-6-16,-2 0 31 16,-2 33-30-16,2 13 10 15,8 13-17-15,10 8 0 0,16 2 35 16,3-8-35-1,6-4 0-15,27-16-6 0,13-11 6 16,-1-13-12-16,4-15-45 16,1-2-22-16,-11-2 61 15,-4-24-68-15,-7-10 64 16,-13 0 5-16,-1-5 31 16,-4 5-22-16,-4 7 16 15,-3 8 2-15,0 10 83 16,0 11-81-16,0 0 9 15,5 18 40-15,1 17-26 16,5 9 1-16,-2 7-36 16,5-2 0-16,-1 2 21 15,7-4-21-15,3-9-33 16,4-10-55-16,16-11-145 16,-10-12-324-16,-4-5-607 0</inkml:trace>
  <inkml:trace contextRef="#ctx0" brushRef="#br0" timeOffset="17819">9256 3306 360 0,'0'0'1874'16,"0"0"-1668"-16,0 0-143 0,0 0 121 15,0 0 86-15,0 0-175 16,0 168-74-16,-13-121 17 16,-6 3-38-16,-5 0-53 15,1 0-201-15,8-14-382 16,5-13-539-16</inkml:trace>
  <inkml:trace contextRef="#ctx0" brushRef="#br0" timeOffset="18351">9587 2590 2256 0,'0'0'362'15,"0"0"-316"-15,0 0-6 16,0 0 238-16,0 0-178 16,23 186-46-16,-20-113-37 15,0 9 7-15,-3 0 34 16,0 5-47-16,0-8 5 16,0-8 7-16,0-6-23 15,0-15-1-15,0-12 0 16,0-11 1-16,0-12 3 15,0-9-3-15,0-6 0 16,0 0 3-16,0-24-3 0,0-9-31 16,3-6 11-16,11 1 20 15,0 2-22-15,-2 11 19 16,4 7 3-16,4 12-20 16,3 6 13-16,6 0-1 15,1 9 1-15,2 14 7 16,5 7 34-16,-7 3-28 15,-4-5 20-15,-6-1 17 16,-14 0-31-16,-6-6 27 16,0-4-17-16,-37 1-8 15,-11-2 14-15,-9-5-13 16,3-10-15-16,-3-1 0 0,6 0-45 16,4-1-44-16,15-44-138 15,12 5-338 1,10-5-618-16</inkml:trace>
  <inkml:trace contextRef="#ctx0" brushRef="#br0" timeOffset="18652">9780 2337 2215 0,'0'0'366'0,"0"0"-261"0,0 0-59 15,0 0 194-15,190 85-54 16,-122-26-105-16,8 9 11 16,3 11-29-16,-1 4-13 15,-2 6 52-15,-11 1-87 16,-12 6-2-16,-24-4 23 15,-23 6-34-15,-6 3-4 16,-68 31-101-16,-11-25-266 16,-3-17-673-16</inkml:trace>
</inkml:ink>
</file>

<file path=ppt/ink/ink8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9:41:24.615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348 29 1211 0,'0'0'210'0,"0"0"-56"0,0 0-2 16,0 0 6-16,0 0-12 15,0 0 11-15,-10-29 70 16,0 29-64-16,-6 14-35 16,-7 25-50-16,-13 21-72 15,-7 26 37-15,-3 23-26 16,1 12 16-16,5 1 59 15,7-2-83-15,10-8 12 16,7-12 6-16,9-9-25 16,7-7 5-16,0-13-7 15,0-8 0-15,29-9-4 0,11-11 4 16,33-10-174 0,-5-12-106-16,-9-12-414 0</inkml:trace>
</inkml:ink>
</file>

<file path=ppt/ink/ink8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9:41:25.291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0 380 1614 0,'0'0'202'15,"0"0"-109"-15,0 0 17 16,0 0 42-16,0 0 51 15,0 0-83-15,0 0-47 16,199-85-11-16,-140 85-26 16,4 0 15-16,-7 0-6 15,-11 17-30-15,-16 6-14 16,-12 4 17-16,-17 9 7 16,0 2 24-16,-37 4-48 0,-14 1 16 15,-11-4 30 1,-1-4-47-16,7-5 33 0,7-10-9 15,13-5-8-15,13-7 37 16,14-2-52-16,9-3 5 16,0 1-3-16,3 0-2 15,26 9-1-15,11 5 0 16,8 1 0-16,5 7 2 16,3 0-2-16,-1 8 0 15,1 8 0-15,-10 6 5 16,-10 1-11-16,-16 3 4 15,-17-4 2-15,-3 0 8 0,-11-6-2 16,-23-8-6-16,-14-3 18 16,-3-11-2-16,-5-6-7 15,1-4 41-15,2-10-13 16,1 0 67-16,7 0-88 16,8-4 26-16,11-8-17 15,10 1-14-15,13-2-22 16,3-1-49-16,48-18-240 15,14 5-78-15,7-2-419 0</inkml:trace>
  <inkml:trace contextRef="#ctx0" brushRef="#br0" timeOffset="195">1021 796 1476 0,'0'0'546'0,"0"0"-431"16,0 0 92-16,0 0-15 16,183 44-49-16,-107-35-108 15,2-6-35-15,14-1-155 16,-20 1-382-16,-27-3-1268 0</inkml:trace>
  <inkml:trace contextRef="#ctx0" brushRef="#br0" timeOffset="368">1133 1055 666 0,'0'0'1351'0,"0"0"-1120"0,0 0-80 16,0 0 45-16,0 0-55 15,0 0-112-15,193 41-29 16,-76-41-99-16,-15 0-274 15,-10-7-414-15</inkml:trace>
  <inkml:trace contextRef="#ctx0" brushRef="#br0" timeOffset="1164">2213 643 1685 0,'0'0'220'0,"0"0"-126"0,0 0 14 16,0 0 73-16,20 161-18 15,-17-105-143-15,0-3-14 16,0-2 35-16,-3-10-39 16,0-9 7-16,0-9-9 15,0-6 0-15,0-16 26 16,0-1-17-16,0 0-9 15,0-6 44-15,0-17-43 16,7-13 2-16,5-2-3 16,2-3 0-16,6 0-7 15,0 0 7-15,2 8 0 0,1 10-15 16,3 5 21 0,4 12-12-16,-1 6 10 0,5 0-4 15,-2 21 72-15,1 7-71 16,-4 11 31-16,-3 0 22 15,-10 0-54-15,-2-5 27 16,-11-5-27-16,-3-7 0 16,0-8-24-16,0-5 24 15,-6-9 0-15,-8 0 0 16,1 0 1-16,0-9-2 16,6-12-13-16,4-5-32 15,3-4 22-15,0-2-52 16,0 3 30-16,20 3 46 0,5 2-40 15,3 9 39-15,-2 6-13 16,2 9 14-16,0 0-18 16,-2 3 14-16,-4 23 4 15,-2 4 32-15,0 5-6 16,-3 1 39-16,2-1-41 16,-1-1-18-16,2-3 27 15,0-8-33-15,0-5 0 16,-1-6 6-16,1-9-5 15,3-3-2-15,3 0-42 16,-2-15 33-16,-1-9-8 16,-3-5 3-16,-5-1 15 0,-2 1 8 15,-3 0-7-15,-3 8 29 16,-4 6 27-16,-3 12-2 16,3 3 25-16,-3 0-72 15,0 31 5-15,0 6 40 16,3 8-52-16,5-2 7 15,1-1-8-15,8-4 0 16,-1-8-11-16,4-12-31 16,6-18-102-16,-6 0-331 15,-8-12-254-15</inkml:trace>
  <inkml:trace contextRef="#ctx0" brushRef="#br0" timeOffset="1333">3227 685 1650 0,'0'0'285'0,"0"0"-221"16,0 0-54-16,0 0-10 16,0 0-159-16,0 0-656 0</inkml:trace>
  <inkml:trace contextRef="#ctx0" brushRef="#br0" timeOffset="1674">3227 685 983 0,'151'111'305'15,"-144"-77"-52"-15,-1 9-78 16,-3 6-38-16,-3 4 77 0,0-5-101 16,0-5-52-16,0-7-7 15,0-13 4-15,-3-6 4 16,-3-13-8-16,-1-4 84 15,7 0 10-15,0-17-107 16,0-16 6-16,0-8-14 16,4-1-32-16,19 1-1 15,0 7 0-15,3 3 0 16,-1 10 6-16,3 13-6 16,-5 8-12-16,-1 0 12 15,-2 15 11-15,0 17 57 16,-5 7 13-16,2 2-5 15,-1-3-4-15,-2 0-70 16,-5-8-2-16,0-6 0 16,2-7-42-16,3-8-112 0,18-9-149 15,-7 0-388-15,6-19-1191 16</inkml:trace>
  <inkml:trace contextRef="#ctx0" brushRef="#br0" timeOffset="1935">4196 387 1943 0,'0'0'376'0,"0"0"-216"0,0 0 130 15,0 0-37-15,-139 205-87 16,111-133-49-16,13 1-105 15,4 1 19-15,8 1-24 16,3-3-7-16,0-7 14 16,23-7-14-16,14-8-49 15,25-18-116-15,-10-13-354 16,-7-13-128-16</inkml:trace>
  <inkml:trace contextRef="#ctx0" brushRef="#br0" timeOffset="2382">4348 504 1866 0,'0'0'348'0,"0"0"-223"15,0 0 134-15,0 0-61 16,0 0-129-16,166-22 2 15,-122 38-39-15,-9 12 43 16,-10 3 22-16,-8 4-85 16,-9-2 12-16,-8-1 3 15,0-4-14-15,0 0-26 16,-17-10 13-16,-3-1-2 16,7-9-22-16,1-1-6 15,7-1-9-15,5-3 3 16,0 0-103-16,0 6 81 0,14 5 13 15,8 9 45-15,12 8-13 16,1 6 29-16,4 5-16 16,1 2 90-16,-4-3-57 15,-10 1 39-15,-12-6-13 16,-11-5-33-16,-3-4 50 16,-17-6-75-16,-19-4 22 15,-7-2 7-15,-3-9-18 16,4-2-24-16,2-4-6 15,18-7-137-15,13-17-231 0,9-6-898 16</inkml:trace>
  <inkml:trace contextRef="#ctx0" brushRef="#br0" timeOffset="2593">5238 1012 1039 0,'0'0'930'0,"0"0"-604"16,0 0-44-16,0 0 17 15,0 0-163-15,-88 176-98 16,49-139 10-16,-1-1-48 16,7-9-146-16,7-9-81 15,9-12-346-15,11-6-596 0</inkml:trace>
  <inkml:trace contextRef="#ctx0" brushRef="#br0" timeOffset="3139">5607 450 1746 0,'0'0'215'16,"0"0"-134"-16,0 0-30 16,181-2 174-16,-122 2-92 0,6 0-53 15,1 0 42-15,-1 0-44 16,-6 2-11-16,-19 2-16 16,-17-4-51-16,-20 2 15 15,-3 3 2-15,-13-4 62 16,-26-1-30-16,-11 3-49 15,-5-3 0-15,-1 0 6 16,4 4 8-16,2-1 5 16,8 3-8-16,5-2-10 15,8 6 30-15,4-1-31 16,5 5 0-16,0 5-8 16,3 1 23-16,5 6-22 0,5 2 7 15,4-3 0 1,3 2 37-16,0-2-37 15,3 0 0-15,22 0 20 0,6-4-13 16,5 1-14-16,2-2 8 16,5 1-1-16,-1 3 71 15,2-1-70-15,-6 4 9 16,-1-1 65-16,-11 2-50 16,-13 0-6-16,-10 2-18 15,-3 2 0-15,-13 1 43 16,-22-1-44-16,-11 1-41 15,-1-7-30-15,-2-11-157 16,13-7-279-16,10-8-304 0</inkml:trace>
  <inkml:trace contextRef="#ctx0" brushRef="#br0" timeOffset="3440">6391 0 1793 0,'0'0'205'0,"0"0"-11"15,0 0 129-15,117 199-24 16,-72-106-63-16,2 4-83 0,-1 9-51 15,-4 0-8-15,-5 1-46 16,-17-2-21-16,-14-2 30 16,-6-3-56-16,-23 1-2 15,-27-3-64-15,-44 16-132 16,12-25-402-16,0-25-1023 0</inkml:trace>
</inkml:ink>
</file>

<file path=ppt/ink/ink8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9:41:29.824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36 0 1855 0,'0'0'366'15,"0"0"-314"-15,0 0-26 16,0 0 176-16,0 0-38 15,0 0-76-15,187 36-82 16,-119-36-6-16,18 0-91 0,-18-2-416 16,-23-4-636-16</inkml:trace>
  <inkml:trace contextRef="#ctx0" brushRef="#br0" timeOffset="190">0 258 2160 0,'0'0'317'16,"0"0"-259"-16,0 0 31 16,0 0 41-16,229 5-130 15,-95-5-36-15,-19 0-171 16,-18-9-635-16</inkml:trace>
</inkml:ink>
</file>

<file path=ppt/ink/ink8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9:41:30.945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0 285 1500 0,'0'0'381'15,"0"0"-274"-15,0 0-45 16,0 0 126-16,0 0-20 15,0 0-31-15,0 0-101 16,89 184-11-16,-79-122 36 16,-4-1-33-16,-3-2-4 15,-3 0-24-15,0-9 6 16,0-9 14-16,0-14-20 0,0-9 0 16,0-16 16-1,0-2-14-15,0 0 14 0,0-29-16 16,0-13 0-16,0-7 13 15,11-9-13-15,4-7 0 16,9-2-7-16,5 6 7 16,0 8 0-16,8 12-18 15,-1 14 18-15,-1 10 12 16,1 10-12-16,1 7 0 16,-8 0 24-16,1 30-12 15,-7 5 21-15,-3 7-3 16,-8 1 28-16,-2 2 11 15,-7-4-63-15,-3-4-6 16,0-12 19-16,0-4-19 16,0-9 0-16,0-5-16 0,0-7 16 15,-3 0 3 1,0 0-3-16,0-13-45 0,3-11-11 16,0-9-3-16,9-2 38 15,20 1-18-15,8-5 6 16,2 3 23-16,4 7-28 15,-1 10 26-15,-2 15 11 16,-8 4 1-16,-5 0 31 16,2 26 23-16,-3 13 1 15,1 4 65-15,-4 8-86 16,3-2 5-16,-4-2-6 16,1-2-27-16,0-10 14 15,0-8-20-15,-4-10 0 16,4-11-10-16,-6-6-44 15,3 0 2-15,-4-2 29 0,1-25 22 16,-2-5-10-16,-1-7-2 16,3 1 13-16,-5-4-1 15,1 7 11-15,-3 5-16 16,-3 13 12-16,-4 11-6 16,-3 6 14-16,0 6-1 15,0 26 41-15,0 9 14 16,0 4-67-16,0-1-2 15,0-3-29-15,9-8-54 16,5-9-86-16,12-18-295 16,-6-6-120-16,-4 0-1104 0</inkml:trace>
  <inkml:trace contextRef="#ctx0" brushRef="#br0" timeOffset="162">1238 365 1194 0,'0'0'821'16,"0"0"-636"-16,0 0 3 16,0 0 9-16,0 0-140 15,0 0-57-15,0 0-189 16,34-70-191-16,-9 70-516 0</inkml:trace>
  <inkml:trace contextRef="#ctx0" brushRef="#br0" timeOffset="518">1493 498 776 0,'0'0'905'15,"0"0"-736"-15,0 0 41 16,0 155 85-16,0-110-78 16,0-8-95-16,0-9-70 15,0-10-44-15,0-6-10 16,0-10 2-16,0-2 0 15,0 0-15-15,0-8-50 16,0-19-34-16,3-5 18 16,14-7-3-16,6-2 41 15,10 0-13-15,2 5 40 0,2 7-9 16,-1 12 19 0,-7 7 6-16,-3 10 30 0,-2 0 16 15,-1 16 75-15,-3 16 13 16,-5-1-28-16,5 8 21 15,-4-2-100-15,1-3-3 16,0-2-8-16,2-5-16 16,10-9-37-16,23-16-166 15,-2-2-185-15,-8 0-262 0</inkml:trace>
  <inkml:trace contextRef="#ctx0" brushRef="#br0" timeOffset="789">2518 0 1932 0,'0'0'262'0,"0"0"-152"15,0 0 173-15,-121 153 11 16,81-88-65-16,9 8-153 15,3 4 4-15,8 0 26 16,14-4-76-16,6-2-12 16,0-3-18-16,17-9-12 15,20-9 6-15,11-12-148 16,40-21-341-16,-9-9-153 0,-7-8-1071 16</inkml:trace>
  <inkml:trace contextRef="#ctx0" brushRef="#br0" timeOffset="1224">2915 58 1976 0,'0'0'369'0,"0"0"-284"15,0 0 102-15,0 0 53 16,0 0-114-16,176-15-74 15,-137 37 21-15,-10 4-44 0,-9 4 10 16,-12-1-29 0,-8 0-10-16,0 1 15 0,-11-7-15 15,-15 2 0-15,3-8-2 16,4-2 2-16,2-3-12 16,8-7-24-16,4 4-14 15,5 0 49-15,0 2-60 16,5 8 11-16,21 1 50 15,10 10-16-15,2-1 15 16,5 9-6-16,4 0 7 16,-5 4 91-16,-7-1-84 15,-12 0 22-15,-9-4 34 16,-14-3-35-16,0-3 20 0,-17-3-30 16,-23-8-4-1,-8-2 25-15,-1-7-39 0,-1-4-2 16,12-7-13-16,14 0-118 15,15-11-247-15,9-10-583 0</inkml:trace>
  <inkml:trace contextRef="#ctx0" brushRef="#br0" timeOffset="1421">3714 659 1743 0,'0'0'286'0,"0"0"-116"0,0 0 162 16,0 0-46-16,0 0-131 15,-43 158-111-15,16-129-44 16,4 0-107-16,8-10-170 16,4-8-376-16</inkml:trace>
  <inkml:trace contextRef="#ctx0" brushRef="#br0" timeOffset="1914">3955 71 1844 0,'0'0'288'0,"0"0"-211"15,0 0 70-15,0 0 93 16,198-15-112-16,-160 30-53 16,-5 11-30-16,-10 7 7 15,-13 2 44-15,-10 3-51 16,0 1-8-16,-13-3-21 16,-21 1-5-16,2-9-19 15,-4-3 8-15,7-6 0 16,6-9-3-16,7-3 3 15,5-7 0-15,8 0 0 16,3 0 0-16,0 0-1 0,0 0-48 16,11 2-8-1,11 7 48-15,4 3 6 0,3 9 3 16,7 2 17-16,4 6-17 16,-4 5 50-16,-1 0-31 15,-4-2 3-15,-9-2 50 16,-12-1-60-16,-10-3 32 15,0-1 20-15,-6-5-38 16,-28-4-1-16,-4-2-16 16,-4-5-8-16,-1-3 19 15,4-4-20-15,5-2-65 16,14 0-93-16,8-11-370 16,8-12-399-16</inkml:trace>
  <inkml:trace contextRef="#ctx0" brushRef="#br0" timeOffset="2246">4388 65 1960 0,'0'0'389'0,"0"0"-246"15,0 0-109-15,0 0 198 16,0 0 1-16,0 0-121 16,0 0 8-16,193 177-69 0,-161-104 9 15,4 9 16 1,4-2-50-16,-4 2 17 0,-4-5-42 16,-5-6-1-16,-11-7 40 15,-12-7-40-15,-4-8-12 16,0-7 0-16,-17-10-97 15,-8-8-30-15,0-12-144 16,2-12-83-16,8 0-220 16,2-21-880-16</inkml:trace>
  <inkml:trace contextRef="#ctx0" brushRef="#br0" timeOffset="2548">5062 0 2194 0,'0'0'389'16,"0"0"-342"-16,0 0-2 15,0 0 200-15,108 177-27 16,-59-101-14-16,4 13-140 16,-2 2-10-16,-5 7 24 15,-13 1-66-15,-16 6 0 0,-17-4-12 16,-59 26-120-16,-20-30-260 16,-12-20-1144-16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6:02:25.169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0 475 1884 0,'0'0'331'15,"0"0"-249"-15,0 0-36 16,0 0 153-16,0 0-31 15,0 0-118-15,9 2-35 0,21-32-2 16,5-9-12-16,5-7 14 16,5-7-15-1,-2-6 6-15,-1 1 30 0,-8 1-1 16,-5 10 32-16,-13 6 33 16,-2 14-7-16,-11 13 12 15,-3 8-42-15,0 6-11 16,0 0 18-16,0 6-58 15,0 35-3-15,0 18 3 16,0 18-10-16,0 14 13 16,0 3-15-16,0-2 0 15,0-10 0-15,0-8 0 16,9-16 0-16,-1-8 0 16,-2-11-5-16,0-13-1 15,-3-11-10-15,-3-7-44 0,0-2-3 16,4-6-109-16,9 0-120 15,0-10-299-15,-1-9-374 0</inkml:trace>
  <inkml:trace contextRef="#ctx0" brushRef="#br0" timeOffset="187">858 873 1928 0,'0'0'915'0,"0"0"-670"16,0 0-102-16,0 0 44 0,0 0-132 15,0 0-55-15,0 0-215 16,29-74-1107-16</inkml:trace>
</inkml:ink>
</file>

<file path=ppt/ink/ink8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9:41:40.150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0 2032 0,'0'0'494'16,"0"0"-447"-16,0 0 14 15,0 0 51-15,0 0-112 16,0 0-247-16,0 0-715 0</inkml:trace>
</inkml:ink>
</file>

<file path=ppt/ink/ink8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9:41:37.770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200 63 1568 0,'0'0'342'16,"0"0"-160"-16,0 0 36 15,0 0 51-15,0 0-83 16,0 0-19-16,-36-22-107 16,45 42-58-16,27 30 108 15,13 15-39-15,10 17-10 16,11 4 29-16,-2 3-68 15,1-3 26-15,-4-4-36 16,-3-9-3-16,-5-8 27 0,-12-7-36 16,-8-10 0-1,-9-7 2-15,-8-8 5 0,-6-8-14 16,-5-1-1-16,-3-8-64 16,2-9-17-16,1-7-191 15,7-17-184-15,1-19-97 16,-5-7-1155-16</inkml:trace>
  <inkml:trace contextRef="#ctx0" brushRef="#br0" timeOffset="279">1022 67 1824 0,'0'0'290'15,"0"0"-193"-15,0 0 18 16,0 0 87-16,0 0-5 16,-167 178-45-16,91-105-71 15,-15 11 1-15,-14 14-43 16,-3 3-9-16,-4-5 22 16,12-2-52-16,15-7 0 15,15-18 9-15,18-8-9 16,16-15-9-16,16-10-131 15,20-13-122-15,0-11-221 16,6-12-311-16</inkml:trace>
  <inkml:trace contextRef="#ctx0" brushRef="#br0" timeOffset="1223">1506 571 2096 0,'0'0'310'0,"0"0"-215"0,0 0-94 16,0 0 27-1,0 0 116-15,0 0-90 0,0 0-21 16,145 153-21-16,-123-109-12 16,-2 1 7-16,-5-4 1 15,-4-9-8-15,-5-9 3 16,-6-5 7-16,3-11-10 16,-3-7 1-16,0 0 16 15,0-15 14-15,0-22-22 16,0-6-7-16,8-9-2 15,1-8 9-15,8 7-20 16,5 6 8-16,4 8 3 16,8 10-13-16,5 15 13 15,4 8 0-15,5 6-6 16,1 12-12-16,1 23 18 0,-2 12-8 16,-11 6 8-16,-5 3 9 15,-12-1-8-15,-7 2-1 16,-4-8 6-16,-1-1-5 15,-2-8-2-15,-3-11-4 16,0-6 5-16,5-9-5 16,1-7 5-16,4-7 0 15,7 0-1-15,9-16-25 16,14-24-20-16,5-14-48 16,11-11 48-16,4-11 30 15,2-10-42-15,5-8 9 16,-5-7 28-16,-10 2-25 0,-5-3 31 15,-18 9-3 1,-12 13 18-16,-14 13 109 0,-6 20-13 16,0 17 29-16,-16 16 11 15,-14 14-73-15,-2 0 0 16,-4 37-39-16,-1 25-15 16,5 19 58-16,2 9-66 15,7 8-1-15,7-1 25 16,9 0-13-16,4-6-18 15,3-5 6-15,0-10 0 16,0-11-4-16,0-11 4 16,0-14-42-16,0-9 29 15,0-18-53-15,3-6 30 16,0-7-5-16,5-5 41 16,1-23-22-16,11-13 10 0,3-9-23 15,7 3 34-15,2 6-40 16,1 15 17-16,-1 13-12 15,2 13 33-15,-2 0-16 16,1 26 19-16,-4 13 0 16,-2 2 20-16,-12 0-19 15,-1-2-2-15,-5-8 0 16,-1-10-16-16,7-13-68 16,2-8-200-16,-1 0-455 0</inkml:trace>
  <inkml:trace contextRef="#ctx0" brushRef="#br0" timeOffset="1969">3431 614 1735 0,'0'0'374'0,"0"0"-202"16,0 0 44-16,0 0-2 15,0 0-8-15,0 0-149 16,-196 60-22-16,167-25 23 16,9 4-40-16,6 4 0 15,11 5-18-15,3-5 0 16,0-4 1-16,23-9-1 0,3-7-46 16,7-11-20-16,-1-12-9 15,2 0 32-15,-2-14-8 16,4-20 18-16,0-6 24 15,-7-2-44-15,-1 10 40 16,-13 8 12-16,-1 13 1 16,-5 11-12-16,1 0-13 15,-1 8 25-15,5 19-23 16,0 3 23-16,1-2-1 16,5-3-5-16,2-11-16 15,9-8 21-15,1-6-9 16,-2 0 10-16,-4-29 14 15,-3-4-14-15,-4-8-7 16,-2 6 7-16,-8 2 0 0,-1 10 38 16,-8 14 2-16,0 9-1 15,0 0-27-15,0 32-6 16,0 9-8-16,0 10 2 16,0-4 0-16,0 1 8 15,0-11-8-15,0-8 0 16,-5-11-6-16,5-8 7 15,0-10-2-15,0 0 2 16,0-10 0-16,0-22 9 16,0-9-9-16,8-4-1 15,9-3 0-15,5 2 3 16,4 5-9-16,0 9 3 16,0 12 3-16,4 13-11 15,2 7 25-15,4 9-11 0,4 29 95 16,2 7-32-16,1 4 74 15,-3 2-101-15,-9-1-38 16,-3-12 37-16,-9-6-37 16,-6-8-1-16,-3-9 0 15,-7-7-6-15,-3-8-36 16,0 0-138-16,-10-20-187 16,-10-7-408-16</inkml:trace>
  <inkml:trace contextRef="#ctx0" brushRef="#br0" timeOffset="2193">3071 387 2121 0,'0'0'309'0,"0"0"-230"16,0 0-51-16,0 0 76 15,0 0 7-15,220-69-8 16,-149 65-103-16,-2 4-6 16,-10 0-6-16,-14 44-201 15,-14-6-379-15,-22 5-1335 0</inkml:trace>
</inkml:ink>
</file>

<file path=ppt/ink/ink8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9:41:42.307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0 1603 0,'0'0'0'0</inkml:trace>
</inkml:ink>
</file>

<file path=ppt/ink/ink8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9:41:42.469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0 2374 0,'0'0'593'16,"0"0"-538"-16,0 0 3 15,0 0-58-15,0 0-103 16,0 0-1185-16</inkml:trace>
</inkml:ink>
</file>

<file path=ppt/ink/ink8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9:41:40.893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383 406 1903 0,'0'0'289'0,"0"0"-169"16,0 0-8-16,0 0 92 15,0 0 17-15,0 0-129 16,0 0-35-16,-193-111-13 16,144 117-4-16,4 32-1 15,5 18-24-15,7 8-14 16,16 7 38-16,17 0-39 15,0-6 0-15,20-13 0 16,22-10-15-16,11-19-45 16,7-14-119-16,-3-9 10 0,0-2 22 15,-12-31-39-15,-8-6 106 16,-9-2 47-16,-11 0 33 16,-3 3 6-16,-8 10 61 15,-3 3 26-15,0 16 72 16,5 9-75-16,1 0-60 15,4 23 8-15,10 25 22 16,3 16 4-16,7 17-26 16,7 7 4-16,8 5 94 15,12 5-99-15,5-4 50 16,-3-2-36-16,-2-10-12 16,-18-2 12-16,-13-6-44 15,-20-10 8-15,-9-5-4 0,-3-9 8 16,-32-11-19-1,-12-13 0-15,-5-11 0 0,-1-12 27 16,5-3-19-16,5-6-8 16,7-30 0-16,10-11-11 15,9-8-4-15,17-13-40 16,0-6-30-16,17-8 4 16,28-4-135-16,15-6-51 15,31-37-89-15,-12 23-207 16,-11 15-1030-16</inkml:trace>
  <inkml:trace contextRef="#ctx0" brushRef="#br0" timeOffset="243">1297 0 1795 0,'0'0'353'0,"0"0"-266"15,0 0 174-15,0 174-42 16,0-105-18-16,0 9-68 16,0 2-97-16,6-7 6 15,0 1-42-15,5-6 1 16,-5-7-5-16,0-4 4 16,-2-16-216-16,-4-9-66 0,0-14-306 15,0-15-523-15</inkml:trace>
  <inkml:trace contextRef="#ctx0" brushRef="#br0" timeOffset="660">1093 421 750 0,'0'0'1084'15,"0"0"-924"-15,0 0-143 16,0 0 6-16,0 0 95 15,0 0-54-15,204-17-51 16,-155 17 27-16,-1 0 28 16,-5 0 53-16,-4 0-57 15,-5 14-27-15,-12 10 45 0,-2 2-47 16,-3 6-25-16,-5 7 27 16,-4 2-37-16,-2 1 9 15,0-1-9-15,-3-4 0 16,-3-8 6-16,4-6-6 15,-4-9 0-15,0-7-1 16,0-7 2-16,0 0 16 16,0-10-17-16,-10-13 0 15,1-9 2-15,-2-7-2 16,2 0 0-16,6-2 4 16,3 3 4-16,0 3-10 15,0-1 2-15,6 7 0 16,17 2-4-16,5 4 4 0,6 1-15 15,18 3-72-15,-5 4-179 16,-9 3-341-16</inkml:trace>
  <inkml:trace contextRef="#ctx0" brushRef="#br0" timeOffset="871">2031 471 1467 0,'0'0'265'0,"0"0"-118"16,0 0 66-16,0 153 115 15,3-102-114-15,9-5-68 16,1-1-101-16,4-11-33 16,-5 0-12-16,2-13-44 0,0-19-209 15,-5-2-342-15,-6 0-1236 0</inkml:trace>
  <inkml:trace contextRef="#ctx0" brushRef="#br0" timeOffset="1044">2031 61 973 0,'0'0'1237'0,"0"0"-1079"15,0 0-157-15,0 0-1 0,0 0 0 16,0 0-329-16,0 0-1545 16</inkml:trace>
  <inkml:trace contextRef="#ctx0" brushRef="#br0" timeOffset="1240">2056 1280 2074 0,'0'0'599'15,"0"0"-460"-15,0 0 110 16,0 0-42-16,0 0-165 0,0 0-42 16,0 0-115-16,-13-66-364 15,32 27-515-15</inkml:trace>
</inkml:ink>
</file>

<file path=ppt/ink/ink8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9:41:46.909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0 540 0,'0'0'1776'16,"0"0"-1549"-16,0 0-133 15,0 0-81-15,0 0 54 16,0 0-67-16,0 0-375 0,0 56-461 15</inkml:trace>
</inkml:ink>
</file>

<file path=ppt/ink/ink8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9:41:47.035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0 1847 0,'0'0'305'16,"0"0"-305"-16,0 0-71 15,0 0-574-15</inkml:trace>
</inkml:ink>
</file>

<file path=ppt/ink/ink8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9:41:44.750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235 157 856 0,'0'0'196'0,"0"0"-74"15,0 0 53-15,0 0 62 16,0 0-84-16,0 0-14 16,0 0-48-16,-12-56-14 15,12 56 14-15,-3 15-66 16,3 17 70-16,0 19 63 16,0 10-60-16,0 16 21 15,0 3-47-15,0 8-21 16,0-2 28-16,0-4-79 15,0-5 0-15,0-12 7 0,0-10 2 16,3-14-10-16,0-7 1 16,0-17 0-16,0-5-17 15,0-12-32-15,-3 0-11 16,5 0 47-16,-2-33-88 16,-3-8 29-16,0-8-16 15,0-12 20-15,0-6 67 16,-11-4-76-16,-12-11 3 15,1-2 73-15,-4-6-19 16,0 5 20-16,9 3-6 16,7 10 6-16,10 16 61 15,0 12-23-15,7 17 4 16,25 11 36-16,8 6-35 0,8 10 29 16,11 0-41-16,1 13 0 15,2 16 47-15,0 7-78 16,-10 4 0-16,-5 2 26 15,-18-1-26-15,-12 0 6 16,-17 0-6-16,0 1 0 16,-43 2 27-16,-13-3-27 15,-9-6-19-15,-4-5 18 16,10-13-54-16,10-8-9 16,22-9-79-16,18 0-76 15,9-17-256-15</inkml:trace>
  <inkml:trace contextRef="#ctx0" brushRef="#br0" timeOffset="677">911 170 1993 0,'0'0'260'0,"0"0"-149"16,0 0-46-16,0 0 69 15,0 0 9-15,0 0-89 16,-39 167-36-16,28-99 19 16,8 3-37-16,0 0 0 15,3-7 7-15,0-8-5 16,0-11-1-16,0-13-1 0,0-12 0 16,0-11 20-1,0-9-10-15,0 0 5 0,-3-21-9 16,-8-16-5-16,5-14-1 15,0-7-8-15,2-7 8 16,4-3 2-16,0-5-2 16,0 2-9-16,16 6-5 15,10 8 10-15,4 16-2 16,7 15-11-16,-2 20 17 16,7 6 3-16,1 21 9 15,-1 23-12-15,1 12 15 16,-4 3 11-16,-2 3 22 15,-8-4-47-15,-7-4 15 16,3-7-12-16,-10-10 11 0,-1-9-27 16,-5-11 12-16,-2-8 0 15,-1-9 24-15,5 0-23 16,4-15 11-16,5-18-9 16,3-10-2-16,4-10-2 15,2-4-21-15,-3-1 10 16,0-1-10-16,1 3 13 15,-4 15 9-15,-4 8-6 16,-6 21 6-16,3 12-2 16,-2 4 4-16,-2 37 32 15,-1 12 74-15,-2 14-74 16,-6 4 2-16,-3 3-6 16,0-3-22-16,0-4-2 0,0-8-6 15,0-11 0 1,7-7-17-16,6-9 11 0,3-9-158 15,18-23-129-15,-2 0-358 16,-5 0-70-16</inkml:trace>
  <inkml:trace contextRef="#ctx0" brushRef="#br0" timeOffset="1135">2073 246 1793 0,'0'0'380'0,"0"0"-210"16,0 0 72-1,0 0-77-15,0 0 16 0,0 0-50 16,-14 188-86 0,14-123 12-16,0 4-43 0,0-2-13 15,0-4 29-15,0-9-30 16,0-6 0-16,6-14 1 15,-1-13-1-15,-5-8-7 16,0-11-26-16,0-2 33 16,0 0-11-16,0-25 2 15,-8-14-30-15,-1-11 38 16,-5-7-28-16,2-3-1 16,2-9-20-16,1-5 20 15,1 3 10-15,2 4-17 0,6 4 34 16,0 17-5-16,0 8 8 15,11 11 0-15,14 9-10 16,7 5 10-16,5 4 25 16,8 2-17-16,1 4-8 15,1 3 21-15,2 0-14 16,2 0-14-16,-1 0 2 16,-1 6-22-16,4 15-159 15,-10-8-325-15,-18 3-238 0</inkml:trace>
  <inkml:trace contextRef="#ctx0" brushRef="#br0" timeOffset="1346">2011 529 1228 0,'0'0'927'0,"0"0"-779"15,0 0-141-15,0 0 79 16,0 0 138-16,0 0-137 16,0 0-44-16,193 32-43 15,-92-28-4-15,-13-1-243 16,-19-3-709-16</inkml:trace>
  <inkml:trace contextRef="#ctx0" brushRef="#br0" timeOffset="1908">0 1218 1737 0,'0'0'261'0,"0"0"-105"15,0 0 15-15,0 0 66 16,0 0-89-16,0 0-133 16,0 0 56-16,118 0 32 15,-39-3-11-15,15-5 32 16,14 2-84-16,14-1-5 0,5 5 37 15,7 2-71 1,7 0 46-16,4 0-47 0,2 0 12 16,6 0 41-16,5 0-53 15,-4 0 0-15,-7 0 22 16,-9-4-21-16,-24 4-2 16,-18 0 0-16,-28 0 1 15,-25 0-12-15,-21 0-91 16,-22 0-140-16,0 0-95 15,0 0-432-15</inkml:trace>
</inkml:ink>
</file>

<file path=ppt/ink/ink8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9:43:26.283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0 2213 0,'0'0'383'0,"0"0"-304"15,0 0-57-15,0 0-22 16,0 0-7-16,0 0-488 15,0 0-486-15</inkml:trace>
</inkml:ink>
</file>

<file path=ppt/ink/ink8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9:43:27.041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457 0 2304 0,'0'0'382'16,"0"0"-242"-16,0 0-112 16,0 0 193-16,0 0-14 15,0 0-125-15,0 0-53 16,-179 36-29-16,123 25 6 16,1 12 51-16,5 9-57 15,7 7 1-15,17 0 18 16,17-3-17-16,9-4-4 15,3-2 1-15,40-11 1 0,19-6 12 16,16-11-12-16,14-18-54 16,2-20 4-16,2-14-9 15,-14 0 20-15,-17-26-2 16,-22-15 41-16,-34-3 12 16,-9-4-10-16,-43 7 29 15,-39 3 14-15,-22 18-35 16,-13 13-10-16,-34 10-41 15,33 27-147-15,27 2-807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6:02:26.582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107 443 1605 0,'0'0'294'0,"0"0"-221"16,0 0-27-16,0 0 187 15,0 165-31-15,0-83-123 16,0 12-20-16,3 0-22 16,0-5-11-16,0-9 14 15,0-12-33-15,-3-13 1 0,0-14-1 16,0-15-7-16,0-7 21 15,0-13-21-15,0-6 0 16,0-3 52-16,0-30-52 16,0-17-22-16,0-15 8 15,-9-14 14-15,-5-10-1 16,-1-11 1-16,-8-7 0 16,4-4 3-16,-1 5-2 15,9 9 7-15,11 18 15 16,0 14-15-16,14 14 31 15,22 13-31-15,13 12-7 16,10 11 25-16,10 15-25 16,10 0 12-16,-2 6 5 15,2 27-18-15,-11 7 31 16,-12 8-31-16,-19 2 0 0,-20 6 27 16,-17 0-25-16,-8 3 23 15,-44 0 8-15,-17-1-16 16,-9 0 15-1,-7-10-32-15,9-6 0 0,17-13 15 16,24-10-15-16,18-16-24 16,17-3-173-16,23-9-520 15,6-10-211-15</inkml:trace>
  <inkml:trace contextRef="#ctx0" brushRef="#br0" timeOffset="343">784 812 1759 0,'0'0'380'0,"0"0"-262"16,0 0-46-16,0 0 100 16,0 185-26-16,0-129-73 15,0-3-58-15,0-8 6 16,0-8-21-16,0-9 0 15,0-15-8-15,0-9 23 16,0-4 0-16,0-7 15 16,0-25-29-16,-6-15 24 15,-1-10-24-15,4-4 13 0,3-1 13 16,0 3-21 0,0 10 23-16,19 8 4 0,12 7-24 15,1 17 8-15,7 7-17 16,7 10-1-16,4 0 0 15,30 7-125-15,-10 7-231 16,-11 2-240-16</inkml:trace>
  <inkml:trace contextRef="#ctx0" brushRef="#br0" timeOffset="698">1450 801 1159 0,'0'0'1107'0,"0"0"-886"0,0 0-63 15,0 0 49-15,0 0-42 16,0 0-65-16,-161 178-51 16,147-125-35-16,14-3 11 15,0 3-20-15,7-6-4 16,25-5-2-16,18-13-26 15,13-12-24-15,5-17 2 16,0 0 16-16,-2-29 3 16,-16-15 8-16,-18-9 22 15,-22-3 6-15,-10-7 12 16,-16 5 50-16,-27 3-9 16,-13 10 2-16,-3 13-7 0,4 15-54 15,13 8-39-15,22 9-115 16,17 0-355-16,3 0-423 0</inkml:trace>
  <inkml:trace contextRef="#ctx0" brushRef="#br0" timeOffset="1185">1878 213 1974 0,'0'0'559'0,"0"0"-426"16,0 0 52-16,0 0 0 16,0 0-52-16,0 0-73 15,-6 195-25-15,9-95-1 16,6 9-23-16,-2-1 2 16,6 2-13-16,0-6 0 15,1-14 0-15,-5-10-2 16,2-21-41-16,-8-20-2 15,0-20 18-15,0-19 9 16,-3 0 17-16,0-17-18 16,0-24 10-16,6-10-21 15,1-7 9-15,9 3 20 16,3 3-22-16,9 14 10 16,1 13 1-16,4 19 9 0,2 6-7 15,7 6 4-15,1 31 6 16,-4 8 7-1,-2 5 15-15,-11 6-11 0,-16-4 4 16,-10-2-3-16,0-3 21 16,-27-8-33-16,-8-13 1 15,-7-8 26-15,2-18-18 16,-2 0-3-16,2-7 5 16,10-21-11-16,7-13-38 15,23-28-174-15,0 8-341 16,11 2-686-16</inkml:trace>
  <inkml:trace contextRef="#ctx0" brushRef="#br0" timeOffset="2132">2824 877 1587 0,'0'0'306'0,"0"0"-216"16,0 0 98-16,0 0 72 16,0 0-50-16,0 0-130 0,0 0-2 15,-46-65 83 1,33 54-55-16,-7 0-31 0,-6 11-15 15,-3 0-34-15,-7 13 5 16,-4 25-31-16,4 16 0 16,7 16-7-16,12-1 7 15,17 3-1-15,0-14-9 16,20-11-91-16,26-17-48 16,13-18-66-16,6-12-65 15,0-12 76-15,-5-26-1 16,-15-6 140-16,-14-4 48 15,-15 4 17-15,-13 6 54 16,-3 9 86-16,0 11 84 16,0 9 66-16,0 9-51 15,0 0-149-15,0 24-61 0,0 8-28 16,0 9 19-16,13-2-20 16,14-6-41-16,5-11-80 15,10-10 2-15,1-12-81 16,-1 0 56-16,-2-29-109 15,-4-15 96-15,-10-12 48 16,-3-12 46-16,-9-5 62 16,-5-7 1-16,-9-6 34 15,0-5 111-15,0-3 46 16,0 2 8-16,0 10-59 16,-6 17 1-16,6 20 64 15,0 25-77-15,0 20-29 16,0 3-52-16,0 47-19 0,3 24 53 15,7 21-59 1,-1 13-10-16,5 4 24 0,-5 0-34 16,8-11 4-16,0-13-6 15,2-12-17-15,-7-17 8 16,2-14-55-16,-8-22-3 16,-3-17 25-16,0-6-5 15,2-15 26-15,1-26-10 16,0-12 8-16,5-7 17 15,4 5 3-15,2 8 3 16,2 17-9-16,4 13 9 16,0 17-23-16,7 0 23 15,-1 33 11-15,4 9 40 16,-4 12-20-16,-9 2-14 16,-9-3 32-16,-11-2-19 0,0-5 12 15,-25-4-21-15,-13-11 2 16,-12-6 17-16,-4-16-39 15,-3-9-1-15,4 0 19 16,5-25-13-16,8-12-12 16,14-11-25-16,26-34-114 15,3 12-152-15,28 5-535 0</inkml:trace>
  <inkml:trace contextRef="#ctx0" brushRef="#br0" timeOffset="2323">3855 867 1936 0,'0'0'359'15,"0"0"-219"-15,0 0 98 16,0 150 56-16,0-105-190 16,0-4-71-16,0-9-33 15,0-8-77-15,6-22-198 16,8-2-420-16,-3 0-1205 0</inkml:trace>
  <inkml:trace contextRef="#ctx0" brushRef="#br0" timeOffset="2461">3849 405 2278 0,'0'0'473'0,"0"0"-473"16,0 0 3-1,0 0-9-15,0 0-226 0,0 0-549 0</inkml:trace>
  <inkml:trace contextRef="#ctx0" brushRef="#br0" timeOffset="3002">4053 1070 2167 0,'0'0'256'0,"0"0"-256"15,0 0-43-15,0 0 43 16,0 0 40-16,179-105-40 16,-100 52-22-16,3-6 21 15,-5-12-14-15,-4-3 15 16,-14-5 0-16,-13-13-3 15,-14-2-3-15,-12-6 6 16,-17 2 0-16,-3 10 54 16,-3 17 68-16,-26 25 23 15,-11 19 57-15,-2 23-48 0,-4 4-40 16,1 50-39-16,-1 30-35 16,2 26 4-16,9 21-18 15,12 9-3-15,13 2 32 16,10-8-54-16,3-12-1 15,39-18 0-15,17-27-11 16,10-23-26-16,7-29-14 16,3-21-12-16,-8-12 17 15,-9-28-29-15,-16-14 1 16,-13-1 45-16,-13 4 26 16,-11 8 3-16,-6 15 25 15,-3 16 71-15,0 12 28 16,0 0-82-16,0 34-23 15,0 7 7-15,0 6-19 16,0 2-7-16,0-7 0 0,0-10-67 16,27-21-108-16,-7-7-496 15,-5-4-436-15</inkml:trace>
  <inkml:trace contextRef="#ctx0" brushRef="#br0" timeOffset="3154">4867 508 2158 0,'0'0'578'0,"0"0"-536"15,0 0-42-15,0 0 0 0,0 0-64 16,0 0-489 0,0 0-1242-16</inkml:trace>
  <inkml:trace contextRef="#ctx0" brushRef="#br0" timeOffset="3409">5359 154 2183 0,'0'0'551'16,"0"0"-448"-16,0 0-73 15,0 0 179-15,-14 178-35 0,11-82-104 16,3 11 8 0,0-2-48-16,0-1-18 0,0-11 12 15,17-12-24-15,5-17-60 16,7-22-136-16,-3-19-411 16,-6-20-248-16</inkml:trace>
  <inkml:trace contextRef="#ctx0" brushRef="#br0" timeOffset="3948">5243 675 1920 0,'0'0'565'0,"0"0"-516"16,0 0 10-16,0 0 72 15,0 0 26-15,181 0-48 0,-104 0-80 16,5-2-22-16,-3 2 29 15,-10 0-2-15,-13 11 7 16,-14 24-40-16,-16 10 32 16,-6 9 33-16,-6 6-46 15,-5 3-7-15,7-7-12 16,7-12 0-16,11-12-2 16,5-17-56-16,7-15-48 15,2 0 8-15,1-29-43 16,-2-16 31-16,-15-2 47 15,-6-2 45-15,-10 1 17 16,-8 7 11-16,-8 13 103 16,0 5 94-16,0 18-44 0,0 5-36 15,-5 5-51 1,-1 39-63-16,3 21 31 0,3 19-26 16,0 18-19-16,9 13 30 15,28 9-22-15,8 10 10 16,6 3 1-16,0-1-18 15,-8-13 29-15,-13-20-30 16,-21-17 0-16,-9-27 21 16,-16-22-21-16,-36-18 15 15,-18-19-15-15,-4-10 8 16,-2-39 11-16,7-24-19 16,13-26 0-16,24-12-11 15,22-16 4-15,10-2-44 16,82-46-89-16,3 37-442 15,10 24-1111-15</inkml:trace>
</inkml:ink>
</file>

<file path=ppt/ink/ink8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9:43:26.428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20 1905 0,'0'0'54'15,"0"0"-54"-15,0 0-332 16,0 0-1115-16</inkml:trace>
  <inkml:trace contextRef="#ctx0" brushRef="#br0" timeOffset="179">625 0 1570 0,'0'0'309'0,"0"0"-143"15,0 0 139 1,0 0-48-16,0 0-84 0,32 179-21 16,-32-129-119-16,-15 6-33 15,-18-2-32-15,-20 11-162 16,10-19-331-16,5-10-513 0</inkml:trace>
</inkml:ink>
</file>

<file path=ppt/ink/ink8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9:43:25.900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68 1986 0,'0'0'322'16,"0"0"-246"-16,0 0 71 15,179-58 46-15,-111 54-34 16,2 4-37-16,-8 9-96 16,-10 24-1-16,-18 14 35 15,-22 8-60-15,-12 10 35 16,-20 11-10-16,-35 6-23 15,-10 5 31-15,-11-7-33 0,8-13 0 16,11-11 15-16,21-18-9 16,21-11-12-16,15-6 4 15,0-5 2-15,32 1 18 16,21-3-18-16,18 1-46 16,11-7-101-16,52-8-143 15,-19 0-321-15,-13 0-657 0</inkml:trace>
  <inkml:trace contextRef="#ctx0" brushRef="#br0" timeOffset="205">1201 693 1958 0,'0'0'337'0,"0"0"-279"15,0 0 123-15,0 0 41 16,0 0-53-16,43 197-85 16,-43-140-63-16,0-2-15 15,-11 3-6-15,-6-1-187 16,5-19-268-16,6-11-392 0</inkml:trace>
</inkml:ink>
</file>

<file path=ppt/ink/ink8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9:43:25.322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0 789 1687 0,'0'0'255'0,"0"0"-166"16,0 0-82-16,0 0 120 15,0 0 41-15,0 0-95 16,121-74-23-16,-89 53-12 16,1-7-4-16,4-5 31 15,-2-11-57-15,4-7 17 16,4-7 3-16,-4-11-26 15,4-5 20-15,-1-3 2 16,-2-4 24-16,-8 11 58 16,-5 17-50-16,-15 14-2 15,-4 22 39-15,-5 17-47 0,-3 3 4 16,0 42-17-16,0 24-3 16,0 20 50-16,0 14-79 15,0-1 0-15,-11 2 17 16,5-12-9-16,0-10-9 15,3-12 0-15,3-7-27 16,0-14-42-16,0-7-196 16,6-13-333-16,8-12-183 0</inkml:trace>
  <inkml:trace contextRef="#ctx0" brushRef="#br0" timeOffset="212">994 763 1564 0,'0'0'290'0,"0"0"-85"15,0 0 105-15,0 0-50 16,0 0-50-16,34 173-62 16,-34-134-119-16,0 2-13 15,-14 3-16-15,-3-4-1 16,11 0-183-16,0-13-299 15,6-14-391-15</inkml:trace>
</inkml:ink>
</file>

<file path=ppt/ink/ink8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9:43:31.171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135 14 1370 0,'0'0'310'0,"0"0"-166"15,0 0-41-15,0 0 90 16,0 0-5-16,0 0-25 0,-33-14-59 16,33 14-61-16,16 23 46 15,16 18 47-15,15 15-22 16,8 18-1-16,4 8-66 15,7 5 8-15,-4-10 5 16,0 1-36-16,-3-13 8 16,-2-7-17-16,-9-6-8 15,-5-9 21-15,-7-8-20 16,-7-5-7-16,-9-10 5 16,-4 1-5-16,-6-6-1 15,-3-3 0-15,-1-1-46 16,-3 1-35-16,0-3-130 15,-3-3-158-15,0 1-292 0,0-7-960 16</inkml:trace>
  <inkml:trace contextRef="#ctx0" brushRef="#br0" timeOffset="653">0 880 1079 0,'0'0'293'16,"0"0"-94"-16,0 0-42 16,0 0 4-16,0 0 19 15,0 0-58-15,0 0 3 16,-9 12 29-16,9-12-35 15,0-8 0-15,12-13-43 16,12-4-6-16,2-9 45 16,11-3-70-16,8-9-8 15,7-7 11-15,10-3-33 16,6-3-3-16,8-4-12 16,3-9 0-16,-4 1 22 0,-5 5-22 15,-13 2 0 1,-10 11 0-16,-18 15 13 0,-12 15-12 15,-8 8-1-15,-6 13-3 16,-3 2-6-16,5 0-227 16,-5 17-354-16,0 3-669 0</inkml:trace>
</inkml:ink>
</file>

<file path=ppt/ink/ink8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9:43:33.342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0 440 1515 0,'0'0'217'16,"0"0"-134"-16,0 0 2 15,0 0 87-15,0 0-29 0,0 0-84 16,0 0 4 0,167-71 1-16,-118 29-9 0,-2-2 24 15,-5-7-54-15,-2 2 39 16,-11 5 18-16,-4-1-10 15,-8 10 7-15,-8 8 15 16,-1 10-15-16,-8 5 32 16,0 9-59-16,0 3 1 15,0 0-11-15,0 36-26 16,0 16-8-16,0 19-8 16,0 14 0-16,0 4 15 15,0-1-15-15,0-8 0 16,0-7 10-16,3-10-10 15,-3-8 7-15,3-7-7 0,-3-13 0 16,0-9-9-16,0-5 9 16,0-9-112-16,0-12-150 15,0 0-277-15,0 0-514 0</inkml:trace>
</inkml:ink>
</file>

<file path=ppt/ink/ink8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9:43:34.391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84 1435 0,'0'0'305'0,"0"0"-199"0,0 0 33 15,0 0 123-15,0 0-51 16,0 0-68-16,0 0-56 16,66-72-2-16,-30 64 27 15,13 4-63-15,7 4 8 16,12 0-11-16,1 12-13 15,1 18 7-15,-13 12-26 16,-7 4-5-16,-24 13 17 16,-20 9-25-16,-6 8 13 15,-26 4-5-15,-27-1 6 16,-12-1-15-16,0-11 10 16,2-11 25-16,15-12 26 0,8-15-12 15,15-9-7-15,11-7 9 16,14-10-34-16,0 0 4 15,3-3-21-15,30 0 0 16,13 0 21-16,13 0-14 16,9 0-2-16,5 0 18 15,2 0-22-15,1 0 3 16,-8 0-4-16,-9 0 0 16,-13 0 0-16,-13 0 0 15,-10 0-106-15,-8 0-358 16,-15 0-888-16</inkml:trace>
</inkml:ink>
</file>

<file path=ppt/ink/ink8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9:43:35.383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2 78 1416 0,'0'0'274'16,"0"0"-159"-16,0 0-4 15,0 0 89-15,0 0-23 16,0 0-62-16,0 0-28 15,-18-32-71-15,50 17 14 0,13 0 17 16,8 6-20-16,2 6 10 16,7 3-20-16,-5 0 1 15,-6 15 23-15,-7 8-33 16,-18 7-7-16,-14 2 32 16,-12 4 7-16,0-4 14 15,-15 0-26-15,-18-2-10 16,-7-5 39-16,4-3-36 15,4-4 14-15,3-10 14 16,12-1-37-16,10-5 13 0,7 2-25 16,0 0 0-16,10 5-15 15,22 12 15-15,15 6 0 16,8 9-3-16,7 8 5 16,4 6-3-16,-4 0 1 15,-12 3 0-15,-11-3 1 16,-16-3-1-16,-20-6 0 15,-3-6 8-15,-17-5-7 16,-25-9 12-16,-17-7 41 16,-7-8 13-16,-2-6 36 15,-2 0-49-15,2 0-21 16,13-14 11-16,8-1-35 16,18 3-9-16,29 0-38 15,0 7-147-15,23 1-549 0</inkml:trace>
</inkml:ink>
</file>

<file path=ppt/ink/ink8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9:43:36.125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498 0 763 0,'0'0'1070'0,"0"0"-917"16,0 0-80-16,0 0 99 16,0 0 99-16,0 0-117 15,-91 159-102-15,38-88 6 16,-9 7 8-16,-3-3 38 0,-1-3 16 16,7-10-81-16,14-16-12 15,13-12 16-15,15-11-29 16,9-12-10-16,8-5 7 15,0-3-11-15,20-3 41 16,20 0-41-16,10 0 0 16,15 0 13-16,3 0-13 15,8-9 0-15,-1 9-15 16,-2 0-67-16,-8 0-123 16,-3 0-174-16,-13 0-205 15,-20 0-739-15</inkml:trace>
  <inkml:trace contextRef="#ctx0" brushRef="#br0" timeOffset="201">529 260 1751 0,'0'0'476'0,"0"0"-438"16,0 0 101-16,0 167 105 15,0-83 2-15,12 7-103 16,2-3-79-16,-2-6-43 15,-2-2 3-15,-4-8-24 16,-2-7-18-16,-4-7-189 16,0-15-369-16,0-16-1571 0</inkml:trace>
</inkml:ink>
</file>

<file path=ppt/ink/ink8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9:43:37.349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3 1542 0,'0'0'226'16,"0"0"-169"-16,0 0-15 15,0 0-1-15,190-8 19 16,-113 8 3-16,13 14-10 16,1 1 0-16,-3-1-15 15,-15 2-2-15,-16-2 24 16,-17-2-60-16,-20-3 6 15,-17-1 12-15,-3-4 111 16,-19-4 6-16,-25 0-108 16,-10 0-8-16,-12 0 47 15,-3-9-40-15,-6-3 9 0,7 0-7 16,1 4 12-16,12 2 11 16,10 3-22-16,11-1 6 15,12 4 36-15,8 0-57 16,8 13-13-16,3 16 4 15,3 6 12-15,0 6 2 16,0 6 6-16,0 4-10 16,0-3 41-16,9-8-56 15,-1-1 19-15,-2-11-4 16,-3-6 0-16,0-7 8 16,-3-11-13-16,3 1 4 15,1-5 34-15,-1 0-41 0,3 0 23 16,8 0-6-16,3 0-12 15,12 0 6-15,10-5-18 16,10 5 0-16,10 0 2 16,3 16-2-16,7 16 0 15,-4 9-1-15,-6 9 1 16,-10 6 0-16,-10 3-6 16,-12-3 6-16,-14 3-6 15,-13-7 4-15,0-4 1 16,-29-3 1-16,-17-9 0 15,-7-11 6-15,-6-7 1 16,-3-12-7-16,-4-6 11 16,12 0-11-16,3 0-1 0,20-14-7 15,31-17-72-15,0 5-187 16,6 3-464-16</inkml:trace>
</inkml:ink>
</file>

<file path=ppt/ink/ink8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9:43:38.004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570 144 1807 0,'0'0'266'0,"0"0"-185"16,0 0 2-16,0 0 111 16,0 0 39-16,0 0-94 15,0 0-70-15,-131-133 25 16,95 131-36-16,-7 2-7 15,-3 0-11-15,-7 30-29 16,-1 16 4-16,-3 13 15 16,6 17-9-16,8 11 31 15,13-1-41-15,13 10 31 16,17-8-4-16,0-6-37 16,31-2 8-16,28-9-9 15,18-10 0-15,16-8 4 16,4-14-4-16,2-13-37 0,-4-17 19 15,-17-9-28-15,-19 0 19 16,-19-9 10-16,-24-17 17 16,-16-10 24-16,0-2 3 15,-42-6 11-15,-20 0 35 16,-14 9-63-16,-12 10-10 16,-40 20-9-16,23 5-196 15,9 0-810-15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6:02:31.372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456 729 1714 0,'0'0'320'16,"0"0"-215"-16,0 0-20 0,0 0 105 16,0 0 27-16,-190-31-110 15,134 66-65-15,0 16-21 16,1 14 37-16,5 6-31 16,18 0-18-16,15-7-3 15,17-8-6-15,0-17-1 16,14-13-46-16,25-18-83 15,10-8 6-15,10-14-44 16,3-36-10-16,1-20 25 16,-9-13 40-16,-7-17 36 15,-12-10 43-15,-9-10 34 16,-12-7 31-16,-8 0 48 0,-6 13 42 16,0 19 67-16,0 30 22 15,0 36-47-15,0 29 17 16,0 29-77-16,0 74-20 15,0 9-34-15,0 25-31 16,11 6 13-16,5-22-31 16,7 9 8-16,9-23-8 15,4-17-6-15,7-31-17 16,3-27-104-16,-1-25 3 16,5-7 21-16,-7-43 40 15,-1-14 23-15,-10-12 6 16,-9 4 34-16,-9 10 9 15,-11 15-8-15,-3 30 70 0,0 10 80 16,0 19-76-16,-13 36-54 16,3 7-2-16,4 5-10 15,3-2 11-15,3-9-20 16,0-19-127-16,29-19-143 16,-4-14-242-16,-2-4-1215 0</inkml:trace>
  <inkml:trace contextRef="#ctx0" brushRef="#br0" timeOffset="144">858 560 2090 0,'0'0'343'0,"0"0"-275"16,0 0-68-16,0 0-25 15,0 0-285-15,0 0-784 0</inkml:trace>
  <inkml:trace contextRef="#ctx0" brushRef="#br0" timeOffset="442">1362 778 1780 0,'0'0'555'0,"0"0"-379"16,0 0-30-16,0 0 65 15,-170-21-60-15,145 21-116 16,8 21-35-16,14 12 0 0,3 2 0 16,15 5-16-16,28 0-14 15,10-4-63 1,9 4 60-16,-3-9-6 0,-4 3 38 16,-16-4 1-16,-13 2 0 15,-21-2 6-15,-5-5 1 16,-23 6 4-16,-27-9 10 15,-5-4-21-15,-1-9-30 16,7-9-78-16,13-23-351 16,16-7-223-16</inkml:trace>
  <inkml:trace contextRef="#ctx0" brushRef="#br0" timeOffset="683">1896 188 2131 0,'0'0'482'15,"0"0"-389"-15,0 0-61 16,-13 187 196-16,-3-81-62 16,5 14-95-16,5 4-5 15,6-3-48-15,0-7-18 16,0-13 10-16,20-16-10 15,3-26-135-15,-1-27-191 16,-2-17-457-16,-9-15-1158 0</inkml:trace>
  <inkml:trace contextRef="#ctx0" brushRef="#br0" timeOffset="1066">1674 804 1731 0,'0'0'382'16,"0"0"-268"-16,0 0-79 16,0 0 105-16,179-12 30 15,-109 12-79-15,-2 0-54 16,-5 0 40-16,-12 4 29 16,-5 20 0-16,-10 7-55 0,-10 11-8 15,-9 2 27-15,-7 4-56 16,-7-8-4-16,-3-7-10 15,0-10 14-15,0-10-22 16,0-9 8-16,-6-4-1 16,-4 0-11-16,4-11-21 15,3-15-11-15,3-12 19 16,0-4-8-16,0-2 26 16,12 2 4-16,10 4 3 15,1 2 1-15,8 11-1 16,1 1 0-16,4 7-1 15,6 1-71-15,4 6-53 16,19 0-178-16,-12 1-257 16,-7 6-730-16</inkml:trace>
  <inkml:trace contextRef="#ctx0" brushRef="#br0" timeOffset="1242">2773 796 1694 0,'0'0'316'0,"0"0"-173"16,0 0 104-16,0 0 26 16,0 183-176-16,0-130-72 15,14-4-25-15,9-4-15 16,9-12-187-16,1-13-358 16,-10-15-1359-16</inkml:trace>
  <inkml:trace contextRef="#ctx0" brushRef="#br0" timeOffset="1380">2881 493 2607 0,'0'0'422'0,"0"0"-416"16,0 0-12-16,0 0-148 15,0 0-959-15</inkml:trace>
  <inkml:trace contextRef="#ctx0" brushRef="#br0" timeOffset="2575">3349 958 375 0,'0'0'1375'0,"0"0"-1165"15,0 0-161-15,0 0-6 16,0 0 103-16,0 0-64 16,0 0-65-16,144-38-6 15,-82-4-11-15,8-15 0 16,-1-7-15-16,-1-12-35 15,-6-13 49-15,-9-8-20 16,-15-9 21-16,-10 3-7 16,-22 4 8-16,-6 12-1 0,0 25 51 15,-34 24 35-15,-8 30 86 16,-4 8-26-16,-8 38-65 16,-3 38 29-16,4 22-31 15,11 22-5-15,7 10-21 16,15 5-35-16,9 5 27 15,11-6-45-15,0-4 0 16,23-18-21-16,20-21-51 16,10-29-7-16,9-36-50 15,4-26 38-15,-1-14 90 16,-9-39-39-16,-16-18 22 16,-15-5 11-16,-19-3 7 15,-6 2-3-15,-6 12 3 16,-30 14 12-16,-4 19 49 0,1 12-27 15,7 12-9-15,12 8 11 16,17 0-36-16,3 0-22 16,26 8-20-16,26 3-44 15,18 1-37-15,4 0 7 16,2 3 29-16,-8 6 57 16,-15 11 1-16,-13 10 29 15,-17 10 0-15,-14 10 25 16,-9 0 31-16,0-3-16 15,0-9-23-15,0-15 21 16,10-14-38-16,9-12 0 16,11-9-6-16,2-9-3 15,7-27 9-15,4-10-39 0,-4-10 35 16,-5 2-11-16,-5 5 30 16,-13 9-12-16,-2 17 64 15,-11 15 68-15,-3 8 57 16,0 0-99-16,0 31-60 15,6 14 33-15,8 3-57 16,9 5 0-16,8-7-9 16,9-5-16-16,6-10-32 15,1-14-65-15,1-17-40 16,-2 0 28-16,-4-17-81 16,-5-28-19-16,-5-11 58 15,-5-14 16-15,-4-14-43 0,-4-7 24 16,-6-9 170-1,-3-15 22-15,-7-5 109 0,-3-1 28 16,0 12-7-16,0 23 38 16,0 33 78-16,0 27 5 15,-3 26-71-15,0 6-41 16,3 44-101-16,0 24 9 16,0 20-11-16,0 17-35 15,0 10 20-15,3 0-14 16,6-3-29-16,5-9 20 15,3-12-20-15,3-17-63 16,-5-21-138-16,4-36-159 16,-8-17-221-16,-5-6-366 0</inkml:trace>
  <inkml:trace contextRef="#ctx0" brushRef="#br0" timeOffset="2817">4983 681 1696 0,'0'0'334'0,"0"0"-228"16,0 0 33-16,0 0 36 15,184 0-7-15,-110 0-89 16,2 2-37-16,-11 13 31 16,-11 9 25-16,-15 13 18 15,-16 8-31-15,-11 8-30 16,-9 4 8-16,-3-4-62 15,0-6-1-15,0-11-54 0,8-16-151 16,4-9-291 0,2-11-223-16</inkml:trace>
  <inkml:trace contextRef="#ctx0" brushRef="#br0" timeOffset="2965">5560 413 2125 0,'0'0'604'0,"0"0"-539"16,0 0 28-16,0 0 7 16,0 0-100-16,0 0-203 15,0 0-416-15,94-32-394 0</inkml:trace>
  <inkml:trace contextRef="#ctx0" brushRef="#br0" timeOffset="3574">5878 751 1590 0,'0'0'288'0,"0"0"-205"15,-20 152 80-15,20-80 100 16,0-1-137-16,26-12-88 16,16-14-38-16,11-19-9 15,5-23 0-15,1-3-14 16,-3-29-23-16,-10-19 30 0,-17-10-9 15,-15-5 25-15,-14-4 0 16,0 4 0-16,-40 8 54 16,-2 10 4-16,-7 16 19 15,3 14 17-15,13 12-70 16,13 3 13-16,17 0-32 16,3 12 5-16,9 10-1 15,31-5-9-15,13-6-6 16,2 1-6-16,7 0 9 15,-6 7-4-15,-4 2 5 16,-13 12 2-16,-11 7 21 16,-9 13-5-16,-13-4-14 15,-6 1 44-15,0-7-37 16,0-9-9-16,0-11 0 16,0-15-24-16,-3-8 24 0,0 0-27 15,-1-23-55-15,4-15 67 16,0-14-16-16,19-11 7 15,21-4 24 1,10-2 0-16,11 10 4 0,9 15-3 16,12 15 25-16,0 23 109 15,3 6 48-15,-5 18 14 16,-10 29-74-16,-15 15-14 16,-13 8 17-16,-14 5-67 15,-13-5-28-15,-2-8 38 16,1-16-54-16,-5-13-15 15,8-18 2-15,6-15-2 16,13 0-38-16,33-76-88 0,-7 2-196 16,-11-2-844-16</inkml:trace>
</inkml:ink>
</file>

<file path=ppt/ink/ink8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9:43:39.204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632 168 228 0,'0'0'1372'16,"0"0"-1160"-16,0 0-105 15,0 0 33-15,0 0 93 16,0 0-26-16,-14-82-114 16,-4 65 0-16,-9-1-29 15,-2 3-6-15,-4 0 23 16,1 6-53-16,-5 3 38 16,1 6-6-16,4 0-40 15,-4 10 3-15,4 22-22 16,-2 14-1-16,8 19 55 0,10 13-54 15,5 16 13 1,11 8 30-16,0 8-19 0,0-5-4 16,8-4-6-16,4-6-3 15,5-10 14-15,-7-8-26 16,-4-12 0-16,-6-5 29 16,0-8-29-16,0-9 19 15,-20-5-14-15,-2-2-4 16,-4-10 22-16,-5-2-23 15,6-4 0-15,2-2-8 16,0-7 8-16,6-6-50 16,8-5-115-16,2-16-218 15,4-10-351-15</inkml:trace>
  <inkml:trace contextRef="#ctx0" brushRef="#br0" timeOffset="197">0 836 1232 0,'0'0'1032'0,"0"0"-866"16,0 0-114-16,0 0 81 16,0 0 96-16,0 0-91 15,0 0-84-15,278-7-54 16,-170 1-21-16,-12-6-480 0</inkml:trace>
</inkml:ink>
</file>

<file path=ppt/ink/ink8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9:44:55.538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15 587 1455 0,'0'0'483'16,"0"0"-355"-16,0 0-92 16,0 0 115-16,0 0 18 15,0 0-85-15,-23 0-52 16,35 0 15-16,14-6 23 15,5-7-43-15,1 0 16 16,4-14-14-16,7-8-19 16,2-10 4-16,2-5-14 15,-1-5 0-15,-1-5-3 16,-8 3 3-16,-5 9 0 16,-10 10 0-16,-5 5 53 15,-6 15 4-15,-5 7-18 16,-6 6 6-16,3 5 21 0,-3 0-46 15,3 24 1-15,0 19-4 16,0 16 7-16,2 10 1 16,-2 9-25-16,-3-3 8 15,0-1 13-15,3-5-21 16,-3-9-1-16,0-3 1 16,0-13 0-16,0-6 4 15,0-5-4-15,0-10-27 16,0-8-62-16,0-13-144 15,3-2-144-15,10 0-310 0</inkml:trace>
  <inkml:trace contextRef="#ctx0" brushRef="#br0" timeOffset="354">863 386 1759 0,'0'0'381'0,"0"0"-279"16,0 0-52-16,0 0 127 15,0 0-64-15,0 0-51 16,167-155-41-16,-128 116 2 16,-2 0 33-16,-9 1 2 15,-2 5-4-15,-9 5 40 0,-3 4-22 16,-8 9-2-16,-6 4-17 15,3 7-14-15,-3 4 9 16,3 0-39-16,4 27 6 16,-4 24 16-16,0 18-16 15,0 17 6-15,-3 8-9 16,0 4-11-16,0-7 18 16,0-8-19-16,0-10-56 15,10 5-43-15,0-20-235 16,-7-14-514-16</inkml:trace>
  <inkml:trace contextRef="#ctx0" brushRef="#br0" timeOffset="826">140 1184 1719 0,'0'0'397'15,"0"0"-263"-15,0 0-2 16,0 0 103-16,0 0-109 16,0 0-71-16,0 0-19 15,32 27 45-15,13-21 27 16,14 0-53-16,14 0 5 16,12-3 7-16,12 1-23 15,22-4-17-15,31 0-12 16,40 0-14-16,-9 0 42 15,-22-13-43-15,-20-5 1 16,-38 4 16-16,4 3-16 16,0 2-2-16,-23 2-2 15,-24 7-6-15,-22 0 9 0,-16 0-100 16,-20 0-133-16,0 0-94 16,-14 0-412-16</inkml:trace>
</inkml:ink>
</file>

<file path=ppt/ink/ink8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9:44:57.100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98 200 1681 0,'0'0'333'0,"0"0"-213"16,0 0 35-16,0 0 13 15,0 0-34-15,0 0-29 16,0 0-85-16,54-139 28 15,-11 120 37-15,10 1-33 16,-1 10-13-16,7 5-20 16,-3 3-11-16,-1 0 16 15,-5 17-24-15,-11 17 0 0,-10 3 1 16,-12 9 5-16,-14 8-10 16,-3 3 4-16,-14-4 0 15,-25 0 15-15,-7-4-8 16,-5-1 5-16,-2-10 55 15,10-9-16-15,4-6 0 16,10-7-24-16,9-8-3 16,6-2 8-16,8-6-32 15,3 4 0-15,3-2 6 16,0 2-6-16,0 4-1 16,20 5-12-16,9-2 4 15,10 6-3-15,7 4 3 16,4 4-6-16,2-2 15 15,4 12-20-15,-5-3 11 0,3 9-3 16,-9 4 12-16,-12 8-9 16,-14-6-7-16,-9 3 4 15,-10-3 12-15,0-1 0 16,-33-1 0-16,-13-12 9 16,-5-1 21-16,-12-6 27 15,-6-5-26-15,-3-12-14 16,1 0 8-16,-5-6-14 15,5-3-1-15,8 0-10 16,10 0 0-16,11 0-6 16,16-9 4-16,9 3-39 15,17-8-73-15,0-3-196 16,20-5-407-16,6 4-550 0</inkml:trace>
  <inkml:trace contextRef="#ctx0" brushRef="#br0" timeOffset="535">1541 128 1652 0,'0'0'313'16,"0"0"-217"-16,0 0 62 15,0 0 110-15,0 0-70 16,0 0-79-16,0 0-41 15,-125-115 22-15,93 109 9 16,-4 6-47-16,-4 0 1 16,-2 23-20-16,-7 28-8 15,-4 14 5-15,-2 23-9 16,2 20-1-16,7 18 20 16,10 5-32-16,13 5 0 0,17-7-3 15,6-14-8-15,23-17 1 16,33-25-2-16,9-26-6 15,17-26 0-15,4-21-12 16,-1-21-15-16,-11-38 9 16,-12-12 18-16,-25-5-2 15,-27 6-1-15,-10 2 3 16,-30 12 11-16,-29 14-10 16,-16 19-2-16,-52 23-34 15,19 12-205-15,9 20-827 0</inkml:trace>
</inkml:ink>
</file>

<file path=ppt/ink/ink8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9:45:10.544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1241 206 1508 0,'0'0'239'0,"0"0"-150"15,0 0-88-15,0 0 89 16,0 0 53-16,0 0-40 16,-11 0-14-16,8 0-31 15,0 0 4-15,0-2 2 16,0-14-35-16,-2 1 49 15,-4-2-37-15,3 0-26 16,-8-6 32-16,-2 4-46 16,-7-2 19-16,-3 4 8 15,-7-3-26-15,-7 4 23 16,-2 2-7-16,-7 8 3 16,-3 3 37-16,-1 3-50 15,-3 0 13-15,1 15-3 0,10 13-18 16,2 11 11-16,7 6-11 15,10 7 0-15,6 8 15 16,13-1-15-16,7 2 0 16,0 1-1-16,7-6 5 15,22-4-11-15,14-7 7 16,16-12-6-16,9-15-7 16,17-18-17-16,3 0-32 15,5-35 22-15,-2-19-24 16,-12-11 37-16,-8-5-1 15,-14-5 28-15,-21 6-2 16,-13 4 19-16,-14 6 36 16,-9 14 56-16,0 10-32 0,0 8 20 15,-12 16-31-15,-5 11-22 16,3 0 34-16,-2 28-77 16,7 28-1-16,6 22 11 15,3 16 8-15,0 15-20 16,12 3 1-16,15 0 0 15,5-5 3-15,-5-14-3 16,-4-10 0-16,-11-13-15 16,-12-12 30-16,0-10-19 15,-26-6 4-15,-27-15 0 16,-7-10 25-16,-13-8-25 16,-9-9 0-16,0 0 6 15,4-6 12-15,5-14-19 0,11-5 1 16,16 8-48-16,24 3-41 15,8 5-404-15,11 3-383 0</inkml:trace>
  <inkml:trace contextRef="#ctx0" brushRef="#br0" timeOffset="420">0 1500 1335 0,'0'0'587'0,"0"0"-540"15,0 0-40-15,0 0 34 16,0 0 66-16,0 0 79 16,0 0-78-16,229 0-27 15,-141 0 29-15,14 0-43 16,18 0-3-16,41 3 22 16,35-3-47-16,39 0 9 0,5 0-33 15,-44 0 0 1,-49-12 9-16,-62 3-24 15,-12 1 0-15,-7 1-6 0,-4 5 7 16,-11-2-2-16,-20 4-77 16,-16 0-27-16,-15 0-69 15,0 0-191-15,-6 0-199 0</inkml:trace>
</inkml:ink>
</file>

<file path=ppt/ink/ink8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9:45:11.604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33 203 1805 0,'0'0'240'16,"0"0"-181"-16,0 0-19 16,0 0 76-16,0 0-21 15,0 0 6-15,0 0-30 16,105-156-51-16,-33 132 5 16,4 9-7-16,1 9 19 15,-7 6 12-15,-8 6-41 16,-19 27-8-16,-21 11 13 0,-19 12-12 15,-3 6 17 1,-22 0-1-16,-24-3-10 0,-7-1 38 16,-2-13-45-16,-1-3 39 15,8-17 8-15,8-4-9 16,10-9 6-16,14-5-20 16,9-3-24-16,7 0 0 15,0-1-2-15,20 11 2 16,19-2 1-16,10 11-1 15,10 7 0-15,3 9 0 16,4 2 0-16,-4 11-12 16,-6 0-29-16,-14 0 29 15,-13 1 11-15,-15 0 1 16,-14-5 0-16,-3-5 0 16,-37-7 20-16,-13-4 46 0,-9-8-35 15,-6-4 15-15,-4-11 2 16,-1-3-3-16,5-6-6 15,3 0-27-15,6 0 5 16,10 0 5-16,13 0-21 16,10-3-2-16,12-3-13 15,14 0-90-15,26-9-253 16,24 0-324-16,2 1-253 0</inkml:trace>
  <inkml:trace contextRef="#ctx0" brushRef="#br0" timeOffset="465">1396 121 1035 0,'0'0'1186'16,"0"0"-1024"-16,0 0-131 15,0 0 54-15,0 0 117 16,0 0-54-16,0 0-42 16,-145-54-63-16,106 75-31 15,-4 16 46-15,-7 17-32 16,2 11 23-16,-4 15 8 0,5 11-34 16,9 0 20-1,11 6-20-15,15 4-13 0,12-10 16 16,0-5-16-16,22-8-10 15,21-13 0-15,12-4 3 16,14-21-12-16,9-11-4 16,4-14-5-16,0-15 7 15,-6 0-29-15,-14-18 38 16,-19-14-10-16,-21-9 0 16,-19-5 12-16,-3 0 17 15,-25 0-10-15,-32-2 43 16,-14 12-41-16,-14 16 0 15,-5 14 11-15,2 6-20 16,14 6 0-16,43 26-73 16,22 1-183-16,9-15-446 0</inkml:trace>
</inkml:ink>
</file>

<file path=ppt/ink/ink8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9:45:18.451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251 27 1390 0,'0'0'245'16,"0"0"-80"-16,0 0 21 15,0 0-42-15,0 0-13 16,-43-27-46-16,43 27-66 16,11 0 22-16,21 0 5 0,15 0 15 15,8 12 17 1,10 0-49-16,5-1 3 0,1-1-25 16,2-2-7-16,-5-5 27 15,-5 1-27-15,-15-4 0 16,-8 0 21-16,-18 0-20 15,-8 0 11-15,-11 0 20 16,-3 0 47-16,0 11 48 16,-10 24-105-16,-13 24-21 15,-3 27 50-15,-3 19-43 16,2 16 18-16,4-2-17 16,3-7-7-16,11-12-2 15,-1-16 0-15,0-10 0 0,4-8 9 16,-4-9-7-1,4-11-4-15,0-10-8 0,6-13-99 16,0-5-63-16,-5-10-191 16,2-8-164-16,-6 0-598 0</inkml:trace>
  <inkml:trace contextRef="#ctx0" brushRef="#br0" timeOffset="231">307 855 1557 0,'0'0'371'15,"0"0"-229"-15,0 0-79 16,0 0 59-16,0 0 87 0,0 0-18 16,170-36-136-16,-82 31-36 15,14-1 12-15,3 4-30 16,-4 2-2-16,-5 0-61 15,-11 0-211-15,-23 0-215 16,-30 2-1358-16</inkml:trace>
  <inkml:trace contextRef="#ctx0" brushRef="#br0" timeOffset="540">0 1394 1906 0,'0'0'283'0,"0"0"-195"16,0 0-62-16,0 0 82 15,0 0 99-15,0 0-65 16,170-29-71-16,-79 11 5 15,14 6 41-15,17-3-80 16,8 4-5-16,12-2-7 16,0 5-24-16,0-1-1 15,-12-3-11-15,-11 4-40 16,-18 2-89-16,-13 1-173 16,-28 5-235-16,-31 0-120 0</inkml:trace>
  <inkml:trace contextRef="#ctx0" brushRef="#br0" timeOffset="1133">143 1787 2034 0,'0'0'291'0,"0"0"-205"0,0 0 45 16,0 0 31-16,0 0-52 15,0 0-34-15,0 0-75 16,105-16-2-16,-40 10-1 16,8 4 2-16,1-2-1 15,-4 4-8-15,-11 0 9 16,-21 15 0-16,-10 15-24 15,-28 9 0-15,0 7 3 16,-31 7 21-16,-20-1-12 16,-8 2 13-16,-4-4-1 15,4-3 24-15,10-14-18 16,16-7 5-16,10-8-4 0,14-3-7 16,9-1 0-16,0 2 1 15,17 7-1-15,21-3 8 16,9 8-7-16,8 3-2 15,4 7-9-15,0-2 9 16,-7 8-5-16,-7-3-5 16,-8 4 11-16,-18-2 11 15,-16 5-11-15,-3-10 0 16,-15 4 2-16,-29-4 25 16,-13-5 47-16,-9-5-26 15,-7-4 25-15,-1-7-1 16,1-1-49-16,11-10-2 15,7-4-16-15,13-2-4 16,14 0 14-16,12 0-15 16,16 0-75-16,24-15-182 0,21-4-368 15,7-14-74-15</inkml:trace>
  <inkml:trace contextRef="#ctx0" brushRef="#br0" timeOffset="1539">1270 1877 2141 0,'0'0'326'0,"0"0"-224"15,0 0 7-15,0 0 12 0,0 0 45 16,-193 86-97-16,143-19-47 15,1 16 45-15,1 10-41 16,5 11 1-16,7 6 25 16,13-4-38-16,17-9-4 15,6-6-10-15,12-11 2 16,38-15 11-16,12-16-13 16,10-22-48-16,10-21 29 15,-3-6-52-15,-5-29 56 16,-15-16-4-16,-16-13 19 0,-20 4-2 15,-23-5 3 1,0 6-1-16,-37 7 54 0,-25 13-31 16,-15 14 16-16,-9 19-32 15,-3 0-7 1,14 28-9-16,25 22-102 0,28-9-180 16,15-9-429-16</inkml:trace>
</inkml:ink>
</file>

<file path=ppt/ink/ink8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9:45:25.816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0 280 1652 0,'0'0'219'0,"0"0"-175"15,0 0-7-15,0 0 53 16,0 0 74-16,0 0-28 15,0 0-87-15,100-136-32 16,-41 113 49-16,7 8-11 16,4 9-8-16,1 6-36 15,-3 0 1-15,-5 6-12 16,-13 24 0-16,-15 11 1 16,-19 0 11-16,-16 7 5 15,0 1-17-15,-36 2 23 16,-13-4-16-16,-2-6 14 0,-6-3 19 15,4-11-5 1,11-10 42-16,10-2-63 0,12-9 26 16,6-3-15-16,11 0-14 15,3 3-22-15,0 3 7 16,3 3 4-16,28 7-14 16,1 9-6-16,7-2 3 15,1 9 16-15,2 3-25 16,-5 7 11-16,-2-8-7 15,-8 5 20-15,-7-2-18 16,-8-3 17-16,-9-2 3 16,-3-8 13-16,0 0-12 15,-23-4 35-15,-12-2 15 16,-15 0-11-16,-2-4 31 16,-7 4-71-16,-3-9 20 0,0 3 11 15,2-11-31-15,6 3 0 16,7-5 0-16,15 2 0 15,12-4-10-15,17 0-40 16,15 0-108-16,28-6-228 16,13-12-238-16</inkml:trace>
  <inkml:trace contextRef="#ctx0" brushRef="#br0" timeOffset="430">1663 0 2011 0,'0'0'253'16,"0"0"-142"-16,0 0-47 15,0 0 83-15,-184 18 28 16,119 22-57-16,-8 21-15 15,2 5-91-15,2 23 16 16,7 11 35-16,6 5-41 16,16 8 34-16,17-7-41 0,17-4-5 15,6-10 8 1,13-20-18-16,34-10 0 0,7-18-12 16,12-12-7-16,3-23-2 15,-3-9-27-15,-4 0 48 16,-13-9-3-16,-13-21 3 15,-16-5 0-15,-17-6 36 16,-3-2 1-16,-20 1 4 16,-36 6-16-16,-15 13-5 15,-18 11-10-15,-6 12-10 16,13 0-31-16,23 20-40 16,30 12-177-16,23-5-554 0</inkml:trace>
</inkml:ink>
</file>

<file path=ppt/ink/ink8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9:45:24.697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601 69 755 0,'0'0'539'0,"0"0"-253"15,0 0-78-15,0 0-73 0,0 0 63 16,0 0-52 0,-55-52-16-16,52 50-26 0,-1 0-19 15,4 2 16-15,0 0-82 16,0 0-5-16,0 0 35 15,19 0-36-15,15 0 1 16,5 0-13-16,7 0-1 16,10 0 21-16,2 0-21 15,4 0 0-15,8 0 3 16,-5 0 3-16,-3 0-11 16,-2-4 5-16,-15 4 0 15,-10-2-6-15,-10 2 6 16,-13 0-9-16,-12-3 8 15,0 3 2-15,-3-4-2 16,-26 4-8-16,-11 0 9 0,-10 0 11 16,-1 0-11-16,-9 0 0 15,-2 4-2-15,0 7 2 16,3-2 0-16,1 3-2 16,5-3 2-16,1 0 8 15,2-2-8-15,10-3-2 16,5 0-4-16,5-1 12 15,7 3-12-15,4-4 3 16,6 0 3-16,3 5 27 16,7-1-27-16,0 8 0 15,3 7 21-15,0 9-20 16,0 9 1-16,0 5-1 16,0-2-1-16,6 8 39 0,4-4-39 15,0-6 0 1,3-4 23-16,-4-4-16 0,2-8 0 15,-2-6-7-15,-3-6 0 16,5-4 0-16,1-1 8 16,8-5-8-16,4-2 36 15,5 0-24-15,10 0-5 16,7 0-2-16,6 6 1 16,10 6 4-16,0 15-10 15,3 8 0-15,-2 10 2 16,-4 7-1-16,-9 7-2 15,-12 0 1-15,-14-2 0 16,-12-3 5-16,-12 0-5 0,0-7 0 16,-19-8 5-16,-16-7-4 15,-15-7 13-15,-5-8-14 16,-4-13 37-16,-7 0 48 16,4-4-52-16,0 0 0 15,3-8 8-15,10-7-26 16,10 0-14-16,11 3-1 15,13 6 0-15,7 6 0 16,8 0-203-16,8 18-127 16,18 12-265-16,0 1-411 0</inkml:trace>
  <inkml:trace contextRef="#ctx0" brushRef="#br0" timeOffset="466">0 1651 1582 0,'0'0'245'0,"0"0"-142"16,0 0 74-16,0 0 43 15,0 0-72-15,0 0-72 16,0 0 10-16,28-2-35 0,41-4 27 16,23-1-17-16,16 1-1 15,17 3 5-15,11 0-33 16,9 0-7-16,28 3 5 15,33 0-28-15,37 0-3 16,-21-6 1-16,-44 0 0 16,-54 1-1-16,-42-4 7 15,6 0-6-15,1-2 0 16,-1-1-10-16,-26 0-14 16,-20 6-18-16,-19 0 9 0,-12 3 10 15,-11 3-23-15,0 0-51 16,-20 3-187-16,-13 17-291 15,-10 3-769-15</inkml:trace>
</inkml:ink>
</file>

<file path=ppt/ink/ink8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9:45:34.065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0 119 1809 0,'0'0'251'0,"0"0"-140"16,0 0 65-16,0 0-25 15,0 0-13-15,0 0-121 16,0 0-11-16,238-112 12 16,-136 107-17-16,-3 5 7 15,-5 0-8-15,-15 9 0 16,-20 20-5-16,-27 11 5 15,-21 8-3-15,-11 2-9 0,-37 3 21 16,-22 1-9-16,-15-8 18 16,-5-1-5-16,0-10 71 15,10-10-66-15,13-3 13 16,21-7 41-16,15-6-45 16,17-1-9-16,3 3-18 15,16 5 0-15,26 8-12 16,14 8 0-16,7 1-29 15,5 5 33-15,-3 10-25 16,-2-5 19-16,-10 4 13 16,-14 7 1-16,-19-10-14 15,-14-2 15-15,-6 5-1 16,-20-10 79-16,-28-1-22 0,-15-7 1 16,-10-8-18-16,-1-4-14 15,-8-2 22-15,9-9-48 16,11-3 0-16,13-3 14 15,20 0-14-15,26-7-54 16,32-39-235-16,33-1-386 16,7-3-575-16</inkml:trace>
  <inkml:trace contextRef="#ctx0" brushRef="#br0" timeOffset="361">1359 34 2246 0,'0'0'324'15,"0"0"-157"-15,0 0-17 16,0 0-2-16,-214 62-41 16,149 2-50-16,7 13 14 15,8 11-71-15,18 11 0 16,12-3 21-16,20 2-13 15,0-5-9-15,9-7 1 16,28-15 0-16,5-12-6 16,7-20 6-16,1-18-27 15,-1-21 26-15,-4 0 2 0,-5-28-2 16,-8-21-6 0,-16-5 7-16,-16-5 35 0,0 6-34 15,-35 3-1-15,-34 15 15 16,-20 11-15-16,-9 20-27 15,-36 8-125-15,26 25-349 16,20-1-454-16</inkml:trace>
</inkml:ink>
</file>

<file path=ppt/ink/ink8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9:45:33.195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390 187 1500 0,'0'0'230'0,"0"0"-138"15,0 0-19-15,0 0 11 16,0 0 43-16,12-130-25 16,15 112-49-16,2 0-2 0,11 8 0 15,2 3-50 1,7 7 18-16,1 0-19 0,-1 15 0 16,-7 23 13-16,-10 9-13 15,-8 8 1-15,-15 8 4 16,-9-2 8-16,0-2 3 15,-25-3 6-15,-15-5-20 16,-2-10 34-16,-4-9-35 16,7-11 34-16,2-9 13 15,8-5-38-15,10-7 22 16,5 0-16-16,11 0-4 16,3 0 22-16,0 0-32 0,6-7 5 15,27 3-7-15,10 4-15 16,8 0 14-16,9 6 1 15,2 20-2-15,0 11-14 16,-3-1 11-16,-2 8 1 16,-12-4 2-16,-13 2-15 15,-12-4 16-15,-20-2 1 16,0-1 0-16,-23-6 22 16,-23-3-10-16,-10-5 14 15,-6-5 3-15,-3-5-6 16,2-9 16-16,1 2-26 15,4-4-12-15,11 0-1 16,12 2-13-16,8 7-215 0,15 3-324 16,1 0-961-16</inkml:trace>
  <inkml:trace contextRef="#ctx0" brushRef="#br0" timeOffset="315">0 1365 1839 0,'0'0'356'0,"0"0"-263"16,0 0 17-16,0 0 104 15,0 0-98-15,0 0-35 16,252 0-24-16,-137-3 13 0,10 0 30 15,31 3-78 1,34 0 8-16,33 0 5 0,7 0-26 16,-41-3-5-16,-49 3-4 15,-55-3 1-15,-20 3-12 16,2 0-13-16,-9 0-113 16,-2 0-34-16,-30 9-144 15,-18 12-179-15,-8-10-272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6:02:36.633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0 1565 0,'0'0'314'16,"0"0"-241"-16,0 0-54 15,0 0 119-15,0 0 52 16,0 0-61-16,0 0-59 15,141 0-37-15,-62 0 31 16,10 0-30-16,5 1-16 16,10 15 35-16,4 1-41 15,8 1 11-15,5 5 1 16,4-4-8-16,8 0 18 0,6-1-34 16,3-5 1-16,6-2 11 15,7-7-12-15,1 2-9 16,5-6 9-16,-2 5 0 15,-1-5 6-15,-4 0-6 16,-10 0 0-16,0 0 3 16,-7 0-3-16,4 0-1 15,4 2 1-15,5 4 0 16,8-3 3-16,1 3-3 16,5 0 0-16,23 3 5 15,26 0-5-15,30 2-8 16,4-3 8-16,-10 1 0 0,-18-5 0 15,-26-4 0 1,-3 0 0-16,-4 0 0 0,-2-9 1 16,3-5-1-16,0 5 0 15,-8 3 8-15,-29 3-13 16,-22 0 5-16,-26 3 0 16,-4 0 6-16,47 0 0 15,38 0-1-15,42 0-5 16,-18-3 1-16,-46 3 1 15,-47 0-2-15,-29 0 0 16,13 0 19-16,13 0-19 16,17 0 0-16,-4 0 0 15,-2 0 8-15,-4 3 7 0,-4 0-15 16,-3-3 0 0,1 0 6-16,-7 0-6 0,-5 0-6 15,-4 0 5-15,-2 0 2 16,-4 0 8-16,-2 0-9 15,0 0 0-15,-3 0-6 16,0-3 7-16,0 0-1 16,3 0 0-16,2-3 6 15,1 3-11-15,0-3 5 16,-1 4 0-16,-5-2-1 16,0-3 1-16,-8 1 0 15,2 2-1-15,0-3 2 16,-4 6 4-16,1-2-5 15,3 3 0-15,-2 0-10 16,5 0 10-16,3-4 0 0,5 4 0 16,1-6-33-16,0 3 33 15,-1-3-8-15,-2-2 8 16,-6 2 0-16,-5 0-8 16,-4 0 3-16,-5 1 4 15,-2 3 2-15,-1 2-7 16,5 0 6-16,1 0 0 15,5 0 4-15,9 0 10 16,3-2-14-16,11-5 19 16,4 6-19-16,7-6 103 0,-3 1-43 15,-2 3-51 1,-11 1 54-16,2-2-44 0,-8 4-11 16,0 0 85-16,-3 0-51 15,0 0-17-15,-3 0 16 16,-3 0-24-16,0 0 13 15,-4 0-4-15,1 0-11 16,-8 0 0-16,-3 0-14 16,-6 0 18-16,-13 0-18 15,-7-6 0-15,-10 0 17 16,-9 0-18-16,-3 4 0 16,-11-2-7-16,5-5-20 15,-8 0-115-15,-3-1-449 0</inkml:trace>
</inkml:ink>
</file>

<file path=ppt/ink/ink8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9:45:36.558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521 637 1175 0,'0'0'274'16,"0"0"-101"-16,0 0-56 16,0 0 3-16,0 0-60 15,0 0 16-15,158-185-21 16,-120 127-32-16,-2 0 62 15,-5-3 5-15,-5-2 18 16,-4 4-6-16,-5 4 1 16,-5 8-20-16,-1 14 13 15,-5 15-35-15,-3 18-13 16,-3 0-33-16,0 51 0 0,0 49 25 16,-6 53-9-16,-11 7-19 15,4-14 11-15,6-18-17 16,7-34-6-16,0 4 0 15,3 4-83-15,14 4-166 16,0-29-364-16,-14-19-1326 0</inkml:trace>
  <inkml:trace contextRef="#ctx0" brushRef="#br0" timeOffset="354">0 1580 2056 0,'0'0'228'0,"0"0"-117"16,0 0-73-16,0 0 71 15,0 0 99-15,0 0-90 16,181 0-48-16,-40 0 5 16,55-10-35-16,53-3 16 15,20 0-20-15,-5 5-36 0,-21-1 3 16,-67 3-3 0,-38 3 0-16,-49 3-6 0,-27 0 6 15,-7 0-51-15,-5 0-92 16,-22 0-142-16,-21 9-320 15,-7 0-1019-15</inkml:trace>
  <inkml:trace contextRef="#ctx0" brushRef="#br0" timeOffset="1163">501 2131 1528 0,'0'0'685'16,"0"0"-521"-16,0 0-128 16,0 0 56-16,0 0 18 15,0 0-38-15,0 0-29 16,204-105-43-16,-125 105 1 15,-2 9 8-15,-7 16-9 16,-15 14 0-16,-16 2 0 16,-25 9-8-16,-14 4 1 0,-20-2-23 15,-36 3 30-15,-9-7-22 16,-11-4 31-16,1-12-9 16,10-5 29-16,6-8-29 15,16-8 24-15,13-5-14 16,18-4-9-16,12 2 20 15,0 4-21-15,23 4 0 16,22 10-14-16,8 3-1 16,10 8 15-16,-6 8-17 15,-4 6 13-15,-7 10-14 16,-10-5 15-16,-19 7 3 16,-14 0 5-16,-3 0 2 15,-23-5 28-15,-27-11 14 0,-15 4 21 16,-14-14 41-16,-2-7-63 15,-5-5-13-15,8-13 20 16,9-2-54-16,17-6 14 16,19 0-15-16,23-2-36 15,36-42-174-15,30-1-437 16,13-2-530-16</inkml:trace>
  <inkml:trace contextRef="#ctx0" brushRef="#br0" timeOffset="1540">1558 2278 2189 0,'0'0'359'0,"0"0"-263"15,0 0 50-15,-241 59 86 16,162-7-94-16,4 19-69 15,6 9-14-15,14 12-47 16,18 4 22-16,18 2-21 16,19 3-8-16,0-10 16 15,36-3-17-15,16-11 0 16,16-6-6-16,11-16 7 16,3-5-7-16,-3-23-10 15,-8-8 12-15,-17-18-22 0,-19-1 19 16,-19-6 7-16,-16-23 34 15,-16-9-32 1,-36-7 32-16,-27 5-34 0,-15-2 0 16,-14 13-8-16,-1 14 1 15,1 15-45-15,33 0-122 16,22 0-498-16</inkml:trace>
</inkml:ink>
</file>

<file path=ppt/ink/ink8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10:03:14.307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121 458 1397 0,'0'0'247'15,"0"0"-141"-15,0 0-27 16,0 169 43-16,-3-98 42 16,0-2-71-16,3 4-15 15,0-1-35-15,0-8-21 16,0-8 31-16,0-5-39 16,0-11 20-16,0-9 27 15,0-7-45-15,0-10 18 0,0-10-10 16,0 1-6-16,0-5 55 15,0 0-37-15,0-6 6 16,0-23 4-16,-8-16-40 16,2-14-12-16,-4-14 3 15,1-15 3-15,-5-13 1 16,2-6-1-16,-2-4 0 16,2 4 9-16,4 11 5 15,2 13 4-15,6 16 15 16,0 8-8-16,0 14 51 15,0 13-44-15,23 5 35 16,6 9-12-16,7 6-53 0,7 7 22 16,5 2-12-1,9 3-12-15,2 0 41 0,0 0-41 16,0 0 0-16,-7 6 25 16,1 0-24-16,-7 0 1 15,-1-6-2-15,-5 0 0 16,-5 0-3-16,-5 0 3 15,-4 0-105-15,0 0-82 16,-7 0-345-16,-8 0-90 0</inkml:trace>
  <inkml:trace contextRef="#ctx0" brushRef="#br0" timeOffset="258">170 597 1676 0,'0'0'486'15,"0"0"-406"-15,0 0-24 16,0 0 123-16,0 0 9 16,0 0-21-16,0 0-63 15,62 38-33-15,-6-32-9 16,6-2-51-16,7 1-11 15,-1-3-3-15,5 2-114 16,4 2-113-16,-17 0-364 16,-18-4-337-16</inkml:trace>
  <inkml:trace contextRef="#ctx0" brushRef="#br0" timeOffset="506">0 1309 1159 0,'0'0'1071'16,"0"0"-935"-16,0 0-79 16,0 0 54-16,0 0 60 15,0 0-5-15,0 0-106 0,141 36-12 16,-82-33-38-1,9-3-10-15,11 0-47 0,29-3-204 16,-17-17-423-16,-15-4-1234 16</inkml:trace>
  <inkml:trace contextRef="#ctx0" brushRef="#br0" timeOffset="856">1489 34 1908 0,'0'0'354'0,"0"0"-243"16,0 0 44-16,0 0 73 15,0 0-133-15,-203 115-49 16,141-24 4-16,-1 27 8 16,6 14 29-16,3 11-35 15,15-1 1-15,13-3 13 16,9-5-50-16,14-13-1 16,3-12-6-16,0-17-9 15,29-14 3-15,11-16-3 16,10-21-117-16,38-26-176 0,-9-15-403 15,-14 0-999-15</inkml:trace>
  <inkml:trace contextRef="#ctx0" brushRef="#br0" timeOffset="1144">1725 243 2174 0,'0'0'478'15,"0"0"-454"-15,0 0 3 0,0 0 149 16,0 0-6 0,95 176-65-16,-43-87-13 0,4 12-53 15,3 0-2-15,4 4 36 16,-6-8-58-16,6-9-9 15,-7-11-6-15,-3-16 6 16,-10-7-15-16,-8-10-101 16,-8-12-256-16,-18-11-467 0</inkml:trace>
  <inkml:trace contextRef="#ctx0" brushRef="#br0" timeOffset="1407">1588 1316 2257 0,'0'0'346'0,"0"0"-213"16,0 0 7-16,0 0-2 15,68-183-29-15,-5 89-67 16,8-13-14-16,8-6-13 15,3-4 5-15,-6 14 19 16,-15 12-39-16,-8 21-32 16,-11 19-50-16,1 7-171 15,-14 15-383-15,-5 8-738 0</inkml:trace>
  <inkml:trace contextRef="#ctx0" brushRef="#br0" timeOffset="1743">2537 0 1242 0,'0'0'1191'15,"0"0"-1014"-15,0 0-99 16,0 0 35-16,0 0 53 15,0 0-42-15,0 0-70 0,170 73-5 16,-98-18 11 0,7 16 3-16,0 11 18 0,-5 10-65 15,-7 6 14-15,-15 1 12 16,-16 1-34-16,-21 1 19 16,-15-4-18-16,0-4-3 15,-23-6-2-15,-12-12-4 16,-4-12-25-16,6-13-19 15,7-12-102-15,12-17-205 16,8-15-544-16</inkml:trace>
  <inkml:trace contextRef="#ctx0" brushRef="#br0" timeOffset="2255">3903 735 1854 0,'0'0'510'16,"0"0"-403"-16,0 0 71 15,0 0 88-15,0 0-54 16,0 0-126-16,0 0-35 16,39 0 13-16,-4 0-37 0,15-8-2 15,8-2-13 1,1 2-12-16,6 1 0 0,-2 5-30 15,-1 0-68-15,11 2-179 16,-14-5-283-16,-16 4-209 0</inkml:trace>
  <inkml:trace contextRef="#ctx0" brushRef="#br0" timeOffset="2555">3852 1121 2254 0,'0'0'459'15,"0"0"-398"-15,0 0 38 16,0 0 120-16,0 0-109 16,0 0-53-16,0 0 0 15,190 23-57-15,-111-17-6 16,43-6-74-16,-20 0-408 0,-17 0-1331 16</inkml:trace>
</inkml:ink>
</file>

<file path=ppt/ink/ink8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10:03:21.508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36 127 1465 0,'0'0'224'16,"0"0"-109"-16,0 0-11 16,0 0 23-16,0 0 47 15,0 0-51-15,-40 20-111 16,40 23 51-16,23 26 46 15,6 19-26-15,4 12 20 16,4 13-58-16,-6-5 10 16,3 2 5-16,-5-11-41 0,-7-7 18 15,-2-9-16-15,-3-10-10 16,-3-14 23-16,-2-9-34 16,-2-13 0-16,-4-19 15 15,4-5-14-15,-3-13 19 16,2 0 33-16,8-25 48 15,9-36-29-15,10-30-72 16,20-44 0-16,13-47 20 16,-10 7-19-16,-10 17 4 15,-21 28-5-15,-11 42 0 16,-6 1-14-16,1 14-25 16,-1 34-67-16,1 39-145 15,-2 0-523-15,-4 27-894 0</inkml:trace>
  <inkml:trace contextRef="#ctx0" brushRef="#br0" timeOffset="346">1489 0 1709 0,'0'0'586'15,"0"0"-472"-15,0 0-13 0,0 0 11 16,0 0 67-16,-173 131-51 16,123-45-68-16,-2 21-3 15,6 16 0-15,4 11 15 16,9 0 3-16,10 0-60 15,9-11 22-15,11-15-37 16,3-10 1-16,0-18 14 16,30-15-15-16,5-15-9 15,15-18-110-15,36-22-223 16,-12-10-192-16,-4 0-559 0</inkml:trace>
  <inkml:trace contextRef="#ctx0" brushRef="#br0" timeOffset="641">1727 121 2205 0,'0'0'545'0,"0"0"-460"16,0 0-58-16,0 0 148 15,43 165-24-15,-4-71-60 16,10 12-6-16,7 8-64 16,3 1 0-16,4-5 29 15,-1-10-40-15,-3-11 4 0,-7-14-14 16,-7-13 0-16,-11-7-9 16,-11-15-44-16,-10-7-102 15,-13-10-199-15,0-8-405 16,0-9-388-16</inkml:trace>
  <inkml:trace contextRef="#ctx0" brushRef="#br0" timeOffset="897">1617 1219 2129 0,'0'0'459'0,"0"0"-334"0,0 0 90 16,0 0-46-16,0 0-80 16,98-191-49-16,-26 109-11 15,16-10-19-15,0-2 7 16,1 2 13-16,-7 7-30 16,-13 14 0-16,-15 15-16 15,-7 12-76-15,-12 12-144 16,-12 9-280-16,-9 11-297 0</inkml:trace>
  <inkml:trace contextRef="#ctx0" brushRef="#br0" timeOffset="1216">2487 79 2242 0,'0'0'368'0,"0"0"-222"16,0 0-44-16,0 0 17 15,0 0 31-15,0 0-36 16,0 0-74-16,197 71 4 16,-122-4-7-16,1 19 5 15,-5 10 42-15,-6 17-74 16,-15 5-8-16,-18-1 37 15,-21 3-30-15,-11-3-9 16,-14-8-3-16,-25-12 3 0,-10-10-6 16,7-20-39-16,5-21-41 15,14-31-77-15,14-12-200 16,6-3-427-16</inkml:trace>
  <inkml:trace contextRef="#ctx0" brushRef="#br0" timeOffset="1427">3627 600 2150 0,'0'0'382'16,"0"0"-258"-16,0 0-9 0,0 0 107 15,183-19-45-15,-121 19-108 16,0 0-51-16,3 0-18 15,-5 11-92-15,-15 10-208 16,-14-4-442-16,-22-1-1255 0</inkml:trace>
  <inkml:trace contextRef="#ctx0" brushRef="#br0" timeOffset="1605">3532 990 2290 0,'0'0'624'0,"0"0"-565"0,0 0 42 16,0 0 63-1,0 0-69-15,203 38-35 0,-112-29-60 16,67 3-53-16,-21-4-117 16,-10-2-752-16</inkml:trace>
</inkml:ink>
</file>

<file path=ppt/ink/ink8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10:08:07.363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0 689 1572 0,'0'0'252'16,"0"0"-189"-1,0 0-37-15,0 0 32 0,0 0 113 16,0 0-17-16,133-182-92 15,-96 120-3-15,-1-5 47 16,-1-7 19-16,-5 3 24 16,-4 6-19-16,-6 6-22 15,-8 15 40-15,-1 9-70 16,-8 15 10-16,-3 10-18 16,0 10-8-16,0 4-11 15,0 39-50-15,3 34 11 16,0 21 42-16,1 19-54 0,-4 7 22 15,0-10-16-15,0-10-5 16,3-16 12-16,0-15-13 16,0-19-9-16,1-13-31 15,2-14-122-15,4-12-108 16,13-15-359-16,0 0-14 16,0-11-1154-16</inkml:trace>
  <inkml:trace contextRef="#ctx0" brushRef="#br0" timeOffset="207">785 451 1614 0,'0'0'333'0,"0"0"-95"16,0 0 50 0,0 0 20-16,0 0-77 0,190 197-85 15,-137-141-44-15,-2-1-76 16,-2-9-8-16,1-4-18 15,-7-11-23-15,-7-2-80 16,-4-5-243-16,-9-9-354 16,-10-12-762-16</inkml:trace>
  <inkml:trace contextRef="#ctx0" brushRef="#br0" timeOffset="397">1354 417 2053 0,'0'0'534'16,"0"0"-431"-16,0 0 131 15,-170 199-46-15,102-113-84 16,-1-2-44-16,7 0-60 16,15-13-80-16,27-4-104 15,14-21-411-15,6-21-434 0</inkml:trace>
</inkml:ink>
</file>

<file path=ppt/ink/ink8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10:08:08.130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301 578 2410 0,'0'0'346'0,"0"0"-258"15,0 0 78-15,0 0 42 16,144-176-151-16,-98 111-39 16,-1-6 6-16,-2 4-15 15,-13 2 26-15,-7 9-6 16,-11 15 14-16,-4 14 26 15,-5 17-37-15,-3 10 5 0,0 10-26 16,0 36-2 0,0 26-6-16,-11 19-2 0,-4 16 7 15,-2-2 10-15,0 2-18 16,11-16-26-16,6-9-67 16,6 1-152-16,20-21-347 15,5-21-332-15</inkml:trace>
  <inkml:trace contextRef="#ctx0" brushRef="#br0" timeOffset="268">1110 272 2116 0,'0'0'465'16,"0"0"-310"-16,0 0 62 15,81-159-6-15,-64 130-64 16,-4 6-34-16,-7 10-57 16,-3 13 2-16,0 0 2 15,-3 8-48-15,0 34-6 16,0 15 11-16,0 16-7 16,-9 9-10-16,-11 8-7 15,1 0-89-15,10 27-93 16,6-22-424-16,-2-15-340 0</inkml:trace>
  <inkml:trace contextRef="#ctx0" brushRef="#br0" timeOffset="598">46 1209 2192 0,'0'0'495'0,"0"0"-452"16,0 0 121-16,0 0 109 16,0 0-149-16,0 0-36 0,190 0 2 15,-72 0-42 1,19 0 5-16,10 0-46 0,6 0 19 15,2-5 34-15,-4-1-60 16,-15 2 0-16,-11 2 14 16,-23 2-14-16,-23-4-18 15,-28 4-66-15,-20 0-63 16,-19 0-194-16,-12 6-541 0</inkml:trace>
  <inkml:trace contextRef="#ctx0" brushRef="#br0" timeOffset="1824">2318 1123 2626 0,'0'0'476'0,"0"0"-462"16,0 0-13-16,0 0 113 15,203 0 31-15,-109 0-79 16,8 0-36-16,6 0-21 15,-6 6-9-15,-14 4-11 16,-12 1-73-16,-22 2-110 16,-20-5-271-16,-17-4-209 15,-17-4-1200-15</inkml:trace>
  <inkml:trace contextRef="#ctx0" brushRef="#br0" timeOffset="1984">2793 832 2306 0,'0'0'578'16,"0"0"-495"-16,0 0 104 16,0 0 9-16,-27 226-80 15,27-126-46-15,0 13-70 16,30 51-31-16,2-28-212 16,-5-21-601-16</inkml:trace>
  <inkml:trace contextRef="#ctx0" brushRef="#br0" timeOffset="1111">176 1843 2586 0,'0'0'360'16,"0"0"-264"-16,0 0 32 15,0 0 0-15,0 0-49 16,0 0-63-16,0 0-16 16,178-62 0-16,-110 62-6 15,-2 0 6-15,-15 9 0 16,-11 17 0-16,-20 13-2 16,-20 6-8-16,0 1 10 15,-32 7 5-15,-14-1-4 0,-4-4 0 16,1-7 11-16,13-11-12 15,7-6-1-15,15-10-9 16,8 1 8-16,6-1-8 16,0 5-1-16,17 3 11 15,15 8 0-15,7 4-25 16,4 6 10-16,2 4 3 16,-5 0 12-16,-11 3-1 15,-5 3 1-15,-18-2 0 16,-6 0 13-16,-10-2-1 15,-36 4 13-15,-19-4-5 16,-14 0-5-16,-6-10 36 16,0-2-45-16,3-10 3 0,16-11 6 15,12-2-15 1,17-11-14-16,37 0-83 0,0-24-249 16,26-6-574-16</inkml:trace>
  <inkml:trace contextRef="#ctx0" brushRef="#br0" timeOffset="1471">1145 1930 2225 0,'0'0'658'15,"0"0"-565"-15,0 0-42 0,0 0 109 16,-196 89 16-1,125-9-87-15,1 16-34 0,11 11 19 16,21 3-67-16,18-8 2 16,20-7 11-16,9-13-20 15,44-11-11-15,19-13-17 16,10-19 2-16,6-15 26 16,-6-20-60-16,-17-4 22 15,-19-8 37-15,-30-24 1 16,-16-4 7-16,-13-1 6 15,-49-5 4-15,-19 10 16 16,-24 5-33-16,-10 12 0 16,4 9 0-16,15 6-15 15,34 0-32-15,59 0-161 0,3 0-535 16,36 0-1559-16</inkml:trace>
  <inkml:trace contextRef="#ctx0" brushRef="#br0" timeOffset="3803">3955 584 1972 0,'0'0'364'0,"0"0"-179"16,0 0 25-16,0 0-17 16,0 0-59-16,0 0-78 15,48-173-40-15,-5 140 22 16,10 3-38-16,-1 8 10 15,7 3 1-15,-3 11-11 0,2 8-2 16,-5 0-11 0,-7 34 13-16,-10 20-12 0,-16 18 22 15,-20 11-10-15,-3 16 15 16,-50 3-4-16,-22 5-12 16,-14-11 1-16,-6-7 0 15,-3-12 13-15,7-18-13 16,12-15 0-16,13-14 17 15,21-16-11-15,14-11 16 16,19-3-4-16,12 0-4 16,0-15 5-16,3-9-19 15,34 5-3-15,14-3-6 16,15 14 7-16,7 8 1 16,4 0-6-16,-1 18 7 15,-5 13 42-15,-1 11-42 0,-8-3 0 16,1-1-1-1,-1-6-8-15,3-8-48 0,20-10-226 16,-19-11-446-16,-12-3-819 0</inkml:trace>
  <inkml:trace contextRef="#ctx0" brushRef="#br0" timeOffset="4011">5032 958 1748 0,'0'0'631'0,"0"0"-506"0,0 0 61 16,0 0 71-16,0 0-51 15,200 134-107-15,-132-93-51 16,7 1-33-16,11 2-15 16,-5-4 0-16,18 11-64 15,-20-10-237-15,-25-9-492 0</inkml:trace>
  <inkml:trace contextRef="#ctx0" brushRef="#br0" timeOffset="4230">5694 942 2235 0,'0'0'563'0,"0"0"-529"15,0 0 143-15,0 0 64 16,0 0-129-16,-184 187-61 16,108-116-42-16,-6 3-9 15,5 1-37-15,11 7-131 16,19-17-290-16,21-19-309 0</inkml:trace>
  <inkml:trace contextRef="#ctx0" brushRef="#br0" timeOffset="4825">7477 255 2210 0,'0'0'363'0,"0"0"-202"15,0 0 15-15,0 0 83 16,0 0-62-16,-63-177-98 16,32 151-34-16,-15 11-31 15,-10 15-22-15,-13 0 17 16,-6 19-29-16,3 23 0 0,10 11-6 15,19 6 6-15,27 3-11 16,16-3-16-16,6-9-28 16,47-6-1-16,12-15-58 15,11-16-34-15,2-13 25 16,-2 0-37-16,-14-33 84 16,-17-6 46-16,-8-4 30 15,-17 1 53-15,-14 4 39 16,-3 9 41-16,-3 11 37 15,0 9-51-15,0 9-47 16,0 0-60-16,0 18-1 16,0 25 7-16,0 19-18 15,0 12 0-15,0 3 16 0,0-1-15 16,0-5 19-16,0-8-20 16,0-9 0-16,-9-6 51 15,-25-12-37-15,-8-7-4 16,-15-8 23-16,0-10-19 15,-3-5-5-15,1-6-9 16,8 0-36-16,4 0-20 16,15 0-194-16,9 0-415 15,12 0-514-15</inkml:trace>
  <inkml:trace contextRef="#ctx0" brushRef="#br0" timeOffset="5113">6541 1304 2450 0,'0'0'464'16,"0"0"-372"-16,0 0-62 15,0 0 158-15,0 0-65 16,0 0-57-16,278-12-18 15,-71-6-32-15,54 1-2 16,21 0 5-16,-17 9-11 16,-62 8-7-16,-72 0-1 15,-49 0 0-15,-29 0-12 16,-1 7-105-16,-13 16-136 16,-6 1-357-16,-30-5-276 0</inkml:trace>
  <inkml:trace contextRef="#ctx0" brushRef="#br0" timeOffset="5690">6973 1754 2248 0,'0'0'571'0,"0"0"-498"15,0 0-30-15,0 0 162 0,0 0-76 16,0 0-63-16,0 0-60 16,-13-23-5-16,53 18-1 15,8 5 0-15,12 0 0 16,2 0-1-16,0 19 0 16,-10 9 0-16,-10 3-19 15,-19 8 16-15,-23 2-7 16,0 9-10-16,-29 0 21 15,-24 0 11-15,-8 0-10 16,-1-5 9-16,3-8-10 16,13-8 0-16,10-5 28 15,13-12-28-15,12-1 0 0,8-3-10 16,3 1 11 0,0-1-2-16,20 7-10 0,9 3 11 15,7 6-8-15,4 1 8 16,3 5-4-16,-1 8-5 15,-2 0 15-15,-1 7-12 16,-7-1 3-16,-5 3 3 16,-12 0 7-16,-10-3-7 15,-5 2 0-15,-8-4 20 16,-34-7-13-16,-10 1 17 16,-10-9-24-16,-3-8 12 15,-1-2 33-15,0-11-45 16,8-6 6-16,5 0 6 15,13 0-12-15,8-6-33 16,16-11-68-16,16-11-193 0,16 4-445 16,13-6-1173-16</inkml:trace>
  <inkml:trace contextRef="#ctx0" brushRef="#br0" timeOffset="6200">8210 2011 1758 0,'0'0'472'0,"0"0"-383"0,0 0 79 16,0 0 182-16,0 0-137 16,0 0-72-16,0 0-78 15,-68-163 0-15,16 161 13 16,-10 2-44-16,-14 6-5 16,-6 35 19-16,-3 15-32 15,0 17 23-15,6 12-17 16,17 6-8-16,16-1 16 15,20-5-27-15,20-5-1 0,6-13 0 16,15-5-6-16,36-9-10 16,8-13-32-16,12-12-5 15,5-16 19-15,-4-12-35 16,-7 0 31-16,-17-15 31 16,-8-18-3-16,-20-2 10 15,-20-4 16-15,0 2 29 16,-40 1 48-16,-25 10-84 15,-20 8 6-15,-12 12-15 16,-2 6-3-16,14 0-51 16,29 21-135-16,27 8-495 15,21-8-641-15</inkml:trace>
  <inkml:trace contextRef="#ctx0" brushRef="#br0" timeOffset="6727">9065 1206 340 0,'0'0'1640'0,"0"0"-1317"15,0 0-165-15,0 0 70 0,0 0 36 16,0 0-93-16,0 0-92 15,219-8-19-15,-140 8-30 16,3 0-13-16,-3-4-8 16,0 2-9-16,-14 2-47 15,-10 0-85-15,-10 0-186 16,-17-4-264-16,-19-2-302 0</inkml:trace>
  <inkml:trace contextRef="#ctx0" brushRef="#br0" timeOffset="6909">9459 767 2133 0,'0'0'383'0,"0"0"-220"16,0 0 162-16,-20 188-91 16,17-90-92-16,3 12-96 15,0 1-35-15,0 10-11 16,0 38-95-16,0-29-267 15,0-24-958-15</inkml:trace>
</inkml:ink>
</file>

<file path=ppt/ink/ink8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10:08:33.181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88 7 2318 0,'0'0'488'0,"0"0"-435"16,0 0 24-16,0 0 76 16,0 0-66-16,0 0-78 15,0 0 4-15,102 0-13 16,-43 0 0-16,3 0-2 15,-4 2-5-15,-8 13 5 16,-18 9-34-16,-15 1-3 16,-17 11 33-16,0 6-39 15,-40 2 26-15,-8-2 12 16,-5-2 7-16,-2-1 9 16,9-9-8-16,7-7 18 15,11-5 23-15,13-3-41 16,8-4-1-16,7 7-7 15,0-1 7-15,10 7 1 16,13 5-1-16,3 4 0 0,4 2-10 16,-4 6 8-1,-3 3-5-15,-6 1 14 0,-5 2-4 16,-12 3 65-16,0-3-35 16,-12-2-3-16,-28-4 28 15,-13-6-43-15,-5-5 3 16,2-6-18-16,10-11 0 15,13-4-1-15,27-9-119 16,6 0-166-16,0 0-551 0</inkml:trace>
  <inkml:trace contextRef="#ctx0" brushRef="#br0" timeOffset="333">867 36 2419 0,'0'0'486'16,"0"0"-444"-16,0 0 82 15,0 0 59-15,-164 157-8 16,106-71-116-16,2 13-26 16,20 1 3-16,24 0-36 15,12-7 0-15,6-11-22 16,42-11-19-16,21-19 25 15,16-17-35-15,7-17 4 0,-7-18 26 16,-10 0-11 0,-22-34 32-16,-24-6 10 0,-29-10 24 15,0-2 56-15,-58 1-43 16,-27 9-19-16,-27 16-13 16,-10 17-15-16,-5 24-25 15,29 28-195-15,36-1-900 0</inkml:trace>
</inkml:ink>
</file>

<file path=ppt/ink/ink8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10:08:32.227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0 2304 0,'0'0'313'15,"0"0"-234"-15,0 0-30 16,0 0 72-16,0 0-16 15,0 0-48-15,199 15-20 16,-129-1-30-16,8-1 2 16,1-4 17-16,0-7-17 0,-11-2 7 15,-15 0-16 1,-13 0 1-16,-18 0 44 0,-12 0-18 16,-7 0 50-16,-3 0-9 15,0 0-17-15,0 0-6 16,0 21-45-16,-7 15 0 15,-6 19 5-15,-7 19-4 16,0 8 27-16,5 7-14 16,-2-7-14-16,7-5-27 15,1-5-62-15,6 3-164 16,3-16-229-16,-3-15-209 0</inkml:trace>
  <inkml:trace contextRef="#ctx0" brushRef="#br0" timeOffset="215">262 407 2228 0,'0'0'347'16,"0"0"-256"-16,0 0 45 15,0 0 84-15,194-15-120 16,-109 8-78-16,9 3 1 15,5 0-23-15,-8 4-32 16,5 0-147-16,-22 15-405 16,-24 6-367-16</inkml:trace>
  <inkml:trace contextRef="#ctx0" brushRef="#br0" timeOffset="468">161 896 2383 0,'0'0'500'0,"0"0"-463"16,0 0 5-16,0 0 123 15,0 0-62-15,205 0-62 16,-109-9-5-16,9 3-36 15,0 3-8-15,-1 3 7 0,-2 0-137 16,18 24-223 0,-21 9-249-16,-23-2-174 0</inkml:trace>
</inkml:ink>
</file>

<file path=ppt/ink/ink8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10:08:31.357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0 180 1677 0,'0'0'337'16,"0"0"-185"-16,0 0-39 16,0 0 99-16,0 0 12 0,0 0-106 15,12-106-52-15,11 89-30 16,4-2 10-16,5 5-5 16,5-1-22-16,-1 9 14 15,2 3-23-15,2 3 8 16,-1 0-10-16,-3 20-2 15,-10 10-5-15,-6 3 1 16,-14 6 7-16,-6-2 12 16,0 5-18-16,-15-5 9 15,-22 2-12-15,1-10 7 16,-3-1-7-16,-1-11 24 16,8-3-15-16,9-5 20 15,4-6 1-15,13 0-29 0,1 0-2 16,5 0-2-1,0 5-34-15,8 11 36 0,17 7-42 16,12 13 13-16,1 5 10 16,6 9-40-16,1 6 54 15,-2 1-13-15,-4 3 19 16,-10-3-4-16,-9-8 4 16,-14-8 0-16,-6-1 9 15,0-12 0-15,-23-8 33 16,-13-1 21-16,-10-8 2 15,-5-10 29-15,-5 1-75 16,7-5 28-16,3 0 23 16,10 0-69-16,10-5 20 15,12-7-21-15,11-1-45 0,20-10-98 16,26 5-377-16,8-2-214 0</inkml:trace>
  <inkml:trace contextRef="#ctx0" brushRef="#br0" timeOffset="250">1021 522 656 0,'0'0'1789'0,"0"0"-1558"15,0 0-115-15,0 0 102 16,0 0-40-16,0 0-37 0,0 0-110 15,177 129-17-15,-125-86 18 16,1-1-31-16,-4 0-2 16,-1-9-24-16,-8-5-48 15,-4-4-46-15,-4-2-255 16,-5-12-330-16,-14-8-233 0</inkml:trace>
  <inkml:trace contextRef="#ctx0" brushRef="#br0" timeOffset="443">1531 504 1748 0,'0'0'302'16,"0"0"-68"0,0 0 58-16,0 0-55 0,-81 182-92 15,42-111-67-15,-7 2-17 16,-1-1-61-16,12-7-2 15,5 8-132-15,13-16-157 16,14-20-414-16</inkml:trace>
</inkml:ink>
</file>

<file path=ppt/ink/ink8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10:08:42.300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586 358 1627 0,'0'0'256'0,"0"0"-117"0,0 0 67 15,36-175 31-15,-36 129-2 16,0 5-47-16,-13 3-58 16,-24 11-30-16,-8 6-50 15,-15 14-7-15,-8 7 1 16,-11 22-35-16,-6 37 13 16,7 23-11-16,9 23 13 15,20 17 17-15,23 4-33 16,20-2 2-16,6-11-8 15,29-17-2-15,27-16-11 16,16-18-42-16,10-23-31 16,0-19 27-16,-8-20-26 15,-9 0 21-15,-18-14 39 0,-21-22 4 16,-26-2 19-16,-3-4 37 16,-53 0-4-16,-18 7 22 15,-22 10-53-15,-6 9-1 16,11 16-1-16,18 0-26 15,44 29-117-15,23 10-218 16,6-3-340-16</inkml:trace>
</inkml:ink>
</file>

<file path=ppt/ink/ink8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10:08:42.528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1002 1232 0,'0'0'1493'0,"0"0"-1269"15,0 0-160-15,0 0 83 16,173 69-30-16,-114-29-66 16,0 8-29-16,4-4-22 15,-4 2-67-15,9 15-8 16,-12-15-248-16,-18-10-457 0</inkml:trace>
  <inkml:trace contextRef="#ctx0" brushRef="#br0" timeOffset="194">328 954 1967 0,'0'0'500'15,"0"0"-421"-15,0 0 86 16,-105 187-38-16,63-116-46 16,-1-7-81-16,4-2-46 15,5 3-157-15,14-17-356 16,14-17-855-16</inkml:trace>
  <inkml:trace contextRef="#ctx0" brushRef="#br0" timeOffset="523">1441 380 1952 0,'0'0'472'0,"0"0"-400"15,0 0 121-15,134-181 61 16,-105 129-58-16,-2 6-85 0,-12 8-60 16,-1 8 1-1,-5 6-4-15,-5 15-5 0,-1 9-5 16,-3 0-38-16,4 39-3 16,-1 20 3-16,0 20 21 15,4 17-21-15,-4 0-53 16,0 1-37-16,6 4-61 15,5 22-314-15,-5-20-225 16,-1-20-445-16</inkml:trace>
  <inkml:trace contextRef="#ctx0" brushRef="#br0" timeOffset="799">1034 1252 1600 0,'0'0'1050'15,"0"0"-893"-15,0 0-138 16,0 0 173-16,0 0-4 16,0 0-96-16,266 0-34 15,-113 0-57-15,57 0 21 16,42-3-2-16,-17-3-19 15,-45 4 0-15,-62 2-1 16,-46 0-45-16,7 0-18 16,12 15-193-16,-16 5-256 15,-29-1-209-15</inkml:trace>
  <inkml:trace contextRef="#ctx0" brushRef="#br0" timeOffset="1318">1368 1798 2099 0,'0'0'580'15,"0"0"-580"-15,0 0 0 16,0 0 85-16,0 0 61 15,0 0-91-15,0 0-43 16,173 0 20-16,-133 17-32 0,-7 7 0 16,-13 2 0-1,-14 1-17-15,-6 7 1 0,-9-6-8 16,-28 2 10-16,-2-2 13 16,3-7-38-16,4-3 8 15,9-5 31-15,9-4-40 16,11-5 23-16,3 3-20 15,0 1 16-15,23-2 6 16,13 6-1-16,10 7 16 16,3 1-6-16,1 9 12 15,-5 4 30-15,-5 8-8 16,-11 0 27-16,-10 0 51 0,-13-3-40 16,-6 4-11-16,-12-7 28 15,-35 0-22-15,-8-5 13 16,-10-7-22-16,-5-3-6 15,2-7 34-15,6-1-73 16,7-6-7-16,16 0 0 16,11-4-41-16,16 4-104 15,12-6-232-15,20 0-466 16,12 0-1116-16</inkml:trace>
  <inkml:trace contextRef="#ctx0" brushRef="#br0" timeOffset="1664">2337 1742 2349 0,'0'0'576'16,"0"0"-503"-16,0 0 42 15,0 0 82-15,0 0-63 16,0 0-54-16,-202 178-5 15,166-105-53-15,16 7 14 16,14-3-26-16,6 7-9 16,20-7 4-16,28-10-5 15,18-5-1-15,9-18-7 16,3-11-35-16,1-19 13 16,-11-14-6-16,-12 0 22 15,-16-14 7-15,-23-19 14 0,-17-2 1 16,-8-6 31-16,-41 3-33 15,-19 2 0-15,-14 10-6 16,-42 26-51-16,22 0-72 16,11 0-673-16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6:02:38.318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0 2150 0,'0'0'315'15,"0"0"-237"-15,0 0-77 16,0 0 82-16,0 0 75 0,197 29 4 16,-103-18-99-16,22-2-36 15,34 6 53-15,-6-6 4 16,7 0-16-16,2 2-39 15,-25-2-28-15,10 0-2 16,18-3-51-16,-34-6-255 16,-27 0-489-16</inkml:trace>
</inkml:ink>
</file>

<file path=ppt/ink/ink8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10:08:41.373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0 335 2691 0,'0'0'345'0,"0"0"-313"16,0 0-15-16,187-42 142 16,-119 36-83-16,-1 6-58 15,-5 0-18-15,-7 0-43 16,-9 3-73-16,-23 15-225 16,-13-4-308-16,-10-5-983 0</inkml:trace>
  <inkml:trace contextRef="#ctx0" brushRef="#br0" timeOffset="152">190 0 1998 0,'0'0'557'16,"0"0"-448"-16,0 0 123 16,-6 166 12-16,6-83-151 15,0 7-72-15,3 49-21 16,11-18-242-16,-8-18-468 0</inkml:trace>
</inkml:ink>
</file>

<file path=ppt/ink/ink8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10:08:35.363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456 35 940 0,'0'0'592'0,"0"0"-486"16,0 0-30-16,0 0 42 15,0 0-2-15,0 0 18 16,0 0-87-16,-23-2 4 15,23 2 61-15,-3 0-20 16,-2 4 4-16,-4 23 23 16,-7 18-21-16,-7 9 14 15,-14 12-53-15,-5 10 2 16,-10 4 18-16,-4 0-30 16,4-3-7-16,2-12-1 15,15-12-17-15,5-18 27 16,18-12-50-16,1-10 9 0,11-7 14 15,0-6-23-15,0 0 19 16,34 0-19-16,11 0 5 16,11 0 9-16,10 0-15 15,2-6-53-15,-3 6-37 16,14 0-182-16,-19 8-329 16,-18 7-299-16</inkml:trace>
  <inkml:trace contextRef="#ctx0" brushRef="#br0" timeOffset="244">422 424 1362 0,'0'0'827'0,"0"0"-621"15,0 0-166-15,0 0 118 16,0 0 98-16,-16 183-97 15,16-92-88-15,0 2-32 16,0 6-1-16,0-7 20 16,0-8-58-16,0-7 0 15,-6-6-39-15,6 11-115 16,0-19-300-16,0-17-266 0</inkml:trace>
  <inkml:trace contextRef="#ctx0" brushRef="#br0" timeOffset="504">1077 898 1986 0,'0'0'355'0,"0"0"-205"15,0 0 21-15,0 0 87 16,0 0-70-16,132 150-131 16,-100-114-31-16,8-2-20 15,-7-6-6-15,2 2-31 0,-2-4-209 16,-4-3-267-16,-6-5-238 16,-12-9-861-16</inkml:trace>
  <inkml:trace contextRef="#ctx0" brushRef="#br0" timeOffset="699">1363 828 1711 0,'0'0'475'0,"0"0"-366"16,0 0 56-16,0 0 128 15,0 0-73-15,-148 200-137 16,92-129-36-16,1 0-47 15,5 0-21-15,11-10-126 0,16-2-185 16,11-15-285-16,12-20-1269 0</inkml:trace>
  <inkml:trace contextRef="#ctx0" brushRef="#br0" timeOffset="1269">2391 62 1993 0,'0'0'264'15,"0"0"-169"-15,0 0 15 16,0 0 83-16,215-34-72 15,-139 34-84-15,6 0-29 16,-4 7-8-16,-2 2 6 16,-11 0 76-16,-16 0-65 15,-16-7-16-15,-16 2 22 16,-17-4-12-16,0 0 43 16,-20 0-36-16,-26 0-17 15,-13 0 29-15,-14-4-30 16,-9 2 0-16,-3 2 25 15,0 0-23-15,8 0 40 16,10 0-27-16,15 2 6 16,13 10 25-16,13 3-46 0,9 9 0 15,14 2-7-15,3 8-1 16,0 6 2-16,17 2 6 16,18 2 0-16,7-1 9 15,5-2-9-15,5 2 0 16,4-6 8-16,-1 4-8 15,-5 1 0-15,-4 2 2 16,-14-3 8-16,-13-2 31 16,-14-2-28-16,-5 3 13 15,-14-2 9-15,-31 0-15 0,-15-3-20 16,-11 1-13 0,1-7-75-16,-21 6-129 0,18-5-607 15,12-9-1264-15</inkml:trace>
  <inkml:trace contextRef="#ctx0" brushRef="#br0" timeOffset="1530">1994 1200 2018 0,'0'0'479'15,"0"0"-442"-15,0 0 122 16,239-6 112-16,-127-4-113 0,42 4-63 16,-7 0-22-16,17 0-18 15,0 6 8-15,-27 0-31 16,13 0-14-16,-12 0-18 16,-24 0-6-16,-18 0-68 15,-28 10-116-15,-28 9-337 16,-31 0-268-16</inkml:trace>
  <inkml:trace contextRef="#ctx0" brushRef="#br0" timeOffset="2036">2060 1759 2376 0,'0'0'443'0,"0"0"-443"16,0 0 0-16,0 0 73 15,0 0 57-15,215-38-63 16,-139 32-34-16,0 6-25 16,-11 0 58-16,-19 12-26 15,-23 16-38-15,-23 9 31 16,0 6-33-16,-43 7 0 15,-19 4 1-15,-3-7 5 16,-4-3-12-16,10-9-1 0,9-8-1 16,18-6-7-16,18-4-3 15,11-5-28-15,3 3 28 16,11 2-8-16,24 4 16 16,15 4-16-16,5 3 16 15,4 4-7-15,3 2 17 16,-6 6 0-16,-7-2 0 15,-13-3 0-15,-20 1 39 16,-16-3-29-16,0-4 22 16,-35 0 46-16,-21-2-63 15,-16-3 6-15,-4-3 25 16,-3-10-34-16,8-3-3 16,6-5-9-16,11-3-10 15,23 0-33-15,31-5-142 16,0-16-312-16,28-2-156 0</inkml:trace>
  <inkml:trace contextRef="#ctx0" brushRef="#br0" timeOffset="2378">3039 1709 2313 0,'0'0'381'0,"0"0"-273"15,0 0 113-15,0 0-17 16,0 0-95-16,0 0-19 16,-141 209-66-16,108-124-6 15,13 4 13-15,20-4-31 0,0-8 0 16,20-6 0-16,27-10-17 16,10-13 16-16,13-16-46 15,-1-14 21-15,-4-14 10 16,-9-4-14-16,-24-7 30 15,-15-17 0-15,-17-6 0 16,-9-1 51-16,-39 2-41 16,-14 1-10-16,-12 3 0 15,-11 8-3-15,3 7-46 16,13 3-92-16,19-1-143 16,21 4-293-16,16-4-429 0</inkml:trace>
  <inkml:trace contextRef="#ctx0" brushRef="#br0" timeOffset="2653">4315 1321 2824 0,'0'0'359'16,"0"0"-332"-16,0 0-14 15,0 0 19-15,226-27 13 0,-157 27-10 16,6 0-35-16,-6 0-34 16,-4 2-11-16,-9 19-193 15,-16-7-314-15,-24 2-460 0</inkml:trace>
  <inkml:trace contextRef="#ctx0" brushRef="#br0" timeOffset="2826">4496 1078 1986 0,'0'0'547'0,"0"0"-337"16,0 153 1-16,0-61-69 0,0 11-48 15,13 4-94-15,6 37-15 16,-3-24-315-16,-2-24-697 0</inkml:trace>
  <inkml:trace contextRef="#ctx0" brushRef="#br0" timeOffset="3747">5746 513 1787 0,'0'0'260'0,"0"0"-191"0,0 0 3 16,0 0 33-16,229-82 70 15,-144 72-63-15,4 7-75 16,6 0-12-16,-10 3-1 15,-12 0-1-15,-19 0 39 16,-17 0-56-16,-24 0 5 16,-13 0 57-16,-19-3 41 15,-44 0-61-15,-19 0-48 16,-19 0 1-16,-7 3 43 16,0 0-37-16,6 0 6 15,14 0 32-15,12 15 3 16,17 6 18-16,10 5-40 15,16 4-10-15,13 5-2 0,11 6-2 16,9 7-12 0,0-1 0-16,20 2 1 0,16 2 17 15,7-4-17-15,8-4 5 16,12-1-6-16,2-6 12 16,0 3-20-16,1-5 8 15,-7 6 0-15,-17 0 9 16,-16 2 0-16,-26 1-9 15,0 4 6-15,-42-1 1 16,-27-3-7-16,-13-9 0 16,0-3 0-16,11-14-6 15,12-13 6-15,19-4-50 16,40-15-121-16,0-15-459 16,20-8-484-16</inkml:trace>
  <inkml:trace contextRef="#ctx0" brushRef="#br0" timeOffset="3950">6944 843 2087 0,'0'0'368'0,"0"0"-164"15,0 0 108-15,190 152-139 16,-128-107-80-16,-3-7-60 15,-6 2-33-15,-7-9-40 16,-7 4-106-16,-13-8-372 0,-12-13-454 16</inkml:trace>
  <inkml:trace contextRef="#ctx0" brushRef="#br0" timeOffset="4130">7076 854 1892 0,'0'0'501'16,"0"0"-355"-16,0 0 52 15,-93 216 5-15,64-149-145 16,-1 4-58-16,7 9-153 16,8-19-200-16,7-16-477 0</inkml:trace>
  <inkml:trace contextRef="#ctx0" brushRef="#br0" timeOffset="4602">8215 3 2220 0,'0'0'316'0,"0"0"-261"16,0 0 3-16,199 2 140 15,-149 13-38-15,-11 0-69 0,-13 6-74 16,-17 4-11-16,-9 0 33 16,-19 13-39-16,-33 4 0 15,-10 1 0-15,-7 2-5 16,3-8-1-16,14-4-18 15,15-11 12-15,18-9 3 16,16-3-25-16,3-4-56 16,16 0 63-16,27 2 18 15,9 4 8-15,7 6-13 16,11 8 14-16,-2 11 22 0,0 6 26 16,-5 4 1-1,-10 5-25-15,-15-1 26 0,-19-3-5 16,-19-4-26-1,0-6 1-15,-25-7 46 0,-21-6-57 16,-13-8-1-16,-6-5-8 16,-1-5-69-16,-13-3-175 15,14 0-453-15,13-2-630 0</inkml:trace>
  <inkml:trace contextRef="#ctx0" brushRef="#br0" timeOffset="4858">7910 1200 1698 0,'0'0'908'0,"0"0"-771"16,0 0-36-16,0 0 161 15,240-22-57-15,-101 8-115 16,59-4-36-16,54 2 0 15,12 8-17-15,-44 6-2 16,-56 2-25-16,-73 0-10 16,-22 0-10-16,-4 15-115 15,-6 14-98-15,-10 1-315 16,-35-10-393-16</inkml:trace>
  <inkml:trace contextRef="#ctx0" brushRef="#br0" timeOffset="5361">8156 1641 2522 0,'0'0'368'0,"0"0"-341"16,0 0-1-16,0 0 52 15,0 0 32-15,0 0-62 16,0 0-42-16,164 6 9 16,-125 11-15-16,-10 7-1 15,-12 5-7-15,-17 5-25 0,0 3 23 16,-14 2-13-16,-18-1 23 16,-4-10 9-16,7-3-9 15,5-6 0-15,8-11 3 16,9-3-2-16,7-1-1 15,0 0-27-15,13 5 27 16,21 4-13-16,4 5 11 16,12 5 1-16,2 6 1 15,1 7 0-15,-8-1 7 16,-8 6-7-16,-11 0 17 16,-20 1 40-16,-6 2-45 15,-9-6 21-15,-37 2 21 16,-16-5-14-16,-14-3 11 0,0-5-21 15,1-7-5-15,7-9 23 16,12-2-47-16,10-9-2 16,16 0 0-16,15 0-74 15,15-3-92-15,9-11-342 16,20-7-288-16</inkml:trace>
  <inkml:trace contextRef="#ctx0" brushRef="#br0" timeOffset="5720">9210 1567 2347 0,'0'0'551'0,"0"0"-414"0,0 0-82 15,0 0 87-15,0 0 12 16,0 0-80-16,-202 121-47 15,149-44 17-15,10 11-43 16,14 4 16-16,19-5-16 16,10-4-1-16,6-6 2 15,41-12-2-15,15-16-39 16,12-12 1-16,8-18-16 16,-3-14 0-16,-13-5-1 15,-24-5 39-15,-19-24 2 16,-23 0 28-16,0-7-5 15,-43 7 37-15,-16 4-45 16,-12 3 0-16,-5 13-1 0,4 9-43 16,13 0-89-16,23 3-232 15,16 9-422-15</inkml:trace>
</inkml:ink>
</file>

<file path=ppt/ink/ink8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10:08:34.536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0 428 1724 0,'0'0'707'0,"0"0"-572"15,0 0-99-15,0 0 86 16,0 0 60-16,167-16-66 16,-88 16-81-16,6 0-20 0,0 0-15 15,-3 0-13 1,6 6-201-16,-22 12-351 0,-19-7-423 0</inkml:trace>
  <inkml:trace contextRef="#ctx0" brushRef="#br0" timeOffset="217">302 0 1994 0,'0'0'376'16,"0"0"-271"-16,0 0 95 0,-3 229-8 16,3-137-41-16,0 2-94 15,0-2-44-15,0-1-13 16,0-6-19-16,13 16-193 16,0-26-345-16,-4-19-696 0</inkml:trace>
</inkml:ink>
</file>

<file path=ppt/ink/ink8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10:08:45.042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54 1523 0,'0'0'733'0,"0"0"-518"16,0 0-138-16,0 0 100 16,0 0 50-16,167-47-106 15,-98 47-62-15,6 0-44 16,3 3-15-16,27 32-26 15,-23-5-301-15,-23-4-492 0</inkml:trace>
  <inkml:trace contextRef="#ctx0" brushRef="#br0" timeOffset="196">6 335 1446 0,'0'0'1284'0,"0"0"-1082"16,0 0-135-16,0 0 92 15,0 0-39-15,252 47-120 16,-82-29-8-16,-19 2-237 16,-13-2-660-16</inkml:trace>
</inkml:ink>
</file>

<file path=ppt/ink/ink8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10:08:52.508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563 221 1273 0,'0'0'251'0,"0"0"-124"15,0 0-5-15,0 0 23 16,0 0-17-16,0 0-39 16,0-30 29-16,0 27-57 15,0 0 16-15,3 0 3 16,0-3-32-16,-3-3 20 16,4 0-29-16,-4-2-15 15,0-1 26-15,0-3-48 16,0 0 5-16,0 1 26 15,-14-1-31-15,1 0 22 0,1 1-10 16,-8 2-5 0,0-1 17-16,0 4-26 0,-5 1 0 15,2 6 0-15,-5 2 10 16,6 0-19-16,-1 0 9 16,3 0 0-16,3 0 6 15,5 2-6-15,-1 5 0 16,7-2 2-16,-5 0-2 15,5 2-6-15,0-1-3 16,-2 3 9-16,-1 0 17 16,-5 3-17-16,-1 5-2 15,-1 4-5-15,-1 6 8 16,3-1-2-16,5 0 1 16,-2 4 0-16,5-4 10 15,6-2-10-15,0 0 0 0,0-1 15 16,0-3-9-1,17 2-12-15,9-5 5 0,4 1 1 16,5-6 3-16,5-3-3 16,2-7-23-16,-5-2 2 15,-1 0 0-15,-4-2 20 16,-6-23-12-16,1-2 13 16,-7-5 22-16,-8-1-22 15,-1-1 37-15,-5 3 39 16,-6 11 1-16,3 3 3 15,-3 11-32-15,0 3-9 16,0 3 15-16,0 0-54 16,3 29 0-16,0 13 20 0,1 14-11 15,-4 6-9 1,0 4-1-16,0 4 1 0,0-11 0 16,0-4 1-16,0-11-1 15,-7-8 1-15,-16-13 1 16,-6-5 16-16,-7-7-12 15,-10-2 3-15,-2-5 36 16,-3-4-36-16,6 0 7 16,5 0 0-16,4 0-5 15,10 0-5-15,9 0 2 16,8 0-8-16,9 0-20 16,0 0-135-16,26 5-198 15,11 3-382-15,2-4-1260 0</inkml:trace>
  <inkml:trace contextRef="#ctx0" brushRef="#br0" timeOffset="322">869 441 1667 0,'0'0'345'0,"0"0"-219"16,0 0 87-16,0 0 31 16,159-183-61-16,-125 142-25 15,-9 6-74-15,-8 3 30 0,-11 12 0 16,-3 10-59-16,-3 10 20 16,0 0-42-16,0 30-32 15,0 19 44-15,-12 21-37 16,-2 3 2-16,5 9-8 15,-1-2-2-15,4-7-17 16,6-2-67-16,0-4-107 16,-8 7-276-16,5-15-210 15,-6-16-1239-15</inkml:trace>
  <inkml:trace contextRef="#ctx0" brushRef="#br0" timeOffset="744">0 1063 1776 0,'0'0'485'15,"0"0"-366"-15,0 0 43 16,0 0 63-16,0 0-12 16,0 0-162-16,0 0-24 15,37 0 45-15,19 0-15 0,12 0-2 16,11 3-11-16,12-3-14 16,11 0 38-16,6 0-67 15,10 0 0-15,7-9 15 16,-2 1-8-16,6 1-10 15,-6 5 2-15,1-5 0 16,-8 6 51-16,-14-8-51 16,-20 2-13-16,-25 1 12 15,-14 3-53-15,-23 0-15 16,-10 3-30-16,-10 0-57 16,-17 15-141-16,-19 10-312 15,-7 3-101-15</inkml:trace>
  <inkml:trace contextRef="#ctx0" brushRef="#br0" timeOffset="1297">252 1464 1967 0,'0'0'520'15,"0"0"-449"-15,0 0 54 16,0 0 71-16,0 0-39 16,0 0-90-16,0 0-66 15,82-65-1-15,-23 58-3 16,7 7 3-16,-4 0 24 0,-3 0-23 16,-13 16-1-1,-13 7 20-15,-13 7-14 0,-17 3-6 16,-3 3 7-16,-17 4-5 15,-22-2 43-15,-7-1-36 16,-2-6 24-16,4-1-2 16,9-7-1-16,4-5-16 15,12-4-14-15,12 4 12 16,7-3-8-16,0 6-4 16,7 2-14-16,23 4-6 15,9 2-8-15,1 7 16 16,2-2-29-16,-4 6 11 15,-4-5 24-15,-8-1-18 0,-13-3 24 16,-13-6 0 0,0 3 8-16,-16-5 22 0,-27 0-2 15,-9 1-4-15,-7-3 27 16,-6 0-42-16,3-8 21 16,2 3-15-16,12-7 1 15,11-7-8-15,12 1-8 16,11-3-18-16,14 0-40 15,0 0-171-15,56-14-299 16,-1-12-90-16,1-7-1219 0</inkml:trace>
  <inkml:trace contextRef="#ctx0" brushRef="#br0" timeOffset="1674">1116 1472 1837 0,'0'0'525'0,"0"0"-377"16,0 0 31-16,0 0 126 16,0 0-84-16,0 0-80 15,0 0-83-15,-15-36-49 16,-24 88 14-16,-4 15-11 16,-7 10-11-16,7 9 21 15,9-1-22-15,6-3 9 16,16-5-9-16,12-6-3 15,0-10-3-15,12-9-18 16,28-8-18-16,10-18 9 0,4-12 9 16,6-14 18-1,-7 0-4-15,-8-19-11 0,-16-9 21 16,-15-4 8-16,-14-1 14 16,-8 1 33-16,-34 6-32 15,-20 7 8-15,-7 11-22 16,-2 8-9-16,1 0-10 15,18 0-50-15,30 31-82 16,16-1-194-16,6-9-520 0</inkml:trace>
</inkml:ink>
</file>

<file path=ppt/ink/ink8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10:08:55.684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0 191 1393 0,'0'0'339'15,"0"0"-185"-15,0 0 70 16,0 0 83-16,0 0-99 16,0 0-78-16,0 0-64 15,13-132-23-15,22 111 39 16,5 4-34-16,5 2-13 15,6 13 39-15,-3 2-42 16,1 2 20-16,-5 26 2 16,-6 16-18-16,-2 2 5 15,-2 1-24-15,-2-6-11 0,4-9 24 16,3-5-21 0,7-15-9-16,6-12 9 0,4 0-9 15,-3-15-6-15,-1-18-25 16,-13 1-11-16,-5-3 3 15,-9 5-85-15,-5 10-75 16,-8 5-85-16,-4 11-346 0</inkml:trace>
  <inkml:trace contextRef="#ctx0" brushRef="#br0" timeOffset="323">68 572 1822 0,'0'0'397'0,"0"0"-244"16,0 0 71-16,0 0 30 15,0 0-85-15,0 0-80 16,210-33 12-16,-157 33-25 15,-5 0-15-15,6 12 23 16,-3 9-31-16,2 2 13 16,-1-2-29-16,1-4-4 15,-1-2 11-15,1-9-44 16,-1-6 0-16,-7 0-2 0,-2 0-61 16,7-21-60-1,-12 1-223-15,-5-1-704 0</inkml:trace>
</inkml:ink>
</file>

<file path=ppt/ink/ink8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10:09:00.332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128 263 1523 0,'0'0'317'0,"0"0"-216"16,0 0 101-16,0 0 61 15,0 0-65-15,0 0-79 16,-29-122-62-16,35 103-12 15,21 2 41-15,-1 3-47 0,10 2 20 16,2 6 2-16,5 3-42 16,7 3 34-16,-5 0-25 15,1 18-14-15,-6 15 17 16,-15 8-29-16,-11 12-2 16,-14 12 19-16,-3 8-11 15,-40 7 3-15,-13 3-11 16,-9-5 0-16,-3-5 12 15,-2-8-6-15,8-11 0 16,13-9 27-16,9-16-32 16,15-10 42-16,11-6-35 15,14-9-8-15,0-4 23 16,3 0-23-16,30 0 0 0,10 0 25 16,10 0-24-16,-1 5 5 15,1 1-6-15,-2 3 0 16,-2 0-1-16,-6-3 1 15,-7 3 0-15,-3-7-12 16,-10 5 10-16,-3-6 1 16,15-1-91-16,-5 4-229 15,-4-4-450-15</inkml:trace>
  <inkml:trace contextRef="#ctx0" brushRef="#br0" timeOffset="220">996 940 2169 0,'0'0'648'16,"0"0"-494"-16,0 0-73 15,0 0 76-15,0 0-91 16,0 0-66-16,0 0-150 15,69 0-98-15,-30-9-446 16,-3-3-1361-16</inkml:trace>
  <inkml:trace contextRef="#ctx0" brushRef="#br0" timeOffset="812">1582 114 1950 0,'0'0'398'15,"0"0"-278"-15,0 0 58 16,0 0-20-16,216-54-31 16,-151 52-77-16,4 2-26 15,-4 0 41-15,-6 0-63 16,-10 0 16-16,-10 0 10 15,-19 0-21-15,-9 0-6 16,-11 0 17-16,0 0 23 0,-3 2 52 16,-25 2-92-1,-7-1-1-15,-7-3 16 0,-8 3-15 16,1-3-2-16,-4 3 2 16,4 3 0-16,1-3 43 15,2 6-38-15,7-3 18 16,8 2 11-16,12 3-20 15,10 2-6-15,6 2-8 16,3 10-1-16,0 0 31 16,3 4-31-16,19 3 0 15,4 5 7-15,8-3-7 16,-3 8 0-16,3-2-10 0,-2 5 10 16,1-1 20-16,-7 3-20 15,-3-1-1-15,-7-3 1 16,-2-2 13-16,-14-6 16 15,0 1-29-15,-7-3 15 16,-25-8 29-16,-14 3-34 16,-4-5-8-16,-5-2-2 15,-1-6 7-15,8-4 2 16,5-2-9-16,10-6-9 16,13-3 8-16,11 0-116 15,9 0-76-15,16 0-438 16,13 0-483-16</inkml:trace>
  <inkml:trace contextRef="#ctx0" brushRef="#br0" timeOffset="1366">2456 129 1980 0,'0'0'523'0,"0"0"-368"16,0 0-15-16,0 0 79 16,0 0-68-16,203-121-81 15,-144 121-22-15,-4 0-37 16,1 0 19-16,-10 22 13 16,-13 8-42-16,-13 7 32 15,-17 4-17-15,-3 0 7 0,-11 3 26 16,-24-6-40-16,-7 1 15 15,-8-11 9-15,4 0-27 16,4-10 21-16,5-3-10 16,8-6-5-16,10-4 31 15,8-5-32-15,8 3-5 16,3-3-6-16,0 0-2 16,8 0 1-16,17 0-8 15,12 2 9-15,1 2 5 16,9 5-5-16,-2 6 0 15,1 5-9-15,0 10 15 16,7 9-12-16,-5 1 0 0,1 6 6 16,-7 2 16-1,-8-4-16-15,-14-2 0 0,-20-2 17 16,0-6-16-16,-31-2 25 16,-26 1-16-16,-19-7 2 15,-6-3 47-15,0-7-53 16,7-11 12-16,10-5 16 15,9 0-32-15,16 0-4 16,11 0-5-16,19 0-85 16,7 12-70-16,3 0-797 0</inkml:trace>
</inkml:ink>
</file>

<file path=ppt/ink/ink8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10:12:50.825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0 1957 0,'0'0'1192'0,"0"0"-1192"16,0 0-317-16,0 0 113 16,0 0 131-16,0 0-542 0</inkml:trace>
</inkml:ink>
</file>

<file path=ppt/ink/ink8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10:12:55.440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4 40 2002 0,'0'0'563'16,"0"0"-423"-16,0 0-32 16,0 0 153-16,0 0 13 15,0 0-136-15,0 0-70 0,-26-31-47 16,69 31 48-16,19 0 30 16,20 0-57-16,12 0-8 15,11 0-4-15,0 0-29 16,-4 0 25-16,-5 0-26 15,-22 9 0-15,-17 6 0 16,-32-4-104-16,-15-1-133 16,-10-5-746-16</inkml:trace>
</inkml:ink>
</file>

<file path=ppt/ink/ink8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10:12:52.534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671 509 2400 0,'0'0'509'0,"0"0"-460"0,0 0-41 16,0 0 111-16,-170-40 42 16,101 51-79-16,-10 39-22 15,0 24-45-15,-3 26-5 16,11 17 26-16,9 13-21 16,22 0 3-16,27-7-18 15,13-11 0-15,16-12 3 16,40-11-3-16,16-18-16 15,13-19-20-15,3-22-44 16,5-24-5-16,-8-6-8 16,-14-11 32-16,-18-23 49 15,-24-3-13-15,-26-2 25 0,-3 1 42 16,-42 3 10-16,-24 5 19 16,-13 6-50-16,-9 9-15 15,3 7-6-15,14 2-71 16,21-3-153-16,24-1-265 15,20 0-384-15</inkml:trace>
  <inkml:trace contextRef="#ctx0" brushRef="#br0" timeOffset="368">975 276 2221 0,'0'0'368'0,"0"0"-278"15,0 0-56-15,0 0 48 16,200-159 90-16,-148 151-83 16,-5 8-57-16,-15 0 31 15,-13 35 12-15,-19 12-11 16,-6 11-6-16,-44 14-32 15,-15 3-2-15,-7-2-17 16,4-3 2-16,9-17 20 0,16-15-22 16,13-15-7-1,21-7 0-15,9-12 1 0,0 0-2 16,26-4-10-16,19 0 11 16,8 0-6-16,10 0-27 15,8 0-12-15,34 0-106 16,-20 0-198-16,-6 6-612 0</inkml:trace>
  <inkml:trace contextRef="#ctx0" brushRef="#br0" timeOffset="700">1997 1295 2270 0,'0'0'478'0,"0"0"-441"16,0 0 0-16,0 0 101 15,0 0 37-15,0 0-54 16,212 95-77-16,-146-71 0 16,-1 2-36-16,-3 4-8 0,-6-4 0 15,-7-3-87 1,10-5-191-16,-16-9-253 0,-14-3-222 0</inkml:trace>
  <inkml:trace contextRef="#ctx0" brushRef="#br0" timeOffset="906">2495 1202 2256 0,'0'0'607'16,"0"0"-489"-16,0 0-76 15,0 0 125-15,-167 210 4 0,107-134-122 16,4-3-31-1,5-2-18-15,8-15-31 0,23-15-134 16,10-17-409-16,10-15-739 0</inkml:trace>
  <inkml:trace contextRef="#ctx0" brushRef="#br0" timeOffset="1255">3875 370 2352 0,'0'0'250'0,"0"0"-249"16,99-150-1-16,-66 89 137 15,-10 8 39-15,-3 8-94 16,-11 13-43-16,-3 9 42 16,-1 17-3-16,-5 6 15 15,0 14-41-15,0 42-21 16,0 27-1-16,-14 22-6 16,-3 20-16-16,5-2 16 15,5 1-23-15,3-16-2 16,4-13-97-16,-3-1-200 15,0-22-536-15,-10-22-1267 0</inkml:trace>
  <inkml:trace contextRef="#ctx0" brushRef="#br0" timeOffset="1505">3427 1237 2636 0,'0'0'372'0,"0"0"-302"16,0 0-47-16,0 0 20 15,0 0 85-15,210 18 2 0,-119-18-106 16,11 0-9 0,6 0 7-16,4 0-16 0,-1 0-6 15,-6 0-4-15,-4 0-76 16,30 0-65-16,-29 0-224 15,-20 6-470-15</inkml:trace>
  <inkml:trace contextRef="#ctx0" brushRef="#br0" timeOffset="2035">3351 1971 2365 0,'0'0'478'15,"0"0"-478"-15,0 0 6 0,0 0 11 16,0 0 120-16,0 0-76 16,0 0-41-16,204-4-19 15,-139 4 5-15,-6 0 39 16,-10 15-45-16,-13 12 6 15,-19 11 10-15,-17 9-7 16,0-2 5-16,-30 3-14 16,-16 5 1-16,-5-16 28 15,0-1-29-15,6-10-1 16,10-8 1-16,11-6 0 16,18-6 0-16,6-3-24 0,0 1 24 15,22 2-6 1,15 4 6-16,8 4 0 0,1 4-1 15,4 5 1-15,-7 10 2 16,-4 3-2-16,-10 2 0 16,-12 6 45-16,-11 0-17 15,-6 0 31-15,0 2 8 16,-37 0-7-16,-11-2-11 16,-12 3-14-16,-8-12-11 15,-8 1 14-15,-1-7-37 16,4-2 9-16,7-10-10 15,18-8-9-15,11-9 0 16,24 0-111-16,13-50-153 16,33-6-500-16,16-2-1294 0</inkml:trace>
  <inkml:trace contextRef="#ctx0" brushRef="#br0" timeOffset="2418">4651 1827 1945 0,'0'0'1126'0,"0"0"-971"16,0 0-89-16,0 0-38 16,-218 67 95-16,136-3-21 15,0 18-59-15,6 17-13 0,18 2-30 16,18-2 0-16,21 5 32 15,19-14-32-15,3-2 0 16,39-11 4-16,21-15-4 16,19-12-1-16,12-17-50 15,7-27 10-15,1-6 7 16,-11 0-40-16,-18-33 23 16,-27 1 42-16,-26-3-7 15,-20 3 16-15,-26-1 0 16,-47 5 5-16,-21 11 26 15,-19 3-31-15,-7 8 0 16,5 6-6-16,21 0 6 16,28-12-88-16,33-1-258 0,24 0-577 15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6:02:38.497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0 2300 0,'0'0'203'0,"0"0"-203"16,0 0-620-16,0 0 92 0</inkml:trace>
</inkml:ink>
</file>

<file path=ppt/ink/ink8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10:12:51.891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0 150 2158 0,'0'0'228'0,"0"0"-97"16,0 0-124-16,0 0-7 15,0 0 125-15,0 0-31 16,229 32-39-16,-135-32-53 16,11 0-2-16,-3 0 0 0,19 0-195 15,-30 0-415-15,-22 0-1285 16</inkml:trace>
  <inkml:trace contextRef="#ctx0" brushRef="#br0" timeOffset="211">376 0 1938 0,'0'0'645'16,"0"0"-560"-16,0 0-54 15,0 0 92-15,13 208 26 0,0-128-53 16,-4-3-86-16,-1-1-4 16,-8-2-6-16,0-6-96 15,0 5-153-15,0-14-467 16,0-15-1201-16</inkml:trace>
</inkml:ink>
</file>

<file path=ppt/ink/ink8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10:12:50.974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0 102 2836 0,'0'0'0'0,"0"0"-577"16,0 0-242-16</inkml:trace>
  <inkml:trace contextRef="#ctx0" brushRef="#br0" timeOffset="149">603 52 2138 0,'0'0'509'16,"0"0"-429"-16,0 0 14 0,170-17-94 16,-107 0-46-16,-7-1-921 15</inkml:trace>
</inkml:ink>
</file>

<file path=ppt/ink/ink8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10:12:50.352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0 314 1425 0,'0'0'1637'0,"0"0"-1492"15,0 0-144-15,178 0 14 16,-96-2 9-16,9 0 9 16,0 2-25-16,2 0-8 15,-11 0 0-15,-11-4-168 0,-22 1-395 16,-22 1-272-16</inkml:trace>
  <inkml:trace contextRef="#ctx0" brushRef="#br0" timeOffset="196">275 0 2453 0,'0'0'349'16,"0"0"-210"-16,0 0-55 16,0 209 119-16,0-115-47 15,7 7-98-15,3 1-16 16,0-7-41-16,5-9-1 15,10-4-97-15,-7-23-371 0,-1-22-467 16</inkml:trace>
</inkml:ink>
</file>

<file path=ppt/ink/ink8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10:12:47.031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0 714 2640 0,'0'0'312'15,"0"0"-234"-15,0 0-69 16,0 0 19-16,79-166 95 16,-20 145-21-16,9 12-93 15,14 9-3-15,0 0 20 16,-7 32 0-16,-9 19 28 0,-20 14-29 16,-23 11-8-16,-23 9 34 15,-17 6-44-15,-45 1-1 16,-17-1 18-1,-6-4-18-15,0-11 16 0,10-11-22 16,13-10 0-16,23-13 12 16,22-8-12-16,17-6 0 15,0-4-6-15,29-7 12 16,24-2-12-16,12-7 4 16,11-2 2-16,9-6-6 15,3 0-49-15,0 0-53 16,23-27-115-16,-21-8-393 15,-22-3-298-15</inkml:trace>
  <inkml:trace contextRef="#ctx0" brushRef="#br0" timeOffset="286">645 105 2400 0,'0'0'266'16,"0"0"-211"-16,0 0-31 15,219-61 115-15,-166 61 25 16,-14 2-101-16,-16 33 11 0,-20 11 50 16,-3 7-43-1,-20 6-12-15,-19 0-9 0,-4-6-27 16,12-12 0-1,14-8-33-15,17-16-7 0,29-11 1 16,112-16-156-16,-10-25-581 16,2-6-1714-16</inkml:trace>
  <inkml:trace contextRef="#ctx0" brushRef="#br0" timeOffset="1189">1713 836 1739 0,'0'0'375'0,"0"0"-266"16,0 0-52-16,0 0 138 15,0 0-37-15,124 180-51 16,-69-130-33-16,7-2-74 16,-3-4 0-16,1-10-1 0,2 3-118 15,-17-18-353 1,-13-3-350-16</inkml:trace>
  <inkml:trace contextRef="#ctx0" brushRef="#br0" timeOffset="1389">2059 733 1892 0,'0'0'550'16,"0"0"-376"-16,0 0 42 16,0 0-52-16,-144 174-55 15,89-98-58-15,-4 4-34 0,10-9-17 16,10-9-62-1,22-18-177-15,14-14-294 0,3-18-425 0</inkml:trace>
  <inkml:trace contextRef="#ctx0" brushRef="#br0" timeOffset="1886">3509 146 2424 0,'0'0'322'16,"0"0"-224"-16,0 0-87 0,0 0 167 16,0 0-3-16,-202-138-81 15,126 138-9-15,-6 0-73 16,3 17 18-16,11 22-19 15,16 6 1-15,22 1-21 16,30 2 9-16,0-1-15 16,49-12-3-16,27-8-85 15,12-15-68-15,10-12-64 16,-6-9-51-16,-7-28 64 16,-16-8 61-16,-23-2 111 15,-14-1 50-15,-18 10 73 16,-14 11 116-16,0 12 58 0,0 15 3 15,0 0-69 1,-14 28-92-16,-1 28-70 0,4 18 49 16,2 8-31-16,4 9-25 15,5-1 19-15,0-3-30 16,-3-12 22-16,-3-12 1 16,-10-9-6-16,-10-16 22 15,-11-9-40-15,-8-10 0 16,-7-6 0-16,-30-13-87 15,12 0-166-15,2-8-623 0</inkml:trace>
  <inkml:trace contextRef="#ctx0" brushRef="#br0" timeOffset="2125">2656 1173 2426 0,'0'0'454'0,"0"0"-434"16,0 0 34-16,264 6 121 15,-74-6-19-15,59-25-50 16,20 5-44-16,-8 0-28 16,-35 7 19-16,-62 12-53 15,-39 1-1-15,-37 0-32 16,-3 0-146-16,-17 0-296 15,-18 0-432-15</inkml:trace>
  <inkml:trace contextRef="#ctx0" brushRef="#br0" timeOffset="2622">3090 1676 1443 0,'0'0'1161'0,"0"0"-1133"15,0 0-28-15,0 0 0 16,0 0 124-16,0 0 19 0,223 0-110 16,-154 0 32-16,-4 2-4 15,-15 19-30-15,-21 13 1 16,-23 7-25-16,-6 8 8 15,-20 9 6-15,-28 3-15 16,-8-5-4-16,-2-4-2 16,-1-7 7-16,9-10 29 15,15-9-21-15,7-5-1 16,16-7-14-16,12-2-2 16,0 4 1-16,9-2-12 15,19 9 13-15,3 2 9 16,6 7-9-16,-1 4 0 15,-7 1-1-15,-6 3 2 16,-14 3-1-16,-9 1 12 16,-3 3 35-16,-39 0 14 0,-18 3-49 15,-14-6 15-15,-11-5 0 16,-3-8-26-16,3-9-2 16,9-8 1-16,17-10-15 15,24-4-50-15,35-30-180 16,0-14-377-16,15-5-462 0</inkml:trace>
  <inkml:trace contextRef="#ctx0" brushRef="#br0" timeOffset="2968">3928 1646 2515 0,'0'0'525'0,"0"0"-477"15,0 0-21-15,0 0 105 16,0 0-46-16,-104 177-5 16,52-79-79-16,5 8-1 15,4 4 40-15,21-8-25 16,13-10-16-16,9-16-1 16,6-14 1-16,27-21 0 15,13-14 0-15,2-15-50 16,2-12 28-16,-4 0-14 0,-11-30 35 15,-11-5-13 1,-18-4 14-16,-6-2 14 16,-17 3-14-16,-28 5 0 0,-17 13-8 15,-7 11 2 1,-4 9-12-16,14 0-50 0,21 0-90 16,14-3-163-16,21-6-503 0</inkml:trace>
</inkml:ink>
</file>

<file path=ppt/ink/ink8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10:12:46.397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0 279 2640 0,'0'0'327'16,"0"0"-241"-16,0 0-65 15,0 0 60-15,204-2-10 16,-136 2-47-16,5 0 3 16,-4 0-27-16,-1-5-62 15,8-6-107-15,-21 2-331 16,-13-6-358-16</inkml:trace>
  <inkml:trace contextRef="#ctx0" brushRef="#br0" timeOffset="202">298 0 1974 0,'0'0'812'0,"0"0"-687"0,0 0-83 15,27 220 103-15,-11-138 28 16,0 1-73-16,4-4-87 16,-3-3-6-16,3-6-7 15,2-6-189-15,-2-15-508 16,-3-15-1635-16</inkml:trace>
</inkml:ink>
</file>

<file path=ppt/ink/ink8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10:12:45.754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137 28 2338 0,'0'0'309'0,"0"0"-282"16,0 0-6-16,0 0-21 16,0 0 136-16,0 0-45 15,209-21-55-15,-116 14-24 16,-2 7 34-16,-9 0 23 16,-20 0-57-16,-22 28-5 15,-28 9 4-15,-12 11 10 0,-23 8-3 16,-31 6-12-1,-16 0-6-15,-2-6 12 0,7-5-5 16,6-11-5-16,13-6-2 16,17-11 0-16,16-3 3 15,13-4-3-15,0 1-4 16,9 3-5-16,24 5 12 16,10 1-15-16,-1 3 12 15,-2 0 0-15,-4 4 3 16,-13 1 5-16,-14 2-5 15,-9-1 27-15,0 7 24 16,-39-1 22-16,-21 6-48 16,-8-5 4-16,-11-2 8 0,5-7-38 15,1-5 17-15,12-9-17 16,14-9-2-16,18-10-20 16,29-10-126-16,0-22-311 15,20-9-512-15</inkml:trace>
  <inkml:trace contextRef="#ctx0" brushRef="#br0" timeOffset="355">1083 105 2695 0,'0'0'357'0,"0"0"-244"16,0 0-71-1,0 0 54-15,-190 155 43 0,135-76-76 16,-1 14-51-16,14 1 16 16,13-4-27-16,18 0-1 15,11-14 12-15,3-8-11 16,37-15-2-16,10-13-10 16,12-18-31-16,0-13 25 15,-1-9-40-15,-5-9 16 16,-13-26 40-16,-17-5-3 15,-19-3 3-15,-7 3-6 16,-27 4 7-16,-28 7 30 16,-18 7-30-16,-7 17-12 15,1 5 12-15,14 0-42 0,25 0-85 16,17 5-241 0,20-2-605-16</inkml:trace>
</inkml:ink>
</file>

<file path=ppt/ink/ink8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10:12:44.743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0 572 1709 0,'0'0'781'15,"0"0"-692"-15,0 0-65 16,0 0-24-16,0 0 94 0,0 0-37 16,0 0-39-16,193-65 3 15,-140 24-21-15,-1-6 0 16,-4-4 50-16,-5-3-41 16,-7 8 37-16,-5 2 11 15,-16 11 4-15,-1 9 15 16,-11 10-20-16,-3 11 5 15,0 3 13-15,0 11-37 16,0 31-7-16,0 13-17 16,0 20-5-16,-3 1 13 15,-3 1-21-15,6-9-45 16,0-15-126-16,22-17-170 16,10-17-403-16,2-12-960 0</inkml:trace>
  <inkml:trace contextRef="#ctx0" brushRef="#br0" timeOffset="232">936 249 1600 0,'0'0'260'16,"0"0"-134"-16,0 0 127 16,124-151 49-16,-87 109-75 15,-8 9-53-15,-5 16-70 16,-12 11 5-16,-1 6 3 15,-5 0-36-15,-6 36 8 16,0 13-46-16,0 13-32 0,0 11-3 16,-6 9-3-1,-2-7-122-15,8 20-101 0,0-22-445 16,0-14-348-16</inkml:trace>
  <inkml:trace contextRef="#ctx0" brushRef="#br0" timeOffset="524">134 1069 2314 0,'0'0'460'0,"0"0"-449"0,0 0 25 15,0 0 159-15,0 0-28 16,226 21-47-16,-107-21-86 16,17-6 28-16,12-12-5 15,5 1-33-15,5-1-14 16,-11 4-10-16,-2 1 1 16,-18 4-7-16,-8 5-44 15,-12 0-149-15,-29 1-388 16,-36 0-369-16</inkml:trace>
</inkml:ink>
</file>

<file path=ppt/ink/ink8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10:12:43.083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66 928 1393 0,'0'0'297'0,"0"0"-175"15,0 0 7-15,0 0 90 16,0 0-2-16,0 0-70 15,-66 12-34-15,66-12-60 16,0 0 6-16,0 0-14 16,0 0-8-16,0 0 35 15,0 0-51-15,15 0-15 0,16-20-3 16,11-15 3-16,10-12-12 16,7-16 4-16,0-2 2 15,-10-2 3-15,-6 5-2 16,-10 9-1-16,-10 13 37 15,-10 10 1-15,-7 7 14 16,-2 15-3-16,-4 6-10 16,0 2 27-16,0 0-43 15,0 21-10-15,0 25 23 16,0 19-27-16,0 21 25 16,0 8-26-16,0 4-8 15,0-10 33-15,0-12-33 0,-7-11 0 16,4-17 14-16,-1-10-5 15,4-15-9-15,0-6 0 16,0-10-15-16,0-7-17 16,0 0-174-16,7-9-361 15,6-11-233-15</inkml:trace>
  <inkml:trace contextRef="#ctx0" brushRef="#br0" timeOffset="441">675 140 1510 0,'0'0'804'0,"0"0"-672"16,0 0-56-16,0 0 7 15,0 0 53-15,0 0-21 16,0 0-77-16,215-130-14 15,-156 130-18-15,-10 0 12 16,-13 0 56-16,-16 20-59 16,-14 12 16-16,-6 4 23 15,-13 8-32-15,-30 0 11 16,-5-2-19-16,-9-5-14 16,6-7 57-16,8-9-51 15,10-13 8-15,13-4 20 16,11-4-14-16,9 0 5 15,0 0-25-15,0 0 1 0,9 0-11 16,21 8 7-16,7 14 3 16,1 3 3-16,1 8-2 15,1-1-2-15,-1 1-3 16,-5-3 4-16,1-10 20 16,-2-5-18-16,3-15-4 15,2 0-24-15,16-33-175 16,-9-11-388-16,-8 0-756 0</inkml:trace>
  <inkml:trace contextRef="#ctx0" brushRef="#br0" timeOffset="1020">1788 917 1768 0,'0'0'502'0,"0"0"-394"16,0 0-21-16,0 0 107 0,0 0 106 15,0 0-197-15,0 0-54 16,143 126 44-16,-93-84-37 15,-2-4-20-15,-5 1-36 16,-4-7 1-16,-2 0 13 16,-8-6-14-16,-4-7-93 15,-2-5-30-15,-3-14-360 16,0 0-85-16,-10 0-470 0</inkml:trace>
  <inkml:trace contextRef="#ctx0" brushRef="#br0" timeOffset="1232">2157 858 1676 0,'0'0'547'0,"0"0"-397"0,0 0 21 16,0 0 109-16,0 0-116 15,0 0-88-15,-151 198-22 16,109-146-37-16,-4 8-17 15,4-8 0-15,2-5-75 16,7 1-134-16,10-19-348 16,11-8-443-16</inkml:trace>
</inkml:ink>
</file>

<file path=ppt/ink/ink8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10:12:56.814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1277 1129 1407 0,'0'0'264'15,"0"0"-140"-15,0 0-39 16,0 0 86-16,0 0 60 16,0 0-101-16,-33-138-4 15,10 107-14-15,-3 1-45 16,-3 5 24-16,-7 1-24 15,-4 8 11-15,-5 8 4 16,-1 8-74-16,-1 0-7 16,2 24 24-16,2 21-24 15,4 13-1-15,13 13 0 0,12 3 0 16,14-1 11 0,0-5-11-16,27-10-12 0,22-13 12 15,10-14-100-15,13-19-15 16,0-12-43-16,-3 0 25 15,-4-19 49-15,-12-18 23 16,-10-3 53-16,-14-2 8 16,-10-2 11-16,-5 3 73 15,-8 12 19-15,-6 5 13 16,0 13 40-16,0 11-43 16,0 0-32-16,0 17-29 15,3 30-31-15,0 18 14 16,0 16-29-16,2 9 4 15,-5 2 24-15,3 0-34 16,-3-10 0-16,0-4 24 0,0-9-9 16,-3-8 31-16,-31-8-12 15,-11-6-7-15,-11-5 11 16,-10-9-37-16,-2-9 16 16,-8-7-16-16,5-11 7 15,1-6 13-15,12 0-15 16,5-4-6-16,10-14 0 15,18-5 0-15,14-3-80 16,19-33-135-16,27 6-407 16,15 2-354-16</inkml:trace>
  <inkml:trace contextRef="#ctx0" brushRef="#br0" timeOffset="338">2027 1429 1724 0,'0'0'483'0,"0"0"-412"16,0 0-18-16,0 0 103 16,170-180 6-16,-132 124-37 15,-1-2-86-15,-7-4 9 16,-1-1 73-16,-6 7-50 15,-6 3 12-15,-8 13-29 16,-2 13-5-16,-4 12 45 0,-3 15-53 16,0 0 2-16,0 38 8 15,0 27-24-15,0 17 2 16,0 19-29 0,-3 7 1-16,-1 2-3 0,4-1-20 15,0-12-62-15,0 13-102 16,0-31-374-16,0-14-256 0</inkml:trace>
  <inkml:trace contextRef="#ctx0" brushRef="#br0" timeOffset="737">724 2384 2476 0,'0'0'456'0,"0"0"-423"15,0 0-18-15,0 0 119 16,0 0-36-16,0 0-61 15,0 0 19-15,157 23 21 16,-30-23-42-16,63 0-4 16,73-23 2-16,27-7 0 0,9-6-6 15,-15 4-26-15,-41 3 11 16,-24-1 2-16,-42 7-13 16,-49 5-2-16,-40 3-4 15,-26 10 5-15,-2-3 0 16,-15 4-44-16,-16 4-58 15,-32 0-59-15,-40 10-209 16,-16 10-439-16</inkml:trace>
  <inkml:trace contextRef="#ctx0" brushRef="#br0" timeOffset="1277">1289 3069 2514 0,'0'0'371'16,"0"0"-319"-16,0 0-43 16,0 0 74-16,0 0 42 15,0 0-33-15,0 0-82 16,82-82-8-16,-9 65 40 15,2 11-30-15,-10 6 14 16,-12 6-25-16,-20 29-1 0,-23 10 30 16,-10 10-30-1,-20 8 0-15,-29 4 9 0,-13-8 0 16,0-7-3 0,2-4 2-16,9-9-5 0,11-13 15 15,18-5-18-15,11-10-2 16,11-2-4-16,6 3 5 15,33 6 1-15,15-1-1 16,8 4 1-16,6 8-1 16,1 1 1-16,-7 11 0 15,-9-7 1-15,-18 12 1 16,-11 1-2-16,-24 3 0 16,0 2 0-16,-30-4 34 15,-29 5-33-15,-16-3-1 16,-13-4 30-16,-8-6-20 0,-2-13 10 15,7-10-15 1,12-8-4-16,16-9 10 0,21 0-11 16,30-20-54-16,24-58-124 15,41 12-376-15,9 1-326 0</inkml:trace>
  <inkml:trace contextRef="#ctx0" brushRef="#br0" timeOffset="1674">2702 3032 2597 0,'0'0'488'0,"0"0"-364"0,0 0-70 16,0 0-40-16,-201-36 140 15,122 45-76-15,-3 36-38 16,5 16 11-16,4 16-25 15,14 16 14-15,13 12-8 16,17 0-31-16,19-1 18 16,10-7-19-16,13-15 0 15,36-11 1-15,21-19-1 16,15-18-12-16,20-20-19 16,5-14-37-16,9 0 44 15,-8-26 6-15,-23-9 18 16,-26-1-10-16,-36 1 4 15,-26 0 6-15,-23 3 11 0,-48 7-11 16,-28 6 0-16,-26 11-5 16,-8 6 5-16,-5 2 3 15,13 0-3-15,25 0-108 16,27 0-112-16,30-8-408 16,30-8-351-16</inkml:trace>
  <inkml:trace contextRef="#ctx0" brushRef="#br0" timeOffset="2117">3733 628 2405 0,'0'0'323'0,"0"0"-268"15,0 0-13-15,0 0 67 16,0 0 81-16,190 96-16 15,-113 20-79-15,22 52-21 0,9 67-19 16,-7 33 11 0,-19 4 35-16,-19-7-49 0,-24-29-11 15,-10-6-17-15,-15-3-9 16,-14-13-2-16,-8-13-7 16,-34-36 2-16,-4-42 1 15,0-35-9-15,-5-10 0 16,-11 2-40-16,-11 4-47 15,-12-1-47-15,-46-7-147 16,23-19-501-16,3-20-943 0</inkml:trace>
  <inkml:trace contextRef="#ctx0" brushRef="#br0" timeOffset="2642">550 1146 1868 0,'0'0'305'15,"0"0"-200"-15,-131 165-49 16,49 51 181-16,-20 99 65 16,5 53-125-16,18 18-63 15,37-30-31-15,39-39 33 16,9-30-12-16,56-30-91 0,29-43-5 15,5-48 5-15,-2-49-13 16,-5-45-25-16,31-23-106 16,58-10-181-16,-18-13-366 15,-13-9-1522-15</inkml:trace>
  <inkml:trace contextRef="#ctx0" brushRef="#br0" timeOffset="3267">4901 182 2013 0,'0'0'319'0,"0"0"-225"16,0 0-78-16,0 0 54 15,0 0 95-15,70-149-105 16,-13 128-38-16,13 9 14 16,-5 12-11-16,-2 0 26 0,-18 23 28 15,-16 31 8 1,-26 16 28-16,-3 21-38 0,-58 13-1 16,-31 11 15-16,-19-3-26 15,-3-6 5-15,15-21-14 16,31-17 10-16,33-22 9 15,32-13-75-15,23-12 0 16,91-19 25-16,79-2-25 16,73-35-40-16,-31-6-76 15,-48-4-435-15</inkml:trace>
</inkml:ink>
</file>

<file path=ppt/ink/ink8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9:46:01.426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0 1761 0,'0'0'471'0,"0"0"-406"0,0 0 39 16,0 0 119-16,0 0-37 15,0 0-80-15,0 0-56 16,33 9 42-16,16-6 30 16,13-2-53-16,9 4 6 15,14 0-16-15,8 1-35 16,12 3 17-16,3 3-25 15,13-1 11-15,10-2 35 16,2-1-47-16,2 1 0 16,-7-5 1-16,-11-4-7 15,-18 0-3-15,-20 0-6 0,-20 0 0 16,-21 0 7-16,-15 0-5 16,-13 0-2-16,-10 0 14 15,0 0-14-15,0 0 0 16,0 0-15-16,-3 0-45 15,-7-4-48-15,4-9-271 16,2-4-480-16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6:02:38.616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0 1737 0,'0'0'239'0,"0"0"-239"16,0 0-249-16,0 0-1229 0</inkml:trace>
</inkml:ink>
</file>

<file path=ppt/ink/ink8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9:46:01.744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0 2528 0,'0'0'353'0,"0"0"-280"15,0 0-58-15,0 0 84 16,0 0-99-16,0 0-139 0,0 0-491 16,3 46-204-16</inkml:trace>
</inkml:ink>
</file>

<file path=ppt/ink/ink8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9:46:01.899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0 2397 0,'0'0'536'16,"0"0"-467"-16,0 0 97 15,0 0-61-15,0 0-105 16,0 0-227-16,0 0-1010 0</inkml:trace>
</inkml:ink>
</file>

<file path=ppt/ink/ink8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9:46:00.194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62 70 1262 0,'0'0'497'0,"0"0"-397"16,0 0-46-16,0 0 85 15,0 0 53-15,0 0 12 16,-59-58-70-16,56 53-23 15,3 3 13-15,0-3-40 16,0 5-14-16,0 0-7 16,0 0-51-16,0 27 7 15,23 24-8-15,6 17 20 16,10 14 29-16,1 12-51 16,2 4-3-16,1-2 18 15,-4-4-24-15,-2-6 3 0,-6-10-3 16,0-9 0-16,-8-11 4 15,-4-11-4-15,-3-16 0 16,-9-12 15-16,-1-4-14 16,-3-13-1-16,-3 0 1 15,6 0 16-15,5-35 65 16,6-25-67-16,5-25-15 16,4-21 4-16,3-12 7 15,-2-3-22-15,-4 13 10 16,-6 10 1-16,-2 21-11 15,-4 18 8-15,-5 20-53 16,4 13-55-16,10 26-175 16,-2 0-371-16,2 0 39 0</inkml:trace>
  <inkml:trace contextRef="#ctx0" brushRef="#br0" timeOffset="602">983 150 1829 0,'0'0'278'16,"0"0"-207"-16,0 0 81 0,0 0 54 16,-11 175-33-1,11-104-78-15,0 5-27 0,0 3 14 16,0 2-60-16,0-6 1 15,3-6 27-15,0-10-30 16,5-12-7-16,-5-14-13 16,0-13 0-16,-3-8 24 15,3-9-24-15,-3-3 41 16,0 0 40-16,0-15-30 16,0-23-21-16,0-14-30 15,-9-14 1-15,-2-15 7 16,-1-7-8-16,1-12 0 15,-2 1-1-15,3 1 4 16,4 10-11-16,3 10 8 16,3 22 0-16,0 19 25 0,0 10-25 15,16 16 6-15,6 4 8 16,9 7-7-16,8 0-1 16,10 3-5-16,7 27 1 15,9 6 37-15,1 10-33 16,5 7-2-16,2 6 27 15,-5 4-30-15,-6-3 6 16,-10 3-7-16,-15-4 0 16,-15 1 10-16,-19-8-2 15,-3 1-7-15,-15-1 22 16,-32-4-22-16,-11-1 7 16,-7-5-8-16,-8-7 0 15,-1-5 2-15,4-10-2 16,11-5-12-16,13-3-30 15,23-12-102-15,17 0-339 0,6 0-390 16</inkml:trace>
</inkml:ink>
</file>

<file path=ppt/ink/ink8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9:46:06.659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587 0 1629 0,'0'0'258'15,"0"0"-151"-15,0 0-4 16,0 0 134-16,0 0 1 16,0 0-112-16,-136 180-9 15,65-86-23-15,-8 9-21 16,0-3 21-16,8-12-37 15,12-10-24-15,13-17 18 16,17-16-50-16,12-17 0 0,17-13-1 16,0-5 14-16,13-10-15 15,26 0 1-15,17 0 0 16,10 0 15-16,6-10-15 16,6 1-1-16,1 7-1 15,-3 2-71-15,-2 0-90 16,8 5-130-16,-20 13-342 15,-19-6-394-15</inkml:trace>
  <inkml:trace contextRef="#ctx0" brushRef="#br0" timeOffset="214">612 416 1908 0,'0'0'375'0,"0"0"-267"15,0 0-7-15,0 218 155 16,0-115-33-16,0 6-111 16,0 2-39-16,0-4-52 15,0-10-19-15,0-8 7 16,0-19-9-16,0-1-117 16,0-26-225-16,17-17-552 0</inkml:trace>
  <inkml:trace contextRef="#ctx0" brushRef="#br0" timeOffset="704">1800 687 2379 0,'0'0'350'0,"0"0"-298"15,0 0-10-15,-173-15 86 16,114 27 22-16,1 29-69 0,8 11-72 16,15 13-8-1,11 4 0-15,21-2-1 0,3-2 0 16,19-11-28-16,24-13-31 15,13-15-23-15,6-17-57 16,1-9-40-16,-4-3-4 16,-11-29 52-16,-8-9 84 15,-14-5 47-15,-10 3 10 16,-6 4 100-16,-7 13 73 16,-3 14 21-16,0 12-39 15,0 6-80-15,0 46-30 16,-7 27-25-16,-5 26 36 15,-1 18 21-15,-1 13-63 16,5 3 13-16,-2-7-10 0,5-8-15 16,0-16 8-16,3-21-20 15,3-22-23-15,0-24-50 16,0-39-183-16,15-2-312 16,2-8-108-16</inkml:trace>
  <inkml:trace contextRef="#ctx0" brushRef="#br0" timeOffset="1081">2063 855 1883 0,'0'0'367'0,"0"0"-271"0,0 0 70 16,29 192 79-16,-19-131-74 15,2-5-102-15,13-6-57 16,1-14-5-16,8-14-7 16,6-15-44-16,2-7-50 15,1-9-13-15,0-29-11 16,-4-9 2-16,-6-13 29 16,-7 2 34-16,-6-1 46 15,-6 8 7-15,-8 14 35 16,-3 20 103-16,-3 12-5 15,0 5-75-15,0 17-44 16,0 29 8-16,0 3 39 0,0 8-40 16,0-3-21-1,0-8 0-15,23-8-86 0,10-8-92 16,35-21-51-16,-5-9-92 16,-4 0-727-16</inkml:trace>
  <inkml:trace contextRef="#ctx0" brushRef="#br0" timeOffset="1734">3029 915 1328 0,'0'0'764'15,"0"0"-605"-15,0 0 6 16,0 0 62-16,0 0 2 0,-193 22-63 16,156 9-74-1,15 3-38-15,8 2-27 0,14 5-27 16,0-4-18-16,20-1-34 15,22-7-40 1,8-7-90-16,13-14-92 0,2-8 92 16,-3 0 74-16,-4-23-84 15,-11-10 65-15,-18-1 83 16,-13 0 44-16,-12 7 17 16,-4 14 61-16,0 7 90 15,0 6 40-15,0 0-142 16,0 19-47-16,0 12-10 15,0 3-9-15,0-1 0 16,19-3 0-16,1-10 0 16,3-8-9-16,-3-12-15 15,-1 0 15-15,1-15 9 0,-5-17 0 16,2-12 7-16,0 0-1 16,-1 2-5-16,1 7 60 15,-8 12-36-15,0 14-5 16,-1 9-1-16,-2 2 18 15,-3 30 14-15,0 8-32 16,2 3-7-16,-5-3 8 16,0-3-20-16,0-10 0 15,0-13 2-15,0-8-2 16,0-6 29-16,0-3-6 16,-5-30-17-16,2-8 9 15,3-6-15-15,0-8 0 16,11-5 1-16,20 3-1 15,12 11 0-15,3 9-5 0,7 12 5 16,-2 16 17-16,-1 9-7 16,-4 9 54-16,0 24 13 15,-7 5-16-15,1 6-4 16,-9-4-27-16,-3-6-30 16,-5-4 0-16,-7-11-4 15,-4-10-173-15,-4-5-182 16,-8-4-382-16</inkml:trace>
  <inkml:trace contextRef="#ctx0" brushRef="#br0" timeOffset="1976">2658 554 1756 0,'0'0'309'16,"0"0"-221"-16,0 0 125 15,0 0 56-15,193-116-108 16,-143 113-55-16,-1 3-19 16,4 7-87-16,18 32-113 15,-9-4-376-15,-5-5-914 0</inkml:trace>
</inkml:ink>
</file>

<file path=ppt/ink/ink8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9:46:04.871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135 315 378 0,'0'0'1244'16,"0"0"-1014"-16,0 0-47 15,0 0 4-15,0 0 30 0,0 0-67 16,-42 8-103-16,37 43-5 15,2 22 55-15,-3 25 0 16,-7 14-4-16,0 5-75 16,0 1 15-16,-1-6 19 15,5-12-33-15,3-11 4 16,-2-15-22-16,5-18 11 16,3-15 34-16,0-11-44 15,0-17 8-15,0-6 22 16,0-4-23-16,0 0 25 15,26-3-10-15,7 0-4 16,16 0 35-16,10 0-55 0,4 0 0 16,5 0 7-16,-1 0-7 15,-2 0 0-15,-3 0-48 16,-4 3-16-16,27 3-20 16,-18-6-287-16,-9 0-366 0</inkml:trace>
  <inkml:trace contextRef="#ctx0" brushRef="#br0" timeOffset="879">986 951 2029 0,'0'0'381'0,"0"0"-286"16,0 0 18-16,0 0 117 16,0 0-45-16,-193-20-58 15,157 34-83-15,4 18-31 16,4 10 25-16,9 8-38 16,9 5 0-16,10-1-9 15,0-4 9-15,26-5-14 16,11-10-34-16,8-11-25 15,4-13 28-15,1-11-79 16,-1 0 6-16,-7-31 70 16,-5-8-4-16,-15-8 41 15,-2-3-4-15,-11 2 15 0,-4 10 60 16,-2 11-2-16,-3 14 7 16,0 13 20-16,0 0-69 15,0 22-13-15,0 19-3 16,0 7 0-16,0 5-9 15,15-3 6-15,15-12-57 16,7-11 13-16,-2-13-39 16,4-14 25-16,-2 0-13 15,-5-10 37-15,-5-24 36 16,-4-5 2-16,-7-5 6 16,-3 4 71-16,-10 7 6 15,0 11 4-15,-3 14-3 0,0 8-41 16,0 4-32-16,7 28-12 15,5 12 0-15,16 6-11 16,7 0 11-16,12-3-64 16,7-14 21-16,6-12-10 15,-1-17-12-15,-11-4-44 16,-5-8 46-16,-13-24 42 16,-7-6 15-16,-11-9 6 15,-4 0 55-15,-8 3 47 16,0 7 47-16,0 12-25 15,0 9-9-15,0 15 7 16,0 1-71-16,0 10-21 16,0 40-30-16,0 27 1 0,0 16 13 15,6 20-14-15,11 8 0 16,5 3-8-16,1-2 19 16,0-3-12-16,-6-7 1 15,-11-6 0-15,-6-11 39 16,0-16-38-16,-6-16 14 15,-20-21 21-15,-8-14-24 16,1-19 20-16,-5-9-27 16,2 0-4-16,2-24 4 15,5-23-5-15,10-18-29 16,8-18 1-16,11-20-77 16,11-70-133-16,20 26-357 15,-3 4-640-15</inkml:trace>
  <inkml:trace contextRef="#ctx0" brushRef="#br0" timeOffset="1246">515 683 1132 0,'0'0'1062'0,"0"0"-949"16,0 0-96-16,0 0 61 0,179-162 158 16,-116 123-87-1,-4 13-67-15,-6 5-38 0,-11 14-44 16,1 7-28-16,-8 0-76 16,7 0-131-16,1 0-50 15,-4 0-18-15,-2 2-179 16,-11-2-71-16,-7 0 464 15,-8 0 89-15,-11 0 494 16,0-7-208-16,0-10 28 16,6-7 23-16,11-4-51 15,12-11-71-15,16-8-127 16,24-7-88-16,52-28-48 16,-13 11-436-16,-12 10-1679 0</inkml:trace>
</inkml:ink>
</file>

<file path=ppt/ink/ink8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9:46:12.661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0 2535 0,'0'0'497'15,"0"0"-447"-15,0 0-50 16,0 0-20-16,0 0-271 15,0 0-889-15</inkml:trace>
</inkml:ink>
</file>

<file path=ppt/ink/ink8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9:46:13.535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0 790 1661 0,'0'0'274'0,"0"0"-173"0,0 0-42 15,0 0 126 1,0 0-74-16,0 0-67 0,0 0-13 16,148-100-31-16,-77 47 0 15,-2-8-11-15,-4-7-20 16,-12-6 0-16,-14-4 16 15,-13-1 6-15,-12 1 9 16,-14 6 0-16,0 14 9 16,-11 16 75-16,-18 15-42 15,-1 25 41-15,-5 2-7 16,-4 47-56-16,-1 34-9 16,4 24-3-16,7 19 46 15,9 6 25-15,3-3-57 16,14-16 17-16,3-17-18 15,0-14-11-15,0-22-10 0,17-16-22 16,9-21-59-16,3-19 22 16,7-2-47-16,1-26 40 15,-1-24 13-15,-4-5-5 16,-3-10 32-16,-2 1-5 16,-7 12 31-16,-11 12 14 15,-3 18-3-15,-6 22 31 16,0 0-23-16,0 35-18 15,0 19 24-15,0 7-19 16,14 8 0-16,9-8 1 16,10-8 10-16,13-8-4 15,2-13 10-15,5-17-23 16,-4-15 0-16,-10 0 0 0,-10-24 0 16,-15-17 19-1,-14-10-19-15,0-5 33 0,-23-2-20 16,-30-16-13-16,4 12-140 15,4 12-392-15</inkml:trace>
  <inkml:trace contextRef="#ctx0" brushRef="#br0" timeOffset="208">746 274 1702 0,'0'0'351'0,"0"0"-181"16,0 0 74 0,0 0 24-16,0 0-121 0,0 0-80 15,0 0-57-15,53 93-10 16,-57-22-91-16,-19-13-170 16,3-5-552-16</inkml:trace>
</inkml:ink>
</file>

<file path=ppt/ink/ink8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9:46:12.058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63 0 867 0,'0'0'1080'0,"0"0"-897"16,0 0-155-16,0 0 159 16,0 0 15-16,-31 221-73 0,25-124-44 15,0 13-34 1,-1-2 19-16,0-6-10 0,4-12-38 15,0-14 9-15,3-18-31 16,0-14 0-16,0-19 0 16,0-16 0-16,0-9-1 15,0 0-9-15,0-32-4 16,0-15 2-16,6-12-21 16,14-11 21-16,3 7 5 15,6 1-23-15,1 13 15 16,7 12-1-16,5 22 4 15,4 15 6-15,2 0 12 0,5 30 0 16,-1 19 27-16,-9 8-33 16,-10 8 23-16,-18-3 4 15,-15 0 3-15,0-6 24 16,-32-7-27-16,-21-6 10 16,-9-15 23-16,-3-7-37 15,-1-15 2-15,7-6-24 16,7-3-1-16,16-29-21 15,19-12-85-15,17-33-147 16,31 9-369-16,8 3-647 0</inkml:trace>
  <inkml:trace contextRef="#ctx0" brushRef="#br0" timeOffset="254">596 558 1780 0,'0'0'243'0,"0"0"-158"16,0 0 96-16,-49 187 137 16,49-128-136-16,9-9-100 15,34-5-50-15,13-13-32 16,3-14 0-16,-1-15 0 16,-5-3-11-16,-7-12-20 15,-13-22 9-15,-13-11 22 16,-14-8 9-16,-6-6-9 15,0-4-1-15,-23 2-11 16,-33-13-188-16,7 16-302 16,4 12-709-16</inkml:trace>
  <inkml:trace contextRef="#ctx0" brushRef="#br0" timeOffset="445">462 251 1698 0,'0'0'358'0,"0"0"-228"16,0 0 151-16,0 0-16 16,153-152-53-16,-110 133-100 15,3 9-84-15,-7 10-28 16,4 0-28-16,-4 32-171 16,1 47-92-16,-12-7-300 15,-8-1-1286-15</inkml:trace>
</inkml:ink>
</file>

<file path=ppt/ink/ink8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9:46:10.625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366 281 2501 0,'0'0'289'0,"0"0"-278"16,0 0-10-16,0 0 129 16,0 201 29-16,3-117-93 0,7 5-50 15,3-2 28-15,0-8-44 16,4-5-26-16,9 2-94 16,-6-18-366-16,-7-17-240 0</inkml:trace>
  <inkml:trace contextRef="#ctx0" brushRef="#br0" timeOffset="440">0 609 2031 0,'0'0'531'15,"0"0"-531"-15,0 0 1 0,0 0 87 16,190-37-24-1,-99 35-42-15,4 2-1 0,-3 0-7 16,-7 0 62-16,-14 26-39 16,-12 7 3-16,-19 10 44 15,-14 10-42-15,-10 4 13 16,-5 2-9-16,-5-3-45 16,3-9-2-16,2-6-11 15,5-8-61-15,4-16-69 16,3-15-103-16,6-2-5 15,0-11 58-15,1-27 32 16,-4-6 90-16,-6-10 41 16,-7 6 29-16,-7 6 94 15,-6 11 77-15,0 14 143 16,0 13-38-16,0 4-134 0,0 8-57 16,0 24-22-1,6 10 1-15,5 1-2 0,6 2-62 16,5-8 0-16,1-4 0 15,6-12-79-15,-3-10-84 16,4-11-218-16,-10-4-276 16,-11-21-1214-16</inkml:trace>
  <inkml:trace contextRef="#ctx0" brushRef="#br0" timeOffset="623">1020 413 1510 0,'0'0'369'16,"0"0"-240"-16,0 0 103 0,0 0 53 16,0 0-120-16,0 0-92 15,0 0-43-15,158 82-30 16,-158-49-75-16,-13-1-206 16,-19-5-252-16,-2-11-1276 0</inkml:trace>
  <inkml:trace contextRef="#ctx0" brushRef="#br0" timeOffset="795">1286 0 1971 0,'0'0'360'0,"0"0"-217"16,0 0-60-16,255 45-83 15,-150-12-123-15,-9-4-799 0</inkml:trace>
</inkml:ink>
</file>

<file path=ppt/ink/ink8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9:46:09.498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21 9 1532 0,'0'0'285'16,"0"0"-160"-16,0 0-111 15,0 0 130-15,0 0 100 16,0 195-81-16,6-92-66 16,4 11-39-16,-7 5-11 15,0-8 19-15,-3-10-50 16,0-13-14-16,0-17 19 0,0-18-20 16,0-14 1-1,0-20-1-15,0-12-1 0,0-7 51 16,-3 0-17-16,-3-33-25 15,-1-12 4-15,4-13-12 16,3-7-2-16,0 0-16 16,0 6 10-16,10 12-11 15,16 15 5-15,3 15-16 16,7 17 23-16,7 0-7 16,0 25 12-16,-1 16-16 15,-5 7 17-15,-9 2-6 16,-11-1-1-16,-11-4 7 15,-6-6 21-15,-6-6 16 16,-30-7 23-16,-10-3-21 0,-10-7-15 16,4-12 22-16,-1-4-39 15,11 0-6-15,13-4-2 16,15-18-95-16,14-17-83 16,23 4-382-16,16 3-326 0</inkml:trace>
  <inkml:trace contextRef="#ctx0" brushRef="#br0" timeOffset="553">760 568 2041 0,'0'0'272'0,"0"0"-161"16,0 0 139-16,0 0-9 15,0 0-97-15,-199-17-96 16,169 46-39-16,7 9 6 16,10 7-15-16,10 0-14 15,3 2 8-15,10-9-77 16,19-6-13-16,10-8-27 16,7-16-44-16,0-8-7 15,1 0-48-15,-5-17 86 16,-13-10 83-16,-9 1 50 15,-11 5 3-15,-9 10 99 16,0 11 89-16,0 0-47 16,0 1-109-16,0 30 0 0,0 3 35 15,11 5-53-15,8-4-6 16,10-8-8-16,5-7-21 16,5-14 11-16,1-6-68 15,2 0-8-15,1-29 9 16,-9-12-27-16,0-9 51 15,-11-6 15-15,-10 0 38 16,-7 3 35-16,-3 8 38 16,-3 13 35-16,0 14 39 15,0 16 2-15,0 2-41 16,0 18-84-16,0 24 14 16,4 13 59-16,3 1-72 15,2-3-7-15,5-6 3 16,-2-9-21-16,2-12-1 0,-2-11-68 15,15-15-159-15,-4 0-142 16,-3-17-224-16</inkml:trace>
  <inkml:trace contextRef="#ctx0" brushRef="#br0" timeOffset="835">545 0 2264 0,'0'0'463'0,"0"0"-463"16,0 0 6-16,0 0-8 16,229 29 2-16,-109-8-208 15,-2 0-659-15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6:02:37.579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25 1822 0,'0'0'180'0,"0"0"-20"15,0 0-58-15,0 0-10 16,0 0 98-16,0 0-122 15,0 61-7-15,40 17 24 16,2 19-18-16,4 15 3 16,-4 8-58-16,-2-4 12 15,-7-13 3-15,-7-21-19 0,-3-19-8 16,-7-23 9-16,-4-19-8 16,2-18 25-16,-5-3-17 15,5-24 21-15,6-37 29 16,5-46-49-16,3-5-9 15,-2-15 15-15,-4 2-16 16,-5 30 0-16,-2 7-41 16,13 19-186-16,-6 29-270 15,-5 15-396-15</inkml:trace>
  <inkml:trace contextRef="#ctx0" brushRef="#br0" timeOffset="445">943 69 1450 0,'0'0'690'16,"0"0"-531"-16,0 0-119 15,-20 183 132-15,14-100 7 16,-1 10-66-16,4 8-57 16,3-3-21-16,0-4-33 15,0-12 29-15,13-14-31 16,1-18-13-16,-2-18 12 15,-1-15-50-15,-5-17 15 16,0 0-4-16,-3-31 40 16,-3-22 1-16,0-24-1 15,0-15 0-15,-3-16 5 16,-17-8-4-16,-3-1 0 0,1 5 24 16,8 14 8-16,11 25 67 15,3 23-40-15,14 18-31 16,31 21 2-16,11 11-31 15,13 8 2-15,7 36 23 16,-2 21-19-16,-9 14 17 16,-5 12-10-16,-21 10-13 15,-22-1 35-15,-17-3-23 16,0-8 3-16,-40-13-11 16,-13-14 2-16,-5-15-12 15,-4-14-36-15,-27-13-193 0,14-5-300 16,2-6-920-16</inkml:trace>
</inkml:ink>
</file>

<file path=ppt/ink/ink8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9:46:15.113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0 748 1796 0,'0'0'481'0,"0"0"-481"16,190-48 0-16,-99 8 194 16,7-4-69-16,-2-6-38 15,1-3-67-15,-9-6-14 16,-9-3 32-16,-19-3-37 16,-21-2 16-16,-19 2 43 15,-20 3-18-15,0 6 11 16,-3 15-15-16,-25 15 10 15,0 16 58-15,-6 10-58 16,2 21-39-16,-7 39-9 0,2 16 9 16,5 18 0-16,5 13-8 15,12 1 0-15,1-2 22 16,5-6-23-16,-1-7 0 16,0-14 11-16,-3-11-10 15,-1-19-2-15,2-10 1 16,-2-19 0-16,5-14-6 15,-5-6 6-15,8-6-8 16,3-29 7-16,3-13-28 16,0-7 5-16,23-8-21 15,17-2-16-15,8 11 22 16,4 6-60-16,1 12 20 16,-4 21 37-16,-10 13-5 15,-10 2 26-15,-5 14-2 0,-18 16 23 16,-6 2 30-16,0 3-28 15,-10-5 22-15,-19-4 32 16,-8-6-21-16,5-1-7 16,-1-11-27-16,7-2 5 15,10-6 22-15,6 4-28 16,7-4-7-16,3 2 6 16,0 4-32-16,3 7-18 15,17 4 18-15,9 4-22 16,4 2 16-16,5-2-34 15,5 0 46-15,4-4 14 0,-1-5-72 16,2-12 48 0,2 0-40-16,-1-2-14 0,3-31 65 15,1-9-20-15,-5-10 19 16,5-16 2-16,-4-5-11 16,0-14 12-16,-2-1-7 15,-5 0 31-15,-7 7 16 16,-9 12-1-16,-12 11 53 15,-11 18 97-15,-3 12 25 16,0 16 4-16,-23 6-69 16,-9 6-38-16,-4 1-29 15,-7 32-58-15,4 8 0 16,-1 13 20-16,11 7-13 16,6 10 8-16,4 0-14 15,8 2 0-15,5-1 16 0,3-3-17 16,3-4-13-16,0-6 13 15,0-8-18-15,0-9 7 16,0-13-47-16,0-12-15 16,6-14 44-16,11-3-28 15,2-3 25-15,4-26 32 16,6-6-9-16,5-4 2 16,-6 9-13-16,3 7 20 15,-5 7-4-15,-7 16 4 16,4 0 0-16,-3 10 11 15,0 23-10-15,-1 3 13 16,7 4-14-16,0-2 0 16,4-5 12-16,-1-14-12 0,5-6-36 15,-6-13-28-15,1 0-60 16,2-8 57-16,-5-28 6 16,2-6 8-16,3-8 34 15,-8-3-58-15,-4 5 46 16,-10 2 31-16,-6 14 29 15,-3 11 65-15,0 15 26 16,-3 6 14-16,-16 12-52 16,3 22-69-16,3 19 17 15,10-1 43-15,3 7-22 16,0 0 19-16,32-7-37 16,18-7-33-16,9-10 20 0,6-11-20 15,-2-16-14 1,-9-8 7-16,-11 0 4 0,-13-20 3 15,-15-12 15-15,-10-13 37 16,-5-5 45-16,0-6-38 16,-27 0-17-16,-8-1-6 15,-12 11-36-15,4 4-50 16,-6 5-183-16,13 11-492 16,10 4-1380-16</inkml:trace>
  <inkml:trace contextRef="#ctx0" brushRef="#br0" timeOffset="219">2068 232 1945 0,'0'0'490'16,"0"0"-319"-16,0 0 85 15,0 0-59-15,0 0-53 16,0 0-120-16,0 0-24 16,158 146-22-16,-158-81-200 15,-14-3-622-15</inkml:trace>
</inkml:ink>
</file>

<file path=ppt/ink/ink8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9:46:16.488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263 47 1375 0,'0'0'250'15,"0"0"-112"-15,0 0-12 16,0 0 76-16,0 0 17 16,0 0 6-16,-79-47-130 15,79 47-50-15,0 0 9 0,12 17-35 16,24 34 104-16,18 22-35 16,23 48-7-16,25 49 28 15,-10-4-64-15,-7-13-21 16,-16-23 24-16,-18-29-36 15,6 1-14-15,-1 7 2 16,-14-17 0-16,-7-19 15 16,-12-11-15-16,-9-14-1 15,-4-11-22-15,-4-16-95 16,1-21-137-16,-1 0-353 16,-2-4-179-16</inkml:trace>
  <inkml:trace contextRef="#ctx0" brushRef="#br0" timeOffset="374">0 1253 1642 0,'0'0'251'0,"0"0"-166"16,0 0-9-16,0 0 153 16,0 0 56-16,0 0-91 15,0 0-91-15,6-39-27 0,47-20-3 16,22-20 30-16,20-22-38 15,24-16-40-15,8-10 25 16,7-2-44-16,-6 12 0 16,-21 12-2-16,-25 26-4 15,-25 26-13-15,-31 24-89 16,-23 26-97-16,-3 3-143 16,0 0-570-16</inkml:trace>
  <inkml:trace contextRef="#ctx0" brushRef="#br0" timeOffset="639">1725 672 1866 0,'0'0'979'16,"0"0"-890"-16,0 0-69 16,0 0 20-16,213-28 93 15,-120 9-64-15,4-2-57 16,8 7-12-16,-1 1-18 0,9 11-172 16,-28 2-330-1,-34 0-428-15</inkml:trace>
  <inkml:trace contextRef="#ctx0" brushRef="#br0" timeOffset="825">1785 1096 2397 0,'0'0'460'15,"0"0"-381"-15,0 0-53 16,0 0 75-16,0 0 37 15,226 13-106-15,-115-13-32 16,59 0-128-16,-29 0-380 16,-19 0-935-16</inkml:trace>
</inkml:ink>
</file>

<file path=ppt/ink/ink8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9:46:18.513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384 493 1228 0,'0'0'391'0,"0"0"-216"16,0 0-27-1,0 0 28-15,0 0-73 0,0 0-56 16,-193-13-45-16,156 35 4 16,6 3 44-16,-3 10-43 15,11 1 21-15,11 6-10 16,12-1-12-16,0 4-1 16,12-1-5-16,25-1 0 15,8-4 2-15,1-1-2 16,4-5 0-16,-4-4 1 15,-10-6-1-15,-13-6 0 16,-14 2 0-16,-9-1 1 16,0 1 29-16,-37 3-29 15,-14 2 15-15,-11 0 6 16,-4-1-13-16,1-5 4 0,12-7-13 16,18-7-5-1,35-4 4-15,0-13-195 0,32-11-542 0</inkml:trace>
  <inkml:trace contextRef="#ctx0" brushRef="#br0" timeOffset="309">590 696 1033 0,'0'0'1083'15,"0"0"-935"-15,0 0-129 16,0 0 40-16,-42 152 64 15,36-86-20-15,6 2-51 16,0-2-43-16,16-3 6 16,24-10-14-16,5-9-1 0,4-11 10 15,7-14-10-15,-1-12 0 16,-2-7-33-16,-7-11 33 16,-10-27 19-16,-10-13-19 15,-12-11 1-15,-11-6 15 16,-3-3 20-16,-8 4 6 15,-21 9-29-15,-4 6-13 16,-2 18-40-16,-11 7-223 16,10 8-301-16,-1 8-950 0</inkml:trace>
  <inkml:trace contextRef="#ctx0" brushRef="#br0" timeOffset="579">554 463 1577 0,'0'-31'227'0,"0"0"-161"16,7-4 3-16,22-4 6 15,8 6-13-15,8 16-62 16,1 8 0-16,4 9-53 16,-7 0-40-16,-9 13 8 15,-6 7 8-15,-8 0 7 16,-5-5 70-16,-2-9 27 15,7-6 32-15,0 0 45 16,12-9-3-16,7-26 6 0,17-12-26 16,10-9-58-16,35-21-23 15,-12 12-181-15,-18 12-1299 0</inkml:trace>
  <inkml:trace contextRef="#ctx0" brushRef="#br0" timeOffset="1254">2519 669 1733 0,'0'0'251'0,"0"0"-192"16,0 0 66-16,0 0 111 15,0 0-17-15,0 0-133 16,-46-174-13-16,10 147 19 15,-6 10-43-15,-7 7 14 16,-7 10-18-16,-3 0-36 0,-4 39-5 16,1 18-4-1,10 16 0-15,13 11 12 0,16 0-12 16,20-2 0-16,3-5-12 16,26-15 8-16,22-13-2 15,15-15-18-15,7-20-87 16,1-14 18-16,-6 0-35 15,-9-20 49-15,-10-20 58 16,-14-8 6-16,-5-6 15 16,-12-2 1-16,-7 0 38 15,-5 6 89-15,-3 6-47 16,0 12 14-16,0 14 34 16,0 9-41-16,0 9 4 15,0 6-61-15,0 41-31 0,0 24 16 16,0 23-16-16,0 24 0 15,0 14 21-15,6 10-20 16,-3 2 15-16,5 1-16 16,-5-9 9-16,0-10 25 15,0-17-34-15,-3-21-6 16,0-17 5-16,0-20-57 16,0-22-26-16,3-21-135 15,5-8-12-15,-2-29-125 16,0-9-614-16</inkml:trace>
  <inkml:trace contextRef="#ctx0" brushRef="#br0" timeOffset="1636">2715 705 1711 0,'0'0'235'0,"0"0"-185"16,0 0 57-16,0 0 82 16,0 0 5-16,0 0-139 15,93 170-39-15,-71-131 6 16,4-4-22-16,0-9-6 16,4-11-57-16,-4-6-64 15,3-9-4-15,-2 0 55 16,-4-17-4-16,-3-13 54 0,-8-5 7 15,-1-1 18-15,-5 7 2 16,-3 5 39-16,-3 15 112 16,0 9-52-16,0 0-38 15,3 22 20-15,0 12-14 16,4 10-11-16,0 3-42 16,6-2-14-16,2-3-1 15,13-13-117-15,23-10-103 16,-2-15 31-16,1-4-293 0</inkml:trace>
  <inkml:trace contextRef="#ctx0" brushRef="#br0" timeOffset="2427">3669 667 1685 0,'0'0'373'15,"0"0"-166"-15,0 0-34 16,0 0 59-16,-178 17-78 16,126 13-47-16,2 2-2 15,11 6-42-15,10 0-26 16,12 4-36-16,11 0-1 16,6 1 18-16,3-4-18 15,34-4-24-15,8-11-79 16,8-10-99-16,2-14-17 0,4 0 16 15,-7-6 72-15,-5-24 114 16,-12-3-70-16,-8-1 62 16,-15-1 25-16,-4 11 56 15,-8 6 64-15,0 12 40 16,0 6 14-16,0 0-78 16,0 18-96-16,0 12 0 15,0 7-6-15,3-1 6 16,20-1 0-16,6-9-9 15,10-10-37-15,4-11 44 16,-1-5-32-16,-5-5 7 16,-5-24 14-16,-10-10 1 15,3-6 12-15,-10-5-6 0,1 0 6 16,-2 6 9 0,-5 6-1-16,-1 15 0 0,-2 14 57 15,-3 9-48-15,3 6-16 16,2 29 32-16,-2 13-3 15,-3 7 6-15,0 4-36 16,0-6 0-16,1-7 1 16,2-6 5-16,-2-17-12 15,-1-8 5-15,-3-12 1 16,0-3 31-16,0 0-14 16,0-18-10-16,0-15 11 15,3-8-17-15,7-4-2 0,7-1-8 16,9-3 9-1,3 0-6-15,7 6 6 16,7 10-8-16,5 10 2 0,5 11-4 16,-1 12 9-16,1 0 1 15,-4 24 75-15,-7 17 84 16,-5 2-110-16,-12 9-5 16,-8-6 29-16,-8-6-29 15,-6-4-11-15,-3-8-24 16,0-11-8-16,0-8-2 15,0-6-8-15,0-3-42 16,5-12-33-16,-2-21-262 16,-3 1-413-16</inkml:trace>
  <inkml:trace contextRef="#ctx0" brushRef="#br0" timeOffset="2700">3278 466 1739 0,'0'0'337'15,"0"0"-262"-15,0 0 68 16,0 0 101-16,171-153-75 15,-118 126-66-15,1 12-9 0,-1 12-25 16,-4 3-4-16,0 13-43 16,24 36-22-16,-11-5-201 15,-3-3-575-15</inkml:trace>
</inkml:ink>
</file>

<file path=ppt/ink/ink8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9:46:23.988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49 533 1564 0,'0'0'283'0,"0"0"-191"0,0 0 34 15,0 0 120-15,0 0-16 16,0 0-88-16,0 0-87 16,-49-27-43-16,49 65 50 15,0 15-14-15,0 12-6 16,3 10-2-16,8 1-38 15,-2-3 5-15,-3-8-7 16,2-9 0-16,-2-8 8 16,-6-16-8-16,3-12 0 15,-3-7 20-15,0-11-19 16,0-2 38-16,0 0 40 16,0-27-33-16,6-13-7 15,1-16-39-15,-1-13 0 0,5-2 12 16,-5 1-10-16,3 6-4 15,5 7-5-15,0 13 7 16,5 12 30-16,4 11-30 16,9 6-2-16,8 13-10 15,13 2 0-15,9 0-69 16,29 0-209-16,-16 0-278 16,-13 2-424-16</inkml:trace>
  <inkml:trace contextRef="#ctx0" brushRef="#br0" timeOffset="399">887 597 1809 0,'0'0'399'0,"0"0"-192"16,0 0-53-16,0 0 34 16,0 0 3-16,0 0-110 15,0 0-36-15,-159 86-20 16,131-32 2-16,9 0 36 16,9 3-61-16,10-4-1 0,0-3 17 15,20-8-12-15,23-7-3 16,8-12-3-16,12-10-2 15,2-13 2-15,5 0-57 16,-8-17 35-16,-7-20 13 16,-16-4 18-16,-13-3-15 15,-15-4 6-15,-11-5 0 16,0 1 21-16,-26 0-21 16,-11 6-6-16,-16-13-29 15,11 13-246-15,7 4-465 0</inkml:trace>
  <inkml:trace contextRef="#ctx0" brushRef="#br0" timeOffset="632">606 285 1847 0,'0'0'371'0,"0"0"-156"15,0 0-54-15,0 0 61 16,91-153-5-16,-32 110-96 16,4 4-24-16,2 9-23 15,-6 13-37-15,-7 17 8 16,1 0-45-16,26 41-23 16,-14 8-131-16,-2 2-686 0</inkml:trace>
</inkml:ink>
</file>

<file path=ppt/ink/ink8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9:46:31.852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73 2018 0,'0'0'463'15,"0"0"-375"-15,0 0 73 16,0 0 109-16,0 0-99 0,0 0-110 16,0 0-61-16,0-74-45 15,7 80-151-15,6 21-331 16,-6 3-184-16</inkml:trace>
</inkml:ink>
</file>

<file path=ppt/ink/ink8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9:46:32.030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16 2277 0,'0'0'589'16,"0"0"-471"-16,0 0 47 15,0 0-59-15,0 0-106 16,0 0-90-16,0 0-582 0,59-16-1641 0</inkml:trace>
</inkml:ink>
</file>

<file path=ppt/ink/ink8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9:46:31.719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307 99 1395 0,'0'0'276'0,"0"0"-95"15,0 0-24-15,0 0 45 0,0 0 75 16,0 0-102-1,-124-99-24-15,124 92-30 0,0 7-45 16,0 0-39-16,29 39-35 16,21 22 59-16,12 25 59 15,9 14-64-15,1 9-9 16,-2 0-29-16,-5-3-3 16,-6-8 7-16,-7-11-22 15,-7-7 0-15,-5-9 11 16,-10-15-11-16,-4-7-1 15,-9-12 1-15,-8-7 0 16,-3-11 0-16,-1-3-17 16,-2-8-74-16,3-8-48 15,7 0-117-15,2-14-108 16,-4-13-364-16</inkml:trace>
  <inkml:trace contextRef="#ctx0" brushRef="#br0" timeOffset="6">903 182 1676 0,'0'0'300'0,"0"0"-77"15,0 0-23-15,0 0-25 16,0 0-32-16,0 0-58 15,0 0-15-15,-137 135 27 0,84-58-37 16,-12 11-17-16,-14 7 4 16,-7 2-46-16,-5 3 10 15,3-9-4-15,3-5 2 16,12-13-3-16,19-14-6 16,10-14 0-16,18-16-1 15,14-8-44-15,12-12-118 16,19-9-155-16,24 0-209 15,-1-16-36-15</inkml:trace>
</inkml:ink>
</file>

<file path=ppt/ink/ink8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9:46:37.683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682 226 449 0,'0'0'1240'16,"0"0"-1054"-16,0 0-111 15,0 0 15-15,0 0 115 16,0 0-14-16,-11 0-106 16,11 0-9-16,0 0 1 15,0-8-8-15,0-7 32 16,0 0-65-16,0-5-8 16,0-1 20-16,0 0-19 15,0-2 11-15,-12 2-25 0,-8-2-5 16,0 1 58-16,-5 6-67 15,-3 4 21-15,-1 6 23 16,1 6-43-16,-6 0 15 16,-2 12-17-16,1 23 0 15,1 12 26-15,9 11-26 16,5 13 0-16,14 11 25 16,6 17-17-16,0 8 26 15,0 12-17-15,15 2 2 16,2-3 9-16,2-1-28 15,-5-4 0-15,-8-11 34 16,-3-13-33-16,-3-13 17 16,0-13-17-16,0-13 7 0,0-12 49 15,0-8-46-15,-6-10 1 16,-5-5 27-16,-1-3-15 16,2-6 3-16,-2-4-26 15,-2-2 5-15,0 0 6 16,8 0-12-16,0 0-69 15,6 0-21-15,0-29-133 16,23 3-270-16,3-4-225 0</inkml:trace>
  <inkml:trace contextRef="#ctx0" brushRef="#br0" timeOffset="243">0 979 1733 0,'0'0'736'0,"0"0"-506"16,0 0-124-16,0 0 32 15,0 0 82-15,0 0-97 16,0 0-61-16,174-4 3 15,22 4-65-15,-15-9-6 16,-11-15-488-16</inkml:trace>
</inkml:ink>
</file>

<file path=ppt/ink/ink8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9:46:40.674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21 1 1756 0,'0'0'318'16,"0"0"-223"-16,0 0 6 15,0 0-5-15,0 0-46 16,0 0-50-16,-17-4 0 15,17 26-106-15,0 10-94 0,0-4-287 16</inkml:trace>
</inkml:ink>
</file>

<file path=ppt/ink/ink8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9:46:40.822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0 2072 0,'0'0'502'16,"0"0"-397"-16,0 0-105 16,0 0-141-16,0 0-774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6:02:41.054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60 0 1580 0,'0'0'312'16,"0"0"-177"-16,0 0-53 15,0 0 177-15,0 0-5 16,95 190-109-16,-49-127-27 16,-4-2-35-16,4-8-39 15,-6-3 6-15,-4-8-50 16,-7-4-10-16,-6-9-51 15,10-13-190-15,-10-7-216 16,-6-9-134-16</inkml:trace>
  <inkml:trace contextRef="#ctx0" brushRef="#br0" timeOffset="201">427 43 1659 0,'0'0'499'15,"0"0"-367"-15,0 0-22 16,0 0 66-16,0 0 11 16,-190 180-105-16,131-124-55 15,-3-2 13-15,3-8-40 16,16-10-24-16,17-16-83 16,26-20-195-16,0 0-273 15,14 0-926-15</inkml:trace>
  <inkml:trace contextRef="#ctx0" brushRef="#br0" timeOffset="453">758 23 550 0,'0'0'1651'0,"0"0"-1350"15,0 0-201-15,0 0 125 16,0 0 24-16,0 0-123 16,0 0-76-16,134 172-5 15,-91-130-45-15,2 6 0 16,8-4-6-16,-4-6-2 16,-1-5-89-16,12-9-185 0,-15-13-278 15,-5-8-261-15</inkml:trace>
  <inkml:trace contextRef="#ctx0" brushRef="#br0" timeOffset="636">1193 86 2089 0,'0'0'567'15,"0"0"-429"-15,0 0-87 16,0 0 164-16,0 0-39 15,-102 191-125-15,59-125-51 0,-19 17-36 16,11-16-280 0,5-13-612-16</inkml:trace>
</inkml:ink>
</file>

<file path=ppt/ink/ink8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9:47:00.825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612 168 1341 0,'0'0'268'0,"0"0"-153"15,0 0-13-15,0 0 21 16,0 0 2-16,0 0-56 16,-15-43 13-16,4 36-21 0,2 3 10 15,-5-1 37-15,0 3-56 16,-1-2 0-16,-4 2-5 15,-1 2-18-15,-6 0 23 16,-4 0-28-16,-2 0-12 16,-5 0 32-16,-2 13-44 15,-1 2 10-15,1 10 5 16,-1 1 1-16,2 4 29 16,2 5-22-16,2 6 5 15,6 10 36-15,5 2-53 16,3 5 16-16,6 7-6 15,8 3 11-15,3-1 3 0,3 2-29 16,0-4 15-16,0 0 3 16,0-6-9-16,12-4-15 15,2-1 0-15,0-8 1 16,6 1 3-16,-2-6 2 16,6-2-6-16,2-7 15 15,3-8-3-15,4-10-10 16,4-8-2-16,5-6 0 15,1 0 15-15,2-29-9 16,7-9-6-16,1-10 0 16,2-8-3-16,1-5 3 15,-3-8-19-15,-7 0 19 16,-7-7 16-16,-16 0-16 16,-11-6 0-16,-12-3 16 15,-3-9-15-15,-37-1 31 0,-11 1-11 16,-14 6 6-16,-5 13 29 15,1 16-47-15,10 19-6 16,14 17-3-16,22 23-4 16,17 29-173-16,6 12-499 0</inkml:trace>
</inkml:ink>
</file>

<file path=ppt/ink/ink8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9:47:01.921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0 571 1370 0,'0'0'231'15,"0"0"-166"-15,0 0-22 16,0 0 77-16,0 0 35 16,0 0-81-16,68 6-27 15,-31-32 11-15,2-9-1 16,4-11 20-16,-4-3-9 16,1-10 7-16,-8-3 27 0,-2 0 2 15,-7 1 10-15,-8 5-23 16,-4 8-3-16,-5 10 40 15,-3 15-39-15,-3 11 14 16,0 12-27-16,0 0-65 16,0 35 13-16,0 33-24 15,0 24 6-15,0 16 36 16,0 10-42-16,0-4 0 16,0-7-2-16,0-13 8 15,0-11-16-15,0-16 10 16,0-14 0-16,0-17-14 15,0-15-68-15,11-13-223 0,-5-8-460 0</inkml:trace>
</inkml:ink>
</file>

<file path=ppt/ink/ink8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9:47:02.949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0 153 1335 0,'0'0'333'16,"0"0"-205"-16,0 0-30 15,0 0 102-15,0 0-29 16,0 0-53-16,145-132-6 0,-100 120-59 16,2 3 13-16,5 9-23 15,1 0-9-15,-4 17 32 16,-7 28-13-16,-10 14 21 16,-18 14 8-16,-14 12-64 15,-9 7 10-15,-38 6-5 16,-16-7 0-16,-5-8 37 15,3-13-10-15,6-14 2 16,13-15 26-16,14-17-38 16,12-10 20-16,10-8-15 15,10-6-3-15,0 0 15 16,3 0-39-16,36 0-9 16,17 0-3-16,19-9-6 0,17 0 0 15,10 3 0 1,6 1 6-16,-3-1-9 0,-8 6 4 15,-12 0-1-15,-18 0 0 16,-18 0-49-16,-21 0-47 16,-11 0-252-16,-14-2-592 0</inkml:trace>
</inkml:ink>
</file>

<file path=ppt/ink/ink8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9:47:03.821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53 1776 0,'0'0'293'0,"0"0"-277"16,0 0-15-16,0 0 106 16,0 0 16-16,0 0-34 15,0 0-79-15,199-63-2 16,-148 84 50-16,-6 15-8 15,-16 11 7-15,-12 10-8 16,-17 1-22-16,0 1 44 16,-20-4-33-16,-17-5 8 15,-5-8 25-15,-1-11-15 16,8-3-5-16,5-14-24 16,10-3 11-16,11-9 28 15,6 0-58-15,3-2 1 0,0 0-3 16,17 7 0-1,15 3-12-15,10 11-8 0,7 10 14 16,4 9 7-16,-4 11-6 16,-4 1-1-16,-5 4 0 15,-13 0 1-15,-15-3-2 16,-12-9-3-16,0-5 4 16,-29-5 69-16,-21-6-30 15,-7-8 27-15,-9-4-17 16,-1-6-19-16,2-6 2 15,13-4-31-15,10 0 10 16,19 0-11-16,23 0-54 16,9 0-192-16,25-4-759 0</inkml:trace>
</inkml:ink>
</file>

<file path=ppt/ink/ink8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9:47:04.527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189 0 1570 0,'0'0'232'0,"0"0"-150"16,0 0 1-16,0 0 114 16,-25 180-2-16,-6-115-64 15,-1 0-17-15,-1-9-68 0,7-4 26 16,3-11 11-1,10-11-38-15,7-6-15 0,6-11-5 16,0-3-4-16,0-4 53 16,25 0-41-16,15-6-14 15,13 0 23-15,12 0-35 16,10 0 1-16,7 3-8 16,-3 3 0-16,0 6-2 15,-5-1-83-15,11 2-145 16,-20-5-271-16,-14-4-281 0</inkml:trace>
  <inkml:trace contextRef="#ctx0" brushRef="#br0" timeOffset="204">569 150 2094 0,'0'0'267'16,"0"173"-65"-16,0-50 41 16,0 15-31-16,9 3-74 15,15 3-99-15,14 49-39 16,2-40-128-16,-13-25-736 0</inkml:trace>
</inkml:ink>
</file>

<file path=ppt/ink/ink8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9:48:34.282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73 36 879 0,'0'0'312'16,"0"0"-102"-16,0 0-24 15,0 0 4-15,0 0-41 16,0 0-30-16,-45 4-3 16,37-4 7-16,2 2-27 0,3-2 27 15,0 4-8-15,3-4-45 16,-3 2 18-16,3-2-8 15,-5 0 1-15,5 4-6 16,0-4-32-16,0 0-18 16,0 0 7-16,0 0-25 15,0 0 10-15,0 0-2 16,0 0 12-16,0 0 13 16,11 0-40-16,12 0 18 15,2 0 14-15,12 0-31 16,5 0 6-16,7 0-6 15,10 0 6-15,7 0 5 16,6 0-4-16,10 0-8 16,10 0 6-16,6 0 0 15,10 0-6-15,9-6 1 0,1 0-1 16,4 0 11-16,-5 3 2 16,1 3-13-16,-1 0 9 15,5 0 3-15,-1-3-13 16,4 3 2-16,2 0-1 15,1 0 23-15,0 0-22 16,-10 0 8-16,-4 0 15 16,-9 0-24-16,-4 0 16 15,-2 0-15-15,-8 0 7 16,-3 0 19-16,-3 0-26 16,-3 0 15-16,0 0 7 15,0 0-22-15,0 0 9 0,-3 0-10 16,-1 0 2-16,-2 0 32 15,-5 0-32-15,-1-9 8 16,-12 2 4-16,-5 3-8 16,-7 4-6-16,-10-4 1 15,-10 4-1-15,-10 0 27 16,-9 0-27-16,-4 0 1 16,-3 0 5-16,0 0-4 15,0 0-4-15,0 0-13 16,-13 0-63-16,-14 0-106 15,1-4-620-15</inkml:trace>
</inkml:ink>
</file>

<file path=ppt/ink/ink8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9:48:35.425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1150 960 1407 0,'0'0'283'15,"0"0"-185"-15,0 0-35 16,0 0 73-16,0 0 49 0,0 0-77 15,0 0-24-15,-22-76-18 16,8 61 24-16,-6-4 17 16,-3 2-38-16,-9 0-2 15,-4-1-6-15,-10 4-35 16,-4-2-1-16,-4 8 2 16,-3 5-21-16,-2 3 25 15,0 0-23-15,1 0-7 16,-1 17 13-16,0 10-13 15,0 9 9-15,-4 8-10 16,4 5 0-16,4 7 31 16,2 9-29-16,8 0 5 15,2 8 35-15,7 5-21 0,7-2-2 16,3 1-13-16,9-1 5 16,7-2 38-16,7-6-39 15,3-7-9-15,0-4 22 16,3-8-22-16,21-1 16 15,-1-7-16-15,6-2 8 16,0-7 32-16,7-3-29 16,3-6 7-16,4-2 24 15,3-3-19-15,7-3 12 16,6-7-21-16,6-1-1 16,4-5 32-16,2-2-46 15,5 0 0-15,3 0 18 16,-2-10-18-16,2-12 1 15,-3 4-1-15,-10-3 1 0,-4 4 10 16,-14 0-11-16,-5 2 0 16,-7 3 3-16,-10 0-3 15,-6 3 5-15,-6 1-5 16,-5 5 0-16,-3 0 26 16,-6 0-26-16,0 3 0 15,0-3-1-15,0-3 1 16,0 0-30-16,0-5-95 15,0-15-161-15,0-5-290 16,0 6-452-16</inkml:trace>
  <inkml:trace contextRef="#ctx0" brushRef="#br0" timeOffset="1027">2148 104 785 0,'0'0'959'0,"0"0"-820"16,0 0-60-16,0 0 65 15,0 0 101-15,0 0-36 16,0 0-131-16,-3-36-8 16,0 36 28-16,-3 0 11 15,-8 0 5-15,-5 5-53 16,-10 16-37-16,-11 12 5 15,-8 9-29-15,-9 10 0 16,-5 1 15-16,3 0-14 16,7-3 17-16,2-9 0 15,11-3-9-15,10-9 36 16,6-7-45-16,6-8 7 16,8-2 16-16,2-9-13 15,7-1-10-15,0-2 0 0,0 0 0 16,0 0 27-16,4 0-25 15,14 0 11-15,10 0 12 16,1 0-16-16,7 0-4 16,7 0-5-16,2 0 0 15,8-8 18-15,-1 2-18 16,4-1-4-16,-4 1 4 16,1 3 0-16,-8 2 0 15,-2 1 0-15,-3-3 0 16,-9 3 10-16,-3 0-10 15,-13-4-7-15,-1 4 7 16,-8 0-11-16,-6-2 11 0,3 2-12 16,-3-2 12-16,0-3-11 15,0-1 11-15,0-2 0 16,0-4 1-16,0-3-1 16,0 0 0-16,0-4-9 15,0 0 9-15,0-5 6 16,0 2-6-16,0 1-1 15,0-4 1-15,0 6 13 16,0-2 17-16,-6 3-10 16,0 3 13-16,-2 4 30 15,2 5-45-15,3 0 19 16,0 6-10-16,0 0-4 16,3 0 10-16,-3 6-33 15,3 24 6-15,0 13 15 16,-5 16-12-16,2 10-10 0,0 5 1 15,-3-1 0-15,3 1 12 16,-8-3-12-16,5-5 0 16,-4-7 17-16,4-6-17 15,-4-9 2-15,3-11-1 16,1-12-1-16,3-4 15 16,0-8-15-16,-2-3 12 15,5-6-1-15,0 3 1 16,0-3-13-16,0 0 1 15,0 0 0-15,0 0-1 16,-3 0-7-16,3 0-47 16,0 0-47-16,0-9-214 15,0-6-593-15</inkml:trace>
  <inkml:trace contextRef="#ctx0" brushRef="#br0" timeOffset="1972">1638 2086 1979 0,'0'0'370'15,"0"0"-286"-15,0 0-57 16,0 0 135-16,0 0-19 15,0 0-94-15,0 0-32 16,203 0 16-16,-140 0 19 16,-6 0-12-16,6 0-19 0,-10 2-19 15,-11 5 25-15,-13-5-26 16,-9 4-1-16,-17 0 17 16,-3-3-11-16,0 0 62 15,-23 0-24-15,-16 0-43 16,-13 0 32-16,-4 0-33 15,-9 0 0-15,2-1 30 16,1-2-29-16,3 4 23 16,7 3 0-16,10-3-3 15,5 5 24-15,8 6-32 16,7 3 11-16,5 2 9 16,6 7-33-16,5 3 10 15,3 2-10-15,3 3 1 16,0-1 16-16,0 3-17 15,0-4 0-15,3-4 23 0,0-2-22 16,5-8 19-16,-5-3-20 16,-3-5 0-16,3-2 28 15,-3-6-22-15,0-3-6 16,0 4 15-16,3-4-7 16,3 0-13-16,5 0 5 15,2 2 0-15,5 1 8 16,10 5-8-16,4 5 0 15,4 4 3-15,7 7 3 16,-1 4-12-16,4 5 1 16,-4 9 5-16,1-4 0 15,-10 4 0-15,-7-5 0 0,-9 3 12 16,-14-4-12-16,-3-2 8 16,-3-3-8-16,-28 0 0 15,-11-4 39-15,-10-7-39 16,-4-2 12-16,-6-7 33 15,-1-2-23-15,6-6 4 16,1-3-20-16,2 0 3 16,9 0 31-16,5 0-40 15,11-6 0-15,10-2 11 16,5 2-11-16,8 0 0 16,6 3-60-16,0-3-45 15,17-4-72-15,57-16-278 16,2 3-326-16,0-4-1265 0</inkml:trace>
  <inkml:trace contextRef="#ctx0" brushRef="#br0" timeOffset="2528">2581 2601 1711 0,'0'0'760'0,"0"0"-640"0,0 0-71 16,0 0 77 0,0 0 99-16,0 0-62 0,-33-152-134 15,40 128-8-15,13 0 37 16,9 3-16-16,7 6 0 15,4 6-23-15,5 9-1 16,1 0 42-16,-1 5-36 16,-5 26-7-16,-8 14 26 15,-13 11-11-15,-14 8 2 16,-5 12-23-16,-27 6 2 16,-28 8 25-16,-15-5-38 15,-7-3 0-15,-2-8 23 16,3-12-23-16,11-12 13 15,16-17-13-15,12-13 12 16,18-11 26-16,13-9-38 0,6 0-7 16,0-3 1-16,16-21 5 15,16-5 0-15,11-3-7 16,4 2 8-16,-2 13 5 16,-5 8 11-16,-2 9-16 15,1 0 59-15,-2 12-5 16,5 8 1-16,1 0-28 15,10-8 12-15,12-12 15 16,13 0-53-16,49-41-1 16,97-97-7-16,-21 9-89 15,-7-16-263-15</inkml:trace>
</inkml:ink>
</file>

<file path=ppt/ink/ink8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9:49:00.542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890 496 1322 0,'0'0'315'15,"0"0"-152"-15,0 0-65 16,0 0 46-16,0 0 49 16,0 0-2-16,-108-121-113 0,85 106-9 15,-6 0 32 1,-1 3-20-16,-2 0 5 0,-8 1-20 15,1 2-12-15,-10 3 46 16,-4 6-79-16,-2 0-11 16,-1 0 20-16,-3 6-16 15,4 16 8-15,5 11-21 16,2 6 25-16,8 8 34 16,4 9-54-16,4 9 10 15,9 7 20-15,6 3-28 16,11 2 17-16,6 1-7 15,0-4-11-15,0-3 38 16,12-6-45-16,11-7 0 16,4-5 9-16,5-11-9 0,2-2 3 15,1-11-3-15,4-2 0 16,7-10 15-16,1-2-14 16,4-9-1-16,6-6 0 15,2 0-26-15,-1-4-20 16,4-17-69-16,27-11-129 15,-14-1-141-15,-10 5-418 0</inkml:trace>
  <inkml:trace contextRef="#ctx0" brushRef="#br0" timeOffset="616">1483 0 1610 0,'0'0'257'15,"0"0"-165"-15,0 0 68 16,0 0 117-16,0 0-75 15,0 0-132-15,0 0-8 16,-27-6 14-16,-5 35-5 16,-13 4 2-16,-9 7-52 15,0 0 37-15,1-6-6 0,10-1-40 16,14-12 18-16,9-6-12 16,10-6-12-16,7-3 29 15,3-4-35-15,0-2 0 16,10 4-1-16,19 1 8 15,8-2-17-15,8 3 10 16,4 0-20-16,1 3 14 16,2-3-49-16,-7 3-57 15,-2-3-39-15,-7-2-43 16,-4 0-38-16,-5-4-49 16,-7 0 82-16,-5 0-24 0,-4-17 52 15,-8-13 117 1,-3-2 54-16,0 0 51 0,0-5 96 15,0 9 2-15,-9 4-14 16,1 7 104-16,2 12-24 16,3 5-70-16,0 5-45 15,3 30-28-15,0 12 26 16,0 13-29-16,0 7-35 16,0 2 4-16,0 3-38 15,-4-1-15-15,-2-4-66 16,-7 25-161-16,3-21-316 15,1-12-275-15</inkml:trace>
  <inkml:trace contextRef="#ctx0" brushRef="#br0" timeOffset="1180">1104 1228 1113 0,'0'0'957'16,"0"0"-814"-16,0 0-59 15,0 0 99-15,0 0-39 16,0 0-61-16,0 0-71 0,80-14 3 15,-40 14 35-15,-7 0-49 16,-10 0 7-16,-9 12 10 16,-11 8-18-16,-3 6 16 15,-3 1-15-15,-20 0 11 16,-8-1 29-16,-1-2-25 16,5-5 9-16,1-4-10 15,7-2-1-15,6-4-14 16,6 3-8-16,7 2 8 15,0 1-1-15,0 6-2 16,10 2 3-16,10 4 0 16,3 2 0-16,3 5-1 0,-6-3-12 15,-1 4 13 1,-7-5 17-16,-4-1-7 16,-8-3-1-16,0-5 6 0,-20 3 24 15,-19-4 16-15,-7 1-28 16,-7-6 15-16,-2-3 12 15,2-6-37-15,2-4 7 16,8 3-23-16,7-5 8 16,10 0-9-16,9 0-81 15,17 0-100-15,0 0-146 16,17 0-455-16</inkml:trace>
  <inkml:trace contextRef="#ctx0" brushRef="#br0" timeOffset="1801">1869 1432 962 0,'0'0'1079'15,"0"0"-877"-15,0 0 7 16,0 0 44-16,0 0-23 15,0 0-87-15,49-163-93 16,-49 153-4-16,0 2 40 16,-9-3-56-16,-11 9-8 0,-3-2 3 15,-3 4-17 1,-1 0-2-16,1 0-6 0,0 12 0 16,3 5 3-16,4 0-3 15,2 6 0-15,3 0-1 16,8 7-1-16,3-1 2 15,3 2-9-15,0 3 9 16,6-5-9-16,22-5-13 16,4-4-41-16,7-10 30 15,4-10-43-15,-1 0 22 16,-2-7-24-16,-9-22 44 16,-6-4 19-16,-7-5 30 15,-7 3-15-15,-8-4 85 16,-3 11-18-16,0 1 25 15,0 8-22-15,0 9-7 0,0 5 28 16,0 5-75-16,0 5-15 16,0 26 15-16,0 13-15 15,0 12 4-15,6 7-5 16,10 1 0-16,4 1 9 16,3-3-9-16,-3-3 0 15,-7-9 18-15,-13-9-17 16,0-6 11-16,-19-5-11 15,-30-4 1-15,-7-2 40 16,-9-9-42-16,2-6-20 16,4-9 19-16,13 0-45 15,24 0-73-15,14-6-361 0,8-9-903 16</inkml:trace>
</inkml:ink>
</file>

<file path=ppt/ink/ink8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9:49:04.431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0 157 1405 0,'0'0'365'0,"0"0"-224"16,0 0 34-16,0 0 79 15,0 0-74-15,0 0-98 16,0 0 0-16,6-23-17 16,13 20 22-16,6-1 16 15,4 1-48-15,7 3 5 16,7 0-23-16,5-1 4 16,11 1 25-16,10-5-56 0,10 3 7 15,9-2 35-15,7-2-35 16,10 1 2-16,3-1-13 15,6 0-6-15,7 3 10 16,1-6-10-16,-2 3 0 16,-2 1 10-16,-4-1-4 15,-4 4-3-15,-13 2-2 16,-5 0-1-16,-3 0 30 16,-4 0-29-16,0-5-1 15,0 3 44-15,-6 0-29 0,-2-8 1 16,-7 4-14-1,-5 3-2-15,-13-3 31 0,-7 3-25 16,-11 3-6-16,-8 0 17 16,-10 0-17-16,4 0-5 15,-3 0 5-15,6 0 0 16,-1-3 32-16,4 3-32 16,0-6 0-16,-2 4 11 15,-5-4-11-15,-6 2-1 16,-7 4-5-16,-6 0-22 15,0 0-40-15,-32 4-266 16,-10 16-504-16,-1-2-801 0</inkml:trace>
</inkml:ink>
</file>

<file path=ppt/ink/ink8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9:49:11.054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664 780 1324 0,'0'0'316'0,"0"0"-247"15,0 0 29-15,0 0 92 16,0 0-27-16,0 0-36 15,0-95-31-15,0 80 14 16,0 1 19-16,-20 2-56 16,-2 3-5-16,-15 2 14 15,-5 7-51-15,-7 0 15 0,-10 7-11 16,-7 26-22-16,1 8 44 16,0 14-48-16,6 13 24 15,2 11 24-15,15 13-15 16,7 7-15-16,8 2 0 15,11 1-14-15,13-7 40 16,3 0-53-16,0-7 1 16,13-10 26-16,17-10-26 15,8-13 5-15,4-8-5 16,9-11-1-16,0-13 18 16,8-8-17-16,-2-9-1 15,2-6 0-15,-1 0-16 16,-5-9-14-16,-5-16-62 15,-2 0-87-15,10-16-65 0,-10 5-306 16,-7 4-180-16</inkml:trace>
  <inkml:trace contextRef="#ctx0" brushRef="#br0" timeOffset="742">1372 21 1505 0,'0'0'277'0,"0"0"-184"15,0 0 42-15,0 0 105 16,0 0-27-16,0 0-103 0,0 0-35 15,0-40 8 1,-26 76-13-16,-10 13-10 0,-7 7 12 16,-10 6-41-16,4-3 26 15,4-7 6-15,8-6-39 16,11-14 4-16,10-9-19 16,7-9-8-16,9-3 27 15,0-9-28-15,0-2 0 16,22 0 2-16,10 0 8 15,11 0-20-15,2 0 7 16,9 0-23-16,-3 0 20 16,2 0-67-16,-7 0-83 15,-7 0-11-15,-10 0-87 16,-6 0-46-16,-6 0 33 16,-10 0-80-16,-7 0 97 0,0-17 125 15,0-10 125-15,0-9 35 16,-13-2 61-16,-4-6 60 15,-3 3 47-15,4 2-28 16,3 6 65-16,3 13-12 16,7 11-10-16,0 9-53 15,3 6-101-15,0 33 38 16,0 17 16-16,0 13-54 16,0 15 11-16,0 1-64 15,0 1-10-15,0-2 1 16,0 3-2-16,0-2-107 15,0 33-232-15,-14-21-493 16,2-15-961-16</inkml:trace>
  <inkml:trace contextRef="#ctx0" brushRef="#br0" timeOffset="1366">1326 1781 1945 0,'0'0'313'0,"0"0"-249"15,0 0-46-15,0 0 87 0,0 0 20 16,0 0-86-16,0 0-25 15,199 19 13-15,-150-17-25 16,-2 0 20-16,-9 0-5 16,-5 3 2-16,-16-5-19 15,-11 1 6-15,-6-1 18 16,0 0 92-16,-14 0-67 16,-18 0 11-16,-10 0-16 15,-7 0 5-15,-4 0 2 16,2 0-39-16,-3 0 30 15,9 0 16-15,2 0-11 16,7 11-10-16,7 3-19 16,9 1 0-16,7 2 1 0,10 7-10 15,3 0-9-15,0 5 0 16,3 1 8-16,19 1-20 16,9 2 12-16,-2-1 0 15,4 4-8-15,-4-3-5 16,0-1 13-16,-2 1-1 15,-7-1-17-15,-5-3 18 16,-4 1 0-16,-11-4 0 16,0-3 47-16,0 7-47 15,-29-3 24-15,-8 5-12 16,-5-2-3-16,-4-4-4 16,4-5-5-16,2-4 0 15,7-5-2-15,10-6-11 0,6-3-23 16,14 1-73-16,3-4-243 15,6 0-423-15,19-4-1234 0</inkml:trace>
  <inkml:trace contextRef="#ctx0" brushRef="#br0" timeOffset="1897">1689 2146 2116 0,'0'0'510'0,"0"0"-458"16,0 0 151-1,0 0 45-15,0 0-111 16,114-150-77-16,-80 132-35 0,2 7-1 16,-4 8 36-16,-2 3-60 15,-1 0 18-15,-6 14 19 16,-6 13-16-16,-5 11-1 15,-8 4-11-15,-4 6 6 16,0 4 22-16,-19 1-29 16,-15-1-4-16,-5 0 26 15,-4-6-22-15,4-6 28 16,4-6-23-16,1-5 13 16,9-8 35-16,8-6-50 0,3-4 4 15,5-4 9 1,6-7-18-16,3 2-6 0,0-2 0 15,0 3 0-15,3 3-3 16,26-4 12-16,7 2-9 16,13-4 10-16,7 0-1 15,6 0-9-15,4 0 3 16,7-6-3-16,-5-3 29 16,-6 0-20-16,-13 3-9 15,-19 3 1-15,-15 3 7 16,-7 0 1-16,-8-2-8 15,0 2-1-15,0-3 0 16,-14 0-19-16,-5-3-58 0,-4-9-113 16,6-2-406-1,0-4-2186-15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5:56:46.760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1212 238 940 0,'0'0'602'0,"0"0"-417"16,0 0-61-16,0 0 128 0,0 0 21 15,0 0-74-15,-9-42-62 16,9 42-68-16,0 27 7 16,0 30 59-16,0 19-43 15,0 24-32-15,-5 20-24 16,-10 14-7-16,-2 0-2 15,-2 4-26-15,2-10 12 16,0-19-1-16,5-17-11 16,2-27-1-16,6-25 0 15,1-14 1-15,3-17-1 16,0-9 1-16,0 0 17 16,0-38-15-16,0-23-3 15,0-22-19-15,0-43-2 0,10-39 4 16,3 3 8-16,-2 17-19 15,-5 15 2-15,0 36 26 16,8-6-39-16,2 3 30 16,10 20 7-16,3 21-6 15,4 14 8-15,4 14 8 16,8 6-7-16,4 7 13 16,7 11-14-16,7 4 0 15,5 0 10-15,6 11-1 16,5 21-4-16,0 7-5 15,-3 8 0-15,-8 3 2 0,-8 6 5 16,-15 0-7 0,-16 3 0-16,-18 3 6 0,-11 6 9 15,-17 3-15-15,-32-2 0 16,-17 0 0-16,-6-11 2 16,-7-8-2-16,2-9 0 15,7-14 1-15,11-11 0 16,13-7-1-16,14-9 0 15,10 0 12-15,11 0-11 16,8 0-1-16,3-9 11 16,0-1-11-16,9 1 0 15,21 3-8-15,10 4 8 16,8 2-5-16,9 0 5 16,8 11-10-16,0 18 10 0,4 13 2 15,-1 8 11 1,-6 9-12-16,-3 9 40 0,-5-2 12 15,-9-1-52-15,-5-4 21 16,-15-15-2-16,-2-7-9 16,-9-16-4-16,-8-4 1 15,-3-10-7-15,0-7 26 16,-3 0-27-16,0-2-1 16,0 0-46-16,0-29-132 15,-9-7-463-15,-8-7-962 0</inkml:trace>
  <inkml:trace contextRef="#ctx0" brushRef="#br0" timeOffset="742">993 90 912 0,'0'0'220'0,"0"0"-81"15,0 0 7-15,0 0 33 0,0 0-54 16,0 0-56-16,0 0 0 16,-47-26-14-16,47 26 3 15,-3 0 16-15,3 0-55 16,-3 2 19-16,0 22 52 15,0 13-13-15,-8 9 25 16,5 16-11-16,-3 14-14 16,-1 16 21-16,1 11-54 15,-5 6 0-15,0 9 28 16,2 5-29-16,-2 1 2 16,-2 4-9-16,4-11-11 15,-2-8 29-15,2-9-46 0,1-11 11 16,2-10 36-1,-2-11-20-15,8-10-7 0,0-10-20 16,3-12-1-16,0-10 23 16,0-9-30-16,0-6 0 15,0-4 23-15,0-4-23 16,-3-3 6-16,3 0-6 16,0-6-62-16,0-17-183 15,0-4-499-15</inkml:trace>
  <inkml:trace contextRef="#ctx0" brushRef="#br0" timeOffset="2402">0 2886 1532 0,'0'0'303'0,"0"0"-195"16,0 0-87-16,0 0 94 15,0 0 40-15,0 0-54 16,0 0-20-16,70 34-32 16,-18-51-9-16,10-17 2 15,6-9-42-15,2-14 0 16,-2-2-29-16,-8-6-25 0,-15 0 48 15,-16 3 0 1,-15 3 6-16,-11 6 2 0,-3 10 10 16,-3 7 29-1,-23 19 26-15,-4 11 52 0,-5 6-23 16,-2 23-65-16,-2 30-7 16,2 18 4-16,5 14-27 15,6 8 6-15,7 5-7 16,8-4 0-16,5 1-6 15,6-12 6-15,0-10 0 16,0-14-1-16,0-18 3 16,0-14-11-16,0-15 9 15,0-12-23-15,0 0 14 16,9-33-1-16,5-11-3 16,3-12 12-16,8 0-16 0,4 2 16 15,8 6-19-15,-1 3 12 16,7 15-4-16,-4 13 12 15,1 15-5-15,-5 2 4 16,-5 19 2-16,-1 20 5 16,-6 8-6-16,-7 3 2 15,-2-2 11-15,-2-2-13 16,-1-8-10-16,-2-5 1 16,1-16-55-16,3-8-6 15,0-9-63-15,4 0-3 16,3-32 71-16,2-12-15 15,-2-3 28-15,-5-3 33 0,-1 6 16 16,-5 11 3-16,-1 10 59 16,-5 10 13-16,0 13 11 15,-3 0-37-15,3 16 16 16,-3 19-2-16,3 5-48 16,5 5-2-16,1-3-10 15,7-4 0-15,10-9 8 16,0-8-8-16,4-13-22 15,2-8-11-15,-4 0-41 16,-3-10 37-16,-8-21 25 16,-11-1 12-16,-6-6 7 15,0 2 4-15,-13 0 21 16,-19 8 38-16,-2 4-36 0,-2 9 33 16,4 7-37-1,9 1-12-15,9 7 12 0,11 0-30 16,3 0 0-16,0 0-2 15,23 7-35-15,11 1-34 16,11 2-13-16,7-5 19 16,10-2-6-16,3-3 29 15,5 0 7-15,-1 0 16 16,-7 0-9-16,-6 0 26 16,-13-3 2-16,-15-2 0 15,-11-1 54-15,-14 2 26 16,-3 2 66-16,0 2 7 15,-23 0-40-15,-7 0-53 16,-5 0-6-16,2 17 7 16,1 9 2-16,1 4-39 0,12 9 1 15,6 1-16-15,6 7-2 16,7-2-8-16,0-4 1 16,7-2-13-16,16-13-23 15,9-12-90-15,8-14 36 16,-1 0-33-16,4-8-28 15,-7-24 92-15,-7-4 19 16,-6 0 37-16,-10 4 3 16,-7 8 28-16,-6 10 70 15,0 9 56-15,0 5-29 16,-3 0-49-16,-6 22-57 16,-1 14-11-16,4 1-8 0,6 7 0 15,0-7-35 1,6-8-76-16,36-13-187 0,1-15-253 15,-4-1-1269-15</inkml:trace>
  <inkml:trace contextRef="#ctx0" brushRef="#br0" timeOffset="2655">1968 2925 1704 0,'0'0'395'15,"0"0"-259"-15,0 0-15 16,0 0 151-16,-170 65-56 0,134-30-84 16,10 9-46-16,9 4-36 15,11-2-5-15,6 2-24 16,0-4-15-16,17-9 0 16,22-11-6-16,7-9-31 15,6-15-28-15,7 0-205 16,6-40-211-16,-12-4-38 15,-21 1-1085-15</inkml:trace>
  <inkml:trace contextRef="#ctx0" brushRef="#br0" timeOffset="2882">1537 2489 1562 0,'0'0'494'0,"0"0"-379"0,0 0-66 16,0 0 74-16,0 0 74 15,0 0-88-15,0 0-65 16,-20 127-33-16,40-110-11 16,3-11-6-16,12-6-40 15,35-14-137-15,-8-22-122 16,-11 3-166-16</inkml:trace>
  <inkml:trace contextRef="#ctx0" brushRef="#br0" timeOffset="3114">1422 3963 98 0,'0'0'2021'15,"0"0"-1724"-15,0 0-247 16,0 0-50-16,0 0-54 16,0 0-255-16,0 0-1505 0</inkml:trace>
  <inkml:trace contextRef="#ctx0" brushRef="#br0" timeOffset="3799">2892 2445 1707 0,'0'0'356'0,"0"0"-221"0,0 0-3 15,0 0 132-15,0 0-64 16,0 0-131-16,0 0-59 15,71-12 15-15,-9 12-25 16,14 0-1-16,9-3-1 16,3 3 3-16,5-4-1 15,-5 4 27-15,-3 0 21 16,-13 0 8-16,-19 0-56 16,-18 0 0-16,-19 4 18 15,-13 17-2-15,-3 8 17 16,-6 9-6-16,-30 12 5 15,-7 11 8-15,-8 10-38 16,-5 9-2-16,-4 6 21 0,3 3-21 16,-3 2 1-16,7-3-1 15,8-3 0-15,5-5 3 16,8-11-3-16,9-14-4 16,7-11 4-16,5-11 1 15,8-10-1-15,0-5-6 16,3-3 6-16,0-7-4 15,0-1 4-15,0 2 0 16,17-7 7-16,9 0 8 16,7-2 24-16,13 0-18 15,8 0 3-15,13 0 4 0,1-2-19 16,4-4-9 0,-7 1 24-16,-9 1-15 0,-10 1-9 15,-20 3-1-15,-7 0-13 16,-8 0 14-16,-8-3-64 15,-3 3-31-15,0-17-40 16,0 1-235-16,0-1-457 0</inkml:trace>
  <inkml:trace contextRef="#ctx0" brushRef="#br0" timeOffset="4103">3906 2482 1748 0,'0'0'386'0,"0"0"-241"15,0 0 124-15,0 0 63 16,0 0-199-16,0 0-84 15,0 0 7-15,-140 218-1 16,93-122 16-16,-1 10-46 16,2-3-8-16,1-1 23 15,5-4-40-15,4-14-15 16,-4-2-119-16,11-24-459 16,-1-20-854-16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6:02:38.858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511 201 2174 0,'0'0'302'15,"0"0"-210"-15,-9 209-73 16,2-122 77-16,3-10 60 0,4-7-83 16,0-14-73-16,0-10-43 15,0-14-58-15,14-11-162 16,-8-12-361-16</inkml:trace>
  <inkml:trace contextRef="#ctx0" brushRef="#br0" timeOffset="181">0 187 2257 0,'0'0'360'0,"0"0"-280"16,0 0-56-16,227-77 19 15,-120 47-3-15,10-3-40 16,47 9 0-16,-28 7-238 15,-29 11-442-15</inkml:trace>
  <inkml:trace contextRef="#ctx0" brushRef="#br0" timeOffset="900">1057 570 2112 0,'0'0'333'16,"0"0"-260"-16,0 150-55 0,0-88 151 15,0 0-40-15,14-13-56 16,15-7-73-16,7-19-7 16,4-14-57-16,2-9-49 15,4-21-35-15,0-22-71 16,-4-16-13-16,-2-10 123 15,-7-2 42-15,-10 4 56 16,-7 4 11-16,-10 17 92 16,-6 19 62-16,0 16 53 15,0 11-11-15,0 8-92 16,0 31-52-16,0 11 20 0,4 9-14 16,15 4-44-1,15-5-13-15,8-11-1 0,10-14-3 16,7-16 3-16,-7-14-68 15,4-3 13-15,-8-18-15 16,0-17-91-16,-6-8 57 16,-7-8 58-16,-2 0 16 15,-7 7 29-15,-6 6-10 16,-6 14 11-16,-5 12 37 16,-6 12 27-16,-3 0 17 15,3 23 26-15,-3 17-35 16,0 2-21-16,4 11-41 15,2-10 2-15,-2-4-9 16,2-13-3-16,-6-9-55 16,0-11-51-16,0-6 38 0,0 0 42 15,0-17-49 1,0-15 11-16,0-10 40 0,0-3-7 16,0-7 3-16,22 2-14 15,12 3 19-15,5 8 23 16,7 13 0-16,-4 14 49 15,-2 12 93-15,-1 8 14 16,-2 28-2-16,-8 8 16 16,-4 10-71-16,-8-1-34 15,-8-5-6-15,-9-2-25 16,0-8-26-16,0-11-8 16,0-12-95-16,0-15-166 0,8 0-403 15,-2-7-645-15</inkml:trace>
  <inkml:trace contextRef="#ctx0" brushRef="#br0" timeOffset="1644">3114 497 1862 0,'0'0'607'15,"0"0"-487"-15,0 0 41 16,0 0 69-16,-187 0-77 0,135 34-74 15,10 14-4-15,11 8-34 16,16-1-16-16,11 1-6 16,4-5-18-16,13-10-1 15,24-15-21-15,8-14-114 16,4-12-47-16,4 0-64 16,-7-32-35-16,-7-10 76 15,-13-5 81-15,-9-4 110 16,-11 8 14-16,-6 2 59 15,0 8 114-15,0 16 57 16,0 10 29-16,-6 7-50 16,3 20-125-16,3 36-32 0,0 18-13 15,0 18-4-15,19 17 23 16,16 12-36-16,8 9 26 16,7 8-24-16,-5-5-24 15,-8-7 15-15,-22-20-15 16,-15-26 0-16,0-24 22 15,-29-24-20-15,-24-20 11 16,-9-12-13-16,-3-8 8 16,-1-37-10-16,7-20 3 15,16-12-1-15,18-11 10 16,22-6-10-16,3-3-19 16,76-39-103-16,-2 28-381 15,5 13-1136-15</inkml:trace>
</inkml:ink>
</file>

<file path=ppt/ink/ink9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9:49:17.132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632 515 1097 0,'0'0'234'0,"0"0"-80"0,0 0 22 16,0 0-12-16,0 0-41 15,0 0-65-15,0 0 61 16,0-84 24-16,0 73-27 16,-3 3 5-16,-3 2-64 15,-8 0-6-15,-2 0 29 16,-10 0-61-16,-3 3-4 15,-11-1 20-15,-2 4-26 16,-4 0 13-16,-4 0-21 16,-1 4 15-16,1 13 38 15,4 12-45-15,3 5-1 0,1 12 42 16,5 12-11 0,6 9 3-16,5 6-22 0,6 10 6 15,9 2 37-15,8 1-52 16,3 0 8-16,0-4 17 15,11-7-22-15,15-7 5 16,3-8-19-16,7-13 0 16,7-10 21-16,2-6-19 15,8-14-2-15,2-11 10 16,4-6-10-16,0 0-46 16,1-2-95-16,11-31-115 15,-15 10-203-15,-13-7-372 0</inkml:trace>
  <inkml:trace contextRef="#ctx0" brushRef="#br0" timeOffset="386">852 508 1815 0,'0'0'255'0,"0"0"-199"16,0 0 97-16,0 0 56 0,0 0-87 16,0 0-59-16,199-188-17 15,-162 135 42-15,-5-6-7 16,-10 0-19-16,-5 6 30 15,-9 7-49-15,-5 10 39 16,-3 15-4-16,0 15-39 16,0 6-1-16,0 27-38 15,0 32 0-15,0 20 28 16,0 16-28-16,0 5 0 16,0-4-9-16,0 3-100 15,-3 18-204-15,-5-20-429 16,-1-20-1306-16</inkml:trace>
  <inkml:trace contextRef="#ctx0" brushRef="#br0" timeOffset="970">748 1693 1677 0,'0'0'238'16,"0"0"-180"-16,0 0 48 15,0 0 92-15,0 0-68 16,0 0-113-16,0 0 14 15,34-28 21-15,0 9-34 16,-2-6-18-16,7 4 2 0,-5-6 20 16,-2 2 39-16,-5 4-13 15,-12 2 40-15,-4 4 25 16,-5 9-7-16,-6 6-9 16,0 0-41-16,0 12-28 15,0 24 22-15,0 14-28 16,-6 5 8-16,-8 8-16 15,5-4-8-15,-2-7-3 16,5-2-3-16,3-8-27 16,0-5-26-16,3-4-221 15,0-7-189-15,0-4-155 16,0-14-1133-16</inkml:trace>
  <inkml:trace contextRef="#ctx0" brushRef="#br0" timeOffset="1383">1150 1693 1450 0,'0'0'285'0,"0"0"-167"16,0 0 65-16,0 0 28 16,0 0 17-16,182-18-97 15,-151 21-50-15,-12 10-1 16,-10-1-26-16,-5-1-14 15,-4-2 48-15,0 0-40 16,0-3 4-16,-4 3-16 16,-2-7-36-16,0 5 12 15,3-1-12-15,3 2 0 0,0 1-8 16,0 6 8-16,0 5-15 16,12 4 0-16,11 2-19 15,0 4 28-15,4-1-12 16,-4 0 18-16,-3 1-1 15,-8-6 1-15,-9-5 0 16,-3 0 6-16,0-4 2 16,-26-1 17-16,-13 1-16 15,-4-4-3-15,1 2 10 16,-1-7-16-16,7-4-1 16,7 2-1-16,9-4-101 15,17 0-127-15,3 0-386 0,0-12-763 16</inkml:trace>
  <inkml:trace contextRef="#ctx0" brushRef="#br0" timeOffset="1857">2473 729 1480 0,'0'0'278'0,"0"0"-126"16,0 0 50-16,0 0 39 15,0 0-63-15,0 0-87 16,0 0 7-16,-93-147 14 16,54 147-22-16,-7 0 3 15,-6 13-58-15,-4 22 24 16,0 18-14-16,1 14 0 16,7 16 10-16,8 12-20 15,10 5-5-15,10 0 19 16,14-6-48-16,6-6 18 15,0-14-19-15,23-15 7 0,16-12-7 16,4-15-8-16,6-10 7 16,4-14-16-16,-2-8-62 15,2 0-23-15,-1-7-106 16,4-28-52-16,-13 4-286 16,-10-5-154-16</inkml:trace>
  <inkml:trace contextRef="#ctx0" brushRef="#br0" timeOffset="2397">2660 230 1766 0,'0'0'325'0,"0"0"-245"16,0 0 1-16,0 0 152 16,0 0-83-16,0 0-79 15,0 0-45-15,136-130 1 16,-96 130 52-16,-7 0-63 16,-4 17 26-16,-12 10 19 15,-11-2-29-15,-6 6 8 16,0-5-9-16,0 1-4 0,-20-7 29 15,0-3-55-15,1-2 12 16,6 0 0-16,3-6 4 16,7-3-15-16,0 3-2 15,3-4 0-15,0 7 5 16,3-1-5-16,16 5 0 16,7 2-11-16,0 1 3 15,5 2 7-15,-6 4 1 16,-2 2 0-16,-3 0-7 15,-6 1 7-15,-8-1 0 16,-6-6 1-16,0-1 8 16,-6-3 3-16,-25-1 8 15,-4-6 10-15,-7 0 37 16,-1-4-61-16,7-3 28 16,-1 0-3-16,11-3-30 0,4 3-2 15,8 0-44-15,5 17-78 16,1-3-328-16,2 4-529 0</inkml:trace>
  <inkml:trace contextRef="#ctx0" brushRef="#br0" timeOffset="3885">2783 2501 1024 0,'0'0'171'16,"0"0"-93"-16,0 0 77 15,0 0 20-15,0 0-66 16,0 0-78-16,0 0 10 16,141-56 3-16,-121 49-43 15,-7 3 22-15,-4-2-14 16,2 3-7-16,-5 3 8 16,-3 0-10-16,3 0-7 15,8 0-2-15,-4 0-219 0,0-4-839 0</inkml:trace>
</inkml:ink>
</file>

<file path=ppt/ink/ink9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9:49:31.557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50 50 1476 0,'0'0'311'0,"0"0"-199"15,0 0 63-15,0 0 68 16,0 0-22-16,0 0-114 0,-49-50-52 15,49 50 26 1,0 0-8-16,0 0-37 0,0 0 1 16,0 0-31-16,0 0 2 15,0 0-8-15,9 0-3 16,11 0 3-16,6 0 0 16,0 0 0-16,7 6 0 15,-4 0 1-15,1 5-1 16,-7-1 0-16,-3 1-17 15,-6 4 16-15,-8 1-7 16,-6 1 8-16,0 0 2 16,0 4-2-16,-14-3 0 15,-9 1 14-15,0-4-13 0,4-2-1 16,-1-1 0 0,3-6 0-16,8 0 18 0,-1-3-12 15,7-3-6-15,-1 0 27 16,4 0-26-16,0 0 6 15,0 0-7-15,0 6-20 16,0 0 7-16,7 5 7 16,9 6 6-16,1 1-11 15,0 7 10-15,2-3 1 16,1 2 0-16,0-1 1 16,-5 3-6-16,-4-1 5 15,-5-2-6-15,-6-2-3 16,0-4 7-16,0-1 1 15,0-5 2-15,-20-3-1 0,0 1 50 16,-2-5-38-16,-4-1 13 16,3-3 20-16,0 0-26 15,0 0 19-15,4 0-29 16,-1 0 1-16,6 0 7 16,2 0-17-16,1 0 0 15,5 0-11-15,3 0-29 16,3 0-53-16,0 0-58 15,0 3-64-15,0 8-123 16,12-1-132-16,5-8-1139 0</inkml:trace>
  <inkml:trace contextRef="#ctx0" brushRef="#br0" timeOffset="689">698 204 1305 0,'0'0'356'0,"0"0"-238"15,0 0-15-15,0 0 62 0,0 0 38 16,0 0-41 0,0 0-70-16,0-118-10 0,-13 112-14 15,1 1-10-15,-8 1 2 16,0 2-41-16,-7 2 14 16,1 0-1-16,-3 0-17 15,-1 2 0-15,-2 13 5 16,1 5 39-16,9 2 4 15,-1 1-45-15,11 4 5 16,1-4-22-16,11 1-1 16,0 0 5-16,0-7-5 15,17 0-36-15,6-5 0 0,5-2-58 16,6-7 27-16,-5-3-5 16,1 0 32-16,-4 0 29 15,-3-19-17-15,-4 2 28 16,-5-2 10-16,-5 2-1 15,2 3 20-15,-8-1 7 16,-3 6 41-16,3 4 23 16,-3 0-35-16,0 5-7 15,0 0-23-15,0 0-34 16,0 7-1-16,6 17 20 16,-3 6-14-16,5-1 24 15,-5 7-29-15,-3-5 11 16,0 3 3-16,0-6-13 15,0-2 23-15,-6-4-10 16,-19-2 0-16,-1-5 37 0,-5-3-51 16,0-4 13-16,2-1-4 15,4-5-10-15,0 0-22 16,10 3-61-16,-2 14-152 16,4-1-375-16,7 3-431 0</inkml:trace>
</inkml:ink>
</file>

<file path=ppt/ink/ink9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9:49:36.052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519 521 967 0,'0'0'402'16,"0"0"-126"-16,0 0-117 15,0 0-61-15,0 0 60 0,-170-68-40 16,130 68-19-16,-2 0 21 16,-1 3-10-16,1 21-10 15,-1 8-26-15,4 4 5 16,7 10 30-16,1 7-46 15,12 1-3-15,6 3 11 16,10 1-29-16,3 1-9 16,0-3-15-16,10-3-1 15,15-9 23-15,6-3-32 16,4-11-8-16,1-3 16 16,7-8-16-16,-1-3 0 15,4-8-8-15,4-4-4 16,1-4 11-16,-2 0-79 0,4 0-129 15,9-19 30-15,-13 6-310 16,-9-2-101-16</inkml:trace>
  <inkml:trace contextRef="#ctx0" brushRef="#br0" timeOffset="752">839 85 1234 0,'0'0'496'0,"0"0"-375"0,0 0-17 16,0 0 100-16,0 0-81 16,0 0-54-16,0 0-54 15,-6-79 0-15,40 76-5 16,0 3-9-16,3 0-1 15,2 3 29-15,-5 15-28 16,-8 1 10-16,-10 9 11 16,-10 1-21-16,-6 2 27 15,0 3 3-15,-30-3-18 16,-5 0 27-16,-7-5-34 0,-4-2 29 16,4-6 6-16,2-6-30 15,10-6 45-15,10-4-27 16,8-2-11-16,4 0 50 15,5 0-50-15,3 0 11 16,0 0-29-16,0 0-24 16,14 0 16-16,12 0-2 15,2 7 10-15,6 6-8 16,-1 3 8-16,-1-2 0 16,2 4 1-16,-3-3 8 15,0-3-18-15,-8-1 7 16,-1-2 2-16,-5-3-9 15,3 3-76-15,0-1-137 16,-2-1-250-16,-1-4-775 0</inkml:trace>
  <inkml:trace contextRef="#ctx0" brushRef="#br0" timeOffset="1325">677 1435 1189 0,'0'0'243'0,"0"0"-105"16,0 0 27-16,0 0-20 0,0 0-68 16,0 0-4-16,0 0-6 15,91-38 24-15,-68 17 14 16,-4 2-4-16,-2 4 7 16,-8 2-13-16,-1 4-1 15,-5 6 6-15,0 3-46 16,-3 0-1-16,0 0-18 15,0 9-22-15,0 18 23 16,0 2-15-16,0 7-12 16,-3-1 5-16,-5-3-14 15,5-3 0-15,3-5 0 16,0-4-18-16,0 1-67 16,0 2-106-16,0-2-174 0,0-4-256 15</inkml:trace>
  <inkml:trace contextRef="#ctx0" brushRef="#br0" timeOffset="1810">1062 1397 1224 0,'0'0'579'15,"0"0"-459"-15,0 0 27 16,0 0 22-16,0 0-33 0,0 0-73 16,0 0-20-1,168-44-18-15,-155 44 2 0,-4 4 7 16,-9 7-24-16,0 0 35 16,0 4 22-16,-6-4-37 15,-10 2-6-15,-4-3-3 16,3-1-1-16,8-2 4 15,-2-1-22-15,8-1 5 16,3 1-7-16,0 6-21 16,0 0 20-16,0 5-32 15,0 4 7-15,6 1 19 16,14 4-33-16,0 0 40 16,3-3-6-16,1 1 12 15,-6-7 1-15,-7 1-7 0,-8-9 0 16,-3-1 23-16,0 1-17 15,-20-2 55-15,-12 1-16 16,-7 2-18-16,-4-4 3 16,7 0-10-16,-1-6-14 15,11 2-6-15,7-2-4 16,16 0-90-16,3 0-140 16,0 0-443-16</inkml:trace>
  <inkml:trace contextRef="#ctx0" brushRef="#br0" timeOffset="2337">2094 594 1315 0,'0'0'488'0,"0"0"-384"15,0 0 12-15,0 0 87 16,0 0 4-16,0 0-97 16,-190-69-27-16,153 69 31 15,5 20 14-15,-1 23-74 16,1 9 19-16,2 12-7 15,7 10-23-15,3 2-1 16,11-1-28-16,9-10 7 16,0-7 7-16,0-11-22 15,20-12-6-15,9-11 0 16,7-9-12-16,4-9-58 0,5-6-102 16,1 0-73-16,16-15-130 15,-13-12-150-15,-10 0-1215 0</inkml:trace>
  <inkml:trace contextRef="#ctx0" brushRef="#br0" timeOffset="2663">2170 91 1624 0,'0'0'286'0,"0"0"-186"0,0 0 7 16,0 0 95-16,0 0-43 15,0 0-89-15,167-67-17 16,-135 82-13-16,-7 11 17 16,-11 9 9-16,-14 7-32 15,0 4 8-15,-9 2 6 16,-24 2-13-16,-1-3-17 15,5-9-10-15,9-5-7 16,14-7-1-16,6-4-35 16,10-5-59-16,46 3-95 15,-8-3-279-15,2-2-102 0</inkml:trace>
  <inkml:trace contextRef="#ctx0" brushRef="#br0" timeOffset="3215">2176 1290 1568 0,'0'0'497'0,"0"0"-379"16,0 0 34-16,0 0 29 15,0 0-103-15,0 0-35 16,0 0-30-16,68 0-5 16,-38 0 6-16,-7 9-13 15,-8 6-1-15,-4 0 38 16,-11 2-30-16,0 0 17 15,-6 5 17-15,-17 2-35 16,-7-5 19-16,4 3-11 16,3-8-9-16,6 2 9 15,4-5-14-15,10-2-1 16,3-1 0-16,0 1-27 0,0 6 8 16,0 0-2-16,16 5 3 15,4 4 6-15,3 5 8 16,0-2 4-16,-4 3 56 15,1-6-32-15,-11-5 0 16,-9-1-10-16,0-3 9 16,-6 2 63-16,-23-2-67 15,-10 3-2-15,-4-6 2 16,4-3-13-16,6-2-12 16,10-7-4-16,11 0-76 15,12 0-54-15,0 0-408 16,12 0-289-16</inkml:trace>
  <inkml:trace contextRef="#ctx0" brushRef="#br0" timeOffset="3656">2725 1400 1722 0,'0'0'602'0,"0"0"-404"15,0 0 70-15,0 0-50 16,0 0-104-16,0 0-33 16,0 0-69-16,-156-50 10 15,136 53-2-15,7 12-20 16,10 2 0-16,3 1-27 16,0-1-21-16,9-2-3 15,21-6-83-15,2-9-2 0,1 0 30 16,4 0-2-16,-8 0 40 15,-10-7 29-15,-2 1 39 16,-8 3 31-16,-6 3 4 16,2 0 24-16,-5 0 13 15,0 19 5-15,0 7 7 16,0 7-36-16,0 2-12 16,0-3 21-16,0-3-37 15,0-1 4-15,-20-5 27 16,-7-3-18-16,-5-1 3 15,-5-2-1-15,1-6-29 16,4-1-6-16,2-2-6 0,7 4-74 16,-9 8-216-16,9 1-459 15,3 0-1235-15</inkml:trace>
  <inkml:trace contextRef="#ctx0" brushRef="#br0" timeOffset="4431">397 2170 1603 0,'0'0'333'15,"0"0"-167"-15,0 0 1 16,0 0 71-16,0 0-83 0,0 0-71 15,0 0-4 1,138-13 7-16,-59 13-8 0,16 0 6 16,15 0-47-16,38 2 14 15,46 4 1-15,42 0-26 16,16 5 19-16,-11-2-37 16,-18 4-9-16,-24-5 21 15,-1-2-19-15,-34-2-2 16,-34-2 8-16,-31-2-2 15,-24 0-4-15,-3 0-2 16,-11 0 0-16,-8 0-12 16,-27 0-33-16,-23 0 0 0,-3 0-12 15,-9 0-157 1,-56 0-111-16,3 4-315 0,-1 7-991 0</inkml:trace>
</inkml:ink>
</file>

<file path=ppt/ink/ink9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9:49:40.993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548 663 1655 0,'0'0'237'0,"0"0"-146"16,0 0 48-16,0 0 135 15,0 0-50-15,0 0-121 16,-206-73-41-16,147 110 39 0,-7 20 5 16,4 20-23-16,7 18-12 15,10 7-22-15,11 7 8 16,18-3-24-16,13-8-1 15,3-10 17-15,10-17-48 16,22-17 6-16,11-12 6 16,2-19-13-16,11-14-1 15,4-9-35-15,2-2-50 16,0-28-57-16,16-25-190 16,-13 8-235-16,-15 0-239 0</inkml:trace>
  <inkml:trace contextRef="#ctx0" brushRef="#br0" timeOffset="495">942 0 1982 0,'0'0'470'0,"0"0"-415"16,0 0 64-16,0 0 103 16,0 0-71-16,0 0-106 15,-201 139-5-15,150-103 29 0,0-1-34 16,20-12-4 0,11-4-20-16,9 0 5 0,11-4-10 15,0-3-4-15,14 3-2 16,15 0 7-16,13-1-7 15,5-2-21-15,5-1-42 16,-2-5-7-16,-7 3-63 16,-9-7-79-16,0 5-4 15,-11-3-59-15,-7-4 0 16,-7 0 1-16,-5-6-59 16,-4-20 54-16,0-11 157 15,0-4 122-15,0 0 149 16,-7 3 103-16,-6 4 29 15,4 11-46-15,3 9 94 16,-2 14-40-16,5 0-122 0,3 18-80 16,0 25 44-16,0 15-61 15,0 12-68-15,0 6-2 16,0 38-86-16,6-19-167 16,-1-6-471-16</inkml:trace>
  <inkml:trace contextRef="#ctx0" brushRef="#br0" timeOffset="1112">709 1565 1445 0,'0'0'389'16,"0"0"-304"-16,0 0-10 15,0 0 195-15,0 0-50 16,0 0-92-16,187-16-75 15,-152 14 32-15,-8-4 15 16,-8 3-40-16,-6 1-20 16,-10 2 20-16,-3-4-14 0,0 2 46 15,0-2-28-15,-19-1-37 16,-10 2 2-16,-8 3-22 16,-2 0-7-16,-7 0 23 15,1 0-11-15,2 12 4 16,4 5-1-16,10 1-3 15,6 2 7-15,9 1-19 16,8 6 0-16,6-1 15 16,0 7-15-16,0-1 0 15,12 2-10-15,8 0 10 16,6 0 8-16,1-1-8 16,-1 1-5-16,3-5-2 15,-2-6 13-15,-7 1-15 0,-5-6 9 16,-4-1 0-16,-11 1 10 15,0 2-10-15,-3 1 0 16,-31 3-2-16,-2 2-23 16,-7 0-18-16,1-2-62 15,2-1-123-15,9 4-78 16,11-10-227-16,6-4-30 0</inkml:trace>
  <inkml:trace contextRef="#ctx0" brushRef="#br0" timeOffset="1412">1030 1874 1373 0,'0'0'654'0,"0"0"-447"16,0 0 58-16,0 0 82 15,0 0-130-15,190-61-100 16,-154 61-30-16,-7 23-22 15,-9 15-21-15,-17 6-19 16,-3 7 1-16,-13 5-5 16,-26 2-21-16,-4-5 2 15,1-5 16-15,9-13-17 16,13-9-1-16,8-14 11 16,12-6-5-16,0-6-6 15,22 0-18-15,33-3 1 16,80-38-89-16,-15 2-474 0,2 1-567 15</inkml:trace>
</inkml:ink>
</file>

<file path=ppt/ink/ink9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9:49:43.953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19 819 0,'0'0'1133'0,"0"0"-919"16,0 0-93-16,0 0-36 0,0 0-85 16,206-19-291-16,-143 19-995 15</inkml:trace>
</inkml:ink>
</file>

<file path=ppt/ink/ink9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9:49:44.090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0 1523 0,'0'0'1475'16,"0"0"-1207"-16,0 0-135 15,0 0-133-15,0 0-223 0</inkml:trace>
</inkml:ink>
</file>

<file path=ppt/ink/ink9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9:49:43.160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0 132 1069 0,'0'0'951'15,"0"0"-750"-15,0 0-102 16,0 0 100-16,0 0-13 16,0 0-89-16,0 0-97 15,20-17 0-15,-3 17-69 0,11 0-167 16,0 0-252-1,-2 0-1351-15</inkml:trace>
  <inkml:trace contextRef="#ctx0" brushRef="#br0" timeOffset="228">688 71 1898 0,'0'0'316'16,"0"0"-248"-16,0 0 0 0,0 0-43 16,0 0-25-16,0 0-237 15,0 0-15-15,111-26-314 0</inkml:trace>
  <inkml:trace contextRef="#ctx0" brushRef="#br0" timeOffset="432">1221 48 1549 0,'0'0'319'0,"0"0"-203"16,0 0-40-16,0 0 15 16,0 0-91-16,0 0-107 15,0 0-279-15,122-36-1214 0</inkml:trace>
  <inkml:trace contextRef="#ctx0" brushRef="#br0" timeOffset="605">1782 0 1558 0,'0'0'327'0,"0"0"-201"16,0 0 8-16,0 0-22 0,0 0-112 15,0 0-174-15,0 0-380 16</inkml:trace>
</inkml:ink>
</file>

<file path=ppt/ink/ink9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9:50:25.553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0 837 2158 0,'0'0'182'16,"0"0"-181"-16,0 0-1 0,193-46 67 16,-114 6-3-1,3-2-30-15,3-12-33 0,0-5-2 16,-14-6-13 0,-12 0-1-16,-16-6 6 0,-16-2 13 15,-18-1-4-15,-9-1 42 16,0 7 1-16,-9 13 15 15,-15 20 34-15,-5 20 37 16,-4 15 19-16,-5 22-120 16,-10 43-14-16,6 25 9 15,4 25-6-15,5 12 26 16,13-1-23-16,14-2 2 16,6-11 11-16,0-16-21 15,29-12-6-15,7-15-6 16,10-16-3-16,10-23-48 15,6-18-160-15,38-17-59 16,-10-25-316-16,-19-9-696 0</inkml:trace>
  <inkml:trace contextRef="#ctx0" brushRef="#br0" timeOffset="743">1313 596 2009 0,'0'0'536'16,"0"0"-478"-16,0 0 94 16,0 0 126-16,-223 50-94 0,161-12-82 15,10 6-71-15,13 4-16 16,11 2 11-16,19-3-26 16,9-4-6-16,0-7 0 15,32-9-96-15,12-10-45 16,8-17-77-16,4 0 21 15,-4-17 69-15,-4-19 33 16,-5-8 41-16,-7-4 47 16,-10 0 13-16,-9 12 18 15,-7 9 52-15,-7 15 69 16,-3 12 42-16,0 0-74 16,0 27-38-16,6 11 21 15,5 6-57-15,4 6-17 0,13-4-15 16,4-6-1-1,4-11 12-15,-4-11-12 0,4-12-15 16,-5-6-26 0,-2-9-14-16,-1-23 43 0,3-13-16 15,-5-2-6-15,-4-3 33 16,1 6-11-16,-6 8 6 16,-3 16-5-16,-8 11 8 15,-6 9-7-15,0 9 10 16,0 26 22-16,0 7 46 15,0 5-62-15,-11 0 9 16,-1-6 12-16,-2-11-26 16,5-8 6-16,1-9-7 15,5-10 0-15,3-3 43 16,0 0-43-16,0-27-8 0,0-5-11 16,8-7-32-1,18-1 9-15,6-5 12 0,7 4 8 16,7-1 11-16,1 9 2 15,-2 13-4-15,-2 12 12 16,-1 8 2-16,-5 7 20 16,-5 24 70-16,1 11-10 15,-4 2 19-15,-3 4-50 16,-3 0 19-16,-4-3-1 16,-5-8-47-16,-5-4-10 15,-1-12-11-15,-8-6 0 16,0-6-8-16,0-9-126 0,0 0-143 15,0-24-431 1,-11-2-1241-16</inkml:trace>
  <inkml:trace contextRef="#ctx0" brushRef="#br0" timeOffset="1030">1073 413 1684 0,'0'0'241'0,"0"0"-225"0,0 0 33 16,0 0 162-16,0 0-38 15,184-104-48-15,-138 91-42 16,-7 3 39-16,-5 1-7 15,-9 7-89-15,-2 2-9 16,-3 0-17-16,0 0-71 16,15-4-142-16,-5-4-337 15,-1-4-670-15</inkml:trace>
  <inkml:trace contextRef="#ctx0" brushRef="#br0" timeOffset="1156">1722 65 1950 0,'0'0'355'16,"0"0"-272"-16,0 0-21 0,0 0 21 16,258 53-83-16,-159-26-373 15,-11-2-1642-15</inkml:trace>
</inkml:ink>
</file>

<file path=ppt/ink/ink9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9:50:24.878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519 0 1365 0,'0'0'390'0,"0"0"-239"16,0 0-63-16,0 0 147 15,0 0 51-15,0 0-137 16,0 0-87-16,-100 112-12 16,44-29-25-16,-10 12 3 15,-10 4 4-15,8-8 27 0,9-11 31 16,13-20-63-16,17-17 6 15,13-17 10-15,13-15-41 16,3-5 15-16,3-6-17 16,29 0 0-16,18 0 19 15,12 0-18-15,6 0-1 16,11-8 0-16,-1 4-75 16,23-1-193-16,-22 5-301 15,-16 0-153-15</inkml:trace>
  <inkml:trace contextRef="#ctx0" brushRef="#br0" timeOffset="230">481 285 1984 0,'0'0'259'16,"0"0"-172"-16,-4 184 103 15,4-82 23-15,-4 8 12 16,-2 2-117-16,3-5-57 16,3-11-19-16,0-11-32 15,0-11-1-15,9-12-144 16,14-19-215-16,5-16-660 0</inkml:trace>
</inkml:ink>
</file>

<file path=ppt/ink/ink9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9:50:34.459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68 2564 0,'0'0'349'0,"0"0"-277"15,0 0 34-15,170-9 84 16,-88-6-105-16,12 4-44 15,11-1 0-15,3 3-40 16,-7 3 27-16,-13 3-28 16,-18 0-68-16,-27 3-219 15,-26 0-692-15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6:02:42.820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258 357 1475 0,'0'0'282'0,"0"0"-163"16,0 0 19-16,0 0 70 16,-12 218-21-16,12-136-56 15,0 7-27-15,0 3-12 16,0 1 1-16,0 5 13 16,0-2-52-16,-3-8-27 15,-5-6 0-15,2-13-20 16,0-13-7-16,-1-11-1 15,4-12 0-15,0-13-52 16,3-11-164-16,0-9-116 16,0-27-232-16,0-8-1230 0</inkml:trace>
  <inkml:trace contextRef="#ctx0" brushRef="#br0" timeOffset="427">0 588 1440 0,'0'0'291'15,"0"0"-162"-15,0 0 7 16,0 0 116-16,0 0-42 16,0 0-66-16,3-166-46 15,20 127-38-15,7 4 7 0,2 1 11 16,5 4-42-1,5 6 21-15,7 6-47 0,4 6 4 16,2 4 19 0,4 5-32-16,3 3-1 0,6 0 1 15,-1 6-1-15,-5 18 18 16,-7 8-18-16,-12 5 0 16,-13 15 1-16,-18 0 7 15,-12 10-8-15,-9 0 0 16,-33-3 0-16,-18 0-3 15,-2-9 3-15,-9-6 0 16,1-9 2-16,-2-5-2 16,4-7-11-16,6-8-13 15,9-7 10-15,13-4 6 16,14-4-8-16,20 0-79 0,12-6-70 16,31-21-218-1,5 4-167-15</inkml:trace>
  <inkml:trace contextRef="#ctx0" brushRef="#br0" timeOffset="795">1441 180 209 0,'0'0'1436'0,"0"0"-1202"15,0 0-155-15,0 0 41 16,0 0 72-16,0 0-65 16,0 0-45-16,-164 186 20 15,128-95 11-15,-1 15 23 16,5 5-31-16,10 11-38 15,5 3-4-15,11 1-47 16,6 0-2-16,0-4-8 16,0-14-5-16,15-11 6 15,8-17-7-15,10-12 0 16,4-19-27-16,34-24-211 0,-9-17-220 16,1-8-140-16</inkml:trace>
  <inkml:trace contextRef="#ctx0" brushRef="#br0" timeOffset="1135">2056 289 1776 0,'0'0'501'16,"0"0"-337"-16,0 0-87 0,0 0 60 16,0 0 42-16,0 0-31 15,46 192-42-15,-7-95-74 16,7 12 5-16,3 4 23 16,1-2-36-16,-5-2 0 15,1-11-10-15,-7-16-4 16,-2-13 19-16,-11-20-29 15,-10-14-12-15,-4-11-12 16,-4-12-96-16,-8-10-126 16,0-4-76-16,0-25-287 15,0-3-1271-15</inkml:trace>
  <inkml:trace contextRef="#ctx0" brushRef="#br0" timeOffset="1405">1876 1219 1392 0,'0'0'625'0,"0"0"-526"16,0 0-38-16,0 0 147 15,0 0-6-15,82-207-95 16,-14 125-92-16,14-8-15 15,11 0 14-15,-2 2-13 0,-3 4 5 16,-12 15-6-16,-11 14 0 16,-19 14-10-16,-13 15-117 15,-21 19-105-15,-4 7-274 16,-8 0-1221-16</inkml:trace>
  <inkml:trace contextRef="#ctx0" brushRef="#br0" timeOffset="1689">3034 890 1780 0,'0'0'497'16,"0"0"-432"-16,0 0 30 15,0 0 153-15,0 0-39 16,0 0-121-16,230 4-37 16,-145-4-3-16,7 0 21 15,-4 0-8-15,-5 5-53 16,-12 4-8-16,-18 0-6 16,-13 0-126-16,-18-1-245 15,-16-4-405-15</inkml:trace>
  <inkml:trace contextRef="#ctx0" brushRef="#br0" timeOffset="1926">3124 1188 1850 0,'0'0'530'0,"0"0"-428"15,0 0-56-15,0 0 178 16,0 0 12-16,0 0-130 16,0 0-45-16,167 36-7 15,-99-30-43-15,1-4-11 16,7-2-14-16,15 0-192 16,-20-2-418-16,-9-13-1432 0</inkml:trace>
  <inkml:trace contextRef="#ctx0" brushRef="#br0" timeOffset="2306">4360 973 1877 0,'0'0'388'0,"0"0"-278"15,0 0-95-15,0 0 152 16,0 0-6-16,122-156-105 16,-86 103-25-16,-4-6-24 0,-2-9 20 15,-4-2 15-15,-3-7-29 16,0 3-5-16,-6 12-7 16,-4 18 28-16,-7 21 56 15,0 20-37-15,-6 6-3 16,0 47 30-16,0 26-20 15,0 21-14-15,0 13-11 16,0-1-12-16,3-9 25 16,8-6-43-16,6-9 7 15,2-12-8-15,7-11 1 16,0-14-47-16,0-20-84 16,1-23-204-16,-7-5-272 15,-11 0-182-15</inkml:trace>
  <inkml:trace contextRef="#ctx0" brushRef="#br0" timeOffset="2668">4960 0 1888 0,'0'0'511'16,"0"0"-467"-16,0 0 48 15,0 0 129-15,0 0 1 0,0 0-110 16,173 195-61-16,-107-115 38 16,3 11-8-16,0 5-16 15,-4 9-14-15,-13 1-34 16,-10 2 10-16,-17 5-3 15,-22-2-18-15,-3-2 13 16,-23-10-18-16,-24-15-1 16,-2-13 0-16,-3-15-43 15,10-15-52-15,2-14-66 16,13-21-152-16,12-6-352 16,4 0-595-16</inkml:trace>
  <inkml:trace contextRef="#ctx0" brushRef="#br0" timeOffset="2999">6420 1060 2138 0,'0'0'486'16,"0"0"-408"-16,0 0 125 15,0 0-15-15,0 0-60 16,174 0-94-16,-111 0-11 15,2 0-23-15,-3 0-15 16,0 0-147-16,-16 0-421 16,-23 0-666-16</inkml:trace>
  <inkml:trace contextRef="#ctx0" brushRef="#br0" timeOffset="3185">6328 1436 2369 0,'0'0'679'0,"0"0"-623"15,0 0 28-15,0 0 88 16,0 0-103-16,0 0-41 16,236 32-28-16,-137-47-173 15,-11-5-517-15</inkml:trace>
</inkml:ink>
</file>

<file path=ppt/ink/ink9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9:50:20.944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4475 262 1685 0,'0'0'293'16,"0"0"-152"-16,0 0-38 15,0 0 75-15,0 0-15 16,0 0-62-16,0 0-47 16,-22 195 26-16,22-103-9 15,0 5-24-15,3-3 0 0,-3-8-28 16,0-6-4-1,0-13-4-15,0-11-4 0,0-12-14 16,0-17-65-16,0-10-225 16,6-17-444-16</inkml:trace>
  <inkml:trace contextRef="#ctx0" brushRef="#br0" timeOffset="240">3886 294 2074 0,'0'0'239'0,"0"0"-128"16,0 0-89-16,0 0 58 15,0 0 50-15,0 0 7 16,225-50-59-16,-113 33-77 15,19 0-1-15,72-13-27 16,-32 5-271-16,-21 7-488 0</inkml:trace>
  <inkml:trace contextRef="#ctx0" brushRef="#br0" timeOffset="961">5130 542 1921 0,'0'0'315'0,"0"0"-241"16,0 0 12-16,-14 163 119 16,14-98-38-16,0 6-111 15,0-2-23-15,0-4-3 16,14-3-21-16,3-12-2 15,5-9-7-15,4-17-7 16,3-15-15-16,8-9-62 16,2-6 20-16,4-36-15 15,-4-10-45-15,1-16 72 0,-6-2 18 16,-6-1 22 0,-8 6 11-16,-8 12 2 0,-2 15 6 15,-4 14 27-15,-3 18-33 16,4 6 7-16,0 9 9 15,2 25 49-15,5 10 0 16,3 4-51-16,5 0 3 16,1-4-8-16,0-8-9 15,3-7-2-15,-3-12-4 16,-1-10-1-16,1-7-22 16,0 0-48-16,1-18 49 15,-1-15-1-15,3-1-30 16,-3 1 45-16,-1 5-26 15,-5 15 2-15,0 9 30 16,-5 4-20-16,-1 16 21 0,-5 21-1 16,0 5 14-16,-3 2 7 15,-3-3-14-15,0-9 0 16,0-8 12-16,0-9-6 16,0-12 11-16,0-3 21 15,0 0-19-15,0-9 2 16,0-18-10-16,0-5-10 15,0-3-2-15,16-4-5 16,7 5 6-16,8 3-1 16,0 10-13-16,6 17 12 15,-4 4 4-15,2 2 1 16,2 27 40-16,-4 9-21 0,-1 4 43 16,-2-1-21-1,-1-5-38-15,0-4-6 0,21-14-85 16,-10-10-232-16,-2-8-728 0</inkml:trace>
  <inkml:trace contextRef="#ctx0" brushRef="#br0" timeOffset="1463">6829 770 2036 0,'0'0'500'0,"0"0"-403"0,0 0 16 16,0 0 72 0,0 0-64-16,-174 120-88 0,151-73-32 15,17-2 20-15,6-4-21 16,0-7-7-16,29-12-92 16,10-14-89-16,7-8-88 15,4-6 6-15,-8-29 1 16,-7-6 109-16,-10-6 65 15,-13 3 95-15,-9 2 53 16,-3 6 48-16,0 11 91 16,0 13 45-16,-6 8 23 15,0 4-48-15,3 18-128 16,3 33-43-16,0 22 15 16,0 27-1-16,0 37-6 15,3 35-28-15,32 32 30 0,7-16 32 16,-2-34-44-16,-10-51 13 15,-18-32-16-15,-4-6-35 16,-8-4 16-16,0-2-16 16,-17-21 32-16,-22-17 45 15,-13-12-43-15,-4-9-19 16,-3-3 19-16,7-33-35 16,2-14 28-16,15-14-28 15,15-12-30-15,20-15 8 16,35-58-119-16,30 24-195 15,11 8-556-15</inkml:trace>
  <inkml:trace contextRef="#ctx0" brushRef="#br0" timeOffset="2094">9179 623 1971 0,'0'0'380'16,"0"0"-300"-16,0 0 47 15,0 0 197-15,0 0-104 16,-170-110-94-16,118 110-83 16,-4 15-31-16,-3 25 21 15,7 12-33-15,10 9 0 16,11 4 2-16,22 2-1 15,9-2-2-15,0-6-10 16,29-8-7-16,18-12-4 0,5-20-116 16,7-17-31-1,6-2 28-15,0-28-24 0,-5-28 41 16,-4-18 14-16,-14-11 70 16,-7-14 30-16,-12-9 2 15,-6-4 8-15,-11-7 45 16,-6 6-6-16,0 13 67 15,0 19 13-15,0 32 34 16,0 25 61-16,-3 24-91 16,3 7-72-16,0 49-18 15,0 24 10-15,0 21 6 16,0 14-40-16,0 4 3 16,7-8 33-16,3-6-45 15,3-19 0-15,-1-8-6 16,5-19-58-16,0-18-120 0,-1-16-307 15,-6-18-464-15</inkml:trace>
  <inkml:trace contextRef="#ctx0" brushRef="#br0" timeOffset="2300">8714 315 2313 0,'0'0'370'0,"0"0"-318"16,0 0-13-16,0 0 59 0,184 0 7 15,-88 6-72 1,14 0-33-16,54 13-85 0,-27-8-180 16,-21 4-448-16</inkml:trace>
  <inkml:trace contextRef="#ctx0" brushRef="#br0" timeOffset="2549">9688 513 998 0,'0'0'1351'0,"0"0"-1203"16,0 0-94-16,0 0 136 0,0 0 48 15,123 166-140-15,-70-120-71 16,9 0 12-16,-3 0-7 16,0-5-5-16,-7-6-27 15,-9-5-1-15,-7-10-38 16,-10-14-254-16,-6-3-235 16,-14-3-327-16</inkml:trace>
  <inkml:trace contextRef="#ctx0" brushRef="#br0" timeOffset="2763">10133 519 1971 0,'0'0'338'0,"0"0"-256"0,0 0 144 16,0 0 106-16,-167 164-176 15,107-113-104-15,1-5-31 16,7 0-21-16,13-12-46 16,22-4-210-16,17-12-294 15,0-12-368-15</inkml:trace>
  <inkml:trace contextRef="#ctx0" brushRef="#br0" timeOffset="3153">10447 601 1285 0,'0'0'972'0,"0"0"-841"16,0 0 1-16,0 0 114 15,-14 186-21-15,14-132-117 16,0-5-98-16,17-4-2 15,15-10 4-15,10-12-11 16,5-11-1-16,2-12-20 16,-6 0-22-16,-1-17 13 15,-5-22-28-15,-9-4 30 16,-2-3 27-16,-6-1 0 16,-6 8 53-16,-8 13 11 0,-6 12 22 15,0 14 44-15,0 0-73 16,0 8-6-16,0 28-18 15,0 5-17-15,0 6 11 16,0 4-26-16,0-6 5 16,7-5 3-16,16-2-9 15,35-11-83-15,-2-10-384 16,0-11-274-16</inkml:trace>
  <inkml:trace contextRef="#ctx0" brushRef="#br0" timeOffset="-15657">2456 799 1938 0,'0'0'488'16,"0"0"-390"-16,0 0 21 16,0 0 150-16,0 0-91 15,0 0-142-15,0 0-36 0,0-15-29 16,9 15-174-16,7 9-380 15,-7 9-281-15</inkml:trace>
  <inkml:trace contextRef="#ctx0" brushRef="#br0" timeOffset="-15461">2518 1352 2455 0,'0'0'489'16,"0"0"-367"-16,0 0 16 0,0 0 13 15,0 0-65 1,0 0-86-16,0 0-237 0,58 0-786 0</inkml:trace>
  <inkml:trace contextRef="#ctx0" brushRef="#br0" timeOffset="-17164">29 158 1336 0,'0'0'249'0,"0"0"-53"0,0 0-16 15,0 0 22-15,0 0-1 16,-26-31-58-16,23 28-26 16,0 3 15-16,3 0-29 15,0 0-5-15,0 0-18 16,0 0-57-16,0 0 3 16,0 21-26-16,3 20 0 15,20 23 41-15,8 22-33 16,9 15 13-16,-1 4 15 0,1 4-17 15,-1 1 7 1,1-13-25-16,-8-3-1 0,1-11 13 16,-7-9-13-16,0-9 0 15,-6-13 9-15,-4-5-8 16,-2-15-2-16,-8-8 0 16,0-9 1-16,-3-9 22 15,2-6-22-15,-2 0 24 16,3-15 46-16,7-29-36 15,7-27-5-15,9-23-29 16,0-21 0-16,1-12 15 16,-4-4-15-16,-3 2 0 0,-6 15-8 15,-4 19 10 1,-4 22-4-16,2 23 2 0,-5 20-18 16,0 18-1-16,11 12-167 15,9 0-137-15,19 31-164 16,-2 1-29-16,-7-3-1292 0</inkml:trace>
  <inkml:trace contextRef="#ctx0" brushRef="#br0" timeOffset="-16544">988 301 836 0,'0'0'1217'16,"0"0"-1011"-16,0 0-133 16,0 0 53-16,0 0 11 15,0 0 4-15,0 0-26 16,-19 171-22-16,28-85-2 16,1 4-54-16,-6 8-4 15,-1-3 11-15,0-1-31 16,-3-12-2-16,0-9-10 15,0-17-1-15,0-11 16 16,0-16-16-16,0-15 0 16,0-8 9-16,0-6 0 15,0 0 20-15,0-8-11 16,0-27-5-16,-6-13 8 0,2-14-21 16,4-14 0-16,0-12 2 15,0-7-1-15,0-8-2 16,0 1-8-16,0 1 9 15,0 10-4-15,0 10 4 16,7 21 0-16,9 12 3 16,7 16-2-16,3 17-2 15,4 9-15-15,8 6 16 16,6 2-7-16,2 27 7 16,2 11 0-16,-2 2 12 15,-4 13-12-15,-2 3 17 16,-7 11-17-16,-4-2 0 15,-6 6 39-15,-9 1-27 0,-8-2-2 16,-6-6 7-16,0 4-10 16,-20-6 8-16,-19-5-7 15,-7-4-4-15,-6-5 17 16,-4-9-21-16,3-8-1 16,4-2-30-16,7-13-51 15,10 1-106-15,-8-2-338 16,10-5-178-16,7-3-1100 0</inkml:trace>
  <inkml:trace contextRef="#ctx0" brushRef="#br0" timeOffset="-15979">88 1685 1713 0,'0'0'295'16,"0"0"-185"-16,0 0 35 15,0 0 55-15,0 0 22 16,0 0-102-16,0 0-61 16,-37 0-21-16,37 0-14 15,31 4 26-15,11-2 45 16,10 4-41-16,10 3 18 15,11-3-30-15,5 0-13 16,7 2 17-16,7 2-27 16,5-4-5-16,2 2-2 15,6-5-2-15,0 3 2 16,-3-6-3-16,-4 0 3 16,-10 0 8-16,-13 0-20 0,-16 0 9 15,-13 0 9-15,-19-3-9 16,-12 0-13-16,-7 3 5 15,-5 0-1-15,-3 0 20 16,0 0-20-16,0 0-15 16,0 0-20-16,0-3-161 15,9 1-325-15,1-8-287 0</inkml:trace>
  <inkml:trace contextRef="#ctx0" brushRef="#br0" timeOffset="-3439">2462 767 1313 0,'0'0'284'16,"0"0"-181"-16,0 0 40 15,0 0 23-15,0 0-18 16,0 0-45-16,-23 3-51 15,23-3 19-15,-3 1-16 16,3-1-24-16,0 0-8 16,0 0-22-16,0 0 4 15,0 0 12-15,9 0-6 0,5 0-11 16,-2 0 0 0,1 0 0-16,-7-4 20 0,-2-2-20 15,-4-2 18-15,0 1 50 16,0-3-42-16,0 5 18 15,0-1 7-15,-4 3 9 16,-2 3-2-16,0 0-21 16,2 0-1-16,4 0-22 15,-3 0-14-15,3 3-17 16,0 14-7-16,0 2 23 16,0 0-7-16,0-4-4 15,3-5 11-15,4-8-9 16,-1-2-14-16,-3 0-5 15,5 0 29-15,-5-2 15 16,0-16 42-16,0-2-47 0,-3-5 1 16,0 8 19-16,0 1-24 15,0 7 15-15,0 7-10 16,0 2-11-16,0 0-52 16,0 7-154-16,0 13-272 15,0 1 7-15</inkml:trace>
  <inkml:trace contextRef="#ctx0" brushRef="#br0" timeOffset="-2964">2533 1377 1560 0,'0'0'302'16,"0"0"-212"-16,0 0-57 15,0 0 99-15,0 0 51 16,0 0-109-16,0 0-53 15,-9 0 22-15,9 0-24 16,0 0-1-16,6 0-10 0,5 0 2 16,-2 0-11-1,-3 0 1-15,-2 0 0 0,-4 0 3 16,0 0 5-16,0 0-8 16,0 0 24-16,0 2 64 15,0 5 49-15,-7-3-62 16,-5 6-57-16,-5-1-2 15,6-3-10-15,5 0-6 16,0 0 0-16,6-4-1 16,0-2-8-16,0 0 7 15,0 0-73-15,17 0-163 16,12-12-287-16,-4-5-957 0</inkml:trace>
  <inkml:trace contextRef="#ctx0" brushRef="#br0" timeOffset="7274">1148 2811 1820 0,'0'0'265'0,"0"0"-166"0,0 0 28 16,0 0 91-16,0 0-94 15,0 0-74-15,4 56-23 16,51 23 155-16,18 28-71 16,1 17-48-16,5 8-15 15,-3-3 25-15,-4-5-72 16,-10-14 10-16,-3-16-5 15,-7-18 0-15,-7-14-5 16,-8-14-1-16,-4-13-7 16,-10-11-4-16,-3-10-173 0,-20-14-307 15,0 0-138 1,-3 0-1195-16</inkml:trace>
  <inkml:trace contextRef="#ctx0" brushRef="#br0" timeOffset="7588">686 4206 2015 0,'0'0'365'0,"0"0"-265"16,0 0 10-16,0 0 133 15,0 0-22-15,0 0-139 0,0 0-53 16,96-184-1-16,0 86-19 16,46-31-4-16,0 8-4 15,16-3 7-15,1 6 7 16,-24 24-15-16,5-2 0 16,-25 20-7-16,-33 18 5 15,-30 26-7-15,-29 12-40 16,-23 20-80-16,0 0-170 15,0 0-451-15</inkml:trace>
  <inkml:trace contextRef="#ctx0" brushRef="#br0" timeOffset="7856">2589 3415 677 0,'0'0'1904'0,"0"0"-1700"15,0 0-150-15,0 0 54 16,0 0 74-16,213 6-54 16,-131-6-100-16,12-3-8 15,5-3-19-15,5 3 11 16,-2 0-12-16,-11 3-20 15,-12 0-209-15,-30 0-351 0,-26 9-492 16</inkml:trace>
  <inkml:trace contextRef="#ctx0" brushRef="#br0" timeOffset="8049">2828 3904 2133 0,'0'0'641'0,"0"0"-577"16,0 0-38-16,0 0 169 15,167 27-55-15,-91-27-70 16,15 0-70-16,44-30-54 16,-18-3-297-16,-21 1-1137 0</inkml:trace>
  <inkml:trace contextRef="#ctx0" brushRef="#br0" timeOffset="8721">5484 3291 689 0,'0'0'1344'0,"0"0"-1192"16,0 0-95-16,0 0 2 16,0 0 97-16,-178-56-46 15,133 56-88-15,-1 4-10 16,7 22-12-16,5 6 0 16,14 9-6-16,14 7 6 15,6 2 0-15,0 0 0 0,34-3 0 16,8-3 0-1,13-8-14-15,4-3-7 0,0-12 7 16,-10-2-19-16,-7-4 33 16,-14-3-8-16,-16-1 5 15,-9-3 2-15,-3 5 1 16,-15 5 29-16,-32 3 26 16,-8-2-49-16,-7 0 16 15,3-5 8-15,7-1-29 16,19-13-2-16,33-4-62 15,0-25-153-15,19-7-407 0</inkml:trace>
  <inkml:trace contextRef="#ctx0" brushRef="#br0" timeOffset="9016">5751 3406 1706 0,'0'0'272'0,"0"0"-174"0,0 0 70 16,0 184 75-16,0-128-91 16,0-7-104-16,17-5-17 15,13-5-31-15,2-10 0 16,5-11 23-16,-1-9-16 16,-4-9-5-16,-3 0 13 15,-5-15-6-15,-9-14 5 16,-4-12-2-16,-8-7-12 15,-3-3 35-15,0-1-25 16,-3-4 4-16,-20 5-5 16,-4 3-9-16,-11-9-81 0,1 15-250 15,4 7-512-15</inkml:trace>
  <inkml:trace contextRef="#ctx0" brushRef="#br0" timeOffset="9286">5686 3112 1435 0,'0'0'739'16,"0"0"-633"-16,0 0-22 15,0 0 129-15,0 0-48 0,0 0-126 16,0 0-39-16,187-130 0 16,-148 130-71-16,-2 0-42 15,-6 0-98-15,0 6-6 16,-5 0 14-16,-1-6-19 15,-2 0 111-15,-3 0 88 16,-3-12 23-16,2-18 179 16,7-5-82-16,5-12 21 15,7-5 10-15,28-20-124 16,-8 14-4-16,-5 6-275 0</inkml:trace>
  <inkml:trace contextRef="#ctx0" brushRef="#br0" timeOffset="9727">6999 3468 2412 0,'0'0'154'16,"0"0"-142"-16,0 0-12 16,0 0 128-16,199-41-32 15,-114 3-95-15,8-13 10 16,-5-2 14-16,-9-5-25 16,-7-7 6-16,-10-6-6 0,-14-3 0 15,-17-3-13 1,-19-2 13-16,-12 5 0 0,0 7 0 15,-23 11 10-15,-9 18 2 16,-7 21 5-16,2 17 8 16,-5 17 5-16,2 48-18 15,1 25 9-15,4 22 68 16,5 10-24-16,10 2 11 16,14-11-22-16,6-9-25 15,0-13-1-15,0-9-28 16,26-13-18-16,10-17-42 15,46-22-173-15,-8-15-336 16,5-15-249-16</inkml:trace>
  <inkml:trace contextRef="#ctx0" brushRef="#br0" timeOffset="10426">8204 3344 2036 0,'0'0'521'15,"0"0"-426"-15,0 0 102 16,0 0 66-16,-170 27-34 16,124 8-145-16,7 6-48 15,8 7 5-15,19 2-31 16,12-5-10-16,0-4-1 16,20-9-13-16,22-11-13 15,7-10-102-15,4-11-13 0,-1 0-22 16,-4-29-10-16,-11-6 76 15,-7-11 47-15,-10 6 51 16,-8-2 12-16,-9 10-11 16,-3 12 54-16,0 12 78 15,0 8 3-15,0 1-77 16,0 29-59-16,0 8 1 16,0 0 29-16,0 2-30 15,8-5 0-15,4-12 10 16,5-8-10-16,-1-6 0 15,1-9-27-15,1 0 12 16,2-16-5-16,0-13 10 16,-1-4-47-16,-2 1 39 0,0 6-1 15,-8 10-2-15,-1 15-23 16,-2 1-12-16,-3 8 18 16,0 25-15-16,0 8 36 15,4 0 11-15,-1-3 6 16,4-5 0-16,0-9 0 15,-7-10 0-15,0-11 13 16,-3-3-11-16,0 0 18 16,0-15 8-16,0-13-27 15,0-11 7-15,0 0-8 16,11-4 0-16,6 1 2 16,5 6-2-16,1 7-2 15,6 10-7-15,1 15 17 0,-1 4-8 16,3 0 7-1,-1 29 62-15,-3 9 73 0,3 3-70 16,-8 0 37-16,-4 0-49 16,-4-7-45-16,-4-7 3 15,-5-8-18-15,-6-4-19 16,0-9-36-16,0-6-236 16,-6 0-376-16,-17-14-1194 0</inkml:trace>
  <inkml:trace contextRef="#ctx0" brushRef="#br0" timeOffset="10684">7850 3088 2082 0,'0'0'326'15,"0"0"-266"-15,0 0-36 16,0 0 163-16,0 0-54 16,0 0-73-16,164-150-42 15,-125 144-17-15,-7 6 3 16,-1 0-4-16,-2 0-122 16,4 6-99-16,-7 2-288 15,-3-4-314-15</inkml:trace>
  <inkml:trace contextRef="#ctx0" brushRef="#br0" timeOffset="10802">8404 2855 2141 0,'0'0'317'0,"0"0"-252"16,0 0-10-16,190 49-55 16,-109-21-114-16,-5-8-875 0</inkml:trace>
  <inkml:trace contextRef="#ctx0" brushRef="#br0" timeOffset="11487">9906 3583 1631 0,'0'0'223'15,"0"0"-147"-15,0 0-26 16,0 0 158-16,0 0-46 15,0 0-84-15,0 0 11 16,88-29-13-16,-71 73-43 16,-3 6-3-16,-8 0-29 15,-6 3-1-15,0-9 7 16,0-8-7-16,0-12 0 16,0-11-2-16,-3-13 2 0,0 0 9 15,-2-10-9-15,5-26-1 16,0-10-10-16,5-13 2 15,24-3-12-15,4-1-22 16,5 10 37-16,5 9-9 16,-4 13 14-16,0 22-8 15,-5 9-6-15,-2 13 15 16,-5 31 40-16,-4 10-34 16,-3 11 8-16,-5-4 20 15,-2 1-19-15,4-6-14 16,3-8-1-16,3-13-80 15,6-12-171-15,21-19-49 16,-8-4-180-16,-4 0-1005 0</inkml:trace>
  <inkml:trace contextRef="#ctx0" brushRef="#br0" timeOffset="12297">10886 3503 1422 0,'0'0'485'16,"0"0"-261"-16,0 0 27 15,0 0-61-15,0 0-42 16,0 0-32-16,-184 22-61 16,158 21 23-16,13 8-28 15,13-3-31-15,0 2 6 16,13-13-25-16,19-7-13 0,2-13-27 16,-3-11-73-1,0-6 42-15,-11 0 22 0,-8-17 32 16,-2-13 16-16,-7-2 1 15,-3-1 0-15,0 4 43 16,0 9-15-16,0 7 36 16,0 11 17-16,0 2-33 15,0 15-40-15,13 29 1 16,6 20 5-16,9 18 18 16,0 15-25-16,9 10-5 15,-2 2 55-15,4-3-8 16,-2-3-16-16,-8-9-32 15,-10-7 18-15,-14-8 7 16,-5-10-25-16,-11-6 5 0,-25-13-5 16,-7-16 0-16,-2-6 25 15,2-16-26-15,1-12 0 16,10 0 0-16,8-15-12 16,8-23 6-16,9-14-39 15,7-14-11-15,0-19 8 16,30-34-82-16,19-36-19 15,-1 1-39-15,2 16-33 16,-4 17 75-16,-10 32 29 16,7-4 37-16,-4-6 58 15,-4 22 22-15,-7 20 7 16,-13 18 107-16,-4 22 35 16,-5 12-2-16,0 5-53 0,1 13 46 15,-1 22-49 1,8 16-56-16,1 4-4 0,5 3-15 15,3 3-2-15,10-9-13 16,7-7-1-16,2-12-7 16,4-16-1-16,2-15-68 15,-1-2 46-15,-1-17 15 16,-3-24-32-16,-4-9 35 16,-10-6 1-16,-6 2 11 15,-13 4 17-15,-7 9-2 16,-3 15 66-16,0 11 77 15,0 13-73-15,0 2-40 16,-3 4-45-16,3 27 0 0,0 7-10 16,0 0 16-1,3 0-12-15,17-1-53 0,6-11-124 16,25-9-59-16,-3-11-319 16,-3-3-97-16</inkml:trace>
  <inkml:trace contextRef="#ctx0" brushRef="#br0" timeOffset="12667">12354 3525 1709 0,'0'0'514'0,"0"0"-426"0,0 0 64 16,0 0 127-1,-176 31-58-15,140 3-79 0,10 7-61 16,12 0-63-16,14 0 5 15,0-3-23-15,17-9 0 16,19-6-1-16,7-10-23 16,3-13-42-16,-4 0-46 15,-2-9-17-15,-7-22 63 16,-7-6 33-16,-9-1 32 16,-8 0-8-16,-3 6 18 15,-6 8 9-15,0 9 61 16,0 8 23-16,0 7-26 15,0 0-60-15,0 24-15 16,4 6 26-16,2 5-26 16,0 2-1-16,2-3 0 0,-5-3-6 15,-3-10-128-15,0-5-147 16,-3-7-219-16,-17-9-394 0</inkml:trace>
  <inkml:trace contextRef="#ctx0" brushRef="#br0" timeOffset="12889">11717 3261 1932 0,'0'0'308'15,"0"0"-235"-15,0 0-50 16,0 0 152-16,0 0-33 15,0 0-68-15,0 0-5 0,153 27-64 16,-145 2-5-16,-8 1-64 16,0 3-217-16,-11-7-260 15,-6-8-787-15</inkml:trace>
  <inkml:trace contextRef="#ctx0" brushRef="#br0" timeOffset="13120">11975 2617 1622 0,'0'0'283'16,"0"0"-173"-16,0 0-15 15,0 0 122-15,0 0-24 16,0 0-69-16,0 0-48 15,161 93-76-15,-170-28-46 16,-28-9-235-16,1-6-457 0</inkml:trace>
</inkml:ink>
</file>

<file path=ppt/ink/ink9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9:50:35.229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397 603 396 0,'0'0'1417'0,"0"0"-1193"16,0 0-125-16,0 0-90 15,0 0 59-15,-193-41 41 16,146 41-90-16,-2 12-2 15,10 11-17-15,7 7 0 16,9 2 8-16,9 3-8 16,14 0 0-16,0 7-10 15,26 0 17-15,17-5-14 16,13 2-2-16,6-4 9 16,3-4 0-16,-5-3 0 15,-9-3 0-15,-14-8 3 0,-15 2 5 16,-19-1 0-16,-3 5 0 15,-16 1 27-15,-33 3 46 16,-13 2-75-16,-6-2-5 16,2-8 20-16,7-9-20 15,20-10-2-15,32-8-36 16,7-27-173-16,0-7-301 0</inkml:trace>
  <inkml:trace contextRef="#ctx0" brushRef="#br0" timeOffset="279">527 785 1557 0,'0'0'189'0,"0"0"-130"16,0 0 18-16,14 175 48 16,1-126 42-16,9-2-23 15,11-9-78-15,8-7-23 16,7-14-18-16,-1-13 1 15,-4-4 21-15,-5 0-46 16,-7-27 0-16,-13-7 21 16,-14-7 18-16,-6-6-13 15,0-3-5-15,-26 0-10 16,-13-3 2-16,-7 6-14 16,-4 0-79-16,-15-3-79 0,13 12-174 15,5 9-748-15</inkml:trace>
  <inkml:trace contextRef="#ctx0" brushRef="#br0" timeOffset="445">501 411 1595 0,'0'0'209'0,"0"0"-119"16,0 0 113-16,0 0-1 15,167-97-82-15,-124 91-117 16,3 6-3-16,5 0-150 15,-8 12-185-15,-7 6-463 0</inkml:trace>
  <inkml:trace contextRef="#ctx0" brushRef="#br0" timeOffset="542">1227 216 1565 0,'0'0'257'0,"0"0"-190"15,0 0-67-15,230-176-7 16,-168 136-230-16</inkml:trace>
  <inkml:trace contextRef="#ctx0" brushRef="#br0" timeOffset="939">2000 912 1964 0,'0'0'322'16,"0"0"-309"-16,0 0 38 15,0 0 60-15,0 0-25 16,196-115-41-16,-114 60-38 16,3-10-7-16,0-7-6 15,-9-3-7-15,-16-9 1 16,-18 5-37-16,-22-3 37 15,-20 7 6-15,0 10-18 16,-20 19 2-16,-16 17-12 16,-7 24 34-16,1 5 41 0,-4 46-29 15,7 27 58 1,7 22 30-16,4 11-3 0,12 6 4 16,13-1-1-16,3-10-44 15,0-6-10-15,30-13-46 16,16-14-9-16,42-10-129 15,-9-20-155-15,-8-20-304 0</inkml:trace>
  <inkml:trace contextRef="#ctx0" brushRef="#br0" timeOffset="1824">3100 750 2034 0,'0'0'358'0,"0"0"-235"0,0 0 90 16,0 0 71-16,-216 44-114 15,171-8-75-15,16 1-73 16,15 2-22-16,14-1-10 16,0-2-17-16,34-7-11 15,11-9-133-15,10-13-44 16,4-7-71-16,0-7-55 15,-10-25 91-15,-13-1 37 16,-13 5 167-16,-17 4 46 16,-6 9 98-16,0 13 57 15,0 2 66-15,-6 0-99 16,3 11-73-16,3 15-7 0,0 4-5 16,3 3 6-1,23-8-43-15,7-3 0 0,7-14-6 16,5-8-34-16,-2 0-56 15,-7-14-2-15,-7-21 51 16,-12-6 40-16,-3-4-1 16,-11 1 8-16,-3-1 17 15,0 7 29-15,0 9 41 16,-3 12 30-16,-8 4 23 16,8 7-6-16,0 3-77 15,3 3-38-15,0 0-19 16,0 0-2-16,0 0-5 0,0 0 7 15,0 0 0-15,0 3 36 16,3 0-12-16,0 0 41 16,-3-3 28-16,0 0-15 15,0 3-9-15,0 0-42 16,0 1 7-16,0-1-7 16,3 5-19-16,0 7-8 15,5 2 1-15,-2 9 7 16,-3 7 2-16,0 5-10 15,0 9 0-15,1 4 21 16,-1-1-21-16,0-3 0 16,0-6 7-16,1-8-6 15,-4-9 1-15,3-12-2 0,-3-10 0 16,0-2 41 0,0 0-34-16,0-27-7 0,0-7-1 15,0-10-10-15,0-8 10 16,0-3-34-16,10 2-22 15,13-3 44-15,3 8-59 16,7 10 27-16,-1 11 7 16,5 14 12-16,-1 13 18 15,3 0-8-15,-1 26 16 16,2 13 71-16,-4 10-30 16,-2 7-7-16,-5 3-7 15,-4-2-13-15,-2-5-7 16,-3-4-7-16,-3-10-1 15,-1-12-39-15,-16-17-292 16,0-9-396-16,0 0-1252 0</inkml:trace>
  <inkml:trace contextRef="#ctx0" brushRef="#br0" timeOffset="2080">2895 603 1776 0,'0'0'305'16,"0"0"-268"-16,0 0 47 0,0 0 113 16,0 0-36-1,153-163-79-15,-116 143-41 0,-2 11 6 16,-5 7-18-16,2 2-29 15,18 0-117-15,-7 2-159 16,-4 7-315-16</inkml:trace>
  <inkml:trace contextRef="#ctx0" brushRef="#br0" timeOffset="2222">3516 285 2085 0,'0'0'385'15,"0"0"-308"-15,0 0-56 0,0 0 18 16,0 0-39 0,246 53-94-16,-152-21-407 0,-9-6-942 0</inkml:trace>
</inkml:ink>
</file>

<file path=ppt/ink/ink9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9:50:38.011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237 642 1852 0,'0'0'342'0,"0"0"-261"16,0 0 33-16,0 0-1 0,0 0 9 15,-176-23-91-15,143 23-22 16,13 23-9-16,14 7-10 16,6 9 1-16,3-2-3 15,30 8 3-15,10-4 2 16,6-3-8-16,-1-4-2 15,-5-3 16-15,-10-4-11 16,-13-3 12-16,-17-7 3 16,-3 3 9-16,-14-1-12 15,-28-6 0-15,-10 2 1 16,-1-5 5-16,4-4-6 16,16-6-63-16,24 0-149 0,9-16-181 15,0-3-1362-15</inkml:trace>
  <inkml:trace contextRef="#ctx0" brushRef="#br0" timeOffset="844">752 776 1864 0,'0'0'379'16,"0"0"-261"-16,0 0 19 15,0 0 55-15,0 0 15 16,-200-9-85-16,157 37-98 16,14 7 20-16,7 10-35 15,11-2-3-15,11 3 11 0,0-5-17 16,14-9-1-16,18-5-23 16,7-13-112-16,7-10 14 15,-4-4-39-15,1-6 1 16,-10-24 91-16,-7-3 6 15,-9 1 63-15,-8 5 5 16,-5 10-4-16,-4 11 60 16,0 6 34-16,0 0-28 15,3 15-54-15,9 14-7 16,11 7-12-16,8-1-8 16,5-5-44-16,7-7 34 15,2-11-89-15,1-8-31 16,-7-4 32-16,-7-13 49 0,-9-17 63 15,-6-8 3-15,-7-4 66 16,-10 2 55-16,0 2 21 16,0 8-1-16,0 8 50 15,0 12-25-15,-3 10-30 16,-1 0-73-16,4 29-65 16,0 27 7-16,0 24 4 15,0 20 2-15,0 17 23 16,10 16 16-16,10 3-5 15,3 2-7-15,0-5-40 16,2-12 26-16,-2-8-19 16,-6-20-7-16,-4-14 7 0,-3-20-2 15,-7-18-6 1,-3-20 9-16,0-15 0 0,0-6-6 16,0-10-3-16,-13-27-25 15,-3-12 23-15,-4-20-71 16,3-11 9-16,-2-14 8 15,-1-32-38-15,0-39-36 16,-3-36 16-16,4 16 10 16,6 29 2-16,6 46 22 15,7 37 48-15,0-4 22 16,0 12 10-16,4 12 18 16,22 30 1-16,11 23-18 15,1 0 78-15,9 26-20 16,1 21 26-16,-2 6 3 0,-7 5-26 15,-10-1 4-15,-9-7-17 16,-17-5-28-16,-3-10 18 16,-6-10-38-16,-34 0-2 15,-11-10-28-15,-45-15-185 16,14 0-170-16,2-9-576 0</inkml:trace>
  <inkml:trace contextRef="#ctx0" brushRef="#br0" timeOffset="1058">411 397 1870 0,'0'0'292'0,"0"0"-168"0,0 0 124 15,167-34 20-15,-128 34-61 16,-2 0-142-16,-6 0-17 15,0 13-48-15,-2 12-32 16,16 6-172-16,-8-7-378 16,-7-2-388-16</inkml:trace>
  <inkml:trace contextRef="#ctx0" brushRef="#br0" timeOffset="1161">1167 279 2471 0,'0'0'315'0,"0"0"-222"0,190-158-93 15,-101 93 0 1,-11 9-307-16</inkml:trace>
</inkml:ink>
</file>

<file path=ppt/ink/ink9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9:50:47.137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251 0 1378 0,'0'0'405'16,"0"0"-230"-16,0 0-34 15,0 0 63-15,0 0-14 16,0 0-55-16,-35 64-32 0,28-26-11 15,-2 7 34-15,1 5-48 16,-1 15-11-16,-5 14 11 16,-1 43-26-16,-8 42 22 15,-4 54-7-15,-2 18-16 16,6-6 19-16,7-15-43 16,7-32 0-16,1-30 18 15,5-29-28-15,3-33 19 16,0-15-18-16,0 4-2 15,0 0 41-15,0-1-48 16,0-18 17-16,3-16 5 16,0-15-25-16,-3-13 15 15,5-5-19-15,-5-6-2 16,0-3 15-16,0-3-14 0,0 0-1 16,0 0 0-16,3 0-113 15,6 0-104-15,-3-3-577 0</inkml:trace>
</inkml:ink>
</file>

<file path=ppt/ink/ink9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9:50:48.549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39 0 1669 0,'0'0'240'0,"0"0"-78"16,0 0-26-16,0 0 47 15,0 0 36-15,0 0-93 16,-27-27-74-16,27 27-4 16,0 21-36-16,0 27 88 15,11 21 32-15,5 50-39 16,-4 52-5-16,-1 47-34 15,-11 20-6-15,0-5 25 16,0-18-43-16,-14-26 5 16,-2-3-13-16,4-30-7 15,1-33 9-15,8-31-24 0,0-15 6 16,3 8 9-16,0 4-6 16,0-4-9-16,0-19 6 15,6-14-4-15,1-11-2 16,-3-15-18-16,-1-8-105 15,0-12-111-15,-3-6-373 16,3 0-270-16</inkml:trace>
</inkml:ink>
</file>

<file path=ppt/ink/ink9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9:50:53.651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342 182 1711 0,'0'0'336'0,"0"0"-245"16,0 0 17-16,0 0 131 16,0 0-83-16,0 0-97 15,0 18-3-15,29 8 50 16,13 12 30-16,4 15-39 16,7 11-28-16,1 12 24 15,6 6-45-15,-1 3-10 0,0 3-2 16,-4 1-4-16,1-6 2 15,-7-1-25-15,1-5 0 16,-5-6 14-16,-2-6-22 16,-7-10 7-16,-4-8-7 15,-2-9-1-15,-7-5 8 16,-3-9-7-16,-8-7-2 16,2-6-4-16,-5 2-85 15,2-7-64-15,1-6-156 16,-2 0-203-16,-4 0-388 0</inkml:trace>
  <inkml:trace contextRef="#ctx0" brushRef="#br0" timeOffset="886">0 1567 1513 0,'0'0'300'0,"0"0"-221"0,0 0-26 15,0 0 116-15,0 0 36 16,0 0-69-16,0 0-57 16,-15 9 51-16,30-18-26 15,9-11-23-15,8-6 22 16,2-7-37-16,5-6 1 16,7-6-40-16,2-4 0 15,8-4 29-15,2-5-55 16,4-7 16-16,8-4 16 15,2-4-21-15,4-4 6 16,1-5-18-16,-1-4 0 0,-5 4 11 16,-4-4-11-16,-5 7 0 15,-7 2 10-15,-5 13-9 16,-4 5-1-16,-14 12 1 16,-2 5 8-16,-7 10 47 15,-3 2-42-15,-5 6 7 16,1 5 16-16,1-3-25 15,0 4-9-15,0 1-3 16,1 0 0-16,2 1 13 16,-1 1-13-16,1 1 0 15,0-1 1-15,-10 6 5 16,-4 3-12-16,-3 4 2 16,1 2 4-16,-4 0-2 15,0 0-19-15,0 0-39 16,0 0-50-16,0 0-209 0,0 0-380 15,0 0-1226-15</inkml:trace>
</inkml:ink>
</file>

<file path=ppt/ink/ink9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9:50:55.947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870 458 1448 0,'0'0'265'16,"0"0"-204"-16,0 0-21 16,0 0 74-16,0 0-4 15,0 0-25-15,0 0-7 16,46-36 26-16,-38 25 25 15,-5-7-19-15,0-6-29 16,-3-3 0-16,0-3-51 16,0-1 17-16,0-4 0 15,-20-1-37-15,-6-2 10 16,-7-1-4-16,-7 5 3 16,-2 1 13-16,-7 5-32 15,7 11 0-15,-1 6 19 16,10 8-18-16,4 3 13 0,3 0-14 15,0 14 0-15,2 16 8 16,1 11-8-16,0 9 0 16,7 9 2-16,7 12-2 15,-1 5 9-15,6 4 1 16,1 5 13-16,3 4 26 16,0 2-42-16,0 2 1 15,0 3 22-15,0 4-18 16,3 6 8-16,7 0-19 15,-3 3 0-15,-1 1 44 16,1-8-45-16,-4-8 1 16,-3-5 20-16,0-10-21 15,0-8 12-15,0-12 6 16,-13-11 17-16,-7-8 33 16,-6-6-38-16,-3-11-6 0,-4-3 12 15,-4-5-25-15,5-7 5 16,4-3-16-16,-3-5 1 15,8 0 10-15,7 0-11 16,7 0-77-16,9-40-125 16,0 0-391-16,0-6-306 0</inkml:trace>
  <inkml:trace contextRef="#ctx0" brushRef="#br0" timeOffset="297">0 1156 1141 0,'0'0'900'16,"0"0"-707"-16,0 0-148 16,0 0 164-16,0 0 23 15,0 0-35-15,242 32-74 16,-137-32-98-16,62-23-25 0,-20-4-293 16,-20-2-2104-16</inkml:trace>
</inkml:ink>
</file>

<file path=ppt/ink/ink9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9:51:52.762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620 158 1132 0,'0'0'247'0,"0"0"-136"16,0 0-7-16,0 0 8 16,3-38 15-16,2 22-38 15,-5 5-52-15,3 1 20 16,-3-3 7-16,3 1 1 15,-3 3 46-15,3 3-52 0,-3-2 20 16,0 1 29-16,0 1-35 16,0 2 3-16,0-3-26 15,-17 1-12-15,-2 3 14 16,-7 3-46-16,-11 0-3 16,-1 0 33-16,-4 0-29 15,-5 7 22-15,1 12-16 16,4 5-3-16,-4 7 38 15,4 6-47-15,2 9-1 16,1 9 47-16,-1 9-32 16,8 8 28-16,7 6-27 15,0 2 4-15,7-1 36 16,7 1-55-16,8-7 4 16,3 4 40-16,0-6-37 15,6-3 7-15,17-7-14 0,5-5 0 16,3-5 18-16,9-4-19 15,-1-6 0-15,7-9 13 16,3-2-6-16,1-9-14 16,1-4 2-16,5-4 5 15,-1-9 23-15,-2-4-23 16,4 0 0-16,-6-3 9 16,2-22-3-16,-1-12-8 15,4-3 2-15,-1-13 0 16,-5-10 3-16,-5-4-3 15,-8-10 0-15,-11-8 27 16,-14-10-2-16,-12-8 35 0,0-6-13 16,-15 4 4-16,-28 1 22 15,-16 16-64-15,-6 14 8 16,-8 15 20-16,4 24-37 16,4 16-1-16,-6 44-47 15,21 30-130-15,4 12-528 0</inkml:trace>
</inkml:ink>
</file>

<file path=ppt/ink/ink9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9:51:54.376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111 130 1741 0,'0'0'310'15,"0"0"-216"-15,0 0 36 16,0 0 48-16,0 0-58 16,0 0-53-16,102-115-58 15,-59 106 21-15,5 3-9 16,2 6-12-16,2 0 27 0,1 0-29 15,-1 17 2-15,-7 19 24 16,-2 8-26-16,-13 19 23 16,-10 8-6-16,-17 7 6 15,-3 5 36-15,-14 3-8 16,-28 0-18-16,-10-4 4 16,-7-2-32-16,-9-4 22 15,-2-8-14-15,1-6 8 16,4-6 28-16,6-9-31 15,4-9 20-15,16-4 4 16,5-13-40-16,15-2 6 16,12-7 5-16,7-6-13 15,0 2 38-15,4-1-44 16,24-3 39-16,12 2 13 16,13 1-52-16,9-7 33 0,10 3-23 15,10-3-1-15,13 0 28 16,10 0-20-16,6 0 34 15,0 0-29-15,-6 0-5 16,-10 0-12-16,-17 0-5 16,-19 0-1-16,-16 0 8 15,-21 0-8-15,-8 0-12 16,-14 0-30-16,0 0-99 16,0 14-54-16,-6 9-492 15,-11-6-1582-15</inkml:trace>
</inkml:ink>
</file>

<file path=ppt/ink/ink9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9:51:55.246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460 0 1711 0,'0'0'329'15,"0"0"-214"-15,0 0 35 16,0 0 80-16,0 0-63 16,-173 163-33-16,114-84-64 15,0 4-5-15,3 3 4 16,10-10-22-16,14-5-18 16,8-14-20-16,15-11-2 15,9-10 31-15,0-11-32 16,20-9-6-16,22-8 31 15,17-5-20-15,13-3 4 16,13 0-8-16,10-5 16 0,3-7 5 16,-3 0-27-16,-7 6-2 15,-12 3 1-15,-13 3-81 16,-21 3-158-16,-33 36-236 16,-9-5-119-16,0-1-1215 0</inkml:trace>
  <inkml:trace contextRef="#ctx0" brushRef="#br0" timeOffset="229">650 246 2111 0,'0'0'491'0,"0"0"-443"0,0 0 84 16,0 0 124-16,3 223-61 15,3-117-92-15,-3 9-48 16,2 6 5-16,-5 0-60 16,3 0 0-16,-3-4-1 15,0 45-136-15,0-33-168 16,0-19-494-16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6:02:47.309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35 388 1487 0,'0'0'352'0,"0"0"-189"15,0 0-56-15,0 0 82 16,0 0-16-16,0 0-94 16,-20 168 6-16,20-76 6 15,0 10-26-15,0 5 35 16,0-2-35-16,0-13-43 16,0-10 4-16,0-17-26 15,0-14 0-15,0-19 0 16,3-17 1-16,-3-8-2 15,5-7-4-15,-5 0-31 16,0-13 29-16,0-20-43 16,0-10 3-16,0-14 30 0,0-7 8 15,0-9-1 1,0-19-2-16,-8-7 10 0,2-6-11 16,3-3 13-16,3 1 0 15,0 8 0-15,29 13 0 16,13 19 10-16,12 15-10 15,5 20 0-15,6 14 30 16,0 18-23-16,4 0 14 16,-7 18-7-16,-3 20 0 15,-16 8 19-15,-14 3-16 16,-16 7-16-16,-13 3 27 16,-3-3-27-16,-39 0 11 15,-11-12-9-15,-7-8 4 0,3-16-7 16,4-14 0-16,10-6-25 15,17 0-37-15,23-45-130 16,3 4-119-16,0 3-374 0</inkml:trace>
  <inkml:trace contextRef="#ctx0" brushRef="#br0" timeOffset="280">1352 0 1945 0,'0'0'347'0,"0"0"-198"16,0 0-53-16,0 0 96 16,-198 227 29-16,156-125-107 15,7 16-59-15,15 3-7 16,12 3-9-16,8-3 11 15,0-3-43-15,14-9-6 16,12-13-1-16,7-7-6 16,7-21-70-16,22-18-173 15,-7-21-265-15,-2-22-172 0</inkml:trace>
  <inkml:trace contextRef="#ctx0" brushRef="#br0" timeOffset="531">1757 374 1980 0,'0'0'594'16,"0"0"-513"-16,0 0 99 16,0 0 28-16,0 0-66 15,134 221-55-15,-84-133-40 16,5 3 11-16,1 7-49 15,0-8-3-15,-4-2 26 16,-7-10-32-16,-5-13-10 16,-10-22-101-16,-7-21-217 15,-14-16-381-15,-9-6-1006 0</inkml:trace>
  <inkml:trace contextRef="#ctx0" brushRef="#br0" timeOffset="756">1646 1178 1358 0,'0'0'1030'16,"0"0"-807"-16,0 0-168 16,0 0 79-16,137-162 49 15,-61 77-88-15,6-9-33 0,3-1-54 16,-6 3-7-1,-11 13 21-15,-9 17-22 0,-1 9-81 16,-11 17-251-16,-15 20-481 0</inkml:trace>
  <inkml:trace contextRef="#ctx0" brushRef="#br0" timeOffset="969">2981 860 2045 0,'0'0'521'0,"0"0"-453"15,0 0 32 1,0 0 54-16,207-6-31 0,-131-9-79 16,6-3-38-16,0 4-6 15,-2 2-272-15,-21 6-448 16,-25 6-1227-16</inkml:trace>
  <inkml:trace contextRef="#ctx0" brushRef="#br0" timeOffset="1144">3012 1205 2300 0,'0'0'536'0,"0"0"-481"15,0 0 55-15,0 0-25 0,212 0-55 16,-113 0-30-16,54-25-78 16,-25 4-497-16,-14-4-1514 15</inkml:trace>
  <inkml:trace contextRef="#ctx0" brushRef="#br0" timeOffset="1600">4576 407 2314 0,'0'0'519'16,"0"0"-485"-1,0 0 11-15,0 0 161 0,0 0-110 16,0 0-57-16,0 0-10 15,158-141-19-15,-110 152 20 16,-5 27-15-16,-10 12-2 16,-13 15 46-16,-17 11-43 15,-3 9-4-15,-30 9 18 16,-30-1-21-16,-11-2-9 16,-11-11-5-16,-3-16 5 15,3-14-6-15,14-17-9 16,8-14-9-16,21-9 23 15,13-7-12-15,17-3 0 16,9 0 4-16,0 0 0 0,35 0-2 16,15 0 10-16,8 0 1 15,12 0 30-15,-5 14-2 16,3 3 4-16,-5-5-11 16,-7 1-12-16,-2-2 10 15,0-7-19-15,-6-4-19 16,11-19-74-16,-16-15-371 15,-7-5-448-15</inkml:trace>
  <inkml:trace contextRef="#ctx0" brushRef="#br0" timeOffset="1909">4949 52 2320 0,'0'0'368'16,"0"0"-307"-16,0 0-27 15,0 0 126-15,0 0 0 16,145 160-50-16,-94-93-83 16,6 13 31-16,-1 8-19 15,-2 8 18-15,-8 5 1 16,-13 10-49-16,-19 0-9 15,-14 0 8-15,-8-1-7 16,-31-13-2-16,-7-11-13 16,1-19-31-16,2-22-9 15,14-31-95-15,10-11-149 0,8-3-405 0</inkml:trace>
  <inkml:trace contextRef="#ctx0" brushRef="#br0" timeOffset="2232">6128 725 2234 0,'0'0'576'16,"0"0"-523"-16,0 0-28 16,0 0 90-16,184 0-4 15,-125 0-92-15,2 0-19 16,12 8-73-16,-17-5-457 15,-21 3-553-15</inkml:trace>
  <inkml:trace contextRef="#ctx0" brushRef="#br0" timeOffset="2397">6216 1225 2250 0,'0'0'823'15,"0"0"-732"-15,0 0-64 16,0 0 12-16,232 0-39 16,-144-24-1-16,-15 10-199 15,-16-2-812-15</inkml:trace>
</inkml:ink>
</file>

<file path=ppt/ink/ink9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9:54:34.724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815 771 618 0,'0'0'747'0,"0"0"-536"16,0 0-73-16,0 0-20 16,0 0 10-16,0 0-1 15,-16 0-34-15,13 0 24 16,-4 0-28-16,4 0-6 15,-3 0 13-15,2 0-35 16,1 0 21-16,0 0-44 16,-3 0-17-16,-5-6 35 15,-4-7-38-15,-5 2-9 16,-7-1 27-16,-2-2-20 16,-11 1 5-16,1 3-12 15,-7 0 8-15,-2 4 29 0,-2 6-38 16,-5 0-2-16,-4 6 17 15,-3 23-22-15,2 10 6 16,1 11-7-16,7 9 0 16,10 11 22-16,12 5-22 15,14 7 0-15,12 1 27 16,4-1-20-16,0-4 4 16,20-7-10-16,13-6-1 15,3-9 22-15,7-5-22 16,2-9 0-16,-2-7 5 15,3-7-4-15,-4-3-1 16,1-11 0-16,-1-5 2 16,4-9 1-16,4 0-3 0,-2-3-75 15,31-44-90 1,-10 3-157-16,-13-1-292 0</inkml:trace>
  <inkml:trace contextRef="#ctx0" brushRef="#br0" timeOffset="542">773 110 1652 0,'0'0'272'0,"0"0"-200"15,0 0 14-15,0 0 89 16,0 0-53-16,0 0-48 16,0 0-25-16,124-106-33 15,-81 106 30-15,2 0-19 16,-5 15-9-16,-7 6 27 15,-13 5-27-15,-17 3 14 16,-3 4 52-16,-11 5-35 0,-27 3-13 16,-15 6-27-1,-6-3-9-15,0 1 25 16,7-6-8-16,13-6-5 0,13-12-2 16,15-2 1-16,11-7-14 15,0 1 3-15,5-5 0 16,27 1 13-16,10 0-12 15,4-1-1-15,7 1 12 16,2-3-3-16,-2 0-17 16,-8 0 8-16,-2-4 0 15,-13 2 3-15,-7-2-3 16,-11 2 0-16,-4-4 9 16,-5 0-9-16,-3 0 0 15,6 2-198-15,-3 2-306 16,0-1-343-16</inkml:trace>
  <inkml:trace contextRef="#ctx0" brushRef="#br0" timeOffset="1036">976 1831 1568 0,'0'0'248'15,"0"0"-188"-15,0 0 5 16,0 0 121-16,0 0 2 16,0 0-67-16,0 0-87 15,-121 172 23-15,95-134-4 16,3-2-8-16,3-5 1 16,4-2-13-16,2-5-17 15,8-3 21-15,3-7-37 16,3-2 0-16,0-3-5 15,0 0 5-15,0-3 11 16,20 0-5-16,6-3-6 0,7 0 24 16,2-3-23-16,4 0-2 15,8 0 1-15,-1 0 0 16,3 0-1-16,-1 0-21 16,-1 0-60-16,5 0-100 15,-10 0-169-15,-16-3-271 0</inkml:trace>
  <inkml:trace contextRef="#ctx0" brushRef="#br0" timeOffset="1304">1166 1988 1512 0,'0'0'303'0,"0"0"-133"15,0 0-44-15,0 0 30 16,0 0 16-16,0 0-47 16,-29 158-13-16,25-78-30 15,1 8 1-15,-6-3 16 16,1 1-69-16,-1-6-24 16,3-11 18-16,-5-6-24 15,8-13-36-15,3-5-132 16,0-15-173-16,0-10-544 0</inkml:trace>
</inkml:ink>
</file>

<file path=ppt/ink/ink9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9:54:46.131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673 1168 1380 0,'0'0'288'15,"0"0"-208"-15,0 0 27 16,0 0 56-16,0 0-34 16,0 0-78-16,22-20 7 0,-9 11 3 15,3-3 22-15,1-5-23 16,6-4 3-16,3-6 7 15,7-4-49-15,-4-5-2 16,4-6 12-16,-1 0-30 16,-5-1 21-16,-1 0-13 15,-6 0 12-15,0 2 46 16,-5 2-36-16,2 11 44 16,-7 4 10-16,-4 7-38 15,-3 11 2-15,-3 6-12 16,0 0-22-16,0 17 20 15,0 21-28-15,0 13-7 16,0 10 24-16,0 7-23 16,0 3-1-16,0-4-3 15,0-2 3-15,0-3 0 0,0-5-17 16,0-8-50-16,0-2-90 16,0 6-90-16,0-14-134 15,-3-7-228-15</inkml:trace>
  <inkml:trace contextRef="#ctx0" brushRef="#br0" timeOffset="381">498 1648 1575 0,'0'0'324'0,"0"0"-145"15,0 0-30-15,0 0 95 16,0 0-16-16,0 0-124 16,0 0-47-16,-49 26 7 15,75-26 20-15,14 4 0 16,5-1-72-16,11-3 19 15,7 0-5-15,5 0-16 16,8 0 1-16,1 0-11 16,5 0 0-16,-3 0 10 15,0 0-10-15,-7 0-8 16,-2-7 8-16,-13 5-11 0,-7-2-47 16,-10 0-90-16,-11-5-123 15,-13 2-328-15,-9 1-527 0</inkml:trace>
  <inkml:trace contextRef="#ctx0" brushRef="#br0" timeOffset="951">773 2046 1744 0,'0'0'344'0,"0"0"-186"16,0 0 42-16,0 0 60 15,0 0-124-15,0 0-85 16,0 0-4-16,-49 18-46 16,86-18 7-16,5 0-8 15,13 0 6-15,1 0-7 16,3 0 1-16,-3 6 0 15,-4 5 4-15,-9 10-4 16,-7 3 0-16,-10 6-4 16,-12 7 11-16,-14 5-14 15,0 3 2-15,-17 4 5 0,-26 2 12 16,-10 2 0-16,-9-1 0 16,-3-2 47-16,-1-2-10 15,4-8 2-15,7-4-9 16,8-7-18-16,12-5 36 15,13-9-59-15,8-4 14 16,8-7 8-16,6-2-22 16,0 3-1-16,9-4 0 15,24 6 0-15,10-5 25 16,9 1-25-16,7 1 0 16,3 0-6-16,0 3 13 15,1 2-6-15,-4 2-1 16,-8 1 0-16,-5 1 4 0,-10-3-4 15,-10-3 0 1,-6-1-13-16,-9-6 6 0,-2 0-85 16,4-17-165-16,0-19-367 15,-6-1-1222-15</inkml:trace>
  <inkml:trace contextRef="#ctx0" brushRef="#br0" timeOffset="1403">1673 715 1699 0,'0'0'243'0,"0"0"-63"15,0 0-50-15,0 0 89 16,0 0-33-16,0 0-17 16,0 0 0-16,85 123-81 15,-39-47-24-15,7 16 22 0,3 15-49 16,2 10-1-1,-5 10-9-15,-1 8-17 0,-10 4 53 16,-8 0-33-16,-14-4-22 16,-14-5 22-16,-6-4-23 15,-6-7-4-15,-34-11-2 16,-9-4 5-16,-7-13-6 16,0-12 0-16,1-14-24 15,2-12-23-15,8-11-120 16,-18-4-161-16,15-15-396 15,5-9-884-15</inkml:trace>
  <inkml:trace contextRef="#ctx0" brushRef="#br0" timeOffset="1952">217 815 1215 0,'0'0'363'16,"0"0"-195"-16,0 0-54 15,0 0 24-15,-102 185 78 16,76-52-45-16,4 52-28 0,-1 51-9 16,3 21-55-1,6-19 46-15,5-23-34 16,9-32-38-16,0-36 6 0,0-32-58 15,3-32 28-15,17-19 10 16,9 5-38-16,13-4-1 16,47 8-81-16,-10-27-233 15,-7-12-403-15</inkml:trace>
  <inkml:trace contextRef="#ctx0" brushRef="#br0" timeOffset="2633">2254 0 1262 0,'0'0'286'15,"0"0"-182"-15,0 0 42 0,0 0 7 16,0 0 31-16,0 0-74 16,0 0 1-16,-66 73 41 15,36-27-74-15,-5 11-32 16,-5-2 8-16,4-1-4 15,3-4 1-15,10-12-20 16,8-6-5-16,7-9 2 16,8-7-27-16,0-2-1 15,3-5 9-15,27 1-8 16,7-6 17-16,5 3-18 16,10-1-17-16,4-3 2 15,19-1-169-15,-16-2-327 0,-11 0-708 0</inkml:trace>
  <inkml:trace contextRef="#ctx0" brushRef="#br0" timeOffset="2854">2384 159 1783 0,'0'0'352'0,"0"0"-156"16,-14 220 24-16,11-111-34 0,3 2-89 15,0-1-76 1,-3 34-21-16,0-29-353 0,-7-18-1453 0</inkml:trace>
</inkml:ink>
</file>

<file path=ppt/ink/ink9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9:55:25.674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300 21 1365 0,'0'0'402'0,"0"0"-244"15,0 0-40-15,0 0 83 16,0 0 58-16,0 0-140 15,-31-20-52-15,31 20 14 16,-3 0-5-16,-3 0-6 16,-8 18 0-16,-5 12-17 15,-7 5 26-15,-3 6-70 16,-4 4 27-16,-1-5 21 16,2-2-30-16,6-2 0 15,4-10-20-15,8-6 5 16,8-4 15-16,1-7-26 0,5-4-1 15,0 1 16-15,0-3-15 16,25-3 14-16,3 0-14 16,9 0-1-16,2 0 13 15,-1-3-13-15,2-6-1 16,-1 1-7-16,-5 2-4 16,-5 3-47-16,-10 0-57 15,-2 3-68-15,-5 0 14 16,-4 0-110-16,-2 3-89 15,-6 3 1-15,0 0-421 16,0-6-222-16</inkml:trace>
  <inkml:trace contextRef="#ctx0" brushRef="#br0" timeOffset="233">348 208 431 0,'0'0'936'0,"0"0"-633"15,0 0-79-15,0 0 31 16,0 0 59-16,0 0-104 15,0 0-82-15,-56-71-15 16,56 91-32-16,-3 19 27 16,0 10-9-16,0 10-69 15,-3 6 21-15,-2 4-18 16,2-6-16-16,0 0-2 16,-2-10-15-16,2-3 0 15,3-6-16-15,0-2-96 16,0 4-144-16,3-4-328 15,0-13-419-15</inkml:trace>
</inkml:ink>
</file>

<file path=ppt/ink/ink9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9:55:19.216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1048 1401 1458 0,'0'0'282'0,"0"0"-198"16,0 0-32-16,0 0 32 15,0 0 46-15,0 0-10 16,0-30-82-16,0 30-7 16,9 0 8-16,-6 0-11 15,3 0 7-15,-1 0-4 16,-2 0 6-16,-3 0 42 15,0 0-28-15,0 0 10 16,0 0 15-16,0-3-19 16,0-3-8-16,0-1-25 15,-11-3-5-15,-8 1 42 16,-1-3-34-16,-6 0 8 16,0 6 7-16,-3 0-23 0,-4 3 3 15,4 3-12-15,-4 0-9 16,-1 0 31-16,2 12-24 15,2 15-8-15,1 8 16 16,3 10-4-16,4 9 12 16,5 9-22-16,0 2 13 15,8 2 9-15,6-2-9 16,-2-3-15-16,5-3 10 16,0-4-4-16,0-3 3 15,0-12 5-15,17-2-14 16,0-5 30-16,9-10-30 15,4-6 0-15,8-8 0 16,9-9 0-16,2 0-1 0,-1 0-35 16,5-9-55-16,10-3-98 15,-15-1-179-15,-8-2-278 0</inkml:trace>
  <inkml:trace contextRef="#ctx0" brushRef="#br0" timeOffset="518">1296 1053 1209 0,'0'0'646'0,"0"0"-520"16,0 0 17-16,0 0 47 15,0 0 19-15,0 0-52 16,0 0-125-16,-26-37-14 0,49 28-1 16,7-3-17-16,-1-10-1 15,0-4-1-15,1-4 2 16,-7-5-1-16,-6-1 8 16,-5 3-7-16,-2 1 39 15,-4 9-8-15,-6 3 35 16,0 7-3-16,0 10-14 15,0 3 48-15,0 0-80 16,0 27-10-16,0 22 11 16,-3 18-10-16,-3 9-16 15,2-1 7-15,1 5-34 16,3 22-135-16,0-20-298 16,0-15-367-16</inkml:trace>
  <inkml:trace contextRef="#ctx0" brushRef="#br0" timeOffset="14348">1760 1822 1249 0,'0'0'782'0,"0"0"-542"15,0 0-81-15,0 0 7 16,0 0-3-16,0 0-28 16,0 0-27-16,63-39-57 15,-13 37-14-15,9 2-17 16,6 0-11-16,1 0 5 15,2 0-14-15,-6 6-35 16,7 17-134-16,-16-2-304 0,-18-4-307 0</inkml:trace>
  <inkml:trace contextRef="#ctx0" brushRef="#br0" timeOffset="14587">2091 1615 1136 0,'0'0'872'15,"0"0"-641"-15,0 0-103 16,0 0 83-16,0 0 10 16,0 0-75-16,0 0-66 15,-68 195-55-15,62-136-25 16,-2-3 8-16,5-1-8 0,3 1-115 15,0 7-81-15,0-13-185 16,14-16-301-16</inkml:trace>
  <inkml:trace contextRef="#ctx0" brushRef="#br0" timeOffset="14948">3199 1345 1925 0,'0'0'530'16,"0"0"-420"-16,0 0 34 15,0 0 118-15,-227-72-123 16,156 72-42-16,-5 0-16 15,0 33-52-15,8 16 33 16,5 16-38-16,18 15-1 16,16 6 32-16,15 2-55 15,14-3 0-15,0-2 20 16,14-9-20-16,29-10 0 16,5-12-35-16,14-12 1 15,7-15 5-15,4-14-110 16,1-10-62-16,11-1-106 0,-20-18-351 15,-14-7-722-15</inkml:trace>
  <inkml:trace contextRef="#ctx0" brushRef="#br0" timeOffset="15419">3156 856 1901 0,'0'0'388'0,"0"0"-247"15,0 0-29-15,0 0 29 0,0 0-17 16,0 0-85-16,0 0-9 16,213-95 17-16,-171 98-47 15,-5 20 16-15,-15 7-4 16,-12 2-4-16,-10 1 11 15,0-1-17-15,-23-5 10 16,-9-4 13-16,2-5-24 16,1-10-2-16,12-2 1 15,3-3 0-15,14 1 2 16,0-4-2-16,0 3-27 16,8 3 26-16,18 5-22 15,3 7 14-15,4 5-7 0,-1 9 11 16,-2 1-1-1,-4 5 1-15,-6-3 5 16,-7 1 0-16,-10-3 15 0,-3-7 0 16,0-5 27-16,-10-3 0 15,-13-5 15-15,-6-4-44 16,-1 4 7-16,-2-1-20 16,2 6-57-16,-5 34-169 15,9-5-336-15,2 1-196 0</inkml:trace>
  <inkml:trace contextRef="#ctx0" brushRef="#br0" timeOffset="15757">3352 2248 1618 0,'0'0'484'16,"0"0"-326"-16,0 0 21 16,0 0 62-16,0 0 20 15,-156 186-153-15,125-153-45 16,5-1 3-16,7-9-32 16,2-4 2-16,11-5-30 15,6-5-6-15,0-3 18 16,0 1-17-16,20-6-1 0,11-1 9 15,14 0-9-15,3 0-18 16,7 0-29-16,1 3-11 16,0 3 34-16,-4 3-193 15,1 9-102-15,-14-3-155 16,-13-2-78-16</inkml:trace>
  <inkml:trace contextRef="#ctx0" brushRef="#br0" timeOffset="15970">3487 2447 1375 0,'0'0'398'16,"0"0"-154"-16,0 0-13 15,0 0-11-15,0 0-8 0,0 0-66 16,0 0-9 0,-67 167-72-16,58-105-13 0,-1-4 7 15,0-2-59-15,-3-8 0 16,4-3-1-16,-2-10-62 15,5-5-145-15,6-10-163 16,0-11-228-16,0-9-1210 0</inkml:trace>
  <inkml:trace contextRef="#ctx0" brushRef="#br0" timeOffset="16284">3918 908 2160 0,'0'0'482'15,"0"0"-439"-15,0 0 66 16,0 0 111-16,116 186-45 15,-71-89-75-15,7 38-48 16,4 37 22-16,-4 31-26 16,-13-15 13-16,-16-34-26 15,-20-42-22-15,-3-23-13 16,-6 16-3-16,-33 22-73 0,-56 70-68 16,10-35-423-1,-7-20-459-15</inkml:trace>
  <inkml:trace contextRef="#ctx0" brushRef="#br0" timeOffset="16989">533 758 1631 0,'0'0'224'0,"0"0"-80"15,0 0-16-15,-249 180 62 16,141 64 106-16,10 66-47 15,35 29-70-15,54-8-58 16,26-44-65-16,97-19-46 16,70-35-10-16,-17-71-145 15,3-56-595-15</inkml:trace>
  <inkml:trace contextRef="#ctx0" brushRef="#br0" timeOffset="18160">5225 1173 1652 0,'0'0'206'0,"0"0"-129"16,0 0 7-16,0 0 91 15,0 0 32-15,0 0-78 16,-86-31-62-16,86 24 18 16,0-2-64-16,0-9-6 15,20-5-15-15,11-15-3 16,1-10 1-16,4-8-10 0,-4-3 12 16,-5-2 10-16,-7 5-10 15,-11 9 0-15,-3 12 7 16,-3 10-6-16,-3 16 40 15,0 9 8-15,0 13-37 16,0 37 30-16,0 21-3 16,0 13-26-16,0 14 10 15,0-5-23-15,0-7-1 16,0-2-60-16,0-11-78 16,0 18-100-16,0-20-242 15,0-15-204-15</inkml:trace>
  <inkml:trace contextRef="#ctx0" brushRef="#br0" timeOffset="18374">4995 1739 196 0,'0'0'1547'15,"0"0"-1356"-15,0 0-16 16,0 0 72-16,0 0-77 15,0 0-70-15,175 42-37 16,-98-40-62-16,16-2-2 16,1 6-11-16,22 9-143 15,-22 3-315-15,-21 0-474 0</inkml:trace>
  <inkml:trace contextRef="#ctx0" brushRef="#br0" timeOffset="18699">5222 2269 1743 0,'0'0'364'16,"0"0"-175"-16,0 0-2 16,0 0-75-16,0 0-48 15,0 0-33-15,0 0 3 16,176 12-8-16,-137 3 6 15,-5 9 12-15,-21 5-29 16,-13 13 65-16,0 7-11 0,-39 7-19 16,-17 6 11-16,-7-3-54 15,4-7 40-15,7-4 7 16,10-10-47-16,19-7 25 16,16-10-32-16,7-4 0 15,22-6-15-15,35-8-44 16,25-3-50-16,62-6-138 15,-17-19-412-15,-13-3 7 0</inkml:trace>
  <inkml:trace contextRef="#ctx0" brushRef="#br0" timeOffset="19046">5906 905 1884 0,'0'0'291'0,"0"0"-220"16,0 0 25-16,0 0 152 15,0 0-68-15,163 191-22 16,-101-93-34-16,14 44-70 15,3 43 29-15,-4 33-17 0,-16 4-15 16,-33-19 22-16,-26-27-66 16,-20-26 10-1,-29-17 1-15,-7-24-18 0,4-21-12 16,-7-5-44-16,-6 12-68 16,-14 1-76-16,-43 21-290 15,25-28-156-15,2-31-1159 0</inkml:trace>
  <inkml:trace contextRef="#ctx0" brushRef="#br0" timeOffset="19555">4972 770 796 0,'0'0'626'16,"0"0"-423"-16,0 0-20 15,0 0-65-15,0 0-11 16,-139 237 108-16,102 6 4 16,11 48-54-16,10 19-20 15,8-12-30-15,8-39-16 16,0-12-41-16,0-23-52 16,8-44-12-16,11-46 2 0,10-42-65 15,34 6-55 1,-7-14-170-16,-2-17-369 0</inkml:trace>
  <inkml:trace contextRef="#ctx0" brushRef="#br0" timeOffset="20232">6581 44 1470 0,'0'0'261'0,"0"0"-131"15,0 0-28-15,0 0 167 16,0 0-29-16,0 0-124 16,0 0-7-16,-20-44-60 15,-6 84 47-15,-18 9-17 16,-4 13-42-16,-15 9-13 15,-2 2-10-15,3-2 11 16,10-6 35-16,5-12-60 16,18-11 6-16,9-17 22 0,11-9-27 15,9-8 10-15,0-8-10 16,9 0 0-16,25 0 32 16,8 0-32-16,4-18-1 15,10 1 12-15,-4 3-12 16,-1 1-1-16,3 9-11 15,-6 4 8-15,-8 0 2 16,-4 1-110-16,-10 34-114 16,-9-2-283-16,-11-8-429 0</inkml:trace>
  <inkml:trace contextRef="#ctx0" brushRef="#br0" timeOffset="20422">6525 280 1453 0,'0'0'590'0,"0"157"-406"0,0 22-17 16,13 70-20-16,7 15-147 15,-5-57-3-15,-7-62-777 0</inkml:trace>
</inkml:ink>
</file>

<file path=ppt/ink/ink9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9:56:03.069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2071 938 1438 0,'0'0'294'15,"0"0"-165"-15,0 0 17 16,0 0 72-16,0 0-81 16,0 0-86-16,-6-8-18 15,20 4 50-15,12-4-51 16,5-1-11-16,3-5 5 16,2-4-17-16,4-3 14 0,-5-5-23 15,4-7 0-15,-5-6 11 16,-6-5-9-16,-2-3-2 15,-6 0 70-15,-3 0-18 16,-7 3 33-16,-4 5 17 16,-3 7-35-16,-3 12 26 15,0 8-44-15,0 9 1 16,0 3 5-16,0 23-54 16,0 28 11-16,0 22-2 15,0 10-4-15,0 9 5 16,0-6-11-16,0 1-9 15,0-10 9-15,0-4-81 16,0-2-96-16,0 8-190 0,0-14-274 16,0-15-1288-16</inkml:trace>
  <inkml:trace contextRef="#ctx0" brushRef="#br0" timeOffset="264">2088 1563 1942 0,'0'0'517'0,"0"0"-450"16,0 0 65-16,0 0 102 0,0 0-39 15,0 0-129 1,0 0-11-16,235 0-29 0,-156 0-16 15,6 0-10-15,3 0-37 16,0 0-55-16,-1 0-48 16,-2 20-202-16,-20 4-268 15,-25 0-1284-15</inkml:trace>
  <inkml:trace contextRef="#ctx0" brushRef="#br0" timeOffset="623">2425 2020 1824 0,'0'0'338'16,"0"0"-216"-16,0 0 104 16,0 0-23-16,0 0-120 15,0 0-18-15,178-6-31 16,-133 6 21-16,-10 0 31 15,-4 24-55-15,-19 10-9 16,-12 11 12-16,0 8-33 16,-35 6 37-16,-21 6-38 15,-10 0 0-15,1-4-2 16,3-7 8-16,13-8-6 16,13-10 27-16,16-9-27 15,14-10 0-15,6-3-4 0,6-5 4 16,30-2-9-16,16-7-30 15,16 0-48-15,22 0-42 16,47-7-66-16,-19-6-128 16,-16-2-403-16</inkml:trace>
  <inkml:trace contextRef="#ctx0" brushRef="#br0" timeOffset="999">3227 732 606 0,'0'0'1539'0,"0"0"-1200"16,0 0-247-16,0 0 15 15,0 0 136-15,0 0-87 16,0 0-42-16,164 229-66 16,-111-116-2-16,-7 14 42 15,-4 29-56-15,-13-12 4 16,-3 1-6-16,-13-4-6 16,-10-24 4-16,-3 7-10 15,0-11-12-15,-22-7 5 16,-18-7-11-16,-11-4-21 0,-12-10-32 15,-2-1-47-15,0-10-72 16,-22 16-180-16,19-16-289 16,9-16-202-16</inkml:trace>
  <inkml:trace contextRef="#ctx0" brushRef="#br0" timeOffset="1551">1776 641 1659 0,'0'0'226'16,"0"0"-167"-16,0 0 42 16,0 0 143-16,-107 274-17 15,78-92-50-15,-2 57-41 16,6 19-27-16,11-7 12 15,8-33-71-15,3-58-8 16,3-37 3-16,0-31-39 16,0-12 18-16,0 2-23 15,20 6-1-15,8 1-8 16,12-12-118-16,28-13-162 16,-5-17-294-16,-7-20-283 0</inkml:trace>
  <inkml:trace contextRef="#ctx0" brushRef="#br0" timeOffset="2165">4150 2 1560 0,'0'0'274'0,"0"0"-183"16,0 0-23-16,0 0 186 15,0 0 4-15,0 0-148 16,0 0-22-16,-20-15-11 15,-2 39 15-15,-10 5-7 16,-5 6-36-16,-5 0-7 16,2 4-6-16,1-4-35 15,7 1 23-15,5-5-24 16,7-2 0-16,8-1 11 16,4-8-9-16,5-5-2 15,3 0 7-15,0-6 1 16,0-1-16-16,0 2 7 15,17-4 1-15,6 1-3 0,10-6 9 16,-1 2-6 0,7-3 0-16,1 4-18 0,-4-2-20 15,-4 5-137-15,5 5-62 16,-12 1-224-16,-2-3-167 0</inkml:trace>
  <inkml:trace contextRef="#ctx0" brushRef="#br0" timeOffset="2351">4161 198 1595 0,'0'0'305'0,"0"0"-114"16,0 0-22 0,0 0 82-16,0 0-62 0,-11 195-117 15,5-104-17-15,0 7-35 16,-2 3-20-16,-4 36-85 15,2-25-523-15,-2-18-511 0</inkml:trace>
  <inkml:trace contextRef="#ctx0" brushRef="#br0" timeOffset="3394">470 1240 1575 0,'0'0'277'16,"0"0"-187"-16,0 0 75 15,0 0 52-15,0 0-44 16,0 0-95-16,-62-163-33 15,62 142-21-15,0 4 22 16,11 0-45-16,9 4 20 16,5 1 0-16,1 4-15 15,3 8 4-15,4 0 2 16,4 0-6-16,-2 8 34 16,-2 19-34-16,1 5 12 15,-12 9 17-15,-9 7-28 0,-10 5 33 16,-3 2-19-16,-3 1-1 15,-32 7 31-15,-12-5-51 16,-8-1 6-16,-10-8 23 16,-5-2-12-16,-5-5 10 15,2-10-13-15,5-5 13 16,6-10 31-16,10-5-57 16,5-5 10-16,15-7 22 15,6 0-21-15,13 0 6 16,7 0-18-16,6-19 12 15,0-1-6-15,6-4-6 16,20 1 0-16,10 0-2 16,0 5 0-16,7 7 1 0,2 4-16 15,-2 7 17-15,0 0-9 16,-4 24 9-16,-3 8 0 16,-4 3 17-16,2 0-17 15,-8 1 6-15,-4-7-4 16,-2-2-2-16,0-10 25 15,-3-5-24-15,-5-6-2 16,7-6-5-16,1 0-60 16,6 0-133-16,10-9-160 15,-2-8-333-15,-11 0-1178 0</inkml:trace>
  <inkml:trace contextRef="#ctx0" brushRef="#br0" timeOffset="3621">1125 1802 2711 0,'0'0'517'15,"0"0"-431"-15,0 0 6 16,0 0-42-16,0 0-50 16,0 0-631-16</inkml:trace>
</inkml:ink>
</file>

<file path=ppt/ink/ink9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9:56:43.271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3 42 1837 0,'0'0'513'0,"0"0"-385"0,0 0-47 16,0 0 115-16,0 0-32 16,0 0-89-16,-17-12-27 15,43 7-47-15,17-1 24 16,13-3 10-16,15 3-34 16,8 3-2-16,3 3-5 15,29 0-132-15,-23 3-162 16,-18 9-346-16</inkml:trace>
  <inkml:trace contextRef="#ctx0" brushRef="#br0" timeOffset="217">94 324 2105 0,'0'0'523'16,"0"0"-458"-16,0 0-54 16,0 0 111-16,0 0-16 15,0 0-65-15,193 24-41 16,-49-24-50-16,-22 0-242 16,-14 0-821-16</inkml:trace>
</inkml:ink>
</file>

<file path=ppt/ink/ink9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9:56:49.701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1111 150 980 0,'0'0'314'0,"0"0"-159"0,0 0-20 16,0 0 67-16,0 0-81 16,0 0-23-16,0-26 15 15,0 23 5-15,-3-3 21 16,-1 0-27-16,-3-1-1 16,1-4 25-16,-5 0-50 15,-4-1-8-15,-8-3-11 16,-7 1-23-16,-5-1-1 15,-9 2-31-15,-2 9-6 16,-2 0 37-16,-1 4-43 16,-1 0 21-16,4 8-7 0,1 16-7 15,5 9 16 1,4 8-22-16,7 6-1 0,12 12 9 16,8 10-9-16,9 0 0 15,0 4-1-15,9-2 1 16,22-6-2-16,4-6 3 15,4-8-1-15,7-7 0 16,1-12-25-16,1-6 2 16,-2-11-22-16,-4-6 5 15,-2-9 24-15,-11 0-20 16,-9-7 30-16,-10-12-2 16,-10-5 16-16,0-2 23 15,-13 0-7-15,-19 2-6 0,-11-1 27 16,-4 9-45-1,-5 6 0-15,-1 10-1 0,8 0-93 16,8 0-83-16,11 23-194 16,10 8-190-16,7-5-514 0</inkml:trace>
  <inkml:trace contextRef="#ctx0" brushRef="#br0" timeOffset="472">66 1040 1536 0,'0'0'280'0,"0"0"-168"15,0 0 2-15,0 0 119 16,0 0-15-16,0 0-82 16,0 0-51-16,-66 7-62 15,66-7 14-15,0 1 20 16,17 2-14-16,12 3 30 16,10-4-14-16,10 5 9 15,10-3 21-15,11-4-61 16,5 2 4-16,10 2-1 0,10-2-14 15,10 2-3-15,12-2-14 16,11 1 0-16,7 3 9 16,-2-3-9-16,6 0 0 15,-9-3 1-15,-11 0-1 16,-22 0 11-16,-21 0-11 16,-25 0 0-16,-17 0-2 15,-22 0-19-15,-7 0-10 16,-5 0-38-16,0 0-84 15,-20 0-135-15,-11 0-276 16,0 0-208-16</inkml:trace>
  <inkml:trace contextRef="#ctx0" brushRef="#br0" timeOffset="1058">99 2133 1659 0,'0'0'239'0,"0"0"-158"16,0 0-80-16,0 0 15 16,0 0 57-16,0 0 15 15,0 0-11-15,82-30-43 16,-36-5 20-16,5-10-2 16,9-7-32-16,2-10-8 15,0 0-11-15,-3-5-1 16,-7 2 27-16,-10 6-21 15,-11 9 5-15,-11 6 59 16,-11 15 27-16,-6 5 9 16,-3 12 0-16,0 6-11 15,0 6 25-15,0 0-68 16,0 0-19-16,0 26-7 0,0 21-25 16,0 12 2-16,0 9-3 15,0 9 0-15,0-4 6 16,0 1-6-16,0-6-2 15,0-3 2-15,0-10 0 16,0-5 1-16,-3-8-1 16,0-11 0-16,-3-6-3 15,3-4 3-15,-2-13-45 16,5-1-24-16,-3-7-10 16,3 0-44-16,0-7-95 15,0-19-246-15,0-4-61 0</inkml:trace>
  <inkml:trace contextRef="#ctx0" brushRef="#br0" timeOffset="1584">1414 1451 1320 0,'0'0'760'16,"0"0"-624"-16,0 0-80 15,0 0 149-15,0 0 31 16,0 0-77-16,0 0-62 0,-77-13-60 16,49 15-7-16,-6 21 22 15,-3 7-31-15,-5 11 18 16,2 4-21-16,-2 11 0 15,5 0 32-15,5 2-50 16,6 4 0-16,7 1 22 16,8 0-21-16,8-5 8 15,3-3-9-15,0-4 0 16,3-8 10-16,20-1-10 16,7-10-10-16,2-5 9 15,8-9-36-15,2-9 11 16,4-9-11-16,-1 0-7 15,2-21 43-15,-9-12-41 16,-7-2 36-16,-12-4 5 0,-9 2 2 16,-10 1 10-16,0 3 4 15,-26 8 6-15,-17 7 52 16,-8 6-56-16,-12 12-2 16,1 0-4-16,3 8-11 15,6 15-10-15,18 5-62 16,27 5-58-16,8-7-230 15,0-8-562-15</inkml:trace>
</inkml:ink>
</file>

<file path=ppt/ink/ink9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9:56:56.412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795 306 1257 0,'0'0'254'0,"0"0"-171"16,0 0-31-16,0 0 106 16,0 0-21-16,0 0-43 15,0 0-6-15,0-5 23 16,0-3 16-16,0-7-34 15,0-2-18-15,0-7 4 16,0 0 11-16,0-5-36 16,-4 0 3-16,-14-1-36 15,-10 1-8-15,-1 0 28 16,-4 2-41-16,-2 7 11 16,-1 8 4-16,-1 6-14 15,5 6 20-15,-1 0-21 0,7 8 1 16,0 22 8-16,9 5-9 15,7 7 0-15,7 4 4 16,3 8-3-16,0 1-2 16,7 4-10-16,19-2 11 15,6-1 2-15,8-2-2 16,-1-5-9-16,7-5 3 16,-4 1-17-16,1-7 7 15,-1-2-6-15,-2-2 22 16,-4-3-2-16,-7-6 2 0,-6-2 0 15,-7-5-4 1,-9-2 11-16,-7-5-1 16,0 3 27-16,-7 2-8 15,-18 1 4-15,-12-2-29 0,-5 0 0 16,-4-3 13-16,-2-4-12 16,-3-5-2-16,6-3-5 15,2 0 6-15,7 0 13 16,7-17-13-16,6-8-12 15,13-9 11-15,10-6-15 16,0-6 7-16,19-7-18 16,28-3 15-16,8-3-3 15,13 3 5-15,2 0-4 16,-1 3 14-16,-7 7-6 16,-10 7 0-16,-10 9-7 0,-12 9 13 15,-13 7-2 1,-8 8-43-16,-9 6-93 0,0 0-186 15,0 12-384-15</inkml:trace>
  <inkml:trace contextRef="#ctx0" brushRef="#br0" timeOffset="437">0 1380 1940 0,'0'0'384'0,"0"0"-286"15,0 0-46-15,0 0 193 16,0 0-85-16,0 0-102 15,0 0 28-15,51-26 2 16,2 11-3-16,10-3-11 16,11 1-41-16,11 2 13 15,17 4-28-15,16 2-17 16,33 1 25-16,-4 1-26 16,6 1 0-16,5 3 6 15,-27-3 3-15,7 3-15 0,-21-3 6 16,-15 3 0-16,-23 3-3 15,-20 0 3 1,-21 0-29-16,-18 0 19 0,-10 0-44 16,-10 0 23-16,0 0-82 15,-7 0-175-15,-16 0-265 16,-3 0-184-16</inkml:trace>
  <inkml:trace contextRef="#ctx0" brushRef="#br0" timeOffset="916">107 2683 1773 0,'0'0'167'0,"0"0"-167"16,0 0-27-16,0 0 27 15,193-173 81-15,-120 104-15 16,2-5-38-16,3-4 6 16,-3 1 39-16,-5-9 16 15,-8 7 0-15,-10 5-11 16,-13 9 35-16,-13 6-14 15,-6 16 16-15,-10 1-27 0,-4 16 12 16,-6 10 12-16,0 14-45 16,0 2-10-16,0 0-21 15,0 29-30-15,0 28 6 16,0 18-6-16,0 20-5 16,0 5 15-16,0 6-14 15,-6-3-2-15,-1-6 6 16,1-5 0-16,0-15-12 15,3-10 1-15,3-14-23 16,0-11-43-16,0-13-147 16,22-26-139-16,10-3-261 15,2 0-1272-15</inkml:trace>
  <inkml:trace contextRef="#ctx0" brushRef="#br0" timeOffset="1314">1666 1720 2049 0,'0'0'553'0,"0"0"-446"16,0 0-25-16,0 0 116 15,0 0-49-15,0 0-81 16,-187 144-40-16,147-71-14 0,8 9 20 15,-1 7 21-15,7 3-43 16,6 0-1-16,11-2 7 16,9-16-18-16,0-3 2 15,0-21-2-15,32-6-20 16,8-14 20-16,8-18-70 16,8-12 0-16,4 0 5 15,-9-28 20-15,-1-9 23 16,-12-8 2-16,-18-3 20 15,-9 11 21-15,-11-8-10 16,-6 10 14-16,-31 10-2 16,-16 6-5-16,-5 7-18 15,2 12-6-15,3 0-53 16,21 0-140-16,9 12-568 0</inkml:trace>
</inkml:ink>
</file>

<file path=ppt/ink/ink9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9:57:00.618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944 153 1827 0,'0'0'348'15,"0"0"-169"-15,0 0-24 16,0 0 46-16,0 0-14 0,0 0-84 15,-79-59-28-15,79 46-66 16,16-4-3-16,18-1 4 16,8-1-1-16,7 7-18 15,4 3 8-15,-1 9 1 16,4 0-2-16,-8 10 4 16,-5 29-2-16,-10 15 0 15,-20 9-2-15,-13 14 2 16,-3 6 1-16,-43-1-1 15,-10 0 38-15,-10-4-38 16,1-13 24-16,3-13 21 16,10-13-18-16,13-13 9 15,8-11-15-15,19-11-3 16,5-4 36-16,7 0-54 16,0-4 0-16,19-13-1 0,18-4-9 15,2 5 9-15,4 9 0 16,2 7 1-16,-2 0-6 15,-1 11 6-15,1 16 0 16,3 0-9-16,4-4 20 16,4-3-16-16,-1-5 5 15,-4-6-14-15,-6-3-30 16,-10-3-155-16,-16-1-152 16,-8-2-286-16,-9 0-803 0</inkml:trace>
  <inkml:trace contextRef="#ctx0" brushRef="#br0" timeOffset="346">237 1246 2133 0,'0'0'544'0,"0"0"-501"15,0 0 97-15,0 0 128 16,0 0-106-16,0 0-92 16,0 0-55-16,78 6 3 15,11-6 39-15,45-4-47 16,45-13 2-16,42-7 6 16,5 4-3-16,-14 6-1 15,-16 7-8-15,-18 1-6 0,-25 3 7 16,-22-2 1-16,-40-1-9 15,-18 2 1-15,-8 4-33 16,-5 0-27-16,-12 0-73 16,-25 0-143-16,-23 0-85 15,-12 6-169-15,-28 3-826 0</inkml:trace>
  <inkml:trace contextRef="#ctx0" brushRef="#br0" timeOffset="819">0 2342 2118 0,'0'0'261'0,"0"0"-261"16,0 0 30-16,0 0 11 16,0 0 136-16,0 0-105 15,207-80-42-15,-122 15 4 16,8-8 27-16,-5-7 17 0,-6-5-33 16,-14 3 0-1,-19 2 52-15,-13 7-6 0,-13 10-5 16,-9 16-34-16,-8 14-6 15,-3 15 20-15,-3 18-48 16,0 6-16-16,0 40 19 16,0 30-12-16,0 22 19 15,0 18-26-15,-3 7-2 16,-6 5 46-16,1-9-46 16,5-14 6-16,3-14 3 15,0-17-9-15,0-21 3 16,0-11-3-16,0-17-19 15,0-7-14-15,0-12-110 16,11-6-217-16,11-12-328 16,7-17-579-16</inkml:trace>
  <inkml:trace contextRef="#ctx0" brushRef="#br0" timeOffset="1209">1626 1569 2417 0,'0'0'501'0,"0"0"-414"16,0 0 52-16,0 0 48 16,-171 109-76-16,105-42-57 15,0 14 12-15,7 4-48 0,4 11 27 16,10 3 0-16,11 1-32 15,12 1 6-15,16-5-19 16,6-4 0-16,0-10 5 16,34-8-5-16,20-18-27 15,17-21 10-15,19-16-25 16,10-19 8-16,5-7 10 16,-10-31 24-16,-20-13 4 15,-28-2-4-15,-27 1 0 16,-20-4 32-16,-28 5-8 15,-46 7 7-15,-58 15-29 16,-5 16-1-16,-13 13-1 16,-31 34-51-16,59 10-222 15,22-2-1233-15</inkml:trace>
</inkml:ink>
</file>

<file path=ppt/ink/ink9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10:15:51.221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196 130 985 0,'0'0'619'16,"0"0"-475"-16,0 0-58 15,0 0 20-15,0 0 148 16,0 0-57-16,-55-58-58 15,51 51 3-15,4 3-14 16,0 0 20-16,0 1-55 16,0 3-20-16,0 0 6 15,0 0-64-15,0 27-9 0,0 20 50 16,14 24-11 0,-4 17 17-16,-1 17-33 0,-6 2-5 15,0 2 28-15,-3-8-51 16,0-10 0-16,0-9 8 15,0-17-8-15,3-11 0 16,-3-18-1-16,5-8 0 16,-2-12 10-16,-3-7-10 15,3-9 0-15,-3 0-1 16,0 0 6-16,3-6-14 16,-3-24-6-16,0-14 15 15,3-21-5-15,-3-15 11 16,0-18-6-16,0-9 0 15,0-12 0-15,0 4-1 16,0 5-10-16,0 19 11 0,-3 21 32 16,3 20-32-16,0 17 0 15,0 15 1-15,20 10 1 16,13 8 20-16,13 0-21 16,5 8 10-16,15 19 8 15,4 3-10-15,1-2-9 16,2 0 0-16,-2-4 2 15,-2-7 15-15,-7-5-17 16,-9-10-7-16,-14 1-2 16,-13-3-54-16,-14 0-68 15,-12 0-119-15,0 0-280 16,0 0-193-16</inkml:trace>
  <inkml:trace contextRef="#ctx0" brushRef="#br0" timeOffset="225">308 551 1844 0,'0'0'480'0,"0"0"-367"16,0 0 103-16,0 0 69 16,0 0-89-16,0 0-132 15,0 0-8-15,105 46-17 16,-30-40-24-16,13-3 13 15,-3 3-28-15,0-2-13 16,-15 6-113-16,-22 11-355 16,-19 0-212-16,-21-1-1230 0</inkml:trace>
  <inkml:trace contextRef="#ctx0" brushRef="#br0" timeOffset="437">0 1204 2365 0,'0'0'526'0,"0"0"-520"16,0 0 9-16,0 0 130 16,0 0-49-16,176 26-41 15,-91-20-43-15,11-6-12 0,35 0-2 16,-27 0-278-1,-19-4-601-15</inkml:trace>
  <inkml:trace contextRef="#ctx0" brushRef="#br0" timeOffset="795">1719 0 2326 0,'0'0'315'0,"0"0"-253"16,0 0-61-16,0 0 122 15,-206 155 71-15,127-2-35 16,-3 48-83-16,10 13 8 16,22-7 24-16,28-56-89 15,18-49 8-15,4-22 17 16,0-19-43-16,20 4-1 16,17 0-24-16,14-10-42 15,48-30-58-15,-14-17-342 16,-3-8-332-16</inkml:trace>
  <inkml:trace contextRef="#ctx0" brushRef="#br0" timeOffset="1106">2040 312 2707 0,'0'0'360'0,"0"0"-286"16,0 0-37-16,0 0-37 15,0 0 101-15,0 0-6 0,0 0-26 16,161 191-42-16,-96-97 17 16,0 12 67-16,-2 2-75 15,-1-1-18-15,0-9-9 16,-10-13-3-16,-2-12-6 15,-8-15-6-15,-13-13-57 16,-6-16-38-16,-9-17-161 16,-8-6-404-16,-6-6-339 0</inkml:trace>
  <inkml:trace contextRef="#ctx0" brushRef="#br0" timeOffset="1390">1683 1345 1698 0,'0'0'1216'0,"0"0"-1216"16,0 0 96-16,0 0-96 15,0 0 187-15,0 0-110 16,212-206-41-16,-110 123-29 15,6-9-4-15,11 1 22 16,-6-3-17-16,-5 3-4 16,-12 11-4-16,-25 19 0 15,-21 17-9-15,-15 17 5 0,-9 12-104 16,-2 13-209 0,-11 2-534-16</inkml:trace>
  <inkml:trace contextRef="#ctx0" brushRef="#br0" timeOffset="1786">2915 126 2483 0,'0'0'295'0,"0"0"-221"16,0 0-23-16,0 0 94 15,0 0 6-15,0 0-61 16,0 0-57-16,165 43 9 16,-89 10 1-16,3 21-2 15,0 11 46-15,-5 12-57 16,-5 7 0-16,-13-1 31 15,-11-3-35-15,-14-3 19 16,-22-2-30-16,-9-7-14 16,-9-3 47-16,-38-3-48 15,-8-4-18-15,-7-11 18 16,3-9-65-16,7-5-8 0,12-16-82 16,21-14-158-1,8-8-419-15,11-15-566 0</inkml:trace>
  <inkml:trace contextRef="#ctx0" brushRef="#br0" timeOffset="1992">4088 1027 2730 0,'0'0'475'0,"0"0"-475"15,0 0-10-15,224-30 10 0,-145 28 1 16,9 2-1 0,3 0-12-16,11 0-246 0,-23 0-442 15,-28 2-462-15</inkml:trace>
  <inkml:trace contextRef="#ctx0" brushRef="#br0" timeOffset="2174">4122 1451 2611 0,'0'0'661'0,"0"0"-574"0,0 0-74 16,0 0 10 0,226 12 16-16,-124-6-39 0,54-4-101 15,-17 2-480-15,-26-2-1290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6:02:50.401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0 1610 0,'0'0'486'0,"0"0"-360"16,0 0-74-16,0 0 55 16,0 0-33-16,0 0-74 15,0 0-129-15,0 27-150 16,13-16-379-16</inkml:trace>
</inkml:ink>
</file>

<file path=ppt/ink/ink9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10:15:55.904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1014 524 1617 0,'0'0'241'16,"0"0"-191"-16,0 0-18 15,0 0 141-15,0 0 25 16,0 0-50-16,-95-94-86 16,61 79 22-16,-1 4 26 15,-15 2-37-15,-12 9-22 16,-6 0-23-16,-14 11 0 15,-6 31 47-15,-4 17-34 0,4 23 11 16,2 22 5 0,11 11-21-16,13 5 12 0,16 6-32 15,16-3-10-15,21-4 17 16,9-7-23-16,6-12 0 16,44-9 10-16,22-14-9 15,22-18-2-15,21-24-13 16,10-23 14-16,2-12-18 15,-2-23 12-15,-14-36 6 16,-20-18-7-16,-24-14 14 16,-29-15 25-16,-25-8 10 15,-13-15 29-15,-19 4 31 16,-36-2-81-16,-18 12-10 16,-3 15 7-16,2 23-18 15,11 24-2-15,18 33-68 0,34 31-125 16,11 36-466-1,0 9-426-15</inkml:trace>
  <inkml:trace contextRef="#ctx0" brushRef="#br0" timeOffset="388">1760 1165 2039 0,'0'0'560'0,"0"0"-437"16,0 0-108-16,0 0 154 15,0 0 9-15,0 0-84 16,0 0-5-16,102 123-56 16,-51-68 17-16,12 4 9 15,10-1-38-15,-2-4 1 16,-3-7-17-16,-5-5-4 16,-13-10 10-16,-18-12-11 15,-10-5-10-15,-11-6-28 0,-5-3-126 16,-6-6-151-16,0 0-313 15,0 0-658-15</inkml:trace>
  <inkml:trace contextRef="#ctx0" brushRef="#br0" timeOffset="620">2352 1158 2143 0,'0'0'390'0,"0"0"-249"16,0 0-113-16,0 0 223 16,0 0-14-16,-130 151-153 15,77-86-32-15,-5 2-21 0,-1-2-14 16,2-1 13-16,12-5-30 16,5-9-39-16,15-5-24 15,11-1-126-15,11-13-189 16,3-12-451-16</inkml:trace>
  <inkml:trace contextRef="#ctx0" brushRef="#br0" timeOffset="1253">4573 162 1923 0,'0'0'293'0,"0"0"-193"16,0 0-64-16,0 0 221 15,0 0 35-15,0 0-131 16,0 0-42-16,29-151-61 15,-55 139 22-15,-17 12-15 16,-16 0-39-16,-23 24-26 16,-12 34 1-16,-8 26-1 15,6 23 52-15,11 7-51 16,20 9 11-16,26-1 2 16,23-4-13-16,16-4-1 15,16-11-6-15,37-11-26 16,18-16 26-16,8-24-67 15,3-15 25-15,-8-22-3 0,-4-15 14 16,-18 0 31-16,-13-33 0 16,-16-7 6-16,-12-8 61 15,-11-9-25-15,-3-1 9 16,-41 2 12-16,-11 9-33 16,-21 11-23-16,-9 17-1 15,-3 19-52-15,0 7-72 16,-14 61-248-16,26 0-378 15,22-3-609-15</inkml:trace>
  <inkml:trace contextRef="#ctx0" brushRef="#br0" timeOffset="1601">3197 1697 2486 0,'0'0'424'0,"0"0"-424"15,0 0 0-15,0 0 116 16,0 0 20-16,0 0-31 16,299 6-63-16,-100-6 25 15,50 0 12-15,17 0-55 16,-8 0-3-16,-14-3-12 0,-17 3-7 15,-1 0 20-15,-10 0-21 16,-46 0 24-16,-43 0-25 16,-34 0 8-16,-28 0-16 15,-3-3 4-15,-10 3-62 16,-12-3-8-16,-24 3-99 16,-32 0-97-16,-27 0-439 15,-19 0-1227-15</inkml:trace>
  <inkml:trace contextRef="#ctx0" brushRef="#br0" timeOffset="2050">3295 2772 2244 0,'0'0'340'15,"0"0"-340"-15,0 0-51 16,0 0 51-16,0 0 177 16,224-76-56-16,-127 29-100 15,11-15-15-15,1-6-6 16,-4-6 0-16,-14-2 25 15,-15-5-25-15,-21 3 73 16,-16 7 64-16,-13 12-30 0,-9 15-26 16,-11 18-25-16,-2 17-3 15,-4 9 13-15,0 15-66 16,0 43 0-16,0 24 51 16,0 24-18-16,-7 12 3 15,-6 0-20-15,3-2-5 16,1-13 28-16,1-15-39 15,2-10 0-15,3-13-2 16,3-13-38-16,0-14-74 16,9-15-174-16,22-11-529 15,0-12-952-15</inkml:trace>
  <inkml:trace contextRef="#ctx0" brushRef="#br0" timeOffset="2395">5174 2115 990 0,'0'0'1885'15,"0"0"-1615"-15,0 0-190 16,0 0 50-16,-205 24 18 16,126 23-20-16,-3 18-53 15,0 16-39-15,11 5 43 16,11 10-64-16,18 0 5 15,25 1-8-15,17-2-11 0,6-6-2 16,47-7-17 0,26-17-29-16,22-15 10 0,14-25-46 15,4-18 56-15,-12-7-3 16,-22-17-13-16,-33-25 41 16,-29-11-2-16,-23-3 4 15,-23-3 46-15,-42 3-46 16,-23 6 10-16,-17 16-10 15,-42 18-52-15,25 10-172 16,28 6-1026-16</inkml:trace>
</inkml:ink>
</file>

<file path=ppt/ink/ink9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10:16:00.409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17 576 2490 0,'0'0'291'16,"0"0"-232"-16,0 0-38 0,121-175 157 15,-66 138-21-15,10 12-132 16,11 21-24-16,9 4 18 15,3 23-19-15,4 29 18 16,-6 20-17-16,-18 16 6 16,-22 16 37-16,-29 7-44 15,-17 7 6-15,-43 5 6 16,-39 2-2-16,-26-8-16 16,-10-13 6-16,-1-16 0 15,15-21 8-15,16-23-8 16,22-23 0-16,21-15 6 15,19-6-6-15,9-3 1 16,17-17 4-16,0-1 1 0,0 6-8 16,26 6 2-16,13 9 0 15,7 0 0-15,10 21 8 16,3 16-1-16,7 13-7 16,8-2 0-16,16 3 8 15,4-8-8-15,17-7-12 16,44-11-82-16,-28-14-283 15,-19-11-534-15</inkml:trace>
  <inkml:trace contextRef="#ctx0" brushRef="#br0" timeOffset="227">1736 1218 2399 0,'0'0'457'16,"0"0"-399"-16,0 0 21 16,0 0 108-16,193 139-62 15,-122-81-72-15,11 7-12 16,3-3-40-16,3-3-1 16,-3-7-5-16,11 2-170 15,-21-12-357-15,-22-19-205 0</inkml:trace>
  <inkml:trace contextRef="#ctx0" brushRef="#br0" timeOffset="436">2462 1324 2008 0,'0'0'537'0,"0"0"-440"16,0 0-58-16,0 0 159 15,-167 126-8-15,88-66-103 16,-6 7-74-16,-6 0-13 16,9 3-18-16,10-5-145 15,13-1-155-15,20-17-327 16,16-18-955-16</inkml:trace>
  <inkml:trace contextRef="#ctx0" brushRef="#br0" timeOffset="1029">4167 384 2397 0,'0'0'327'0,"0"0"-262"16,0 0 27-16,-31-186 145 16,-12 137-114-16,-10 2-46 15,-9 7-77-15,-7 11 0 0,1 12 18 16,-5 11-18-16,14 6 4 16,10 11-4-16,13 35 0 15,21 14-16-15,15 21 16 16,0 10-15-16,42 7 14 15,16 4 1-15,21 2-6 16,9-1 6-16,11-5 0 16,2-5-9-16,1-5 8 15,-11-9 1-15,-15-10 24 16,-27-10-24-16,-26-13 7 16,-23-4-6-16,-14-6 25 15,-44-10 31-15,-18-3-51 16,-15-8 0-16,-11-12 24 0,4-3-18 15,6 0-3-15,10-24-9 16,20-11 0-16,20-15 6 16,22-9-6-16,20-15-36 15,20-11 10-15,42-10-8 16,23-5 5-16,14 4-23 16,-2 5 6-16,-1 11 35 15,-14 17-16-15,-20 18 26 16,-17 17 0-16,-19 13 1 15,-12 6 0-15,-14 9-27 16,0 15-209-16,-27 18-277 16,-8-2-459-16</inkml:trace>
  <inkml:trace contextRef="#ctx0" brushRef="#br0" timeOffset="1345">3326 1791 2386 0,'0'0'426'0,"0"0"-414"16,0 0-12-16,0 0 152 15,283 31 26-15,-84-28-71 16,69 3-71-16,33-3 1 0,0 4 15 15,-25-3 14 1,-51 3-28-16,-19-3-31 0,-45 1-2 16,-44-4-5-16,-35 4 0 15,-25-5-2-15,-12 2-16 16,-8 1-46-16,-15 0-60 16,-28 3-171-16,-36 0-236 15,-14-3-1244-15</inkml:trace>
  <inkml:trace contextRef="#ctx0" brushRef="#br0" timeOffset="1765">2890 2910 2407 0,'0'0'46'15,"0"0"-46"-15,0 0 0 16,230-103 122-16,-126 40-42 16,4-4-55-16,2-13-25 15,-10-3 0-15,-14-7 7 16,-14 0 2-16,-16 8 21 15,-21 13 64-15,-15 14 15 0,-10 23 36 16,-7 20-39-16,-3 12-44 16,0 18-5-16,0 44-56 15,-3 26 46-15,-14 21 33 16,-5 15-53-16,5 3 4 16,0-5-17-16,8-15-14 15,2-11 23-15,4-17-23 16,0-18-51-16,3-14-27 15,0-14-201-15,3-18-354 16,16-13-332-16</inkml:trace>
  <inkml:trace contextRef="#ctx0" brushRef="#br0" timeOffset="2124">4816 2235 2390 0,'0'0'568'16,"0"0"-474"-16,0 0 47 16,0 0 34-16,0 0-34 15,0 0-60-15,-229-18-63 16,147 67 12-16,0 19-2 16,7 16-1-16,13 9 32 15,19 4-50-15,21 7-8 16,22-5 9-16,0 2-10 0,45-9-19 15,27-6-22 1,23-19-4-16,10-15 17 0,3-20-55 16,-9-19 37-16,-14-13 22 15,-20-6 6-15,-30-27 18 16,-21-8 8-16,-14-6 27 16,-29 1 32-16,-34-2-62 15,-22 7-5-15,-16 7-24 16,-53 21-125-16,22 5-565 15,24 8-1791-15</inkml:trace>
</inkml:ink>
</file>

<file path=ppt/ink/ink9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10:15:59.697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0 387 1989 0,'0'0'382'0,"0"0"-314"15,0 0-13-15,0 0 118 16,220 52-26-16,-132-49-53 15,6-3-77-15,-1 0-13 16,-8 3-4-16,-3 6-182 16,-24 0-371-16,-22-3-283 0</inkml:trace>
  <inkml:trace contextRef="#ctx0" brushRef="#br0" timeOffset="239">275 0 2136 0,'0'0'530'0,"0"0"-481"16,0 0-35-16,0 0 207 16,-7 157-33-16,7-63-83 15,0 12-78-15,-6 4-26 16,-4-2-1-16,1-3 0 0,1-10-146 15,8 1-129-15,0-27-434 16,11-24-1211-16</inkml:trace>
</inkml:ink>
</file>

<file path=ppt/ink/ink9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10:16:03.470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0 721 2322 0,'0'0'347'15,"0"0"-347"-15,0 0 0 0,0 0 107 16,176 106 21-16,-82-76-42 15,16-4-62-15,4 0-9 16,7-4 20-16,-4-5-35 16,-1-2-15-16,8-6-100 15,-30-7-344-15,-32-2-336 0</inkml:trace>
  <inkml:trace contextRef="#ctx0" brushRef="#br0" timeOffset="230">403 438 2492 0,'0'0'363'0,"0"0"-296"0,-17 231-22 15,11-106 57-15,-8 16-27 16,0 2-44-16,-5-1-18 15,-1-14-13-15,2-11-16 16,4-18-155-16,8-2-128 16,1-26-277-16,5-26-272 0</inkml:trace>
  <inkml:trace contextRef="#ctx0" brushRef="#br0" timeOffset="595">2671 0 2311 0,'0'0'694'0,"0"0"-689"16,0 0-4-16,0 0-1 15,-124 178 132-15,48-86-71 16,-9 2-26-16,-3 7-34 16,3-9 0-16,9-8 50 15,17-10-39-15,16-14 6 0,17-16 14 16,20-13-26-16,6-7 8 16,9-6-1-16,34-6-5 15,19-2 29-15,14-4-37 16,15-6 0-16,11 2-2 15,0-2-17-15,3 2-49 16,22 1-153-16,-28 1-358 16,-28-4-223-16</inkml:trace>
  <inkml:trace contextRef="#ctx0" brushRef="#br0" timeOffset="822">2772 403 2329 0,'0'0'390'0,"0"0"-214"16,0 0-160-16,0 0 122 15,-15 262 76-15,1-141-99 16,-3 15-41-16,-6 0-47 16,1-22-5-16,-1 10 20 15,0-16-42-15,0-10-21 16,13-12-22-16,10-10-120 15,0-20-287-15,22-24-409 0</inkml:trace>
  <inkml:trace contextRef="#ctx0" brushRef="#br0" timeOffset="1048">3584 1045 2450 0,'0'0'654'0,"0"0"-591"16,0 0-45-16,0 0 39 15,173 186 45-15,-110-139-35 16,2-3-64-16,-3-2-3 16,0-6-31-16,-11-7-143 15,-20-6-360-15,-11-9-225 16,-14-7-1072-16</inkml:trace>
  <inkml:trace contextRef="#ctx0" brushRef="#br0" timeOffset="1247">4095 1010 2082 0,'0'0'569'15,"0"0"-478"-15,0 0 0 16,0 0 140-16,-174 159-66 15,100-79-79-15,-16 2-25 16,-4 6-61-16,2-2-1 16,7-7-43-16,16-4-95 15,18-8-166-15,14-16-413 16,20-20-1061-16</inkml:trace>
  <inkml:trace contextRef="#ctx0" brushRef="#br0" timeOffset="1691">5346 382 2678 0,'0'0'318'16,"0"0"-246"-16,0 0-72 15,167-158 43-15,-102 128 67 0,10 12-44 16,4 14-56 0,-3 4-8-16,-8 16 22 0,-19 26-24 15,-30 10 14-15,-19 19 10 16,-26 12 2-16,-52 11 7 16,-20 6-26-16,-20-3-7 15,-1-3 30-15,9-8-19 16,15-15-11-16,26-16 34 15,20-13-22-15,26-13 0 16,20-6-12-16,3-6 0 16,37 0 8-16,23-9-8 15,27-2 0-15,18-3-1 0,37-3 2 16,45 0-2 0,-9 0 1-16,-19 0 0 0,-20 0-9 15,-45 0 9-15,4 0-63 16,-2 14-60-16,-31-1-330 15,-36-2-380-15</inkml:trace>
  <inkml:trace contextRef="#ctx0" brushRef="#br0" timeOffset="2021">4786 1670 2689 0,'0'0'451'0,"0"0"-451"0,0 0 0 16,0 0 4-16,0 0 155 16,314 4-24-16,-94-4-114 15,22 0-3-15,-10-13 31 16,-16 1-32-16,-13 6-11 15,7-2-6-15,5-5 0 16,-34 4 16-16,-40 1-16 16,-47-1 0-16,-18 1-1 15,-1 2-65-15,-10 0-71 16,-12 0-176-16,-53 0-247 16,0 6 36-16,-45-3-1331 0</inkml:trace>
  <inkml:trace contextRef="#ctx0" brushRef="#br0" timeOffset="2487">4746 2787 1639 0,'0'0'975'15,"0"0"-975"-15,0 0-101 16,0 0 101-16,197-95 171 16,-95 30-56-16,12-11-76 15,-3-12-32-15,1-9 28 16,-17-4-7-16,-13-1 15 15,-17 1 22-15,-17 7-12 16,-11 14 21-16,-17 17-13 16,-7 23-2-16,-10 15 11 15,-3 21-27-15,0 4-10 16,0 38-6-16,0 35-27 0,-13 28 42 16,-10 22-18-1,-3 11 0-15,3-2 22 0,4-9-34 16,2-17 12-16,8-18-21 15,1-17 6-15,8-12-18 16,0-14-16-16,0-10-76 16,11-17-92-16,18-12-416 15,4-6-201-15</inkml:trace>
  <inkml:trace contextRef="#ctx0" brushRef="#br0" timeOffset="2848">6499 1791 2723 0,'0'0'453'0,"0"0"-439"16,-204 138-2-16,108-34 137 15,8 15-39-15,11 12-59 16,18 2-8-16,22-4-32 15,24-11 16-15,13-11-27 16,13-23 0-16,33-12-1 16,13-19-24-16,17-24-22 15,9-18 20-15,6-11 6 16,-3-20 11-16,-15-27 7 16,-21-12 3-16,-29-6 4 0,-23 0-4 15,-10 5 0 1,-49 1 22-16,-20 19-21 15,-12 13-1-15,-8 18-15 0,14 9-33 16,14 12-82-16,25 18-407 16,19-7-420-16</inkml:trace>
  <inkml:trace contextRef="#ctx0" brushRef="#br0" timeOffset="3182">8391 1110 2670 0,'0'0'604'0,"0"0"-547"15,0 0-57-15,0 0 0 16,0 0 85-16,173 24-4 16,-74-18-81-16,9 3 0 15,-1-1-54-15,-2 10-184 16,-33-3-576-16,-33 0-1417 0</inkml:trace>
  <inkml:trace contextRef="#ctx0" brushRef="#br0" timeOffset="3330">8092 1782 2206 0,'0'0'961'0,"0"0"-826"16,0 0-124-16,223 15 2 15,-27-15-13-15,-18 0-79 16,-14 0-804-16</inkml:trace>
</inkml:ink>
</file>

<file path=ppt/ink/ink9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10:16:15.822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0 684 1731 0,'0'0'274'0,"0"0"-195"15,0 0-73-15,0 0 61 16,0 0 102-16,-3-3-77 16,20-12-9-16,12-5-25 15,10-10-4-15,1-8 29 16,-1-6-58-16,4-7-7 16,-1-5 11-16,1-6-20 15,-4-3 17-15,-4 0 7 16,-2 4 8-16,-10 5 56 15,-3 9-57-15,-9 7 41 16,-5 19 1-16,-3 11-31 16,-3 10-16-16,0 0-19 15,0 31-16-15,0 34 45 0,-3 25-20 16,-14 19 6-16,-6 12 4 16,3-3-20-16,1-9 10 15,5-12-13-15,5-12-4 16,0-16 5-16,1-14-13 15,5-15-1-15,3-7-53 16,0-8-78-16,0-16-199 16,6-7-409-16,8-2-1022 0</inkml:trace>
  <inkml:trace contextRef="#ctx0" brushRef="#br0" timeOffset="242">841 931 2020 0,'0'0'315'0,"0"0"-98"16,0 0 57-16,0 0-19 16,0 168-79-16,0-129-115 15,-6 0-1-15,-19 1-10 16,-9 2-49-16,-5-4-2 15,-7 0-29-15,4-3-77 16,13-6-152-16,9-11-335 16,12-12-359-16</inkml:trace>
  <inkml:trace contextRef="#ctx0" brushRef="#br0" timeOffset="1127">1516 189 1577 0,'0'0'622'15,"0"0"-468"-15,0 0-78 16,0 0 157-16,0 0-61 15,0 0-90-15,0 0-16 0,200-47-54 16,-141 47 21-16,-1 0 16 16,7 11-43-16,-5-3 7 15,-1 5-7-15,-6-4-4 16,-7-3 46-16,-11 0-48 16,-8-3 0-16,-10-3 32 15,-11 3-26-15,-3-3 4 16,-3 0 4-16,0 0 11 15,0 0 43-15,0 0-59 16,-17 0-3-16,-3-9 10 16,-3 0-16-16,-2 3 0 15,-9 0-18-15,-5 3 18 16,-4-4-6-16,-2 3 6 0,-4 0 0 16,-4-1 3-16,7 1-3 15,1 4-1-15,2-2 1 16,7 2 1-16,7 0 30 15,6 0-25-15,3 0-3 16,7 0 28-16,4 6-22 16,3 14-9-16,1 7 0 15,5 4 2-15,0 5 28 16,0 2-24-16,0 1-6 16,0-1 22-16,8 1-22 15,-2-7 15-15,3 1-14 16,1-7 8-16,0-5 12 0,-3-7-14 15,-1-2-7 1,3-5 14-16,2-3-13 0,9 1 17 16,-1-5-11-16,10 0-7 15,8 0 24-15,-1 0-24 16,10 0 0-16,-4 0 6 16,7 0-5-16,1 8 9 15,2 13-10-15,4 8 0 16,-5 7 24-16,0 11-22 15,-9 2-2-15,-10 4 10 16,-15 6-2-16,-11-3 1 16,-6 1-8-16,-9-3-1 15,-31-6 16-15,-16-2-5 16,-6-2-11-16,-10-16 6 16,-4-7 10-16,2-9 29 0,1-12-10 15,5 0-4-15,2 0 16 16,10-21-46-16,8 1 12 15,5-4-13-15,10 3-8 16,10 7-19-16,3 8-136 16,3 1-145-16,8 5-1318 0</inkml:trace>
</inkml:ink>
</file>

<file path=ppt/ink/ink9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10:18:37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49 229 1377 0,'0'0'226'16,"0"0"-112"-1,0 0-29-15,0 0 88 0,0 0 4 16,0 0-1-16,-35-36-10 16,27 30-53-16,8 0-3 15,0-3-25-15,0 2-2 16,0 1 47-16,0 4-81 16,0 2-7-16,0 0 25 15,0 0-67-15,0 18 5 16,28 29 1-16,14 24 22 15,7 20 59-15,-1 19-87 16,2 1 0-16,-4 3 38 0,-4-4-27 16,-10-11-2-1,-1-10-9-15,-9-15 0 0,-5-15 39 16,-5-14-39-16,-1-16 0 16,-5-11 6-16,0-16 5 15,2-2 8-15,7-12 2 16,9-35-3-16,8-30 30 15,11-25-48-15,2-25 0 16,1-14 11-16,-7-1 2 16,-5 3-23-16,-12 19 10 15,-5 24 0-15,-8 30 9 16,-1 31-9-16,1 17-96 16,11 18-99-16,-4 14-427 15,-3 14-202-15</inkml:trace>
  <inkml:trace contextRef="#ctx0" brushRef="#br0" timeOffset="383">1519 0 1872 0,'0'0'343'0,"0"0"-228"15,0 0 73-15,0 0 63 0,0 0-50 16,0 0-68-16,0 0-97 16,-131 36 20-16,98 22-31 15,-5 23-4-15,-5 22 70 16,4 15-70-16,-1 14-4 15,7 1 49-15,4 3-45 16,9-7 1-16,10-6-22 16,10-11 1-16,0-12 34 15,0-11-35-15,10-9 0 16,10-15-20-16,9-9 20 16,4-13-55-16,22-19-138 15,-5-15-168-15,-4-9-401 0</inkml:trace>
  <inkml:trace contextRef="#ctx0" brushRef="#br0" timeOffset="743">1507 317 1993 0,'0'0'533'16,"0"0"-385"-16,0 0-31 0,0 0 124 15,0 0-54 1,0 0-140-16,0 0 8 0,68 90-4 16,-16-16 4-16,7 14 46 15,0 4-101-15,0 5 19 16,-4-2 32-16,-5-4-51 15,-1-9 29-15,-7-8-23 16,-2-9-5-16,-11-15 31 16,-2-8-32-16,-12-8-12 15,-1-7 5-15,-8-6-56 16,-2-4-71-16,-4-8-248 16,0-6-421-16,-16-3-1187 0</inkml:trace>
  <inkml:trace contextRef="#ctx0" brushRef="#br0" timeOffset="1065">1362 1368 2181 0,'0'0'361'0,"0"0"-261"15,0 0-8-15,0 0 173 16,0 0-41-16,0 0-173 16,0 0-51-16,72-100 30 15,-16 33-24-15,9-20 9 16,7-7-8-16,4-6-7 0,-1-6 57 16,-6 2-57-16,-10 8 0 15,-10 10 12-15,-13 15-6 16,-10 21-12-16,-12 20 4 15,-11 13-22-15,3 15-26 16,-3 2-314-16,3 0-543 16,-2 0-1032-16</inkml:trace>
  <inkml:trace contextRef="#ctx0" brushRef="#br0" timeOffset="1456">2252 94 1993 0,'0'0'602'0,"0"0"-514"16,0 0 63-16,0 0 118 15,0 0-133-15,0 0-67 16,0 0-51-16,79 19 7 15,-27 2 68-15,10 10-75 16,8 14-3-16,-2 14 38 16,4 12-52-16,-2 8 34 15,-5 9-29-15,-10 7 6 0,-13 2 40 16,-8 7-40 0,-21-4-12-16,-13 3 29 0,0-1-28 15,-30-1 17-15,-13-4-18 16,-2-12 0-16,-1-7-15 15,4-20-5-15,5-11-11 16,11-12-2-16,10-14-65 16,16-21-84-16,0 0-369 15,3 0-328-15</inkml:trace>
  <inkml:trace contextRef="#ctx0" brushRef="#br0" timeOffset="1752">3382 983 1881 0,'0'0'988'0,"0"0"-792"15,0 0-159-15,0 0 68 16,0 0 115-16,0 0-142 15,0 0-48-15,164-9 5 16,-106 5-11-16,9-2 7 16,4 6-31-16,5 0 0 15,-1 0-1-15,-3 0-6 16,-9 0-61-16,-9 3-64 0,-14 4-170 16,-17-1-306-16,-13-3-289 15</inkml:trace>
  <inkml:trace contextRef="#ctx0" brushRef="#br0" timeOffset="1975">3473 1332 2230 0,'0'0'577'16,"0"0"-553"-16,0 0 73 15,0 0 132-15,0 0-81 16,0 0-30-16,0 0-67 16,181 57-19-16,-102-51 4 0,15-6-36 15,50 0-71-15,-16 0-180 16,-20 0-786-16</inkml:trace>
</inkml:ink>
</file>

<file path=ppt/ink/ink9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10:18:45.858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637 715 1592 0,'0'0'229'0,"0"0"-136"16,0 0 116-16,0 0 12 16,0 0-52-16,0 0-29 15,-87-124-68-15,55 115 4 16,-7 9-15-16,-7 0-7 16,-10 22 40-16,-6 24-86 15,-1 22 1-15,-2 23 53 0,3 15-33 16,13 17 16-16,13 4-24 15,13 7-9-15,14-8 45 16,9-2-57-16,0-12 0 16,26-12 4-16,16-15 17 15,14-13-30-15,13-26 9 16,13-21 0-16,6-25 24 16,6-6-24-16,2-49 0 15,-8-23-6-15,-12-20 26 16,-22-11-31-16,-14-12 23 15,-20-3-10-15,-20 1 86 16,0 11-63-16,-26 6-2 16,-17 13 29-16,-5 20-52 0,0 17 0 15,20 21-56-15,28 29-132 16,0 6-378-16,13 0-300 0</inkml:trace>
  <inkml:trace contextRef="#ctx0" brushRef="#br0" timeOffset="419">1232 137 2133 0,'0'0'311'15,"0"0"-167"-15,0 0-6 16,0 0 21-16,0 0-29 0,203-130-3 15,-118 130-126-15,3 0-1 16,-13 27 22-16,-19 13-10 16,-27 14-10-16,-29 11 7 15,-20 8 16-15,-51 8 55 16,-28-2-79-16,-18 1 6 16,-4-9 43-16,7-18-49 15,15-16 33-15,26-14-5 16,28-17-11-16,22-6 61 15,23 0-79-15,0-2 1 16,39-9 8-16,27 1-3 16,13 8-12-16,9 2-3 15,7 0 9-15,-7 17-2 0,-3 10 2 16,-6-1 0-16,-7 1 2 16,-7-4-2-16,-3 1-44 15,1-6-82-15,13-10-100 16,-14-2-407-16,-14-6-1658 0</inkml:trace>
  <inkml:trace contextRef="#ctx0" brushRef="#br0" timeOffset="700">2252 1342 2280 0,'0'0'374'0,"0"0"-238"15,0 0-82-15,0 0 133 16,0 0 3-16,187 85-136 16,-97-53-12-16,10 5-36 15,9 4 20-15,-1 2 19 16,-11 5-45-16,-12-7-39 15,-19 0-49-15,-16 1-219 16,-18-13-386-16,-19-12-559 0</inkml:trace>
  <inkml:trace contextRef="#ctx0" brushRef="#br0" timeOffset="932">3000 1189 1573 0,'0'0'769'0,"0"0"-569"16,0 0-88-16,0 0 106 15,0 0 0-15,-96 153-46 16,53-82-122-16,-5 12 8 16,-11-1-57-16,-4 7 10 15,1-7-11-15,4 0-5 16,11-11-146-16,5 5-112 15,16-23-361-15,9-13-374 0</inkml:trace>
  <inkml:trace contextRef="#ctx0" brushRef="#br0" timeOffset="1531">5062 449 1957 0,'0'0'273'16,"0"0"-172"-16,0 0 4 16,0 0 185-16,0 0-43 15,0 0-114-15,-39-153-18 16,-1 136-70-16,-12 9 22 0,-10 8-29 15,-14 0-20-15,-9 40 39 16,-9 22-57-16,-2 24 0 16,14 13 36-16,17 10-29 15,26 0 10-15,29 2-17 16,10-15 0-16,37-10 3 16,28-10-3-16,20-14-44 15,12-15 22-15,5-15-32 16,-3-19 7-16,-11-13-23 15,-15 0 52-15,-25-19-6 16,-22-14 30-16,-20 2-6 16,-6-9 77-16,-32 6-37 15,-27 2 11-15,-15 8-15 16,-19 9-30-16,2 15-6 16,-5 0-3-16,19 19-101 0,7 30-69 15,24-7-462-15,18-5-324 16</inkml:trace>
  <inkml:trace contextRef="#ctx0" brushRef="#br0" timeOffset="1831">3808 1743 2507 0,'0'0'325'16,"0"0"-263"-16,0 0 90 0,0 0-1 16,0 0-30-16,0 0-66 15,291 9-25-15,-90-9 60 16,48-3-84-16,23-14 20 16,-2 1 20-16,-4-1-45 15,-20 2 27-15,-5 0 1 16,-21 4-22-16,-53 4-7 15,-50 7-4-15,-38-1-107 16,-10 1-65-16,-13-5-389 16,-20 3-285-16</inkml:trace>
  <inkml:trace contextRef="#ctx0" brushRef="#br0" timeOffset="2364">3844 2890 977 0,'0'0'1281'0,"0"0"-1160"16,0 0-121-16,0 0 0 15,0 0 110-15,0 0 37 16,249-126-119-16,-147 61-8 15,6-10 20-15,-1-9-27 16,-11-6 47-16,-15 2-32 16,-19 4 19-16,-20 15 104 15,-14 13-72-15,-16 17 11 16,-12 19 10-16,0 16-37 16,0 4 7-16,-3 30-59 15,-14 35-10-15,-3 27 29 0,2 16-30 16,-2 13-1-1,1 6 0-15,5-6 2 0,0-9-2 16,8-10-5-16,3-10 3 16,3-19-7-16,0-19-110 15,26-25-196-15,14-13-245 16,2-16-258-16</inkml:trace>
  <inkml:trace contextRef="#ctx0" brushRef="#br0" timeOffset="2710">5416 2159 1750 0,'0'0'773'16,"0"0"-562"-16,0 0 10 0,0 0-17 16,0 0-66-16,0 0 5 15,-220 180-120-15,154-84-5 16,4 16 31-16,17 4-32 15,16-4-11-15,21-6-6 16,8-15 0-16,40-15-5 16,29-18 5-16,16-19-55 15,10-24 5-15,-3-15-43 16,-11-10 49-16,-14-30 3 16,-32-7 41-16,-22-5 28 0,-13-2-27 15,-23 4 26 1,-39 9 52-16,-23 11-67 0,-14 19-1 15,-5 11-11-15,12 0-63 16,30 23-9-16,29 4-257 16,24-8-559-16</inkml:trace>
  <inkml:trace contextRef="#ctx0" brushRef="#br0" timeOffset="3034">7282 1539 2677 0,'0'0'280'0,"0"0"-194"16,0 0-52-16,0 0 3 16,0 0 121-16,199-17-115 15,-106 10-27-15,4 3-16 16,5 0 0-16,-6 4 14 16,-16 0-14-16,-7 0-88 15,-14 0-132-15,-19 0-327 16,-22 0-177-16</inkml:trace>
  <inkml:trace contextRef="#ctx0" brushRef="#br0" timeOffset="3223">7764 1083 2241 0,'0'0'545'15,"0"0"-517"-15,0 0 164 16,0 162 35-16,0-71-65 15,0 11-41-15,0 3-121 16,0 2 1-16,0-5-2 16,0 18-52-16,0-28-251 0,0-21-869 15</inkml:trace>
</inkml:ink>
</file>

<file path=ppt/ink/ink9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10:18:50.249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179 993 1696 0,'0'0'250'16,"0"0"-96"-16,0 0-34 16,108-178 73-16,-52 138 51 15,13 4-137-15,10 13-46 16,6 17 29-16,3 6-63 15,-3 32 36-15,-9 33-19 16,-25 23-11-16,-31 20 51 0,-20 12-78 16,-45 6 5-1,-47 4 47-15,-29-4-40 0,-13-8 17 16,-4-14-16-16,14-19 12 16,19-17 47-16,29-24-70 15,33-17 7-15,25-13 28 16,18-10-35-16,12-2-2 15,44-2-6-15,23 0 1 16,19 0 27-16,6 0-28 16,7 0 0-16,-1 0 0 15,-6 7 2-15,-3 3-4 16,-12 6-17-16,-4-4-80 16,9-12-54-16,-21 0-394 15,-18 0-298-15</inkml:trace>
  <inkml:trace contextRef="#ctx0" brushRef="#br0" timeOffset="344">720 195 2183 0,'0'0'306'15,"0"0"-235"-15,0 0 38 0,0 0 22 16,216-172 10 0,-134 164-19-16,3 8-83 0,-17 2 3 15,-15 38-28-15,-30 9 17 16,-23 16 71-16,-23 15-62 16,-47 4-1-16,-15 5 42 15,-6-6-61-15,9-10 14 16,23-16-15-16,24-20-18 15,27-13 26-15,8-9-27 16,47-9 0-16,34-6-7 16,28 0-26-16,48 0-66 15,49 0-204-15,-33 0-239 16,-25 0-516-16</inkml:trace>
  <inkml:trace contextRef="#ctx0" brushRef="#br0" timeOffset="664">1964 1377 2369 0,'0'0'345'16,"0"0"-242"-16,0 0 18 16,0 0 82-16,0 0-74 15,229 175-75-15,-147-121 42 0,9 2-81 16,0 0-6-16,-1 1-2 16,-13-8-7-16,-7-2-15 15,-15-9-94-15,-12-8-144 16,-16-15-112-16,-12-10-357 15,-7-5-1079-15</inkml:trace>
  <inkml:trace contextRef="#ctx0" brushRef="#br0" timeOffset="853">2734 1323 1667 0,'0'0'809'0,"0"0"-628"0,0 0-56 15,0 0 170-15,-198 209-94 16,130-124-68-16,-3 3-96 16,1 1-29-16,4-3-8 15,10 20-20-15,18-26-146 16,16-19-509-16</inkml:trace>
  <inkml:trace contextRef="#ctx0" brushRef="#br0" timeOffset="1524">4776 452 1949 0,'0'0'271'0,"0"0"-176"16,0 0 76-16,-27-175 98 16,-15 137-82-16,-7 5-74 15,-13 15-9-15,-1 14-98 16,1 4 39-16,8 3-14 16,6 34-23-16,17 19 20 15,17 21-28-15,14 14 0 16,14 8-7-16,31 11 17 15,20 0-20-15,8-4 10 16,5-4 0-16,-2-7-5 16,-8-11 5-16,-12-6 0 15,-19-13 0-15,-28-7 9 16,-9-7-9-16,-37-7 1 0,-31-9 0 16,-20-5 40-16,-11-10-41 15,-3-14 0-15,11-6 6 16,20-12 4-16,21-32-19 15,27-17 9-15,23-18 0 16,23-19-1-16,50-14 1 16,21-16-8-16,21-1 7 15,-1 6-33-15,-12 17 33 16,-20 23-7-16,-27 26 8 16,-22 22 6-16,-19 24-6 15,-14 11-20-15,-17 44-103 0,-22 15-329 16,-7 6-391-16</inkml:trace>
  <inkml:trace contextRef="#ctx0" brushRef="#br0" timeOffset="1849">3653 1971 2087 0,'0'0'655'16,"0"0"-556"-16,0 0-78 15,0 0 128-15,0 0 34 16,279-12-72-16,-77-8-8 0,76-4-58 16,36 1 22-16,-2 5-2 15,-27 7-52-15,-36 5 16 16,-13 0-22-16,-18 3-7 15,-37-4 37-15,-47 6-37 16,-46-4 0-16,-29 5 0 16,-9 0-78-16,-12 0-63 15,-30 0-151-15,-8 0-356 16,-23 0-194-16</inkml:trace>
  <inkml:trace contextRef="#ctx0" brushRef="#br0" timeOffset="2266">3516 3218 2531 0,'0'0'192'15,"0"0"-178"-15,0 0-14 16,0 0 179-16,241-151-68 16,-136 69-56-16,11-14-50 15,-2-5-4-15,-10-9 18 16,-11 1-7-16,-25 4-5 16,-13 13 55-16,-19 18-20 0,-16 28 25 15,-9 21-19-15,-11 25-15 16,0 25 13-16,0 44-38 15,-11 53 40-15,-9 4 7 16,1 16-47-16,2 0 19 16,8-28-17-16,0 10-10 15,4-18 16-15,2-20-16 16,3-19-6-16,0-23-39 16,0-15-133-16,8-22-108 15,46-15-339-15,3-32 32 16,-6-9-1178-16</inkml:trace>
  <inkml:trace contextRef="#ctx0" brushRef="#br0" timeOffset="2575">5343 2278 2099 0,'0'0'581'0,"0"0"-403"15,0 0-5-15,0 0 7 16,-178 113-43-16,101-23-17 15,1 19-15-15,11 12-73 16,14 3 32-16,29-5-32 16,22-2-16-16,10-12 20 15,53-13-36-15,22-19 0 16,25-20-1-16,9-24-17 16,-5-16-1-16,-15-13-16 15,-28-13 35-15,-35-24 3 0,-30-9 9 16,-6-9-12-16,-65 3 33 15,-56 4-27-15,-13 16-12 16,-16 17-16-16,-23 15-61 16,54 7-104-16,20 10-1012 0</inkml:trace>
</inkml:ink>
</file>

<file path=ppt/ink/ink9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10:18:59.036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1686 1984 0,'0'0'545'0,"0"0"-439"15,0 0-11-15,0 0 90 16,168 0 61-16,-11-19-143 16,59-10-22-16,16-7-15 15,-33 2-38-15,-51 7 13 16,-63 10-2-16,-32 9-26 16,-14 8 14-16,-13 0-27 15,-20 0-1-15,-6 18-29 16,-82 37-86-16,2-9-339 15,-2-8-551-15</inkml:trace>
  <inkml:trace contextRef="#ctx0" brushRef="#br0" timeOffset="529">2165 1715 2119 0,'0'0'346'15,"0"0"-323"-15,0 0 39 16,0 0 156-16,0 0-108 16,203-159-43-16,-144 94-12 15,-7-9-54-15,-3-5 29 16,-10-3 4-16,-9-4 20 15,-7 0 29-15,-11 3-19 16,-4 10-11-16,-5 14 26 16,-3 14-40-16,0 22 9 15,0 17-12-15,0 6-18 16,0 41-2-16,0 54-1 0,0 56-13 16,3 2 16-1,0-7-3-15,3-18-16 0,5-31 1 16,5 6 0-16,4-1 4 15,0-16-4-15,3-18-37 16,9-12-79-16,-2-21-339 16,-7-14-346-16</inkml:trace>
  <inkml:trace contextRef="#ctx0" brushRef="#br0" timeOffset="758">3164 1897 2408 0,'0'0'377'0,"0"0"-277"16,0 0 72-16,0 0 72 16,3 174-150-16,-3-124-47 15,-8-3-34-15,-7 0-7 16,-5-2-6-16,1-8-113 15,5-12-252-15,8-14-530 0</inkml:trace>
  <inkml:trace contextRef="#ctx0" brushRef="#br0" timeOffset="1319">3579 986 2510 0,'0'0'364'15,"0"0"-303"-15,0 0-2 16,0 0 137-16,232-65-130 16,-147 56-36-16,8 9-6 15,1 0-8-15,-2 0 2 16,-10 0-18-16,-16 0 0 15,-24 0 13-15,-19 0-12 16,-20 0-1-16,-3 0 64 0,-20-2-13 16,-22-8-27-16,-21-7-24 15,-12 6 1-15,-6 2 16 16,-12 6-17-16,2 3 0 16,6 0 17-16,9 15-15 15,17 11 11-15,14 13-13 16,19 7 0-16,12 8-1 15,14 5 1-15,0 0 0 16,27 6 1-16,16-3 13 16,12-1-26-16,4-2 12 15,6-1 0-15,0 3 4 16,1-3-3-16,4 1-1 16,-5 0 25-16,-6 0 2 0,-7 0 12 15,-16-5-37 1,-19-2-2-16,-17-2 43 0,0-3-34 15,-43 0-3-15,-16-8-1 16,-6-4-5-16,-8-11-14 16,8-10-44-16,8-11-29 15,19-3-12-15,25-34-174 16,13-12-391-16,0-7-518 0</inkml:trace>
  <inkml:trace contextRef="#ctx0" brushRef="#br0" timeOffset="1718">4581 188 2179 0,'0'0'261'0,"0"0"-132"16,0 0 5-16,0 0 160 15,23-161-98-15,16 143-118 16,13 9-15-16,10 9-54 16,5 0 39-16,-2 20-48 15,-10 22 10-15,-16 8 46 0,-22 9-44 16,-17 10 6-1,-26 9 48-15,-39 5-36 0,-20-4 7 16,-2-5-37-16,10-15 12 16,21-19 36-16,27-9-48 15,29-17 0-15,3-5 33 16,62-9-15-16,60 0-18 16,84-21-42-16,-19-8-226 15,-14-12-1228-15</inkml:trace>
</inkml:ink>
</file>

<file path=ppt/ink/ink9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10:18:53.705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1501 1955 0,'0'0'307'16,"0"0"-224"-16,0 0-13 15,0 0 22-15,0 0 76 16,225 4-34-16,-123-4-84 15,10 0-32-15,-1 0-18 16,0 0-1-16,-6 0-10 0,-3 3-281 16,-31 6-326-1,-29-5-1211-15</inkml:trace>
  <inkml:trace contextRef="#ctx0" brushRef="#br0" timeOffset="227">377 1158 1872 0,'0'0'568'0,"0"0"-373"15,0 0-158-15,0 0 45 16,0 0 120-16,-14 178-69 16,28-92 3-16,-5 9-119 15,-6-2-7-15,-3 6 9 16,0-6-19-16,0-4-31 0,0-7-100 15,17 4-132 1,3-21-220-16,-1-25-283 0</inkml:trace>
  <inkml:trace contextRef="#ctx0" brushRef="#br0" timeOffset="659">2230 526 1609 0,'0'0'349'15,"0"0"-160"-15,0 0-140 16,0 0 122-16,0 0 79 16,0 0-98-16,-122 228-55 15,63-117-40-15,-12 13-6 16,-5 5 41-16,1-3-81 16,10-13 16-16,9-18 28 15,16-26-35-15,15-15 17 16,14-22-35-16,11-11 2 15,0-11 37-15,30-10-34 0,19 0 1 16,16 0 17-16,11-7-19 16,12-8-12-16,6 3-28 15,8 4-25-15,0 2-32 16,28-5-254-16,-22 2-259 16,-26-1-286-16</inkml:trace>
  <inkml:trace contextRef="#ctx0" brushRef="#br0" timeOffset="892">2309 989 1842 0,'0'0'307'0,"0"0"-89"0,0 0-42 16,0 0-66-16,0 0 127 15,-28 186-65-15,42-73-82 16,0 12 19-16,-8-1-82 15,-6-4-3-15,0-8 30 16,0-13-42-16,0-9 0 16,-6-16-12-16,-2-15-76 15,8-22-62-15,0-12-445 16,17-23-415-16</inkml:trace>
  <inkml:trace contextRef="#ctx0" brushRef="#br0" timeOffset="1318">2681 161 2218 0,'0'0'246'0,"0"0"-136"16,0 0-98-16,212-145 107 15,-133 137 63-15,3 8-74 16,-10 17-40-16,-10 27-39 16,-19 16-13-16,-27 9 76 15,-16 11-47-15,-22 4-15 16,-35-2 21-16,-17-6-38 16,-5-11 38-16,-3-12-50 0,14-18 6 15,8-15 58-15,18-7-65 16,19-13 0-16,17 0 48 15,6 0-36-15,3-3-1 16,34-9-11-16,8 3 0 16,17 7 3-16,4 2-3 15,-1 0-5-15,0 11-1 16,-6 12 12-16,1 0-12 16,-6-2-4-16,3-2-2 15,2-7-45-15,20-12-235 16,-17 0-473-16,-13 0-1470 0</inkml:trace>
  <inkml:trace contextRef="#ctx0" brushRef="#br0" timeOffset="1681">3847 1501 1664 0,'0'0'935'16,"0"0"-774"-16,0 0-143 0,0 0 70 15,0 0 91-15,0 0-44 16,0 0-29-16,225 53-91 16,-149-24-3-16,3 10 37 15,3 2-48-15,0 9 8 16,-8 0-9-16,-5-3-39 16,-10-1-94-16,-3 0-245 15,-13-15-345-15,-21-12-1224 0</inkml:trace>
  <inkml:trace contextRef="#ctx0" brushRef="#br0" timeOffset="1917">4635 1305 1989 0,'0'0'494'0,"0"0"-451"15,0 0 117-15,-101 182 131 16,52-103-152-16,-3 10-60 16,-7-1-35-16,3 1-44 15,4-9 0-15,13-7 0 16,9-14-53-16,30-18-137 16,0-15-544-16,7-13-1398 0</inkml:trace>
  <inkml:trace contextRef="#ctx0" brushRef="#br0" timeOffset="3458">5964 732 1694 0,'0'0'321'16,"0"0"-155"-16,0 0-41 16,0 0 32-16,0-169 19 15,47 129-64-15,19-2-35 16,11 13-60-16,13 9 10 15,-2 13-4-15,-3 7 3 16,-14 16-10-16,-21 28-7 16,-27 15-9-16,-23 15 74 15,-23 8-46-15,-50 9 12 16,-18-1-14-16,-13-8 8 0,-1-13 20 16,6-15-39-1,22-19 29-15,17-14 20 0,24-18-57 16,19-3 34-16,17-3-2 15,0-21-17-15,37-1-22 16,14 0 0-16,16 10 0 16,4 13 6-16,1 2-6 15,1 6-1-15,-8 23-9 16,-6 6 10-16,-4 2 0 16,-5-6-6-16,-4-8 6 15,-7-2 15-15,-2-12-15 16,-6-7-44-16,12-2-90 15,-7-9-200-15,-10-10-424 0</inkml:trace>
  <inkml:trace contextRef="#ctx0" brushRef="#br0" timeOffset="3805">5621 1814 2198 0,'0'0'470'16,"0"0"-406"-16,0 0-31 16,0 0 188-16,0 0-20 15,0 0-122-15,0 0-32 0,258 2 5 16,-110-13-19-1,49-9 18-15,35-4-24 0,10 0-5 16,-45 7 37-16,-49 6-58 16,-47 6 6-16,-3-1 2 15,12 4-7-15,15-10-4 16,-4 6-4-16,-22 3-40 16,-31 3-26-16,-34 0-199 15,-22 0-250-15,-12 3-132 0</inkml:trace>
  <inkml:trace contextRef="#ctx0" brushRef="#br0" timeOffset="4233">5434 2895 2419 0,'0'0'320'0,"0"0"-320"15,0 0 0-15,0 0 64 16,0 0 81-16,243-59-35 16,-135-3-110-16,11-11 9 0,4-14 22 15,-8-3-13 1,-10-2 17-16,-20-3-19 0,-20 11 13 15,-19 7 64-15,-13 18-57 16,-16 14 23-16,-11 23 19 16,-6 22-34-16,0 0-13 15,0 47-30-15,0 35-1 16,-14 27 47-16,-6 14-41 16,1 11-6-16,4-4 31 15,1-13-29-15,3-12-2 16,5-15 0-16,3-17-8 15,3-14 8-15,0-21-135 16,3-23-85-16,20-15-320 16,7 0-288-16</inkml:trace>
  <inkml:trace contextRef="#ctx0" brushRef="#br0" timeOffset="4600">7238 2153 2464 0,'0'0'378'0,"0"0"-207"15,0 0-82-15,0 0 76 16,0 0-48-16,-189 147-33 16,117-53-21-16,2 18-39 15,13 5 15-15,7 6-33 0,18-4 7 16,21-3 14-16,11-9-27 15,6-21-3-15,37-2-13 16,19-26-20-16,20-23 10 16,11-17-29-16,4-18 34 15,-2-7-5-15,-20-33 26 16,-22-7 0-16,-24 2 2 16,-29-1 16-16,0 8 42 15,-43 5-14-15,-22 12-20 16,-20 10 19-16,-6 11-45 15,3 0-50-15,9 0-26 16,26 0-297-16,27 0-1127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6:02:52.355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50 2376 0,'0'0'506'15,"0"0"-445"-15,0 0 52 0,0 0 42 16,181-6-52-16,-116 0-76 16,4-9-27-16,4 9-36 15,4-5-202-15,-18 5-519 16,-22 6-1413-16</inkml:trace>
</inkml:ink>
</file>

<file path=ppt/ink/ink9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10:19:22.702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0 598 1239 0,'0'0'544'0,"0"0"-466"16,0 0-46-16,0 0 9 15,0 0 122-15,0 0 5 16,30-73-131-16,-1 40 10 16,4-3 48-16,-1-6-40 0,5-4 4 15,2-4-18 1,1-2-29-16,-6-5 78 0,6 4-64 15,-7 3 30-15,-7 9 77 16,-6 11-40-16,-6 10-6 16,-8 7-24-16,-3 11-33 15,-3 2 33-15,0 9-63 16,0 32 0-16,0 24 16 16,0 14-16-16,0 12 0 15,0 4-8-15,0-6 8 16,-3-11 19-16,0-9-19 15,3-13 0-15,0-12-12 16,0-15-49-16,0-5-129 16,0-15-188-16,16-6-321 15,-1-3-1138-15</inkml:trace>
  <inkml:trace contextRef="#ctx0" brushRef="#br0" timeOffset="251">770 492 1713 0,'0'0'343'16,"0"0"-113"-16,0 0 21 16,0 0 4-16,0 0-83 15,6 174-78-15,-6-142 14 16,0 5-81-16,0-7-12 0,-17 0 27 15,-9 3-42-15,-3-4-51 16,3 0-99-16,10-2-174 16,5-9-266-16,11-9-755 0</inkml:trace>
  <inkml:trace contextRef="#ctx0" brushRef="#br0" timeOffset="736">1166 121 1798 0,'0'0'379'0,"0"0"-233"0,0 0 78 15,0 0-23-15,0 0-59 16,0 0-58-16,0 0-57 15,127-74 4-15,-84 74 3 16,3 0-33-16,-1 7 38 16,-8 13-39-16,-9 3 0 15,-11 7 39-15,-14 5-38 16,-3 8 6-16,-17 9-7 16,-28 3 0-16,-14 4 33 15,-2 0-33-15,-1-3 0 16,2-8 29-16,15-8-20 15,8-6 17-15,18-16-26 0,8-1 0 16,11-9 15-16,0-5-15 16,8 0 0-16,21-3 36 15,16 0-26-15,8 0 12 16,6 0-20-16,4-12 4 16,-9 0 16-16,0-1-22 15,-15 7 0-15,-7 0 17 16,-12 3-17-16,-7-1 0 15,-10 4-2-15,-3 0-47 16,0 0-54-16,0 7-474 16,0 1-279-16</inkml:trace>
  <inkml:trace contextRef="#ctx0" brushRef="#br0" timeOffset="971">1892 586 1250 0,'0'0'620'15,"0"0"-450"-15,0 0 23 16,0 0 71-16,0 0 1 16,0 0-160-16,0 0-32 15,17 166 0-15,-43-134-50 16,-5-3-23-16,6 0-45 15,5-2-156-15,8-10-129 0,12-8-413 16</inkml:trace>
  <inkml:trace contextRef="#ctx0" brushRef="#br0" timeOffset="1480">2186 162 1699 0,'0'0'398'0,"0"0"-156"16,0 0-32-16,0 0 28 15,0 0-80-15,178-108-81 0,-126 104 6 16,1 4-77 0,-1 0 29-16,-2 0-5 0,-12 15-17 15,-16 6-1-15,-11 5-12 16,-11 2 0-16,-6 3 19 15,-27 1-19-15,-4-5 0 16,2-4 1-16,2-6 0 16,10-4-1-16,6-7 0 15,11 0 0-15,6-6-6 16,0 2-1-16,0 1-37 16,9 3 17-16,14 3-1 15,4 7 14-15,2-3-25 16,2 8 39-16,-2 5-14 15,2 4 9-15,0-1 5 16,-5 3 22-16,-7-5-13 0,-8-2 15 16,-11-2-22-16,0-6 17 15,-8 1 50-15,-20-2-42 16,-12-6 23-16,-2 3 4 16,-7-5-16-16,2-2 6 15,4 0-44-15,8 0 2 16,8-3-2-16,7-3-21 15,17 6-109-15,3 2-215 16,17 5-463-16,13-9-336 0</inkml:trace>
  <inkml:trace contextRef="#ctx0" brushRef="#br0" timeOffset="1715">3104 553 909 0,'0'0'932'0,"0"0"-771"16,0 0 85-16,0 0 80 15,0 0-128-15,0 0-50 16,0 0-64-16,-37 148-26 16,1-110 2-16,-7 4-51 15,1-6-9-15,7-5 0 16,5-2-110-16,7-1-110 15,14-8-278-15,6-11-238 0</inkml:trace>
  <inkml:trace contextRef="#ctx0" brushRef="#br0" timeOffset="2109">3761 6 1928 0,'0'0'349'16,"0"0"-244"-16,0 0 168 16,0 0-76-16,0 0-80 15,0 0-25-15,0 0-56 0,-104 141 8 16,69-96-22-16,1-4-2 15,5-6 23-15,2-3-26 16,7-6 7-16,8-8 1 16,5-6-14-16,4-6-6 15,3-3-5-15,0 0 0 16,13-3 29-16,16 0-18 16,11 0 8-16,5 0-10 15,5 0-7-15,2-6-4 16,-2 3 2-16,2 0-31 15,-7 3 3-15,-2 0-137 16,7 9-60-16,-12 6-368 0,-11-4-133 16</inkml:trace>
  <inkml:trace contextRef="#ctx0" brushRef="#br0" timeOffset="2303">3971 94 1681 0,'0'0'525'0,"0"0"-398"16,0 0 32-16,0 0 176 15,0 0-111-15,-32 224-66 16,21-121-130-16,-1 19-28 16,8 66-34-16,1-33-637 15,3-12-1679-15</inkml:trace>
</inkml:ink>
</file>

<file path=ppt/ink/ink9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10:19:31.405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236 0 1751 0,'0'0'304'0,"0"0"-202"16,0 0 0-16,0 0 132 15,0 0-69-15,0 197-84 0,0-105 29 16,-6 5-93 0,3-5 14-16,3-4-15 0,0-8-16 15,0-9-106-15,9-5-169 16,1-19-354-16,-10-18-1175 0</inkml:trace>
  <inkml:trace contextRef="#ctx0" brushRef="#br0" timeOffset="825">0 525 1627 0,'0'0'256'0,"0"0"-201"0,0 0 126 16,0 0 22-16,179-51-108 15,-119 45-23-15,-1 6-66 16,-6 0 16-16,-7 0 19 16,-7 18-32-16,-10 12-9 15,-6 5 3-15,-10 5-3 16,-6 8 20-16,-1 2-14 15,-2-3-6-15,-1-1 0 16,9-9-8-16,5-8-20 16,6-9-54-16,7-7-17 15,2-10 0-15,8-3-12 16,2 0-16-16,-2-26 94 16,-4-4 12-16,-4-5 15 15,-6-1 9-15,-7 4-3 16,-5 8 140-16,-8 6-21 0,-3 16 2 15,-3 2-38-15,0 0-53 16,5 27 40-16,4 5-49 16,5 3-15-16,1 3 33 15,9-4-39-15,-1-9 0 16,-3-4 1-16,2-9 0 16,-6-10 1-16,3-2-2 15,-2 0 0-15,6-12 8 16,0-11-7-16,4-2-1 15,-1-3 0-15,3 2 0 16,1 2-10-16,-4 6-15 16,0 7 25-16,-1 11-8 0,-5 0-24 15,-3 8-13-15,-6 19 29 16,-8 5 16-16,-3 1 0 16,0-5 0-16,0-3 0 15,0-11-1-15,0-5-32 16,0-9 0-16,0 0 14 15,-3 0-9-15,-5-11 0 16,5-10-27-16,3-4-16 16,0 2 37-16,0-3-25 15,11-1 40-15,11 1 19 16,7 3 0-16,8 1 11 16,5 5-10-16,-2 8 19 15,-2 6 51-15,-5 3-3 0,-7 0 43 16,-6 18-19-16,-7 6-8 15,-7 2-9-15,-3 0-47 16,-3 0 8-16,0-4-20 16,0-5-14-16,0-1-4 15,0-6-17-15,20 3-126 16,0-5-117-16,6-2-376 0</inkml:trace>
  <inkml:trace contextRef="#ctx0" brushRef="#br0" timeOffset="1440">2122 607 2263 0,'0'0'383'0,"0"0"-252"15,0 0 199-15,0 0-104 16,0 0-158-16,-170 17-37 15,159 11-30-15,8 3-1 16,3 5 0-16,0-1-45 16,23-3-3-16,13-5-84 15,1-10-79-15,1-7 45 16,-2-10-43-16,-2 0 68 16,-9-15 74-16,-2-17 14 15,-6-7 53-15,-8-3 27 16,-1-1 54-16,-8-2 95 15,0 6-20-15,0 5 7 0,0 8 12 16,-8 6-61-16,2 7-12 16,0 7-47-16,3 6-31 15,3 0 2-15,0 21-26 16,0 20 0-16,0 11 18 16,0 11-11-16,0 8 8 15,6 5 3-15,6 3-18 16,2 7 45-16,2 2-37 15,4 7-5-15,6 2 31 16,3 6-22-16,1-5 20 16,-4-9-32-16,-3-12 0 15,-13-8 12-15,-10-15-12 0,0-16 0 16,-19-7 25-16,-27-9-19 16,-10-8 11-16,-6-8-17 15,-4-6 0-15,4 0 21 16,9 0-21-16,4-20 0 15,13-10-6-15,13-5 13 16,17-9-14-16,6-13-2 16,20-10-32-16,39-7 17 15,75-32-139-15,-13 16-394 16,-7 9-914-16</inkml:trace>
</inkml:ink>
</file>

<file path=ppt/ink/ink9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10:19:26.246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135 194 1694 0,'0'0'202'15,"0"0"-99"-15,0 0 42 16,0 0 72-16,0 0-34 16,0 0-136-16,49 56 89 15,10 24 35-15,7 19-70 16,5 17-13-16,2 2-40 15,-8-6-24-15,-6-9 33 16,-7-13-57-16,-9-15 0 0,-10-16 16 16,-10-12-15-16,-3-11-2 15,-8-10-4-15,1-11-20 16,1-4 4-16,6-4-243 16,-5-7-214-16,-1 0-187 0</inkml:trace>
  <inkml:trace contextRef="#ctx0" brushRef="#br0" timeOffset="289">940 306 1905 0,'0'0'335'0,"0"0"-241"0,0 0 43 15,0 0 62-15,0 0-23 16,-147 194-44-16,79-112-77 16,-14 11-4-16,-14 7-33 15,-6 0-5-15,5-6 22 16,1-9-35-16,19-7 0 16,10-18 0-16,16-6 0 15,17-10-27-15,14-8-129 16,20-7-147-16,5-11-256 15,21-13-674-15</inkml:trace>
  <inkml:trace contextRef="#ctx0" brushRef="#br0" timeOffset="507">1379 773 1914 0,'0'0'481'16,"0"0"-398"-16,0 0-31 15,180-5 160-15,-108 1-109 16,3 0-63-16,1 1-40 16,12 3-107-16,-20 0-169 0,-21 0-328 15</inkml:trace>
  <inkml:trace contextRef="#ctx0" brushRef="#br0" timeOffset="699">1353 1079 2004 0,'0'0'385'16,"0"0"-299"-16,0 0 103 15,0 0-29-15,253 0-109 16,-146-12-51-16,56-4-203 0,-25 2-307 16,-16 3-1526-16</inkml:trace>
  <inkml:trace contextRef="#ctx0" brushRef="#br0" timeOffset="1007">3179 165 1228 0,'0'0'1230'15,"0"0"-1009"-15,0 0-211 0,0 0 130 16,0 0 70-16,0 0-98 15,0 233-40-15,0-131-54 16,-12 5 22-16,1-2 5 16,-1-10-32-16,4-10-14 15,2-14 1-15,3-14-27 16,3-16-52-16,0-9-182 16,0-11-281-16,0-12-194 0</inkml:trace>
  <inkml:trace contextRef="#ctx0" brushRef="#br0" timeOffset="1750">2711 742 1910 0,'0'0'471'16,"0"0"-385"-16,0 0 2 15,0 0 110-15,187-50-104 16,-91 38-67-16,4 1-13 15,5-2-14-15,-7 8 0 16,-10-1-1-16,-18 2-5 16,-18 4 5-16,-19 0-25 15,-17 0 22-15,-16 4 3 16,0 11 2-16,0 8 34 16,-23 4 41-16,3 2-56 0,0 7 19 15,8 2-35 1,9 4-2-16,3-1-4 0,0 0-5 15,15-2-25-15,16-11 26 16,1-6-64-16,4-14 40 16,-3-8 5-16,-4 0 17 15,-6-26-4-15,-6-14 12 16,-8-8 0-16,-9-3 25 16,0 4-24-16,-9 2 41 15,-17 13-24-15,-7 8-8 16,1 11 16-16,4 13-26 15,9 0 0-15,13 0 0 16,6 7-76-16,0 9 42 16,22-2-29-16,15-2-6 15,5-5 46-15,4-5-21 0,-1 0 44 16,1-2-6-16,-4 9 3 16,1 4 3-16,-7 7 0 15,-5 9 0-15,-11 7 23 16,-8 3-23-16,-6-4 0 15,-6-4 0-15,0-3-27 16,0-10 21-16,0-10-22 16,0-8 28-16,-3 0 1 15,3-3 14-15,0-24-11 16,0-5-4-16,0-6 2 16,19 0-9-16,12-1 7 15,4 4 0-15,7 9-6 16,8 5 12-16,-1 14-6 0,4 7 38 15,-4 0-24-15,-7 33 84 16,-10 5-14-16,-4 4-32 16,-13 1 38-16,-5-4-72 15,-7-3-6-15,-3-4-12 16,0-5-41-16,0 2-120 16,6-4-329-16,5-12-551 0</inkml:trace>
  <inkml:trace contextRef="#ctx0" brushRef="#br0" timeOffset="2259">4751 819 2067 0,'0'0'548'15,"0"0"-481"-15,0 0 198 16,0 0 18-16,-167 47-184 15,144-17-48-15,14 5-51 16,9 2 7-16,0-6-25 16,23 1-44-16,16-9-82 15,10-4-75-15,-1-13-39 16,5-6-85-16,-4 0 42 16,-6-18 78-16,-13-15 153 15,-10-6 70-15,-11-1 88 16,-6-2 73-16,-3 13 79 15,0 6 47-15,0 14-48 0,-3 9-57 16,-3 0-46-16,-2 29-127 16,2 20 13-16,3 20 47 15,3 11-48-15,0 14 20 16,0 2-16-16,3 8-16 16,20 0 63-16,3-8-62 15,1-4-2-15,-7-12 20 16,-14-13-22-16,-6-11 5 15,0-12-11-15,-26-10 1 16,-4-15 44-16,-2-7-45 16,1-12 0-16,3 0 13 15,8-3-2-15,3-23-16 16,11-13 5-16,6-11-48 0,0-8 15 16,32-54-158-16,7 11-330 15,-5 4-320-15</inkml:trace>
  <inkml:trace contextRef="#ctx0" brushRef="#br0" timeOffset="2509">3530 318 1778 0,'0'0'174'0,"0"0"-121"16,0 0 41-16,0 0 161 0,0 0-25 15,203-130-115-15,-160 122-82 16,-11 4 0-16,-2 4-33 16,-1 0-109-16,-3 15-206 15,-7-3-360-15</inkml:trace>
  <inkml:trace contextRef="#ctx0" brushRef="#br0" timeOffset="2688">4332 38 1204 0,'0'0'507'0,"0"0"-378"0,0 0 31 15,0 0 132-15,0 0-75 16,170 18-141-16,-157 3-29 15,-13 5-47-15,0 28-31 16,-25-8-150-16,-9-4-457 0</inkml:trace>
  <inkml:trace contextRef="#ctx0" brushRef="#br0" timeOffset="3184">5835 304 1512 0,'0'0'833'0,"0"0"-833"15,0 0 9-15,0 0 139 16,147-177 59-16,-101 162-119 16,-3 15-82-16,-4 0 6 15,-3 32 90-15,-17 27-75 16,-12 18-2-16,-7 12 14 16,-10 5-24-16,-36 0 10 0,-10 0-24 15,-5-12-1 1,-6-11 29-16,2-16-29 0,7-11 0 15,8-19 11-15,8-13-10 16,5-12 4-16,8 0-5 16,13-9 1-16,7-11 17 15,9-1-18-15,0 3-1 16,6 9 1-16,24 9-12 16,8 0 12-16,9 9-11 15,2 17 11-15,10 7 30 16,3-3-30-16,3-2-6 15,7-1-1-15,27-6-183 16,-17-7-410-16,-11-7-1545 0</inkml:trace>
  <inkml:trace contextRef="#ctx0" brushRef="#br0" timeOffset="3574">6977 850 2286 0,'0'0'300'0,"0"0"-300"16,0 0 0-16,0 0 119 16,227-123-44-16,-165 79-59 15,0-5-5-15,-3-11-11 0,-13-11-1 16,-11-7 0-16,-11-12 2 15,-12 2-2-15,-12 6 1 16,0 11 0-16,-6 21 60 16,-17 18 8-16,-7 20 12 15,-5 12-22-15,-4 36-12 16,-7 37 23-16,-1 21-16 16,9 18-4-16,5 7 27 15,16-2-75-15,14-8 17 16,3-9-18-16,0-14 0 15,23-17 0-15,7-12-58 16,8-15-68-16,32-15-82 16,-11-17-177-16,-1-10-300 0</inkml:trace>
  <inkml:trace contextRef="#ctx0" brushRef="#br0" timeOffset="4233">7977 704 1277 0,'0'0'1128'16,"0"0"-880"-16,0 0-112 16,-181-65 176-16,119 65-81 15,-1 0-126-15,12 0-39 16,8 27-65-16,13 6 9 16,18 5-10-16,12 6 0 0,0 0-26 15,19-3-29 1,16-4-35-16,8-16-12 0,2-8-40 15,2-13-26-15,-1 0 49 16,-3-22-41-16,-4-9 75 16,-7 2 27-16,-6 1 57 15,-7 11 1-15,-5 14 6 16,-8 3 21-16,2 6 29 16,-2 27-50-16,0 2 16 15,5 4-22-15,1-8 1 16,-2-6-7-16,2-12 10 15,5-6-4-15,-3-7 0 16,-2-7-6-16,2-21 5 16,-1-9-13-16,0-1-14 15,-3 2 14-15,2 8-24 0,-4 10 38 16,-2 15 0-16,0 3-34 16,-1 18 23-16,1 22 11 15,-6 8 1-15,0 0 34 16,0-7-35-16,0-9 26 15,0-9-10-15,0-12-6 16,0-11 16-16,0 0 48 16,0-12-50-16,0-22-3 15,0-4-14-15,0-3-7 16,0 0 0-16,0 4 0 16,0 5-6-16,16 9 6 15,7 11 0-15,9 10-19 16,1 2 35-16,4 8-16 0,-5 25 53 15,1 5-37-15,-7 4 36 16,-3-4-44-16,-6-2-7 16,-5-11 4-16,-5-7-5 15,-7-3-50-15,0-8-102 16,0-6-324-16,-3-1-481 0</inkml:trace>
  <inkml:trace contextRef="#ctx0" brushRef="#br0" timeOffset="4501">7606 469 443 0,'0'0'1500'0,"0"0"-1325"16,0 0-96-16,0 0 200 15,0 0-28-15,144-154-136 16,-98 143-43-16,-4 6 51 16,-5 5-94-16,-5 0-29 15,-2 7-5-15,-7 14-155 16,3 4-93-16,2-8-260 16,0-3-106-16,-5-11-862 0</inkml:trace>
  <inkml:trace contextRef="#ctx0" brushRef="#br0" timeOffset="4617">8186 222 1936 0,'0'0'538'0,"0"0"-450"15,0 0 3-15,0 0-1 16,228 40-90-16,-146-4-304 16,-6-10-1384-16</inkml:trace>
</inkml:ink>
</file>

<file path=ppt/ink/ink9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10:19:35.089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442 27 1309 0,'0'0'313'0,"0"0"-120"16,0 0-60-16,0 0 132 15,0 0-51-15,0 0-76 16,-53-27-8-16,53 27-61 16,3 36 22-16,30 20 64 15,10 23-52-15,13 22 32 16,2 8-84-16,4 6-5 16,-3-2 28-16,-6-14-46 15,-4-8 13-15,-4-9-41 0,-8-11 1 16,-8-12 21-1,-7-11-22-15,-5-10 0 0,-3-9-12 16,-8-10-1-16,0-9-29 16,2-3-100-16,1-7-173 15,1 0-272-15,-4 0-227 0</inkml:trace>
  <inkml:trace contextRef="#ctx0" brushRef="#br0" timeOffset="354">0 1102 1520 0,'0'0'584'0,"0"0"-394"16,0 0-87-16,0 0 121 15,0 0 39-15,0 0-126 16,0 0-37-16,-20-70-44 16,69 17 13-16,19-15 40 15,25-18-87-15,15-11 8 16,8-9 24-16,9-6-45 16,-7 1-1-16,-10 7-8 15,-20 14 0-15,-18 16-13 16,-24 20 13-16,-17 16-21 0,-16 20 21 15,-10 9-39 1,0 9-51-16,-3 6-202 0,0 21-457 16,0-1-581-16</inkml:trace>
  <inkml:trace contextRef="#ctx0" brushRef="#br0" timeOffset="736">1535 624 2009 0,'0'0'503'0,"0"0"-441"16,0 0 14-16,0 0 221 15,0 0-146-15,0 0-58 16,0 0-60-16,40-21-16 0,-40 16-10 15,0 5-7 1,0 0-78-16,3 0-106 0,-3 13-308 16,3 10-65-16,-3 0-1271 0</inkml:trace>
  <inkml:trace contextRef="#ctx0" brushRef="#br0" timeOffset="1074">1555 1162 1639 0,'0'0'351'16,"0"0"-234"-16,0 0 78 16,0 0 133-16,0 0-49 15,0 0-86-15,0 0-60 16,0 0-12-16,0 0 8 16,0 0-78-16,0-8 9 15,0-5-40-15,0 1-19 16,0 0-2-16,23 9-95 15,0 1-281-15,-1 2-1057 0</inkml:trace>
</inkml:ink>
</file>

<file path=ppt/ink/ink9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10:19:38.605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3 1982 0,'0'0'641'0,"0"0"-546"15,0 0 150-15,0 0 7 16,0 0-171-16,0 0-29 16,0 0-52-16,0-8-6 15,0 8-27-15,0 12-236 16,0 14-311-16,4 1-304 0</inkml:trace>
</inkml:ink>
</file>

<file path=ppt/ink/ink9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10:19:38.782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0 1547 0,'0'0'1293'0,"0"0"-1071"15,0 0-127-15,0 0 19 16,0 0-114-16,0 0-319 15,0 0-1016-15</inkml:trace>
</inkml:ink>
</file>

<file path=ppt/ink/ink9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10:19:38.041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799 326 1320 0,'0'0'283'0,"0"0"-169"0,0 0-38 16,0 0 47-16,0 0 31 15,0 0-72 1,32-112 21-16,-28 88-15 0,-4 5-23 16,0-6-12-16,0 4-20 15,0 2 16-15,0-2 23 16,-10 3-32-16,-10 1 0 15,-3-1-1-15,-6 6 11 16,-7 0-12-16,-4 9-28 16,-5 3 8-16,2 0 18 15,-2 6-34-15,2 17 12 16,4 10 3-16,2 12 14 16,5 7 22-16,2 17-23 0,10 9 11 15,4 11 18 1,10 8-50-16,3 2 40 0,3 5-29 15,0 0-2-15,0-8 25 16,0-4-43-16,0-3 18 16,0-7-12-16,0-5-5 15,0-7-2-15,0-11 1 16,0-8 0-16,-4-8 17 16,-2-7-17-16,-1-9 0 15,1-4-1-15,3-8-110 16,3-6-96-16,0-9-296 15,0 0-197-15,0-5-1017 0</inkml:trace>
  <inkml:trace contextRef="#ctx0" brushRef="#br0" timeOffset="242">0 934 1726 0,'0'0'372'16,"0"0"-237"-16,0 0 6 15,0 0 58-15,0 0-47 16,0 0-18-16,0 0-50 16,114-22 4-16,-52 16 6 15,11-2-64-15,5-1-30 16,46-3-12-16,-19 4-205 0,-15-2-418 15</inkml:trace>
</inkml:ink>
</file>

<file path=ppt/ink/ink9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10:19:45.535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17 1751 0,'0'0'875'15,"0"0"-790"-15,0 0-66 0,0 0 186 16,0 0-17-16,0 0-62 16,0 0-85-16,163-14-19 15,-124 14 59-15,4 0-69 16,-1 0-2-16,1 0 21 16,-1 0-31-16,4 0-6 15,4 0-39-15,-5 0-63 16,4 0-155-16,-10 2-363 15,-19 2-373-15</inkml:trace>
</inkml:ink>
</file>

<file path=ppt/ink/ink9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10:19:45.830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0 2109 0,'0'0'600'16,"0"0"-509"-16,0 0-10 15,0 0 169-15,0 0-44 16,0 0-113-16,0 0-9 0,127 12 18 15,-55-12-34 1,10 0-16-16,16 0-52 0,53 0-57 16,-24 0-172-16,-8-4-1584 0</inkml:trace>
</inkml:ink>
</file>

<file path=ppt/ink/ink9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10:19:43.161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66 371 1685 0,'0'0'370'0,"0"0"-292"0,0 0 1 16,0 0 160-16,0 0-94 15,0 0-41-15,-23 194-31 16,20-120 14-16,0 3 10 15,0 3-36-15,3-6-24 16,0-4 13-16,0-11-49 16,0-6-1-16,0-13 1 15,0-7 1-15,0-10-2 16,0-6 1-16,0-7-1 16,3-7 8-16,-3-3-7 0,0 0-2 15,0 0 1 1,0 0 0-16,0-23-1 0,0-13-41 15,3-13-4-15,-3-13 30 16,0-10-71-16,0-10 42 16,0-9 21-16,0-4 20 15,0 1-4-15,0 0 2 16,0 12 6-16,0 4 39 16,0 18-27-16,0 9 42 15,0 15 13-15,11 10-15 16,1 7 5-16,4 11-49 15,4 3 19-15,6 5 3 16,7 0-21-16,7 0-10 16,5 0 1-16,4 0 0 15,7 2 13-15,-1 5-7 0,7-3-6 16,0 0 0-16,1-4 6 16,-1 0-17-16,-6 0-22 15,-10 0-37-15,-10 0-80 16,-16 0-183-16,-11 0-322 15,-9 0-1212-15</inkml:trace>
  <inkml:trace contextRef="#ctx0" brushRef="#br0" timeOffset="259">99 606 1798 0,'0'0'382'0,"0"0"-282"16,0 0 13-16,0 0 65 15,0 0-41-15,0 0-28 16,0 0-72-16,79 15 24 16,-27-12-19-16,10-3-31 15,9 0-10-15,5 0-1 16,3 0-125-16,12 9-203 15,-18-3-353-15,-21 0-1074 0</inkml:trace>
  <inkml:trace contextRef="#ctx0" brushRef="#br0" timeOffset="512">23 1181 1707 0,'0'0'303'15,"0"0"-200"-15,0 0 58 16,0 0 70-16,0 0-64 16,0 0-76-16,0 0-11 15,167 29-51-15,-104-29-29 0,9 0 0 16,10-12-12-1,38-5-169-15,-21-1-416 0,-11 3-498 0</inkml:trace>
  <inkml:trace contextRef="#ctx0" brushRef="#br0" timeOffset="960">1419 0 1672 0,'0'0'228'0,"0"0"-95"16,0 0 13-16,0 0 26 15,0 0 10-15,0 0-81 16,-198 115-41-16,159-48 62 16,4 11-44-16,5-1 9 15,4 10-7-15,6 1-54 16,6-3 10-16,5 1-2 15,6-6-7-15,3-7 24 16,0-4-51-16,0-10 0 16,0-9 17-16,20-7-16 0,0-4-2 15,6-7-71-15,7-3-94 16,2-2-102-16,24-13-230 16,-10-3-41-16,-2-11-1107 0</inkml:trace>
  <inkml:trace contextRef="#ctx0" brushRef="#br0" timeOffset="1345">1759 262 1976 0,'0'0'337'16,"0"0"-205"-16,0 0-95 15,0 0 143-15,0 0 63 16,0 0-176-16,0 0-16 16,6 17 27-16,17 16-17 15,7 11 1-15,-1 9-11 16,5 12-5-16,-3 2 27 15,3 8-53-15,1-2 2 16,1-5-4-16,4-3-10 0,-4-7-1 16,-1-4-7-1,-1-10 0-15,-1-4-1 0,-7-9-38 16,0-5-23-16,-4-5-65 16,4-7-169-16,-6-5-324 15,-9-9-294-15</inkml:trace>
  <inkml:trace contextRef="#ctx0" brushRef="#br0" timeOffset="1661">1644 1128 1691 0,'0'0'639'16,"0"0"-558"-16,0 0-75 16,0 0 128-16,0 0 84 15,0 0-163-15,0 0-18 16,82-141-11-16,-26 76 54 16,6-11 16-16,10-7-41 15,0-5-4-15,-3-1-15 16,-7 12-28-16,-13 10-10 15,-13 17 2-15,-13 14-33 16,-6 16-7-16,8 13-171 16,-5 5-272-16,0 2-387 0</inkml:trace>
  <inkml:trace contextRef="#ctx0" brushRef="#br0" timeOffset="2034">2587 153 2018 0,'0'0'584'0,"0"0"-466"15,0 0-91-15,0 0 64 0,0 0 97 16,0 0-109-16,0 0-61 15,105 33 45-15,-66 5-42 16,7 9 15-16,-1 9 20 16,-2 9-56-16,4 6 22 15,-2 5-15-15,-2 1-6 16,-1 2 65-16,-10 1-66 16,-15 2 0-16,-9 1 12 15,-8-5-12-15,-14-4-1 16,-19-5-22-16,-2-11 23 15,-2-10-24-15,4-7-10 16,10-10-71-16,14-6-31 16,6-8-331-16,3-11-181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6:02:52.535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7 2395 0,'0'0'630'0,"0"0"-571"16,0 0-48-16,0 0 2 15,0 0 62-15,210 25-75 16,-95-25-13-16,-21-13-186 15,-9-6-584-15</inkml:trace>
</inkml:ink>
</file>

<file path=ppt/ink/ink9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10:20:05.625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669 293 1691 0,'0'0'282'0,"0"0"-150"0,0 0-23 15,0 0 171-15,0 0-118 16,0 0-110-16,-57-136 57 15,57 108-74-15,14-1 12 16,12 0 33-16,13 3-59 16,7-1 31-16,3 11-33 15,7 14 7-15,-5 2 43 16,-4 8-69-16,-7 31 0 16,-17 18 29-16,-17 14-27 15,-6 13 14-15,-26 7-16 16,-36 7 0-16,-23-1 6 15,-20-2-6-15,-11-13 0 16,3-11 12-16,0-15-3 0,10-14-4 16,13-16-5-16,16-9 0 15,15-14 31-15,19-3-22 16,20 0-9-16,17 0 38 16,3-11-38-16,20-10 0 15,29 0-11-15,13-2 11 16,11 8-16-16,1 3 26 15,2 12-10-15,-4 0 42 16,-4 0-35-16,-1 12 2 16,-13 6-9-16,0-3 2 15,-6-3 17-15,-2-4-19 16,-1-2-28-16,8-3-41 16,16-3-257-16,-10 0-413 15,-7 0-1337-15</inkml:trace>
</inkml:ink>
</file>

<file path=ppt/ink/ink9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10:20:06.516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0 115 1741 0,'0'0'317'0,"0"0"-186"16,0 0 32-16,0 0 51 15,0 0-53-15,0 0-72 16,226-104-35-16,-167 96 73 0,0 5-72 16,-10 3-19-16,-3 0 23 15,-13 7-14-15,-13 15-24 16,-17 7-5-16,-3 1-16 16,-3 5 32-16,-34 0-11 15,-5 4-21-15,-8-7 27 16,1-1-9-16,3-10 4 15,13-2-21-15,13-7 4 16,8-3 27-16,12-4-32 16,0 2-8-16,9 2 8 15,25-1 0-15,5 4 0 16,13 3-10-16,1 2 10 16,6 4-9-16,3 8 17 0,-4 7-8 15,-5 2 18 1,-10 2-12-16,-17 5-2 0,-16-6-4 15,-10 0 0-15,-7-5 29 16,-33-1-23-16,-11-7-6 16,-12-2 37-16,-2-1-14 15,0-8 1-15,-1 0-11 16,13-6-13-16,11-3 21 16,8 0-21-16,22-4-24 15,12 13-72-15,0-3-367 16,17-3-403-16</inkml:trace>
</inkml:ink>
</file>

<file path=ppt/ink/ink9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10:20:07.118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345 0 1932 0,'0'0'311'0,"0"0"-246"16,0 0 86-16,0 0 87 16,0 0-36-16,0 0-96 0,-46 163-57 15,-4-102 59-15,-5 1-67 16,-1-6 1-16,8-2 7 16,8-11-34-16,14-11 20 15,10-11-35-15,8-6 0 16,8-9 12-16,0-4 5 15,24-2-17-15,14 0 22 16,12 0-13-16,10 0-1 16,5 0-8-16,0-5 0 15,3 5-2-15,-5 0-23 16,-4 0-81-16,0 16-171 16,-16 1-246-16,-14-3-254 0</inkml:trace>
  <inkml:trace contextRef="#ctx0" brushRef="#br0" timeOffset="196">478 151 2165 0,'0'0'482'16,"0"0"-419"-16,0 0 120 15,0 173 57-15,0-93-47 16,0 5-171-16,0 4 5 15,0-1-19-15,0 1-8 16,3 19-109-16,2-20-341 16,-2-17-589-16</inkml:trace>
</inkml:ink>
</file>

<file path=ppt/ink/ink9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10:20:08.771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40 79 1751 0,'0'0'369'16,"0"0"-301"-16,0 0 13 16,0 0 140-16,0 0-60 15,0 0-102-15,206-53-41 16,-135 53 8-16,5-3 43 15,-4 3-68-15,-10 0 4 16,-12 0 3-16,-15 0-7 16,-21 0-2-16,-14 0 15 15,0 0-14-15,-26 0 46 16,-20 0-46-16,-16 0 0 16,-8 0 12-16,-1 0-6 15,-2 0 8-15,8 0-5 0,7 0 27 16,11 0 30-16,7 0-53 15,15 11-3-15,8 5 9 16,11 2-18-16,3 2-2 16,3 4-9-16,0 2 10 15,9 4 13-15,18-1-11 16,5 0-2-16,11 0 8 16,2 1-7-16,8 0-2 15,4 5 1-15,-3-3 0 16,-4 7 30-16,-12-5 1 15,-4 2 10-15,-21-2-19 16,-13-3-5-16,0-2 19 16,-27 5-35-16,-22-7 17 15,-10 1-1-15,-6-4-7 16,0-3-10-16,2-4 9 0,12-5 0 16,8 0-9-16,10-3-27 15,19 6-63-15,11-2-128 16,3-4-622-16</inkml:trace>
</inkml:ink>
</file>

<file path=ppt/ink/ink9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10:20:09.303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570 11 2020 0,'0'0'321'16,"0"0"-183"-16,0 0-74 15,0 0 240-15,0 0-83 0,0 0-128 16,-190-41-65-16,116 93 1 16,-5 20 13-16,3 12 42 15,11 11-83-15,16 0 31 16,19-1-16-16,24-6-8 15,6-4-8-15,13-11-5 16,33-12 5-16,16-13 0 16,3-22-41-16,7-18 0 15,-5-8 6-15,-16-8 2 16,-8-28 32-16,-20-5-16 16,-20 0 17-16,-3-3 37 15,-26 6-37-15,-26 9-7 16,-18 6-17-16,2 17-44 0,3 6-86 15,2 23-134 1,24 17-279-16,13-4-233 0</inkml:trace>
</inkml:ink>
</file>

<file path=ppt/ink/ink9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10:20:10.565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412 175 2342 0,'0'0'330'0,"0"0"-253"16,0 0 65-16,0 0 84 15,0 0-61-15,-122-162-165 16,80 153 21-16,-1 9-9 0,1 0-6 16,10 9-12-16,-2 24 0 15,12 14 6-15,5 7-12 16,8 4 12-16,9 7 0 15,0 0-1-15,9-1 2 16,27-2-2-16,10 0-27 16,7-4 28-16,5-2 2 15,-2-2-2-15,0-3 0 16,-7-9 3-16,-7-2 7 16,-8-6 7-16,-15-3-8 15,-9-6 7-15,-10-4 38 16,0-3-44-16,-29 4 8 15,-24-9 9-15,-13 2-26 16,-13-6 3-16,2-6-4 0,4-3 0 16,11 0 5-16,13 0-5 15,23-12 0-15,19-16-1 16,7-17-5-16,36-11 5 16,32-17-32-16,17-10 33 15,8-8 15-15,-2 2-5 16,-15 6-10-16,-21 16 44 15,-25 17-17-15,-24 17-27 16,-32 26-69-16,-27 7-258 16,-9 0-1217-16</inkml:trace>
</inkml:ink>
</file>

<file path=ppt/ink/ink9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10:20:09.762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1 2408 0,'0'0'204'0,"0"0"-204"15,0 0 0-15,0 0 140 16,170 0 0-16,-118 0-48 16,7 0-86-16,-3 3 36 15,-4 0 13-15,-6-3-33 16,-13 0 7-16,-13 0-11 15,-11 3 24-15,-9 5 55 0,0 14-97 16,0 13 39 0,-9 15 13-16,-17 15-19 0,-4 14 12 15,1 8-18-15,6 3-21 16,3-4 0-16,6-7-6 16,5-5-69-16,-7 5-53 15,2-20-254-15,-6-15-513 0</inkml:trace>
  <inkml:trace contextRef="#ctx0" brushRef="#br0" timeOffset="173">94 487 2742 0,'0'0'304'16,"0"0"-263"-16,0 0 31 15,221-18-72-15,-98 18-6 16,-11 10-178-16,-10 4-530 0</inkml:trace>
</inkml:ink>
</file>

<file path=ppt/ink/ink9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10:20:36.631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652 536 1551 0,'0'0'223'0,"0"0"-111"0,0 0-111 15,0 0 127-15,0 0 57 16,0 0-92-16,-23-10-24 15,23 1-20-15,5-10 2 16,13-1 38-16,12-10-73 16,-1-5-14-16,4-10 62 15,-1-5-46-15,2-6 10 16,-2-2 8-16,-8 5 1 16,-6 4 75-16,-4 5-78 15,-8 19 2-15,-2 4 53 16,-4 13-60-16,0 4 15 15,0 4-28-15,0 4-5 16,0 29-1-16,0 16-10 16,4 16 0-16,2 8 17 15,0 4-16-15,-2 1-2 0,2-5-32 16,-3 1-87-16,-3-1-102 16,0 15-320-16,0-17-7 15,0-18-1062-15</inkml:trace>
  <inkml:trace contextRef="#ctx0" brushRef="#br0" timeOffset="314">277 982 1894 0,'0'0'380'16,"0"0"-243"-16,0 0-1 0,0 0 132 16,0 0-66-16,0 0-68 15,0 0-98-15,60-10-21 16,10 5 69-16,15-1-84 16,17 3 12-16,9 3-1 15,7 0 2-15,2 0-26 16,2 0 13-16,-4 0-27 15,-13 0 26-15,-14 0-127 16,-15 9-122-16,-27 12-84 16,-20-4-335-16,-26-2-1130 0</inkml:trace>
  <inkml:trace contextRef="#ctx0" brushRef="#br0" timeOffset="765">0 1801 221 0,'0'0'1713'0,"0"0"-1494"16,0 0-147-1,0 0-27-15,0 0 153 0,0 0-19 16,0 0-137-16,116-77-20 16,-48 33-10-16,5-6-2 15,1-3 54-15,-1-6-56 16,-7 0 5-16,-7 3 71 16,-17 8-14-16,-13 13 18 15,-12 14-29-15,-11 12-14 16,-6 9 46-16,0 0-83 15,0 36-1-15,0 23 25 16,-9 15-31-16,-2 8 1 16,-2 5-2-16,0-10 0 15,3-1 11-15,4-13-11 16,-3-5 0-16,1-9-1 0,5-12-8 16,-3 0-81-16,6-11-132 15,0-3-123-15,3-5-147 16,11-9-183-16</inkml:trace>
  <inkml:trace contextRef="#ctx0" brushRef="#br0" timeOffset="1170">1218 1345 1949 0,'0'0'382'0,"0"0"-204"16,0 0 26-16,0 0 37 16,0 0-71-16,0 0-29 0,0 0-100 15,-173 66-19-15,125-9 47 16,2 4-57-16,-1 8 24 16,12-4-23-16,8-4-13 15,11 1 27-15,13-7-26 16,3-3-1-16,0-9 0 15,32-1-5-15,8-10-14 16,8-8-8-16,9-14-35 16,2-10 61-16,0 0-54 15,-10-8 34-15,-7-18 6 0,-19-6 15 16,-14 2 0 0,-9 1 1-16,-9 3 12 0,-37 4 36 15,-16 11-49-15,-11 8 0 16,2 3 0-16,6 0-52 15,25 36-60-15,17-2-244 16,20-7-518-16</inkml:trace>
</inkml:ink>
</file>

<file path=ppt/ink/ink9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10:20:45.865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0 610 1759 0,'0'0'319'15,"0"0"-277"-15,0 0 11 16,0 0 188-16,0 0-82 0,204-107-103 15,-136 55 10-15,0-9-30 16,-6-4 7-16,-5 0-21 16,-15 2-10-16,-13 2 63 15,-9 9-26-15,-13 10 19 16,-4 13 18-16,-3 16-50 16,0 13 20-16,0 0-51 15,0 38-4-15,0 21 13 16,-7 12-14-16,-2 9 0 15,3-1 15-15,3-5-3 16,-2-6-21-16,2-6 9 16,0-10 0-16,-3-5-1 15,3-8-50-15,-2-4-103 0,5-2-57 16,0-10-261-16,17-6-34 16,3-10-1230-16</inkml:trace>
  <inkml:trace contextRef="#ctx0" brushRef="#br0" timeOffset="367">1218 42 1517 0,'0'0'880'0,"0"0"-719"15,0 0-47-15,0 0 36 0,0 0 60 16,-176 76-50-16,126-24-123 15,1 9-2-15,4 4 2 16,5 1-22-16,11 2 28 16,13-2-43-16,13-5 0 15,3-2 26-15,9-9-26 16,27-8-11-16,13-10-36 16,4-12-12-16,1-11 41 15,3-9-76-15,-9 0 41 16,-5-21 47-16,-13-12 12 15,-18-1-3-15,-12-1 14 16,0-1 20-16,-35 7 52 16,-15 9-89-16,-9 10 6 0,-2 7-18 15,5 3-23 1,17 13-94-16,16 9-459 0,17-1-774 0</inkml:trace>
</inkml:ink>
</file>

<file path=ppt/ink/ink9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10:20:45.098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419 199 1557 0,'0'0'230'0,"0"0"-114"16,0 0-39-16,0 0 164 15,0 0-47-15,-56-107-69 16,56 87-19-16,0 0-72 16,26-1 5-16,10 6 29 15,6 5-51-15,7 5 5 16,7 5 13-16,0 0-25 0,-1 26 36 16,-9 7-46-1,-13 5 0-15,-16 8 20 0,-17 3-11 16,-3 1-10-16,-44 4 1 15,-11-5 0-15,-15-2 37 16,2-5-28-16,5-7-4 16,7-9 54-16,14-2-38 15,11-10 21-15,14-4-27 16,14-4-9-16,6-4 11 16,0 4-17-16,29 1 0 15,14-3 37-15,16 2-35 16,9 1 9-16,8-1-11 15,3-1 0-15,-1-1-1 0,-5 2 1 16,-11-4-3 0,-14-2-12-16,-11 6-42 0,-17 5-64 15,-20 7-166-15,0 4-329 16,-20-2-561-16</inkml:trace>
  <inkml:trace contextRef="#ctx0" brushRef="#br0" timeOffset="316">0 947 1618 0,'0'0'739'0,"0"0"-634"0,0 0-53 15,0 0 47-15,0 0 118 16,0 0-36-16,205 0-133 16,-100 0 25-16,16 0-26 15,17 0-8-15,10 0 18 16,2 0-57-16,-3 0 0 16,-9 0 0-16,-10 0 6 15,-17 0-12-15,-20 0-36 16,-21 12-77-16,-28 11-162 15,-23 1-294-15,-15-4-527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6:02:53.537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0 2684 0,'0'0'541'0,"0"0"-533"16,0 0 5-16,0 0-13 15,193 0 17-15,-140 4-17 16,23 8-131-16,-18-12-345 15,-8 6-429-15</inkml:trace>
</inkml:ink>
</file>

<file path=ppt/ink/ink9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10:20:51.368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517 77 1726 0,'0'0'342'16,"0"0"-261"-16,0 0 9 0,0 0 109 15,0 0-63 1,0 0-31-16,220-75-104 0,-158 75 5 16,-3 2 27-16,-4 17-27 15,-12 6 1-15,-16 4-7 16,-18 4 1-16,-9 6 2 16,-26 1-3-16,-27 4 0 15,-12-5 0-15,-1-4 12 16,4-9-10-16,6-5-2 15,18-6 0-15,8-6 51 16,17-7-51-16,13 2 11 0,0-2-11 16,10 2-2-16,26 8 1 15,7-1 1-15,11 10 0 16,2 2-9-16,4 4 9 16,-4 5 0-16,-8 5-1 15,-11 0 4-15,-22 2-15 16,-15-2 3-16,0-1 9 15,-35-4 0-15,-18-6 14 16,-6-4-14-16,-4-14 64 16,6-2-30-16,4-6 8 15,10 0-42-15,11 0-8 16,8 0-62-16,4 0-265 16,8 0-386-16,1 3-1007 0</inkml:trace>
  <inkml:trace contextRef="#ctx0" brushRef="#br0" timeOffset="278">102 1135 1855 0,'0'0'353'16,"0"0"-231"-16,0 0 111 15,0 0-22-15,0 0-70 16,179 0-54-16,-83 0-35 16,15 0-1-16,10 0-22 0,7 0-20 15,-1 0 7 1,1 0-15-16,-7 0-2 0,-7 0-10 16,-9 0-20-16,-12 9-134 15,-19 12-212-15,-24 0-215 16,-27-8-826-16</inkml:trace>
  <inkml:trace contextRef="#ctx0" brushRef="#br0" timeOffset="712">0 2178 1612 0,'0'0'305'0,"0"0"-209"16,0 0-20-16,0 0 92 16,190-64 42-16,-119 20-109 15,5-12-63-15,-1-5 9 16,-5-6-36-16,-8 0 11 15,-16-4 30-15,-10 6-14 16,-13 6 27-16,-11 12 10 16,-5 10 1-16,-7 20 32 15,0 13-78-15,0 4 24 0,0 17-30 16,0 35-23-16,-13 22 5 16,4 14-6-16,-5 10 0 15,3-3 16-15,-1-5-15 16,2-9-1-16,-3-8 10 15,3-8-10-15,1-9-1 16,6-4-79-16,3 0-45 16,0-12-170-16,6-9-418 15,14-19-1162-15</inkml:trace>
  <inkml:trace contextRef="#ctx0" brushRef="#br0" timeOffset="1059">1241 1793 601 0,'0'0'1636'0,"0"0"-1341"16,0 0-179-16,0 0 95 16,-167 76-7-16,114-18-48 15,7 13-141-15,4 3 29 16,16 6 1-16,20-6-31 15,6-5-5-15,9-7-9 16,33-12-29-16,9-8 12 16,3-15-85-16,5-12 18 15,-7-15 14-15,-5 0 16 16,-12-13 21-16,-15-16 33 16,-17-2 3-16,-3-3 93 0,-23 5-69 15,-28 8 7-15,-22 7-7 16,-5 11-27-16,-4 3-13 15,14 11-92-15,18 16-149 16,21-4-407-16</inkml:trace>
</inkml:ink>
</file>

<file path=ppt/ink/ink9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10:20:55.286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499 68 1505 0,'0'0'290'0,"0"0"-186"0,0 0 24 16,0 0 135-16,0 0-47 15,0 0-83-15,0-68-54 16,0 73-21-16,-18 28 12 16,-9 15-34-16,-8 11-9 15,-8 8 1-15,-7 4-8 16,5-3-16-16,5-8 14 15,8-6-7-15,10-12 22 16,8-15-27-16,14-10 4 16,0-12 38-16,6-5-42 15,30 0 9-15,16 0 10 16,10-19-14-16,8-8-2 0,2-1-9 16,-7 7-5-16,-3-1-5 15,-9 7-120-15,-10 13-24 16,-4 2-94-16,-10 0-247 15,-15 0-199-15</inkml:trace>
  <inkml:trace contextRef="#ctx0" brushRef="#br0" timeOffset="212">601 162 1580 0,'0'0'292'0,"0"0"-130"15,0 0 6-15,0 0 75 0,0 0-17 16,0 0-50 0,-15 230-106-16,15-146 5 0,3 6-22 15,0-5-25-15,-3-5-28 16,0 0 0-16,0 13-147 16,0-16-161-16,0-14-424 0</inkml:trace>
  <inkml:trace contextRef="#ctx0" brushRef="#br0" timeOffset="516">0 1202 2018 0,'0'0'517'16,"0"0"-497"-16,0 0 62 16,0 0 126-16,212 9-54 15,-104-9-92-15,14 0-41 16,5-9 6-16,4 6 32 16,3 0-47-16,-2 3 12 15,-5 0-24-15,-13 0 0 16,-12 0-37-16,-17 12-80 15,-14 15-140-15,-17-4-246 16,-29-5-377-16</inkml:trace>
  <inkml:trace contextRef="#ctx0" brushRef="#br0" timeOffset="940">71 2259 1932 0,'0'0'336'0,"0"0"-325"15,0 0 60 1,0 0 104-16,0 0-19 0,176-99-99 15,-109 47-44-15,2-9-13 16,-13-4 1-16,-8-1 5 16,-16-2 0-16,-7 2 23 15,-16 11 25-15,-6 11 52 16,-3 17-65-16,0 19 32 16,0 8-24-16,-6 17-31 15,-8 39 3-15,-3 21-20 16,2 13 22-16,-2 4 4 15,7 1-20-15,1-12-7 16,6-9 0-16,-5-7 0 16,5-14-1-16,3-5-62 15,0-7-73-15,0-9-139 0,8-9-350 16,14-11-373-16</inkml:trace>
  <inkml:trace contextRef="#ctx0" brushRef="#br0" timeOffset="1313">1260 1654 2232 0,'0'0'378'15,"0"0"-256"-15,0 0-34 0,-180 31 177 16,111 20-103-16,1 16-70 15,1 16-60-15,12 9 5 16,13 1 28-16,15 2-50 16,17-4-5-16,10-5-10 15,10-13-1-15,34-8-26 16,4-13-38-16,7-12-17 16,7-17 46-16,-6-16-45 15,-2-7 39-15,-17-16 36 16,-9-16 12-16,-22-9-4 15,-6-5 40-15,-14 3 6 16,-31 3-3-16,-15 6-26 16,-5 11-3-16,0 15-16 15,10 8-46-15,19 6-120 16,19 22-434-16,14-4-630 0</inkml:trace>
</inkml:ink>
</file>

<file path=ppt/ink/ink9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10:21:30.278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620 95 1242 0,'0'0'292'15,"0"0"-122"-15,0 0-43 0,0 0-32 16,71-73 32-16,-48 64-103 16,7 3 4-16,-1 2 16 15,1 4-35-15,2 0 6 16,-6 0-15-16,-2 16 0 15,-8 7 25-15,-6 1-24 16,-7 5-1-16,-3 4 26 16,0 2-24-16,-17-2-2 15,-11-4 0-15,-12-3 0 16,1-2 76-16,-4-3-45 16,1-7 16-16,8-1 41 15,5-9-32-15,10 1 16 16,9-4-32-16,3-1-9 15,7 0 39-15,0 0-70 0,0 0 0 16,0 0 3-16,23 0 3 16,4 3-12-16,5 4-6 15,7 5 12-15,1 2 0 16,-1 7 0-16,1-2-4 16,-5 6-11-16,-2 3-9 15,-7-3 23-15,-9-1-14 16,-8 0 15-16,-9-1-15 15,0 1 17-15,-12-4-2 16,-25 1 21-16,-2-1-15 16,-4-5-6-16,-2-2 11 15,2-5 3-15,7-5 17 16,1-3-29-16,4 0-2 0,9 0 29 16,2 0-29-1,8 6-49-15,1 2-114 0,8 19-132 16,0-3-9-16,0-1-434 15</inkml:trace>
  <inkml:trace contextRef="#ctx0" brushRef="#br0" timeOffset="361">47 1121 1348 0,'0'0'361'0,"0"0"-179"15,0 0-67-15,0 0 99 16,0 0 17-16,0 0-85 16,0 0-40-16,-47-35-48 15,80 26 5-15,10-6 49 16,16 3-70-16,12 0-5 15,11-1 42-15,14 2-55 16,6 3-1-16,9-1-23 16,0 6 0-16,4 0 9 15,-4 3-9-15,-6 0-37 0,-11 0 17 16,-9 3-17 0,-12 9-47-16,-14-1-82 0,-10 8-93 15,-16-5-36-15,-18-2-336 16</inkml:trace>
  <inkml:trace contextRef="#ctx0" brushRef="#br0" timeOffset="882">79 1999 1543 0,'0'0'290'15,"0"0"-256"-15,0 0 45 16,0 0 152-16,0 0-58 15,135-174-77-15,-83 116-14 16,4-7-24-16,-4 0 34 16,-2 0-64-16,-5 4 4 15,-10 9 44-15,-8 5-22 16,-10 15 16-16,-5 5-18 16,-9 15-17-16,0 10 32 0,-3 2-67 15,0 2 0-15,0 34 24 16,0 14-23-16,0 15-1 15,-3 8 0-15,-3 3 0 16,0 2 8-16,-1-7-8 16,1-10 0-16,-1-8-6 15,-3-6 27-15,4-11-41 16,0-7 20-16,1-4-22 16,2-8 2-16,0-2-144 15,3-7-63-15,0-2-75 16,23-6-29-16,7 0-41 15,-1-14-963-15</inkml:trace>
  <inkml:trace contextRef="#ctx0" brushRef="#br0" timeOffset="1263">1172 1339 1691 0,'0'0'502'0,"0"0"-301"15,0 0-18-15,0 0 82 16,0 0-121-16,0 0-71 16,-186 47 6-16,140 15-53 15,0 14 19-15,-2 10-17 16,5 3-13-16,10-2 33 16,13-4-48-16,14-9 0 15,6-9 5-15,3-12 4 0,31-6-18 16,8-11-17-1,4-7-19-15,8-12 44 0,-1-8-51 16,-1-9 35-16,-2 0 5 16,-15-15-4-16,-8-14 15 15,-14-7 2-15,-13-2 16 16,0 2 65-16,-32 5-70 16,-21 4 5-16,-10 9 13 15,-2 10-30-15,3 8-8 16,13 0-59-16,29 15-65 15,20 11-194-15,0-6-543 0</inkml:trace>
</inkml:ink>
</file>

<file path=ppt/ink/ink9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10:21:34.596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170 137 1418 0,'0'0'294'0,"0"0"-148"0,0 0-56 16,0 0 109-16,0 0-11 15,0 0-81-15,0 0 20 16,-29-97-86-16,29 88-1 15,20-3 39-15,0 3-54 16,6 2 9-16,0 7-26 16,1 0 1-16,2 0 37 15,4 4-46-15,-1 17 0 16,2 8 20-16,0 4-19 16,-3 8 6-16,-8 6 11 15,-7 3-17-15,-13 2 35 0,-3 2-36 16,-6 5 0-1,-30-3 39-15,-17 0-39 0,-5-3 24 16,-4-2-2-16,-1-11 14 16,7-5 54-16,11-8-60 15,5-2-5-15,11-12 46 16,5-4-44-16,12-3 3 16,4-4-7-16,5-2-6 15,3 0 49-15,0 0-66 16,0 0 0-16,0 0 24 15,11 0-15-15,12 0-8 16,9 0-1-16,10 0 0 16,8 4 18-16,9-4-18 15,7 0 0-15,2 3 3 0,3 3-1 16,5-3-4-16,-7 0-5 16,-7 0 7-16,-9 0-14 15,-18-3 10-15,-8 0 4 16,-14 0 13-16,-6 0-12 15,-7 0-1-15,0 0 0 16,0 0 0-16,-7 0-6 16,-13 0-11-16,0 0-88 15,-3 3-94-15,11 13-397 16,-5-6-124-16</inkml:trace>
</inkml:ink>
</file>

<file path=ppt/ink/ink9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10:21:35.105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73 1590 0,'0'0'270'16,"0"0"-179"-16,0 0-8 16,0 0 181-16,0 0-102 0,0 0-64 15,0 0 14-15,20 0-5 16,20 0 4-16,8-3-25 15,8-5-10-15,13 1 32 16,7-2-79-16,3-3-4 16,9 3 40-16,3-2-56 15,0 2 6-15,8 5-15 16,-4 4 0-16,0 0 10 16,0 0-10-16,-4 0 0 15,-9 0 2-15,-7 0-2 16,-8 7 0-16,-19-5 0 15,-8-2 0-15,-15 0 9 0,-11 0-9 16,-11 0 0-16,-3 0 13 16,0 0-13-16,-13 0-43 15,-16 0-109-15,-25 6-150 16,12 9-266-16,-1 0-346 0</inkml:trace>
</inkml:ink>
</file>

<file path=ppt/ink/ink9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10:21:35.616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0 571 1627 0,'0'0'248'15,"0"0"-198"-15,0 0 61 16,0 0 79-16,0 0-36 16,0 0-65-16,0 0-49 15,121-170 20-15,-81 124-11 16,2-2-16-16,-2-5 52 15,-4 2-39-15,-4 3 17 0,-9 2 56 16,-7 8-42 0,-2 11-4-16,-8 7-10 0,-6 13-26 15,0 7 43-15,0 0-80 16,0 24 9-16,0 26 11 16,0 13-19-16,-6 8 8 15,-8 5-9-15,5-3 0 16,2-2 12-16,1-6-12 15,0-7 0-15,-2-8 0 16,5-5 14-16,-3-10-28 16,3-5 13-16,-5-6-32 15,5-6 3-15,3-8-109 16,0 3-123-16,6-11-194 16,19-2-63-16,-3 0-994 0</inkml:trace>
  <inkml:trace contextRef="#ctx0" brushRef="#br0" timeOffset="415">1169 0 1898 0,'0'0'384'16,"0"0"-204"-16,0 0-37 15,0 0 52-15,0 0-6 16,0 0-70-16,-193 38-80 0,140 21-25 16,-2 15 58-16,2 5-57 15,11 4 4-15,10 3-4 16,12-10-4-16,12-3-17 16,8-10 6-16,0-7-8 15,34-9-1-15,5-11-33 16,7-7 8-16,-1-15 14 15,4-10-46-15,-6-4 35 16,-7 0 10-16,-13-22 21 16,-10-3 12-16,-13-3-11 15,0 1 36-15,-19 1 5 16,-30 9-42-16,-10 5 0 16,-3 6-1-16,2 6-14 0,12 0-7 15,14 3-167 1,25 15-143-16,9-4-311 0,0-5-1213 15</inkml:trace>
</inkml:ink>
</file>

<file path=ppt/ink/ink9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10:21:36.591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714 501 1766 0,'0'0'305'0,"0"0"-183"0,0 0-91 16,0 0 197-1,0 0-36-15,0 0-106 0,0 0-13 16,147-108-41-16,-101 76 4 16,2-5 45-16,-2-6-80 15,0-7 25-15,-7-2 7 16,-6 0-7-16,-10 5 21 16,-14 8 10-16,-1 13 11 15,-8 11 35-15,0 15-76 16,0 0 1-16,0 32-16 15,-20 30-12-15,0 23 13 16,1 17-13-16,5 5 0 16,8 6-7-16,6-4-98 0,0 30-167 15,0-31-311-15,9-19-369 16</inkml:trace>
  <inkml:trace contextRef="#ctx0" brushRef="#br0" timeOffset="281">219 1294 2183 0,'0'0'251'16,"0"0"-184"-16,0 0 113 15,0 0 71-15,216 8-99 0,-95-8-75 16,37 0 32-16,-8 0-92 16,4 0 17-16,-7 0 4 15,-33 0-38-15,1 0-1 16,-24 4-91-16,-15 23-199 16,-24-4-348-16,-25 0-669 0</inkml:trace>
  <inkml:trace contextRef="#ctx0" brushRef="#br0" timeOffset="857">0 2546 1787 0,'0'0'340'16,"0"0"-290"-16,0 0-36 0,0 0 109 16,0 0 22-16,0 0-58 15,190-172-61-15,-138 120-26 16,4-7 12-16,-1-3-11 16,-5-5-1-16,-5-4 30 15,-8-3-5-15,-12 3 47 16,-5 6 10-16,-11 10-6 15,-6 11 65-15,-3 17-86 16,0 15 15-16,0 12 13 16,0 9-65-16,0 38 0 15,0 14 9-15,0 19-12 0,-12 6 53 16,-1 5-54 0,-4-2-14-16,5-4 41 0,-2-5-40 15,5-7 3-15,-2-8-4 16,8-8 0-16,0-9-1 15,3-2-43-15,0-11-63 16,0 1-51-16,20-7-218 16,9-9-253-16,1-11-161 0</inkml:trace>
  <inkml:trace contextRef="#ctx0" brushRef="#br0" timeOffset="1293">1349 1806 2125 0,'0'0'368'15,"0"0"-262"-15,0 0-21 16,0 0 189-16,0 0-121 15,0 0-66-15,0 0-9 16,-207 57-45-16,148-4 23 16,-3 12-23-16,-4 11-13 15,10 7 26-15,11 3-46 16,10-4 0-16,10 3 3 0,16-9 8 16,9 1-22-1,0-9 10-15,29-9-47 0,21-10 42 16,10-10-91-16,5-19 22 15,3-14 51-15,1-6-12 16,-7 0 22-16,-9-23-7 16,-15-6 21-16,-11-3 47 15,-21-1-26-15,-6 1 21 16,-19 2 13-16,-33 7-55 16,-15 7 0-16,-33 16-70 15,10 0-156-15,16 13-604 0</inkml:trace>
</inkml:ink>
</file>

<file path=ppt/ink/ink9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10:21:47.254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22 414 1874 0,'0'0'307'16,"0"0"-257"-16,0 0-12 15,0 0 196-15,0 0-91 16,43-153-76-16,2 138-50 16,7 15-17-16,7 0 59 15,1 15-59-15,-9 26 0 16,-14 12 20-16,-15 9-9 0,-22 0-4 16,0 0-7-16,-28-3 2 15,-18-9 80-15,-10-8-72 16,4-11 19-16,2-7 56 15,11-9-69-15,13-6 19 16,14-6-26-16,7-3-9 16,5 0 3-16,14 3-3 15,25 6 0-15,20 8-26 16,7 13 22-16,5 7-24 16,-3 11-40-16,-1 8 52 15,-15 6-16-15,-13 0 32 16,-22-5 0-16,-17-3 47 15,-3-3-4-15,-39-7 41 0,-21-5-32 16,-13-13 14 0,-3-5 47-16,2-13-73 0,4-8-6 15,11 0 16-15,13-3-50 16,19-20-6-16,18-3-72 16,24-24-165-16,35 5-489 15,5-1-1507-15</inkml:trace>
  <inkml:trace contextRef="#ctx0" brushRef="#br0" timeOffset="199">1008 889 2438 0,'0'0'342'15,"0"0"-256"-15,0 0-10 16,185 59 49-16,-122-33 1 15,3 4-94-15,-8-1-32 16,-2 5 0-16,1-3-238 16,-20-3-251-16,-9-11-227 0</inkml:trace>
  <inkml:trace contextRef="#ctx0" brushRef="#br0" timeOffset="376">1357 821 1980 0,'0'0'477'0,"0"0"-394"0,0 0 11 15,0 0 100-15,-68 183-58 16,39-116-108-16,2 5-28 16,-2 18-176-16,9-16-137 15,4-18-350-15</inkml:trace>
  <inkml:trace contextRef="#ctx0" brushRef="#br0" timeOffset="758">2369 55 2326 0,'0'0'248'0,"0"0"-247"15,0 0 45-15,220-50 143 16,-161 50 4-16,-10 0-151 16,-17 26-17-16,-13 13 38 15,-19 7-6-15,0 17 8 16,-45 8-25-16,-20 5-20 15,-7-3 12-15,-4-2-24 0,14-10 14 16,16-7 1 0,24-10-23-16,19-8-1 0,3-7-13 15,39-2-5-15,29-9 7 16,18-1-64-16,18-2-77 16,10 0-57-16,34 4-104 15,-27 0-247-15,-25-4-1374 0</inkml:trace>
  <inkml:trace contextRef="#ctx0" brushRef="#br0" timeOffset="1022">2187 1266 2379 0,'0'0'479'0,"0"0"-464"0,0 0 0 16,0 0 83-16,167 0 112 16,-70-3-99-16,18-9-74 15,16 0-1-15,6-1 4 16,7 3-11-16,23-5 7 16,30-2-36-16,-18-1-11 15,-14 5-61-15,8-4-98 16,-66 8-195-16,-14-3-509 0</inkml:trace>
  <inkml:trace contextRef="#ctx0" brushRef="#br0" timeOffset="1425">1924 2297 1088 0,'0'0'1674'0,"0"0"-1674"16,0 0-3-16,0 0 3 0,0 0 119 15,232-171 1-15,-153 106-105 16,6-8-15-16,-6-1 18 15,-7 1 5-15,-13 3-23 16,-20 12 72-16,-13 17-31 16,-9 15-5-16,-14 17-11 15,-3 9-25-15,0 21 53 16,-9 32-44-16,-19 13 10 16,3 12 15-16,-4 5-28 15,6-4 0-15,3-5-6 16,7-9 0-16,3-10-7 15,10-10-104-15,0-7-175 16,6-12-400-16,17-13-665 0</inkml:trace>
  <inkml:trace contextRef="#ctx0" brushRef="#br0" timeOffset="1780">3110 1536 2376 0,'0'0'315'15,"0"0"-202"-15,0 0 7 16,-226 223 116-16,157-127-40 16,7 4-140-16,20 3-14 15,22-9-42-15,20-6 0 16,6-14-1-16,53-14-8 15,19-16-40-15,20-21 13 16,10-14-30-16,-6-9-28 0,-11-11-13 16,-21-22 80-16,-25-7 21 15,-28-6 12-15,-17 0 32 16,-14 4 67-16,-37 4-45 16,-25 8-2-16,-12 7-58 15,-5 8 0-15,13 8-2 16,10 7-119-16,27 0-207 15,20 4-556-15</inkml:trace>
  <inkml:trace contextRef="#ctx0" brushRef="#br0" timeOffset="2126">4583 1257 2592 0,'0'0'264'0,"0"0"-264"0,0 0 0 16,0 0 68-16,0 0 130 16,196-3-119-16,-117 3-46 15,3 0-33-15,-5 3-21 16,-1 6-37-16,-7-3-146 16,-7-6-264-16,-16 0-55 15,-19 0-699-15</inkml:trace>
  <inkml:trace contextRef="#ctx0" brushRef="#br0" timeOffset="2276">5060 962 1898 0,'0'0'369'16,"0"0"-208"-16,0 0-66 0,0 0 187 16,0 0-22-1,-3 218-202-15,3-132-43 0,0 35-15 16,0-18-302-16,3-18-538 0</inkml:trace>
  <inkml:trace contextRef="#ctx0" brushRef="#br0" timeOffset="2831">5951 1454 2105 0,'0'0'370'0,"0"0"-310"16,0 0-28-16,0 0 92 0,0 0-124 16,0 0-152-16,0 0-345 15,131-12-1435-15</inkml:trace>
  <inkml:trace contextRef="#ctx0" brushRef="#br0" timeOffset="2996">6573 1421 2239 0,'0'0'200'0,"0"0"-200"16,0 0-27-16,0 0-214 15,0 0-821-15</inkml:trace>
  <inkml:trace contextRef="#ctx0" brushRef="#br0" timeOffset="3140">7247 1460 2419 0,'0'0'586'16,"0"0"-471"-16,0 0 1 15,0 0-116-15,0 0-179 16,0 0-2600-16</inkml:trace>
</inkml:ink>
</file>

<file path=ppt/ink/ink9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10:21:44.304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178 633 1692 0,'0'0'237'0,"0"0"-153"0,0 0 23 16,0 0 48-16,0 0 11 15,-46-153-6-15,52 109-112 16,20-2 22-16,8-6 25 16,2 5-53-16,-1 7 18 15,1 3-2-15,7 11-22 16,-4 8 12-16,7 16-36 15,0 2 0-15,-1 23 28 16,2 33-38-16,-9 17 7 16,-11 18-9-16,-11 13 1 15,-16 1 14-15,0 5-14 16,-32-6-1-16,-21-8 4 0,-16-3-4 16,-5-16-8-16,-11-7 7 15,3-17 2-15,6-15 25 16,14-18-18-16,13-11 22 15,13-9 12-15,16 0-29 16,6-20-8-16,14-10 7 16,0-2-12-16,20 0 4 15,22 6-4-15,8 4 0 16,10 11-12-16,2 11 11 16,-1 0 1-16,1 14 0 15,-3 13 0-15,-3 2 5 16,-4-3-5-16,-5 1 0 15,2-3-7-15,22-10-143 0,-9-4-212 16,-8-10-380-16</inkml:trace>
  <inkml:trace contextRef="#ctx0" brushRef="#br0" timeOffset="240">1297 724 2170 0,'0'0'385'16,"0"0"-250"-16,0 0-86 15,0 0 175-15,0 0 8 16,0 0-163-16,153 152-39 0,-90-112-11 16,-1-5-18-16,-3 1-1 15,-6 0-22-15,-7-5-47 16,-7-4-8-16,-10 3-289 15,-9-10-328-15,-14-8-146 0</inkml:trace>
  <inkml:trace contextRef="#ctx0" brushRef="#br0" timeOffset="434">1736 713 1698 0,'0'0'473'0,"0"0"-368"0,0 0 46 16,0 0 81-16,-173 180-58 16,103-101-105-16,-1 3-27 15,5-2-42-15,10-6-53 16,30-10-88-16,13-16-353 16,13-22-429-16</inkml:trace>
  <inkml:trace contextRef="#ctx0" brushRef="#br0" timeOffset="765">2653 616 2046 0,'0'0'381'0,"0"0"-262"15,0 0-27-15,179-174 137 16,-125 109-71-16,-6-6-91 16,-8 0 23-16,-4 1-60 15,-13 11 14-15,-8 9 38 16,-4 17-51-16,-8 13 13 16,-3 17-25-16,0 3-11 15,0 23 14-15,0 39-22 16,0 23 0-16,-3 18-7 15,-8 14 7-15,8 0-44 16,3-5-117-16,8 28-47 0,18-28-269 16,-4-21-391-16</inkml:trace>
  <inkml:trace contextRef="#ctx0" brushRef="#br0" timeOffset="1021">2489 1211 2442 0,'0'0'336'16,"0"0"-236"-16,0 0-94 0,0 0 141 16,0 0 85-1,202 6-150-15,-97-6-45 0,17 0 16 16,8-6-52-16,2-6 19 15,-4 6-20-15,-11 3-14 16,-12 3-19-16,-1 0-208 16,-28 9-317-16,-27 5-394 0</inkml:trace>
  <inkml:trace contextRef="#ctx0" brushRef="#br0" timeOffset="1410">2184 2246 2392 0,'0'0'212'15,"0"0"-212"-15,0 0 0 16,0 0 157-16,0 0-48 15,0 0-84-15,0 0 2 16,200-184-21-16,-137 117-6 16,-9-2 0-16,-3 2 1 15,-20 2-1-15,-3 12 0 16,-16 13 0-16,-9 13 87 16,-3 21-42-16,0 6-9 15,0 23-2-15,0 36-33 0,0 20 45 16,-9 18-37-1,-2 3-3-15,5 0 15 0,3-7-19 16,3-14-4-16,0-14-14 16,0-12-140-16,34-21-94 15,-3-14-274-15,-2-16-85 0</inkml:trace>
  <inkml:trace contextRef="#ctx0" brushRef="#br0" timeOffset="1759">3192 1664 1132 0,'0'0'1141'0,"0"0"-877"16,0 0-213-16,0 0 114 16,0 0 110-16,-144 209-158 15,106-123-42-15,11 2-51 16,12-6-12-16,10-4 22 15,5-12-33-15,14-9-1 16,25-13 0-16,7-15-19 16,7-16-11-16,2-13-33 15,-2 0 15-15,-11-26 37 16,-13-10-8-16,-18-3 19 16,-11 4 39-16,-11 1-33 15,-34 3 21-15,-15 10-18 0,-5 8-3 16,0 6-6-16,6 7-3 15,13 0-17-15,29 0-49 16,17 0-253-16,0 0-415 0</inkml:trace>
  <inkml:trace contextRef="#ctx0" brushRef="#br0" timeOffset="2020">4322 1140 2661 0,'0'0'324'0,"0"0"-324"15,0 0 0-15,0 0 142 16,173-12-67-16,-103 9-46 15,5 1-29-15,1 2-6 16,-5 0-87-16,8 0-99 16,-17 0-338-16,-19 0-201 0</inkml:trace>
  <inkml:trace contextRef="#ctx0" brushRef="#br0" timeOffset="2209">4603 769 2097 0,'0'0'327'16,"0"0"-217"-16,0 0-21 15,0 193 99-15,0-103 54 16,0 1-187-16,0 0-37 16,11 1-18-16,12 17-39 15,-4-24-257-15,1-21-577 0</inkml:trace>
</inkml:ink>
</file>

<file path=ppt/ink/ink9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10:21:51.401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31 1918 0,'0'0'373'16,"0"0"-318"-16,0 0 16 16,0 0 30-16,221-6-47 15,-133-1-54-15,29-5-25 16,-22 9-285-16,-20 0-412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6:02:53.723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83 2564 0,'0'0'693'0,"0"0"-602"16,0 0-82-16,0 0-8 16,0 0 17-16,209 25-18 15,-98-50-54-15,-15-15-238 16,-14-3-733-16</inkml:trace>
</inkml:ink>
</file>

<file path=ppt/ink/ink9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10:21:51.587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0 2302 0,'0'0'472'15,"0"0"-314"-15,0 0-122 16,0 0-10-16,0 0 68 16,0 0-94-16,334 11 0 15,-167-11-340-15,-17-5-1581 0</inkml:trace>
</inkml:ink>
</file>

<file path=ppt/ink/ink9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10:21:59.244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71 2038 0,'0'0'363'0,"0"0"-258"0,0 0-53 16,0 0 102-16,0 0 31 16,0 0-59-16,55-62-77 15,-5 56-21-15,9 3 49 16,9 3-76-16,7 0 17 16,10 0 8-16,1 0-25 15,2 0 8-15,-3 6-9 16,-6 0 0-16,-13-3 15 15,-15-3-15-15,-14 0 0 16,-17 3 0-16,-17-3 0 16,-3 0 30-16,-6 0-24 15,-34 0 0-15,-10 0 9 16,-8 0-15-16,-12 0 0 0,2 0 8 16,0 0-7-1,-1 0 8-15,-1 0-9 0,5 0 0 16,6 0 16-16,4 3-9 15,5 12-7-15,15-2 17 16,2 6-17-16,10 2 13 16,9-7-8-16,2 3-4 15,9 7 22-15,3 7-23 16,0-4 0-16,0 12 6 16,0 6 3-16,6 1 7 15,3 6 5-15,2 0-6 16,-5 1 27-16,0-7-40 0,2 0-2 15,-5-8 12 1,0-5-12-16,0-14 0 0,0-3-2 16,1-10 2-16,-1-4 33 15,0-2-32-15,1 0-1 16,6 0 18-16,5 0-18 16,8-14 17-16,11-2-17 15,5 3 0-15,10-3 15 16,4 14-15-16,1 2 0 15,9 0 0-15,-1 6 0 16,-3 25 0-16,3 11-14 16,-10 11 14-16,-2 6 11 15,-7 6-11-15,-11 1-17 0,-13 4 16 16,-16-3-13 0,-3-9 13-16,-9 3-12 0,-30-9 13 15,-17-11 11-15,-5-9-11 16,-9-14 0-16,2-12 15 15,-4-6-6-15,-1-6 11 16,8-18-17-16,9 1 3 16,10 0 16-16,14 2-22 15,10 9 0-15,11 4 0 16,11 8-55-16,0 0-107 16,23 8-429-16,3 10-509 0</inkml:trace>
</inkml:ink>
</file>

<file path=ppt/ink/ink9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10:22:04.501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516 0 1590 0,'0'0'267'16,"0"0"-185"-16,0 0-39 16,0 0 174-16,0 0-17 15,0 0-81-15,-36 0-37 16,16 11-62-16,-6 8 30 16,-10 14-6-16,-2 11-23 15,-12 20 14-15,1 19-21 0,-7 13-3 16,4 17 56-16,7 5-58 15,2-1 25-15,10-2-1 16,13-5-19-16,11-13 4 16,9-12-18-16,0-5 0 15,9-16 6-15,21-5-6 16,8-11-68-16,12-14-79 16,25-15-104-16,-10-19-237 15,-9 0-571-15</inkml:trace>
  <inkml:trace contextRef="#ctx0" brushRef="#br0" timeOffset="541">1077 602 1984 0,'0'0'393'16,"0"0"-277"-16,0 0-21 16,0 0 112-16,0 0 36 15,0 0-182-15,0 0-19 16,-178 34-17-16,155 15 2 16,6 6 9-16,8 10-34 15,6 0-1-15,3 0 17 0,0-6-18 16,23-9-2-16,9-12 1 15,10-11-50-15,9-16-5 16,3-11-105-16,2 0 34 16,-2-35-5-16,-3-10-55 15,-5-1 75-15,-10 1 34 16,-10 6 61-16,-9 13 17 16,-11 14 30-16,-3 12 28 15,-3 0 49-15,0 25-67 16,0 15-7-16,0 13 2 15,0 1-20-15,17 3 2 16,13-14-5-16,12-13 11 16,7-13-17-16,7-17-6 15,-4 0-14-15,-7-21-10 0,-8-14 24 16,-17-6-8-16,-17 0 19 16,-3 2 13-16,-26 7 75 15,-23 5-67-15,-10 9 4 16,-6 4-36-16,-8-1-39 15,18 4-203-15,19-4-383 0</inkml:trace>
  <inkml:trace contextRef="#ctx0" brushRef="#br0" timeOffset="716">1705 519 2322 0,'0'0'381'0,"0"0"-248"0,0 0-88 16,0 0-45-16,265-200-29 15,-167 143-609-15,-7 14-1448 0</inkml:trace>
  <inkml:trace contextRef="#ctx0" brushRef="#br0" timeOffset="1089">2853 708 1920 0,'0'0'487'0,"0"0"-423"16,0 0-23-16,0 0 145 15,0 0-17-15,0 0-124 16,0 0-21-16,-189-33 28 16,146 63-22-16,4 11 12 15,10 9-21-15,9 3-6 16,14 2 36-16,6-4-50 15,0-6-1-15,35-9 1 0,15-13-1 16,12-12-25-16,7-11-116 16,13 0-35-16,31-43-106 15,-17-2-11-15,-17 6-295 16</inkml:trace>
  <inkml:trace contextRef="#ctx0" brushRef="#br0" timeOffset="1444">3329 701 2015 0,'0'0'529'0,"0"0"-395"16,0 0 103-16,0 0-34 15,0 0-92-15,0 0-36 0,-170 110-73 16,159-63 13-16,11-4-15 15,0 5 0-15,30-15-81 16,16-7-123-16,6-17-107 16,4-9-158-16,3 0 175 15,-7-27-22-15,-13-5-56 16,-16 5 372-16,-15 4 10 16,-8 12 343-16,0 11-84 15,-11 0 68-15,-9 0-112 16,8 4-57-16,1 18-50 15,8 4-71-15,3 0-32 16,0 1-15-16,32-12-152 0,5-3-219 16,2-12-627-16</inkml:trace>
  <inkml:trace contextRef="#ctx0" brushRef="#br0" timeOffset="2098">3888 761 1974 0,'0'0'563'15,"0"0"-429"-15,0 0 91 16,0 0 17-16,0 0-117 16,-170 82-88-16,160-47 2 0,10 4-39 15,0-1 0-15,10-3 1 16,17 2-1-16,2-9-7 15,4-1-36-15,-1-8-19 16,8-8 31-16,-1-11-50 16,4 0-25-16,5-7 28 15,5-28-30-15,7-15-13 16,5-15 45-16,0-18-11 16,0-8 5-16,1-11-59 15,-10-2 93-15,-7-2 47 16,-13 9 2-16,-13 17 93 15,-14 17 13-15,-9 17 3 16,0 17 65-16,0 12-65 0,-26 14 34 16,0 3-20-16,-7 7-81 15,-4 26-2-15,9 20-23 16,-1 6-18-16,6 14 41 16,3 7-41-16,6 9 0 15,5-1-3-15,2 4 15 16,4-7-23-16,3-6 11 15,0-8 0-15,0-12-10 16,0-13 10-16,0-15-48 16,0-9 9-16,0-22-45 15,16 0-19-15,7-13 58 16,6-20 45-16,11-2-11 0,-1 3 11 16,7 10 0-1,-4 11 17-15,8 11-4 0,-4 0 116 16,-4 16-54-16,-2 15-51 15,-8 7 57-15,-5 1-68 16,-9 2-1-16,-1-14 8 16,-6-4-20-16,-5-8-33 15,-3-15-141-15,-3-7-294 16,0-18-480-16</inkml:trace>
  <inkml:trace contextRef="#ctx0" brushRef="#br0" timeOffset="2292">3256 431 2784 0,'0'0'275'0,"0"0"-275"16,0 0-61-16,223-41 40 15,-92 0 18-15,4-7-535 0</inkml:trace>
</inkml:ink>
</file>

<file path=ppt/ink/ink9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10:22:07.758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0 676 2147 0,'0'0'288'0,"0"0"-277"16,0 0-11-16,0 0 93 15,0 0-8-15,0 0-9 16,0 0-76-16,189-71 0 15,-120 24 4-15,-4-8 2 16,0-8-12-16,-8-4-13 16,-15 2-14-16,-16 5 20 15,-12-5-2-15,-14 12 15 16,0 3 9-16,-17 14 1 16,-12 11 60-16,-7 7 0 0,-4 18-16 15,-2 0 51-15,2 37-65 16,5 24-17-16,5 14 30 15,10 14-39-15,17 14 23 16,3 1-35-16,0-4-2 16,17-7 27-16,15-7-27 15,4-18-21-15,7-15 12 16,2-18-112-16,2-13-7 16,-4-22-78-16,-11 0 14 15,-2-16 78-15,-7-19 46 16,-8-9 47-16,2-2 15 15,-7 3 12-15,-7 15 41 16,0 6 27-16,-3 19 36 0,3 3-3 16,0 12-101-1,5 26 5-15,4 10 19 0,8-2-30 16,13 5-6-16,7-19-75 16,8-5-5-16,4-21-18 15,1-6-153-15,-10 0 83 16,-7-30 82-16,-10 1 67 15,-17-3 25-15,-6 1 61 16,-3 8 94-16,0 8 102 16,0 13-45-16,0 2 1 15,-3 6-71-15,-3 34-92 16,6 23 46-16,0 13-30 16,0 14-26-16,0 9 35 15,6 5-57-15,8 1 21 16,-1-5 5-16,-6-10-26 15,-4-9 22-15,-3-19-28 0,0-14 16 16,-23-16 50-16,-14-18-57 16,-2-8-6-16,-7-6 18 15,-2-6-32-15,2-32 17 16,4-15-18-16,11-15-26 16,19-22-2-16,15-76-147 15,34 24-397-15,5 10-593 0</inkml:trace>
  <inkml:trace contextRef="#ctx0" brushRef="#br0" timeOffset="163">966 411 2656 0,'0'0'468'0,"0"0"-468"16,0 0 0-16,209-174-16 15,-107 109-286-15,-8 9-2247 0</inkml:trace>
</inkml:ink>
</file>

<file path=ppt/ink/ink9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10:22:09.991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0 2278 0,'0'0'469'0,"0"0"-469"16,0 0-138-16,0 0-8 16,0 0-422-16</inkml:trace>
</inkml:ink>
</file>

<file path=ppt/ink/ink9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10:22:08.884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0 926 1094 0,'0'0'968'15,"0"0"-787"-15,0 0-135 16,0 0-33-16,0 0 8 16,0 0 41-16,0 0-40 0,171-91-22 15,-97 38 0 1,2-9 0-16,-2-9-1 0,-7-6-14 15,-9-9-29-15,-16 2-1 16,-14-2 20-16,-22 4 25 16,-6 8-9-16,0 9 9 15,-26 18 71-15,-7 14-14 16,1 18 69-16,-5 15-9 16,1 25-45-16,4 36-1 15,2 48-26-15,10 9 15 16,8 15 28-16,9 5-68 15,3-20-2-15,0 3 1 16,12-12-13-16,18-17-1 16,2-24-5-16,11-25-62 15,-1-24 5-15,4-19-62 0,-1-7-3 16,-1-40 75 0,-6-9 4-16,-7-9 16 0,-6 3-4 15,-8 9 31-15,-8 12 58 16,-1 14 11-16,-5 21 40 15,-3 6-45-15,6 12-43 16,-3 27 28-16,8 8-19 16,1 3-18-16,7-6 7 15,7-2-19-15,11-22-10 16,8-8-43-16,11-12 28 16,-2-4-72-16,-3-30-45 15,-8-12 53-15,-10-6 52 16,-10 5-2-16,-14 2 39 0,-9 13 34 15,0 15 68 1,0 17 51-16,0 0-80 0,-3 23-46 16,-3 22 28-16,6 7-53 15,0 8 16-15,0-8-18 16,0-1-1-16,23-13-6 16,12-9-148-16,32-17-343 15,-10-6 211-15,-1-6-1601 0</inkml:trace>
  <inkml:trace contextRef="#ctx0" brushRef="#br0" timeOffset="715">1670 832 1943 0,'0'0'629'15,"0"0"-465"-15,0 0 98 16,0 0-45-16,-184 41-80 15,135-9-36-15,10 9-70 16,7 10-2-16,15 2-5 16,14-3-24-16,3 0-1 15,12-3-14-15,31-12-30 16,7-8-18-16,8-18-125 16,1-9-79-16,0 0-18 15,-3-28-33-15,-10-12 107 16,-7-4 46-16,-13-2 77 15,-9 12 88-15,-11 8 55 0,-6 13 120 16,0 13 76-16,0 0-74 16,0 4-60-16,0 23-39 15,0 5-7-15,6 3 5 16,5-7-56-16,-2-9-4 16,4-4-7-16,1-9-9 15,-2-6 0-15,5-3-9 16,0-26 9-16,2-13-9 15,4-5-8-15,0 0 17 16,0 3-1-16,-4 8-15 16,1 19 9-16,-3 11-7 15,-8 6 10-15,2 14-4 16,-8 25 8-16,-3 11 0 0,0 7 17 16,0-5-17-16,0-2 25 15,-3-8-20-15,-5-13-4 16,2-8 13-16,3-19-4 15,3-2-5-15,0-2-5 16,0-31-45-16,9-11 30 16,21-2-16-16,8-17-14 15,12 7 43-15,5 3-32 16,4 8 34-16,1 16 0 16,-4 17-6-16,-8 12 6 15,-8 0 27-15,-11 35 16 16,-7 16 51-16,-2-1-16 15,-9 7-12-15,-8-8 3 16,0-2-48-16,-3-13 0 16,0-9-21-16,0-19-24 15,0-6-15-15,0-6-202 0,0-26-357 16,-14-1-316-16</inkml:trace>
  <inkml:trace contextRef="#ctx0" brushRef="#br0" timeOffset="949">1440 720 2237 0,'0'0'237'15,"0"0"-164"-15,0 0-27 16,0 0 114-16,193-96-44 15,-143 77-105-15,-1 7-11 16,-4 9 0-16,-5 3-106 16,-4 33-63-16,-7 12-418 15,-15 7-1329-15</inkml:trace>
</inkml:ink>
</file>

<file path=ppt/ink/ink9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10:22:10.934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372 606 2345 0,'0'0'276'15,"0"0"-247"-15,0 0 33 16,0 0 195-16,0 0-160 16,0 0-70-16,-116-162 29 0,82 153-41 15,-6 9 49-15,-2 0-35 16,2 9-16-16,4 27 35 16,7 11-48-16,12 12 0 15,6-1-9-15,11 3 17 16,0 1-16-16,5-1 4 15,21-12-2-15,6-5-8 16,7-14-55-16,4-13-15 16,-1-14-11-16,1-3-46 15,-1-17 10-15,-2-24-36 16,-7-16 34-16,-1-10 86 16,-5-11-18-16,-1-6 60 15,-3-14 5-15,-3-3 34 0,-8-4 49 16,-2 7-7-1,-3 16 16-15,-4 17 49 0,-3 27-58 16,0 18 35-16,0 20 23 16,0 0-84-16,0 35-14 15,0 24-37-15,0 20 2 16,0 16 38-16,0 5-46 16,0 3 0-16,0-6 24 15,0-8-18-15,0-9-12 16,0-9 3-16,10-13 3 15,4-11-9-15,4-12 7 16,2-5-59-16,3-15 4 16,1-9-70-16,5-6 7 0,4 0-9 15,2-24-23-15,8-11 82 16,2-12-102-16,2 0 71 16,-4 2 39-16,-8-6 31 15,-8 11 31-15,-12 4 30 16,-10 4 61-16,-5 8 96 15,0 7-32-15,-20 8-28 16,-13 0 37-16,-1 9-53 16,-1 0 10-16,-1 24-55 15,4 14-18-15,8 8 51 16,12 10-83-16,4 5 7 16,8 0 14-16,0 1-36 15,17-9 10-15,16-6-11 16,13-8-8-16,5-14-4 15,5-9-40-15,10-16-84 0,13-6-113 16,-17-27-234-16,-16-2-157 16</inkml:trace>
  <inkml:trace contextRef="#ctx0" brushRef="#br0" timeOffset="248">718 344 2431 0,'0'0'353'0,"0"0"-307"0,0 0 96 16,0 0 45-16,0 0-140 16,0 0-47-16,0 0-9 15,164-71-81-15,-135 68-61 16,1 3-140-16,-4-8-47 15,11-10 32-15,-12-1-60 16,-2 6-572-16</inkml:trace>
  <inkml:trace contextRef="#ctx0" brushRef="#br0" timeOffset="420">1131 40 1543 0,'0'0'391'16,"0"0"-79"-16,0 0-12 15,0 0-29-15,0 0 25 16,0 0-137-16,193-20-38 0,-147 34-40 15,-1-2-47 1,2 0-10-16,-4 0-24 0,-5-6 0 16,-5-4-6-16,-4-2-3 15,-2 0-80-15,19-10-105 16,-7-24-319-16,-4 0-390 0</inkml:trace>
</inkml:ink>
</file>

<file path=ppt/ink/ink9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10:22:13.954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70 0 1957 0,'0'0'839'0,"0"0"-709"15,0 0-119-15,0 0 92 16,0 0 3-16,0 0-106 16,0 0-161-16,3 1-305 15,6 9-118-15</inkml:trace>
  <inkml:trace contextRef="#ctx0" brushRef="#br0" timeOffset="149">0 371 1984 0,'0'0'623'16,"0"0"-539"-16,0 0 23 15,0 0 41-15,0 0-148 16,0 0-176-16,0 0-636 0</inkml:trace>
</inkml:ink>
</file>

<file path=ppt/ink/ink9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10:22:13.284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0 763 1657 0,'0'0'288'0,"0"0"-202"16,0 0-61-16,0 0 118 15,0 0 48-15,0 0-90 16,74-23-37-16,-25 0-31 16,10-5-15-16,11-7 19 15,1-5-36-15,5-8-1 16,-2-10 8-16,-1-7-8 16,-10 0-18-16,-15 6-12 0,-19 7 30 15,-15-3-7-15,-14 9 7 16,0 1 0-16,-11 7 30 15,-18 5-12-15,0 7 51 16,-4 11-1-16,4 9-21 16,-1 6 32-16,1 0-63 15,-1 33-8-15,4 17 2 16,3 11-4-16,0 17-7 16,6 10 1-16,5 10 0 15,-1 1-12-15,-1 10 12 16,2-9 0-16,-2 5 0 15,5-15 12-15,-5-16-20 16,1-9 8-16,4-22 0 0,6-16 6 16,-1-12-6-16,4-15 0 15,0 0-9-15,0-21-3 16,0-17 6-16,16-14-10 16,14-19 16-16,2 4-22 15,7-4 13-15,4 10 9 16,-1 9-17-16,1 7 17 15,-4 25 0-15,-2 11-1 16,-8 9 1-16,1 9 43 16,-7 30-34-16,0 7 12 15,-7 5 27-15,-3 8-47 16,-6-1 0-16,2-4-1 16,-3-13 1-16,5-2-18 0,1-19-4 15,2-6-37-15,-1-8 30 16,3-6-62-16,0-3 13 15,7-26 7-15,0-12-3 16,4-4 44-16,-7 4-35 16,0-3 30-16,-8 16 27 15,-6 16 3-15,-1 12 3 16,-2 0-1-16,0 11 2 16,3 24 70-16,4 9-69 15,2-2-1-15,8 2 21 16,3-9-20-16,4-6-1 15,2-8 25-15,0-6-24 16,1-10 29-16,-7-5-30 16,-3 0 0-16,-11-20 15 15,-6-6-5-15,-3-6 28 0,0-7-3 16,-6-2 4-16,-20 8 56 16,-3 2-65-16,-1-3-18 15,1 13 42-15,-1 11-41 16,10 1 13-16,5 5-20 15,4 4-5-15,8 0 7 16,3 0-8-16,0 0-12 16,17 13-5-16,18-3 17 15,9-3-12-15,1 1-19 16,7-2 7-16,1-6 9 16,2 6 2-16,-5 9-10 15,-1-2 13-15,-10 5 16 16,-7 16-13-16,-8 4 8 15,-12 3-1-15,-9-2 58 0,-3 2-58 16,0-3 0-16,0-18 38 16,0-2-37-16,0-12 49 15,-6-6-8-15,0 0-13 16,3-6 38-16,-1-20-67 16,4-13 0-16,0-2-5 15,0-3 17-15,19-10-18 16,9 11 6-16,7 3 0 15,4 12 0-15,4 16 0 16,-1 12 0-16,4 0 42 16,-7 18-12-16,1 22 27 0,-4 12-10 15,-7 1-31 1,-6 0 28-16,-6-7-44 0,-7-1 0 16,-4-13 20-16,-6-5-20 15,0-13-30-15,0-3-83 16,-10-11-132-16,-10 0-273 15,2-11-347-15</inkml:trace>
  <inkml:trace contextRef="#ctx0" brushRef="#br0" timeOffset="239">1142 516 1844 0,'0'0'487'16,"0"0"-417"-16,0 0-23 16,0 0 129-16,0 0 9 15,0 0-1-15,0 0-129 16,167 50-36-16,-151-20 25 16,-13 20-44-16,-3 3-26 15,-3 18-177-15,-16-11-180 16,-1-7-351-16</inkml:trace>
</inkml:ink>
</file>

<file path=ppt/ink/ink9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10:22:24.432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40 0 1545 0,'0'0'299'0,"0"0"-199"0,0 0 43 16,0 0 68-16,0 0-12 15,0 0-81-15,-23 0-92 16,23 0 34-16,0 0-20 16,0 7 14-16,0 1 86 15,0 9-81-15,14 4 2 16,-2 6 2-16,2 5-54 15,2 1 25-15,-2 7-20 16,-2 4-14-16,5 4 28 16,0-4-27-16,-5 2-1 15,1 2 1-15,1-1 19 16,-5-3-26-16,2 3 6 16,-2-2 0-16,-6-3 10 15,3-5 10-15,-1 1-20 16,-2-2 25-16,-3 0-23 0,0-1 17 15,0-4-7-15,0 3 0 16,0-3 37-16,0-3-49 16,0-2 6-16,0 1 1 15,0-7 8-15,0 5-21 16,0-6 6-16,0 2 0 16,0-3 17-16,-3 8-16 15,-8-5-1-15,-1 5 31 16,-2 1-23-16,-3 5 3 15,1-6-11-15,1 7 0 16,-2-5 17-16,0 3-17 16,3-4 0-16,2-8-3 15,-1 6 12-15,4-4-10 0,1-6 1 16,-1 2 0-16,3-2 8 16,-5-3-8-16,8-4 0 15,-3-2 0-15,1 1 1 16,5-7-2-16,0 6-14 15,0-6-33-15,0 0-21 16,8-6-271-16,9-9-517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6:02:54.029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0 176 2512 0,'0'0'454'0,"0"0"-454"15,0 0 0-15,0 0 51 16,0 0 145-16,23-156-100 16,9 145-78-16,7 2 18 15,4 9 25-15,-7 0-29 16,-4 26 13-16,-12 15-24 16,-16 9-8-16,-4 12 11 0,-10 9-24 15,-27 8-46-15,-17 18-113 16,8-17-224-16,6-13-479 0</inkml:trace>
</inkml:ink>
</file>

<file path=ppt/ink/ink9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10:24:16.234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0 194 1790 0,'0'0'272'16,"0"0"-207"0,0 0-9-16,0 0 139 0,0 0-21 15,0 0-103-15,39 53 38 16,-2-2 38-16,5 9-86 16,7 18 29-16,4 8-40 15,-5-1-26-15,4-3 62 16,-5-4-80-16,-4-13-5 15,-8-13 40-15,-5-8-35 16,-7-10 1-16,-6-16-7 16,-5 1 1-16,-5-10-16 15,-4-3-24-15,0-6-111 16,-3 0-92-16,0-9-257 0,0-11-246 16</inkml:trace>
  <inkml:trace contextRef="#ctx0" brushRef="#br0" timeOffset="257">651 328 1910 0,'0'0'363'0,"0"0"-203"15,0 0 27-15,0 0 46 16,0 0-52-16,0 0-60 15,0 0-93-15,-184 227 23 0,107-131-51 16,-5 9 2 0,3-10 13-16,8-3-15 0,11-11-45 15,18-20 24-15,16-14-92 16,26-27-151-16,0-10-273 16,0-10-255-16</inkml:trace>
  <inkml:trace contextRef="#ctx0" brushRef="#br0" timeOffset="492">1051 534 2205 0,'0'0'330'0,"0"0"-239"15,0 0-18-15,0 0 114 16,0 0-41-16,215 8-140 16,-142-8-6-16,2-6-1 15,11-8-188-15,-17 2-328 16,-24 3-448-16</inkml:trace>
  <inkml:trace contextRef="#ctx0" brushRef="#br0" timeOffset="683">1209 762 2000 0,'0'0'569'0,"0"0"-452"16,0 0-117-16,0 0 32 15,0 0 53-15,173 31-64 16,-97-31-21-16,35 0-109 15,-17 0-421-15,-18-3-708 0</inkml:trace>
  <inkml:trace contextRef="#ctx0" brushRef="#br0" timeOffset="1088">2714 358 1936 0,'0'0'567'0,"0"0"-427"15,0 0-74-15,0 0 155 16,0 0-25-16,-167-60-139 16,132 60-42-16,1 6-15 15,8 20 1-15,10 7 11 16,13 12-12-16,3 1 0 15,0 3-9-15,32 5-7 16,10-4-4-16,8-3-14 0,2 1-14 16,4-7 46-16,-7-3-35 15,-10-3 37-15,-13-9 0 16,-18-1 0-16,-8-8 0 16,-14 2 8-16,-32-8-1 15,-13 1 41-15,-6-4-48 16,-1-8 17-16,7 0-11 15,11 0-6-15,17-12-23 16,19-12-125-16,12-23-168 16,35 6-342-16,12 2-676 0</inkml:trace>
  <inkml:trace contextRef="#ctx0" brushRef="#br0" timeOffset="1395">2985 555 1407 0,'0'0'753'0,"0"0"-605"16,0 0-40-16,0 0 217 16,0 0-103-16,0 0-108 15,-9 184-48-15,9-133-60 16,0-5-3-16,20-1-3 16,15-6 0-16,8-7 0 15,7-12 0-15,-2-7 0 16,-2-13-15-16,-7 0 15 15,-5-15-6-15,-8-17-8 16,-13-9 14-16,-7-10 6 16,-6 1-6-16,0-7 0 0,-23 4-7 15,-10 4 7 1,-2 4-17-16,-7 8-141 0,2 7-126 16,-10-1-191-16,11 10-121 15,7 8-943-15</inkml:trace>
  <inkml:trace contextRef="#ctx0" brushRef="#br0" timeOffset="1651">2985 555 61 0,'-45'-216'1568'0,"48"195"-1304"16,17-6-99-16,5 1 80 16,3 0 43-16,-2 7-200 15,2 8-64-15,0 7-2 16,-5 4-22-16,-4 0 0 15,4 0-70-15,-8 4-50 0,5 4 36 16,-3-5-19-16,-1-3 35 16,-2 0 62-16,1 0 12 15,2-15 65-15,6-10 49 16,0-4 2-16,7-4 4 16,5 1-126-16,21-4 0 15,-7 10-137-15,-7 8-568 0</inkml:trace>
  <inkml:trace contextRef="#ctx0" brushRef="#br0" timeOffset="2101">4115 643 2155 0,'0'0'390'16,"0"0"-367"-16,0 0-15 16,0 0 42-16,0 0 59 15,0 0-80-15,0 0-29 16,216-19 30-16,-134-10-30 16,0-9 0-16,-3-9-2 15,-5-6 8-15,-14-3-12 16,-15-6-19-16,-17-3 25 15,-19-2-10-15,-9 4 10 0,0 5 0 16,-14 13 3-16,-12 16-2 16,-3 17 32-16,-4 12 0 15,1 27 9-15,-4 34 74 16,-1 19-74-16,8 15 3 16,3 6 6-16,10 8-18 15,5-10 6-15,8-2-35 16,3-10-2-16,0-14-4 15,14-12 1-15,9-13-68 16,8-16-88-16,6-22-85 16,8-10-120-16,37-13-178 15,-13-26-276-15,-10 1-196 0</inkml:trace>
  <inkml:trace contextRef="#ctx0" brushRef="#br0" timeOffset="2762">5104 572 1520 0,'0'0'293'15,"0"0"-132"-15,0 0 83 16,0 0 48-16,0 0-70 16,0 0-80-16,-190 44-17 15,151-3 13-15,10 4-74 16,6 3 14-16,12 0-54 16,11-4-23-16,0-2 22 15,17-6-23-15,15-10-6 16,8-9-24-16,7-8-66 15,-2-9 27-15,-2 0-36 0,-4-20-16 16,-10-10 84-16,-6-2 4 16,-3-3 33-1,-11 3 5-15,-2 7 4 0,-7 11 21 16,0 14 33-16,0 0-21 16,0 9 15-16,0 23-32 15,0 0 9-15,0 5-20 16,0-11 1-16,0-6-26 15,9-8 11-15,8-9 0 16,3-3 20-16,-3 0-19 16,2-23-1-16,1-11 0 15,0-1-2-15,-2 5 1 16,-1 12-7-16,2 7 8 0,-5 11-1 16,-2 4 1-16,2 28 0 15,-8 12-14-15,5 6 11 16,-5-4-4-1,4 2-22-15,-1-12 29 0,5-10-9 16,-8-14 9-16,0-8 0 16,-3-4 9-16,2-7-8 15,-2-25-1-15,6-7-6 16,5-9 6-16,2 2 1 16,7 0-1-16,3 7 0 15,3 6 0-15,1 10 14 16,-1 17-20-16,-6 6 7 15,0 9-1-15,-4 28 63 0,-2 14-63 16,0 5 22 0,-1 0 35-16,4-7-30 0,-5-7 0 15,-4-10-27-15,-5-5-33 16,-6-15-15-16,0-12-209 16,-23 0-326-16,-2-6-468 0</inkml:trace>
  <inkml:trace contextRef="#ctx0" brushRef="#br0" timeOffset="3006">4796 551 1744 0,'0'0'635'16,"0"0"-538"-16,0 0-33 15,0 0 95-15,0 0 36 16,177-153-78-16,-117 126-106 16,-6 10-4-16,-8 9-7 15,-10 1-94-15,-10 4-79 16,1-3-290-16,-7 0-23 16,-5-2-413-16</inkml:trace>
  <inkml:trace contextRef="#ctx0" brushRef="#br0" timeOffset="3123">5464 88 1850 0,'0'0'310'15,"0"0"-245"-15,0 0 4 0,0 0-69 16,203 52-37-16,-143-30-635 0</inkml:trace>
</inkml:ink>
</file>

<file path=ppt/ink/ink9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10:24:20.648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0 402 1868 0,'0'0'337'0,"0"0"-336"16,0 0-1-16,0 0 148 16,26 162 7-16,-20-110-76 15,2 5-71-15,-2-8 14 16,0-6 12-16,-6-9-22 16,0-10 8-16,0-13-20 15,0-7 0-15,0-4 38 16,-6 0-38-16,0-27 0 15,6-8 0-15,0-3-10 16,0-6 10-16,3 2-15 0,20 6 15 16,6 7-17-1,4 6 6-15,6 15 10 0,4 8-10 16,3 0 11-16,-1 19 2 16,-2 20 14-16,-1 5 20 15,-8 2 10-15,-6 5-22 16,-8-1 22-16,-9-4-13 15,-5 2-21-15,-3-6 10 16,0-4-22-16,-3-9 0 16,0-8 3-16,3-6-2 15,5-6-1-15,1-9 0 16,10 0-7-16,4-15-2 16,14-17-21-16,5-10 6 15,4-6 12-15,7-1-35 0,2-4 23 16,-2 4 10-16,-11-3 14 15,-10 12-6-15,-9 0 18 16,-12 9 11-16,-11 6 51 16,0 5 2-16,0 6 35 15,-20 5-48-15,-9 3-21 16,-4 3 52-16,-1 3-55 16,2 0 0-16,2 6 13 15,4 19-51-15,6 6 19 16,4 9-20-16,10 2 0 15,6 6 0-15,0 3 0 16,6 1 0-16,24-5-8 16,6-2-7-16,10-10 5 0,9-9-21 15,4-14-38 1,0-12 45-16,3 0-42 0,-5-21-6 16,-6-18-16-16,-8-7 1 15,-7 0 56-15,-7-1-11 16,-12 11 19-16,-4 6 7 15,-7 13 17-15,-6 10-1 16,4 7 13-16,-4 8-1 16,0 28 11-16,0 10-7 15,0 9-16-15,0-1 24 16,0-5-24-16,0-5 0 16,3-12 1-16,4-8 11 15,-7-13-11-15,0-11 0 16,0 0-1-16,0-11 30 15,0-21-30-15,3-7 0 0,3-9 0 16,11-1 6-16,3 3-12 16,6 2 5-16,-1 13 1 15,6 8-5-15,-2 13 5 16,-4 10-7-16,3 0-11 16,-5 33 27-16,-8 5-18 15,-2 10 5-15,-2-1 4 16,-5-6 34-16,-6-2-34 15,0-13 0-15,0-8 22 16,0-10-22-16,0-8 24 16,-3 0-22-16,-5-6-2 15,2-20 36-15,6-6-36 0,0-8 0 16,0 0-5-16,11-3 11 16,15 1-12-16,6 6-9 15,4 3 15-15,4 14 12 16,-1 10-12-16,4 9 0 15,-4 0 39-15,-4 13-2 16,5 18 32-16,-4 5 5 16,-7-1-19-16,-6-3 35 15,-4-3-72-15,-8-2 9 16,-2-9 4-16,-6-8-23 16,-3-3-7-16,5-7-1 15,-2 0-43-15,-3-20-54 16,3-19-445-16,-3 0-707 0</inkml:trace>
  <inkml:trace contextRef="#ctx0" brushRef="#br0" timeOffset="188">1038 166 2819 0,'0'0'116'0,"0"0"-116"16,0 0-4-16,193-101 4 15,-104 69 0-15,-4-1-708 0</inkml:trace>
</inkml:ink>
</file>

<file path=ppt/ink/ink9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10:24:46.467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240 0 1311 0,'0'0'335'16,"0"0"-182"-16,0 0-57 15,0 0 68-15,0 0 66 16,0 0-90-16,3 26-50 16,14-6 41-16,2 3-46 15,4 11 35-15,6 4-38 0,5 9-16 16,0 6 32 0,6 9-72-16,2 3 11 0,1 6 43 15,0-1-55-15,-4 1 19 16,1-3-19-16,-4-7-19 15,0-3 53-15,-1-4-59 16,-1 1 0-16,-2-9 53 16,-2-2-53-16,-1-3 12 15,-3-6-8-15,-7-5 5 16,1-6 5-16,-3-1-14 16,0-2 0-16,-1-7 3 15,-4 2 6-15,-1-8-18 16,-8 1 4-16,0-6 5 15,0 0 21-15,-3-3-21 16,0 3 0-16,0-3-13 16,0 0-34-16,0 0-68 15,3 0-140-15,5 0-311 0,-2-3-192 0</inkml:trace>
  <inkml:trace contextRef="#ctx0" brushRef="#br0" timeOffset="937">0 1228 1423 0,'0'0'293'15,"0"0"-187"-15,0 0-65 16,0 0 124-16,0 0 12 15,0 0-87-15,0 0-8 16,-12 0-66-16,12 0 60 0,9-9 32 16,5-3-42-1,2-2 13-15,4-5-20 0,0-1-3 16,3-6 57-16,6-4-68 16,4-5-6-16,5-5 27 15,4-5-48-15,12-2 15 16,5-6-28-16,3-1-4 15,6-3 26-15,8-1-27 16,2-3 0-16,4-7-3 16,0 0 15-16,3-2-24 15,-9 2 12-15,-11 12 0 16,-16 8 8-16,-16 13-8 16,-13 8 0-16,-14 14 15 0,-6 0-15 15,0 5-2 1,-9 8-113-16,-15 0-396 0,1 0-1548 15</inkml:trace>
</inkml:ink>
</file>

<file path=ppt/ink/ink9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10:24:50.093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652 345 1018 0,'0'0'245'0,"0"0"-137"15,0 0 7-15,0 0 36 16,0 0-18-16,0 0-32 16,17-52-64-16,-14 39 27 15,-3-4 3-15,0 0 20 16,0-6 37-16,0 2-49 15,0-4-5-15,0-2 28 16,0 0-36-16,-11-1-6 0,-5 4-13 16,-3 0 9-16,-5 7 18 15,1 3-52-15,-3 4 4 16,4 5 11-16,-4 5-22 16,3 0-1-16,0 0-10 15,3 0 0-15,-2 0 6 16,2 15-6-16,0 5-3 15,0 8 2-15,4 3 1 16,-1 7 0-16,5 6-8 16,1 7 8-16,2 3-3 15,2 7 3-15,4-3-1 16,3 7-7-16,0 0 16 16,0 2-16-16,0 4-2 0,0 0 10 15,0 3 12 1,3-3-12-16,4 0 0 0,-4-4-1 15,-3-2 2-15,0-6-2 16,0-6-2-16,0-7 3 16,0-2 19-16,0-8-8 15,0-3 3-15,-13-2 13 16,0 0 2-16,0-3 22 16,-4 0-27-16,0-2-6 15,5-2 14-15,-1-3-24 16,3-4-9-16,0-1 1 15,4-5 0-15,0-2 9 16,1-4-9-16,2-1-6 16,3-2-28-16,0-2-144 15,0 0-123-15,0-20-313 0,0-7-1246 16</inkml:trace>
  <inkml:trace contextRef="#ctx0" brushRef="#br0" timeOffset="345">1 1055 1527 0,'0'0'334'0,"0"0"-183"0,0 0-31 16,0 0 91-16,0 0-34 15,0 0-80-15,0 0-2 16,-14-17-56-16,40 11 34 16,10 4 73-16,13-7-72 15,7-1-1-15,9-1-28 16,8-7-15-16,-1 3 28 15,0-2-58-15,0 2-21 16,10-3-48-16,-20 4-389 16,-16 2-600-16</inkml:trace>
</inkml:ink>
</file>

<file path=ppt/ink/ink9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10:24:51.939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81 147 1083 0,'0'0'569'16,"0"0"-426"-16,0 0-105 16,0 0 102-16,0 0 65 15,0 0-38-15,-9 175-11 16,6-101-76-16,0 8 4 15,-2 6 22-15,2 9-32 0,0-5 5 16,3-1-31 0,0-9-16-16,0-5 32 0,0-18-64 15,0-6 12-15,0-14 16 16,0-13-28-16,0-6 6 16,0-7-6-16,0-11 0 15,0-2-1-15,0 0-89 16,0-15-119-16,0-24-111 15,0-7-27-15,6-22 111 16,-6-30-104-16,0 14-232 16,0 7-427-16</inkml:trace>
  <inkml:trace contextRef="#ctx0" brushRef="#br0" timeOffset="257">39 413 907 0,'0'0'348'15,"0"0"-65"-15,0 0-109 0,0 0 3 16,0 0 23-16,0 0 5 15,0 0-27-15,-29-144-53 16,29 133-13-16,0-5 19 16,9 4-44-16,11 0-11 15,7-1-12-15,2 5-22 16,10-5 11-16,7 0-37 16,2 7-8-16,6-6 28 15,-3 6-36-15,5-1-6 16,-4 6 5-16,-2 1-29 15,-4 0-2-15,-7 0-104 16,-10 0-64-16,-3 0-58 16,-6-7-232-16,-13 5-77 0</inkml:trace>
  <inkml:trace contextRef="#ctx0" brushRef="#br0" timeOffset="535">166 513 1728 0,'0'0'392'16,"0"0"-197"-16,0 0-156 0,0 0 100 15,0 0 38-15,0 0-67 16,0 0-20-16,85 6-50 15,-38-6 20-15,5 0-12 16,7-6-48-16,0-3 0 16,4 3-60-16,-6 0-71 15,10 0-132-15,-18 6-304 16,-17 0-337-16</inkml:trace>
  <inkml:trace contextRef="#ctx0" brushRef="#br0" timeOffset="796">154 1083 1659 0,'0'0'399'0,"0"0"-239"15,0 0-96-15,0 0 147 16,0 0-46-16,0 0-83 15,0 0 4-15,-3 76 1 16,35-68 1-16,10 1-39 16,4-3-32-16,7-6 10 15,2 0-27-15,4 0-88 16,23-6-123-16,-14-11-386 16,-8-5-367-16</inkml:trace>
  <inkml:trace contextRef="#ctx0" brushRef="#br0" timeOffset="1210">1299 27 1303 0,'0'0'688'0,"0"0"-530"0,0 0-40 16,0 0 20-16,0 0 104 15,0 0-122-15,-196 130-38 16,163-69 31-16,1 10-20 15,2 11 13-15,7 10-35 16,6 5-25-16,14 6 41 16,3-10-69-16,0 0-5 15,3-8 8-15,21-7-21 16,-1-18 9-16,3-3-9 16,3-10-14-16,4-8-40 15,10-20-161-15,19-19-293 16,-3 0-119-16,-10-13-530 0</inkml:trace>
  <inkml:trace contextRef="#ctx0" brushRef="#br0" timeOffset="1578">1525 165 2145 0,'0'0'498'15,"0"0"-420"-15,0 0 80 16,0 0 33-16,0 0-93 0,0 0-26 16,0 0-21-16,88 133-4 15,-42-60-18-15,4 10-8 16,2 8 37-16,-2-3-50 15,-5 4 2-15,1-7 4 16,0-2-4-16,-7-12-4 16,-2-4-6-16,-9-20 2 15,-2-2 11-15,-9-12-12 16,-3-13-1-16,-8-12 0 16,-3-2-56-16,0-6-75 15,-3 0-175-15,0-8-330 16,0-15-734-16</inkml:trace>
  <inkml:trace contextRef="#ctx0" brushRef="#br0" timeOffset="1910">1509 1137 1903 0,'0'0'487'16,"0"0"-438"-16,0 0 116 15,0 0 60-15,0 0-34 16,0 0-103-16,0 0-87 16,53-141 8-16,-2 73-9 0,12-8 0 15,5-9 14-15,8-8-14 16,-5 3 0-16,-1 1-5 15,-12 10 19-15,-8 11-28 16,-18 18 11-16,-9 14-28 16,-13 13 22-16,-4 14-144 15,-2 9-75-15,0 0-353 16,-1 0-949-16</inkml:trace>
  <inkml:trace contextRef="#ctx0" brushRef="#br0" timeOffset="2365">2364 0 2060 0,'0'0'381'0,"0"0"-284"16,0 0 52-16,0 0 77 16,0 0-109-16,0 0-23 0,0 0-80 15,68 35 22 1,-28 10 40-16,2 5-25 0,4 21 9 15,-4 11-33-15,4 4-27 16,-4 8 58-16,1 6-57 16,-7 0 28-16,-5 6-8 15,-16 0-14-15,-12-2 10 16,-3 0-16-16,-9-11 0 16,-25-14 26-16,-1-8-27 15,-4-18-1-15,2-14-14 16,6-13 2-16,0-11-20 15,11-9-62-15,14-18-95 0,6-21-369 16,0-8-625-16</inkml:trace>
  <inkml:trace contextRef="#ctx0" brushRef="#br0" timeOffset="2666">3437 673 584 0,'0'0'1942'16,"0"0"-1590"-16,0 0-234 16,0 0 57-16,0 0 30 15,0 0-109-15,0 0-69 0,111-7 13 16,-68 7-39-16,7 0 6 15,2 0-1-15,7 0-4 16,3 0-4-16,3 0-5 16,-2 0 2-16,-12 0-1 15,-4 0-94-15,-12 0-102 16,-7 0-369-16,-16 0-250 0</inkml:trace>
  <inkml:trace contextRef="#ctx0" brushRef="#br0" timeOffset="2961">3526 1037 1756 0,'0'0'611'15,"0"0"-444"-15,0 0 89 16,0 0 46-16,0 0-100 16,0 0-57-16,0 0-94 15,-7 33 0-15,30-20 41 16,9-6-32-16,8 5 6 16,10-6-35-16,4-3-8 0,9-3-7 15,35 0-16 1,-13 0-175-16,-9-9-520 0</inkml:trace>
</inkml:ink>
</file>

<file path=ppt/ink/ink9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10:26:17.643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0 505 1461 0,'0'0'192'0,"0"0"-141"16,0 0-10-16,0 0 70 15,0 0 1-15,0 0-53 16,186-166-9-16,-157 126 48 16,5-4-4-16,-8-1 2 15,-4 1 7-15,-2 6 11 16,-3 3 14-16,-5 3-34 16,-1 8 32-16,-5 6-17 15,0 6-46-15,-3 5-2 16,1 7-28-16,-1 0-21 15,0 17 12-15,3 27-9 16,2 18 27-16,-5 12 3 0,0 10-44 16,0-1 22-1,0-3-17-15,-3-7-6 0,0-8 15 16,0-6-15-16,0-10 0 16,0-6 0-16,3-11-43 15,8-21-104-15,1-8-427 16,-1-3-727-16</inkml:trace>
</inkml:ink>
</file>

<file path=ppt/ink/ink9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10:26:19.161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164 221 1790 0,'0'0'237'16,"0"0"-172"-16,0 0-49 15,0 0 56-15,0 0 54 16,108-164-57-16,-65 140-22 16,5 7-47-16,5 4 0 15,-4 13 1-15,-4 0 0 16,-8 22-1-16,-14 21-1 15,-17 14 1-15,-6 14 29 0,-23 6-27 16,-33 1 37-16,-10-5 8 16,-5-3 14-16,-5-14 9 15,8-12 5-15,3-13-10 16,11-7 7-16,12-12-20 16,13-6-16-16,12-6-12 15,8 0-7-15,9 0 8 16,0-6-25-16,3-8-5 15,29-5 4-15,15 6-18 16,8 0 18-16,10 10 1 16,-3 3-2-16,-2 0-8 15,-4 16 11-15,-11 5-1 16,-2 4 35-16,-4 0-34 0,-10-10 15 16,2-2-10-16,-9-4-5 15,1-3 22-15,3-6-23 16,20-6-26-16,-4-18-151 15,-5-8-421-15</inkml:trace>
</inkml:ink>
</file>

<file path=ppt/ink/ink9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10:26:20.084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38 112 1689 0,'0'0'260'16,"0"0"-211"-16,0 0-48 15,0 0 41-15,0 0 11 16,0 0-16-16,0 0-32 15,213-107-4-15,-167 107 13 16,-7 0-14-16,-10 23 0 16,-15 7 2-16,-14 5-2 15,0 1 1-15,-23 1 0 0,-17-1 7 16,1-3 68 0,2-10-29-16,6-5-9 0,3-5 5 15,16-4-29-15,6-5 4 16,6 5-18-16,0 3 0 15,15 9-5-15,19 2 5 16,11 4-10-16,8 7-21 16,5 0-9-16,-2 5-28 15,-3-1-5-15,-18-2 16 16,-9-2 57-16,-18 1-23 16,-8-2 23-16,-14-4 51 15,-32 1 82-15,-16-7 23 16,-9-4 1-16,-8-13-18 15,3-6 31-15,11 0-70 16,5 0-37-16,18-13-20 0,19-2-43 16,23-11 0-1,3 2-200-15,31 4-537 0</inkml:trace>
</inkml:ink>
</file>

<file path=ppt/ink/ink9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10:26:21.766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266 46 1685 0,'0'0'491'0,"0"0"-360"16,0 0-107-16,0 0 72 15,0 0 106-15,0 0-108 16,0 0-55-16,232 21-2 16,-157-13-36-16,1 1 10 15,-11-2-11-15,-9-1 0 16,-21 0 9-16,-15-6-9 0,-17 0 0 15,-3 0 22-15,-15 0-11 16,-31 0 9-16,-13 0-19 16,-17-12 7-16,-6-4 62 15,0-1-34-15,5 3-3 16,1-4 30-16,10 7-38 16,7 2 19-16,10 9-23 15,13 0-8-15,7 0 31 16,12 9-44-16,7 20-1 15,7 9-14-15,3 12 28 16,0 4-13-16,0 5 0 16,23 0 0-16,4-5 7 15,8 3-7-15,4-7 0 16,1-3 0-16,5-6 9 16,-2-8-9-16,-4-1 0 0,-2-5 0 15,-5-4 3-15,-5 0-3 16,-12-1 0-16,-7-2 29 15,-8 3-29-15,0 1 29 16,-17 6-8-16,-19-2-14 16,-16 9 21-16,-10-2-28 15,-4 0 0-15,4-3 0 16,6-7 0-16,7-5-10 16,16-7-50-16,13-11-39 15,17-2-127-15,3-8-354 16,0-14-777-16</inkml:trace>
</inkml:ink>
</file>

<file path=ppt/ink/ink9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10:26:22.486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910 71 1194 0,'0'0'530'0,"0"0"-432"15,0 0 18-15,0 0 49 16,0 0 55-16,0 0-28 16,0 0-76-16,-196-74-42 15,123 74 17-15,-9 13 8 16,-9 27 13-16,0 23-42 15,-2 16-8-15,8 18 32 16,14 9-50-16,14 8 4 16,18-1-11-16,19-6-24 15,20-7 4-15,0-9-17 16,37-12 0-16,25-11 8 16,17-14-8-16,15-23 0 0,8-13 1 15,-4-18-1-15,-6-3 0 16,-24-29-17-16,-26-10 17 15,-25-4 17-15,-17-8-7 16,-26 1-2-16,-36 3 23 16,-23 8-7-16,-8 13-9 15,-1 18-15-15,9 11-61 16,12 21-93-16,28 17-489 16,22 0-1536-16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06:02:54.175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0 174 2643 0,'0'0'645'16,"0"0"-550"-16,0 0-62 15,0 0-33-15,0 0-154 16,17-174-1115-16</inkml:trace>
</inkml:ink>
</file>

<file path=ppt/ink/ink9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10:26:20.716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291 0 1770 0,'0'0'257'0,"0"0"-211"16,0 0-32-16,-65 153 120 15,23-88 13-15,-7-1-34 16,2-5-49-16,12-6-18 0,5-7 4 16,13-15-20-1,11-10-28-15,6-4 8 0,0-4 3 16,3-9-13-1,27 3 0-15,10-7 1 0,8 0-1 16,12 0-3-16,2 0-44 16,3 0-50-16,17-3-139 15,-17-10-138-15,-16 2-809 0</inkml:trace>
  <inkml:trace contextRef="#ctx0" brushRef="#br0" timeOffset="196">468 184 1770 0,'0'0'342'0,"0"0"-244"15,0 0 45-15,-16 182 81 16,16-97-45-16,0-3-79 16,0 1-45-16,0-10-34 15,3-5-20-15,6-6-2 16,8 3-131-16,-3-15-235 15,-5-15-548-15</inkml:trace>
</inkml:ink>
</file>

<file path=ppt/ink/ink9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10:26:38.864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184 431 1940 0,'0'0'378'0,"0"0"-310"0,0 0-53 15,0 0 38-15,0 3 31 16,10-3-19-16,13-5-16 15,6-16-3-15,4-6 13 16,-1-7-47-16,-1-9 1 16,1-3 9-16,-7-7-13 15,0 3 6-15,-7 2-13 16,-4 7 35-16,-8 9 57 16,1 12-41-16,-7 7 3 15,0 12 6-15,0 1-32 16,0 0 18-16,0 21-15 15,0 24-21-15,3 17 28 16,-3 12-40-16,0 2 6 0,0 2 1 16,0-9-7-1,0-4 0-15,0-11-68 0,-3-10-82 16,-10-12-169-16,3-9-389 16,-9-10-1145-16</inkml:trace>
  <inkml:trace contextRef="#ctx0" brushRef="#br0" timeOffset="273">0 710 2020 0,'0'0'365'0,"0"0"-268"15,0 0-84-15,0 0 142 16,0 0 24-16,0 0-72 16,0 0-42-16,234 5-18 15,-157-5-17-15,5 0 8 16,-6 0-38-16,-4 0-15 16,-10 0-72-16,6 0-131 15,-18 12-267-15,-18-1-219 0</inkml:trace>
  <inkml:trace contextRef="#ctx0" brushRef="#br0" timeOffset="847">152 1003 1896 0,'0'0'357'15,"0"0"-237"-15,0 0-74 16,0 0 56-16,0 0 71 16,0 0-127-16,0 0-40 15,-31 15-3-15,62-7-3 16,4 4-1-16,7 4-5 16,8-2 7-16,-1-2-2 15,0-3 1-15,1-1 0 0,-8 1 7 16,-7-1-7-16,-4 1-2 15,-12 4-5-15,-7-1 7 16,-7 2-1-16,-5 8-4 16,0-3 5-16,-8 5 36 15,-11-1-36-15,3 1 28 16,-3-3 26-16,5-3-27 16,8-5-2-16,3 0-25 15,3 2 6-15,0 3-6 16,6 3 0-16,17 2 0 15,3 10 0-15,4-1 0 16,-1 3-1-16,-3 0-5 16,-7-3 6-16,-2 1 11 0,-11-3-11 15,-6-4 0 1,0-3 17-16,-17 1 8 0,-11-7 49 16,-9-1-6-16,-5-4-14 15,-7-4 26-15,-4-4-47 16,-2-4 1-16,-1 0-1 15,4 0-17-15,10 0 3 16,5 0-19-16,15 0-9 16,5-12 0-16,17-22-124 15,0 5-332-15,0-7-381 0</inkml:trace>
</inkml:ink>
</file>

<file path=ppt/ink/ink9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10:27:15.351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243 259 1487 0,'0'0'238'0,"0"0"-143"16,0 0-42-16,0 0 57 16,-28-6 29-16,22 6-40 0,3 0-30 15,-3 0 8-15,6-4 8 16,0 2-11-16,0-5-32 15,0-3-9-15,0-5-20 16,9 0 0-16,14 0 10 16,3 4-11-16,4 0-6 15,-1 5 3-15,4 1-8 16,-7 5-2-16,0 0 1 16,-3 13 0-16,-10 16 22 15,-10 7 2-15,-3 8 3 0,0 9 10 16,-25 1-29-1,-15 4 5-15,1-3-12 0,-7-4-1 16,4-5 16-16,2-7-15 16,4-7 7-1,7-11 25-15,6-3-21 0,9-10 10 16,5-5-9-16,9 1 2 16,0-4-1-16,0 0-7 15,12 2-5-15,19 1 59 16,8 1-34-16,7-3-5 15,-1 6-21-15,7-4-1 16,-5 3 7-16,-1-3 1 16,-4 3-8-16,-10-3 0 15,-2-3-91-15,-1 0-56 16,-9 0-187-16,-9-9-330 0</inkml:trace>
  <inkml:trace contextRef="#ctx0" brushRef="#br0" timeOffset="303">0 1025 1947 0,'0'0'345'0,"0"0"-226"0,0 0-109 16,0 0 72 0,0 0 101-16,0 0-65 0,0 0-73 15,183 12-21-15,-120-6 19 16,2 0 6-16,3-4-31 16,-2 5-18-16,-1-7-3 15,-3 0-131-15,8 0-129 16,-18-7-277-16,-13-4-430 0</inkml:trace>
  <inkml:trace contextRef="#ctx0" brushRef="#br0" timeOffset="864">317 1302 713 0,'0'0'1427'16,"0"0"-1217"-16,0 0-167 15,0 0 40-15,0 0 74 16,0 0-115-16,0 0-24 16,30 15-8-16,2-8-10 15,5 1 0-15,-5 1-1 16,-2 2 1-16,-10 1 7 15,-4 2-6-15,-10 5-1 16,-6-2 0-16,0 0 5 0,0 4-7 16,-10-1 2-16,-13 2 0 15,3-5 15-15,5 1-14 16,1-6-1-16,8 1 0 16,2 0-2-16,4-1-4 15,0 3 0-15,4 2 6 16,19 4 5-16,0 6-5 15,3 2-1-15,3 0 1 16,-2 3-6-16,-4 1 6 16,-7-1-6-16,-3-2 6 15,-6-4 12-15,-7-2-6 16,0-3 14-16,-7-1 33 16,-19-3 16-16,-8-1 49 15,-1-2-37-15,-1-2-24 16,-4-3 13-16,1-3-37 0,7 0-7 15,2-2-3-15,7-4-22 16,6 0-2-16,8 0-8 16,9 0-89-16,0-10-138 15,3-13-299-15,17-6-555 0</inkml:trace>
  <inkml:trace contextRef="#ctx0" brushRef="#br0" timeOffset="1212">1152 762 1969 0,'0'0'366'16,"0"0"-257"-16,0 0-96 15,0 0 143-15,0 0 39 16,0 0-95-16,0 0-56 16,179 59-31-16,-142-38 4 15,-4-4 17-15,-4 2-34 0,-6-5-1 16,-3-5-41-16,-7-3-100 15,-1-6-79-15,-4 0-129 16,-5 0-16-16,-3-9-537 0</inkml:trace>
  <inkml:trace contextRef="#ctx0" brushRef="#br0" timeOffset="1429">1489 615 1565 0,'0'0'277'16,"0"0"-170"-16,0 0 96 16,0 0 45-16,0 0-71 15,0 0-21-15,0 0-32 16,-79 130-34-16,40-77-63 0,-7 5-20 16,-2 3-7-16,8-12-63 15,11-12-77-15,13-9-91 16,13-14-289-16,3-8-582 0</inkml:trace>
  <inkml:trace contextRef="#ctx0" brushRef="#br0" timeOffset="1780">2007 297 1692 0,'0'0'208'15,"0"0"-153"-15,0 0-40 16,0 0 101-16,0 0 65 16,134-180-98-16,-111 148-43 15,-7 3 46-15,-7 4 14 16,2 8 15-16,-8 8-32 15,-3 4-4-15,3 5 39 16,-3 0-58-16,3 0-11 16,0 23-11-16,5 21-16 15,-2 9 5-15,0 12-21 16,-3 3-6-16,2 0 0 16,-5-3-93-16,0 6-170 15,0-15-246-15,0-16-227 0</inkml:trace>
  <inkml:trace contextRef="#ctx0" brushRef="#br0" timeOffset="2009">1918 856 1930 0,'0'0'532'0,"0"0"-462"15,0 0-55-15,0 0 146 16,0 0-1-16,0 0-86 16,194 9-47-16,-126-9-27 15,4-10-21-15,10-6-93 16,-17 4-365-16,-12 4-440 0</inkml:trace>
  <inkml:trace contextRef="#ctx0" brushRef="#br0" timeOffset="2560">2073 1198 2072 0,'0'0'521'0,"0"0"-437"0,0 0-62 16,0 0 66-16,0 0-18 15,0 0-44-15,0 0-3 16,62 17-21-16,-24-10 4 16,9-1 0-16,1 0 4 15,-2 3 55-15,-10 0-16 16,-10 2-10-16,-9 4 6 16,-17 9-17-16,0-1 47 15,-6 7-42-15,-27-1-19 16,-4 3 1-16,2-5-15 15,2-2 0-15,7-5 3 16,3-6-2-16,9-2-1 0,8 0 0 16,6-3 0-16,0 2-12 15,0 2 12-15,17-2 0 16,9 7 1-16,3 0-1 16,4-2 0-16,2 9-1 15,-1-1 1-15,2 5-1 16,-4 0 1-16,-2 0 0 15,-10 7 1-15,-8-1 1 16,-12 0 22-16,0 1 5 16,-17-1 4-16,-21 4 21 15,-15 0-37-15,-3-7 10 16,-5-3 19-16,2-6-14 0,6-5 4 16,4-3-26-16,10-9-10 15,5-3 0-15,12-3-1 16,10 0-92-16,1-24-160 15,8 4-711-15</inkml:trace>
</inkml:ink>
</file>

<file path=ppt/ink/ink9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10:27:19.782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591 511 1045 0,'0'0'244'0,"0"0"-148"16,0 0 56-16,0 0 52 15,0 0-84-15,0 0-55 16,-36 0 11-16,33-3 29 16,3 2 22-16,0-3-51 15,0-3-27-15,0-4-1 16,9 3-46-16,8-4 10 15,2 9 6-15,4 0-12 0,3 3-5 16,0 0 7-16,1 0-7 16,-1 20 17-16,-3 4-18 15,-4 3 0-15,-5 6 0 16,-8-1 0-16,-6 3 9 16,0 3 5-16,-3 2-6 15,-27-3 18-15,-2-1-26 16,-8-1 10-16,1-5 20 15,2-1-2-15,3-6 5 16,6-2-15-16,5-4 0 16,8-5 12-16,2 0-30 15,10-3 0-15,-1-2 3 16,4 1-2-16,0-3-2 0,0 5 0 16,0-2 1-1,0 1 24-15,4-3-24 0,8 2 24 16,4-2 15-16,1-1 6 15,6-1 0-15,0 2-26 16,6-3-10-16,1 2 7 16,-1 2-15-16,4-1-1 15,-7-3 11-15,-3 3-11 16,-4-3 0-16,-5 0 0 16,-5-1-6-16,2-2-15 15,-5 0-62-15,-3 0-123 16,-3 0-110-16,0 0-153 0,0 0-568 15</inkml:trace>
  <inkml:trace contextRef="#ctx0" brushRef="#br0" timeOffset="347">243 1414 1681 0,'0'0'272'16,"0"0"-189"-16,0 0-61 0,0 0 164 15,0 0-32-15,0 0-77 16,0 0-25-16,154 26 30 15,-95-23-17-15,3 0 2 16,11-3-49-16,-1 3-1 16,4-3-1-16,-8 0-15 15,-6 0-1-15,-10 0-24 16,-10 0-107-16,-11 0-49 16,-19 0-169-16,-9 0-227 15,-3 0-911-15</inkml:trace>
  <inkml:trace contextRef="#ctx0" brushRef="#br0" timeOffset="871">544 1732 1929 0,'0'0'300'15,"0"0"-210"-15,0 0 5 16,0 0 24-16,0 0-54 16,0 0-41-16,0 0 4 15,70 15-14-15,-35-15-7 16,1 2 1-16,-7 5-8 0,-1 5 0 16,-16 2 0-16,-5 8-13 15,-7 1 3-15,0 3-19 16,-10 0 29-16,-16-2 6 15,0 0-4-15,3-7 40 16,1-2-11-16,8 0 9 16,3-6 17-16,8 0-47 15,3 3-8-15,0 1 7 16,3 3-9-16,17 1-9 16,7 4 9-16,-1-1 0 15,3 4 0-15,-3 4 0 16,-2-3 0-16,-12-2 0 15,-1 4 0-15,-8-6-1 16,-3 0 1-16,0 0 7 16,-17-4 11-16,-12 0-9 0,-7 1 4 15,-4-3 20-15,1-4-24 16,3-3 7-16,4-3-7 16,3-3-3-16,9-2-6 15,9 0-65-15,11-49-159 16,0 1-307-16,0-2-933 0</inkml:trace>
  <inkml:trace contextRef="#ctx0" brushRef="#br0" timeOffset="1320">1156 379 948 0,'0'0'1105'15,"0"0"-949"-15,0 0-122 16,0 0 49-16,0 0 131 15,0 0-60-15,0 0-73 16,141 128-35-16,-95-70 39 16,4 11-16-16,-7 9 9 15,-1 14-47-15,-7 6-5 16,-4 7-8-16,-12 2 7 0,-7 4 2 16,-7-4-10-16,-5-2-16 15,0-2 24-15,-11-5-25 16,-14-6 1-16,-6-10 7 15,-1-8 1-15,-1-10-9 16,-2-5-6-16,1-9-23 16,-2-6 10-16,4-3-53 15,-1-5-94-15,-10 0-66 16,11-13-256-16,5-6-193 0</inkml:trace>
  <inkml:trace contextRef="#ctx0" brushRef="#br0" timeOffset="1883">195 565 1483 0,'0'0'230'0,"0"0"-170"16,0 0 4-16,0 0 58 15,-102 186 39-15,79-95-41 16,4 15-17-16,2 15-29 0,3 29 38 16,8 39-16-16,6-16-21 15,0-15-12-15,0-23-37 16,11-32 1-16,12 6 1 16,2 6-27-16,9-15-1 15,4-21 0-15,4-11 0 16,5-21 0-16,28-17-127 15,-13-18-151-15,-6-12-310 0</inkml:trace>
  <inkml:trace contextRef="#ctx0" brushRef="#br0" timeOffset="2492">1560 52 1639 0,'0'0'229'0,"0"0"-151"15,0 0-15-15,0 0 100 16,0 0-4-16,0 0-96 16,0 0-43-16,23-38-18 15,9 34 8-15,7-1 14 16,-2 3-23-16,-5 2 5 0,-2 0-5 16,-13 7 31-16,-11 12 24 15,-6 8 38-15,0 4-15 16,-14 9-27-16,-15 1-39 15,-4-3 11-15,1 1 3 16,6-8 11-16,2-4-6 16,12-3-23-16,9 0 3 15,3-2 2-15,0 5-14 16,3-2 0-16,20-2-1 16,8-3 1-16,12-5-1 15,7-7-80-15,21-8-51 16,-8 0-155-16,-18 0-475 0</inkml:trace>
  <inkml:trace contextRef="#ctx0" brushRef="#br0" timeOffset="2780">1926 1496 2169 0,'0'0'499'15,"0"0"-435"1,0 0-52-16,0 0 143 0,0 0-114 15,0 0-41-15,0 0-105 16,56-41-181-16,-36 15-456 0</inkml:trace>
  <inkml:trace contextRef="#ctx0" brushRef="#br0" timeOffset="3152">2484 866 1302 0,'0'0'286'0,"0"0"-215"16,0 0-58-16,0 0 47 15,94-183 54-15,-81 134-47 16,-3-3-20-16,-7 12 25 16,-3 6 41-16,0 16 25 15,0 7-26-15,0 11-15 16,0 0 13-16,0 17-45 16,0 20-2-16,0 19 31 15,7 9-52-15,-1 6-22 16,-3 2-20-16,3-8 0 0,-1-4 0 15,1-9-22-15,-3-3-116 16,-3-15-346-16,0-6-555 0</inkml:trace>
  <inkml:trace contextRef="#ctx0" brushRef="#br0" timeOffset="3447">2473 1378 1785 0,'0'0'335'0,"0"0"-266"15,0 0-33-15,0 0 119 16,0 0-26-16,193 6-68 16,-131-12-55-16,-3-8-6 15,-2 2-71-15,-6 3-244 16,-14 1-251-16,-15 8-1006 0</inkml:trace>
  <inkml:trace contextRef="#ctx0" brushRef="#br0" timeOffset="3987">2604 1675 1802 0,'0'0'350'0,"0"0"-255"16,0 0-54-16,0 0 77 15,0 0-5-15,0 0-66 16,0 0-46-16,-3 93 0 15,36-81-1-15,-1-4-9 16,1 5 0-16,-4-2-6 16,-3-1 15-16,-9 7 0 0,-7 0 1 15,-10 4-1 1,0 5 11-16,0 0 3 0,-23 4 18 16,-7-1-14-1,-2-2 20-15,2 2 25 0,1-4-15 16,9-5-14-16,4 0-21 15,6-5-4-15,10-1-10 16,0 4 1-16,0 0 0 16,0 3 0-16,20 2 1 15,3 9-1-15,3 3 1 16,3 7-1-16,4 3 0 16,-4 2-8-16,-2-6 8 0,-7-2 24 15,-8-1 5 1,-9-4 44-16,-3-1 20 0,-6 0-22 15,-27-1-2-15,-10-3-28 16,-5-2 7-16,-9-6 15 16,6-4-40-16,-2-4 21 15,10-9-5-15,8 0-24 16,8-4-1-16,12 0-14 16,7 0-21-16,8-4-23 15,0-28-134-15,0-1-441 16,17 5-854-16</inkml:trace>
</inkml:ink>
</file>

<file path=ppt/ink/ink9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10:27:25.171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143 342 1222 0,'0'0'536'15,"0"0"-448"-15,0 0-43 16,0 0 53-16,0 0 78 16,0 0-65-16,-18-31-81 15,33 15-17-15,12 4 52 16,5 6-32-16,4 3-2 15,1 3 3-15,1 0-19 16,1 6 15-16,-5 20-24 16,-8 4 1-16,-10 10 15 15,-10 0-20-15,-6 8 11 0,0 1-1 16,-19 4-11 0,-10-2 14-16,-11-5-15 0,1 1 16 15,-1-8 27-15,8-4-23 16,2-5 15-16,10-7 1 15,5-5-25-15,8-3 8 16,7-6-19-16,0-1 1 16,0 1 18-16,7 3-18 15,19-4 12-15,3 3 46 16,7-5-30-16,7-2 3 16,-1-2-23-16,4-2-9 15,-7 5 6-15,1-4-6 16,-8 2-76-16,-5-3-51 15,-4 0-159-15,-11 0-231 16,-12 0-1116-16</inkml:trace>
  <inkml:trace contextRef="#ctx0" brushRef="#br0" timeOffset="250">85 1261 1728 0,'0'0'392'15,"0"0"-274"-15,0 0-112 16,0 0 92-16,0 0 77 16,0 0-55-16,0 0-50 0,205 71-52 15,-138-71 0 1,1 0-18-16,-2 0-79 0,5 0-142 15,-18-6-274-15,-13 3-576 0</inkml:trace>
  <inkml:trace contextRef="#ctx0" brushRef="#br0" timeOffset="753">327 1698 1512 0,'0'0'765'16,"0"0"-599"-16,0 0-103 0,0 0 85 15,0 0-20-15,0 0-80 16,0 0-38-16,-6 4 4 16,28-4-8-16,1 5-6 15,0 3 0-15,0 4-3 16,-7 6 3-16,-2 2-37 15,-11 7-21-15,-3 2 32 16,0 4-32-16,-3-1 39 16,-20 2 19-16,4-3 0 15,-6-5 0-15,10-5 15 16,4-3 4-16,2-5 22 16,9-3-26-16,0-1-15 15,0 0 0-15,6 3 8 0,17 2-10 16,3 5 2-16,7-2 0 15,1 6 2-15,-2 4-2 16,4 9 0-16,-7 1 65 16,-3 2-34-16,-10 0-10 15,-8-1-15-15,-8-4 12 16,0-1 36-16,-17 0-38 16,-16-4-1-16,-7-1 5 15,1-11-20-15,1-6 6 16,5-8-6-16,7-3-48 15,12-31-62-15,8-17-255 16,6-9-444-16</inkml:trace>
  <inkml:trace contextRef="#ctx0" brushRef="#br0" timeOffset="1180">952 384 1735 0,'0'0'367'15,"0"0"-305"-15,0 0 58 0,0 0 145 16,0 0-85 0,128 222-80-16,-89-135-30 0,1 13 4 15,-5 9 23-15,-2 8-51 16,-4 11-7-16,-2 4 9 16,-7 10-30-16,-5-2 6 15,-1 1-1-15,-8-9-5 16,2-15 6-16,-8-14-24 15,0-11 0-15,-5-16 10 16,-18-8-10-16,-6-12 0 16,-7-6-45-16,1-9-53 15,5-11-86-15,-7-16-162 0,11-5-285 16,10-9-1113-16</inkml:trace>
  <inkml:trace contextRef="#ctx0" brushRef="#br0" timeOffset="1758">49 363 1431 0,'0'0'280'0,"0"0"-172"0,0 0-57 16,0 0 28-16,-46 166 104 15,43-41-2-15,3 49-67 16,0 48 8-16,0 13-2 16,3-11-59-16,9-26-13 15,5-28-9-15,-3-31-39 16,-2-33 10-16,-2-27-10 16,0-11 0-16,6 3 5 15,1 3-5-15,6-1 0 16,6-11-1-16,4-19-27 15,10-13-88-15,22-20-143 0,-6-10-123 16,-7 0-360-16</inkml:trace>
  <inkml:trace contextRef="#ctx0" brushRef="#br0" timeOffset="2390">1074 24 1716 0,'0'0'278'15,"0"0"-195"-15,0 0-55 16,0 0 113-16,0 0-22 15,0 0-64-15,0 0-7 0,182-23-47 16,-142 34 17 0,-15 13 3-16,-8 2-12 0,-9 7 6 15,-8-4-5-15,0 3 15 16,-20-5 7-16,-3-4-31 16,3-8 24-16,7-6 10 15,4-6-28-15,4-3 29 16,5 0-35-16,0 4 5 15,0-2-12-15,14 9-3 16,15 4 9-16,4 6 5 16,3 5-5-16,-4 4 0 15,-1-1-9-15,-9 1 9 16,-5-3 10-16,-14 0-9 16,-3-6-1-16,-3 4 16 0,-27-2-7 15,-10-6 18-15,1 0-13 16,-1-6-1-16,8-5 2 15,10-3-15-15,16-3-49 16,6 0-179-16,0 0-580 0</inkml:trace>
  <inkml:trace contextRef="#ctx0" brushRef="#br0" timeOffset="2631">1672 1339 2266 0,'0'0'356'15,"0"0"-312"-15,0 0-29 16,0 0 31-16,0 0-46 15,0 0-277-15,0 0-289 16,93-54-1231-16</inkml:trace>
  <inkml:trace contextRef="#ctx0" brushRef="#br0" timeOffset="2982">2269 801 1209 0,'0'0'574'0,"0"0"-492"15,0 0-28-15,0 0 124 16,38-182 27-16,-33 144-66 15,-5 9-35-15,0 6-9 16,0 10 2-16,0 7-31 16,0 6-11-16,0 0 36 15,0 21-56-15,3 17 8 0,0 15 2 16,0 9-36-16,3 5 1 16,-3 2-10-16,1-6-55 15,2-7-71-15,-3 5-157 16,0-15-253-16,-3-10-253 0</inkml:trace>
  <inkml:trace contextRef="#ctx0" brushRef="#br0" timeOffset="3195">2128 1329 1275 0,'0'0'954'0,"0"0"-818"16,0 0-93-16,0 0 137 16,0 0-34-16,0 0-69 15,0 0-39-15,206 30-38 16,-134-45-66-16,-16 0-237 16,-14 6-368-16</inkml:trace>
  <inkml:trace contextRef="#ctx0" brushRef="#br0" timeOffset="3718">2301 1769 2046 0,'0'0'378'0,"0"0"-281"16,0 0-51-16,0 0 118 15,0 0-93-15,0 0-53 16,0 0-6-16,6 38-12 16,11-32 0-16,2-4-44 15,-2 1-35-15,3 0 0 16,-8 3-25-16,2 1-6 16,-4 4 20-16,-7 7-22 15,-3 9 22-15,0 1 51 16,0 7 18-16,-16 1 21 15,2-3 0-15,2-5 1 0,-2-3 53 16,8-5-8-16,3-4 10 16,3-5-10-16,0-3-12 15,0 2 0-15,0 2-22 16,12-1 16-16,5 2 47 16,6-1-31-16,-1 5-12 15,4 3 7-15,-3 4 7 16,1 2 45-16,-5 6-27 15,-3 7 21-15,-8 2 75 16,-8 0-102-16,0 2-28 16,-5 2 8-16,-23-3-23 15,-9-3 1-15,-2-4-16 0,-4-5 0 16,1-7-7-16,-1-5-44 16,5-10-112-16,-1-8-94 15,8 0-294-15,8-6-491 0</inkml:trace>
</inkml:ink>
</file>

<file path=ppt/ink/ink9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10:27:30.134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269 365 1420 0,'0'0'275'16,"0"0"-176"-16,0 0-5 0,0 0 41 16,0 0 14-16,0 0-60 15,0 0-61-15,-23-95 6 16,37 81 0-16,4 2-10 15,2 6-3-15,0 6-8 16,-1 0 17-16,1 15 54 16,-6 20-39-16,-5 6-9 15,-6 12 8-15,-3 4-21 16,0 1 2-16,-3 5-13 16,-20-8-11-16,0-5 31 15,-2-6-32-15,2-8 1 0,3-10 31 16,3-6-20-1,11-1-10-15,6-8 5 0,0 2-7 16,0-2 18-16,6 0-17 16,20-1-1-16,5 1 21 15,3-2-11-15,6-3-10 16,-1-3-4-16,1 1-10 16,2-4-26-16,7 0-157 15,-13 0-146-15,-5 0-259 0</inkml:trace>
  <inkml:trace contextRef="#ctx0" brushRef="#br0" timeOffset="275">138 1237 1943 0,'0'0'352'16,"0"0"-266"-16,0 0-17 15,0 0 137-15,0 0-60 16,0 0-76-16,168 50-18 16,-103-47-42-16,6-3-10 15,5 0-22-15,-4 0-104 16,13 0-164-16,-23-3-282 0,-12 0-1262 0</inkml:trace>
  <inkml:trace contextRef="#ctx0" brushRef="#br0" timeOffset="759">351 1681 2049 0,'0'0'385'0,"0"0"-281"16,0 0-84-16,0 0 94 15,0 0-68-15,0 0-36 0,0 0 14 16,65 13-24 0,-28-11 0-16,-2 4 0 0,-5 4 4 15,-7 1-5-15,-6 3 1 16,-17 8 0-16,0-2 1 15,0 7-1-15,-17-1-1 16,-9 1 0-16,6-2 2 16,1 0-2-16,5-5-4 15,8-2 4-15,6 3-10 16,0-4 7-16,0 1-10 16,14 2 14-16,8 1 0 15,4-1 0-15,3 4-7 0,-2 0 7 16,-4 4 4-1,-3-3 5-15,-8 2 8 16,-6 3 84-16,-6-5-16 0,0 6 28 16,-18-3-43-16,-19-1-24 15,-5 0 4-15,-8-4-45 16,4-5-4-16,7-7 0 16,4-5-1-16,12-6-72 15,12-20-148-15,11-18-317 16,0-6-474-16</inkml:trace>
  <inkml:trace contextRef="#ctx0" brushRef="#br0" timeOffset="1170">1054 311 1765 0,'0'0'354'0,"0"0"-299"15,0 0 63-15,0 0 134 16,0 0-54-16,138 184-62 15,-95-104-27-15,-1 8-34 0,1 12-2 16,-4 9-22-16,-2 9-13 16,-5 9 26-16,-2 7-3 15,-12 2-19-15,-1 2-1 16,-14 1-16-16,-3-9-13 16,0-9-12-16,0-9 0 15,-15-16 6-15,-8-13-6 16,-4-9-6-16,-5-15-19 15,2-15-62-15,-13-9-69 16,11-18-339-16,-1-8-227 0</inkml:trace>
  <inkml:trace contextRef="#ctx0" brushRef="#br0" timeOffset="1825">34 508 1242 0,'0'0'310'16,"0"0"-168"-16,-23 209-36 15,15-99 17-15,5 8 44 16,3 33-43-16,0 28-12 16,0 36-63-16,11 7-6 15,9-19 45-15,-8-43-2 16,4-49-25-16,-2-26-52 15,6-7-9-15,6 4 14 16,6 3-14-16,15-3-14 0,7-14-84 16,34-18-95-1,-9-17-119-15,-10-16-555 0</inkml:trace>
  <inkml:trace contextRef="#ctx0" brushRef="#br0" timeOffset="2398">1473 0 1545 0,'0'0'241'16,"0"0"-176"-16,0 0 12 16,0 0 177-16,0 0-12 15,0 0-127-15,0 0-59 16,-77 177 19-16,50-140-20 15,4-1-6-15,3-7-6 16,8-8-32-16,4-4 4 16,8-2-15-16,0 1 0 15,0-6 6-15,17 2-6 16,9 0 0-16,4-3 0 16,7-3-41-16,1-3-38 15,-2-3-73-15,1 0-143 0,-6-18-8 16,-8-6-305-16,-9 1-738 15</inkml:trace>
  <inkml:trace contextRef="#ctx0" brushRef="#br0" timeOffset="2561">1546 118 1415 0,'0'0'345'0,"0"0"-186"16,0 0 27-16,0 0 3 15,0 0 25-15,0 0-73 16,-19 176-81-16,19-112-32 15,3 6-5-15,3-5-23 16,1-7-35-16,-4 6-178 0,3-16-279 16,-3-11-455-16</inkml:trace>
  <inkml:trace contextRef="#ctx0" brushRef="#br0" timeOffset="3367">1811 1455 1979 0,'0'0'581'16,"0"0"-502"-16,0 0 42 0,0 0 81 15,0 0-111-15,0 0-85 16,0 0-6-16,0-12-160 16,22-12-94-16,6-1-407 0</inkml:trace>
  <inkml:trace contextRef="#ctx0" brushRef="#br0" timeOffset="3703">2325 757 1726 0,'0'0'202'0,"0"0"-169"16,0 0-11-16,66-151 106 15,-53 107 114-15,-4 0-65 16,5 8-104-16,-8 13 10 16,0 4 17-16,-3 18-13 15,2 1 7-15,1 8-49 16,0 32 22-16,5 12 18 15,-5 15-55-15,0 10-15 16,-6-1 0-16,3 1-15 16,1-12-57-16,-1 8-164 15,4-22-256-15,-4-10-342 0</inkml:trace>
  <inkml:trace contextRef="#ctx0" brushRef="#br0" timeOffset="3949">2195 1364 2085 0,'0'0'521'0,"0"0"-459"15,0 0-50-15,0 0 146 16,0 0 46-16,0 0-124 0,0 0-39 15,222 8-35-15,-154-19-6 16,5-4-50-16,18-2-190 16,-18 4-338-16,-11 2-183 0</inkml:trace>
  <inkml:trace contextRef="#ctx0" brushRef="#br0" timeOffset="4596">2388 1779 2133 0,'0'0'366'16,"0"0"-249"-16,0 0-78 0,0 0 98 15,0 0 65-15,0 0-95 16,0 0-90-16,-102 39-17 16,102-31 21-16,0 1-19 15,14 0 8-15,8 0 1 16,1-3-11-16,3 2 13 16,0-1-13-16,0-1 0 15,1-2 8-15,-4 5-7 16,-1 1-1-16,-5 5 0 15,-8 3-12-15,-6 2 6 16,-3 3-15-16,0 1 21 0,-12 4 6 16,-15 0-4-16,1-4-2 15,3-1 0-15,7-8 6 16,0-3-11-16,6-4 5 16,7-1 0-16,0-3 10 15,3 1-10-15,0 3 0 16,0 1 0-16,3 5 1 15,13 4-9-15,4 6 8 16,3-1 0-16,-3 8 2 16,-5 3 4-16,5 5-6 15,-1-1 8-15,-2 5-8 16,0-1 23-16,-8-3 10 0,-9-4-3 16,0-3 25-1,0-5-9-15,-23-1 10 0,-12-2-4 16,-4-3-11-16,-8-4 4 15,-2 1-14-15,3-4-7 16,1-2 11-16,8-1-26 16,9-10-3-16,8-1-6 15,6 0-56-15,14-8-55 16,0-22-182-16,0 2-566 0</inkml:trace>
</inkml:ink>
</file>

<file path=ppt/ink/ink9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10:27:39.685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551 539 1532 0,'0'0'256'0,"0"0"-181"15,0 0 2-15,0 0 80 0,0 0 50 16,0 0-83 0,-65-11-57-16,65 7-3 0,0 1-15 15,0-3-24-15,12-2 14 16,18-1-37-16,2 0 5 16,7 3 3-16,1 6-8 15,-1 0 12-15,-2 0-14 16,-2 12 0-16,-5 17 27 15,-10 10-12-15,-11 8 6 16,-9 2 7-16,0 8-4 16,-29-1-3-16,-10-3-10 15,-7 4-10-15,4-11 44 16,2-2-17-16,7-6 13 16,10-8-11-16,6-7-3 15,11-5 4-15,6-6-24 0,0-6 1 16,0 3 7-16,14-3-8 15,18 0-7-15,7-4 17 16,7-2-11-16,4 0 4 16,2 0-10-16,1 0-4 15,-8 0-4-15,-5 0-101 16,-1 0-73-16,-10 0-162 16,-12 0-380-16</inkml:trace>
  <inkml:trace contextRef="#ctx0" brushRef="#br0" timeOffset="8">446 1422 2114 0,'0'0'358'0,"0"0"-270"15,0 0-5-15,0 0 68 16,0 0 43-16,0 0-128 16,0 0-30-16,196 40 9 15,-123-40-35-15,4 0-10 16,2 0-25-16,3 0-105 16,0 0-82-16,23 0-248 15,-17 0 231-15,-19 0-430 0</inkml:trace>
  <inkml:trace contextRef="#ctx0" brushRef="#br0" timeOffset="11">806 1808 1410 0,'0'0'908'16,"0"0"-723"-16,0 0-52 15,0 0 43-15,0 0 33 16,0 0-112-16,0 0-73 16,-79 4-9-16,102 4-14 15,13 5-1-15,1 2 0 0,-1 3-1 16,-7 3 1 0,-9 0-1-16,-14 7 1 0,-6 3-12 15,0 9 12-15,-29 0-1 16,-7-1 1-16,2-3 0 15,5-3 0-15,10-11-3 16,6-1 3-16,9-3 2 16,4-1-2-16,0 4 0 15,17 0 1-15,13 2-1 16,5 4-1-16,4 2-9 16,1 4 10-16,-4 5 8 15,-7 3-8-15,-6 4 0 16,-13-4 6-16,-10 3 5 0,0-6 17 15,-13 3-13-15,-27-5-1 16,-8-4 1-16,-5-6-9 16,1-4-6-16,6-14 0 15,7-8-17-15,9 0-62 16,20-53-190-16,7-6-371 16,3 1-726-16</inkml:trace>
  <inkml:trace contextRef="#ctx0" brushRef="#br0" timeOffset="19">1327 427 1654 0,'0'0'228'15,"0"0"-140"-15,0 0-87 16,0 0 131-16,0 0 104 16,0 0-77-16,0 0-73 15,147 149-14-15,-101-89-5 16,5 14 30-16,0 10-8 15,-3 6-21-15,1 14 6 0,-2 28-24 16,-5 39-11-16,-7 38 13 16,-7 6 53-16,-19-32-33 15,-6-47-47-15,-3-51 1 16,0-6 10-16,0 10-30 16,-9 4-6-16,-17 8 13 15,-5-10-11-15,-8-11 5 16,-10-9-7-16,1-13-1 15,-5-7-50-15,7-17-118 16,-7-9-177-16,15-13-418 16,8-12-1268-16</inkml:trace>
  <inkml:trace contextRef="#ctx0" brushRef="#br0" timeOffset="26">138 319 1393 0,'0'0'311'0,"0"0"-188"0,0 0-61 16,-63 217 67-16,48-52 63 15,-1 47-13-15,5 20-69 16,5 2-9-16,3-9-1 16,3-26-27-16,0 2-16 15,0-13-56-15,0-34 1 16,20-34 6-16,5-34-7 16,1-18-2-16,14 8-8 15,8-3-49-15,15-2-51 16,41-14-136-16,-19-26-135 15,-3-13-348-15</inkml:trace>
  <inkml:trace contextRef="#ctx0" brushRef="#br0" timeOffset="689">1959 9 1605 0,'0'0'263'0,"0"0"-178"15,0 0-63-15,0 0 58 16,0 0 16-16,0 0-35 15,0 0-44-15,62-6-6 16,-13 6 26-16,4 0-30 16,-2 0-4-16,2 9 12 15,-4-1-14-15,-9-2 4 16,-15 1-5-16,-8-2 1 16,-14-1 8-16,-3-3-9 15,0-1 22-15,-26 0 3 0,-16 0-24 16,-11 0-1-16,-7 0 0 15,3 0 11-15,4 0 24 16,4 0-5-16,9 0 18 16,12 0 20-16,3 0-3 15,16 0 0-15,3 0-22 16,6 0-19-16,-4 0 13 16,4 0-37-16,0 19 6 15,-3 4 54-15,3 7-11 16,0 3 8-16,0-3-10 15,0-5-10-15,0 2 1 16,0-3-37-16,0-1 7 16,0-5 14-16,3-1-22 15,10-2 13-15,4 0-11 0,3-3 19 16,5 2 36-16,4-1-56 16,11 4-1-16,2 1 12 15,5 5-11-15,2 9 4 16,0 4-5-16,-10 5 0 15,-10 0 15-15,-12 0-15 16,-17 1 0-16,0 0 17 16,-40-8 25-16,-18 3-2 15,-17-9-40-15,-4-7 0 16,-3-5 0-16,7-14-6 16,-7-2-130-16,20-18-393 0,16-5-1454 15</inkml:trace>
</inkml:ink>
</file>

<file path=ppt/ink/ink9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10:27:55.205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45 1949 0,'0'0'373'16,"0"0"-199"-16,0 0 55 15,0 0 24-15,0 0-89 16,0 0-87-16,0 0-28 15,0 4-29-15,0-4-19 16,0 0-1-16,0 0-13 0,17-10-122 16,-1-11-338-1,-1 3-377-15</inkml:trace>
</inkml:ink>
</file>

<file path=ppt/ink/ink9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10:27:55.848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36 2378 0,'0'0'493'15,"0"0"-415"-15,0 0 100 16,0 0 9-16,0 0-45 16,0 0-62-16,0 0-62 15,43-10 12-15,5 1-11 0,9 9-11 16,5 0 14-16,3 0-22 15,1 0 0-15,-4 0 3 16,0 0-3-16,-6 0-21 16,-7 0-33-16,-4 0-62 15,-8 0-162-15,-11-11-483 16,-13 5-686-16</inkml:trace>
  <inkml:trace contextRef="#ctx0" brushRef="#br0" timeOffset="250">111 378 2453 0,'0'0'554'0,"0"0"-470"0,0 0-41 16,0 0 41-16,0 0 88 15,0 0-29-15,0 0-83 16,178 23-26-16,-99-23-21 16,6-3-13-16,6-11-13 15,43-9-130-15,-22 8-323 16,-18-4-659-16</inkml:trace>
</inkml:ink>
</file>

<file path=ppt/ink/ink9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0T10:27:54.484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3 39 1837 0,'0'0'506'0,"0"0"-423"15,0 0-47-15,0 0 165 16,0 0 0-16,0 0-116 15,-3 15-28-15,3-15-5 0,0 0-1 16,0 0 8-16,0 0-38 16,0 0-8-16,3 0-13 15,8 0-82-15,12-9-169 16,-8-9-399-16,5 10-623 0</inkml:trace>
  <inkml:trace contextRef="#ctx0" brushRef="#br0" timeOffset="342">609 67 1719 0,'0'0'531'0,"0"0"-406"16,0 0 17-16,0 0 118 16,0 0-21-16,0 0-117 15,0 0-41-15,-10 11-46 16,10-11 5-16,10 0-25 15,-1-7-4-15,2-2-11 0,3 1-6 16,-5-1-93 0,10-9-156-16,1 4-325 0,-3 1-268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AutoShape 1">
            <a:extLst>
              <a:ext uri="{FF2B5EF4-FFF2-40B4-BE49-F238E27FC236}">
                <a16:creationId xmlns:a16="http://schemas.microsoft.com/office/drawing/2014/main" id="{AF93C768-329C-4035-A24C-407BA1DB0F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360" cap="flat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2050" name="Rectangle 2">
            <a:extLst>
              <a:ext uri="{FF2B5EF4-FFF2-40B4-BE49-F238E27FC236}">
                <a16:creationId xmlns:a16="http://schemas.microsoft.com/office/drawing/2014/main" id="{55BA1004-DAC3-4A28-8267-CB008D4AF5CC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0" y="695325"/>
            <a:ext cx="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sp>
      <p:sp>
        <p:nvSpPr>
          <p:cNvPr id="2051" name="Rectangle 3">
            <a:extLst>
              <a:ext uri="{FF2B5EF4-FFF2-40B4-BE49-F238E27FC236}">
                <a16:creationId xmlns:a16="http://schemas.microsoft.com/office/drawing/2014/main" id="{3CF7966A-9CA2-4E5C-A73C-381D0622EE56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 bwMode="auto">
          <a:xfrm>
            <a:off x="685800" y="4343400"/>
            <a:ext cx="5483225" cy="4111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1pPr>
    <a:lvl2pPr marL="742950" indent="-28575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2pPr>
    <a:lvl3pPr marL="11430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3pPr>
    <a:lvl4pPr marL="16002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4pPr>
    <a:lvl5pPr marL="20574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Rectangle 1">
            <a:extLst>
              <a:ext uri="{FF2B5EF4-FFF2-40B4-BE49-F238E27FC236}">
                <a16:creationId xmlns:a16="http://schemas.microsoft.com/office/drawing/2014/main" id="{16B5586A-4F78-4C4C-AE3A-E31AFAFFC551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5325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72706" name="Rectangle 2">
            <a:extLst>
              <a:ext uri="{FF2B5EF4-FFF2-40B4-BE49-F238E27FC236}">
                <a16:creationId xmlns:a16="http://schemas.microsoft.com/office/drawing/2014/main" id="{56BADEB1-CE9E-4817-8662-C6E3F01504AC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7" name="Rectangle 1">
            <a:extLst>
              <a:ext uri="{FF2B5EF4-FFF2-40B4-BE49-F238E27FC236}">
                <a16:creationId xmlns:a16="http://schemas.microsoft.com/office/drawing/2014/main" id="{1C18DB44-0D6A-4349-A47F-8C77BF2360A2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588" y="0"/>
            <a:ext cx="1587" cy="15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0898" name="Rectangle 2">
            <a:extLst>
              <a:ext uri="{FF2B5EF4-FFF2-40B4-BE49-F238E27FC236}">
                <a16:creationId xmlns:a16="http://schemas.microsoft.com/office/drawing/2014/main" id="{2FA1ECD2-8544-4542-AE6A-CBE389F9E0FB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5" name="Rectangle 1">
            <a:extLst>
              <a:ext uri="{FF2B5EF4-FFF2-40B4-BE49-F238E27FC236}">
                <a16:creationId xmlns:a16="http://schemas.microsoft.com/office/drawing/2014/main" id="{782D9BC0-4C9D-4A4A-8EB9-5858B72B65DE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588" y="0"/>
            <a:ext cx="1587" cy="15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2946" name="Rectangle 2">
            <a:extLst>
              <a:ext uri="{FF2B5EF4-FFF2-40B4-BE49-F238E27FC236}">
                <a16:creationId xmlns:a16="http://schemas.microsoft.com/office/drawing/2014/main" id="{F9C4BE37-186E-4B31-833E-B349D9030B7E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69" name="Rectangle 1">
            <a:extLst>
              <a:ext uri="{FF2B5EF4-FFF2-40B4-BE49-F238E27FC236}">
                <a16:creationId xmlns:a16="http://schemas.microsoft.com/office/drawing/2014/main" id="{40237BE8-483B-410D-A493-450B312AE0CE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588" y="0"/>
            <a:ext cx="1587" cy="15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3970" name="Rectangle 2">
            <a:extLst>
              <a:ext uri="{FF2B5EF4-FFF2-40B4-BE49-F238E27FC236}">
                <a16:creationId xmlns:a16="http://schemas.microsoft.com/office/drawing/2014/main" id="{AE386132-3543-4CC2-ABDF-653860973C3B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3" name="Rectangle 1">
            <a:extLst>
              <a:ext uri="{FF2B5EF4-FFF2-40B4-BE49-F238E27FC236}">
                <a16:creationId xmlns:a16="http://schemas.microsoft.com/office/drawing/2014/main" id="{C50AD8A8-2C26-41C9-8E2F-029292AB30F3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588" y="0"/>
            <a:ext cx="1587" cy="15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4994" name="Rectangle 2">
            <a:extLst>
              <a:ext uri="{FF2B5EF4-FFF2-40B4-BE49-F238E27FC236}">
                <a16:creationId xmlns:a16="http://schemas.microsoft.com/office/drawing/2014/main" id="{A69B1F00-9304-42F9-AE73-3B589246DA9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7" name="Rectangle 1">
            <a:extLst>
              <a:ext uri="{FF2B5EF4-FFF2-40B4-BE49-F238E27FC236}">
                <a16:creationId xmlns:a16="http://schemas.microsoft.com/office/drawing/2014/main" id="{CE41869B-4FA4-4519-A850-C34AAF356379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588" y="0"/>
            <a:ext cx="1587" cy="15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6018" name="Rectangle 2">
            <a:extLst>
              <a:ext uri="{FF2B5EF4-FFF2-40B4-BE49-F238E27FC236}">
                <a16:creationId xmlns:a16="http://schemas.microsoft.com/office/drawing/2014/main" id="{442B987F-FC0D-4682-9365-7285520E0EBC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1" name="Rectangle 1">
            <a:extLst>
              <a:ext uri="{FF2B5EF4-FFF2-40B4-BE49-F238E27FC236}">
                <a16:creationId xmlns:a16="http://schemas.microsoft.com/office/drawing/2014/main" id="{82BAB42A-8597-4FCF-964E-2789653F0F87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5325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7042" name="Rectangle 2">
            <a:extLst>
              <a:ext uri="{FF2B5EF4-FFF2-40B4-BE49-F238E27FC236}">
                <a16:creationId xmlns:a16="http://schemas.microsoft.com/office/drawing/2014/main" id="{14326F63-901A-4056-9BA5-56E69A776ABB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5" name="Rectangle 1">
            <a:extLst>
              <a:ext uri="{FF2B5EF4-FFF2-40B4-BE49-F238E27FC236}">
                <a16:creationId xmlns:a16="http://schemas.microsoft.com/office/drawing/2014/main" id="{B7BBD920-E899-49E7-A73C-A96D69061155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5325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8066" name="Rectangle 2">
            <a:extLst>
              <a:ext uri="{FF2B5EF4-FFF2-40B4-BE49-F238E27FC236}">
                <a16:creationId xmlns:a16="http://schemas.microsoft.com/office/drawing/2014/main" id="{92E23FB6-9B7E-4045-821B-F2A82DB5183C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89" name="Rectangle 1">
            <a:extLst>
              <a:ext uri="{FF2B5EF4-FFF2-40B4-BE49-F238E27FC236}">
                <a16:creationId xmlns:a16="http://schemas.microsoft.com/office/drawing/2014/main" id="{7C8983E3-EB32-44A2-BA37-BBDD54CC49B9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5325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9090" name="Rectangle 2">
            <a:extLst>
              <a:ext uri="{FF2B5EF4-FFF2-40B4-BE49-F238E27FC236}">
                <a16:creationId xmlns:a16="http://schemas.microsoft.com/office/drawing/2014/main" id="{451F884F-2BCC-4F29-B416-1F9052C0D647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3" name="Rectangle 1">
            <a:extLst>
              <a:ext uri="{FF2B5EF4-FFF2-40B4-BE49-F238E27FC236}">
                <a16:creationId xmlns:a16="http://schemas.microsoft.com/office/drawing/2014/main" id="{410D1317-8695-4683-96C9-D89126429CAA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588" y="0"/>
            <a:ext cx="1587" cy="15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0114" name="Rectangle 2">
            <a:extLst>
              <a:ext uri="{FF2B5EF4-FFF2-40B4-BE49-F238E27FC236}">
                <a16:creationId xmlns:a16="http://schemas.microsoft.com/office/drawing/2014/main" id="{96BAB1D6-F925-4361-87BF-CBE0F4DACEAB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7" name="Rectangle 1">
            <a:extLst>
              <a:ext uri="{FF2B5EF4-FFF2-40B4-BE49-F238E27FC236}">
                <a16:creationId xmlns:a16="http://schemas.microsoft.com/office/drawing/2014/main" id="{6B4D80D5-EB7D-4D10-A3E8-E8FFF2D9DB1C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588" y="0"/>
            <a:ext cx="1587" cy="15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1138" name="Rectangle 2">
            <a:extLst>
              <a:ext uri="{FF2B5EF4-FFF2-40B4-BE49-F238E27FC236}">
                <a16:creationId xmlns:a16="http://schemas.microsoft.com/office/drawing/2014/main" id="{8CFBFB4A-2E5C-4ABA-A8D5-E0EF9509BD7C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Rectangle 1">
            <a:extLst>
              <a:ext uri="{FF2B5EF4-FFF2-40B4-BE49-F238E27FC236}">
                <a16:creationId xmlns:a16="http://schemas.microsoft.com/office/drawing/2014/main" id="{450E1026-5113-4C6E-8696-C449A2F3A4E9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5325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73730" name="Rectangle 2">
            <a:extLst>
              <a:ext uri="{FF2B5EF4-FFF2-40B4-BE49-F238E27FC236}">
                <a16:creationId xmlns:a16="http://schemas.microsoft.com/office/drawing/2014/main" id="{E69DB05A-32ED-4E7F-8E8D-C6BB59E17948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1" name="Rectangle 1">
            <a:extLst>
              <a:ext uri="{FF2B5EF4-FFF2-40B4-BE49-F238E27FC236}">
                <a16:creationId xmlns:a16="http://schemas.microsoft.com/office/drawing/2014/main" id="{4F39684E-7EB8-4EF6-AA98-74C554F74D78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588" y="0"/>
            <a:ext cx="1587" cy="15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2162" name="Rectangle 2">
            <a:extLst>
              <a:ext uri="{FF2B5EF4-FFF2-40B4-BE49-F238E27FC236}">
                <a16:creationId xmlns:a16="http://schemas.microsoft.com/office/drawing/2014/main" id="{8E82A935-0866-42B5-97B2-753C7FF7F46C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2766704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5" name="Rectangle 1">
            <a:extLst>
              <a:ext uri="{FF2B5EF4-FFF2-40B4-BE49-F238E27FC236}">
                <a16:creationId xmlns:a16="http://schemas.microsoft.com/office/drawing/2014/main" id="{17E41C63-E6F5-44D9-B967-80E93E5312DD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588" y="0"/>
            <a:ext cx="1587" cy="15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3186" name="Rectangle 2">
            <a:extLst>
              <a:ext uri="{FF2B5EF4-FFF2-40B4-BE49-F238E27FC236}">
                <a16:creationId xmlns:a16="http://schemas.microsoft.com/office/drawing/2014/main" id="{E4AA1601-6A6F-4B8C-878E-CD1CB36124DE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Rectangle 1">
            <a:extLst>
              <a:ext uri="{FF2B5EF4-FFF2-40B4-BE49-F238E27FC236}">
                <a16:creationId xmlns:a16="http://schemas.microsoft.com/office/drawing/2014/main" id="{E949CD36-A38E-4415-9150-B999894A1C2B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5325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74754" name="Rectangle 2">
            <a:extLst>
              <a:ext uri="{FF2B5EF4-FFF2-40B4-BE49-F238E27FC236}">
                <a16:creationId xmlns:a16="http://schemas.microsoft.com/office/drawing/2014/main" id="{0DCDC7E1-BA1B-4F2F-B00D-4085D045650A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Rectangle 1">
            <a:extLst>
              <a:ext uri="{FF2B5EF4-FFF2-40B4-BE49-F238E27FC236}">
                <a16:creationId xmlns:a16="http://schemas.microsoft.com/office/drawing/2014/main" id="{EC56B794-E194-423D-8130-FAB555E776EA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5325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75778" name="Rectangle 2">
            <a:extLst>
              <a:ext uri="{FF2B5EF4-FFF2-40B4-BE49-F238E27FC236}">
                <a16:creationId xmlns:a16="http://schemas.microsoft.com/office/drawing/2014/main" id="{51BFB0DF-2638-4CB0-B18C-D6951B4378A0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Rectangle 1">
            <a:extLst>
              <a:ext uri="{FF2B5EF4-FFF2-40B4-BE49-F238E27FC236}">
                <a16:creationId xmlns:a16="http://schemas.microsoft.com/office/drawing/2014/main" id="{E5079EF4-7362-42FE-B26D-D47021BA04B0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5325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76802" name="Rectangle 2">
            <a:extLst>
              <a:ext uri="{FF2B5EF4-FFF2-40B4-BE49-F238E27FC236}">
                <a16:creationId xmlns:a16="http://schemas.microsoft.com/office/drawing/2014/main" id="{B65F54D6-CE0E-4918-96DD-F5BFE91C2555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Rectangle 1">
            <a:extLst>
              <a:ext uri="{FF2B5EF4-FFF2-40B4-BE49-F238E27FC236}">
                <a16:creationId xmlns:a16="http://schemas.microsoft.com/office/drawing/2014/main" id="{E0812AD9-1172-4E3B-BD25-63CF6D662C7C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5325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77826" name="Rectangle 2">
            <a:extLst>
              <a:ext uri="{FF2B5EF4-FFF2-40B4-BE49-F238E27FC236}">
                <a16:creationId xmlns:a16="http://schemas.microsoft.com/office/drawing/2014/main" id="{E92BEE54-03A2-47AE-BC08-9D7E09BD8355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9" name="Rectangle 1">
            <a:extLst>
              <a:ext uri="{FF2B5EF4-FFF2-40B4-BE49-F238E27FC236}">
                <a16:creationId xmlns:a16="http://schemas.microsoft.com/office/drawing/2014/main" id="{C3AC4207-A194-4343-869C-BF583D27FE33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5325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78850" name="Rectangle 2">
            <a:extLst>
              <a:ext uri="{FF2B5EF4-FFF2-40B4-BE49-F238E27FC236}">
                <a16:creationId xmlns:a16="http://schemas.microsoft.com/office/drawing/2014/main" id="{B71A67D5-A7E7-40CF-B592-137592F605FA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3" name="Rectangle 1">
            <a:extLst>
              <a:ext uri="{FF2B5EF4-FFF2-40B4-BE49-F238E27FC236}">
                <a16:creationId xmlns:a16="http://schemas.microsoft.com/office/drawing/2014/main" id="{D97941E5-9E17-4652-9866-C752FEB29711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5325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79874" name="Rectangle 2">
            <a:extLst>
              <a:ext uri="{FF2B5EF4-FFF2-40B4-BE49-F238E27FC236}">
                <a16:creationId xmlns:a16="http://schemas.microsoft.com/office/drawing/2014/main" id="{F82D12D1-FFF6-4B7B-A518-1E03F29E4EB5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Rectangle 1">
            <a:extLst>
              <a:ext uri="{FF2B5EF4-FFF2-40B4-BE49-F238E27FC236}">
                <a16:creationId xmlns:a16="http://schemas.microsoft.com/office/drawing/2014/main" id="{239D57C3-6E25-4D73-8E49-1043A830A048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95325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1922" name="Rectangle 2">
            <a:extLst>
              <a:ext uri="{FF2B5EF4-FFF2-40B4-BE49-F238E27FC236}">
                <a16:creationId xmlns:a16="http://schemas.microsoft.com/office/drawing/2014/main" id="{5C8FA245-CDBA-4B17-8F1E-A01BC24FF703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F2362-F6EE-4A3E-971E-62AFB9523E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1063F3-E460-433B-8F15-02097975EA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6134F5-4FDD-4D79-9226-F7CABE9A006F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F5EB7D-71C5-4116-8892-0332A46A28A5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1189B5-AD9E-4DCA-BA14-00AE312BDD2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E6ED54A5-FAE2-42D1-852F-3125C4570F8D}" type="slidenum">
              <a:rPr lang="en-GB" altLang="en-US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3270082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702A05-8FBD-4297-B6B6-FFA8756C5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5680259-98B0-4A6C-A0B2-1EF3FB2A4E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376E94-ECDE-49AB-A9DF-1169F813F36E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57A516-68F2-460C-A587-9313E04BA5D7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16E3E3-F523-4433-85B6-435DFBC4372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07190B99-CB33-4F81-993D-AC42553AE8D7}" type="slidenum">
              <a:rPr lang="en-GB" altLang="en-US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1912356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6385DF4-05C0-4716-B4E3-8F1A2E2849A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13513" y="609600"/>
            <a:ext cx="1941512" cy="54832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A5E0E0-7FFC-4A0D-8A99-1CE106FA59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5313" cy="54832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28AC30-00A5-4015-B57F-2204927419FA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BF6851-90CB-4CAA-AB14-A48DE7702FD8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A58B9C-1621-465E-ABA9-936A7AEEC73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01549FA4-8B47-4661-8A68-8EC16EF98680}" type="slidenum">
              <a:rPr lang="en-GB" altLang="en-US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7503118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1DA13-9CBA-4701-A9F0-E9C7914D6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76BAC5-FF23-46F1-8654-7D186F7398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2266FD-66E5-4C4C-933A-BF10E7D09AB4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F502AC-0721-42B6-88FD-34B969A95191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5F43FC-B5C6-4EA1-92E6-EFA089B32DA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8C74107D-EEC9-4D2E-BE6E-64BF6FF380F8}" type="slidenum">
              <a:rPr lang="en-GB" altLang="en-US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613251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DF7FC-23B5-4A69-B253-31C48E46CB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CE7585-7B29-4291-A1A6-33909A2EDB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03CED0-0BF2-401B-91B2-3D9C88FEBAD9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5C86F2-18FD-4546-ABF3-E610FCFD88F6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9F1709-834D-4CB1-83C4-E8435997922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E2E44546-68C5-48AA-9D8F-34B747796555}" type="slidenum">
              <a:rPr lang="en-GB" altLang="en-US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7427358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5502C-1A7A-463B-9AAA-D0A2488FF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331251-2ABF-425A-949D-0AB190013AC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08413" cy="4111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8E2CFB-516C-494D-8AC2-AB9F6B3017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6613" y="1981200"/>
            <a:ext cx="3808412" cy="4111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2E05E5-02B2-41C1-8EB6-9E1B112C7A6E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C463A5-8902-4387-B36B-79995C4DAAB9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FA73CF-27F5-46BA-AA91-9EEE0DFD492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868ED604-612C-468F-9DF0-7DE98407FB09}" type="slidenum">
              <a:rPr lang="en-GB" altLang="en-US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41648868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8CB5FE-E88D-44EB-8D6B-653522E5C6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3A8409-AD09-438B-BE1C-2C86962361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FDF8AB-ED77-43E9-BFE3-6271E4BD76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7A01B37-38B6-4282-ACF8-8E6D7BA607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A1A9BE8-4542-4FDC-AE22-4179702A4F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2801394-F48A-460C-9433-33974AA475FC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9A8CB10-21DB-468D-83D7-CA9C07B6D24A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E9FC682-1A64-45F7-A8EF-382FB1C4D55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A94EC8D2-45BA-44CC-A961-5C3F7C343B97}" type="slidenum">
              <a:rPr lang="en-GB" altLang="en-US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7543885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0BDD9-D58D-4E57-B886-E038D35AA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9D30D16-6B00-4BF3-A1E8-75D4F5BC8BF7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D4E83E-759C-42CA-AB74-76C608E7397B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914413-0520-4EE5-997E-BFE8597A864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419ACD34-4C06-4F61-8B04-87217F320849}" type="slidenum">
              <a:rPr lang="en-GB" altLang="en-US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0795692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0657B3A-66E7-469E-AC19-A1319D00EC4E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AFD5486-75B3-4866-BF4C-8BC8B1480B7A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C5B306-88FA-4BA1-A5E7-622E17FD94D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965E0693-AD06-474F-8B2E-807A03C240EB}" type="slidenum">
              <a:rPr lang="en-GB" altLang="en-US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9792185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C48C14-9D97-4FA0-BD7B-B8F10D519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6AFBE1-117C-447D-AAB0-C5A26EF5ED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5D36EA-7EBF-46D0-AA4B-ECB61F0F60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A8C71B-4D97-458E-9A1E-804042B6EDE0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0786F7-FD49-4823-A605-7AC7BBAB1D5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34DC24-4CB1-4A29-B618-3A5475513C3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5119012F-EE6A-4EF9-B039-7A5E2F6EDF58}" type="slidenum">
              <a:rPr lang="en-GB" altLang="en-US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4215822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8FF073-19CD-4FB5-B272-01CEDC7941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31AC001-C9C9-4383-B074-4717B00F3FD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5D1E5C-29A8-4111-B42A-A05B119845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B4F595-EC99-4636-B0A6-811188ED294B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DC5870-2B62-449A-A897-7311A9E075DA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2A6869-B019-442B-994A-B7D7E5FF731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1291FD41-91CF-4D75-A815-AC58EFA47C20}" type="slidenum">
              <a:rPr lang="en-GB" altLang="en-US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9363848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Rectangle 1">
            <a:extLst>
              <a:ext uri="{FF2B5EF4-FFF2-40B4-BE49-F238E27FC236}">
                <a16:creationId xmlns:a16="http://schemas.microsoft.com/office/drawing/2014/main" id="{6C7D4C73-9DFF-48EF-86D3-577504C1791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69225" cy="1139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title text format</a:t>
            </a:r>
          </a:p>
        </p:txBody>
      </p:sp>
      <p:sp>
        <p:nvSpPr>
          <p:cNvPr id="1026" name="Rectangle 2">
            <a:extLst>
              <a:ext uri="{FF2B5EF4-FFF2-40B4-BE49-F238E27FC236}">
                <a16:creationId xmlns:a16="http://schemas.microsoft.com/office/drawing/2014/main" id="{75091066-BB3E-42E2-A174-B8A383A740B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69225" cy="4111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outline text format</a:t>
            </a:r>
          </a:p>
          <a:p>
            <a:pPr lvl="1"/>
            <a:r>
              <a:rPr lang="en-GB" altLang="en-US"/>
              <a:t>Second Outline Level</a:t>
            </a:r>
          </a:p>
          <a:p>
            <a:pPr lvl="2"/>
            <a:r>
              <a:rPr lang="en-GB" altLang="en-US"/>
              <a:t>Third Outline Level</a:t>
            </a:r>
          </a:p>
          <a:p>
            <a:pPr lvl="3"/>
            <a:r>
              <a:rPr lang="en-GB" altLang="en-US"/>
              <a:t>Fourth Outline Level</a:t>
            </a:r>
          </a:p>
          <a:p>
            <a:pPr lvl="4"/>
            <a:r>
              <a:rPr lang="en-GB" altLang="en-US"/>
              <a:t>Fifth Outline Level</a:t>
            </a:r>
          </a:p>
          <a:p>
            <a:pPr lvl="4"/>
            <a:r>
              <a:rPr lang="en-GB" altLang="en-US"/>
              <a:t>Sixth Outline Level</a:t>
            </a:r>
          </a:p>
          <a:p>
            <a:pPr lvl="4"/>
            <a:r>
              <a:rPr lang="en-GB" altLang="en-US"/>
              <a:t>Seventh Outline Level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CDFDFE15-2334-433C-A2D4-607706E8AA1E}"/>
              </a:ext>
            </a:extLst>
          </p:cNvPr>
          <p:cNvSpPr>
            <a:spLocks noGrp="1" noChangeArrowheads="1"/>
          </p:cNvSpPr>
          <p:nvPr>
            <p:ph type="dt"/>
          </p:nvPr>
        </p:nvSpPr>
        <p:spPr bwMode="auto">
          <a:xfrm>
            <a:off x="685800" y="6248400"/>
            <a:ext cx="1901825" cy="454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  <a:defRPr sz="1400">
                <a:solidFill>
                  <a:srgbClr val="000000"/>
                </a:solidFill>
                <a:cs typeface="Segoe UI" panose="020B0502040204020203" pitchFamily="34" charset="0"/>
              </a:defRPr>
            </a:lvl1pPr>
          </a:lstStyle>
          <a:p>
            <a:endParaRPr lang="en-GB" altLang="en-US"/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9207B2CC-E039-489A-8E5E-63066097F08E}"/>
              </a:ext>
            </a:extLst>
          </p:cNvPr>
          <p:cNvSpPr>
            <a:spLocks noGrp="1" noChangeArrowheads="1"/>
          </p:cNvSpPr>
          <p:nvPr>
            <p:ph type="ftr"/>
          </p:nvPr>
        </p:nvSpPr>
        <p:spPr bwMode="auto">
          <a:xfrm>
            <a:off x="3124200" y="6248400"/>
            <a:ext cx="2892425" cy="454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ctr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  <a:defRPr sz="1400">
                <a:solidFill>
                  <a:srgbClr val="000000"/>
                </a:solidFill>
                <a:cs typeface="Segoe UI" panose="020B0502040204020203" pitchFamily="34" charset="0"/>
              </a:defRPr>
            </a:lvl1pPr>
          </a:lstStyle>
          <a:p>
            <a:endParaRPr lang="en-GB" altLang="en-US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68D8C789-6F9C-4A36-8B86-08A2E3155603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 bwMode="auto">
          <a:xfrm>
            <a:off x="6553200" y="6248400"/>
            <a:ext cx="1901825" cy="454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r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  <a:defRPr sz="1400">
                <a:solidFill>
                  <a:srgbClr val="000000"/>
                </a:solidFill>
                <a:cs typeface="Segoe UI" panose="020B0502040204020203" pitchFamily="34" charset="0"/>
              </a:defRPr>
            </a:lvl1pPr>
          </a:lstStyle>
          <a:p>
            <a:fld id="{FDB078A8-D256-4C0D-B065-12247E08807B}" type="slidenum">
              <a:rPr lang="en-GB" altLang="en-US"/>
              <a:pPr/>
              <a:t>‹#›</a:t>
            </a:fld>
            <a:endParaRPr lang="en-GB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49263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 kern="1200">
          <a:solidFill>
            <a:srgbClr val="000000"/>
          </a:solidFill>
          <a:latin typeface="+mj-lt"/>
          <a:ea typeface="+mj-ea"/>
          <a:cs typeface="+mj-cs"/>
        </a:defRPr>
      </a:lvl1pPr>
      <a:lvl2pPr marL="742950" indent="-285750" algn="ctr" defTabSz="449263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Times New Roman" panose="02020603050405020304" pitchFamily="18" charset="0"/>
          <a:ea typeface="Microsoft YaHei" panose="020B0503020204020204" pitchFamily="34" charset="-122"/>
        </a:defRPr>
      </a:lvl2pPr>
      <a:lvl3pPr marL="1143000" indent="-228600" algn="ctr" defTabSz="449263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Times New Roman" panose="02020603050405020304" pitchFamily="18" charset="0"/>
          <a:ea typeface="Microsoft YaHei" panose="020B0503020204020204" pitchFamily="34" charset="-122"/>
        </a:defRPr>
      </a:lvl3pPr>
      <a:lvl4pPr marL="1600200" indent="-228600" algn="ctr" defTabSz="449263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Times New Roman" panose="02020603050405020304" pitchFamily="18" charset="0"/>
          <a:ea typeface="Microsoft YaHei" panose="020B0503020204020204" pitchFamily="34" charset="-122"/>
        </a:defRPr>
      </a:lvl4pPr>
      <a:lvl5pPr marL="2057400" indent="-228600" algn="ctr" defTabSz="449263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Times New Roman" panose="02020603050405020304" pitchFamily="18" charset="0"/>
          <a:ea typeface="Microsoft YaHei" panose="020B0503020204020204" pitchFamily="34" charset="-122"/>
        </a:defRPr>
      </a:lvl5pPr>
      <a:lvl6pPr marL="2514600" indent="-228600" algn="ctr" defTabSz="449263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Times New Roman" panose="02020603050405020304" pitchFamily="18" charset="0"/>
          <a:ea typeface="Microsoft YaHei" panose="020B0503020204020204" pitchFamily="34" charset="-122"/>
        </a:defRPr>
      </a:lvl6pPr>
      <a:lvl7pPr marL="2971800" indent="-228600" algn="ctr" defTabSz="449263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Times New Roman" panose="02020603050405020304" pitchFamily="18" charset="0"/>
          <a:ea typeface="Microsoft YaHei" panose="020B0503020204020204" pitchFamily="34" charset="-122"/>
        </a:defRPr>
      </a:lvl7pPr>
      <a:lvl8pPr marL="3429000" indent="-228600" algn="ctr" defTabSz="449263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Times New Roman" panose="02020603050405020304" pitchFamily="18" charset="0"/>
          <a:ea typeface="Microsoft YaHei" panose="020B0503020204020204" pitchFamily="34" charset="-122"/>
        </a:defRPr>
      </a:lvl8pPr>
      <a:lvl9pPr marL="3886200" indent="-228600" algn="ctr" defTabSz="449263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Times New Roman" panose="02020603050405020304" pitchFamily="18" charset="0"/>
          <a:ea typeface="Microsoft YaHei" panose="020B0503020204020204" pitchFamily="34" charset="-122"/>
        </a:defRPr>
      </a:lvl9pPr>
    </p:titleStyle>
    <p:bodyStyle>
      <a:lvl1pPr marL="342900" indent="-342900" algn="l" defTabSz="449263" rtl="0" fontAlgn="base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 kern="1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49263" rtl="0" fontAlgn="base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 kern="12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49263" rtl="0" fontAlgn="base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 kern="12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49263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49263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customXml" Target="../ink/ink147.xml"/><Relationship Id="rId13" Type="http://schemas.openxmlformats.org/officeDocument/2006/relationships/image" Target="../media/image153.emf"/><Relationship Id="rId18" Type="http://schemas.openxmlformats.org/officeDocument/2006/relationships/customXml" Target="../ink/ink152.xml"/><Relationship Id="rId26" Type="http://schemas.openxmlformats.org/officeDocument/2006/relationships/customXml" Target="../ink/ink156.xml"/><Relationship Id="rId39" Type="http://schemas.openxmlformats.org/officeDocument/2006/relationships/image" Target="../media/image166.emf"/><Relationship Id="rId3" Type="http://schemas.openxmlformats.org/officeDocument/2006/relationships/image" Target="../media/image148.emf"/><Relationship Id="rId21" Type="http://schemas.openxmlformats.org/officeDocument/2006/relationships/image" Target="../media/image157.emf"/><Relationship Id="rId34" Type="http://schemas.openxmlformats.org/officeDocument/2006/relationships/customXml" Target="../ink/ink160.xml"/><Relationship Id="rId42" Type="http://schemas.openxmlformats.org/officeDocument/2006/relationships/customXml" Target="../ink/ink164.xml"/><Relationship Id="rId7" Type="http://schemas.openxmlformats.org/officeDocument/2006/relationships/image" Target="../media/image150.emf"/><Relationship Id="rId12" Type="http://schemas.openxmlformats.org/officeDocument/2006/relationships/customXml" Target="../ink/ink149.xml"/><Relationship Id="rId17" Type="http://schemas.openxmlformats.org/officeDocument/2006/relationships/image" Target="../media/image155.emf"/><Relationship Id="rId25" Type="http://schemas.openxmlformats.org/officeDocument/2006/relationships/image" Target="../media/image159.emf"/><Relationship Id="rId33" Type="http://schemas.openxmlformats.org/officeDocument/2006/relationships/image" Target="../media/image163.emf"/><Relationship Id="rId38" Type="http://schemas.openxmlformats.org/officeDocument/2006/relationships/customXml" Target="../ink/ink162.xml"/><Relationship Id="rId2" Type="http://schemas.openxmlformats.org/officeDocument/2006/relationships/customXml" Target="../ink/ink144.xml"/><Relationship Id="rId16" Type="http://schemas.openxmlformats.org/officeDocument/2006/relationships/customXml" Target="../ink/ink151.xml"/><Relationship Id="rId20" Type="http://schemas.openxmlformats.org/officeDocument/2006/relationships/customXml" Target="../ink/ink153.xml"/><Relationship Id="rId29" Type="http://schemas.openxmlformats.org/officeDocument/2006/relationships/image" Target="../media/image161.emf"/><Relationship Id="rId41" Type="http://schemas.openxmlformats.org/officeDocument/2006/relationships/image" Target="../media/image167.emf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46.xml"/><Relationship Id="rId11" Type="http://schemas.openxmlformats.org/officeDocument/2006/relationships/image" Target="../media/image152.emf"/><Relationship Id="rId24" Type="http://schemas.openxmlformats.org/officeDocument/2006/relationships/customXml" Target="../ink/ink155.xml"/><Relationship Id="rId32" Type="http://schemas.openxmlformats.org/officeDocument/2006/relationships/customXml" Target="../ink/ink159.xml"/><Relationship Id="rId37" Type="http://schemas.openxmlformats.org/officeDocument/2006/relationships/image" Target="../media/image165.emf"/><Relationship Id="rId40" Type="http://schemas.openxmlformats.org/officeDocument/2006/relationships/customXml" Target="../ink/ink163.xml"/><Relationship Id="rId5" Type="http://schemas.openxmlformats.org/officeDocument/2006/relationships/image" Target="../media/image149.emf"/><Relationship Id="rId15" Type="http://schemas.openxmlformats.org/officeDocument/2006/relationships/image" Target="../media/image154.emf"/><Relationship Id="rId23" Type="http://schemas.openxmlformats.org/officeDocument/2006/relationships/image" Target="../media/image158.emf"/><Relationship Id="rId28" Type="http://schemas.openxmlformats.org/officeDocument/2006/relationships/customXml" Target="../ink/ink157.xml"/><Relationship Id="rId36" Type="http://schemas.openxmlformats.org/officeDocument/2006/relationships/customXml" Target="../ink/ink161.xml"/><Relationship Id="rId10" Type="http://schemas.openxmlformats.org/officeDocument/2006/relationships/customXml" Target="../ink/ink148.xml"/><Relationship Id="rId19" Type="http://schemas.openxmlformats.org/officeDocument/2006/relationships/image" Target="../media/image156.emf"/><Relationship Id="rId31" Type="http://schemas.openxmlformats.org/officeDocument/2006/relationships/image" Target="../media/image162.emf"/><Relationship Id="rId4" Type="http://schemas.openxmlformats.org/officeDocument/2006/relationships/customXml" Target="../ink/ink145.xml"/><Relationship Id="rId9" Type="http://schemas.openxmlformats.org/officeDocument/2006/relationships/image" Target="../media/image151.emf"/><Relationship Id="rId14" Type="http://schemas.openxmlformats.org/officeDocument/2006/relationships/customXml" Target="../ink/ink150.xml"/><Relationship Id="rId22" Type="http://schemas.openxmlformats.org/officeDocument/2006/relationships/customXml" Target="../ink/ink154.xml"/><Relationship Id="rId27" Type="http://schemas.openxmlformats.org/officeDocument/2006/relationships/image" Target="../media/image160.emf"/><Relationship Id="rId30" Type="http://schemas.openxmlformats.org/officeDocument/2006/relationships/customXml" Target="../ink/ink158.xml"/><Relationship Id="rId35" Type="http://schemas.openxmlformats.org/officeDocument/2006/relationships/image" Target="../media/image164.emf"/><Relationship Id="rId43" Type="http://schemas.openxmlformats.org/officeDocument/2006/relationships/image" Target="../media/image168.e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customXml" Target="../ink/ink168.xml"/><Relationship Id="rId13" Type="http://schemas.openxmlformats.org/officeDocument/2006/relationships/image" Target="../media/image174.emf"/><Relationship Id="rId3" Type="http://schemas.openxmlformats.org/officeDocument/2006/relationships/image" Target="../media/image169.emf"/><Relationship Id="rId7" Type="http://schemas.openxmlformats.org/officeDocument/2006/relationships/image" Target="../media/image171.emf"/><Relationship Id="rId12" Type="http://schemas.openxmlformats.org/officeDocument/2006/relationships/customXml" Target="../ink/ink170.xml"/><Relationship Id="rId2" Type="http://schemas.openxmlformats.org/officeDocument/2006/relationships/customXml" Target="../ink/ink165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67.xml"/><Relationship Id="rId11" Type="http://schemas.openxmlformats.org/officeDocument/2006/relationships/image" Target="../media/image173.emf"/><Relationship Id="rId5" Type="http://schemas.openxmlformats.org/officeDocument/2006/relationships/image" Target="../media/image170.emf"/><Relationship Id="rId15" Type="http://schemas.openxmlformats.org/officeDocument/2006/relationships/image" Target="../media/image175.emf"/><Relationship Id="rId10" Type="http://schemas.openxmlformats.org/officeDocument/2006/relationships/customXml" Target="../ink/ink169.xml"/><Relationship Id="rId4" Type="http://schemas.openxmlformats.org/officeDocument/2006/relationships/customXml" Target="../ink/ink166.xml"/><Relationship Id="rId9" Type="http://schemas.openxmlformats.org/officeDocument/2006/relationships/image" Target="../media/image172.emf"/><Relationship Id="rId14" Type="http://schemas.openxmlformats.org/officeDocument/2006/relationships/customXml" Target="../ink/ink17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customXml" Target="../ink/ink174.xml"/><Relationship Id="rId13" Type="http://schemas.openxmlformats.org/officeDocument/2006/relationships/image" Target="../media/image182.emf"/><Relationship Id="rId18" Type="http://schemas.openxmlformats.org/officeDocument/2006/relationships/customXml" Target="../ink/ink179.xml"/><Relationship Id="rId3" Type="http://schemas.openxmlformats.org/officeDocument/2006/relationships/image" Target="../media/image6.wmf"/><Relationship Id="rId21" Type="http://schemas.openxmlformats.org/officeDocument/2006/relationships/image" Target="../media/image186.emf"/><Relationship Id="rId7" Type="http://schemas.openxmlformats.org/officeDocument/2006/relationships/image" Target="../media/image179.emf"/><Relationship Id="rId12" Type="http://schemas.openxmlformats.org/officeDocument/2006/relationships/customXml" Target="../ink/ink176.xml"/><Relationship Id="rId17" Type="http://schemas.openxmlformats.org/officeDocument/2006/relationships/image" Target="../media/image184.emf"/><Relationship Id="rId25" Type="http://schemas.openxmlformats.org/officeDocument/2006/relationships/image" Target="../media/image188.emf"/><Relationship Id="rId2" Type="http://schemas.openxmlformats.org/officeDocument/2006/relationships/notesSlide" Target="../notesSlides/notesSlide6.xml"/><Relationship Id="rId16" Type="http://schemas.openxmlformats.org/officeDocument/2006/relationships/customXml" Target="../ink/ink178.xml"/><Relationship Id="rId20" Type="http://schemas.openxmlformats.org/officeDocument/2006/relationships/customXml" Target="../ink/ink180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73.xml"/><Relationship Id="rId11" Type="http://schemas.openxmlformats.org/officeDocument/2006/relationships/image" Target="../media/image181.emf"/><Relationship Id="rId24" Type="http://schemas.openxmlformats.org/officeDocument/2006/relationships/customXml" Target="../ink/ink182.xml"/><Relationship Id="rId5" Type="http://schemas.openxmlformats.org/officeDocument/2006/relationships/image" Target="../media/image178.emf"/><Relationship Id="rId15" Type="http://schemas.openxmlformats.org/officeDocument/2006/relationships/image" Target="../media/image183.emf"/><Relationship Id="rId23" Type="http://schemas.openxmlformats.org/officeDocument/2006/relationships/image" Target="../media/image187.emf"/><Relationship Id="rId10" Type="http://schemas.openxmlformats.org/officeDocument/2006/relationships/customXml" Target="../ink/ink175.xml"/><Relationship Id="rId19" Type="http://schemas.openxmlformats.org/officeDocument/2006/relationships/image" Target="../media/image185.emf"/><Relationship Id="rId4" Type="http://schemas.openxmlformats.org/officeDocument/2006/relationships/customXml" Target="../ink/ink172.xml"/><Relationship Id="rId9" Type="http://schemas.openxmlformats.org/officeDocument/2006/relationships/image" Target="../media/image180.emf"/><Relationship Id="rId14" Type="http://schemas.openxmlformats.org/officeDocument/2006/relationships/customXml" Target="../ink/ink177.xml"/><Relationship Id="rId22" Type="http://schemas.openxmlformats.org/officeDocument/2006/relationships/customXml" Target="../ink/ink18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customXml" Target="../ink/ink185.xml"/><Relationship Id="rId13" Type="http://schemas.openxmlformats.org/officeDocument/2006/relationships/image" Target="../media/image194.emf"/><Relationship Id="rId18" Type="http://schemas.openxmlformats.org/officeDocument/2006/relationships/customXml" Target="../ink/ink190.xml"/><Relationship Id="rId26" Type="http://schemas.openxmlformats.org/officeDocument/2006/relationships/customXml" Target="../ink/ink194.xml"/><Relationship Id="rId3" Type="http://schemas.openxmlformats.org/officeDocument/2006/relationships/image" Target="../media/image7.wmf"/><Relationship Id="rId21" Type="http://schemas.openxmlformats.org/officeDocument/2006/relationships/image" Target="../media/image198.emf"/><Relationship Id="rId7" Type="http://schemas.openxmlformats.org/officeDocument/2006/relationships/image" Target="../media/image191.emf"/><Relationship Id="rId12" Type="http://schemas.openxmlformats.org/officeDocument/2006/relationships/customXml" Target="../ink/ink187.xml"/><Relationship Id="rId17" Type="http://schemas.openxmlformats.org/officeDocument/2006/relationships/image" Target="../media/image196.emf"/><Relationship Id="rId25" Type="http://schemas.openxmlformats.org/officeDocument/2006/relationships/image" Target="../media/image200.emf"/><Relationship Id="rId2" Type="http://schemas.openxmlformats.org/officeDocument/2006/relationships/notesSlide" Target="../notesSlides/notesSlide7.xml"/><Relationship Id="rId16" Type="http://schemas.openxmlformats.org/officeDocument/2006/relationships/customXml" Target="../ink/ink189.xml"/><Relationship Id="rId20" Type="http://schemas.openxmlformats.org/officeDocument/2006/relationships/customXml" Target="../ink/ink191.xml"/><Relationship Id="rId29" Type="http://schemas.openxmlformats.org/officeDocument/2006/relationships/image" Target="../media/image202.em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84.xml"/><Relationship Id="rId11" Type="http://schemas.openxmlformats.org/officeDocument/2006/relationships/image" Target="../media/image193.emf"/><Relationship Id="rId24" Type="http://schemas.openxmlformats.org/officeDocument/2006/relationships/customXml" Target="../ink/ink193.xml"/><Relationship Id="rId5" Type="http://schemas.openxmlformats.org/officeDocument/2006/relationships/image" Target="../media/image190.emf"/><Relationship Id="rId15" Type="http://schemas.openxmlformats.org/officeDocument/2006/relationships/image" Target="../media/image195.emf"/><Relationship Id="rId23" Type="http://schemas.openxmlformats.org/officeDocument/2006/relationships/image" Target="../media/image199.emf"/><Relationship Id="rId28" Type="http://schemas.openxmlformats.org/officeDocument/2006/relationships/customXml" Target="../ink/ink195.xml"/><Relationship Id="rId10" Type="http://schemas.openxmlformats.org/officeDocument/2006/relationships/customXml" Target="../ink/ink186.xml"/><Relationship Id="rId19" Type="http://schemas.openxmlformats.org/officeDocument/2006/relationships/image" Target="../media/image197.emf"/><Relationship Id="rId31" Type="http://schemas.openxmlformats.org/officeDocument/2006/relationships/image" Target="../media/image203.emf"/><Relationship Id="rId4" Type="http://schemas.openxmlformats.org/officeDocument/2006/relationships/customXml" Target="../ink/ink183.xml"/><Relationship Id="rId9" Type="http://schemas.openxmlformats.org/officeDocument/2006/relationships/image" Target="../media/image192.emf"/><Relationship Id="rId14" Type="http://schemas.openxmlformats.org/officeDocument/2006/relationships/customXml" Target="../ink/ink188.xml"/><Relationship Id="rId22" Type="http://schemas.openxmlformats.org/officeDocument/2006/relationships/customXml" Target="../ink/ink192.xml"/><Relationship Id="rId27" Type="http://schemas.openxmlformats.org/officeDocument/2006/relationships/image" Target="../media/image201.emf"/><Relationship Id="rId30" Type="http://schemas.openxmlformats.org/officeDocument/2006/relationships/customXml" Target="../ink/ink196.xml"/></Relationships>
</file>

<file path=ppt/slides/_rels/slide1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09.emf"/><Relationship Id="rId18" Type="http://schemas.openxmlformats.org/officeDocument/2006/relationships/customXml" Target="../ink/ink205.xml"/><Relationship Id="rId26" Type="http://schemas.openxmlformats.org/officeDocument/2006/relationships/customXml" Target="../ink/ink209.xml"/><Relationship Id="rId39" Type="http://schemas.openxmlformats.org/officeDocument/2006/relationships/image" Target="../media/image222.emf"/><Relationship Id="rId3" Type="http://schemas.openxmlformats.org/officeDocument/2006/relationships/image" Target="../media/image204.emf"/><Relationship Id="rId21" Type="http://schemas.openxmlformats.org/officeDocument/2006/relationships/image" Target="../media/image213.emf"/><Relationship Id="rId34" Type="http://schemas.openxmlformats.org/officeDocument/2006/relationships/customXml" Target="../ink/ink213.xml"/><Relationship Id="rId42" Type="http://schemas.openxmlformats.org/officeDocument/2006/relationships/customXml" Target="../ink/ink217.xml"/><Relationship Id="rId47" Type="http://schemas.openxmlformats.org/officeDocument/2006/relationships/image" Target="../media/image226.emf"/><Relationship Id="rId50" Type="http://schemas.openxmlformats.org/officeDocument/2006/relationships/customXml" Target="../ink/ink221.xml"/><Relationship Id="rId7" Type="http://schemas.openxmlformats.org/officeDocument/2006/relationships/image" Target="../media/image206.emf"/><Relationship Id="rId12" Type="http://schemas.openxmlformats.org/officeDocument/2006/relationships/customXml" Target="../ink/ink202.xml"/><Relationship Id="rId17" Type="http://schemas.openxmlformats.org/officeDocument/2006/relationships/image" Target="../media/image211.emf"/><Relationship Id="rId25" Type="http://schemas.openxmlformats.org/officeDocument/2006/relationships/image" Target="../media/image215.emf"/><Relationship Id="rId33" Type="http://schemas.openxmlformats.org/officeDocument/2006/relationships/image" Target="../media/image219.emf"/><Relationship Id="rId38" Type="http://schemas.openxmlformats.org/officeDocument/2006/relationships/customXml" Target="../ink/ink215.xml"/><Relationship Id="rId46" Type="http://schemas.openxmlformats.org/officeDocument/2006/relationships/customXml" Target="../ink/ink219.xml"/><Relationship Id="rId2" Type="http://schemas.openxmlformats.org/officeDocument/2006/relationships/customXml" Target="../ink/ink197.xml"/><Relationship Id="rId16" Type="http://schemas.openxmlformats.org/officeDocument/2006/relationships/customXml" Target="../ink/ink204.xml"/><Relationship Id="rId20" Type="http://schemas.openxmlformats.org/officeDocument/2006/relationships/customXml" Target="../ink/ink206.xml"/><Relationship Id="rId29" Type="http://schemas.openxmlformats.org/officeDocument/2006/relationships/image" Target="../media/image217.emf"/><Relationship Id="rId41" Type="http://schemas.openxmlformats.org/officeDocument/2006/relationships/image" Target="../media/image223.emf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99.xml"/><Relationship Id="rId11" Type="http://schemas.openxmlformats.org/officeDocument/2006/relationships/image" Target="../media/image208.emf"/><Relationship Id="rId24" Type="http://schemas.openxmlformats.org/officeDocument/2006/relationships/customXml" Target="../ink/ink208.xml"/><Relationship Id="rId32" Type="http://schemas.openxmlformats.org/officeDocument/2006/relationships/customXml" Target="../ink/ink212.xml"/><Relationship Id="rId37" Type="http://schemas.openxmlformats.org/officeDocument/2006/relationships/image" Target="../media/image221.emf"/><Relationship Id="rId40" Type="http://schemas.openxmlformats.org/officeDocument/2006/relationships/customXml" Target="../ink/ink216.xml"/><Relationship Id="rId45" Type="http://schemas.openxmlformats.org/officeDocument/2006/relationships/image" Target="../media/image225.emf"/><Relationship Id="rId5" Type="http://schemas.openxmlformats.org/officeDocument/2006/relationships/image" Target="../media/image205.emf"/><Relationship Id="rId15" Type="http://schemas.openxmlformats.org/officeDocument/2006/relationships/image" Target="../media/image210.emf"/><Relationship Id="rId23" Type="http://schemas.openxmlformats.org/officeDocument/2006/relationships/image" Target="../media/image214.emf"/><Relationship Id="rId28" Type="http://schemas.openxmlformats.org/officeDocument/2006/relationships/customXml" Target="../ink/ink210.xml"/><Relationship Id="rId36" Type="http://schemas.openxmlformats.org/officeDocument/2006/relationships/customXml" Target="../ink/ink214.xml"/><Relationship Id="rId49" Type="http://schemas.openxmlformats.org/officeDocument/2006/relationships/image" Target="../media/image227.emf"/><Relationship Id="rId10" Type="http://schemas.openxmlformats.org/officeDocument/2006/relationships/customXml" Target="../ink/ink201.xml"/><Relationship Id="rId19" Type="http://schemas.openxmlformats.org/officeDocument/2006/relationships/image" Target="../media/image212.emf"/><Relationship Id="rId31" Type="http://schemas.openxmlformats.org/officeDocument/2006/relationships/image" Target="../media/image218.emf"/><Relationship Id="rId44" Type="http://schemas.openxmlformats.org/officeDocument/2006/relationships/customXml" Target="../ink/ink218.xml"/><Relationship Id="rId4" Type="http://schemas.openxmlformats.org/officeDocument/2006/relationships/customXml" Target="../ink/ink198.xml"/><Relationship Id="rId9" Type="http://schemas.openxmlformats.org/officeDocument/2006/relationships/image" Target="../media/image207.emf"/><Relationship Id="rId14" Type="http://schemas.openxmlformats.org/officeDocument/2006/relationships/customXml" Target="../ink/ink203.xml"/><Relationship Id="rId22" Type="http://schemas.openxmlformats.org/officeDocument/2006/relationships/customXml" Target="../ink/ink207.xml"/><Relationship Id="rId27" Type="http://schemas.openxmlformats.org/officeDocument/2006/relationships/image" Target="../media/image216.emf"/><Relationship Id="rId30" Type="http://schemas.openxmlformats.org/officeDocument/2006/relationships/customXml" Target="../ink/ink211.xml"/><Relationship Id="rId35" Type="http://schemas.openxmlformats.org/officeDocument/2006/relationships/image" Target="../media/image220.emf"/><Relationship Id="rId43" Type="http://schemas.openxmlformats.org/officeDocument/2006/relationships/image" Target="../media/image224.emf"/><Relationship Id="rId48" Type="http://schemas.openxmlformats.org/officeDocument/2006/relationships/customXml" Target="../ink/ink220.xml"/><Relationship Id="rId8" Type="http://schemas.openxmlformats.org/officeDocument/2006/relationships/customXml" Target="../ink/ink200.xml"/><Relationship Id="rId51" Type="http://schemas.openxmlformats.org/officeDocument/2006/relationships/image" Target="../media/image228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37.emf"/><Relationship Id="rId18" Type="http://schemas.openxmlformats.org/officeDocument/2006/relationships/customXml" Target="../ink/ink230.xml"/><Relationship Id="rId26" Type="http://schemas.openxmlformats.org/officeDocument/2006/relationships/customXml" Target="../ink/ink234.xml"/><Relationship Id="rId39" Type="http://schemas.openxmlformats.org/officeDocument/2006/relationships/image" Target="../media/image250.emf"/><Relationship Id="rId21" Type="http://schemas.openxmlformats.org/officeDocument/2006/relationships/image" Target="../media/image241.emf"/><Relationship Id="rId34" Type="http://schemas.openxmlformats.org/officeDocument/2006/relationships/customXml" Target="../ink/ink238.xml"/><Relationship Id="rId42" Type="http://schemas.openxmlformats.org/officeDocument/2006/relationships/customXml" Target="../ink/ink242.xml"/><Relationship Id="rId47" Type="http://schemas.openxmlformats.org/officeDocument/2006/relationships/image" Target="../media/image254.emf"/><Relationship Id="rId50" Type="http://schemas.openxmlformats.org/officeDocument/2006/relationships/customXml" Target="../ink/ink246.xml"/><Relationship Id="rId55" Type="http://schemas.openxmlformats.org/officeDocument/2006/relationships/image" Target="../media/image258.emf"/><Relationship Id="rId63" Type="http://schemas.openxmlformats.org/officeDocument/2006/relationships/image" Target="../media/image262.emf"/><Relationship Id="rId7" Type="http://schemas.openxmlformats.org/officeDocument/2006/relationships/image" Target="../media/image234.emf"/><Relationship Id="rId2" Type="http://schemas.openxmlformats.org/officeDocument/2006/relationships/customXml" Target="../ink/ink222.xml"/><Relationship Id="rId16" Type="http://schemas.openxmlformats.org/officeDocument/2006/relationships/customXml" Target="../ink/ink229.xml"/><Relationship Id="rId29" Type="http://schemas.openxmlformats.org/officeDocument/2006/relationships/image" Target="../media/image245.emf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24.xml"/><Relationship Id="rId11" Type="http://schemas.openxmlformats.org/officeDocument/2006/relationships/image" Target="../media/image236.emf"/><Relationship Id="rId24" Type="http://schemas.openxmlformats.org/officeDocument/2006/relationships/customXml" Target="../ink/ink233.xml"/><Relationship Id="rId32" Type="http://schemas.openxmlformats.org/officeDocument/2006/relationships/customXml" Target="../ink/ink237.xml"/><Relationship Id="rId37" Type="http://schemas.openxmlformats.org/officeDocument/2006/relationships/image" Target="../media/image249.emf"/><Relationship Id="rId40" Type="http://schemas.openxmlformats.org/officeDocument/2006/relationships/customXml" Target="../ink/ink241.xml"/><Relationship Id="rId45" Type="http://schemas.openxmlformats.org/officeDocument/2006/relationships/image" Target="../media/image253.emf"/><Relationship Id="rId53" Type="http://schemas.openxmlformats.org/officeDocument/2006/relationships/image" Target="../media/image257.emf"/><Relationship Id="rId58" Type="http://schemas.openxmlformats.org/officeDocument/2006/relationships/customXml" Target="../ink/ink250.xml"/><Relationship Id="rId66" Type="http://schemas.openxmlformats.org/officeDocument/2006/relationships/customXml" Target="../ink/ink254.xml"/><Relationship Id="rId5" Type="http://schemas.openxmlformats.org/officeDocument/2006/relationships/image" Target="../media/image233.emf"/><Relationship Id="rId15" Type="http://schemas.openxmlformats.org/officeDocument/2006/relationships/image" Target="../media/image238.emf"/><Relationship Id="rId23" Type="http://schemas.openxmlformats.org/officeDocument/2006/relationships/image" Target="../media/image242.emf"/><Relationship Id="rId28" Type="http://schemas.openxmlformats.org/officeDocument/2006/relationships/customXml" Target="../ink/ink235.xml"/><Relationship Id="rId36" Type="http://schemas.openxmlformats.org/officeDocument/2006/relationships/customXml" Target="../ink/ink239.xml"/><Relationship Id="rId49" Type="http://schemas.openxmlformats.org/officeDocument/2006/relationships/image" Target="../media/image255.emf"/><Relationship Id="rId57" Type="http://schemas.openxmlformats.org/officeDocument/2006/relationships/image" Target="../media/image259.emf"/><Relationship Id="rId61" Type="http://schemas.openxmlformats.org/officeDocument/2006/relationships/image" Target="../media/image261.emf"/><Relationship Id="rId10" Type="http://schemas.openxmlformats.org/officeDocument/2006/relationships/customXml" Target="../ink/ink226.xml"/><Relationship Id="rId19" Type="http://schemas.openxmlformats.org/officeDocument/2006/relationships/image" Target="../media/image240.emf"/><Relationship Id="rId31" Type="http://schemas.openxmlformats.org/officeDocument/2006/relationships/image" Target="../media/image246.emf"/><Relationship Id="rId44" Type="http://schemas.openxmlformats.org/officeDocument/2006/relationships/customXml" Target="../ink/ink243.xml"/><Relationship Id="rId52" Type="http://schemas.openxmlformats.org/officeDocument/2006/relationships/customXml" Target="../ink/ink247.xml"/><Relationship Id="rId60" Type="http://schemas.openxmlformats.org/officeDocument/2006/relationships/customXml" Target="../ink/ink251.xml"/><Relationship Id="rId65" Type="http://schemas.openxmlformats.org/officeDocument/2006/relationships/image" Target="../media/image263.emf"/><Relationship Id="rId4" Type="http://schemas.openxmlformats.org/officeDocument/2006/relationships/customXml" Target="../ink/ink223.xml"/><Relationship Id="rId9" Type="http://schemas.openxmlformats.org/officeDocument/2006/relationships/image" Target="../media/image235.emf"/><Relationship Id="rId14" Type="http://schemas.openxmlformats.org/officeDocument/2006/relationships/customXml" Target="../ink/ink228.xml"/><Relationship Id="rId22" Type="http://schemas.openxmlformats.org/officeDocument/2006/relationships/customXml" Target="../ink/ink232.xml"/><Relationship Id="rId27" Type="http://schemas.openxmlformats.org/officeDocument/2006/relationships/image" Target="../media/image244.emf"/><Relationship Id="rId30" Type="http://schemas.openxmlformats.org/officeDocument/2006/relationships/customXml" Target="../ink/ink236.xml"/><Relationship Id="rId35" Type="http://schemas.openxmlformats.org/officeDocument/2006/relationships/image" Target="../media/image248.emf"/><Relationship Id="rId43" Type="http://schemas.openxmlformats.org/officeDocument/2006/relationships/image" Target="../media/image252.emf"/><Relationship Id="rId48" Type="http://schemas.openxmlformats.org/officeDocument/2006/relationships/customXml" Target="../ink/ink245.xml"/><Relationship Id="rId56" Type="http://schemas.openxmlformats.org/officeDocument/2006/relationships/customXml" Target="../ink/ink249.xml"/><Relationship Id="rId64" Type="http://schemas.openxmlformats.org/officeDocument/2006/relationships/customXml" Target="../ink/ink253.xml"/><Relationship Id="rId8" Type="http://schemas.openxmlformats.org/officeDocument/2006/relationships/customXml" Target="../ink/ink225.xml"/><Relationship Id="rId51" Type="http://schemas.openxmlformats.org/officeDocument/2006/relationships/image" Target="../media/image256.emf"/><Relationship Id="rId3" Type="http://schemas.openxmlformats.org/officeDocument/2006/relationships/image" Target="../media/image232.emf"/><Relationship Id="rId12" Type="http://schemas.openxmlformats.org/officeDocument/2006/relationships/customXml" Target="../ink/ink227.xml"/><Relationship Id="rId17" Type="http://schemas.openxmlformats.org/officeDocument/2006/relationships/image" Target="../media/image239.emf"/><Relationship Id="rId25" Type="http://schemas.openxmlformats.org/officeDocument/2006/relationships/image" Target="../media/image243.emf"/><Relationship Id="rId33" Type="http://schemas.openxmlformats.org/officeDocument/2006/relationships/image" Target="../media/image247.emf"/><Relationship Id="rId38" Type="http://schemas.openxmlformats.org/officeDocument/2006/relationships/customXml" Target="../ink/ink240.xml"/><Relationship Id="rId46" Type="http://schemas.openxmlformats.org/officeDocument/2006/relationships/customXml" Target="../ink/ink244.xml"/><Relationship Id="rId59" Type="http://schemas.openxmlformats.org/officeDocument/2006/relationships/image" Target="../media/image260.emf"/><Relationship Id="rId67" Type="http://schemas.openxmlformats.org/officeDocument/2006/relationships/image" Target="../media/image264.emf"/><Relationship Id="rId20" Type="http://schemas.openxmlformats.org/officeDocument/2006/relationships/customXml" Target="../ink/ink231.xml"/><Relationship Id="rId41" Type="http://schemas.openxmlformats.org/officeDocument/2006/relationships/image" Target="../media/image251.emf"/><Relationship Id="rId54" Type="http://schemas.openxmlformats.org/officeDocument/2006/relationships/customXml" Target="../ink/ink248.xml"/><Relationship Id="rId62" Type="http://schemas.openxmlformats.org/officeDocument/2006/relationships/customXml" Target="../ink/ink25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customXml" Target="../ink/ink258.xml"/><Relationship Id="rId13" Type="http://schemas.openxmlformats.org/officeDocument/2006/relationships/image" Target="../media/image270.emf"/><Relationship Id="rId18" Type="http://schemas.openxmlformats.org/officeDocument/2006/relationships/customXml" Target="../ink/ink263.xml"/><Relationship Id="rId26" Type="http://schemas.openxmlformats.org/officeDocument/2006/relationships/customXml" Target="../ink/ink267.xml"/><Relationship Id="rId39" Type="http://schemas.openxmlformats.org/officeDocument/2006/relationships/image" Target="../media/image283.emf"/><Relationship Id="rId3" Type="http://schemas.openxmlformats.org/officeDocument/2006/relationships/image" Target="../media/image265.emf"/><Relationship Id="rId21" Type="http://schemas.openxmlformats.org/officeDocument/2006/relationships/image" Target="../media/image274.emf"/><Relationship Id="rId34" Type="http://schemas.openxmlformats.org/officeDocument/2006/relationships/customXml" Target="../ink/ink271.xml"/><Relationship Id="rId42" Type="http://schemas.openxmlformats.org/officeDocument/2006/relationships/customXml" Target="../ink/ink275.xml"/><Relationship Id="rId7" Type="http://schemas.openxmlformats.org/officeDocument/2006/relationships/image" Target="../media/image267.emf"/><Relationship Id="rId12" Type="http://schemas.openxmlformats.org/officeDocument/2006/relationships/customXml" Target="../ink/ink260.xml"/><Relationship Id="rId17" Type="http://schemas.openxmlformats.org/officeDocument/2006/relationships/image" Target="../media/image272.emf"/><Relationship Id="rId25" Type="http://schemas.openxmlformats.org/officeDocument/2006/relationships/image" Target="../media/image276.emf"/><Relationship Id="rId33" Type="http://schemas.openxmlformats.org/officeDocument/2006/relationships/image" Target="../media/image280.emf"/><Relationship Id="rId38" Type="http://schemas.openxmlformats.org/officeDocument/2006/relationships/customXml" Target="../ink/ink273.xml"/><Relationship Id="rId2" Type="http://schemas.openxmlformats.org/officeDocument/2006/relationships/customXml" Target="../ink/ink255.xml"/><Relationship Id="rId16" Type="http://schemas.openxmlformats.org/officeDocument/2006/relationships/customXml" Target="../ink/ink262.xml"/><Relationship Id="rId20" Type="http://schemas.openxmlformats.org/officeDocument/2006/relationships/customXml" Target="../ink/ink264.xml"/><Relationship Id="rId29" Type="http://schemas.openxmlformats.org/officeDocument/2006/relationships/image" Target="../media/image278.emf"/><Relationship Id="rId41" Type="http://schemas.openxmlformats.org/officeDocument/2006/relationships/image" Target="../media/image284.emf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57.xml"/><Relationship Id="rId11" Type="http://schemas.openxmlformats.org/officeDocument/2006/relationships/image" Target="../media/image269.emf"/><Relationship Id="rId24" Type="http://schemas.openxmlformats.org/officeDocument/2006/relationships/customXml" Target="../ink/ink266.xml"/><Relationship Id="rId32" Type="http://schemas.openxmlformats.org/officeDocument/2006/relationships/customXml" Target="../ink/ink270.xml"/><Relationship Id="rId37" Type="http://schemas.openxmlformats.org/officeDocument/2006/relationships/image" Target="../media/image282.emf"/><Relationship Id="rId40" Type="http://schemas.openxmlformats.org/officeDocument/2006/relationships/customXml" Target="../ink/ink274.xml"/><Relationship Id="rId45" Type="http://schemas.openxmlformats.org/officeDocument/2006/relationships/image" Target="../media/image286.emf"/><Relationship Id="rId5" Type="http://schemas.openxmlformats.org/officeDocument/2006/relationships/image" Target="../media/image266.emf"/><Relationship Id="rId15" Type="http://schemas.openxmlformats.org/officeDocument/2006/relationships/image" Target="../media/image271.emf"/><Relationship Id="rId23" Type="http://schemas.openxmlformats.org/officeDocument/2006/relationships/image" Target="../media/image275.emf"/><Relationship Id="rId28" Type="http://schemas.openxmlformats.org/officeDocument/2006/relationships/customXml" Target="../ink/ink268.xml"/><Relationship Id="rId36" Type="http://schemas.openxmlformats.org/officeDocument/2006/relationships/customXml" Target="../ink/ink272.xml"/><Relationship Id="rId10" Type="http://schemas.openxmlformats.org/officeDocument/2006/relationships/customXml" Target="../ink/ink259.xml"/><Relationship Id="rId19" Type="http://schemas.openxmlformats.org/officeDocument/2006/relationships/image" Target="../media/image273.emf"/><Relationship Id="rId31" Type="http://schemas.openxmlformats.org/officeDocument/2006/relationships/image" Target="../media/image279.emf"/><Relationship Id="rId44" Type="http://schemas.openxmlformats.org/officeDocument/2006/relationships/customXml" Target="../ink/ink276.xml"/><Relationship Id="rId4" Type="http://schemas.openxmlformats.org/officeDocument/2006/relationships/customXml" Target="../ink/ink256.xml"/><Relationship Id="rId9" Type="http://schemas.openxmlformats.org/officeDocument/2006/relationships/image" Target="../media/image268.emf"/><Relationship Id="rId14" Type="http://schemas.openxmlformats.org/officeDocument/2006/relationships/customXml" Target="../ink/ink261.xml"/><Relationship Id="rId22" Type="http://schemas.openxmlformats.org/officeDocument/2006/relationships/customXml" Target="../ink/ink265.xml"/><Relationship Id="rId27" Type="http://schemas.openxmlformats.org/officeDocument/2006/relationships/image" Target="../media/image277.emf"/><Relationship Id="rId30" Type="http://schemas.openxmlformats.org/officeDocument/2006/relationships/customXml" Target="../ink/ink269.xml"/><Relationship Id="rId35" Type="http://schemas.openxmlformats.org/officeDocument/2006/relationships/image" Target="../media/image281.emf"/><Relationship Id="rId43" Type="http://schemas.openxmlformats.org/officeDocument/2006/relationships/image" Target="../media/image285.em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customXml" Target="../ink/ink280.xml"/><Relationship Id="rId13" Type="http://schemas.openxmlformats.org/officeDocument/2006/relationships/image" Target="../media/image292.emf"/><Relationship Id="rId18" Type="http://schemas.openxmlformats.org/officeDocument/2006/relationships/customXml" Target="../ink/ink285.xml"/><Relationship Id="rId26" Type="http://schemas.openxmlformats.org/officeDocument/2006/relationships/customXml" Target="../ink/ink289.xml"/><Relationship Id="rId39" Type="http://schemas.openxmlformats.org/officeDocument/2006/relationships/image" Target="../media/image305.emf"/><Relationship Id="rId3" Type="http://schemas.openxmlformats.org/officeDocument/2006/relationships/image" Target="../media/image287.emf"/><Relationship Id="rId21" Type="http://schemas.openxmlformats.org/officeDocument/2006/relationships/image" Target="../media/image296.emf"/><Relationship Id="rId34" Type="http://schemas.openxmlformats.org/officeDocument/2006/relationships/customXml" Target="../ink/ink293.xml"/><Relationship Id="rId42" Type="http://schemas.openxmlformats.org/officeDocument/2006/relationships/customXml" Target="../ink/ink297.xml"/><Relationship Id="rId47" Type="http://schemas.openxmlformats.org/officeDocument/2006/relationships/image" Target="../media/image309.emf"/><Relationship Id="rId7" Type="http://schemas.openxmlformats.org/officeDocument/2006/relationships/image" Target="../media/image289.emf"/><Relationship Id="rId12" Type="http://schemas.openxmlformats.org/officeDocument/2006/relationships/customXml" Target="../ink/ink282.xml"/><Relationship Id="rId17" Type="http://schemas.openxmlformats.org/officeDocument/2006/relationships/image" Target="../media/image294.emf"/><Relationship Id="rId25" Type="http://schemas.openxmlformats.org/officeDocument/2006/relationships/image" Target="../media/image298.emf"/><Relationship Id="rId33" Type="http://schemas.openxmlformats.org/officeDocument/2006/relationships/image" Target="../media/image302.emf"/><Relationship Id="rId38" Type="http://schemas.openxmlformats.org/officeDocument/2006/relationships/customXml" Target="../ink/ink295.xml"/><Relationship Id="rId46" Type="http://schemas.openxmlformats.org/officeDocument/2006/relationships/customXml" Target="../ink/ink299.xml"/><Relationship Id="rId2" Type="http://schemas.openxmlformats.org/officeDocument/2006/relationships/customXml" Target="../ink/ink277.xml"/><Relationship Id="rId16" Type="http://schemas.openxmlformats.org/officeDocument/2006/relationships/customXml" Target="../ink/ink284.xml"/><Relationship Id="rId20" Type="http://schemas.openxmlformats.org/officeDocument/2006/relationships/customXml" Target="../ink/ink286.xml"/><Relationship Id="rId29" Type="http://schemas.openxmlformats.org/officeDocument/2006/relationships/image" Target="../media/image300.emf"/><Relationship Id="rId41" Type="http://schemas.openxmlformats.org/officeDocument/2006/relationships/image" Target="../media/image306.emf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79.xml"/><Relationship Id="rId11" Type="http://schemas.openxmlformats.org/officeDocument/2006/relationships/image" Target="../media/image291.emf"/><Relationship Id="rId24" Type="http://schemas.openxmlformats.org/officeDocument/2006/relationships/customXml" Target="../ink/ink288.xml"/><Relationship Id="rId32" Type="http://schemas.openxmlformats.org/officeDocument/2006/relationships/customXml" Target="../ink/ink292.xml"/><Relationship Id="rId37" Type="http://schemas.openxmlformats.org/officeDocument/2006/relationships/image" Target="../media/image304.emf"/><Relationship Id="rId40" Type="http://schemas.openxmlformats.org/officeDocument/2006/relationships/customXml" Target="../ink/ink296.xml"/><Relationship Id="rId45" Type="http://schemas.openxmlformats.org/officeDocument/2006/relationships/image" Target="../media/image308.emf"/><Relationship Id="rId5" Type="http://schemas.openxmlformats.org/officeDocument/2006/relationships/image" Target="../media/image288.emf"/><Relationship Id="rId15" Type="http://schemas.openxmlformats.org/officeDocument/2006/relationships/image" Target="../media/image293.emf"/><Relationship Id="rId23" Type="http://schemas.openxmlformats.org/officeDocument/2006/relationships/image" Target="../media/image297.emf"/><Relationship Id="rId28" Type="http://schemas.openxmlformats.org/officeDocument/2006/relationships/customXml" Target="../ink/ink290.xml"/><Relationship Id="rId36" Type="http://schemas.openxmlformats.org/officeDocument/2006/relationships/customXml" Target="../ink/ink294.xml"/><Relationship Id="rId10" Type="http://schemas.openxmlformats.org/officeDocument/2006/relationships/customXml" Target="../ink/ink281.xml"/><Relationship Id="rId19" Type="http://schemas.openxmlformats.org/officeDocument/2006/relationships/image" Target="../media/image295.emf"/><Relationship Id="rId31" Type="http://schemas.openxmlformats.org/officeDocument/2006/relationships/image" Target="../media/image301.emf"/><Relationship Id="rId44" Type="http://schemas.openxmlformats.org/officeDocument/2006/relationships/customXml" Target="../ink/ink298.xml"/><Relationship Id="rId4" Type="http://schemas.openxmlformats.org/officeDocument/2006/relationships/customXml" Target="../ink/ink278.xml"/><Relationship Id="rId9" Type="http://schemas.openxmlformats.org/officeDocument/2006/relationships/image" Target="../media/image290.emf"/><Relationship Id="rId14" Type="http://schemas.openxmlformats.org/officeDocument/2006/relationships/customXml" Target="../ink/ink283.xml"/><Relationship Id="rId22" Type="http://schemas.openxmlformats.org/officeDocument/2006/relationships/customXml" Target="../ink/ink287.xml"/><Relationship Id="rId27" Type="http://schemas.openxmlformats.org/officeDocument/2006/relationships/image" Target="../media/image299.emf"/><Relationship Id="rId30" Type="http://schemas.openxmlformats.org/officeDocument/2006/relationships/customXml" Target="../ink/ink291.xml"/><Relationship Id="rId35" Type="http://schemas.openxmlformats.org/officeDocument/2006/relationships/image" Target="../media/image303.emf"/><Relationship Id="rId43" Type="http://schemas.openxmlformats.org/officeDocument/2006/relationships/image" Target="../media/image307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16.emf"/><Relationship Id="rId18" Type="http://schemas.openxmlformats.org/officeDocument/2006/relationships/customXml" Target="../ink/ink308.xml"/><Relationship Id="rId26" Type="http://schemas.openxmlformats.org/officeDocument/2006/relationships/customXml" Target="../ink/ink312.xml"/><Relationship Id="rId39" Type="http://schemas.openxmlformats.org/officeDocument/2006/relationships/image" Target="../media/image329.emf"/><Relationship Id="rId21" Type="http://schemas.openxmlformats.org/officeDocument/2006/relationships/image" Target="../media/image320.emf"/><Relationship Id="rId34" Type="http://schemas.openxmlformats.org/officeDocument/2006/relationships/customXml" Target="../ink/ink316.xml"/><Relationship Id="rId42" Type="http://schemas.openxmlformats.org/officeDocument/2006/relationships/customXml" Target="../ink/ink320.xml"/><Relationship Id="rId47" Type="http://schemas.openxmlformats.org/officeDocument/2006/relationships/image" Target="../media/image333.emf"/><Relationship Id="rId50" Type="http://schemas.openxmlformats.org/officeDocument/2006/relationships/customXml" Target="../ink/ink324.xml"/><Relationship Id="rId55" Type="http://schemas.openxmlformats.org/officeDocument/2006/relationships/image" Target="../media/image337.emf"/><Relationship Id="rId63" Type="http://schemas.openxmlformats.org/officeDocument/2006/relationships/image" Target="../media/image341.emf"/><Relationship Id="rId7" Type="http://schemas.openxmlformats.org/officeDocument/2006/relationships/image" Target="../media/image313.emf"/><Relationship Id="rId2" Type="http://schemas.openxmlformats.org/officeDocument/2006/relationships/customXml" Target="../ink/ink300.xml"/><Relationship Id="rId16" Type="http://schemas.openxmlformats.org/officeDocument/2006/relationships/customXml" Target="../ink/ink307.xml"/><Relationship Id="rId20" Type="http://schemas.openxmlformats.org/officeDocument/2006/relationships/customXml" Target="../ink/ink309.xml"/><Relationship Id="rId29" Type="http://schemas.openxmlformats.org/officeDocument/2006/relationships/image" Target="../media/image324.emf"/><Relationship Id="rId41" Type="http://schemas.openxmlformats.org/officeDocument/2006/relationships/image" Target="../media/image330.emf"/><Relationship Id="rId54" Type="http://schemas.openxmlformats.org/officeDocument/2006/relationships/customXml" Target="../ink/ink326.xml"/><Relationship Id="rId62" Type="http://schemas.openxmlformats.org/officeDocument/2006/relationships/customXml" Target="../ink/ink330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02.xml"/><Relationship Id="rId11" Type="http://schemas.openxmlformats.org/officeDocument/2006/relationships/image" Target="../media/image315.emf"/><Relationship Id="rId24" Type="http://schemas.openxmlformats.org/officeDocument/2006/relationships/customXml" Target="../ink/ink311.xml"/><Relationship Id="rId32" Type="http://schemas.openxmlformats.org/officeDocument/2006/relationships/customXml" Target="../ink/ink315.xml"/><Relationship Id="rId37" Type="http://schemas.openxmlformats.org/officeDocument/2006/relationships/image" Target="../media/image328.emf"/><Relationship Id="rId40" Type="http://schemas.openxmlformats.org/officeDocument/2006/relationships/customXml" Target="../ink/ink319.xml"/><Relationship Id="rId45" Type="http://schemas.openxmlformats.org/officeDocument/2006/relationships/image" Target="../media/image332.emf"/><Relationship Id="rId53" Type="http://schemas.openxmlformats.org/officeDocument/2006/relationships/image" Target="../media/image336.emf"/><Relationship Id="rId58" Type="http://schemas.openxmlformats.org/officeDocument/2006/relationships/customXml" Target="../ink/ink328.xml"/><Relationship Id="rId5" Type="http://schemas.openxmlformats.org/officeDocument/2006/relationships/image" Target="../media/image312.emf"/><Relationship Id="rId15" Type="http://schemas.openxmlformats.org/officeDocument/2006/relationships/image" Target="../media/image317.emf"/><Relationship Id="rId23" Type="http://schemas.openxmlformats.org/officeDocument/2006/relationships/image" Target="../media/image321.emf"/><Relationship Id="rId28" Type="http://schemas.openxmlformats.org/officeDocument/2006/relationships/customXml" Target="../ink/ink313.xml"/><Relationship Id="rId36" Type="http://schemas.openxmlformats.org/officeDocument/2006/relationships/customXml" Target="../ink/ink317.xml"/><Relationship Id="rId49" Type="http://schemas.openxmlformats.org/officeDocument/2006/relationships/image" Target="../media/image334.emf"/><Relationship Id="rId57" Type="http://schemas.openxmlformats.org/officeDocument/2006/relationships/image" Target="../media/image338.emf"/><Relationship Id="rId61" Type="http://schemas.openxmlformats.org/officeDocument/2006/relationships/image" Target="../media/image340.emf"/><Relationship Id="rId10" Type="http://schemas.openxmlformats.org/officeDocument/2006/relationships/customXml" Target="../ink/ink304.xml"/><Relationship Id="rId19" Type="http://schemas.openxmlformats.org/officeDocument/2006/relationships/image" Target="../media/image319.emf"/><Relationship Id="rId31" Type="http://schemas.openxmlformats.org/officeDocument/2006/relationships/image" Target="../media/image325.emf"/><Relationship Id="rId44" Type="http://schemas.openxmlformats.org/officeDocument/2006/relationships/customXml" Target="../ink/ink321.xml"/><Relationship Id="rId52" Type="http://schemas.openxmlformats.org/officeDocument/2006/relationships/customXml" Target="../ink/ink325.xml"/><Relationship Id="rId60" Type="http://schemas.openxmlformats.org/officeDocument/2006/relationships/customXml" Target="../ink/ink329.xml"/><Relationship Id="rId65" Type="http://schemas.openxmlformats.org/officeDocument/2006/relationships/image" Target="../media/image342.emf"/><Relationship Id="rId4" Type="http://schemas.openxmlformats.org/officeDocument/2006/relationships/customXml" Target="../ink/ink301.xml"/><Relationship Id="rId9" Type="http://schemas.openxmlformats.org/officeDocument/2006/relationships/image" Target="../media/image314.emf"/><Relationship Id="rId14" Type="http://schemas.openxmlformats.org/officeDocument/2006/relationships/customXml" Target="../ink/ink306.xml"/><Relationship Id="rId22" Type="http://schemas.openxmlformats.org/officeDocument/2006/relationships/customXml" Target="../ink/ink310.xml"/><Relationship Id="rId27" Type="http://schemas.openxmlformats.org/officeDocument/2006/relationships/image" Target="../media/image323.emf"/><Relationship Id="rId30" Type="http://schemas.openxmlformats.org/officeDocument/2006/relationships/customXml" Target="../ink/ink314.xml"/><Relationship Id="rId35" Type="http://schemas.openxmlformats.org/officeDocument/2006/relationships/image" Target="../media/image327.emf"/><Relationship Id="rId43" Type="http://schemas.openxmlformats.org/officeDocument/2006/relationships/image" Target="../media/image331.emf"/><Relationship Id="rId48" Type="http://schemas.openxmlformats.org/officeDocument/2006/relationships/customXml" Target="../ink/ink323.xml"/><Relationship Id="rId56" Type="http://schemas.openxmlformats.org/officeDocument/2006/relationships/customXml" Target="../ink/ink327.xml"/><Relationship Id="rId64" Type="http://schemas.openxmlformats.org/officeDocument/2006/relationships/customXml" Target="../ink/ink331.xml"/><Relationship Id="rId8" Type="http://schemas.openxmlformats.org/officeDocument/2006/relationships/customXml" Target="../ink/ink303.xml"/><Relationship Id="rId51" Type="http://schemas.openxmlformats.org/officeDocument/2006/relationships/image" Target="../media/image335.emf"/><Relationship Id="rId3" Type="http://schemas.openxmlformats.org/officeDocument/2006/relationships/image" Target="../media/image311.emf"/><Relationship Id="rId12" Type="http://schemas.openxmlformats.org/officeDocument/2006/relationships/customXml" Target="../ink/ink305.xml"/><Relationship Id="rId17" Type="http://schemas.openxmlformats.org/officeDocument/2006/relationships/image" Target="../media/image318.emf"/><Relationship Id="rId25" Type="http://schemas.openxmlformats.org/officeDocument/2006/relationships/image" Target="../media/image322.emf"/><Relationship Id="rId33" Type="http://schemas.openxmlformats.org/officeDocument/2006/relationships/image" Target="../media/image326.emf"/><Relationship Id="rId38" Type="http://schemas.openxmlformats.org/officeDocument/2006/relationships/customXml" Target="../ink/ink318.xml"/><Relationship Id="rId46" Type="http://schemas.openxmlformats.org/officeDocument/2006/relationships/customXml" Target="../ink/ink322.xml"/><Relationship Id="rId59" Type="http://schemas.openxmlformats.org/officeDocument/2006/relationships/image" Target="../media/image339.emf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customXml" Target="../ink/ink335.xml"/><Relationship Id="rId13" Type="http://schemas.openxmlformats.org/officeDocument/2006/relationships/image" Target="../media/image348.emf"/><Relationship Id="rId18" Type="http://schemas.openxmlformats.org/officeDocument/2006/relationships/customXml" Target="../ink/ink340.xml"/><Relationship Id="rId26" Type="http://schemas.openxmlformats.org/officeDocument/2006/relationships/customXml" Target="../ink/ink344.xml"/><Relationship Id="rId3" Type="http://schemas.openxmlformats.org/officeDocument/2006/relationships/image" Target="../media/image343.emf"/><Relationship Id="rId21" Type="http://schemas.openxmlformats.org/officeDocument/2006/relationships/image" Target="../media/image352.emf"/><Relationship Id="rId7" Type="http://schemas.openxmlformats.org/officeDocument/2006/relationships/image" Target="../media/image345.emf"/><Relationship Id="rId12" Type="http://schemas.openxmlformats.org/officeDocument/2006/relationships/customXml" Target="../ink/ink337.xml"/><Relationship Id="rId17" Type="http://schemas.openxmlformats.org/officeDocument/2006/relationships/image" Target="../media/image350.emf"/><Relationship Id="rId25" Type="http://schemas.openxmlformats.org/officeDocument/2006/relationships/image" Target="../media/image354.emf"/><Relationship Id="rId2" Type="http://schemas.openxmlformats.org/officeDocument/2006/relationships/customXml" Target="../ink/ink332.xml"/><Relationship Id="rId16" Type="http://schemas.openxmlformats.org/officeDocument/2006/relationships/customXml" Target="../ink/ink339.xml"/><Relationship Id="rId20" Type="http://schemas.openxmlformats.org/officeDocument/2006/relationships/customXml" Target="../ink/ink341.xml"/><Relationship Id="rId29" Type="http://schemas.openxmlformats.org/officeDocument/2006/relationships/image" Target="../media/image356.emf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34.xml"/><Relationship Id="rId11" Type="http://schemas.openxmlformats.org/officeDocument/2006/relationships/image" Target="../media/image347.emf"/><Relationship Id="rId24" Type="http://schemas.openxmlformats.org/officeDocument/2006/relationships/customXml" Target="../ink/ink343.xml"/><Relationship Id="rId5" Type="http://schemas.openxmlformats.org/officeDocument/2006/relationships/image" Target="../media/image344.emf"/><Relationship Id="rId15" Type="http://schemas.openxmlformats.org/officeDocument/2006/relationships/image" Target="../media/image349.emf"/><Relationship Id="rId23" Type="http://schemas.openxmlformats.org/officeDocument/2006/relationships/image" Target="../media/image353.emf"/><Relationship Id="rId28" Type="http://schemas.openxmlformats.org/officeDocument/2006/relationships/customXml" Target="../ink/ink345.xml"/><Relationship Id="rId10" Type="http://schemas.openxmlformats.org/officeDocument/2006/relationships/customXml" Target="../ink/ink336.xml"/><Relationship Id="rId19" Type="http://schemas.openxmlformats.org/officeDocument/2006/relationships/image" Target="../media/image351.emf"/><Relationship Id="rId31" Type="http://schemas.openxmlformats.org/officeDocument/2006/relationships/image" Target="../media/image357.emf"/><Relationship Id="rId4" Type="http://schemas.openxmlformats.org/officeDocument/2006/relationships/customXml" Target="../ink/ink333.xml"/><Relationship Id="rId9" Type="http://schemas.openxmlformats.org/officeDocument/2006/relationships/image" Target="../media/image346.emf"/><Relationship Id="rId14" Type="http://schemas.openxmlformats.org/officeDocument/2006/relationships/customXml" Target="../ink/ink338.xml"/><Relationship Id="rId22" Type="http://schemas.openxmlformats.org/officeDocument/2006/relationships/customXml" Target="../ink/ink342.xml"/><Relationship Id="rId27" Type="http://schemas.openxmlformats.org/officeDocument/2006/relationships/image" Target="../media/image355.emf"/><Relationship Id="rId30" Type="http://schemas.openxmlformats.org/officeDocument/2006/relationships/customXml" Target="../ink/ink34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64.emf"/><Relationship Id="rId18" Type="http://schemas.openxmlformats.org/officeDocument/2006/relationships/customXml" Target="../ink/ink355.xml"/><Relationship Id="rId26" Type="http://schemas.openxmlformats.org/officeDocument/2006/relationships/customXml" Target="../ink/ink359.xml"/><Relationship Id="rId39" Type="http://schemas.openxmlformats.org/officeDocument/2006/relationships/image" Target="../media/image377.emf"/><Relationship Id="rId21" Type="http://schemas.openxmlformats.org/officeDocument/2006/relationships/image" Target="../media/image368.emf"/><Relationship Id="rId34" Type="http://schemas.openxmlformats.org/officeDocument/2006/relationships/customXml" Target="../ink/ink363.xml"/><Relationship Id="rId42" Type="http://schemas.openxmlformats.org/officeDocument/2006/relationships/customXml" Target="../ink/ink367.xml"/><Relationship Id="rId47" Type="http://schemas.openxmlformats.org/officeDocument/2006/relationships/image" Target="../media/image381.emf"/><Relationship Id="rId50" Type="http://schemas.openxmlformats.org/officeDocument/2006/relationships/customXml" Target="../ink/ink371.xml"/><Relationship Id="rId55" Type="http://schemas.openxmlformats.org/officeDocument/2006/relationships/image" Target="../media/image385.emf"/><Relationship Id="rId63" Type="http://schemas.openxmlformats.org/officeDocument/2006/relationships/image" Target="../media/image389.emf"/><Relationship Id="rId68" Type="http://schemas.openxmlformats.org/officeDocument/2006/relationships/customXml" Target="../ink/ink380.xml"/><Relationship Id="rId7" Type="http://schemas.openxmlformats.org/officeDocument/2006/relationships/image" Target="../media/image361.emf"/><Relationship Id="rId71" Type="http://schemas.openxmlformats.org/officeDocument/2006/relationships/image" Target="../media/image393.emf"/><Relationship Id="rId2" Type="http://schemas.openxmlformats.org/officeDocument/2006/relationships/customXml" Target="../ink/ink347.xml"/><Relationship Id="rId16" Type="http://schemas.openxmlformats.org/officeDocument/2006/relationships/customXml" Target="../ink/ink354.xml"/><Relationship Id="rId29" Type="http://schemas.openxmlformats.org/officeDocument/2006/relationships/image" Target="../media/image372.emf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49.xml"/><Relationship Id="rId11" Type="http://schemas.openxmlformats.org/officeDocument/2006/relationships/image" Target="../media/image363.emf"/><Relationship Id="rId24" Type="http://schemas.openxmlformats.org/officeDocument/2006/relationships/customXml" Target="../ink/ink358.xml"/><Relationship Id="rId32" Type="http://schemas.openxmlformats.org/officeDocument/2006/relationships/customXml" Target="../ink/ink362.xml"/><Relationship Id="rId37" Type="http://schemas.openxmlformats.org/officeDocument/2006/relationships/image" Target="../media/image376.emf"/><Relationship Id="rId40" Type="http://schemas.openxmlformats.org/officeDocument/2006/relationships/customXml" Target="../ink/ink366.xml"/><Relationship Id="rId45" Type="http://schemas.openxmlformats.org/officeDocument/2006/relationships/image" Target="../media/image380.emf"/><Relationship Id="rId53" Type="http://schemas.openxmlformats.org/officeDocument/2006/relationships/image" Target="../media/image384.emf"/><Relationship Id="rId58" Type="http://schemas.openxmlformats.org/officeDocument/2006/relationships/customXml" Target="../ink/ink375.xml"/><Relationship Id="rId66" Type="http://schemas.openxmlformats.org/officeDocument/2006/relationships/customXml" Target="../ink/ink379.xml"/><Relationship Id="rId5" Type="http://schemas.openxmlformats.org/officeDocument/2006/relationships/image" Target="../media/image360.emf"/><Relationship Id="rId15" Type="http://schemas.openxmlformats.org/officeDocument/2006/relationships/image" Target="../media/image365.emf"/><Relationship Id="rId23" Type="http://schemas.openxmlformats.org/officeDocument/2006/relationships/image" Target="../media/image369.emf"/><Relationship Id="rId28" Type="http://schemas.openxmlformats.org/officeDocument/2006/relationships/customXml" Target="../ink/ink360.xml"/><Relationship Id="rId36" Type="http://schemas.openxmlformats.org/officeDocument/2006/relationships/customXml" Target="../ink/ink364.xml"/><Relationship Id="rId49" Type="http://schemas.openxmlformats.org/officeDocument/2006/relationships/image" Target="../media/image382.emf"/><Relationship Id="rId57" Type="http://schemas.openxmlformats.org/officeDocument/2006/relationships/image" Target="../media/image386.emf"/><Relationship Id="rId61" Type="http://schemas.openxmlformats.org/officeDocument/2006/relationships/image" Target="../media/image388.emf"/><Relationship Id="rId10" Type="http://schemas.openxmlformats.org/officeDocument/2006/relationships/customXml" Target="../ink/ink351.xml"/><Relationship Id="rId19" Type="http://schemas.openxmlformats.org/officeDocument/2006/relationships/image" Target="../media/image367.emf"/><Relationship Id="rId31" Type="http://schemas.openxmlformats.org/officeDocument/2006/relationships/image" Target="../media/image373.emf"/><Relationship Id="rId44" Type="http://schemas.openxmlformats.org/officeDocument/2006/relationships/customXml" Target="../ink/ink368.xml"/><Relationship Id="rId52" Type="http://schemas.openxmlformats.org/officeDocument/2006/relationships/customXml" Target="../ink/ink372.xml"/><Relationship Id="rId60" Type="http://schemas.openxmlformats.org/officeDocument/2006/relationships/customXml" Target="../ink/ink376.xml"/><Relationship Id="rId65" Type="http://schemas.openxmlformats.org/officeDocument/2006/relationships/image" Target="../media/image390.emf"/><Relationship Id="rId4" Type="http://schemas.openxmlformats.org/officeDocument/2006/relationships/customXml" Target="../ink/ink348.xml"/><Relationship Id="rId9" Type="http://schemas.openxmlformats.org/officeDocument/2006/relationships/image" Target="../media/image362.emf"/><Relationship Id="rId14" Type="http://schemas.openxmlformats.org/officeDocument/2006/relationships/customXml" Target="../ink/ink353.xml"/><Relationship Id="rId22" Type="http://schemas.openxmlformats.org/officeDocument/2006/relationships/customXml" Target="../ink/ink357.xml"/><Relationship Id="rId27" Type="http://schemas.openxmlformats.org/officeDocument/2006/relationships/image" Target="../media/image371.emf"/><Relationship Id="rId30" Type="http://schemas.openxmlformats.org/officeDocument/2006/relationships/customXml" Target="../ink/ink361.xml"/><Relationship Id="rId35" Type="http://schemas.openxmlformats.org/officeDocument/2006/relationships/image" Target="../media/image375.emf"/><Relationship Id="rId43" Type="http://schemas.openxmlformats.org/officeDocument/2006/relationships/image" Target="../media/image379.emf"/><Relationship Id="rId48" Type="http://schemas.openxmlformats.org/officeDocument/2006/relationships/customXml" Target="../ink/ink370.xml"/><Relationship Id="rId56" Type="http://schemas.openxmlformats.org/officeDocument/2006/relationships/customXml" Target="../ink/ink374.xml"/><Relationship Id="rId64" Type="http://schemas.openxmlformats.org/officeDocument/2006/relationships/customXml" Target="../ink/ink378.xml"/><Relationship Id="rId69" Type="http://schemas.openxmlformats.org/officeDocument/2006/relationships/image" Target="../media/image392.emf"/><Relationship Id="rId8" Type="http://schemas.openxmlformats.org/officeDocument/2006/relationships/customXml" Target="../ink/ink350.xml"/><Relationship Id="rId51" Type="http://schemas.openxmlformats.org/officeDocument/2006/relationships/image" Target="../media/image383.emf"/><Relationship Id="rId3" Type="http://schemas.openxmlformats.org/officeDocument/2006/relationships/image" Target="../media/image359.emf"/><Relationship Id="rId12" Type="http://schemas.openxmlformats.org/officeDocument/2006/relationships/customXml" Target="../ink/ink352.xml"/><Relationship Id="rId17" Type="http://schemas.openxmlformats.org/officeDocument/2006/relationships/image" Target="../media/image366.emf"/><Relationship Id="rId25" Type="http://schemas.openxmlformats.org/officeDocument/2006/relationships/image" Target="../media/image370.emf"/><Relationship Id="rId33" Type="http://schemas.openxmlformats.org/officeDocument/2006/relationships/image" Target="../media/image374.emf"/><Relationship Id="rId38" Type="http://schemas.openxmlformats.org/officeDocument/2006/relationships/customXml" Target="../ink/ink365.xml"/><Relationship Id="rId46" Type="http://schemas.openxmlformats.org/officeDocument/2006/relationships/customXml" Target="../ink/ink369.xml"/><Relationship Id="rId59" Type="http://schemas.openxmlformats.org/officeDocument/2006/relationships/image" Target="../media/image387.emf"/><Relationship Id="rId67" Type="http://schemas.openxmlformats.org/officeDocument/2006/relationships/image" Target="../media/image391.emf"/><Relationship Id="rId20" Type="http://schemas.openxmlformats.org/officeDocument/2006/relationships/customXml" Target="../ink/ink356.xml"/><Relationship Id="rId41" Type="http://schemas.openxmlformats.org/officeDocument/2006/relationships/image" Target="../media/image378.emf"/><Relationship Id="rId54" Type="http://schemas.openxmlformats.org/officeDocument/2006/relationships/customXml" Target="../ink/ink373.xml"/><Relationship Id="rId62" Type="http://schemas.openxmlformats.org/officeDocument/2006/relationships/customXml" Target="../ink/ink377.xml"/><Relationship Id="rId70" Type="http://schemas.openxmlformats.org/officeDocument/2006/relationships/customXml" Target="../ink/ink38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00.emf"/><Relationship Id="rId18" Type="http://schemas.openxmlformats.org/officeDocument/2006/relationships/customXml" Target="../ink/ink390.xml"/><Relationship Id="rId26" Type="http://schemas.openxmlformats.org/officeDocument/2006/relationships/customXml" Target="../ink/ink394.xml"/><Relationship Id="rId39" Type="http://schemas.openxmlformats.org/officeDocument/2006/relationships/image" Target="../media/image413.emf"/><Relationship Id="rId21" Type="http://schemas.openxmlformats.org/officeDocument/2006/relationships/image" Target="../media/image404.emf"/><Relationship Id="rId34" Type="http://schemas.openxmlformats.org/officeDocument/2006/relationships/customXml" Target="../ink/ink398.xml"/><Relationship Id="rId42" Type="http://schemas.openxmlformats.org/officeDocument/2006/relationships/customXml" Target="../ink/ink402.xml"/><Relationship Id="rId47" Type="http://schemas.openxmlformats.org/officeDocument/2006/relationships/image" Target="../media/image417.emf"/><Relationship Id="rId50" Type="http://schemas.openxmlformats.org/officeDocument/2006/relationships/customXml" Target="../ink/ink406.xml"/><Relationship Id="rId55" Type="http://schemas.openxmlformats.org/officeDocument/2006/relationships/image" Target="../media/image421.emf"/><Relationship Id="rId63" Type="http://schemas.openxmlformats.org/officeDocument/2006/relationships/image" Target="../media/image425.emf"/><Relationship Id="rId68" Type="http://schemas.openxmlformats.org/officeDocument/2006/relationships/customXml" Target="../ink/ink415.xml"/><Relationship Id="rId76" Type="http://schemas.openxmlformats.org/officeDocument/2006/relationships/customXml" Target="../ink/ink419.xml"/><Relationship Id="rId84" Type="http://schemas.openxmlformats.org/officeDocument/2006/relationships/customXml" Target="../ink/ink423.xml"/><Relationship Id="rId89" Type="http://schemas.openxmlformats.org/officeDocument/2006/relationships/image" Target="../media/image438.emf"/><Relationship Id="rId7" Type="http://schemas.openxmlformats.org/officeDocument/2006/relationships/image" Target="../media/image397.emf"/><Relationship Id="rId71" Type="http://schemas.openxmlformats.org/officeDocument/2006/relationships/image" Target="../media/image429.emf"/><Relationship Id="rId2" Type="http://schemas.openxmlformats.org/officeDocument/2006/relationships/customXml" Target="../ink/ink382.xml"/><Relationship Id="rId16" Type="http://schemas.openxmlformats.org/officeDocument/2006/relationships/customXml" Target="../ink/ink389.xml"/><Relationship Id="rId29" Type="http://schemas.openxmlformats.org/officeDocument/2006/relationships/image" Target="../media/image408.emf"/><Relationship Id="rId11" Type="http://schemas.openxmlformats.org/officeDocument/2006/relationships/image" Target="../media/image399.emf"/><Relationship Id="rId24" Type="http://schemas.openxmlformats.org/officeDocument/2006/relationships/customXml" Target="../ink/ink393.xml"/><Relationship Id="rId32" Type="http://schemas.openxmlformats.org/officeDocument/2006/relationships/customXml" Target="../ink/ink397.xml"/><Relationship Id="rId37" Type="http://schemas.openxmlformats.org/officeDocument/2006/relationships/image" Target="../media/image412.emf"/><Relationship Id="rId40" Type="http://schemas.openxmlformats.org/officeDocument/2006/relationships/customXml" Target="../ink/ink401.xml"/><Relationship Id="rId45" Type="http://schemas.openxmlformats.org/officeDocument/2006/relationships/image" Target="../media/image416.emf"/><Relationship Id="rId53" Type="http://schemas.openxmlformats.org/officeDocument/2006/relationships/image" Target="../media/image420.emf"/><Relationship Id="rId58" Type="http://schemas.openxmlformats.org/officeDocument/2006/relationships/customXml" Target="../ink/ink410.xml"/><Relationship Id="rId66" Type="http://schemas.openxmlformats.org/officeDocument/2006/relationships/customXml" Target="../ink/ink414.xml"/><Relationship Id="rId74" Type="http://schemas.openxmlformats.org/officeDocument/2006/relationships/customXml" Target="../ink/ink418.xml"/><Relationship Id="rId79" Type="http://schemas.openxmlformats.org/officeDocument/2006/relationships/image" Target="../media/image433.emf"/><Relationship Id="rId87" Type="http://schemas.openxmlformats.org/officeDocument/2006/relationships/image" Target="../media/image437.emf"/><Relationship Id="rId5" Type="http://schemas.openxmlformats.org/officeDocument/2006/relationships/image" Target="../media/image396.emf"/><Relationship Id="rId61" Type="http://schemas.openxmlformats.org/officeDocument/2006/relationships/image" Target="../media/image424.emf"/><Relationship Id="rId82" Type="http://schemas.openxmlformats.org/officeDocument/2006/relationships/customXml" Target="../ink/ink422.xml"/><Relationship Id="rId19" Type="http://schemas.openxmlformats.org/officeDocument/2006/relationships/image" Target="../media/image403.emf"/><Relationship Id="rId4" Type="http://schemas.openxmlformats.org/officeDocument/2006/relationships/customXml" Target="../ink/ink383.xml"/><Relationship Id="rId9" Type="http://schemas.openxmlformats.org/officeDocument/2006/relationships/image" Target="../media/image398.emf"/><Relationship Id="rId14" Type="http://schemas.openxmlformats.org/officeDocument/2006/relationships/customXml" Target="../ink/ink388.xml"/><Relationship Id="rId22" Type="http://schemas.openxmlformats.org/officeDocument/2006/relationships/customXml" Target="../ink/ink392.xml"/><Relationship Id="rId27" Type="http://schemas.openxmlformats.org/officeDocument/2006/relationships/image" Target="../media/image407.emf"/><Relationship Id="rId30" Type="http://schemas.openxmlformats.org/officeDocument/2006/relationships/customXml" Target="../ink/ink396.xml"/><Relationship Id="rId35" Type="http://schemas.openxmlformats.org/officeDocument/2006/relationships/image" Target="../media/image411.emf"/><Relationship Id="rId43" Type="http://schemas.openxmlformats.org/officeDocument/2006/relationships/image" Target="../media/image415.emf"/><Relationship Id="rId48" Type="http://schemas.openxmlformats.org/officeDocument/2006/relationships/customXml" Target="../ink/ink405.xml"/><Relationship Id="rId56" Type="http://schemas.openxmlformats.org/officeDocument/2006/relationships/customXml" Target="../ink/ink409.xml"/><Relationship Id="rId64" Type="http://schemas.openxmlformats.org/officeDocument/2006/relationships/customXml" Target="../ink/ink413.xml"/><Relationship Id="rId69" Type="http://schemas.openxmlformats.org/officeDocument/2006/relationships/image" Target="../media/image428.emf"/><Relationship Id="rId77" Type="http://schemas.openxmlformats.org/officeDocument/2006/relationships/image" Target="../media/image432.emf"/><Relationship Id="rId8" Type="http://schemas.openxmlformats.org/officeDocument/2006/relationships/customXml" Target="../ink/ink385.xml"/><Relationship Id="rId51" Type="http://schemas.openxmlformats.org/officeDocument/2006/relationships/image" Target="../media/image419.emf"/><Relationship Id="rId72" Type="http://schemas.openxmlformats.org/officeDocument/2006/relationships/customXml" Target="../ink/ink417.xml"/><Relationship Id="rId80" Type="http://schemas.openxmlformats.org/officeDocument/2006/relationships/customXml" Target="../ink/ink421.xml"/><Relationship Id="rId85" Type="http://schemas.openxmlformats.org/officeDocument/2006/relationships/image" Target="../media/image436.emf"/><Relationship Id="rId3" Type="http://schemas.openxmlformats.org/officeDocument/2006/relationships/image" Target="../media/image395.emf"/><Relationship Id="rId12" Type="http://schemas.openxmlformats.org/officeDocument/2006/relationships/customXml" Target="../ink/ink387.xml"/><Relationship Id="rId17" Type="http://schemas.openxmlformats.org/officeDocument/2006/relationships/image" Target="../media/image402.emf"/><Relationship Id="rId25" Type="http://schemas.openxmlformats.org/officeDocument/2006/relationships/image" Target="../media/image406.emf"/><Relationship Id="rId33" Type="http://schemas.openxmlformats.org/officeDocument/2006/relationships/image" Target="../media/image410.emf"/><Relationship Id="rId38" Type="http://schemas.openxmlformats.org/officeDocument/2006/relationships/customXml" Target="../ink/ink400.xml"/><Relationship Id="rId46" Type="http://schemas.openxmlformats.org/officeDocument/2006/relationships/customXml" Target="../ink/ink404.xml"/><Relationship Id="rId59" Type="http://schemas.openxmlformats.org/officeDocument/2006/relationships/image" Target="../media/image423.emf"/><Relationship Id="rId67" Type="http://schemas.openxmlformats.org/officeDocument/2006/relationships/image" Target="../media/image427.emf"/><Relationship Id="rId20" Type="http://schemas.openxmlformats.org/officeDocument/2006/relationships/customXml" Target="../ink/ink391.xml"/><Relationship Id="rId41" Type="http://schemas.openxmlformats.org/officeDocument/2006/relationships/image" Target="../media/image414.emf"/><Relationship Id="rId54" Type="http://schemas.openxmlformats.org/officeDocument/2006/relationships/customXml" Target="../ink/ink408.xml"/><Relationship Id="rId62" Type="http://schemas.openxmlformats.org/officeDocument/2006/relationships/customXml" Target="../ink/ink412.xml"/><Relationship Id="rId70" Type="http://schemas.openxmlformats.org/officeDocument/2006/relationships/customXml" Target="../ink/ink416.xml"/><Relationship Id="rId75" Type="http://schemas.openxmlformats.org/officeDocument/2006/relationships/image" Target="../media/image431.emf"/><Relationship Id="rId83" Type="http://schemas.openxmlformats.org/officeDocument/2006/relationships/image" Target="../media/image435.emf"/><Relationship Id="rId88" Type="http://schemas.openxmlformats.org/officeDocument/2006/relationships/customXml" Target="../ink/ink425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84.xml"/><Relationship Id="rId15" Type="http://schemas.openxmlformats.org/officeDocument/2006/relationships/image" Target="../media/image401.emf"/><Relationship Id="rId23" Type="http://schemas.openxmlformats.org/officeDocument/2006/relationships/image" Target="../media/image405.emf"/><Relationship Id="rId28" Type="http://schemas.openxmlformats.org/officeDocument/2006/relationships/customXml" Target="../ink/ink395.xml"/><Relationship Id="rId36" Type="http://schemas.openxmlformats.org/officeDocument/2006/relationships/customXml" Target="../ink/ink399.xml"/><Relationship Id="rId49" Type="http://schemas.openxmlformats.org/officeDocument/2006/relationships/image" Target="../media/image418.emf"/><Relationship Id="rId57" Type="http://schemas.openxmlformats.org/officeDocument/2006/relationships/image" Target="../media/image422.emf"/><Relationship Id="rId10" Type="http://schemas.openxmlformats.org/officeDocument/2006/relationships/customXml" Target="../ink/ink386.xml"/><Relationship Id="rId31" Type="http://schemas.openxmlformats.org/officeDocument/2006/relationships/image" Target="../media/image409.emf"/><Relationship Id="rId44" Type="http://schemas.openxmlformats.org/officeDocument/2006/relationships/customXml" Target="../ink/ink403.xml"/><Relationship Id="rId52" Type="http://schemas.openxmlformats.org/officeDocument/2006/relationships/customXml" Target="../ink/ink407.xml"/><Relationship Id="rId60" Type="http://schemas.openxmlformats.org/officeDocument/2006/relationships/customXml" Target="../ink/ink411.xml"/><Relationship Id="rId65" Type="http://schemas.openxmlformats.org/officeDocument/2006/relationships/image" Target="../media/image426.emf"/><Relationship Id="rId73" Type="http://schemas.openxmlformats.org/officeDocument/2006/relationships/image" Target="../media/image430.emf"/><Relationship Id="rId78" Type="http://schemas.openxmlformats.org/officeDocument/2006/relationships/customXml" Target="../ink/ink420.xml"/><Relationship Id="rId81" Type="http://schemas.openxmlformats.org/officeDocument/2006/relationships/image" Target="../media/image434.emf"/><Relationship Id="rId86" Type="http://schemas.openxmlformats.org/officeDocument/2006/relationships/customXml" Target="../ink/ink424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customXml" Target="../ink/ink429.xml"/><Relationship Id="rId13" Type="http://schemas.openxmlformats.org/officeDocument/2006/relationships/image" Target="../media/image444.emf"/><Relationship Id="rId18" Type="http://schemas.openxmlformats.org/officeDocument/2006/relationships/customXml" Target="../ink/ink434.xml"/><Relationship Id="rId26" Type="http://schemas.openxmlformats.org/officeDocument/2006/relationships/customXml" Target="../ink/ink438.xml"/><Relationship Id="rId39" Type="http://schemas.openxmlformats.org/officeDocument/2006/relationships/image" Target="../media/image457.emf"/><Relationship Id="rId3" Type="http://schemas.openxmlformats.org/officeDocument/2006/relationships/image" Target="../media/image439.emf"/><Relationship Id="rId21" Type="http://schemas.openxmlformats.org/officeDocument/2006/relationships/image" Target="../media/image448.emf"/><Relationship Id="rId34" Type="http://schemas.openxmlformats.org/officeDocument/2006/relationships/customXml" Target="../ink/ink442.xml"/><Relationship Id="rId42" Type="http://schemas.openxmlformats.org/officeDocument/2006/relationships/customXml" Target="../ink/ink446.xml"/><Relationship Id="rId7" Type="http://schemas.openxmlformats.org/officeDocument/2006/relationships/image" Target="../media/image441.emf"/><Relationship Id="rId12" Type="http://schemas.openxmlformats.org/officeDocument/2006/relationships/customXml" Target="../ink/ink431.xml"/><Relationship Id="rId17" Type="http://schemas.openxmlformats.org/officeDocument/2006/relationships/image" Target="../media/image446.emf"/><Relationship Id="rId25" Type="http://schemas.openxmlformats.org/officeDocument/2006/relationships/image" Target="../media/image450.emf"/><Relationship Id="rId33" Type="http://schemas.openxmlformats.org/officeDocument/2006/relationships/image" Target="../media/image454.emf"/><Relationship Id="rId38" Type="http://schemas.openxmlformats.org/officeDocument/2006/relationships/customXml" Target="../ink/ink444.xml"/><Relationship Id="rId2" Type="http://schemas.openxmlformats.org/officeDocument/2006/relationships/customXml" Target="../ink/ink426.xml"/><Relationship Id="rId16" Type="http://schemas.openxmlformats.org/officeDocument/2006/relationships/customXml" Target="../ink/ink433.xml"/><Relationship Id="rId20" Type="http://schemas.openxmlformats.org/officeDocument/2006/relationships/customXml" Target="../ink/ink435.xml"/><Relationship Id="rId29" Type="http://schemas.openxmlformats.org/officeDocument/2006/relationships/image" Target="../media/image452.emf"/><Relationship Id="rId41" Type="http://schemas.openxmlformats.org/officeDocument/2006/relationships/image" Target="../media/image458.emf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428.xml"/><Relationship Id="rId11" Type="http://schemas.openxmlformats.org/officeDocument/2006/relationships/image" Target="../media/image443.emf"/><Relationship Id="rId24" Type="http://schemas.openxmlformats.org/officeDocument/2006/relationships/customXml" Target="../ink/ink437.xml"/><Relationship Id="rId32" Type="http://schemas.openxmlformats.org/officeDocument/2006/relationships/customXml" Target="../ink/ink441.xml"/><Relationship Id="rId37" Type="http://schemas.openxmlformats.org/officeDocument/2006/relationships/image" Target="../media/image456.emf"/><Relationship Id="rId40" Type="http://schemas.openxmlformats.org/officeDocument/2006/relationships/customXml" Target="../ink/ink445.xml"/><Relationship Id="rId5" Type="http://schemas.openxmlformats.org/officeDocument/2006/relationships/image" Target="../media/image440.emf"/><Relationship Id="rId15" Type="http://schemas.openxmlformats.org/officeDocument/2006/relationships/image" Target="../media/image445.emf"/><Relationship Id="rId23" Type="http://schemas.openxmlformats.org/officeDocument/2006/relationships/image" Target="../media/image449.emf"/><Relationship Id="rId28" Type="http://schemas.openxmlformats.org/officeDocument/2006/relationships/customXml" Target="../ink/ink439.xml"/><Relationship Id="rId36" Type="http://schemas.openxmlformats.org/officeDocument/2006/relationships/customXml" Target="../ink/ink443.xml"/><Relationship Id="rId10" Type="http://schemas.openxmlformats.org/officeDocument/2006/relationships/customXml" Target="../ink/ink430.xml"/><Relationship Id="rId19" Type="http://schemas.openxmlformats.org/officeDocument/2006/relationships/image" Target="../media/image447.emf"/><Relationship Id="rId31" Type="http://schemas.openxmlformats.org/officeDocument/2006/relationships/image" Target="../media/image453.emf"/><Relationship Id="rId4" Type="http://schemas.openxmlformats.org/officeDocument/2006/relationships/customXml" Target="../ink/ink427.xml"/><Relationship Id="rId9" Type="http://schemas.openxmlformats.org/officeDocument/2006/relationships/image" Target="../media/image442.emf"/><Relationship Id="rId14" Type="http://schemas.openxmlformats.org/officeDocument/2006/relationships/customXml" Target="../ink/ink432.xml"/><Relationship Id="rId22" Type="http://schemas.openxmlformats.org/officeDocument/2006/relationships/customXml" Target="../ink/ink436.xml"/><Relationship Id="rId27" Type="http://schemas.openxmlformats.org/officeDocument/2006/relationships/image" Target="../media/image451.emf"/><Relationship Id="rId30" Type="http://schemas.openxmlformats.org/officeDocument/2006/relationships/customXml" Target="../ink/ink440.xml"/><Relationship Id="rId35" Type="http://schemas.openxmlformats.org/officeDocument/2006/relationships/image" Target="../media/image455.emf"/><Relationship Id="rId43" Type="http://schemas.openxmlformats.org/officeDocument/2006/relationships/image" Target="../media/image459.em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13" Type="http://schemas.openxmlformats.org/officeDocument/2006/relationships/image" Target="../media/image8.emf"/><Relationship Id="rId18" Type="http://schemas.openxmlformats.org/officeDocument/2006/relationships/customXml" Target="../ink/ink9.xml"/><Relationship Id="rId3" Type="http://schemas.openxmlformats.org/officeDocument/2006/relationships/image" Target="../media/image3.emf"/><Relationship Id="rId21" Type="http://schemas.openxmlformats.org/officeDocument/2006/relationships/image" Target="../media/image12.emf"/><Relationship Id="rId7" Type="http://schemas.openxmlformats.org/officeDocument/2006/relationships/image" Target="../media/image5.emf"/><Relationship Id="rId12" Type="http://schemas.openxmlformats.org/officeDocument/2006/relationships/customXml" Target="../ink/ink6.xml"/><Relationship Id="rId17" Type="http://schemas.openxmlformats.org/officeDocument/2006/relationships/image" Target="../media/image10.emf"/><Relationship Id="rId25" Type="http://schemas.openxmlformats.org/officeDocument/2006/relationships/image" Target="../media/image14.emf"/><Relationship Id="rId2" Type="http://schemas.openxmlformats.org/officeDocument/2006/relationships/customXml" Target="../ink/ink1.xml"/><Relationship Id="rId16" Type="http://schemas.openxmlformats.org/officeDocument/2006/relationships/customXml" Target="../ink/ink8.xml"/><Relationship Id="rId20" Type="http://schemas.openxmlformats.org/officeDocument/2006/relationships/customXml" Target="../ink/ink10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.xml"/><Relationship Id="rId11" Type="http://schemas.openxmlformats.org/officeDocument/2006/relationships/image" Target="../media/image7.emf"/><Relationship Id="rId24" Type="http://schemas.openxmlformats.org/officeDocument/2006/relationships/customXml" Target="../ink/ink12.xml"/><Relationship Id="rId5" Type="http://schemas.openxmlformats.org/officeDocument/2006/relationships/image" Target="../media/image4.emf"/><Relationship Id="rId15" Type="http://schemas.openxmlformats.org/officeDocument/2006/relationships/image" Target="../media/image9.emf"/><Relationship Id="rId23" Type="http://schemas.openxmlformats.org/officeDocument/2006/relationships/image" Target="../media/image13.emf"/><Relationship Id="rId10" Type="http://schemas.openxmlformats.org/officeDocument/2006/relationships/customXml" Target="../ink/ink5.xml"/><Relationship Id="rId19" Type="http://schemas.openxmlformats.org/officeDocument/2006/relationships/image" Target="../media/image11.emf"/><Relationship Id="rId4" Type="http://schemas.openxmlformats.org/officeDocument/2006/relationships/customXml" Target="../ink/ink2.xml"/><Relationship Id="rId9" Type="http://schemas.openxmlformats.org/officeDocument/2006/relationships/image" Target="../media/image6.emf"/><Relationship Id="rId14" Type="http://schemas.openxmlformats.org/officeDocument/2006/relationships/customXml" Target="../ink/ink7.xml"/><Relationship Id="rId22" Type="http://schemas.openxmlformats.org/officeDocument/2006/relationships/customXml" Target="../ink/ink11.xml"/></Relationships>
</file>

<file path=ppt/slides/_rels/slide3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65.emf"/><Relationship Id="rId18" Type="http://schemas.openxmlformats.org/officeDocument/2006/relationships/customXml" Target="../ink/ink455.xml"/><Relationship Id="rId26" Type="http://schemas.openxmlformats.org/officeDocument/2006/relationships/customXml" Target="../ink/ink459.xml"/><Relationship Id="rId39" Type="http://schemas.openxmlformats.org/officeDocument/2006/relationships/image" Target="../media/image478.emf"/><Relationship Id="rId21" Type="http://schemas.openxmlformats.org/officeDocument/2006/relationships/image" Target="../media/image469.emf"/><Relationship Id="rId34" Type="http://schemas.openxmlformats.org/officeDocument/2006/relationships/customXml" Target="../ink/ink463.xml"/><Relationship Id="rId42" Type="http://schemas.openxmlformats.org/officeDocument/2006/relationships/customXml" Target="../ink/ink467.xml"/><Relationship Id="rId47" Type="http://schemas.openxmlformats.org/officeDocument/2006/relationships/image" Target="../media/image482.emf"/><Relationship Id="rId50" Type="http://schemas.openxmlformats.org/officeDocument/2006/relationships/customXml" Target="../ink/ink471.xml"/><Relationship Id="rId55" Type="http://schemas.openxmlformats.org/officeDocument/2006/relationships/image" Target="../media/image486.emf"/><Relationship Id="rId63" Type="http://schemas.openxmlformats.org/officeDocument/2006/relationships/image" Target="../media/image490.emf"/><Relationship Id="rId68" Type="http://schemas.openxmlformats.org/officeDocument/2006/relationships/customXml" Target="../ink/ink480.xml"/><Relationship Id="rId76" Type="http://schemas.openxmlformats.org/officeDocument/2006/relationships/customXml" Target="../ink/ink484.xml"/><Relationship Id="rId84" Type="http://schemas.openxmlformats.org/officeDocument/2006/relationships/customXml" Target="../ink/ink488.xml"/><Relationship Id="rId7" Type="http://schemas.openxmlformats.org/officeDocument/2006/relationships/image" Target="../media/image462.emf"/><Relationship Id="rId71" Type="http://schemas.openxmlformats.org/officeDocument/2006/relationships/image" Target="../media/image494.emf"/><Relationship Id="rId2" Type="http://schemas.openxmlformats.org/officeDocument/2006/relationships/customXml" Target="../ink/ink447.xml"/><Relationship Id="rId16" Type="http://schemas.openxmlformats.org/officeDocument/2006/relationships/customXml" Target="../ink/ink454.xml"/><Relationship Id="rId29" Type="http://schemas.openxmlformats.org/officeDocument/2006/relationships/image" Target="../media/image473.emf"/><Relationship Id="rId11" Type="http://schemas.openxmlformats.org/officeDocument/2006/relationships/image" Target="../media/image464.emf"/><Relationship Id="rId24" Type="http://schemas.openxmlformats.org/officeDocument/2006/relationships/customXml" Target="../ink/ink458.xml"/><Relationship Id="rId32" Type="http://schemas.openxmlformats.org/officeDocument/2006/relationships/customXml" Target="../ink/ink462.xml"/><Relationship Id="rId37" Type="http://schemas.openxmlformats.org/officeDocument/2006/relationships/image" Target="../media/image477.emf"/><Relationship Id="rId40" Type="http://schemas.openxmlformats.org/officeDocument/2006/relationships/customXml" Target="../ink/ink466.xml"/><Relationship Id="rId45" Type="http://schemas.openxmlformats.org/officeDocument/2006/relationships/image" Target="../media/image481.emf"/><Relationship Id="rId53" Type="http://schemas.openxmlformats.org/officeDocument/2006/relationships/image" Target="../media/image485.emf"/><Relationship Id="rId58" Type="http://schemas.openxmlformats.org/officeDocument/2006/relationships/customXml" Target="../ink/ink475.xml"/><Relationship Id="rId66" Type="http://schemas.openxmlformats.org/officeDocument/2006/relationships/customXml" Target="../ink/ink479.xml"/><Relationship Id="rId74" Type="http://schemas.openxmlformats.org/officeDocument/2006/relationships/customXml" Target="../ink/ink483.xml"/><Relationship Id="rId79" Type="http://schemas.openxmlformats.org/officeDocument/2006/relationships/image" Target="../media/image498.emf"/><Relationship Id="rId5" Type="http://schemas.openxmlformats.org/officeDocument/2006/relationships/image" Target="../media/image461.emf"/><Relationship Id="rId61" Type="http://schemas.openxmlformats.org/officeDocument/2006/relationships/image" Target="../media/image489.emf"/><Relationship Id="rId82" Type="http://schemas.openxmlformats.org/officeDocument/2006/relationships/customXml" Target="../ink/ink487.xml"/><Relationship Id="rId19" Type="http://schemas.openxmlformats.org/officeDocument/2006/relationships/image" Target="../media/image468.emf"/><Relationship Id="rId4" Type="http://schemas.openxmlformats.org/officeDocument/2006/relationships/customXml" Target="../ink/ink448.xml"/><Relationship Id="rId9" Type="http://schemas.openxmlformats.org/officeDocument/2006/relationships/image" Target="../media/image463.emf"/><Relationship Id="rId14" Type="http://schemas.openxmlformats.org/officeDocument/2006/relationships/customXml" Target="../ink/ink453.xml"/><Relationship Id="rId22" Type="http://schemas.openxmlformats.org/officeDocument/2006/relationships/customXml" Target="../ink/ink457.xml"/><Relationship Id="rId27" Type="http://schemas.openxmlformats.org/officeDocument/2006/relationships/image" Target="../media/image472.emf"/><Relationship Id="rId30" Type="http://schemas.openxmlformats.org/officeDocument/2006/relationships/customXml" Target="../ink/ink461.xml"/><Relationship Id="rId35" Type="http://schemas.openxmlformats.org/officeDocument/2006/relationships/image" Target="../media/image476.emf"/><Relationship Id="rId43" Type="http://schemas.openxmlformats.org/officeDocument/2006/relationships/image" Target="../media/image480.emf"/><Relationship Id="rId48" Type="http://schemas.openxmlformats.org/officeDocument/2006/relationships/customXml" Target="../ink/ink470.xml"/><Relationship Id="rId56" Type="http://schemas.openxmlformats.org/officeDocument/2006/relationships/customXml" Target="../ink/ink474.xml"/><Relationship Id="rId64" Type="http://schemas.openxmlformats.org/officeDocument/2006/relationships/customXml" Target="../ink/ink478.xml"/><Relationship Id="rId69" Type="http://schemas.openxmlformats.org/officeDocument/2006/relationships/image" Target="../media/image493.emf"/><Relationship Id="rId77" Type="http://schemas.openxmlformats.org/officeDocument/2006/relationships/image" Target="../media/image497.emf"/><Relationship Id="rId8" Type="http://schemas.openxmlformats.org/officeDocument/2006/relationships/customXml" Target="../ink/ink450.xml"/><Relationship Id="rId51" Type="http://schemas.openxmlformats.org/officeDocument/2006/relationships/image" Target="../media/image484.emf"/><Relationship Id="rId72" Type="http://schemas.openxmlformats.org/officeDocument/2006/relationships/customXml" Target="../ink/ink482.xml"/><Relationship Id="rId80" Type="http://schemas.openxmlformats.org/officeDocument/2006/relationships/customXml" Target="../ink/ink486.xml"/><Relationship Id="rId85" Type="http://schemas.openxmlformats.org/officeDocument/2006/relationships/image" Target="../media/image501.emf"/><Relationship Id="rId3" Type="http://schemas.openxmlformats.org/officeDocument/2006/relationships/image" Target="../media/image460.emf"/><Relationship Id="rId12" Type="http://schemas.openxmlformats.org/officeDocument/2006/relationships/customXml" Target="../ink/ink452.xml"/><Relationship Id="rId17" Type="http://schemas.openxmlformats.org/officeDocument/2006/relationships/image" Target="../media/image467.emf"/><Relationship Id="rId25" Type="http://schemas.openxmlformats.org/officeDocument/2006/relationships/image" Target="../media/image471.emf"/><Relationship Id="rId33" Type="http://schemas.openxmlformats.org/officeDocument/2006/relationships/image" Target="../media/image475.emf"/><Relationship Id="rId38" Type="http://schemas.openxmlformats.org/officeDocument/2006/relationships/customXml" Target="../ink/ink465.xml"/><Relationship Id="rId46" Type="http://schemas.openxmlformats.org/officeDocument/2006/relationships/customXml" Target="../ink/ink469.xml"/><Relationship Id="rId59" Type="http://schemas.openxmlformats.org/officeDocument/2006/relationships/image" Target="../media/image488.emf"/><Relationship Id="rId67" Type="http://schemas.openxmlformats.org/officeDocument/2006/relationships/image" Target="../media/image492.emf"/><Relationship Id="rId20" Type="http://schemas.openxmlformats.org/officeDocument/2006/relationships/customXml" Target="../ink/ink456.xml"/><Relationship Id="rId41" Type="http://schemas.openxmlformats.org/officeDocument/2006/relationships/image" Target="../media/image479.emf"/><Relationship Id="rId54" Type="http://schemas.openxmlformats.org/officeDocument/2006/relationships/customXml" Target="../ink/ink473.xml"/><Relationship Id="rId62" Type="http://schemas.openxmlformats.org/officeDocument/2006/relationships/customXml" Target="../ink/ink477.xml"/><Relationship Id="rId70" Type="http://schemas.openxmlformats.org/officeDocument/2006/relationships/customXml" Target="../ink/ink481.xml"/><Relationship Id="rId75" Type="http://schemas.openxmlformats.org/officeDocument/2006/relationships/image" Target="../media/image496.emf"/><Relationship Id="rId83" Type="http://schemas.openxmlformats.org/officeDocument/2006/relationships/image" Target="../media/image500.emf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449.xml"/><Relationship Id="rId15" Type="http://schemas.openxmlformats.org/officeDocument/2006/relationships/image" Target="../media/image466.emf"/><Relationship Id="rId23" Type="http://schemas.openxmlformats.org/officeDocument/2006/relationships/image" Target="../media/image470.emf"/><Relationship Id="rId28" Type="http://schemas.openxmlformats.org/officeDocument/2006/relationships/customXml" Target="../ink/ink460.xml"/><Relationship Id="rId36" Type="http://schemas.openxmlformats.org/officeDocument/2006/relationships/customXml" Target="../ink/ink464.xml"/><Relationship Id="rId49" Type="http://schemas.openxmlformats.org/officeDocument/2006/relationships/image" Target="../media/image483.emf"/><Relationship Id="rId57" Type="http://schemas.openxmlformats.org/officeDocument/2006/relationships/image" Target="../media/image487.emf"/><Relationship Id="rId10" Type="http://schemas.openxmlformats.org/officeDocument/2006/relationships/customXml" Target="../ink/ink451.xml"/><Relationship Id="rId31" Type="http://schemas.openxmlformats.org/officeDocument/2006/relationships/image" Target="../media/image474.emf"/><Relationship Id="rId44" Type="http://schemas.openxmlformats.org/officeDocument/2006/relationships/customXml" Target="../ink/ink468.xml"/><Relationship Id="rId52" Type="http://schemas.openxmlformats.org/officeDocument/2006/relationships/customXml" Target="../ink/ink472.xml"/><Relationship Id="rId60" Type="http://schemas.openxmlformats.org/officeDocument/2006/relationships/customXml" Target="../ink/ink476.xml"/><Relationship Id="rId65" Type="http://schemas.openxmlformats.org/officeDocument/2006/relationships/image" Target="../media/image491.emf"/><Relationship Id="rId73" Type="http://schemas.openxmlformats.org/officeDocument/2006/relationships/image" Target="../media/image495.emf"/><Relationship Id="rId78" Type="http://schemas.openxmlformats.org/officeDocument/2006/relationships/customXml" Target="../ink/ink485.xml"/><Relationship Id="rId81" Type="http://schemas.openxmlformats.org/officeDocument/2006/relationships/image" Target="../media/image499.emf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customXml" Target="../ink/ink492.xml"/><Relationship Id="rId13" Type="http://schemas.openxmlformats.org/officeDocument/2006/relationships/image" Target="../media/image507.emf"/><Relationship Id="rId18" Type="http://schemas.openxmlformats.org/officeDocument/2006/relationships/customXml" Target="../ink/ink497.xml"/><Relationship Id="rId26" Type="http://schemas.openxmlformats.org/officeDocument/2006/relationships/customXml" Target="../ink/ink501.xml"/><Relationship Id="rId3" Type="http://schemas.openxmlformats.org/officeDocument/2006/relationships/image" Target="../media/image502.emf"/><Relationship Id="rId21" Type="http://schemas.openxmlformats.org/officeDocument/2006/relationships/image" Target="../media/image511.emf"/><Relationship Id="rId34" Type="http://schemas.openxmlformats.org/officeDocument/2006/relationships/customXml" Target="../ink/ink505.xml"/><Relationship Id="rId7" Type="http://schemas.openxmlformats.org/officeDocument/2006/relationships/image" Target="../media/image504.emf"/><Relationship Id="rId12" Type="http://schemas.openxmlformats.org/officeDocument/2006/relationships/customXml" Target="../ink/ink494.xml"/><Relationship Id="rId17" Type="http://schemas.openxmlformats.org/officeDocument/2006/relationships/image" Target="../media/image509.emf"/><Relationship Id="rId25" Type="http://schemas.openxmlformats.org/officeDocument/2006/relationships/image" Target="../media/image513.emf"/><Relationship Id="rId33" Type="http://schemas.openxmlformats.org/officeDocument/2006/relationships/image" Target="../media/image517.emf"/><Relationship Id="rId2" Type="http://schemas.openxmlformats.org/officeDocument/2006/relationships/customXml" Target="../ink/ink489.xml"/><Relationship Id="rId16" Type="http://schemas.openxmlformats.org/officeDocument/2006/relationships/customXml" Target="../ink/ink496.xml"/><Relationship Id="rId20" Type="http://schemas.openxmlformats.org/officeDocument/2006/relationships/customXml" Target="../ink/ink498.xml"/><Relationship Id="rId29" Type="http://schemas.openxmlformats.org/officeDocument/2006/relationships/image" Target="../media/image515.emf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491.xml"/><Relationship Id="rId11" Type="http://schemas.openxmlformats.org/officeDocument/2006/relationships/image" Target="../media/image506.emf"/><Relationship Id="rId24" Type="http://schemas.openxmlformats.org/officeDocument/2006/relationships/customXml" Target="../ink/ink500.xml"/><Relationship Id="rId32" Type="http://schemas.openxmlformats.org/officeDocument/2006/relationships/customXml" Target="../ink/ink504.xml"/><Relationship Id="rId5" Type="http://schemas.openxmlformats.org/officeDocument/2006/relationships/image" Target="../media/image503.emf"/><Relationship Id="rId15" Type="http://schemas.openxmlformats.org/officeDocument/2006/relationships/image" Target="../media/image508.emf"/><Relationship Id="rId23" Type="http://schemas.openxmlformats.org/officeDocument/2006/relationships/image" Target="../media/image512.emf"/><Relationship Id="rId28" Type="http://schemas.openxmlformats.org/officeDocument/2006/relationships/customXml" Target="../ink/ink502.xml"/><Relationship Id="rId10" Type="http://schemas.openxmlformats.org/officeDocument/2006/relationships/customXml" Target="../ink/ink493.xml"/><Relationship Id="rId19" Type="http://schemas.openxmlformats.org/officeDocument/2006/relationships/image" Target="../media/image510.emf"/><Relationship Id="rId31" Type="http://schemas.openxmlformats.org/officeDocument/2006/relationships/image" Target="../media/image516.emf"/><Relationship Id="rId4" Type="http://schemas.openxmlformats.org/officeDocument/2006/relationships/customXml" Target="../ink/ink490.xml"/><Relationship Id="rId9" Type="http://schemas.openxmlformats.org/officeDocument/2006/relationships/image" Target="../media/image505.emf"/><Relationship Id="rId14" Type="http://schemas.openxmlformats.org/officeDocument/2006/relationships/customXml" Target="../ink/ink495.xml"/><Relationship Id="rId22" Type="http://schemas.openxmlformats.org/officeDocument/2006/relationships/customXml" Target="../ink/ink499.xml"/><Relationship Id="rId27" Type="http://schemas.openxmlformats.org/officeDocument/2006/relationships/image" Target="../media/image514.emf"/><Relationship Id="rId30" Type="http://schemas.openxmlformats.org/officeDocument/2006/relationships/customXml" Target="../ink/ink503.xml"/><Relationship Id="rId35" Type="http://schemas.openxmlformats.org/officeDocument/2006/relationships/image" Target="../media/image518.emf"/></Relationships>
</file>

<file path=ppt/slides/_rels/slide3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24.emf"/><Relationship Id="rId18" Type="http://schemas.openxmlformats.org/officeDocument/2006/relationships/customXml" Target="../ink/ink514.xml"/><Relationship Id="rId26" Type="http://schemas.openxmlformats.org/officeDocument/2006/relationships/customXml" Target="../ink/ink518.xml"/><Relationship Id="rId39" Type="http://schemas.openxmlformats.org/officeDocument/2006/relationships/image" Target="../media/image537.emf"/><Relationship Id="rId21" Type="http://schemas.openxmlformats.org/officeDocument/2006/relationships/image" Target="../media/image528.emf"/><Relationship Id="rId34" Type="http://schemas.openxmlformats.org/officeDocument/2006/relationships/customXml" Target="../ink/ink522.xml"/><Relationship Id="rId42" Type="http://schemas.openxmlformats.org/officeDocument/2006/relationships/customXml" Target="../ink/ink526.xml"/><Relationship Id="rId47" Type="http://schemas.openxmlformats.org/officeDocument/2006/relationships/image" Target="../media/image541.emf"/><Relationship Id="rId50" Type="http://schemas.openxmlformats.org/officeDocument/2006/relationships/customXml" Target="../ink/ink530.xml"/><Relationship Id="rId55" Type="http://schemas.openxmlformats.org/officeDocument/2006/relationships/image" Target="../media/image545.emf"/><Relationship Id="rId63" Type="http://schemas.openxmlformats.org/officeDocument/2006/relationships/image" Target="../media/image549.emf"/><Relationship Id="rId68" Type="http://schemas.openxmlformats.org/officeDocument/2006/relationships/customXml" Target="../ink/ink539.xml"/><Relationship Id="rId7" Type="http://schemas.openxmlformats.org/officeDocument/2006/relationships/image" Target="../media/image521.emf"/><Relationship Id="rId71" Type="http://schemas.openxmlformats.org/officeDocument/2006/relationships/image" Target="../media/image553.emf"/><Relationship Id="rId2" Type="http://schemas.openxmlformats.org/officeDocument/2006/relationships/customXml" Target="../ink/ink506.xml"/><Relationship Id="rId16" Type="http://schemas.openxmlformats.org/officeDocument/2006/relationships/customXml" Target="../ink/ink513.xml"/><Relationship Id="rId29" Type="http://schemas.openxmlformats.org/officeDocument/2006/relationships/image" Target="../media/image532.emf"/><Relationship Id="rId11" Type="http://schemas.openxmlformats.org/officeDocument/2006/relationships/image" Target="../media/image523.emf"/><Relationship Id="rId24" Type="http://schemas.openxmlformats.org/officeDocument/2006/relationships/customXml" Target="../ink/ink517.xml"/><Relationship Id="rId32" Type="http://schemas.openxmlformats.org/officeDocument/2006/relationships/customXml" Target="../ink/ink521.xml"/><Relationship Id="rId37" Type="http://schemas.openxmlformats.org/officeDocument/2006/relationships/image" Target="../media/image536.emf"/><Relationship Id="rId40" Type="http://schemas.openxmlformats.org/officeDocument/2006/relationships/customXml" Target="../ink/ink525.xml"/><Relationship Id="rId45" Type="http://schemas.openxmlformats.org/officeDocument/2006/relationships/image" Target="../media/image540.emf"/><Relationship Id="rId53" Type="http://schemas.openxmlformats.org/officeDocument/2006/relationships/image" Target="../media/image544.emf"/><Relationship Id="rId58" Type="http://schemas.openxmlformats.org/officeDocument/2006/relationships/customXml" Target="../ink/ink534.xml"/><Relationship Id="rId66" Type="http://schemas.openxmlformats.org/officeDocument/2006/relationships/customXml" Target="../ink/ink538.xml"/><Relationship Id="rId74" Type="http://schemas.openxmlformats.org/officeDocument/2006/relationships/customXml" Target="../ink/ink542.xml"/><Relationship Id="rId5" Type="http://schemas.openxmlformats.org/officeDocument/2006/relationships/image" Target="../media/image520.emf"/><Relationship Id="rId15" Type="http://schemas.openxmlformats.org/officeDocument/2006/relationships/image" Target="../media/image525.emf"/><Relationship Id="rId23" Type="http://schemas.openxmlformats.org/officeDocument/2006/relationships/image" Target="../media/image529.emf"/><Relationship Id="rId28" Type="http://schemas.openxmlformats.org/officeDocument/2006/relationships/customXml" Target="../ink/ink519.xml"/><Relationship Id="rId36" Type="http://schemas.openxmlformats.org/officeDocument/2006/relationships/customXml" Target="../ink/ink523.xml"/><Relationship Id="rId49" Type="http://schemas.openxmlformats.org/officeDocument/2006/relationships/image" Target="../media/image542.emf"/><Relationship Id="rId57" Type="http://schemas.openxmlformats.org/officeDocument/2006/relationships/image" Target="../media/image546.emf"/><Relationship Id="rId61" Type="http://schemas.openxmlformats.org/officeDocument/2006/relationships/image" Target="../media/image548.emf"/><Relationship Id="rId10" Type="http://schemas.openxmlformats.org/officeDocument/2006/relationships/customXml" Target="../ink/ink510.xml"/><Relationship Id="rId19" Type="http://schemas.openxmlformats.org/officeDocument/2006/relationships/image" Target="../media/image527.emf"/><Relationship Id="rId31" Type="http://schemas.openxmlformats.org/officeDocument/2006/relationships/image" Target="../media/image533.emf"/><Relationship Id="rId44" Type="http://schemas.openxmlformats.org/officeDocument/2006/relationships/customXml" Target="../ink/ink527.xml"/><Relationship Id="rId52" Type="http://schemas.openxmlformats.org/officeDocument/2006/relationships/customXml" Target="../ink/ink531.xml"/><Relationship Id="rId60" Type="http://schemas.openxmlformats.org/officeDocument/2006/relationships/customXml" Target="../ink/ink535.xml"/><Relationship Id="rId65" Type="http://schemas.openxmlformats.org/officeDocument/2006/relationships/image" Target="../media/image550.emf"/><Relationship Id="rId73" Type="http://schemas.openxmlformats.org/officeDocument/2006/relationships/image" Target="../media/image554.emf"/><Relationship Id="rId4" Type="http://schemas.openxmlformats.org/officeDocument/2006/relationships/customXml" Target="../ink/ink507.xml"/><Relationship Id="rId9" Type="http://schemas.openxmlformats.org/officeDocument/2006/relationships/image" Target="../media/image522.emf"/><Relationship Id="rId14" Type="http://schemas.openxmlformats.org/officeDocument/2006/relationships/customXml" Target="../ink/ink512.xml"/><Relationship Id="rId22" Type="http://schemas.openxmlformats.org/officeDocument/2006/relationships/customXml" Target="../ink/ink516.xml"/><Relationship Id="rId27" Type="http://schemas.openxmlformats.org/officeDocument/2006/relationships/image" Target="../media/image531.emf"/><Relationship Id="rId30" Type="http://schemas.openxmlformats.org/officeDocument/2006/relationships/customXml" Target="../ink/ink520.xml"/><Relationship Id="rId35" Type="http://schemas.openxmlformats.org/officeDocument/2006/relationships/image" Target="../media/image535.emf"/><Relationship Id="rId43" Type="http://schemas.openxmlformats.org/officeDocument/2006/relationships/image" Target="../media/image539.emf"/><Relationship Id="rId48" Type="http://schemas.openxmlformats.org/officeDocument/2006/relationships/customXml" Target="../ink/ink529.xml"/><Relationship Id="rId56" Type="http://schemas.openxmlformats.org/officeDocument/2006/relationships/customXml" Target="../ink/ink533.xml"/><Relationship Id="rId64" Type="http://schemas.openxmlformats.org/officeDocument/2006/relationships/customXml" Target="../ink/ink537.xml"/><Relationship Id="rId69" Type="http://schemas.openxmlformats.org/officeDocument/2006/relationships/image" Target="../media/image552.emf"/><Relationship Id="rId8" Type="http://schemas.openxmlformats.org/officeDocument/2006/relationships/customXml" Target="../ink/ink509.xml"/><Relationship Id="rId51" Type="http://schemas.openxmlformats.org/officeDocument/2006/relationships/image" Target="../media/image543.emf"/><Relationship Id="rId72" Type="http://schemas.openxmlformats.org/officeDocument/2006/relationships/customXml" Target="../ink/ink541.xml"/><Relationship Id="rId3" Type="http://schemas.openxmlformats.org/officeDocument/2006/relationships/image" Target="../media/image519.emf"/><Relationship Id="rId12" Type="http://schemas.openxmlformats.org/officeDocument/2006/relationships/customXml" Target="../ink/ink511.xml"/><Relationship Id="rId17" Type="http://schemas.openxmlformats.org/officeDocument/2006/relationships/image" Target="../media/image526.emf"/><Relationship Id="rId25" Type="http://schemas.openxmlformats.org/officeDocument/2006/relationships/image" Target="../media/image530.emf"/><Relationship Id="rId33" Type="http://schemas.openxmlformats.org/officeDocument/2006/relationships/image" Target="../media/image534.emf"/><Relationship Id="rId38" Type="http://schemas.openxmlformats.org/officeDocument/2006/relationships/customXml" Target="../ink/ink524.xml"/><Relationship Id="rId46" Type="http://schemas.openxmlformats.org/officeDocument/2006/relationships/customXml" Target="../ink/ink528.xml"/><Relationship Id="rId59" Type="http://schemas.openxmlformats.org/officeDocument/2006/relationships/image" Target="../media/image547.emf"/><Relationship Id="rId67" Type="http://schemas.openxmlformats.org/officeDocument/2006/relationships/image" Target="../media/image551.emf"/><Relationship Id="rId20" Type="http://schemas.openxmlformats.org/officeDocument/2006/relationships/customXml" Target="../ink/ink515.xml"/><Relationship Id="rId41" Type="http://schemas.openxmlformats.org/officeDocument/2006/relationships/image" Target="../media/image538.emf"/><Relationship Id="rId54" Type="http://schemas.openxmlformats.org/officeDocument/2006/relationships/customXml" Target="../ink/ink532.xml"/><Relationship Id="rId62" Type="http://schemas.openxmlformats.org/officeDocument/2006/relationships/customXml" Target="../ink/ink536.xml"/><Relationship Id="rId70" Type="http://schemas.openxmlformats.org/officeDocument/2006/relationships/customXml" Target="../ink/ink540.xml"/><Relationship Id="rId75" Type="http://schemas.openxmlformats.org/officeDocument/2006/relationships/image" Target="../media/image555.emf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508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customXml" Target="../ink/ink546.xml"/><Relationship Id="rId13" Type="http://schemas.openxmlformats.org/officeDocument/2006/relationships/image" Target="../media/image561.emf"/><Relationship Id="rId18" Type="http://schemas.openxmlformats.org/officeDocument/2006/relationships/customXml" Target="../ink/ink551.xml"/><Relationship Id="rId26" Type="http://schemas.openxmlformats.org/officeDocument/2006/relationships/customXml" Target="../ink/ink555.xml"/><Relationship Id="rId39" Type="http://schemas.openxmlformats.org/officeDocument/2006/relationships/image" Target="../media/image574.emf"/><Relationship Id="rId3" Type="http://schemas.openxmlformats.org/officeDocument/2006/relationships/image" Target="../media/image556.emf"/><Relationship Id="rId21" Type="http://schemas.openxmlformats.org/officeDocument/2006/relationships/image" Target="../media/image565.emf"/><Relationship Id="rId34" Type="http://schemas.openxmlformats.org/officeDocument/2006/relationships/customXml" Target="../ink/ink559.xml"/><Relationship Id="rId7" Type="http://schemas.openxmlformats.org/officeDocument/2006/relationships/image" Target="../media/image558.emf"/><Relationship Id="rId12" Type="http://schemas.openxmlformats.org/officeDocument/2006/relationships/customXml" Target="../ink/ink548.xml"/><Relationship Id="rId17" Type="http://schemas.openxmlformats.org/officeDocument/2006/relationships/image" Target="../media/image563.emf"/><Relationship Id="rId25" Type="http://schemas.openxmlformats.org/officeDocument/2006/relationships/image" Target="../media/image567.emf"/><Relationship Id="rId33" Type="http://schemas.openxmlformats.org/officeDocument/2006/relationships/image" Target="../media/image571.emf"/><Relationship Id="rId38" Type="http://schemas.openxmlformats.org/officeDocument/2006/relationships/customXml" Target="../ink/ink561.xml"/><Relationship Id="rId2" Type="http://schemas.openxmlformats.org/officeDocument/2006/relationships/customXml" Target="../ink/ink543.xml"/><Relationship Id="rId16" Type="http://schemas.openxmlformats.org/officeDocument/2006/relationships/customXml" Target="../ink/ink550.xml"/><Relationship Id="rId20" Type="http://schemas.openxmlformats.org/officeDocument/2006/relationships/customXml" Target="../ink/ink552.xml"/><Relationship Id="rId29" Type="http://schemas.openxmlformats.org/officeDocument/2006/relationships/image" Target="../media/image569.emf"/><Relationship Id="rId41" Type="http://schemas.openxmlformats.org/officeDocument/2006/relationships/image" Target="../media/image575.emf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545.xml"/><Relationship Id="rId11" Type="http://schemas.openxmlformats.org/officeDocument/2006/relationships/image" Target="../media/image560.emf"/><Relationship Id="rId24" Type="http://schemas.openxmlformats.org/officeDocument/2006/relationships/customXml" Target="../ink/ink554.xml"/><Relationship Id="rId32" Type="http://schemas.openxmlformats.org/officeDocument/2006/relationships/customXml" Target="../ink/ink558.xml"/><Relationship Id="rId37" Type="http://schemas.openxmlformats.org/officeDocument/2006/relationships/image" Target="../media/image573.emf"/><Relationship Id="rId40" Type="http://schemas.openxmlformats.org/officeDocument/2006/relationships/customXml" Target="../ink/ink562.xml"/><Relationship Id="rId5" Type="http://schemas.openxmlformats.org/officeDocument/2006/relationships/image" Target="../media/image557.emf"/><Relationship Id="rId15" Type="http://schemas.openxmlformats.org/officeDocument/2006/relationships/image" Target="../media/image562.emf"/><Relationship Id="rId23" Type="http://schemas.openxmlformats.org/officeDocument/2006/relationships/image" Target="../media/image566.emf"/><Relationship Id="rId28" Type="http://schemas.openxmlformats.org/officeDocument/2006/relationships/customXml" Target="../ink/ink556.xml"/><Relationship Id="rId36" Type="http://schemas.openxmlformats.org/officeDocument/2006/relationships/customXml" Target="../ink/ink560.xml"/><Relationship Id="rId10" Type="http://schemas.openxmlformats.org/officeDocument/2006/relationships/customXml" Target="../ink/ink547.xml"/><Relationship Id="rId19" Type="http://schemas.openxmlformats.org/officeDocument/2006/relationships/image" Target="../media/image564.emf"/><Relationship Id="rId31" Type="http://schemas.openxmlformats.org/officeDocument/2006/relationships/image" Target="../media/image570.emf"/><Relationship Id="rId4" Type="http://schemas.openxmlformats.org/officeDocument/2006/relationships/customXml" Target="../ink/ink544.xml"/><Relationship Id="rId9" Type="http://schemas.openxmlformats.org/officeDocument/2006/relationships/image" Target="../media/image559.emf"/><Relationship Id="rId14" Type="http://schemas.openxmlformats.org/officeDocument/2006/relationships/customXml" Target="../ink/ink549.xml"/><Relationship Id="rId22" Type="http://schemas.openxmlformats.org/officeDocument/2006/relationships/customXml" Target="../ink/ink553.xml"/><Relationship Id="rId27" Type="http://schemas.openxmlformats.org/officeDocument/2006/relationships/image" Target="../media/image568.emf"/><Relationship Id="rId30" Type="http://schemas.openxmlformats.org/officeDocument/2006/relationships/customXml" Target="../ink/ink557.xml"/><Relationship Id="rId35" Type="http://schemas.openxmlformats.org/officeDocument/2006/relationships/image" Target="../media/image572.emf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customXml" Target="../ink/ink566.xml"/><Relationship Id="rId13" Type="http://schemas.openxmlformats.org/officeDocument/2006/relationships/image" Target="../media/image581.emf"/><Relationship Id="rId18" Type="http://schemas.openxmlformats.org/officeDocument/2006/relationships/customXml" Target="../ink/ink571.xml"/><Relationship Id="rId26" Type="http://schemas.openxmlformats.org/officeDocument/2006/relationships/customXml" Target="../ink/ink575.xml"/><Relationship Id="rId3" Type="http://schemas.openxmlformats.org/officeDocument/2006/relationships/image" Target="../media/image576.emf"/><Relationship Id="rId21" Type="http://schemas.openxmlformats.org/officeDocument/2006/relationships/image" Target="../media/image585.emf"/><Relationship Id="rId7" Type="http://schemas.openxmlformats.org/officeDocument/2006/relationships/image" Target="../media/image578.emf"/><Relationship Id="rId12" Type="http://schemas.openxmlformats.org/officeDocument/2006/relationships/customXml" Target="../ink/ink568.xml"/><Relationship Id="rId17" Type="http://schemas.openxmlformats.org/officeDocument/2006/relationships/image" Target="../media/image583.emf"/><Relationship Id="rId25" Type="http://schemas.openxmlformats.org/officeDocument/2006/relationships/image" Target="../media/image587.emf"/><Relationship Id="rId33" Type="http://schemas.openxmlformats.org/officeDocument/2006/relationships/image" Target="../media/image591.emf"/><Relationship Id="rId2" Type="http://schemas.openxmlformats.org/officeDocument/2006/relationships/customXml" Target="../ink/ink563.xml"/><Relationship Id="rId16" Type="http://schemas.openxmlformats.org/officeDocument/2006/relationships/customXml" Target="../ink/ink570.xml"/><Relationship Id="rId20" Type="http://schemas.openxmlformats.org/officeDocument/2006/relationships/customXml" Target="../ink/ink572.xml"/><Relationship Id="rId29" Type="http://schemas.openxmlformats.org/officeDocument/2006/relationships/image" Target="../media/image589.emf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565.xml"/><Relationship Id="rId11" Type="http://schemas.openxmlformats.org/officeDocument/2006/relationships/image" Target="../media/image580.emf"/><Relationship Id="rId24" Type="http://schemas.openxmlformats.org/officeDocument/2006/relationships/customXml" Target="../ink/ink574.xml"/><Relationship Id="rId32" Type="http://schemas.openxmlformats.org/officeDocument/2006/relationships/customXml" Target="../ink/ink578.xml"/><Relationship Id="rId5" Type="http://schemas.openxmlformats.org/officeDocument/2006/relationships/image" Target="../media/image577.emf"/><Relationship Id="rId15" Type="http://schemas.openxmlformats.org/officeDocument/2006/relationships/image" Target="../media/image582.emf"/><Relationship Id="rId23" Type="http://schemas.openxmlformats.org/officeDocument/2006/relationships/image" Target="../media/image586.emf"/><Relationship Id="rId28" Type="http://schemas.openxmlformats.org/officeDocument/2006/relationships/customXml" Target="../ink/ink576.xml"/><Relationship Id="rId10" Type="http://schemas.openxmlformats.org/officeDocument/2006/relationships/customXml" Target="../ink/ink567.xml"/><Relationship Id="rId19" Type="http://schemas.openxmlformats.org/officeDocument/2006/relationships/image" Target="../media/image584.emf"/><Relationship Id="rId31" Type="http://schemas.openxmlformats.org/officeDocument/2006/relationships/image" Target="../media/image590.emf"/><Relationship Id="rId4" Type="http://schemas.openxmlformats.org/officeDocument/2006/relationships/customXml" Target="../ink/ink564.xml"/><Relationship Id="rId9" Type="http://schemas.openxmlformats.org/officeDocument/2006/relationships/image" Target="../media/image579.emf"/><Relationship Id="rId14" Type="http://schemas.openxmlformats.org/officeDocument/2006/relationships/customXml" Target="../ink/ink569.xml"/><Relationship Id="rId22" Type="http://schemas.openxmlformats.org/officeDocument/2006/relationships/customXml" Target="../ink/ink573.xml"/><Relationship Id="rId27" Type="http://schemas.openxmlformats.org/officeDocument/2006/relationships/image" Target="../media/image588.emf"/><Relationship Id="rId30" Type="http://schemas.openxmlformats.org/officeDocument/2006/relationships/customXml" Target="../ink/ink577.xml"/></Relationships>
</file>

<file path=ppt/slides/_rels/slide3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97.emf"/><Relationship Id="rId18" Type="http://schemas.openxmlformats.org/officeDocument/2006/relationships/customXml" Target="../ink/ink587.xml"/><Relationship Id="rId26" Type="http://schemas.openxmlformats.org/officeDocument/2006/relationships/customXml" Target="../ink/ink591.xml"/><Relationship Id="rId39" Type="http://schemas.openxmlformats.org/officeDocument/2006/relationships/image" Target="../media/image610.emf"/><Relationship Id="rId21" Type="http://schemas.openxmlformats.org/officeDocument/2006/relationships/image" Target="../media/image601.emf"/><Relationship Id="rId34" Type="http://schemas.openxmlformats.org/officeDocument/2006/relationships/customXml" Target="../ink/ink595.xml"/><Relationship Id="rId42" Type="http://schemas.openxmlformats.org/officeDocument/2006/relationships/customXml" Target="../ink/ink599.xml"/><Relationship Id="rId47" Type="http://schemas.openxmlformats.org/officeDocument/2006/relationships/image" Target="../media/image614.emf"/><Relationship Id="rId50" Type="http://schemas.openxmlformats.org/officeDocument/2006/relationships/customXml" Target="../ink/ink603.xml"/><Relationship Id="rId55" Type="http://schemas.openxmlformats.org/officeDocument/2006/relationships/image" Target="../media/image618.emf"/><Relationship Id="rId7" Type="http://schemas.openxmlformats.org/officeDocument/2006/relationships/image" Target="../media/image594.emf"/><Relationship Id="rId2" Type="http://schemas.openxmlformats.org/officeDocument/2006/relationships/customXml" Target="../ink/ink579.xml"/><Relationship Id="rId16" Type="http://schemas.openxmlformats.org/officeDocument/2006/relationships/customXml" Target="../ink/ink586.xml"/><Relationship Id="rId20" Type="http://schemas.openxmlformats.org/officeDocument/2006/relationships/customXml" Target="../ink/ink588.xml"/><Relationship Id="rId29" Type="http://schemas.openxmlformats.org/officeDocument/2006/relationships/image" Target="../media/image605.emf"/><Relationship Id="rId41" Type="http://schemas.openxmlformats.org/officeDocument/2006/relationships/image" Target="../media/image611.emf"/><Relationship Id="rId54" Type="http://schemas.openxmlformats.org/officeDocument/2006/relationships/customXml" Target="../ink/ink605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581.xml"/><Relationship Id="rId11" Type="http://schemas.openxmlformats.org/officeDocument/2006/relationships/image" Target="../media/image596.emf"/><Relationship Id="rId24" Type="http://schemas.openxmlformats.org/officeDocument/2006/relationships/customXml" Target="../ink/ink590.xml"/><Relationship Id="rId32" Type="http://schemas.openxmlformats.org/officeDocument/2006/relationships/customXml" Target="../ink/ink594.xml"/><Relationship Id="rId37" Type="http://schemas.openxmlformats.org/officeDocument/2006/relationships/image" Target="../media/image609.emf"/><Relationship Id="rId40" Type="http://schemas.openxmlformats.org/officeDocument/2006/relationships/customXml" Target="../ink/ink598.xml"/><Relationship Id="rId45" Type="http://schemas.openxmlformats.org/officeDocument/2006/relationships/image" Target="../media/image613.emf"/><Relationship Id="rId53" Type="http://schemas.openxmlformats.org/officeDocument/2006/relationships/image" Target="../media/image617.emf"/><Relationship Id="rId58" Type="http://schemas.openxmlformats.org/officeDocument/2006/relationships/customXml" Target="../ink/ink607.xml"/><Relationship Id="rId5" Type="http://schemas.openxmlformats.org/officeDocument/2006/relationships/image" Target="../media/image593.emf"/><Relationship Id="rId15" Type="http://schemas.openxmlformats.org/officeDocument/2006/relationships/image" Target="../media/image598.emf"/><Relationship Id="rId23" Type="http://schemas.openxmlformats.org/officeDocument/2006/relationships/image" Target="../media/image602.emf"/><Relationship Id="rId28" Type="http://schemas.openxmlformats.org/officeDocument/2006/relationships/customXml" Target="../ink/ink592.xml"/><Relationship Id="rId36" Type="http://schemas.openxmlformats.org/officeDocument/2006/relationships/customXml" Target="../ink/ink596.xml"/><Relationship Id="rId49" Type="http://schemas.openxmlformats.org/officeDocument/2006/relationships/image" Target="../media/image615.emf"/><Relationship Id="rId57" Type="http://schemas.openxmlformats.org/officeDocument/2006/relationships/image" Target="../media/image619.emf"/><Relationship Id="rId61" Type="http://schemas.openxmlformats.org/officeDocument/2006/relationships/image" Target="../media/image621.emf"/><Relationship Id="rId10" Type="http://schemas.openxmlformats.org/officeDocument/2006/relationships/customXml" Target="../ink/ink583.xml"/><Relationship Id="rId19" Type="http://schemas.openxmlformats.org/officeDocument/2006/relationships/image" Target="../media/image600.emf"/><Relationship Id="rId31" Type="http://schemas.openxmlformats.org/officeDocument/2006/relationships/image" Target="../media/image606.emf"/><Relationship Id="rId44" Type="http://schemas.openxmlformats.org/officeDocument/2006/relationships/customXml" Target="../ink/ink600.xml"/><Relationship Id="rId52" Type="http://schemas.openxmlformats.org/officeDocument/2006/relationships/customXml" Target="../ink/ink604.xml"/><Relationship Id="rId60" Type="http://schemas.openxmlformats.org/officeDocument/2006/relationships/customXml" Target="../ink/ink608.xml"/><Relationship Id="rId4" Type="http://schemas.openxmlformats.org/officeDocument/2006/relationships/customXml" Target="../ink/ink580.xml"/><Relationship Id="rId9" Type="http://schemas.openxmlformats.org/officeDocument/2006/relationships/image" Target="../media/image595.emf"/><Relationship Id="rId14" Type="http://schemas.openxmlformats.org/officeDocument/2006/relationships/customXml" Target="../ink/ink585.xml"/><Relationship Id="rId22" Type="http://schemas.openxmlformats.org/officeDocument/2006/relationships/customXml" Target="../ink/ink589.xml"/><Relationship Id="rId27" Type="http://schemas.openxmlformats.org/officeDocument/2006/relationships/image" Target="../media/image604.emf"/><Relationship Id="rId30" Type="http://schemas.openxmlformats.org/officeDocument/2006/relationships/customXml" Target="../ink/ink593.xml"/><Relationship Id="rId35" Type="http://schemas.openxmlformats.org/officeDocument/2006/relationships/image" Target="../media/image608.emf"/><Relationship Id="rId43" Type="http://schemas.openxmlformats.org/officeDocument/2006/relationships/image" Target="../media/image612.emf"/><Relationship Id="rId48" Type="http://schemas.openxmlformats.org/officeDocument/2006/relationships/customXml" Target="../ink/ink602.xml"/><Relationship Id="rId56" Type="http://schemas.openxmlformats.org/officeDocument/2006/relationships/customXml" Target="../ink/ink606.xml"/><Relationship Id="rId8" Type="http://schemas.openxmlformats.org/officeDocument/2006/relationships/customXml" Target="../ink/ink582.xml"/><Relationship Id="rId51" Type="http://schemas.openxmlformats.org/officeDocument/2006/relationships/image" Target="../media/image616.emf"/><Relationship Id="rId3" Type="http://schemas.openxmlformats.org/officeDocument/2006/relationships/image" Target="../media/image592.emf"/><Relationship Id="rId12" Type="http://schemas.openxmlformats.org/officeDocument/2006/relationships/customXml" Target="../ink/ink584.xml"/><Relationship Id="rId17" Type="http://schemas.openxmlformats.org/officeDocument/2006/relationships/image" Target="../media/image599.emf"/><Relationship Id="rId25" Type="http://schemas.openxmlformats.org/officeDocument/2006/relationships/image" Target="../media/image603.emf"/><Relationship Id="rId33" Type="http://schemas.openxmlformats.org/officeDocument/2006/relationships/image" Target="../media/image607.emf"/><Relationship Id="rId38" Type="http://schemas.openxmlformats.org/officeDocument/2006/relationships/customXml" Target="../ink/ink597.xml"/><Relationship Id="rId46" Type="http://schemas.openxmlformats.org/officeDocument/2006/relationships/customXml" Target="../ink/ink601.xml"/><Relationship Id="rId59" Type="http://schemas.openxmlformats.org/officeDocument/2006/relationships/image" Target="../media/image620.emf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customXml" Target="../ink/ink612.xml"/><Relationship Id="rId13" Type="http://schemas.openxmlformats.org/officeDocument/2006/relationships/image" Target="../media/image627.emf"/><Relationship Id="rId3" Type="http://schemas.openxmlformats.org/officeDocument/2006/relationships/image" Target="../media/image622.emf"/><Relationship Id="rId7" Type="http://schemas.openxmlformats.org/officeDocument/2006/relationships/image" Target="../media/image624.emf"/><Relationship Id="rId12" Type="http://schemas.openxmlformats.org/officeDocument/2006/relationships/customXml" Target="../ink/ink614.xml"/><Relationship Id="rId17" Type="http://schemas.openxmlformats.org/officeDocument/2006/relationships/image" Target="../media/image629.emf"/><Relationship Id="rId2" Type="http://schemas.openxmlformats.org/officeDocument/2006/relationships/customXml" Target="../ink/ink609.xml"/><Relationship Id="rId16" Type="http://schemas.openxmlformats.org/officeDocument/2006/relationships/customXml" Target="../ink/ink616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611.xml"/><Relationship Id="rId11" Type="http://schemas.openxmlformats.org/officeDocument/2006/relationships/image" Target="../media/image626.emf"/><Relationship Id="rId5" Type="http://schemas.openxmlformats.org/officeDocument/2006/relationships/image" Target="../media/image623.emf"/><Relationship Id="rId15" Type="http://schemas.openxmlformats.org/officeDocument/2006/relationships/image" Target="../media/image628.emf"/><Relationship Id="rId10" Type="http://schemas.openxmlformats.org/officeDocument/2006/relationships/customXml" Target="../ink/ink613.xml"/><Relationship Id="rId4" Type="http://schemas.openxmlformats.org/officeDocument/2006/relationships/customXml" Target="../ink/ink610.xml"/><Relationship Id="rId9" Type="http://schemas.openxmlformats.org/officeDocument/2006/relationships/image" Target="../media/image625.emf"/><Relationship Id="rId14" Type="http://schemas.openxmlformats.org/officeDocument/2006/relationships/customXml" Target="../ink/ink615.xml"/></Relationships>
</file>

<file path=ppt/slides/_rels/slide3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35.emf"/><Relationship Id="rId18" Type="http://schemas.openxmlformats.org/officeDocument/2006/relationships/customXml" Target="../ink/ink625.xml"/><Relationship Id="rId26" Type="http://schemas.openxmlformats.org/officeDocument/2006/relationships/customXml" Target="../ink/ink629.xml"/><Relationship Id="rId39" Type="http://schemas.openxmlformats.org/officeDocument/2006/relationships/image" Target="../media/image648.emf"/><Relationship Id="rId21" Type="http://schemas.openxmlformats.org/officeDocument/2006/relationships/image" Target="../media/image639.emf"/><Relationship Id="rId34" Type="http://schemas.openxmlformats.org/officeDocument/2006/relationships/customXml" Target="../ink/ink633.xml"/><Relationship Id="rId42" Type="http://schemas.openxmlformats.org/officeDocument/2006/relationships/customXml" Target="../ink/ink637.xml"/><Relationship Id="rId47" Type="http://schemas.openxmlformats.org/officeDocument/2006/relationships/image" Target="../media/image652.emf"/><Relationship Id="rId50" Type="http://schemas.openxmlformats.org/officeDocument/2006/relationships/customXml" Target="../ink/ink641.xml"/><Relationship Id="rId55" Type="http://schemas.openxmlformats.org/officeDocument/2006/relationships/image" Target="../media/image656.emf"/><Relationship Id="rId7" Type="http://schemas.openxmlformats.org/officeDocument/2006/relationships/image" Target="../media/image632.emf"/><Relationship Id="rId2" Type="http://schemas.openxmlformats.org/officeDocument/2006/relationships/customXml" Target="../ink/ink617.xml"/><Relationship Id="rId16" Type="http://schemas.openxmlformats.org/officeDocument/2006/relationships/customXml" Target="../ink/ink624.xml"/><Relationship Id="rId20" Type="http://schemas.openxmlformats.org/officeDocument/2006/relationships/customXml" Target="../ink/ink626.xml"/><Relationship Id="rId29" Type="http://schemas.openxmlformats.org/officeDocument/2006/relationships/image" Target="../media/image643.emf"/><Relationship Id="rId41" Type="http://schemas.openxmlformats.org/officeDocument/2006/relationships/image" Target="../media/image649.emf"/><Relationship Id="rId54" Type="http://schemas.openxmlformats.org/officeDocument/2006/relationships/customXml" Target="../ink/ink643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619.xml"/><Relationship Id="rId11" Type="http://schemas.openxmlformats.org/officeDocument/2006/relationships/image" Target="../media/image634.emf"/><Relationship Id="rId24" Type="http://schemas.openxmlformats.org/officeDocument/2006/relationships/customXml" Target="../ink/ink628.xml"/><Relationship Id="rId32" Type="http://schemas.openxmlformats.org/officeDocument/2006/relationships/customXml" Target="../ink/ink632.xml"/><Relationship Id="rId37" Type="http://schemas.openxmlformats.org/officeDocument/2006/relationships/image" Target="../media/image647.emf"/><Relationship Id="rId40" Type="http://schemas.openxmlformats.org/officeDocument/2006/relationships/customXml" Target="../ink/ink636.xml"/><Relationship Id="rId45" Type="http://schemas.openxmlformats.org/officeDocument/2006/relationships/image" Target="../media/image651.emf"/><Relationship Id="rId53" Type="http://schemas.openxmlformats.org/officeDocument/2006/relationships/image" Target="../media/image655.emf"/><Relationship Id="rId58" Type="http://schemas.openxmlformats.org/officeDocument/2006/relationships/customXml" Target="../ink/ink645.xml"/><Relationship Id="rId5" Type="http://schemas.openxmlformats.org/officeDocument/2006/relationships/image" Target="../media/image631.emf"/><Relationship Id="rId15" Type="http://schemas.openxmlformats.org/officeDocument/2006/relationships/image" Target="../media/image636.emf"/><Relationship Id="rId23" Type="http://schemas.openxmlformats.org/officeDocument/2006/relationships/image" Target="../media/image640.emf"/><Relationship Id="rId28" Type="http://schemas.openxmlformats.org/officeDocument/2006/relationships/customXml" Target="../ink/ink630.xml"/><Relationship Id="rId36" Type="http://schemas.openxmlformats.org/officeDocument/2006/relationships/customXml" Target="../ink/ink634.xml"/><Relationship Id="rId49" Type="http://schemas.openxmlformats.org/officeDocument/2006/relationships/image" Target="../media/image653.emf"/><Relationship Id="rId57" Type="http://schemas.openxmlformats.org/officeDocument/2006/relationships/image" Target="../media/image657.emf"/><Relationship Id="rId61" Type="http://schemas.openxmlformats.org/officeDocument/2006/relationships/image" Target="../media/image659.emf"/><Relationship Id="rId10" Type="http://schemas.openxmlformats.org/officeDocument/2006/relationships/customXml" Target="../ink/ink621.xml"/><Relationship Id="rId19" Type="http://schemas.openxmlformats.org/officeDocument/2006/relationships/image" Target="../media/image638.emf"/><Relationship Id="rId31" Type="http://schemas.openxmlformats.org/officeDocument/2006/relationships/image" Target="../media/image644.emf"/><Relationship Id="rId44" Type="http://schemas.openxmlformats.org/officeDocument/2006/relationships/customXml" Target="../ink/ink638.xml"/><Relationship Id="rId52" Type="http://schemas.openxmlformats.org/officeDocument/2006/relationships/customXml" Target="../ink/ink642.xml"/><Relationship Id="rId60" Type="http://schemas.openxmlformats.org/officeDocument/2006/relationships/customXml" Target="../ink/ink646.xml"/><Relationship Id="rId4" Type="http://schemas.openxmlformats.org/officeDocument/2006/relationships/customXml" Target="../ink/ink618.xml"/><Relationship Id="rId9" Type="http://schemas.openxmlformats.org/officeDocument/2006/relationships/image" Target="../media/image633.emf"/><Relationship Id="rId14" Type="http://schemas.openxmlformats.org/officeDocument/2006/relationships/customXml" Target="../ink/ink623.xml"/><Relationship Id="rId22" Type="http://schemas.openxmlformats.org/officeDocument/2006/relationships/customXml" Target="../ink/ink627.xml"/><Relationship Id="rId27" Type="http://schemas.openxmlformats.org/officeDocument/2006/relationships/image" Target="../media/image642.emf"/><Relationship Id="rId30" Type="http://schemas.openxmlformats.org/officeDocument/2006/relationships/customXml" Target="../ink/ink631.xml"/><Relationship Id="rId35" Type="http://schemas.openxmlformats.org/officeDocument/2006/relationships/image" Target="../media/image646.emf"/><Relationship Id="rId43" Type="http://schemas.openxmlformats.org/officeDocument/2006/relationships/image" Target="../media/image650.emf"/><Relationship Id="rId48" Type="http://schemas.openxmlformats.org/officeDocument/2006/relationships/customXml" Target="../ink/ink640.xml"/><Relationship Id="rId56" Type="http://schemas.openxmlformats.org/officeDocument/2006/relationships/customXml" Target="../ink/ink644.xml"/><Relationship Id="rId8" Type="http://schemas.openxmlformats.org/officeDocument/2006/relationships/customXml" Target="../ink/ink620.xml"/><Relationship Id="rId51" Type="http://schemas.openxmlformats.org/officeDocument/2006/relationships/image" Target="../media/image654.emf"/><Relationship Id="rId3" Type="http://schemas.openxmlformats.org/officeDocument/2006/relationships/image" Target="../media/image630.emf"/><Relationship Id="rId12" Type="http://schemas.openxmlformats.org/officeDocument/2006/relationships/customXml" Target="../ink/ink622.xml"/><Relationship Id="rId17" Type="http://schemas.openxmlformats.org/officeDocument/2006/relationships/image" Target="../media/image637.emf"/><Relationship Id="rId25" Type="http://schemas.openxmlformats.org/officeDocument/2006/relationships/image" Target="../media/image641.emf"/><Relationship Id="rId33" Type="http://schemas.openxmlformats.org/officeDocument/2006/relationships/image" Target="../media/image645.emf"/><Relationship Id="rId38" Type="http://schemas.openxmlformats.org/officeDocument/2006/relationships/customXml" Target="../ink/ink635.xml"/><Relationship Id="rId46" Type="http://schemas.openxmlformats.org/officeDocument/2006/relationships/customXml" Target="../ink/ink639.xml"/><Relationship Id="rId59" Type="http://schemas.openxmlformats.org/officeDocument/2006/relationships/image" Target="../media/image658.emf"/></Relationships>
</file>

<file path=ppt/slides/_rels/slide3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65.emf"/><Relationship Id="rId18" Type="http://schemas.openxmlformats.org/officeDocument/2006/relationships/customXml" Target="../ink/ink655.xml"/><Relationship Id="rId26" Type="http://schemas.openxmlformats.org/officeDocument/2006/relationships/customXml" Target="../ink/ink659.xml"/><Relationship Id="rId39" Type="http://schemas.openxmlformats.org/officeDocument/2006/relationships/image" Target="../media/image678.emf"/><Relationship Id="rId21" Type="http://schemas.openxmlformats.org/officeDocument/2006/relationships/image" Target="../media/image669.emf"/><Relationship Id="rId34" Type="http://schemas.openxmlformats.org/officeDocument/2006/relationships/customXml" Target="../ink/ink663.xml"/><Relationship Id="rId42" Type="http://schemas.openxmlformats.org/officeDocument/2006/relationships/customXml" Target="../ink/ink667.xml"/><Relationship Id="rId47" Type="http://schemas.openxmlformats.org/officeDocument/2006/relationships/image" Target="../media/image682.emf"/><Relationship Id="rId50" Type="http://schemas.openxmlformats.org/officeDocument/2006/relationships/customXml" Target="../ink/ink671.xml"/><Relationship Id="rId55" Type="http://schemas.openxmlformats.org/officeDocument/2006/relationships/image" Target="../media/image686.emf"/><Relationship Id="rId63" Type="http://schemas.openxmlformats.org/officeDocument/2006/relationships/image" Target="../media/image690.emf"/><Relationship Id="rId68" Type="http://schemas.openxmlformats.org/officeDocument/2006/relationships/customXml" Target="../ink/ink680.xml"/><Relationship Id="rId7" Type="http://schemas.openxmlformats.org/officeDocument/2006/relationships/image" Target="../media/image662.emf"/><Relationship Id="rId2" Type="http://schemas.openxmlformats.org/officeDocument/2006/relationships/customXml" Target="../ink/ink647.xml"/><Relationship Id="rId16" Type="http://schemas.openxmlformats.org/officeDocument/2006/relationships/customXml" Target="../ink/ink654.xml"/><Relationship Id="rId29" Type="http://schemas.openxmlformats.org/officeDocument/2006/relationships/image" Target="../media/image673.emf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649.xml"/><Relationship Id="rId11" Type="http://schemas.openxmlformats.org/officeDocument/2006/relationships/image" Target="../media/image664.emf"/><Relationship Id="rId24" Type="http://schemas.openxmlformats.org/officeDocument/2006/relationships/customXml" Target="../ink/ink658.xml"/><Relationship Id="rId32" Type="http://schemas.openxmlformats.org/officeDocument/2006/relationships/customXml" Target="../ink/ink662.xml"/><Relationship Id="rId37" Type="http://schemas.openxmlformats.org/officeDocument/2006/relationships/image" Target="../media/image677.emf"/><Relationship Id="rId40" Type="http://schemas.openxmlformats.org/officeDocument/2006/relationships/customXml" Target="../ink/ink666.xml"/><Relationship Id="rId45" Type="http://schemas.openxmlformats.org/officeDocument/2006/relationships/image" Target="../media/image681.emf"/><Relationship Id="rId53" Type="http://schemas.openxmlformats.org/officeDocument/2006/relationships/image" Target="../media/image685.emf"/><Relationship Id="rId58" Type="http://schemas.openxmlformats.org/officeDocument/2006/relationships/customXml" Target="../ink/ink675.xml"/><Relationship Id="rId66" Type="http://schemas.openxmlformats.org/officeDocument/2006/relationships/customXml" Target="../ink/ink679.xml"/><Relationship Id="rId5" Type="http://schemas.openxmlformats.org/officeDocument/2006/relationships/image" Target="../media/image661.emf"/><Relationship Id="rId15" Type="http://schemas.openxmlformats.org/officeDocument/2006/relationships/image" Target="../media/image666.emf"/><Relationship Id="rId23" Type="http://schemas.openxmlformats.org/officeDocument/2006/relationships/image" Target="../media/image670.emf"/><Relationship Id="rId28" Type="http://schemas.openxmlformats.org/officeDocument/2006/relationships/customXml" Target="../ink/ink660.xml"/><Relationship Id="rId36" Type="http://schemas.openxmlformats.org/officeDocument/2006/relationships/customXml" Target="../ink/ink664.xml"/><Relationship Id="rId49" Type="http://schemas.openxmlformats.org/officeDocument/2006/relationships/image" Target="../media/image683.emf"/><Relationship Id="rId57" Type="http://schemas.openxmlformats.org/officeDocument/2006/relationships/image" Target="../media/image687.emf"/><Relationship Id="rId61" Type="http://schemas.openxmlformats.org/officeDocument/2006/relationships/image" Target="../media/image689.emf"/><Relationship Id="rId10" Type="http://schemas.openxmlformats.org/officeDocument/2006/relationships/customXml" Target="../ink/ink651.xml"/><Relationship Id="rId19" Type="http://schemas.openxmlformats.org/officeDocument/2006/relationships/image" Target="../media/image668.emf"/><Relationship Id="rId31" Type="http://schemas.openxmlformats.org/officeDocument/2006/relationships/image" Target="../media/image674.emf"/><Relationship Id="rId44" Type="http://schemas.openxmlformats.org/officeDocument/2006/relationships/customXml" Target="../ink/ink668.xml"/><Relationship Id="rId52" Type="http://schemas.openxmlformats.org/officeDocument/2006/relationships/customXml" Target="../ink/ink672.xml"/><Relationship Id="rId60" Type="http://schemas.openxmlformats.org/officeDocument/2006/relationships/customXml" Target="../ink/ink676.xml"/><Relationship Id="rId65" Type="http://schemas.openxmlformats.org/officeDocument/2006/relationships/image" Target="../media/image691.emf"/><Relationship Id="rId4" Type="http://schemas.openxmlformats.org/officeDocument/2006/relationships/customXml" Target="../ink/ink648.xml"/><Relationship Id="rId9" Type="http://schemas.openxmlformats.org/officeDocument/2006/relationships/image" Target="../media/image663.emf"/><Relationship Id="rId14" Type="http://schemas.openxmlformats.org/officeDocument/2006/relationships/customXml" Target="../ink/ink653.xml"/><Relationship Id="rId22" Type="http://schemas.openxmlformats.org/officeDocument/2006/relationships/customXml" Target="../ink/ink657.xml"/><Relationship Id="rId27" Type="http://schemas.openxmlformats.org/officeDocument/2006/relationships/image" Target="../media/image672.emf"/><Relationship Id="rId30" Type="http://schemas.openxmlformats.org/officeDocument/2006/relationships/customXml" Target="../ink/ink661.xml"/><Relationship Id="rId35" Type="http://schemas.openxmlformats.org/officeDocument/2006/relationships/image" Target="../media/image676.emf"/><Relationship Id="rId43" Type="http://schemas.openxmlformats.org/officeDocument/2006/relationships/image" Target="../media/image680.emf"/><Relationship Id="rId48" Type="http://schemas.openxmlformats.org/officeDocument/2006/relationships/customXml" Target="../ink/ink670.xml"/><Relationship Id="rId56" Type="http://schemas.openxmlformats.org/officeDocument/2006/relationships/customXml" Target="../ink/ink674.xml"/><Relationship Id="rId64" Type="http://schemas.openxmlformats.org/officeDocument/2006/relationships/customXml" Target="../ink/ink678.xml"/><Relationship Id="rId69" Type="http://schemas.openxmlformats.org/officeDocument/2006/relationships/image" Target="../media/image693.emf"/><Relationship Id="rId8" Type="http://schemas.openxmlformats.org/officeDocument/2006/relationships/customXml" Target="../ink/ink650.xml"/><Relationship Id="rId51" Type="http://schemas.openxmlformats.org/officeDocument/2006/relationships/image" Target="../media/image684.emf"/><Relationship Id="rId3" Type="http://schemas.openxmlformats.org/officeDocument/2006/relationships/image" Target="../media/image660.emf"/><Relationship Id="rId12" Type="http://schemas.openxmlformats.org/officeDocument/2006/relationships/customXml" Target="../ink/ink652.xml"/><Relationship Id="rId17" Type="http://schemas.openxmlformats.org/officeDocument/2006/relationships/image" Target="../media/image667.emf"/><Relationship Id="rId25" Type="http://schemas.openxmlformats.org/officeDocument/2006/relationships/image" Target="../media/image671.emf"/><Relationship Id="rId33" Type="http://schemas.openxmlformats.org/officeDocument/2006/relationships/image" Target="../media/image675.emf"/><Relationship Id="rId38" Type="http://schemas.openxmlformats.org/officeDocument/2006/relationships/customXml" Target="../ink/ink665.xml"/><Relationship Id="rId46" Type="http://schemas.openxmlformats.org/officeDocument/2006/relationships/customXml" Target="../ink/ink669.xml"/><Relationship Id="rId59" Type="http://schemas.openxmlformats.org/officeDocument/2006/relationships/image" Target="../media/image688.emf"/><Relationship Id="rId67" Type="http://schemas.openxmlformats.org/officeDocument/2006/relationships/image" Target="../media/image692.emf"/><Relationship Id="rId20" Type="http://schemas.openxmlformats.org/officeDocument/2006/relationships/customXml" Target="../ink/ink656.xml"/><Relationship Id="rId41" Type="http://schemas.openxmlformats.org/officeDocument/2006/relationships/image" Target="../media/image679.emf"/><Relationship Id="rId54" Type="http://schemas.openxmlformats.org/officeDocument/2006/relationships/customXml" Target="../ink/ink673.xml"/><Relationship Id="rId62" Type="http://schemas.openxmlformats.org/officeDocument/2006/relationships/customXml" Target="../ink/ink677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customXml" Target="../ink/ink684.xml"/><Relationship Id="rId13" Type="http://schemas.openxmlformats.org/officeDocument/2006/relationships/image" Target="../media/image699.emf"/><Relationship Id="rId18" Type="http://schemas.openxmlformats.org/officeDocument/2006/relationships/customXml" Target="../ink/ink689.xml"/><Relationship Id="rId26" Type="http://schemas.openxmlformats.org/officeDocument/2006/relationships/customXml" Target="../ink/ink693.xml"/><Relationship Id="rId3" Type="http://schemas.openxmlformats.org/officeDocument/2006/relationships/image" Target="../media/image694.emf"/><Relationship Id="rId21" Type="http://schemas.openxmlformats.org/officeDocument/2006/relationships/image" Target="../media/image703.emf"/><Relationship Id="rId34" Type="http://schemas.openxmlformats.org/officeDocument/2006/relationships/customXml" Target="../ink/ink697.xml"/><Relationship Id="rId7" Type="http://schemas.openxmlformats.org/officeDocument/2006/relationships/image" Target="../media/image696.emf"/><Relationship Id="rId12" Type="http://schemas.openxmlformats.org/officeDocument/2006/relationships/customXml" Target="../ink/ink686.xml"/><Relationship Id="rId17" Type="http://schemas.openxmlformats.org/officeDocument/2006/relationships/image" Target="../media/image701.emf"/><Relationship Id="rId25" Type="http://schemas.openxmlformats.org/officeDocument/2006/relationships/image" Target="../media/image705.emf"/><Relationship Id="rId33" Type="http://schemas.openxmlformats.org/officeDocument/2006/relationships/image" Target="../media/image709.emf"/><Relationship Id="rId2" Type="http://schemas.openxmlformats.org/officeDocument/2006/relationships/customXml" Target="../ink/ink681.xml"/><Relationship Id="rId16" Type="http://schemas.openxmlformats.org/officeDocument/2006/relationships/customXml" Target="../ink/ink688.xml"/><Relationship Id="rId20" Type="http://schemas.openxmlformats.org/officeDocument/2006/relationships/customXml" Target="../ink/ink690.xml"/><Relationship Id="rId29" Type="http://schemas.openxmlformats.org/officeDocument/2006/relationships/image" Target="../media/image707.emf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683.xml"/><Relationship Id="rId11" Type="http://schemas.openxmlformats.org/officeDocument/2006/relationships/image" Target="../media/image698.emf"/><Relationship Id="rId24" Type="http://schemas.openxmlformats.org/officeDocument/2006/relationships/customXml" Target="../ink/ink692.xml"/><Relationship Id="rId32" Type="http://schemas.openxmlformats.org/officeDocument/2006/relationships/customXml" Target="../ink/ink696.xml"/><Relationship Id="rId5" Type="http://schemas.openxmlformats.org/officeDocument/2006/relationships/image" Target="../media/image695.emf"/><Relationship Id="rId15" Type="http://schemas.openxmlformats.org/officeDocument/2006/relationships/image" Target="../media/image700.emf"/><Relationship Id="rId23" Type="http://schemas.openxmlformats.org/officeDocument/2006/relationships/image" Target="../media/image704.emf"/><Relationship Id="rId28" Type="http://schemas.openxmlformats.org/officeDocument/2006/relationships/customXml" Target="../ink/ink694.xml"/><Relationship Id="rId10" Type="http://schemas.openxmlformats.org/officeDocument/2006/relationships/customXml" Target="../ink/ink685.xml"/><Relationship Id="rId19" Type="http://schemas.openxmlformats.org/officeDocument/2006/relationships/image" Target="../media/image702.emf"/><Relationship Id="rId31" Type="http://schemas.openxmlformats.org/officeDocument/2006/relationships/image" Target="../media/image708.emf"/><Relationship Id="rId4" Type="http://schemas.openxmlformats.org/officeDocument/2006/relationships/customXml" Target="../ink/ink682.xml"/><Relationship Id="rId9" Type="http://schemas.openxmlformats.org/officeDocument/2006/relationships/image" Target="../media/image697.emf"/><Relationship Id="rId14" Type="http://schemas.openxmlformats.org/officeDocument/2006/relationships/customXml" Target="../ink/ink687.xml"/><Relationship Id="rId22" Type="http://schemas.openxmlformats.org/officeDocument/2006/relationships/customXml" Target="../ink/ink691.xml"/><Relationship Id="rId27" Type="http://schemas.openxmlformats.org/officeDocument/2006/relationships/image" Target="../media/image706.emf"/><Relationship Id="rId30" Type="http://schemas.openxmlformats.org/officeDocument/2006/relationships/customXml" Target="../ink/ink695.xml"/><Relationship Id="rId35" Type="http://schemas.openxmlformats.org/officeDocument/2006/relationships/image" Target="../media/image710.emf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0.emf"/><Relationship Id="rId18" Type="http://schemas.openxmlformats.org/officeDocument/2006/relationships/customXml" Target="../ink/ink21.xml"/><Relationship Id="rId26" Type="http://schemas.openxmlformats.org/officeDocument/2006/relationships/customXml" Target="../ink/ink25.xml"/><Relationship Id="rId39" Type="http://schemas.openxmlformats.org/officeDocument/2006/relationships/image" Target="../media/image33.emf"/><Relationship Id="rId3" Type="http://schemas.openxmlformats.org/officeDocument/2006/relationships/image" Target="../media/image15.emf"/><Relationship Id="rId21" Type="http://schemas.openxmlformats.org/officeDocument/2006/relationships/image" Target="../media/image24.emf"/><Relationship Id="rId34" Type="http://schemas.openxmlformats.org/officeDocument/2006/relationships/customXml" Target="../ink/ink29.xml"/><Relationship Id="rId42" Type="http://schemas.openxmlformats.org/officeDocument/2006/relationships/customXml" Target="../ink/ink33.xml"/><Relationship Id="rId47" Type="http://schemas.openxmlformats.org/officeDocument/2006/relationships/image" Target="../media/image37.emf"/><Relationship Id="rId7" Type="http://schemas.openxmlformats.org/officeDocument/2006/relationships/image" Target="../media/image17.emf"/><Relationship Id="rId12" Type="http://schemas.openxmlformats.org/officeDocument/2006/relationships/customXml" Target="../ink/ink18.xml"/><Relationship Id="rId17" Type="http://schemas.openxmlformats.org/officeDocument/2006/relationships/image" Target="../media/image22.emf"/><Relationship Id="rId25" Type="http://schemas.openxmlformats.org/officeDocument/2006/relationships/image" Target="../media/image26.emf"/><Relationship Id="rId33" Type="http://schemas.openxmlformats.org/officeDocument/2006/relationships/image" Target="../media/image30.emf"/><Relationship Id="rId38" Type="http://schemas.openxmlformats.org/officeDocument/2006/relationships/customXml" Target="../ink/ink31.xml"/><Relationship Id="rId46" Type="http://schemas.openxmlformats.org/officeDocument/2006/relationships/customXml" Target="../ink/ink35.xml"/><Relationship Id="rId2" Type="http://schemas.openxmlformats.org/officeDocument/2006/relationships/customXml" Target="../ink/ink13.xml"/><Relationship Id="rId16" Type="http://schemas.openxmlformats.org/officeDocument/2006/relationships/customXml" Target="../ink/ink20.xml"/><Relationship Id="rId20" Type="http://schemas.openxmlformats.org/officeDocument/2006/relationships/customXml" Target="../ink/ink22.xml"/><Relationship Id="rId29" Type="http://schemas.openxmlformats.org/officeDocument/2006/relationships/image" Target="../media/image28.emf"/><Relationship Id="rId41" Type="http://schemas.openxmlformats.org/officeDocument/2006/relationships/image" Target="../media/image34.emf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5.xml"/><Relationship Id="rId11" Type="http://schemas.openxmlformats.org/officeDocument/2006/relationships/image" Target="../media/image19.emf"/><Relationship Id="rId24" Type="http://schemas.openxmlformats.org/officeDocument/2006/relationships/customXml" Target="../ink/ink24.xml"/><Relationship Id="rId32" Type="http://schemas.openxmlformats.org/officeDocument/2006/relationships/customXml" Target="../ink/ink28.xml"/><Relationship Id="rId37" Type="http://schemas.openxmlformats.org/officeDocument/2006/relationships/image" Target="../media/image32.emf"/><Relationship Id="rId40" Type="http://schemas.openxmlformats.org/officeDocument/2006/relationships/customXml" Target="../ink/ink32.xml"/><Relationship Id="rId45" Type="http://schemas.openxmlformats.org/officeDocument/2006/relationships/image" Target="../media/image36.emf"/><Relationship Id="rId5" Type="http://schemas.openxmlformats.org/officeDocument/2006/relationships/image" Target="../media/image16.emf"/><Relationship Id="rId15" Type="http://schemas.openxmlformats.org/officeDocument/2006/relationships/image" Target="../media/image21.emf"/><Relationship Id="rId23" Type="http://schemas.openxmlformats.org/officeDocument/2006/relationships/image" Target="../media/image25.emf"/><Relationship Id="rId28" Type="http://schemas.openxmlformats.org/officeDocument/2006/relationships/customXml" Target="../ink/ink26.xml"/><Relationship Id="rId36" Type="http://schemas.openxmlformats.org/officeDocument/2006/relationships/customXml" Target="../ink/ink30.xml"/><Relationship Id="rId49" Type="http://schemas.openxmlformats.org/officeDocument/2006/relationships/image" Target="../media/image38.emf"/><Relationship Id="rId10" Type="http://schemas.openxmlformats.org/officeDocument/2006/relationships/customXml" Target="../ink/ink17.xml"/><Relationship Id="rId19" Type="http://schemas.openxmlformats.org/officeDocument/2006/relationships/image" Target="../media/image23.emf"/><Relationship Id="rId31" Type="http://schemas.openxmlformats.org/officeDocument/2006/relationships/image" Target="../media/image29.emf"/><Relationship Id="rId44" Type="http://schemas.openxmlformats.org/officeDocument/2006/relationships/customXml" Target="../ink/ink34.xml"/><Relationship Id="rId4" Type="http://schemas.openxmlformats.org/officeDocument/2006/relationships/customXml" Target="../ink/ink14.xml"/><Relationship Id="rId9" Type="http://schemas.openxmlformats.org/officeDocument/2006/relationships/image" Target="../media/image18.emf"/><Relationship Id="rId14" Type="http://schemas.openxmlformats.org/officeDocument/2006/relationships/customXml" Target="../ink/ink19.xml"/><Relationship Id="rId22" Type="http://schemas.openxmlformats.org/officeDocument/2006/relationships/customXml" Target="../ink/ink23.xml"/><Relationship Id="rId27" Type="http://schemas.openxmlformats.org/officeDocument/2006/relationships/image" Target="../media/image27.emf"/><Relationship Id="rId30" Type="http://schemas.openxmlformats.org/officeDocument/2006/relationships/customXml" Target="../ink/ink27.xml"/><Relationship Id="rId35" Type="http://schemas.openxmlformats.org/officeDocument/2006/relationships/image" Target="../media/image31.emf"/><Relationship Id="rId43" Type="http://schemas.openxmlformats.org/officeDocument/2006/relationships/image" Target="../media/image35.emf"/><Relationship Id="rId48" Type="http://schemas.openxmlformats.org/officeDocument/2006/relationships/customXml" Target="../ink/ink36.xml"/><Relationship Id="rId8" Type="http://schemas.openxmlformats.org/officeDocument/2006/relationships/customXml" Target="../ink/ink16.xml"/></Relationships>
</file>

<file path=ppt/slides/_rels/slide4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16.emf"/><Relationship Id="rId18" Type="http://schemas.openxmlformats.org/officeDocument/2006/relationships/customXml" Target="../ink/ink706.xml"/><Relationship Id="rId26" Type="http://schemas.openxmlformats.org/officeDocument/2006/relationships/customXml" Target="../ink/ink710.xml"/><Relationship Id="rId39" Type="http://schemas.openxmlformats.org/officeDocument/2006/relationships/image" Target="../media/image729.emf"/><Relationship Id="rId21" Type="http://schemas.openxmlformats.org/officeDocument/2006/relationships/image" Target="../media/image720.emf"/><Relationship Id="rId34" Type="http://schemas.openxmlformats.org/officeDocument/2006/relationships/customXml" Target="../ink/ink714.xml"/><Relationship Id="rId42" Type="http://schemas.openxmlformats.org/officeDocument/2006/relationships/customXml" Target="../ink/ink718.xml"/><Relationship Id="rId47" Type="http://schemas.openxmlformats.org/officeDocument/2006/relationships/image" Target="../media/image733.emf"/><Relationship Id="rId50" Type="http://schemas.openxmlformats.org/officeDocument/2006/relationships/customXml" Target="../ink/ink722.xml"/><Relationship Id="rId55" Type="http://schemas.openxmlformats.org/officeDocument/2006/relationships/image" Target="../media/image737.emf"/><Relationship Id="rId63" Type="http://schemas.openxmlformats.org/officeDocument/2006/relationships/image" Target="../media/image741.emf"/><Relationship Id="rId68" Type="http://schemas.openxmlformats.org/officeDocument/2006/relationships/customXml" Target="../ink/ink731.xml"/><Relationship Id="rId7" Type="http://schemas.openxmlformats.org/officeDocument/2006/relationships/image" Target="../media/image713.emf"/><Relationship Id="rId71" Type="http://schemas.openxmlformats.org/officeDocument/2006/relationships/image" Target="../media/image745.emf"/><Relationship Id="rId2" Type="http://schemas.openxmlformats.org/officeDocument/2006/relationships/customXml" Target="../ink/ink698.xml"/><Relationship Id="rId16" Type="http://schemas.openxmlformats.org/officeDocument/2006/relationships/customXml" Target="../ink/ink705.xml"/><Relationship Id="rId29" Type="http://schemas.openxmlformats.org/officeDocument/2006/relationships/image" Target="../media/image724.emf"/><Relationship Id="rId11" Type="http://schemas.openxmlformats.org/officeDocument/2006/relationships/image" Target="../media/image715.emf"/><Relationship Id="rId24" Type="http://schemas.openxmlformats.org/officeDocument/2006/relationships/customXml" Target="../ink/ink709.xml"/><Relationship Id="rId32" Type="http://schemas.openxmlformats.org/officeDocument/2006/relationships/customXml" Target="../ink/ink713.xml"/><Relationship Id="rId37" Type="http://schemas.openxmlformats.org/officeDocument/2006/relationships/image" Target="../media/image728.emf"/><Relationship Id="rId40" Type="http://schemas.openxmlformats.org/officeDocument/2006/relationships/customXml" Target="../ink/ink717.xml"/><Relationship Id="rId45" Type="http://schemas.openxmlformats.org/officeDocument/2006/relationships/image" Target="../media/image732.emf"/><Relationship Id="rId53" Type="http://schemas.openxmlformats.org/officeDocument/2006/relationships/image" Target="../media/image736.emf"/><Relationship Id="rId58" Type="http://schemas.openxmlformats.org/officeDocument/2006/relationships/customXml" Target="../ink/ink726.xml"/><Relationship Id="rId66" Type="http://schemas.openxmlformats.org/officeDocument/2006/relationships/customXml" Target="../ink/ink730.xml"/><Relationship Id="rId5" Type="http://schemas.openxmlformats.org/officeDocument/2006/relationships/image" Target="../media/image712.emf"/><Relationship Id="rId15" Type="http://schemas.openxmlformats.org/officeDocument/2006/relationships/image" Target="../media/image717.emf"/><Relationship Id="rId23" Type="http://schemas.openxmlformats.org/officeDocument/2006/relationships/image" Target="../media/image721.emf"/><Relationship Id="rId28" Type="http://schemas.openxmlformats.org/officeDocument/2006/relationships/customXml" Target="../ink/ink711.xml"/><Relationship Id="rId36" Type="http://schemas.openxmlformats.org/officeDocument/2006/relationships/customXml" Target="../ink/ink715.xml"/><Relationship Id="rId49" Type="http://schemas.openxmlformats.org/officeDocument/2006/relationships/image" Target="../media/image734.emf"/><Relationship Id="rId57" Type="http://schemas.openxmlformats.org/officeDocument/2006/relationships/image" Target="../media/image738.emf"/><Relationship Id="rId61" Type="http://schemas.openxmlformats.org/officeDocument/2006/relationships/image" Target="../media/image740.emf"/><Relationship Id="rId10" Type="http://schemas.openxmlformats.org/officeDocument/2006/relationships/customXml" Target="../ink/ink702.xml"/><Relationship Id="rId19" Type="http://schemas.openxmlformats.org/officeDocument/2006/relationships/image" Target="../media/image719.emf"/><Relationship Id="rId31" Type="http://schemas.openxmlformats.org/officeDocument/2006/relationships/image" Target="../media/image725.emf"/><Relationship Id="rId44" Type="http://schemas.openxmlformats.org/officeDocument/2006/relationships/customXml" Target="../ink/ink719.xml"/><Relationship Id="rId52" Type="http://schemas.openxmlformats.org/officeDocument/2006/relationships/customXml" Target="../ink/ink723.xml"/><Relationship Id="rId60" Type="http://schemas.openxmlformats.org/officeDocument/2006/relationships/customXml" Target="../ink/ink727.xml"/><Relationship Id="rId65" Type="http://schemas.openxmlformats.org/officeDocument/2006/relationships/image" Target="../media/image742.emf"/><Relationship Id="rId73" Type="http://schemas.openxmlformats.org/officeDocument/2006/relationships/image" Target="../media/image746.emf"/><Relationship Id="rId4" Type="http://schemas.openxmlformats.org/officeDocument/2006/relationships/customXml" Target="../ink/ink699.xml"/><Relationship Id="rId9" Type="http://schemas.openxmlformats.org/officeDocument/2006/relationships/image" Target="../media/image714.emf"/><Relationship Id="rId14" Type="http://schemas.openxmlformats.org/officeDocument/2006/relationships/customXml" Target="../ink/ink704.xml"/><Relationship Id="rId22" Type="http://schemas.openxmlformats.org/officeDocument/2006/relationships/customXml" Target="../ink/ink708.xml"/><Relationship Id="rId27" Type="http://schemas.openxmlformats.org/officeDocument/2006/relationships/image" Target="../media/image723.emf"/><Relationship Id="rId30" Type="http://schemas.openxmlformats.org/officeDocument/2006/relationships/customXml" Target="../ink/ink712.xml"/><Relationship Id="rId35" Type="http://schemas.openxmlformats.org/officeDocument/2006/relationships/image" Target="../media/image727.emf"/><Relationship Id="rId43" Type="http://schemas.openxmlformats.org/officeDocument/2006/relationships/image" Target="../media/image731.emf"/><Relationship Id="rId48" Type="http://schemas.openxmlformats.org/officeDocument/2006/relationships/customXml" Target="../ink/ink721.xml"/><Relationship Id="rId56" Type="http://schemas.openxmlformats.org/officeDocument/2006/relationships/customXml" Target="../ink/ink725.xml"/><Relationship Id="rId64" Type="http://schemas.openxmlformats.org/officeDocument/2006/relationships/customXml" Target="../ink/ink729.xml"/><Relationship Id="rId69" Type="http://schemas.openxmlformats.org/officeDocument/2006/relationships/image" Target="../media/image744.emf"/><Relationship Id="rId8" Type="http://schemas.openxmlformats.org/officeDocument/2006/relationships/customXml" Target="../ink/ink701.xml"/><Relationship Id="rId51" Type="http://schemas.openxmlformats.org/officeDocument/2006/relationships/image" Target="../media/image735.emf"/><Relationship Id="rId72" Type="http://schemas.openxmlformats.org/officeDocument/2006/relationships/customXml" Target="../ink/ink733.xml"/><Relationship Id="rId3" Type="http://schemas.openxmlformats.org/officeDocument/2006/relationships/image" Target="../media/image711.emf"/><Relationship Id="rId12" Type="http://schemas.openxmlformats.org/officeDocument/2006/relationships/customXml" Target="../ink/ink703.xml"/><Relationship Id="rId17" Type="http://schemas.openxmlformats.org/officeDocument/2006/relationships/image" Target="../media/image718.emf"/><Relationship Id="rId25" Type="http://schemas.openxmlformats.org/officeDocument/2006/relationships/image" Target="../media/image722.emf"/><Relationship Id="rId33" Type="http://schemas.openxmlformats.org/officeDocument/2006/relationships/image" Target="../media/image726.emf"/><Relationship Id="rId38" Type="http://schemas.openxmlformats.org/officeDocument/2006/relationships/customXml" Target="../ink/ink716.xml"/><Relationship Id="rId46" Type="http://schemas.openxmlformats.org/officeDocument/2006/relationships/customXml" Target="../ink/ink720.xml"/><Relationship Id="rId59" Type="http://schemas.openxmlformats.org/officeDocument/2006/relationships/image" Target="../media/image739.emf"/><Relationship Id="rId67" Type="http://schemas.openxmlformats.org/officeDocument/2006/relationships/image" Target="../media/image743.emf"/><Relationship Id="rId20" Type="http://schemas.openxmlformats.org/officeDocument/2006/relationships/customXml" Target="../ink/ink707.xml"/><Relationship Id="rId41" Type="http://schemas.openxmlformats.org/officeDocument/2006/relationships/image" Target="../media/image730.emf"/><Relationship Id="rId54" Type="http://schemas.openxmlformats.org/officeDocument/2006/relationships/customXml" Target="../ink/ink724.xml"/><Relationship Id="rId62" Type="http://schemas.openxmlformats.org/officeDocument/2006/relationships/customXml" Target="../ink/ink728.xml"/><Relationship Id="rId70" Type="http://schemas.openxmlformats.org/officeDocument/2006/relationships/customXml" Target="../ink/ink732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700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customXml" Target="../ink/ink737.xml"/><Relationship Id="rId13" Type="http://schemas.openxmlformats.org/officeDocument/2006/relationships/image" Target="../media/image752.emf"/><Relationship Id="rId18" Type="http://schemas.openxmlformats.org/officeDocument/2006/relationships/customXml" Target="../ink/ink742.xml"/><Relationship Id="rId26" Type="http://schemas.openxmlformats.org/officeDocument/2006/relationships/customXml" Target="../ink/ink746.xml"/><Relationship Id="rId39" Type="http://schemas.openxmlformats.org/officeDocument/2006/relationships/image" Target="../media/image765.emf"/><Relationship Id="rId3" Type="http://schemas.openxmlformats.org/officeDocument/2006/relationships/image" Target="../media/image747.emf"/><Relationship Id="rId21" Type="http://schemas.openxmlformats.org/officeDocument/2006/relationships/image" Target="../media/image756.emf"/><Relationship Id="rId34" Type="http://schemas.openxmlformats.org/officeDocument/2006/relationships/customXml" Target="../ink/ink750.xml"/><Relationship Id="rId7" Type="http://schemas.openxmlformats.org/officeDocument/2006/relationships/image" Target="../media/image749.emf"/><Relationship Id="rId12" Type="http://schemas.openxmlformats.org/officeDocument/2006/relationships/customXml" Target="../ink/ink739.xml"/><Relationship Id="rId17" Type="http://schemas.openxmlformats.org/officeDocument/2006/relationships/image" Target="../media/image754.emf"/><Relationship Id="rId25" Type="http://schemas.openxmlformats.org/officeDocument/2006/relationships/image" Target="../media/image758.emf"/><Relationship Id="rId33" Type="http://schemas.openxmlformats.org/officeDocument/2006/relationships/image" Target="../media/image762.emf"/><Relationship Id="rId38" Type="http://schemas.openxmlformats.org/officeDocument/2006/relationships/customXml" Target="../ink/ink752.xml"/><Relationship Id="rId2" Type="http://schemas.openxmlformats.org/officeDocument/2006/relationships/customXml" Target="../ink/ink734.xml"/><Relationship Id="rId16" Type="http://schemas.openxmlformats.org/officeDocument/2006/relationships/customXml" Target="../ink/ink741.xml"/><Relationship Id="rId20" Type="http://schemas.openxmlformats.org/officeDocument/2006/relationships/customXml" Target="../ink/ink743.xml"/><Relationship Id="rId29" Type="http://schemas.openxmlformats.org/officeDocument/2006/relationships/image" Target="../media/image760.emf"/><Relationship Id="rId41" Type="http://schemas.openxmlformats.org/officeDocument/2006/relationships/image" Target="../media/image766.emf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736.xml"/><Relationship Id="rId11" Type="http://schemas.openxmlformats.org/officeDocument/2006/relationships/image" Target="../media/image751.emf"/><Relationship Id="rId24" Type="http://schemas.openxmlformats.org/officeDocument/2006/relationships/customXml" Target="../ink/ink745.xml"/><Relationship Id="rId32" Type="http://schemas.openxmlformats.org/officeDocument/2006/relationships/customXml" Target="../ink/ink749.xml"/><Relationship Id="rId37" Type="http://schemas.openxmlformats.org/officeDocument/2006/relationships/image" Target="../media/image764.emf"/><Relationship Id="rId40" Type="http://schemas.openxmlformats.org/officeDocument/2006/relationships/customXml" Target="../ink/ink753.xml"/><Relationship Id="rId5" Type="http://schemas.openxmlformats.org/officeDocument/2006/relationships/image" Target="../media/image748.emf"/><Relationship Id="rId15" Type="http://schemas.openxmlformats.org/officeDocument/2006/relationships/image" Target="../media/image753.emf"/><Relationship Id="rId23" Type="http://schemas.openxmlformats.org/officeDocument/2006/relationships/image" Target="../media/image757.emf"/><Relationship Id="rId28" Type="http://schemas.openxmlformats.org/officeDocument/2006/relationships/customXml" Target="../ink/ink747.xml"/><Relationship Id="rId36" Type="http://schemas.openxmlformats.org/officeDocument/2006/relationships/customXml" Target="../ink/ink751.xml"/><Relationship Id="rId10" Type="http://schemas.openxmlformats.org/officeDocument/2006/relationships/customXml" Target="../ink/ink738.xml"/><Relationship Id="rId19" Type="http://schemas.openxmlformats.org/officeDocument/2006/relationships/image" Target="../media/image755.emf"/><Relationship Id="rId31" Type="http://schemas.openxmlformats.org/officeDocument/2006/relationships/image" Target="../media/image761.emf"/><Relationship Id="rId4" Type="http://schemas.openxmlformats.org/officeDocument/2006/relationships/customXml" Target="../ink/ink735.xml"/><Relationship Id="rId9" Type="http://schemas.openxmlformats.org/officeDocument/2006/relationships/image" Target="../media/image750.emf"/><Relationship Id="rId14" Type="http://schemas.openxmlformats.org/officeDocument/2006/relationships/customXml" Target="../ink/ink740.xml"/><Relationship Id="rId22" Type="http://schemas.openxmlformats.org/officeDocument/2006/relationships/customXml" Target="../ink/ink744.xml"/><Relationship Id="rId27" Type="http://schemas.openxmlformats.org/officeDocument/2006/relationships/image" Target="../media/image759.emf"/><Relationship Id="rId30" Type="http://schemas.openxmlformats.org/officeDocument/2006/relationships/customXml" Target="../ink/ink748.xml"/><Relationship Id="rId35" Type="http://schemas.openxmlformats.org/officeDocument/2006/relationships/image" Target="../media/image763.emf"/></Relationships>
</file>

<file path=ppt/slides/_rels/slide4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72.emf"/><Relationship Id="rId18" Type="http://schemas.openxmlformats.org/officeDocument/2006/relationships/customXml" Target="../ink/ink762.xml"/><Relationship Id="rId26" Type="http://schemas.openxmlformats.org/officeDocument/2006/relationships/customXml" Target="../ink/ink766.xml"/><Relationship Id="rId39" Type="http://schemas.openxmlformats.org/officeDocument/2006/relationships/image" Target="../media/image785.emf"/><Relationship Id="rId21" Type="http://schemas.openxmlformats.org/officeDocument/2006/relationships/image" Target="../media/image776.emf"/><Relationship Id="rId34" Type="http://schemas.openxmlformats.org/officeDocument/2006/relationships/customXml" Target="../ink/ink770.xml"/><Relationship Id="rId42" Type="http://schemas.openxmlformats.org/officeDocument/2006/relationships/customXml" Target="../ink/ink774.xml"/><Relationship Id="rId47" Type="http://schemas.openxmlformats.org/officeDocument/2006/relationships/image" Target="../media/image789.emf"/><Relationship Id="rId50" Type="http://schemas.openxmlformats.org/officeDocument/2006/relationships/customXml" Target="../ink/ink778.xml"/><Relationship Id="rId55" Type="http://schemas.openxmlformats.org/officeDocument/2006/relationships/image" Target="../media/image793.emf"/><Relationship Id="rId63" Type="http://schemas.openxmlformats.org/officeDocument/2006/relationships/image" Target="../media/image797.emf"/><Relationship Id="rId7" Type="http://schemas.openxmlformats.org/officeDocument/2006/relationships/image" Target="../media/image769.emf"/><Relationship Id="rId2" Type="http://schemas.openxmlformats.org/officeDocument/2006/relationships/customXml" Target="../ink/ink754.xml"/><Relationship Id="rId16" Type="http://schemas.openxmlformats.org/officeDocument/2006/relationships/customXml" Target="../ink/ink761.xml"/><Relationship Id="rId20" Type="http://schemas.openxmlformats.org/officeDocument/2006/relationships/customXml" Target="../ink/ink763.xml"/><Relationship Id="rId29" Type="http://schemas.openxmlformats.org/officeDocument/2006/relationships/image" Target="../media/image780.emf"/><Relationship Id="rId41" Type="http://schemas.openxmlformats.org/officeDocument/2006/relationships/image" Target="../media/image786.emf"/><Relationship Id="rId54" Type="http://schemas.openxmlformats.org/officeDocument/2006/relationships/customXml" Target="../ink/ink780.xml"/><Relationship Id="rId62" Type="http://schemas.openxmlformats.org/officeDocument/2006/relationships/customXml" Target="../ink/ink784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756.xml"/><Relationship Id="rId11" Type="http://schemas.openxmlformats.org/officeDocument/2006/relationships/image" Target="../media/image771.emf"/><Relationship Id="rId24" Type="http://schemas.openxmlformats.org/officeDocument/2006/relationships/customXml" Target="../ink/ink765.xml"/><Relationship Id="rId32" Type="http://schemas.openxmlformats.org/officeDocument/2006/relationships/customXml" Target="../ink/ink769.xml"/><Relationship Id="rId37" Type="http://schemas.openxmlformats.org/officeDocument/2006/relationships/image" Target="../media/image784.emf"/><Relationship Id="rId40" Type="http://schemas.openxmlformats.org/officeDocument/2006/relationships/customXml" Target="../ink/ink773.xml"/><Relationship Id="rId45" Type="http://schemas.openxmlformats.org/officeDocument/2006/relationships/image" Target="../media/image788.emf"/><Relationship Id="rId53" Type="http://schemas.openxmlformats.org/officeDocument/2006/relationships/image" Target="../media/image792.emf"/><Relationship Id="rId58" Type="http://schemas.openxmlformats.org/officeDocument/2006/relationships/customXml" Target="../ink/ink782.xml"/><Relationship Id="rId5" Type="http://schemas.openxmlformats.org/officeDocument/2006/relationships/image" Target="../media/image768.emf"/><Relationship Id="rId15" Type="http://schemas.openxmlformats.org/officeDocument/2006/relationships/image" Target="../media/image773.emf"/><Relationship Id="rId23" Type="http://schemas.openxmlformats.org/officeDocument/2006/relationships/image" Target="../media/image777.emf"/><Relationship Id="rId28" Type="http://schemas.openxmlformats.org/officeDocument/2006/relationships/customXml" Target="../ink/ink767.xml"/><Relationship Id="rId36" Type="http://schemas.openxmlformats.org/officeDocument/2006/relationships/customXml" Target="../ink/ink771.xml"/><Relationship Id="rId49" Type="http://schemas.openxmlformats.org/officeDocument/2006/relationships/image" Target="../media/image790.emf"/><Relationship Id="rId57" Type="http://schemas.openxmlformats.org/officeDocument/2006/relationships/image" Target="../media/image794.emf"/><Relationship Id="rId61" Type="http://schemas.openxmlformats.org/officeDocument/2006/relationships/image" Target="../media/image796.emf"/><Relationship Id="rId10" Type="http://schemas.openxmlformats.org/officeDocument/2006/relationships/customXml" Target="../ink/ink758.xml"/><Relationship Id="rId19" Type="http://schemas.openxmlformats.org/officeDocument/2006/relationships/image" Target="../media/image775.emf"/><Relationship Id="rId31" Type="http://schemas.openxmlformats.org/officeDocument/2006/relationships/image" Target="../media/image781.emf"/><Relationship Id="rId44" Type="http://schemas.openxmlformats.org/officeDocument/2006/relationships/customXml" Target="../ink/ink775.xml"/><Relationship Id="rId52" Type="http://schemas.openxmlformats.org/officeDocument/2006/relationships/customXml" Target="../ink/ink779.xml"/><Relationship Id="rId60" Type="http://schemas.openxmlformats.org/officeDocument/2006/relationships/customXml" Target="../ink/ink783.xml"/><Relationship Id="rId65" Type="http://schemas.openxmlformats.org/officeDocument/2006/relationships/image" Target="../media/image798.emf"/><Relationship Id="rId4" Type="http://schemas.openxmlformats.org/officeDocument/2006/relationships/customXml" Target="../ink/ink755.xml"/><Relationship Id="rId9" Type="http://schemas.openxmlformats.org/officeDocument/2006/relationships/image" Target="../media/image770.emf"/><Relationship Id="rId14" Type="http://schemas.openxmlformats.org/officeDocument/2006/relationships/customXml" Target="../ink/ink760.xml"/><Relationship Id="rId22" Type="http://schemas.openxmlformats.org/officeDocument/2006/relationships/customXml" Target="../ink/ink764.xml"/><Relationship Id="rId27" Type="http://schemas.openxmlformats.org/officeDocument/2006/relationships/image" Target="../media/image779.emf"/><Relationship Id="rId30" Type="http://schemas.openxmlformats.org/officeDocument/2006/relationships/customXml" Target="../ink/ink768.xml"/><Relationship Id="rId35" Type="http://schemas.openxmlformats.org/officeDocument/2006/relationships/image" Target="../media/image783.emf"/><Relationship Id="rId43" Type="http://schemas.openxmlformats.org/officeDocument/2006/relationships/image" Target="../media/image787.emf"/><Relationship Id="rId48" Type="http://schemas.openxmlformats.org/officeDocument/2006/relationships/customXml" Target="../ink/ink777.xml"/><Relationship Id="rId56" Type="http://schemas.openxmlformats.org/officeDocument/2006/relationships/customXml" Target="../ink/ink781.xml"/><Relationship Id="rId64" Type="http://schemas.openxmlformats.org/officeDocument/2006/relationships/customXml" Target="../ink/ink785.xml"/><Relationship Id="rId8" Type="http://schemas.openxmlformats.org/officeDocument/2006/relationships/customXml" Target="../ink/ink757.xml"/><Relationship Id="rId51" Type="http://schemas.openxmlformats.org/officeDocument/2006/relationships/image" Target="../media/image791.emf"/><Relationship Id="rId3" Type="http://schemas.openxmlformats.org/officeDocument/2006/relationships/image" Target="../media/image767.emf"/><Relationship Id="rId12" Type="http://schemas.openxmlformats.org/officeDocument/2006/relationships/customXml" Target="../ink/ink759.xml"/><Relationship Id="rId17" Type="http://schemas.openxmlformats.org/officeDocument/2006/relationships/image" Target="../media/image774.emf"/><Relationship Id="rId25" Type="http://schemas.openxmlformats.org/officeDocument/2006/relationships/image" Target="../media/image778.emf"/><Relationship Id="rId33" Type="http://schemas.openxmlformats.org/officeDocument/2006/relationships/image" Target="../media/image782.emf"/><Relationship Id="rId38" Type="http://schemas.openxmlformats.org/officeDocument/2006/relationships/customXml" Target="../ink/ink772.xml"/><Relationship Id="rId46" Type="http://schemas.openxmlformats.org/officeDocument/2006/relationships/customXml" Target="../ink/ink776.xml"/><Relationship Id="rId59" Type="http://schemas.openxmlformats.org/officeDocument/2006/relationships/image" Target="../media/image795.emf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customXml" Target="../ink/ink789.xml"/><Relationship Id="rId13" Type="http://schemas.openxmlformats.org/officeDocument/2006/relationships/image" Target="../media/image804.emf"/><Relationship Id="rId18" Type="http://schemas.openxmlformats.org/officeDocument/2006/relationships/customXml" Target="../ink/ink794.xml"/><Relationship Id="rId26" Type="http://schemas.openxmlformats.org/officeDocument/2006/relationships/customXml" Target="../ink/ink798.xml"/><Relationship Id="rId3" Type="http://schemas.openxmlformats.org/officeDocument/2006/relationships/image" Target="../media/image799.emf"/><Relationship Id="rId21" Type="http://schemas.openxmlformats.org/officeDocument/2006/relationships/image" Target="../media/image808.emf"/><Relationship Id="rId7" Type="http://schemas.openxmlformats.org/officeDocument/2006/relationships/image" Target="../media/image801.emf"/><Relationship Id="rId12" Type="http://schemas.openxmlformats.org/officeDocument/2006/relationships/customXml" Target="../ink/ink791.xml"/><Relationship Id="rId17" Type="http://schemas.openxmlformats.org/officeDocument/2006/relationships/image" Target="../media/image806.emf"/><Relationship Id="rId25" Type="http://schemas.openxmlformats.org/officeDocument/2006/relationships/image" Target="../media/image810.emf"/><Relationship Id="rId33" Type="http://schemas.openxmlformats.org/officeDocument/2006/relationships/image" Target="../media/image814.emf"/><Relationship Id="rId2" Type="http://schemas.openxmlformats.org/officeDocument/2006/relationships/customXml" Target="../ink/ink786.xml"/><Relationship Id="rId16" Type="http://schemas.openxmlformats.org/officeDocument/2006/relationships/customXml" Target="../ink/ink793.xml"/><Relationship Id="rId20" Type="http://schemas.openxmlformats.org/officeDocument/2006/relationships/customXml" Target="../ink/ink795.xml"/><Relationship Id="rId29" Type="http://schemas.openxmlformats.org/officeDocument/2006/relationships/image" Target="../media/image812.emf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788.xml"/><Relationship Id="rId11" Type="http://schemas.openxmlformats.org/officeDocument/2006/relationships/image" Target="../media/image803.emf"/><Relationship Id="rId24" Type="http://schemas.openxmlformats.org/officeDocument/2006/relationships/customXml" Target="../ink/ink797.xml"/><Relationship Id="rId32" Type="http://schemas.openxmlformats.org/officeDocument/2006/relationships/customXml" Target="../ink/ink801.xml"/><Relationship Id="rId5" Type="http://schemas.openxmlformats.org/officeDocument/2006/relationships/image" Target="../media/image800.emf"/><Relationship Id="rId15" Type="http://schemas.openxmlformats.org/officeDocument/2006/relationships/image" Target="../media/image805.emf"/><Relationship Id="rId23" Type="http://schemas.openxmlformats.org/officeDocument/2006/relationships/image" Target="../media/image809.emf"/><Relationship Id="rId28" Type="http://schemas.openxmlformats.org/officeDocument/2006/relationships/customXml" Target="../ink/ink799.xml"/><Relationship Id="rId10" Type="http://schemas.openxmlformats.org/officeDocument/2006/relationships/customXml" Target="../ink/ink790.xml"/><Relationship Id="rId19" Type="http://schemas.openxmlformats.org/officeDocument/2006/relationships/image" Target="../media/image807.emf"/><Relationship Id="rId31" Type="http://schemas.openxmlformats.org/officeDocument/2006/relationships/image" Target="../media/image813.emf"/><Relationship Id="rId4" Type="http://schemas.openxmlformats.org/officeDocument/2006/relationships/customXml" Target="../ink/ink787.xml"/><Relationship Id="rId9" Type="http://schemas.openxmlformats.org/officeDocument/2006/relationships/image" Target="../media/image802.emf"/><Relationship Id="rId14" Type="http://schemas.openxmlformats.org/officeDocument/2006/relationships/customXml" Target="../ink/ink792.xml"/><Relationship Id="rId22" Type="http://schemas.openxmlformats.org/officeDocument/2006/relationships/customXml" Target="../ink/ink796.xml"/><Relationship Id="rId27" Type="http://schemas.openxmlformats.org/officeDocument/2006/relationships/image" Target="../media/image811.emf"/><Relationship Id="rId30" Type="http://schemas.openxmlformats.org/officeDocument/2006/relationships/customXml" Target="../ink/ink800.xml"/></Relationships>
</file>

<file path=ppt/slides/_rels/slide4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20.emf"/><Relationship Id="rId18" Type="http://schemas.openxmlformats.org/officeDocument/2006/relationships/customXml" Target="../ink/ink810.xml"/><Relationship Id="rId26" Type="http://schemas.openxmlformats.org/officeDocument/2006/relationships/customXml" Target="../ink/ink814.xml"/><Relationship Id="rId39" Type="http://schemas.openxmlformats.org/officeDocument/2006/relationships/image" Target="../media/image833.emf"/><Relationship Id="rId21" Type="http://schemas.openxmlformats.org/officeDocument/2006/relationships/image" Target="../media/image824.emf"/><Relationship Id="rId34" Type="http://schemas.openxmlformats.org/officeDocument/2006/relationships/customXml" Target="../ink/ink818.xml"/><Relationship Id="rId42" Type="http://schemas.openxmlformats.org/officeDocument/2006/relationships/customXml" Target="../ink/ink822.xml"/><Relationship Id="rId47" Type="http://schemas.openxmlformats.org/officeDocument/2006/relationships/image" Target="../media/image837.emf"/><Relationship Id="rId50" Type="http://schemas.openxmlformats.org/officeDocument/2006/relationships/customXml" Target="../ink/ink826.xml"/><Relationship Id="rId55" Type="http://schemas.openxmlformats.org/officeDocument/2006/relationships/image" Target="../media/image841.emf"/><Relationship Id="rId63" Type="http://schemas.openxmlformats.org/officeDocument/2006/relationships/image" Target="../media/image845.emf"/><Relationship Id="rId68" Type="http://schemas.openxmlformats.org/officeDocument/2006/relationships/customXml" Target="../ink/ink835.xml"/><Relationship Id="rId76" Type="http://schemas.openxmlformats.org/officeDocument/2006/relationships/customXml" Target="../ink/ink839.xml"/><Relationship Id="rId7" Type="http://schemas.openxmlformats.org/officeDocument/2006/relationships/image" Target="../media/image817.emf"/><Relationship Id="rId71" Type="http://schemas.openxmlformats.org/officeDocument/2006/relationships/image" Target="../media/image849.emf"/><Relationship Id="rId2" Type="http://schemas.openxmlformats.org/officeDocument/2006/relationships/customXml" Target="../ink/ink802.xml"/><Relationship Id="rId16" Type="http://schemas.openxmlformats.org/officeDocument/2006/relationships/customXml" Target="../ink/ink809.xml"/><Relationship Id="rId29" Type="http://schemas.openxmlformats.org/officeDocument/2006/relationships/image" Target="../media/image828.emf"/><Relationship Id="rId11" Type="http://schemas.openxmlformats.org/officeDocument/2006/relationships/image" Target="../media/image819.emf"/><Relationship Id="rId24" Type="http://schemas.openxmlformats.org/officeDocument/2006/relationships/customXml" Target="../ink/ink813.xml"/><Relationship Id="rId32" Type="http://schemas.openxmlformats.org/officeDocument/2006/relationships/customXml" Target="../ink/ink817.xml"/><Relationship Id="rId37" Type="http://schemas.openxmlformats.org/officeDocument/2006/relationships/image" Target="../media/image832.emf"/><Relationship Id="rId40" Type="http://schemas.openxmlformats.org/officeDocument/2006/relationships/customXml" Target="../ink/ink821.xml"/><Relationship Id="rId45" Type="http://schemas.openxmlformats.org/officeDocument/2006/relationships/image" Target="../media/image836.emf"/><Relationship Id="rId53" Type="http://schemas.openxmlformats.org/officeDocument/2006/relationships/image" Target="../media/image840.emf"/><Relationship Id="rId58" Type="http://schemas.openxmlformats.org/officeDocument/2006/relationships/customXml" Target="../ink/ink830.xml"/><Relationship Id="rId66" Type="http://schemas.openxmlformats.org/officeDocument/2006/relationships/customXml" Target="../ink/ink834.xml"/><Relationship Id="rId74" Type="http://schemas.openxmlformats.org/officeDocument/2006/relationships/customXml" Target="../ink/ink838.xml"/><Relationship Id="rId79" Type="http://schemas.openxmlformats.org/officeDocument/2006/relationships/image" Target="../media/image853.emf"/><Relationship Id="rId5" Type="http://schemas.openxmlformats.org/officeDocument/2006/relationships/image" Target="../media/image816.emf"/><Relationship Id="rId61" Type="http://schemas.openxmlformats.org/officeDocument/2006/relationships/image" Target="../media/image844.emf"/><Relationship Id="rId10" Type="http://schemas.openxmlformats.org/officeDocument/2006/relationships/customXml" Target="../ink/ink806.xml"/><Relationship Id="rId19" Type="http://schemas.openxmlformats.org/officeDocument/2006/relationships/image" Target="../media/image823.emf"/><Relationship Id="rId31" Type="http://schemas.openxmlformats.org/officeDocument/2006/relationships/image" Target="../media/image829.emf"/><Relationship Id="rId44" Type="http://schemas.openxmlformats.org/officeDocument/2006/relationships/customXml" Target="../ink/ink823.xml"/><Relationship Id="rId52" Type="http://schemas.openxmlformats.org/officeDocument/2006/relationships/customXml" Target="../ink/ink827.xml"/><Relationship Id="rId60" Type="http://schemas.openxmlformats.org/officeDocument/2006/relationships/customXml" Target="../ink/ink831.xml"/><Relationship Id="rId65" Type="http://schemas.openxmlformats.org/officeDocument/2006/relationships/image" Target="../media/image846.emf"/><Relationship Id="rId73" Type="http://schemas.openxmlformats.org/officeDocument/2006/relationships/image" Target="../media/image850.emf"/><Relationship Id="rId78" Type="http://schemas.openxmlformats.org/officeDocument/2006/relationships/customXml" Target="../ink/ink840.xml"/><Relationship Id="rId4" Type="http://schemas.openxmlformats.org/officeDocument/2006/relationships/customXml" Target="../ink/ink803.xml"/><Relationship Id="rId9" Type="http://schemas.openxmlformats.org/officeDocument/2006/relationships/image" Target="../media/image818.emf"/><Relationship Id="rId14" Type="http://schemas.openxmlformats.org/officeDocument/2006/relationships/customXml" Target="../ink/ink808.xml"/><Relationship Id="rId22" Type="http://schemas.openxmlformats.org/officeDocument/2006/relationships/customXml" Target="../ink/ink812.xml"/><Relationship Id="rId27" Type="http://schemas.openxmlformats.org/officeDocument/2006/relationships/image" Target="../media/image827.emf"/><Relationship Id="rId30" Type="http://schemas.openxmlformats.org/officeDocument/2006/relationships/customXml" Target="../ink/ink816.xml"/><Relationship Id="rId35" Type="http://schemas.openxmlformats.org/officeDocument/2006/relationships/image" Target="../media/image831.emf"/><Relationship Id="rId43" Type="http://schemas.openxmlformats.org/officeDocument/2006/relationships/image" Target="../media/image835.emf"/><Relationship Id="rId48" Type="http://schemas.openxmlformats.org/officeDocument/2006/relationships/customXml" Target="../ink/ink825.xml"/><Relationship Id="rId56" Type="http://schemas.openxmlformats.org/officeDocument/2006/relationships/customXml" Target="../ink/ink829.xml"/><Relationship Id="rId64" Type="http://schemas.openxmlformats.org/officeDocument/2006/relationships/customXml" Target="../ink/ink833.xml"/><Relationship Id="rId69" Type="http://schemas.openxmlformats.org/officeDocument/2006/relationships/image" Target="../media/image848.emf"/><Relationship Id="rId77" Type="http://schemas.openxmlformats.org/officeDocument/2006/relationships/image" Target="../media/image852.emf"/><Relationship Id="rId8" Type="http://schemas.openxmlformats.org/officeDocument/2006/relationships/customXml" Target="../ink/ink805.xml"/><Relationship Id="rId51" Type="http://schemas.openxmlformats.org/officeDocument/2006/relationships/image" Target="../media/image839.emf"/><Relationship Id="rId72" Type="http://schemas.openxmlformats.org/officeDocument/2006/relationships/customXml" Target="../ink/ink837.xml"/><Relationship Id="rId3" Type="http://schemas.openxmlformats.org/officeDocument/2006/relationships/image" Target="../media/image815.emf"/><Relationship Id="rId12" Type="http://schemas.openxmlformats.org/officeDocument/2006/relationships/customXml" Target="../ink/ink807.xml"/><Relationship Id="rId17" Type="http://schemas.openxmlformats.org/officeDocument/2006/relationships/image" Target="../media/image822.emf"/><Relationship Id="rId25" Type="http://schemas.openxmlformats.org/officeDocument/2006/relationships/image" Target="../media/image826.emf"/><Relationship Id="rId33" Type="http://schemas.openxmlformats.org/officeDocument/2006/relationships/image" Target="../media/image830.emf"/><Relationship Id="rId38" Type="http://schemas.openxmlformats.org/officeDocument/2006/relationships/customXml" Target="../ink/ink820.xml"/><Relationship Id="rId46" Type="http://schemas.openxmlformats.org/officeDocument/2006/relationships/customXml" Target="../ink/ink824.xml"/><Relationship Id="rId59" Type="http://schemas.openxmlformats.org/officeDocument/2006/relationships/image" Target="../media/image843.emf"/><Relationship Id="rId67" Type="http://schemas.openxmlformats.org/officeDocument/2006/relationships/image" Target="../media/image847.emf"/><Relationship Id="rId20" Type="http://schemas.openxmlformats.org/officeDocument/2006/relationships/customXml" Target="../ink/ink811.xml"/><Relationship Id="rId41" Type="http://schemas.openxmlformats.org/officeDocument/2006/relationships/image" Target="../media/image834.emf"/><Relationship Id="rId54" Type="http://schemas.openxmlformats.org/officeDocument/2006/relationships/customXml" Target="../ink/ink828.xml"/><Relationship Id="rId62" Type="http://schemas.openxmlformats.org/officeDocument/2006/relationships/customXml" Target="../ink/ink832.xml"/><Relationship Id="rId70" Type="http://schemas.openxmlformats.org/officeDocument/2006/relationships/customXml" Target="../ink/ink836.xml"/><Relationship Id="rId75" Type="http://schemas.openxmlformats.org/officeDocument/2006/relationships/image" Target="../media/image851.emf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804.xml"/><Relationship Id="rId15" Type="http://schemas.openxmlformats.org/officeDocument/2006/relationships/image" Target="../media/image821.emf"/><Relationship Id="rId23" Type="http://schemas.openxmlformats.org/officeDocument/2006/relationships/image" Target="../media/image825.emf"/><Relationship Id="rId28" Type="http://schemas.openxmlformats.org/officeDocument/2006/relationships/customXml" Target="../ink/ink815.xml"/><Relationship Id="rId36" Type="http://schemas.openxmlformats.org/officeDocument/2006/relationships/customXml" Target="../ink/ink819.xml"/><Relationship Id="rId49" Type="http://schemas.openxmlformats.org/officeDocument/2006/relationships/image" Target="../media/image838.emf"/><Relationship Id="rId57" Type="http://schemas.openxmlformats.org/officeDocument/2006/relationships/image" Target="../media/image842.emf"/></Relationships>
</file>

<file path=ppt/slides/_rels/slide4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59.emf"/><Relationship Id="rId18" Type="http://schemas.openxmlformats.org/officeDocument/2006/relationships/customXml" Target="../ink/ink849.xml"/><Relationship Id="rId26" Type="http://schemas.openxmlformats.org/officeDocument/2006/relationships/customXml" Target="../ink/ink853.xml"/><Relationship Id="rId39" Type="http://schemas.openxmlformats.org/officeDocument/2006/relationships/image" Target="../media/image872.emf"/><Relationship Id="rId21" Type="http://schemas.openxmlformats.org/officeDocument/2006/relationships/image" Target="../media/image863.emf"/><Relationship Id="rId34" Type="http://schemas.openxmlformats.org/officeDocument/2006/relationships/customXml" Target="../ink/ink857.xml"/><Relationship Id="rId42" Type="http://schemas.openxmlformats.org/officeDocument/2006/relationships/customXml" Target="../ink/ink861.xml"/><Relationship Id="rId47" Type="http://schemas.openxmlformats.org/officeDocument/2006/relationships/image" Target="../media/image876.emf"/><Relationship Id="rId50" Type="http://schemas.openxmlformats.org/officeDocument/2006/relationships/customXml" Target="../ink/ink865.xml"/><Relationship Id="rId55" Type="http://schemas.openxmlformats.org/officeDocument/2006/relationships/image" Target="../media/image880.emf"/><Relationship Id="rId7" Type="http://schemas.openxmlformats.org/officeDocument/2006/relationships/image" Target="../media/image856.emf"/><Relationship Id="rId12" Type="http://schemas.openxmlformats.org/officeDocument/2006/relationships/customXml" Target="../ink/ink846.xml"/><Relationship Id="rId17" Type="http://schemas.openxmlformats.org/officeDocument/2006/relationships/image" Target="../media/image861.emf"/><Relationship Id="rId25" Type="http://schemas.openxmlformats.org/officeDocument/2006/relationships/image" Target="../media/image865.emf"/><Relationship Id="rId33" Type="http://schemas.openxmlformats.org/officeDocument/2006/relationships/image" Target="../media/image869.emf"/><Relationship Id="rId38" Type="http://schemas.openxmlformats.org/officeDocument/2006/relationships/customXml" Target="../ink/ink859.xml"/><Relationship Id="rId46" Type="http://schemas.openxmlformats.org/officeDocument/2006/relationships/customXml" Target="../ink/ink863.xml"/><Relationship Id="rId2" Type="http://schemas.openxmlformats.org/officeDocument/2006/relationships/customXml" Target="../ink/ink841.xml"/><Relationship Id="rId16" Type="http://schemas.openxmlformats.org/officeDocument/2006/relationships/customXml" Target="../ink/ink848.xml"/><Relationship Id="rId20" Type="http://schemas.openxmlformats.org/officeDocument/2006/relationships/customXml" Target="../ink/ink850.xml"/><Relationship Id="rId29" Type="http://schemas.openxmlformats.org/officeDocument/2006/relationships/image" Target="../media/image867.emf"/><Relationship Id="rId41" Type="http://schemas.openxmlformats.org/officeDocument/2006/relationships/image" Target="../media/image873.emf"/><Relationship Id="rId54" Type="http://schemas.openxmlformats.org/officeDocument/2006/relationships/customXml" Target="../ink/ink867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843.xml"/><Relationship Id="rId11" Type="http://schemas.openxmlformats.org/officeDocument/2006/relationships/image" Target="../media/image858.emf"/><Relationship Id="rId24" Type="http://schemas.openxmlformats.org/officeDocument/2006/relationships/customXml" Target="../ink/ink852.xml"/><Relationship Id="rId32" Type="http://schemas.openxmlformats.org/officeDocument/2006/relationships/customXml" Target="../ink/ink856.xml"/><Relationship Id="rId37" Type="http://schemas.openxmlformats.org/officeDocument/2006/relationships/image" Target="../media/image871.emf"/><Relationship Id="rId40" Type="http://schemas.openxmlformats.org/officeDocument/2006/relationships/customXml" Target="../ink/ink860.xml"/><Relationship Id="rId45" Type="http://schemas.openxmlformats.org/officeDocument/2006/relationships/image" Target="../media/image875.emf"/><Relationship Id="rId53" Type="http://schemas.openxmlformats.org/officeDocument/2006/relationships/image" Target="../media/image879.emf"/><Relationship Id="rId5" Type="http://schemas.openxmlformats.org/officeDocument/2006/relationships/image" Target="../media/image855.emf"/><Relationship Id="rId15" Type="http://schemas.openxmlformats.org/officeDocument/2006/relationships/image" Target="../media/image860.emf"/><Relationship Id="rId23" Type="http://schemas.openxmlformats.org/officeDocument/2006/relationships/image" Target="../media/image864.emf"/><Relationship Id="rId28" Type="http://schemas.openxmlformats.org/officeDocument/2006/relationships/customXml" Target="../ink/ink854.xml"/><Relationship Id="rId36" Type="http://schemas.openxmlformats.org/officeDocument/2006/relationships/customXml" Target="../ink/ink858.xml"/><Relationship Id="rId49" Type="http://schemas.openxmlformats.org/officeDocument/2006/relationships/image" Target="../media/image877.emf"/><Relationship Id="rId57" Type="http://schemas.openxmlformats.org/officeDocument/2006/relationships/image" Target="../media/image881.emf"/><Relationship Id="rId10" Type="http://schemas.openxmlformats.org/officeDocument/2006/relationships/customXml" Target="../ink/ink845.xml"/><Relationship Id="rId19" Type="http://schemas.openxmlformats.org/officeDocument/2006/relationships/image" Target="../media/image862.emf"/><Relationship Id="rId31" Type="http://schemas.openxmlformats.org/officeDocument/2006/relationships/image" Target="../media/image868.emf"/><Relationship Id="rId44" Type="http://schemas.openxmlformats.org/officeDocument/2006/relationships/customXml" Target="../ink/ink862.xml"/><Relationship Id="rId52" Type="http://schemas.openxmlformats.org/officeDocument/2006/relationships/customXml" Target="../ink/ink866.xml"/><Relationship Id="rId4" Type="http://schemas.openxmlformats.org/officeDocument/2006/relationships/customXml" Target="../ink/ink842.xml"/><Relationship Id="rId9" Type="http://schemas.openxmlformats.org/officeDocument/2006/relationships/image" Target="../media/image857.emf"/><Relationship Id="rId14" Type="http://schemas.openxmlformats.org/officeDocument/2006/relationships/customXml" Target="../ink/ink847.xml"/><Relationship Id="rId22" Type="http://schemas.openxmlformats.org/officeDocument/2006/relationships/customXml" Target="../ink/ink851.xml"/><Relationship Id="rId27" Type="http://schemas.openxmlformats.org/officeDocument/2006/relationships/image" Target="../media/image866.emf"/><Relationship Id="rId30" Type="http://schemas.openxmlformats.org/officeDocument/2006/relationships/customXml" Target="../ink/ink855.xml"/><Relationship Id="rId35" Type="http://schemas.openxmlformats.org/officeDocument/2006/relationships/image" Target="../media/image870.emf"/><Relationship Id="rId43" Type="http://schemas.openxmlformats.org/officeDocument/2006/relationships/image" Target="../media/image874.emf"/><Relationship Id="rId48" Type="http://schemas.openxmlformats.org/officeDocument/2006/relationships/customXml" Target="../ink/ink864.xml"/><Relationship Id="rId56" Type="http://schemas.openxmlformats.org/officeDocument/2006/relationships/customXml" Target="../ink/ink868.xml"/><Relationship Id="rId8" Type="http://schemas.openxmlformats.org/officeDocument/2006/relationships/customXml" Target="../ink/ink844.xml"/><Relationship Id="rId51" Type="http://schemas.openxmlformats.org/officeDocument/2006/relationships/image" Target="../media/image878.emf"/><Relationship Id="rId3" Type="http://schemas.openxmlformats.org/officeDocument/2006/relationships/image" Target="../media/image854.emf"/></Relationships>
</file>

<file path=ppt/slides/_rels/slide4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87.emf"/><Relationship Id="rId18" Type="http://schemas.openxmlformats.org/officeDocument/2006/relationships/customXml" Target="../ink/ink877.xml"/><Relationship Id="rId26" Type="http://schemas.openxmlformats.org/officeDocument/2006/relationships/customXml" Target="../ink/ink881.xml"/><Relationship Id="rId39" Type="http://schemas.openxmlformats.org/officeDocument/2006/relationships/image" Target="../media/image900.emf"/><Relationship Id="rId21" Type="http://schemas.openxmlformats.org/officeDocument/2006/relationships/image" Target="../media/image891.emf"/><Relationship Id="rId34" Type="http://schemas.openxmlformats.org/officeDocument/2006/relationships/customXml" Target="../ink/ink885.xml"/><Relationship Id="rId42" Type="http://schemas.openxmlformats.org/officeDocument/2006/relationships/customXml" Target="../ink/ink889.xml"/><Relationship Id="rId47" Type="http://schemas.openxmlformats.org/officeDocument/2006/relationships/image" Target="../media/image904.emf"/><Relationship Id="rId50" Type="http://schemas.openxmlformats.org/officeDocument/2006/relationships/customXml" Target="../ink/ink893.xml"/><Relationship Id="rId55" Type="http://schemas.openxmlformats.org/officeDocument/2006/relationships/image" Target="../media/image908.emf"/><Relationship Id="rId63" Type="http://schemas.openxmlformats.org/officeDocument/2006/relationships/image" Target="../media/image912.emf"/><Relationship Id="rId68" Type="http://schemas.openxmlformats.org/officeDocument/2006/relationships/customXml" Target="../ink/ink902.xml"/><Relationship Id="rId76" Type="http://schemas.openxmlformats.org/officeDocument/2006/relationships/customXml" Target="../ink/ink906.xml"/><Relationship Id="rId7" Type="http://schemas.openxmlformats.org/officeDocument/2006/relationships/image" Target="../media/image884.emf"/><Relationship Id="rId71" Type="http://schemas.openxmlformats.org/officeDocument/2006/relationships/image" Target="../media/image916.emf"/><Relationship Id="rId2" Type="http://schemas.openxmlformats.org/officeDocument/2006/relationships/customXml" Target="../ink/ink869.xml"/><Relationship Id="rId16" Type="http://schemas.openxmlformats.org/officeDocument/2006/relationships/customXml" Target="../ink/ink876.xml"/><Relationship Id="rId29" Type="http://schemas.openxmlformats.org/officeDocument/2006/relationships/image" Target="../media/image895.emf"/><Relationship Id="rId11" Type="http://schemas.openxmlformats.org/officeDocument/2006/relationships/image" Target="../media/image886.emf"/><Relationship Id="rId24" Type="http://schemas.openxmlformats.org/officeDocument/2006/relationships/customXml" Target="../ink/ink880.xml"/><Relationship Id="rId32" Type="http://schemas.openxmlformats.org/officeDocument/2006/relationships/customXml" Target="../ink/ink884.xml"/><Relationship Id="rId37" Type="http://schemas.openxmlformats.org/officeDocument/2006/relationships/image" Target="../media/image899.emf"/><Relationship Id="rId40" Type="http://schemas.openxmlformats.org/officeDocument/2006/relationships/customXml" Target="../ink/ink888.xml"/><Relationship Id="rId45" Type="http://schemas.openxmlformats.org/officeDocument/2006/relationships/image" Target="../media/image903.emf"/><Relationship Id="rId53" Type="http://schemas.openxmlformats.org/officeDocument/2006/relationships/image" Target="../media/image907.emf"/><Relationship Id="rId58" Type="http://schemas.openxmlformats.org/officeDocument/2006/relationships/customXml" Target="../ink/ink897.xml"/><Relationship Id="rId66" Type="http://schemas.openxmlformats.org/officeDocument/2006/relationships/customXml" Target="../ink/ink901.xml"/><Relationship Id="rId74" Type="http://schemas.openxmlformats.org/officeDocument/2006/relationships/customXml" Target="../ink/ink905.xml"/><Relationship Id="rId5" Type="http://schemas.openxmlformats.org/officeDocument/2006/relationships/image" Target="../media/image883.emf"/><Relationship Id="rId15" Type="http://schemas.openxmlformats.org/officeDocument/2006/relationships/image" Target="../media/image888.emf"/><Relationship Id="rId23" Type="http://schemas.openxmlformats.org/officeDocument/2006/relationships/image" Target="../media/image892.emf"/><Relationship Id="rId28" Type="http://schemas.openxmlformats.org/officeDocument/2006/relationships/customXml" Target="../ink/ink882.xml"/><Relationship Id="rId36" Type="http://schemas.openxmlformats.org/officeDocument/2006/relationships/customXml" Target="../ink/ink886.xml"/><Relationship Id="rId49" Type="http://schemas.openxmlformats.org/officeDocument/2006/relationships/image" Target="../media/image905.emf"/><Relationship Id="rId57" Type="http://schemas.openxmlformats.org/officeDocument/2006/relationships/image" Target="../media/image909.emf"/><Relationship Id="rId61" Type="http://schemas.openxmlformats.org/officeDocument/2006/relationships/image" Target="../media/image911.emf"/><Relationship Id="rId10" Type="http://schemas.openxmlformats.org/officeDocument/2006/relationships/customXml" Target="../ink/ink873.xml"/><Relationship Id="rId19" Type="http://schemas.openxmlformats.org/officeDocument/2006/relationships/image" Target="../media/image890.emf"/><Relationship Id="rId31" Type="http://schemas.openxmlformats.org/officeDocument/2006/relationships/image" Target="../media/image896.emf"/><Relationship Id="rId44" Type="http://schemas.openxmlformats.org/officeDocument/2006/relationships/customXml" Target="../ink/ink890.xml"/><Relationship Id="rId52" Type="http://schemas.openxmlformats.org/officeDocument/2006/relationships/customXml" Target="../ink/ink894.xml"/><Relationship Id="rId60" Type="http://schemas.openxmlformats.org/officeDocument/2006/relationships/customXml" Target="../ink/ink898.xml"/><Relationship Id="rId65" Type="http://schemas.openxmlformats.org/officeDocument/2006/relationships/image" Target="../media/image913.emf"/><Relationship Id="rId73" Type="http://schemas.openxmlformats.org/officeDocument/2006/relationships/image" Target="../media/image917.emf"/><Relationship Id="rId4" Type="http://schemas.openxmlformats.org/officeDocument/2006/relationships/customXml" Target="../ink/ink870.xml"/><Relationship Id="rId9" Type="http://schemas.openxmlformats.org/officeDocument/2006/relationships/image" Target="../media/image885.emf"/><Relationship Id="rId14" Type="http://schemas.openxmlformats.org/officeDocument/2006/relationships/customXml" Target="../ink/ink875.xml"/><Relationship Id="rId22" Type="http://schemas.openxmlformats.org/officeDocument/2006/relationships/customXml" Target="../ink/ink879.xml"/><Relationship Id="rId27" Type="http://schemas.openxmlformats.org/officeDocument/2006/relationships/image" Target="../media/image894.emf"/><Relationship Id="rId30" Type="http://schemas.openxmlformats.org/officeDocument/2006/relationships/customXml" Target="../ink/ink883.xml"/><Relationship Id="rId35" Type="http://schemas.openxmlformats.org/officeDocument/2006/relationships/image" Target="../media/image898.emf"/><Relationship Id="rId43" Type="http://schemas.openxmlformats.org/officeDocument/2006/relationships/image" Target="../media/image902.emf"/><Relationship Id="rId48" Type="http://schemas.openxmlformats.org/officeDocument/2006/relationships/customXml" Target="../ink/ink892.xml"/><Relationship Id="rId56" Type="http://schemas.openxmlformats.org/officeDocument/2006/relationships/customXml" Target="../ink/ink896.xml"/><Relationship Id="rId64" Type="http://schemas.openxmlformats.org/officeDocument/2006/relationships/customXml" Target="../ink/ink900.xml"/><Relationship Id="rId69" Type="http://schemas.openxmlformats.org/officeDocument/2006/relationships/image" Target="../media/image915.emf"/><Relationship Id="rId77" Type="http://schemas.openxmlformats.org/officeDocument/2006/relationships/image" Target="../media/image919.emf"/><Relationship Id="rId8" Type="http://schemas.openxmlformats.org/officeDocument/2006/relationships/customXml" Target="../ink/ink872.xml"/><Relationship Id="rId51" Type="http://schemas.openxmlformats.org/officeDocument/2006/relationships/image" Target="../media/image906.emf"/><Relationship Id="rId72" Type="http://schemas.openxmlformats.org/officeDocument/2006/relationships/customXml" Target="../ink/ink904.xml"/><Relationship Id="rId3" Type="http://schemas.openxmlformats.org/officeDocument/2006/relationships/image" Target="../media/image882.emf"/><Relationship Id="rId12" Type="http://schemas.openxmlformats.org/officeDocument/2006/relationships/customXml" Target="../ink/ink874.xml"/><Relationship Id="rId17" Type="http://schemas.openxmlformats.org/officeDocument/2006/relationships/image" Target="../media/image889.emf"/><Relationship Id="rId25" Type="http://schemas.openxmlformats.org/officeDocument/2006/relationships/image" Target="../media/image893.emf"/><Relationship Id="rId33" Type="http://schemas.openxmlformats.org/officeDocument/2006/relationships/image" Target="../media/image897.emf"/><Relationship Id="rId38" Type="http://schemas.openxmlformats.org/officeDocument/2006/relationships/customXml" Target="../ink/ink887.xml"/><Relationship Id="rId46" Type="http://schemas.openxmlformats.org/officeDocument/2006/relationships/customXml" Target="../ink/ink891.xml"/><Relationship Id="rId59" Type="http://schemas.openxmlformats.org/officeDocument/2006/relationships/image" Target="../media/image910.emf"/><Relationship Id="rId67" Type="http://schemas.openxmlformats.org/officeDocument/2006/relationships/image" Target="../media/image914.emf"/><Relationship Id="rId20" Type="http://schemas.openxmlformats.org/officeDocument/2006/relationships/customXml" Target="../ink/ink878.xml"/><Relationship Id="rId41" Type="http://schemas.openxmlformats.org/officeDocument/2006/relationships/image" Target="../media/image901.emf"/><Relationship Id="rId54" Type="http://schemas.openxmlformats.org/officeDocument/2006/relationships/customXml" Target="../ink/ink895.xml"/><Relationship Id="rId62" Type="http://schemas.openxmlformats.org/officeDocument/2006/relationships/customXml" Target="../ink/ink899.xml"/><Relationship Id="rId70" Type="http://schemas.openxmlformats.org/officeDocument/2006/relationships/customXml" Target="../ink/ink903.xml"/><Relationship Id="rId75" Type="http://schemas.openxmlformats.org/officeDocument/2006/relationships/image" Target="../media/image918.emf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871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customXml" Target="../ink/ink910.xml"/><Relationship Id="rId13" Type="http://schemas.openxmlformats.org/officeDocument/2006/relationships/image" Target="../media/image925.emf"/><Relationship Id="rId18" Type="http://schemas.openxmlformats.org/officeDocument/2006/relationships/customXml" Target="../ink/ink915.xml"/><Relationship Id="rId26" Type="http://schemas.openxmlformats.org/officeDocument/2006/relationships/customXml" Target="../ink/ink919.xml"/><Relationship Id="rId39" Type="http://schemas.openxmlformats.org/officeDocument/2006/relationships/image" Target="../media/image938.emf"/><Relationship Id="rId3" Type="http://schemas.openxmlformats.org/officeDocument/2006/relationships/image" Target="../media/image920.emf"/><Relationship Id="rId21" Type="http://schemas.openxmlformats.org/officeDocument/2006/relationships/image" Target="../media/image929.emf"/><Relationship Id="rId34" Type="http://schemas.openxmlformats.org/officeDocument/2006/relationships/customXml" Target="../ink/ink923.xml"/><Relationship Id="rId42" Type="http://schemas.openxmlformats.org/officeDocument/2006/relationships/customXml" Target="../ink/ink927.xml"/><Relationship Id="rId7" Type="http://schemas.openxmlformats.org/officeDocument/2006/relationships/image" Target="../media/image922.emf"/><Relationship Id="rId12" Type="http://schemas.openxmlformats.org/officeDocument/2006/relationships/customXml" Target="../ink/ink912.xml"/><Relationship Id="rId17" Type="http://schemas.openxmlformats.org/officeDocument/2006/relationships/image" Target="../media/image927.emf"/><Relationship Id="rId25" Type="http://schemas.openxmlformats.org/officeDocument/2006/relationships/image" Target="../media/image931.emf"/><Relationship Id="rId33" Type="http://schemas.openxmlformats.org/officeDocument/2006/relationships/image" Target="../media/image935.emf"/><Relationship Id="rId38" Type="http://schemas.openxmlformats.org/officeDocument/2006/relationships/customXml" Target="../ink/ink925.xml"/><Relationship Id="rId2" Type="http://schemas.openxmlformats.org/officeDocument/2006/relationships/customXml" Target="../ink/ink907.xml"/><Relationship Id="rId16" Type="http://schemas.openxmlformats.org/officeDocument/2006/relationships/customXml" Target="../ink/ink914.xml"/><Relationship Id="rId20" Type="http://schemas.openxmlformats.org/officeDocument/2006/relationships/customXml" Target="../ink/ink916.xml"/><Relationship Id="rId29" Type="http://schemas.openxmlformats.org/officeDocument/2006/relationships/image" Target="../media/image933.emf"/><Relationship Id="rId41" Type="http://schemas.openxmlformats.org/officeDocument/2006/relationships/image" Target="../media/image939.emf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909.xml"/><Relationship Id="rId11" Type="http://schemas.openxmlformats.org/officeDocument/2006/relationships/image" Target="../media/image924.emf"/><Relationship Id="rId24" Type="http://schemas.openxmlformats.org/officeDocument/2006/relationships/customXml" Target="../ink/ink918.xml"/><Relationship Id="rId32" Type="http://schemas.openxmlformats.org/officeDocument/2006/relationships/customXml" Target="../ink/ink922.xml"/><Relationship Id="rId37" Type="http://schemas.openxmlformats.org/officeDocument/2006/relationships/image" Target="../media/image937.emf"/><Relationship Id="rId40" Type="http://schemas.openxmlformats.org/officeDocument/2006/relationships/customXml" Target="../ink/ink926.xml"/><Relationship Id="rId45" Type="http://schemas.openxmlformats.org/officeDocument/2006/relationships/image" Target="../media/image941.emf"/><Relationship Id="rId5" Type="http://schemas.openxmlformats.org/officeDocument/2006/relationships/image" Target="../media/image921.emf"/><Relationship Id="rId15" Type="http://schemas.openxmlformats.org/officeDocument/2006/relationships/image" Target="../media/image926.emf"/><Relationship Id="rId23" Type="http://schemas.openxmlformats.org/officeDocument/2006/relationships/image" Target="../media/image930.emf"/><Relationship Id="rId28" Type="http://schemas.openxmlformats.org/officeDocument/2006/relationships/customXml" Target="../ink/ink920.xml"/><Relationship Id="rId36" Type="http://schemas.openxmlformats.org/officeDocument/2006/relationships/customXml" Target="../ink/ink924.xml"/><Relationship Id="rId10" Type="http://schemas.openxmlformats.org/officeDocument/2006/relationships/customXml" Target="../ink/ink911.xml"/><Relationship Id="rId19" Type="http://schemas.openxmlformats.org/officeDocument/2006/relationships/image" Target="../media/image928.emf"/><Relationship Id="rId31" Type="http://schemas.openxmlformats.org/officeDocument/2006/relationships/image" Target="../media/image934.emf"/><Relationship Id="rId44" Type="http://schemas.openxmlformats.org/officeDocument/2006/relationships/customXml" Target="../ink/ink928.xml"/><Relationship Id="rId4" Type="http://schemas.openxmlformats.org/officeDocument/2006/relationships/customXml" Target="../ink/ink908.xml"/><Relationship Id="rId9" Type="http://schemas.openxmlformats.org/officeDocument/2006/relationships/image" Target="../media/image923.emf"/><Relationship Id="rId14" Type="http://schemas.openxmlformats.org/officeDocument/2006/relationships/customXml" Target="../ink/ink913.xml"/><Relationship Id="rId22" Type="http://schemas.openxmlformats.org/officeDocument/2006/relationships/customXml" Target="../ink/ink917.xml"/><Relationship Id="rId27" Type="http://schemas.openxmlformats.org/officeDocument/2006/relationships/image" Target="../media/image932.emf"/><Relationship Id="rId30" Type="http://schemas.openxmlformats.org/officeDocument/2006/relationships/customXml" Target="../ink/ink921.xml"/><Relationship Id="rId35" Type="http://schemas.openxmlformats.org/officeDocument/2006/relationships/image" Target="../media/image936.emf"/><Relationship Id="rId43" Type="http://schemas.openxmlformats.org/officeDocument/2006/relationships/image" Target="../media/image940.emf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customXml" Target="../ink/ink932.xml"/><Relationship Id="rId13" Type="http://schemas.openxmlformats.org/officeDocument/2006/relationships/image" Target="../media/image947.emf"/><Relationship Id="rId18" Type="http://schemas.openxmlformats.org/officeDocument/2006/relationships/customXml" Target="../ink/ink937.xml"/><Relationship Id="rId3" Type="http://schemas.openxmlformats.org/officeDocument/2006/relationships/image" Target="../media/image942.emf"/><Relationship Id="rId21" Type="http://schemas.openxmlformats.org/officeDocument/2006/relationships/image" Target="../media/image951.emf"/><Relationship Id="rId7" Type="http://schemas.openxmlformats.org/officeDocument/2006/relationships/image" Target="../media/image944.emf"/><Relationship Id="rId12" Type="http://schemas.openxmlformats.org/officeDocument/2006/relationships/customXml" Target="../ink/ink934.xml"/><Relationship Id="rId17" Type="http://schemas.openxmlformats.org/officeDocument/2006/relationships/image" Target="../media/image949.emf"/><Relationship Id="rId2" Type="http://schemas.openxmlformats.org/officeDocument/2006/relationships/customXml" Target="../ink/ink929.xml"/><Relationship Id="rId16" Type="http://schemas.openxmlformats.org/officeDocument/2006/relationships/customXml" Target="../ink/ink936.xml"/><Relationship Id="rId20" Type="http://schemas.openxmlformats.org/officeDocument/2006/relationships/customXml" Target="../ink/ink938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931.xml"/><Relationship Id="rId11" Type="http://schemas.openxmlformats.org/officeDocument/2006/relationships/image" Target="../media/image946.emf"/><Relationship Id="rId5" Type="http://schemas.openxmlformats.org/officeDocument/2006/relationships/image" Target="../media/image943.emf"/><Relationship Id="rId15" Type="http://schemas.openxmlformats.org/officeDocument/2006/relationships/image" Target="../media/image948.emf"/><Relationship Id="rId23" Type="http://schemas.openxmlformats.org/officeDocument/2006/relationships/image" Target="../media/image952.emf"/><Relationship Id="rId10" Type="http://schemas.openxmlformats.org/officeDocument/2006/relationships/customXml" Target="../ink/ink933.xml"/><Relationship Id="rId19" Type="http://schemas.openxmlformats.org/officeDocument/2006/relationships/image" Target="../media/image950.emf"/><Relationship Id="rId4" Type="http://schemas.openxmlformats.org/officeDocument/2006/relationships/customXml" Target="../ink/ink930.xml"/><Relationship Id="rId9" Type="http://schemas.openxmlformats.org/officeDocument/2006/relationships/image" Target="../media/image945.emf"/><Relationship Id="rId14" Type="http://schemas.openxmlformats.org/officeDocument/2006/relationships/customXml" Target="../ink/ink935.xml"/><Relationship Id="rId22" Type="http://schemas.openxmlformats.org/officeDocument/2006/relationships/customXml" Target="../ink/ink939.xml"/></Relationships>
</file>

<file path=ppt/slides/_rels/slide49.xml.rels><?xml version="1.0" encoding="UTF-8" standalone="yes"?>
<Relationships xmlns="http://schemas.openxmlformats.org/package/2006/relationships"><Relationship Id="rId13" Type="http://schemas.openxmlformats.org/officeDocument/2006/relationships/customXml" Target="../ink/ink945.xml"/><Relationship Id="rId18" Type="http://schemas.openxmlformats.org/officeDocument/2006/relationships/image" Target="../media/image961.emf"/><Relationship Id="rId26" Type="http://schemas.openxmlformats.org/officeDocument/2006/relationships/image" Target="../media/image965.emf"/><Relationship Id="rId39" Type="http://schemas.openxmlformats.org/officeDocument/2006/relationships/customXml" Target="../ink/ink958.xml"/><Relationship Id="rId21" Type="http://schemas.openxmlformats.org/officeDocument/2006/relationships/customXml" Target="../ink/ink949.xml"/><Relationship Id="rId34" Type="http://schemas.openxmlformats.org/officeDocument/2006/relationships/image" Target="../media/image969.emf"/><Relationship Id="rId42" Type="http://schemas.openxmlformats.org/officeDocument/2006/relationships/image" Target="../media/image973.emf"/><Relationship Id="rId47" Type="http://schemas.openxmlformats.org/officeDocument/2006/relationships/customXml" Target="../ink/ink962.xml"/><Relationship Id="rId50" Type="http://schemas.openxmlformats.org/officeDocument/2006/relationships/image" Target="../media/image977.emf"/><Relationship Id="rId55" Type="http://schemas.openxmlformats.org/officeDocument/2006/relationships/customXml" Target="../ink/ink966.xml"/><Relationship Id="rId63" Type="http://schemas.openxmlformats.org/officeDocument/2006/relationships/customXml" Target="../ink/ink970.xml"/><Relationship Id="rId68" Type="http://schemas.openxmlformats.org/officeDocument/2006/relationships/image" Target="../media/image986.emf"/><Relationship Id="rId76" Type="http://schemas.openxmlformats.org/officeDocument/2006/relationships/image" Target="../media/image990.emf"/><Relationship Id="rId7" Type="http://schemas.openxmlformats.org/officeDocument/2006/relationships/customXml" Target="../ink/ink942.xml"/><Relationship Id="rId71" Type="http://schemas.openxmlformats.org/officeDocument/2006/relationships/customXml" Target="../ink/ink974.xml"/><Relationship Id="rId2" Type="http://schemas.openxmlformats.org/officeDocument/2006/relationships/image" Target="../media/image14.png"/><Relationship Id="rId16" Type="http://schemas.openxmlformats.org/officeDocument/2006/relationships/image" Target="../media/image960.emf"/><Relationship Id="rId29" Type="http://schemas.openxmlformats.org/officeDocument/2006/relationships/customXml" Target="../ink/ink953.xml"/><Relationship Id="rId11" Type="http://schemas.openxmlformats.org/officeDocument/2006/relationships/customXml" Target="../ink/ink944.xml"/><Relationship Id="rId24" Type="http://schemas.openxmlformats.org/officeDocument/2006/relationships/image" Target="../media/image964.emf"/><Relationship Id="rId32" Type="http://schemas.openxmlformats.org/officeDocument/2006/relationships/image" Target="../media/image968.emf"/><Relationship Id="rId37" Type="http://schemas.openxmlformats.org/officeDocument/2006/relationships/customXml" Target="../ink/ink957.xml"/><Relationship Id="rId40" Type="http://schemas.openxmlformats.org/officeDocument/2006/relationships/image" Target="../media/image972.emf"/><Relationship Id="rId45" Type="http://schemas.openxmlformats.org/officeDocument/2006/relationships/customXml" Target="../ink/ink961.xml"/><Relationship Id="rId53" Type="http://schemas.openxmlformats.org/officeDocument/2006/relationships/customXml" Target="../ink/ink965.xml"/><Relationship Id="rId58" Type="http://schemas.openxmlformats.org/officeDocument/2006/relationships/image" Target="../media/image981.emf"/><Relationship Id="rId66" Type="http://schemas.openxmlformats.org/officeDocument/2006/relationships/image" Target="../media/image985.emf"/><Relationship Id="rId74" Type="http://schemas.openxmlformats.org/officeDocument/2006/relationships/image" Target="../media/image989.emf"/><Relationship Id="rId79" Type="http://schemas.openxmlformats.org/officeDocument/2006/relationships/customXml" Target="../ink/ink978.xml"/><Relationship Id="rId5" Type="http://schemas.openxmlformats.org/officeDocument/2006/relationships/customXml" Target="../ink/ink941.xml"/><Relationship Id="rId61" Type="http://schemas.openxmlformats.org/officeDocument/2006/relationships/customXml" Target="../ink/ink969.xml"/><Relationship Id="rId82" Type="http://schemas.openxmlformats.org/officeDocument/2006/relationships/image" Target="../media/image993.emf"/><Relationship Id="rId10" Type="http://schemas.openxmlformats.org/officeDocument/2006/relationships/image" Target="../media/image957.emf"/><Relationship Id="rId19" Type="http://schemas.openxmlformats.org/officeDocument/2006/relationships/customXml" Target="../ink/ink948.xml"/><Relationship Id="rId31" Type="http://schemas.openxmlformats.org/officeDocument/2006/relationships/customXml" Target="../ink/ink954.xml"/><Relationship Id="rId44" Type="http://schemas.openxmlformats.org/officeDocument/2006/relationships/image" Target="../media/image974.emf"/><Relationship Id="rId52" Type="http://schemas.openxmlformats.org/officeDocument/2006/relationships/image" Target="../media/image978.emf"/><Relationship Id="rId60" Type="http://schemas.openxmlformats.org/officeDocument/2006/relationships/image" Target="../media/image982.emf"/><Relationship Id="rId65" Type="http://schemas.openxmlformats.org/officeDocument/2006/relationships/customXml" Target="../ink/ink971.xml"/><Relationship Id="rId73" Type="http://schemas.openxmlformats.org/officeDocument/2006/relationships/customXml" Target="../ink/ink975.xml"/><Relationship Id="rId78" Type="http://schemas.openxmlformats.org/officeDocument/2006/relationships/image" Target="../media/image991.emf"/><Relationship Id="rId81" Type="http://schemas.openxmlformats.org/officeDocument/2006/relationships/customXml" Target="../ink/ink979.xml"/><Relationship Id="rId4" Type="http://schemas.openxmlformats.org/officeDocument/2006/relationships/image" Target="../media/image954.emf"/><Relationship Id="rId9" Type="http://schemas.openxmlformats.org/officeDocument/2006/relationships/customXml" Target="../ink/ink943.xml"/><Relationship Id="rId14" Type="http://schemas.openxmlformats.org/officeDocument/2006/relationships/image" Target="../media/image959.emf"/><Relationship Id="rId22" Type="http://schemas.openxmlformats.org/officeDocument/2006/relationships/image" Target="../media/image963.emf"/><Relationship Id="rId27" Type="http://schemas.openxmlformats.org/officeDocument/2006/relationships/customXml" Target="../ink/ink952.xml"/><Relationship Id="rId30" Type="http://schemas.openxmlformats.org/officeDocument/2006/relationships/image" Target="../media/image967.emf"/><Relationship Id="rId35" Type="http://schemas.openxmlformats.org/officeDocument/2006/relationships/customXml" Target="../ink/ink956.xml"/><Relationship Id="rId43" Type="http://schemas.openxmlformats.org/officeDocument/2006/relationships/customXml" Target="../ink/ink960.xml"/><Relationship Id="rId48" Type="http://schemas.openxmlformats.org/officeDocument/2006/relationships/image" Target="../media/image976.emf"/><Relationship Id="rId56" Type="http://schemas.openxmlformats.org/officeDocument/2006/relationships/image" Target="../media/image980.emf"/><Relationship Id="rId64" Type="http://schemas.openxmlformats.org/officeDocument/2006/relationships/image" Target="../media/image984.emf"/><Relationship Id="rId69" Type="http://schemas.openxmlformats.org/officeDocument/2006/relationships/customXml" Target="../ink/ink973.xml"/><Relationship Id="rId77" Type="http://schemas.openxmlformats.org/officeDocument/2006/relationships/customXml" Target="../ink/ink977.xml"/><Relationship Id="rId8" Type="http://schemas.openxmlformats.org/officeDocument/2006/relationships/image" Target="../media/image956.emf"/><Relationship Id="rId51" Type="http://schemas.openxmlformats.org/officeDocument/2006/relationships/customXml" Target="../ink/ink964.xml"/><Relationship Id="rId72" Type="http://schemas.openxmlformats.org/officeDocument/2006/relationships/image" Target="../media/image988.emf"/><Relationship Id="rId80" Type="http://schemas.openxmlformats.org/officeDocument/2006/relationships/image" Target="../media/image992.emf"/><Relationship Id="rId3" Type="http://schemas.openxmlformats.org/officeDocument/2006/relationships/customXml" Target="../ink/ink940.xml"/><Relationship Id="rId12" Type="http://schemas.openxmlformats.org/officeDocument/2006/relationships/image" Target="../media/image958.emf"/><Relationship Id="rId17" Type="http://schemas.openxmlformats.org/officeDocument/2006/relationships/customXml" Target="../ink/ink947.xml"/><Relationship Id="rId25" Type="http://schemas.openxmlformats.org/officeDocument/2006/relationships/customXml" Target="../ink/ink951.xml"/><Relationship Id="rId33" Type="http://schemas.openxmlformats.org/officeDocument/2006/relationships/customXml" Target="../ink/ink955.xml"/><Relationship Id="rId38" Type="http://schemas.openxmlformats.org/officeDocument/2006/relationships/image" Target="../media/image971.emf"/><Relationship Id="rId46" Type="http://schemas.openxmlformats.org/officeDocument/2006/relationships/image" Target="../media/image975.emf"/><Relationship Id="rId59" Type="http://schemas.openxmlformats.org/officeDocument/2006/relationships/customXml" Target="../ink/ink968.xml"/><Relationship Id="rId67" Type="http://schemas.openxmlformats.org/officeDocument/2006/relationships/customXml" Target="../ink/ink972.xml"/><Relationship Id="rId20" Type="http://schemas.openxmlformats.org/officeDocument/2006/relationships/image" Target="../media/image962.emf"/><Relationship Id="rId41" Type="http://schemas.openxmlformats.org/officeDocument/2006/relationships/customXml" Target="../ink/ink959.xml"/><Relationship Id="rId54" Type="http://schemas.openxmlformats.org/officeDocument/2006/relationships/image" Target="../media/image979.emf"/><Relationship Id="rId62" Type="http://schemas.openxmlformats.org/officeDocument/2006/relationships/image" Target="../media/image983.emf"/><Relationship Id="rId70" Type="http://schemas.openxmlformats.org/officeDocument/2006/relationships/image" Target="../media/image987.emf"/><Relationship Id="rId75" Type="http://schemas.openxmlformats.org/officeDocument/2006/relationships/customXml" Target="../ink/ink97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55.emf"/><Relationship Id="rId15" Type="http://schemas.openxmlformats.org/officeDocument/2006/relationships/customXml" Target="../ink/ink946.xml"/><Relationship Id="rId23" Type="http://schemas.openxmlformats.org/officeDocument/2006/relationships/customXml" Target="../ink/ink950.xml"/><Relationship Id="rId28" Type="http://schemas.openxmlformats.org/officeDocument/2006/relationships/image" Target="../media/image966.emf"/><Relationship Id="rId36" Type="http://schemas.openxmlformats.org/officeDocument/2006/relationships/image" Target="../media/image970.emf"/><Relationship Id="rId49" Type="http://schemas.openxmlformats.org/officeDocument/2006/relationships/customXml" Target="../ink/ink963.xml"/><Relationship Id="rId57" Type="http://schemas.openxmlformats.org/officeDocument/2006/relationships/customXml" Target="../ink/ink967.xml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4.emf"/><Relationship Id="rId18" Type="http://schemas.openxmlformats.org/officeDocument/2006/relationships/customXml" Target="../ink/ink45.xml"/><Relationship Id="rId26" Type="http://schemas.openxmlformats.org/officeDocument/2006/relationships/customXml" Target="../ink/ink49.xml"/><Relationship Id="rId39" Type="http://schemas.openxmlformats.org/officeDocument/2006/relationships/image" Target="../media/image57.emf"/><Relationship Id="rId21" Type="http://schemas.openxmlformats.org/officeDocument/2006/relationships/image" Target="../media/image48.emf"/><Relationship Id="rId34" Type="http://schemas.openxmlformats.org/officeDocument/2006/relationships/customXml" Target="../ink/ink53.xml"/><Relationship Id="rId42" Type="http://schemas.openxmlformats.org/officeDocument/2006/relationships/customXml" Target="../ink/ink57.xml"/><Relationship Id="rId47" Type="http://schemas.openxmlformats.org/officeDocument/2006/relationships/image" Target="../media/image61.emf"/><Relationship Id="rId50" Type="http://schemas.openxmlformats.org/officeDocument/2006/relationships/customXml" Target="../ink/ink61.xml"/><Relationship Id="rId55" Type="http://schemas.openxmlformats.org/officeDocument/2006/relationships/image" Target="../media/image65.emf"/><Relationship Id="rId7" Type="http://schemas.openxmlformats.org/officeDocument/2006/relationships/image" Target="../media/image41.emf"/><Relationship Id="rId12" Type="http://schemas.openxmlformats.org/officeDocument/2006/relationships/customXml" Target="../ink/ink42.xml"/><Relationship Id="rId17" Type="http://schemas.openxmlformats.org/officeDocument/2006/relationships/image" Target="../media/image46.emf"/><Relationship Id="rId25" Type="http://schemas.openxmlformats.org/officeDocument/2006/relationships/image" Target="../media/image50.emf"/><Relationship Id="rId33" Type="http://schemas.openxmlformats.org/officeDocument/2006/relationships/image" Target="../media/image54.emf"/><Relationship Id="rId38" Type="http://schemas.openxmlformats.org/officeDocument/2006/relationships/customXml" Target="../ink/ink55.xml"/><Relationship Id="rId46" Type="http://schemas.openxmlformats.org/officeDocument/2006/relationships/customXml" Target="../ink/ink59.xml"/><Relationship Id="rId2" Type="http://schemas.openxmlformats.org/officeDocument/2006/relationships/customXml" Target="../ink/ink37.xml"/><Relationship Id="rId16" Type="http://schemas.openxmlformats.org/officeDocument/2006/relationships/customXml" Target="../ink/ink44.xml"/><Relationship Id="rId20" Type="http://schemas.openxmlformats.org/officeDocument/2006/relationships/customXml" Target="../ink/ink46.xml"/><Relationship Id="rId29" Type="http://schemas.openxmlformats.org/officeDocument/2006/relationships/image" Target="../media/image52.emf"/><Relationship Id="rId41" Type="http://schemas.openxmlformats.org/officeDocument/2006/relationships/image" Target="../media/image58.emf"/><Relationship Id="rId54" Type="http://schemas.openxmlformats.org/officeDocument/2006/relationships/customXml" Target="../ink/ink63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9.xml"/><Relationship Id="rId11" Type="http://schemas.openxmlformats.org/officeDocument/2006/relationships/image" Target="../media/image43.emf"/><Relationship Id="rId24" Type="http://schemas.openxmlformats.org/officeDocument/2006/relationships/customXml" Target="../ink/ink48.xml"/><Relationship Id="rId32" Type="http://schemas.openxmlformats.org/officeDocument/2006/relationships/customXml" Target="../ink/ink52.xml"/><Relationship Id="rId37" Type="http://schemas.openxmlformats.org/officeDocument/2006/relationships/image" Target="../media/image56.emf"/><Relationship Id="rId40" Type="http://schemas.openxmlformats.org/officeDocument/2006/relationships/customXml" Target="../ink/ink56.xml"/><Relationship Id="rId45" Type="http://schemas.openxmlformats.org/officeDocument/2006/relationships/image" Target="../media/image60.emf"/><Relationship Id="rId53" Type="http://schemas.openxmlformats.org/officeDocument/2006/relationships/image" Target="../media/image64.emf"/><Relationship Id="rId5" Type="http://schemas.openxmlformats.org/officeDocument/2006/relationships/image" Target="../media/image40.emf"/><Relationship Id="rId15" Type="http://schemas.openxmlformats.org/officeDocument/2006/relationships/image" Target="../media/image45.emf"/><Relationship Id="rId23" Type="http://schemas.openxmlformats.org/officeDocument/2006/relationships/image" Target="../media/image49.emf"/><Relationship Id="rId28" Type="http://schemas.openxmlformats.org/officeDocument/2006/relationships/customXml" Target="../ink/ink50.xml"/><Relationship Id="rId36" Type="http://schemas.openxmlformats.org/officeDocument/2006/relationships/customXml" Target="../ink/ink54.xml"/><Relationship Id="rId49" Type="http://schemas.openxmlformats.org/officeDocument/2006/relationships/image" Target="../media/image62.emf"/><Relationship Id="rId57" Type="http://schemas.openxmlformats.org/officeDocument/2006/relationships/image" Target="../media/image66.emf"/><Relationship Id="rId10" Type="http://schemas.openxmlformats.org/officeDocument/2006/relationships/customXml" Target="../ink/ink41.xml"/><Relationship Id="rId19" Type="http://schemas.openxmlformats.org/officeDocument/2006/relationships/image" Target="../media/image47.emf"/><Relationship Id="rId31" Type="http://schemas.openxmlformats.org/officeDocument/2006/relationships/image" Target="../media/image53.emf"/><Relationship Id="rId44" Type="http://schemas.openxmlformats.org/officeDocument/2006/relationships/customXml" Target="../ink/ink58.xml"/><Relationship Id="rId52" Type="http://schemas.openxmlformats.org/officeDocument/2006/relationships/customXml" Target="../ink/ink62.xml"/><Relationship Id="rId4" Type="http://schemas.openxmlformats.org/officeDocument/2006/relationships/customXml" Target="../ink/ink38.xml"/><Relationship Id="rId9" Type="http://schemas.openxmlformats.org/officeDocument/2006/relationships/image" Target="../media/image42.emf"/><Relationship Id="rId14" Type="http://schemas.openxmlformats.org/officeDocument/2006/relationships/customXml" Target="../ink/ink43.xml"/><Relationship Id="rId22" Type="http://schemas.openxmlformats.org/officeDocument/2006/relationships/customXml" Target="../ink/ink47.xml"/><Relationship Id="rId27" Type="http://schemas.openxmlformats.org/officeDocument/2006/relationships/image" Target="../media/image51.emf"/><Relationship Id="rId30" Type="http://schemas.openxmlformats.org/officeDocument/2006/relationships/customXml" Target="../ink/ink51.xml"/><Relationship Id="rId35" Type="http://schemas.openxmlformats.org/officeDocument/2006/relationships/image" Target="../media/image55.emf"/><Relationship Id="rId43" Type="http://schemas.openxmlformats.org/officeDocument/2006/relationships/image" Target="../media/image59.emf"/><Relationship Id="rId48" Type="http://schemas.openxmlformats.org/officeDocument/2006/relationships/customXml" Target="../ink/ink60.xml"/><Relationship Id="rId56" Type="http://schemas.openxmlformats.org/officeDocument/2006/relationships/customXml" Target="../ink/ink64.xml"/><Relationship Id="rId8" Type="http://schemas.openxmlformats.org/officeDocument/2006/relationships/customXml" Target="../ink/ink40.xml"/><Relationship Id="rId51" Type="http://schemas.openxmlformats.org/officeDocument/2006/relationships/image" Target="../media/image63.emf"/><Relationship Id="rId3" Type="http://schemas.openxmlformats.org/officeDocument/2006/relationships/image" Target="../media/image39.emf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customXml" Target="../ink/ink982.xml"/><Relationship Id="rId13" Type="http://schemas.openxmlformats.org/officeDocument/2006/relationships/image" Target="../media/image999.emf"/><Relationship Id="rId18" Type="http://schemas.openxmlformats.org/officeDocument/2006/relationships/customXml" Target="../ink/ink987.xml"/><Relationship Id="rId26" Type="http://schemas.openxmlformats.org/officeDocument/2006/relationships/customXml" Target="../ink/ink991.xml"/><Relationship Id="rId39" Type="http://schemas.openxmlformats.org/officeDocument/2006/relationships/image" Target="../media/image1012.emf"/><Relationship Id="rId3" Type="http://schemas.openxmlformats.org/officeDocument/2006/relationships/image" Target="../media/image15.png"/><Relationship Id="rId21" Type="http://schemas.openxmlformats.org/officeDocument/2006/relationships/image" Target="../media/image1003.emf"/><Relationship Id="rId34" Type="http://schemas.openxmlformats.org/officeDocument/2006/relationships/customXml" Target="../ink/ink995.xml"/><Relationship Id="rId42" Type="http://schemas.openxmlformats.org/officeDocument/2006/relationships/customXml" Target="../ink/ink999.xml"/><Relationship Id="rId7" Type="http://schemas.openxmlformats.org/officeDocument/2006/relationships/image" Target="../media/image996.emf"/><Relationship Id="rId12" Type="http://schemas.openxmlformats.org/officeDocument/2006/relationships/customXml" Target="../ink/ink984.xml"/><Relationship Id="rId17" Type="http://schemas.openxmlformats.org/officeDocument/2006/relationships/image" Target="../media/image1001.emf"/><Relationship Id="rId25" Type="http://schemas.openxmlformats.org/officeDocument/2006/relationships/image" Target="../media/image1005.emf"/><Relationship Id="rId33" Type="http://schemas.openxmlformats.org/officeDocument/2006/relationships/image" Target="../media/image1009.emf"/><Relationship Id="rId38" Type="http://schemas.openxmlformats.org/officeDocument/2006/relationships/customXml" Target="../ink/ink997.xml"/><Relationship Id="rId2" Type="http://schemas.openxmlformats.org/officeDocument/2006/relationships/notesSlide" Target="../notesSlides/notesSlide14.xml"/><Relationship Id="rId16" Type="http://schemas.openxmlformats.org/officeDocument/2006/relationships/customXml" Target="../ink/ink986.xml"/><Relationship Id="rId20" Type="http://schemas.openxmlformats.org/officeDocument/2006/relationships/customXml" Target="../ink/ink988.xml"/><Relationship Id="rId29" Type="http://schemas.openxmlformats.org/officeDocument/2006/relationships/image" Target="../media/image1007.emf"/><Relationship Id="rId41" Type="http://schemas.openxmlformats.org/officeDocument/2006/relationships/image" Target="../media/image1013.emf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981.xml"/><Relationship Id="rId11" Type="http://schemas.openxmlformats.org/officeDocument/2006/relationships/image" Target="../media/image998.emf"/><Relationship Id="rId24" Type="http://schemas.openxmlformats.org/officeDocument/2006/relationships/customXml" Target="../ink/ink990.xml"/><Relationship Id="rId32" Type="http://schemas.openxmlformats.org/officeDocument/2006/relationships/customXml" Target="../ink/ink994.xml"/><Relationship Id="rId37" Type="http://schemas.openxmlformats.org/officeDocument/2006/relationships/image" Target="../media/image1011.emf"/><Relationship Id="rId40" Type="http://schemas.openxmlformats.org/officeDocument/2006/relationships/customXml" Target="../ink/ink998.xml"/><Relationship Id="rId45" Type="http://schemas.openxmlformats.org/officeDocument/2006/relationships/image" Target="../media/image1015.emf"/><Relationship Id="rId5" Type="http://schemas.openxmlformats.org/officeDocument/2006/relationships/image" Target="../media/image995.emf"/><Relationship Id="rId15" Type="http://schemas.openxmlformats.org/officeDocument/2006/relationships/image" Target="../media/image1000.emf"/><Relationship Id="rId23" Type="http://schemas.openxmlformats.org/officeDocument/2006/relationships/image" Target="../media/image1004.emf"/><Relationship Id="rId28" Type="http://schemas.openxmlformats.org/officeDocument/2006/relationships/customXml" Target="../ink/ink992.xml"/><Relationship Id="rId36" Type="http://schemas.openxmlformats.org/officeDocument/2006/relationships/customXml" Target="../ink/ink996.xml"/><Relationship Id="rId10" Type="http://schemas.openxmlformats.org/officeDocument/2006/relationships/customXml" Target="../ink/ink983.xml"/><Relationship Id="rId19" Type="http://schemas.openxmlformats.org/officeDocument/2006/relationships/image" Target="../media/image1002.emf"/><Relationship Id="rId31" Type="http://schemas.openxmlformats.org/officeDocument/2006/relationships/image" Target="../media/image1008.emf"/><Relationship Id="rId44" Type="http://schemas.openxmlformats.org/officeDocument/2006/relationships/customXml" Target="../ink/ink1000.xml"/><Relationship Id="rId4" Type="http://schemas.openxmlformats.org/officeDocument/2006/relationships/customXml" Target="../ink/ink980.xml"/><Relationship Id="rId9" Type="http://schemas.openxmlformats.org/officeDocument/2006/relationships/image" Target="../media/image997.emf"/><Relationship Id="rId14" Type="http://schemas.openxmlformats.org/officeDocument/2006/relationships/customXml" Target="../ink/ink985.xml"/><Relationship Id="rId22" Type="http://schemas.openxmlformats.org/officeDocument/2006/relationships/customXml" Target="../ink/ink989.xml"/><Relationship Id="rId27" Type="http://schemas.openxmlformats.org/officeDocument/2006/relationships/image" Target="../media/image1006.emf"/><Relationship Id="rId30" Type="http://schemas.openxmlformats.org/officeDocument/2006/relationships/customXml" Target="../ink/ink993.xml"/><Relationship Id="rId35" Type="http://schemas.openxmlformats.org/officeDocument/2006/relationships/image" Target="../media/image1010.emf"/><Relationship Id="rId43" Type="http://schemas.openxmlformats.org/officeDocument/2006/relationships/image" Target="../media/image1014.emf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customXml" Target="../ink/ink1003.xml"/><Relationship Id="rId13" Type="http://schemas.openxmlformats.org/officeDocument/2006/relationships/image" Target="../media/image1021.emf"/><Relationship Id="rId18" Type="http://schemas.openxmlformats.org/officeDocument/2006/relationships/customXml" Target="../ink/ink1008.xml"/><Relationship Id="rId26" Type="http://schemas.openxmlformats.org/officeDocument/2006/relationships/customXml" Target="../ink/ink1012.xml"/><Relationship Id="rId3" Type="http://schemas.openxmlformats.org/officeDocument/2006/relationships/image" Target="../media/image16.wmf"/><Relationship Id="rId21" Type="http://schemas.openxmlformats.org/officeDocument/2006/relationships/image" Target="../media/image1025.emf"/><Relationship Id="rId34" Type="http://schemas.openxmlformats.org/officeDocument/2006/relationships/customXml" Target="../ink/ink1016.xml"/><Relationship Id="rId7" Type="http://schemas.openxmlformats.org/officeDocument/2006/relationships/image" Target="../media/image1018.emf"/><Relationship Id="rId12" Type="http://schemas.openxmlformats.org/officeDocument/2006/relationships/customXml" Target="../ink/ink1005.xml"/><Relationship Id="rId17" Type="http://schemas.openxmlformats.org/officeDocument/2006/relationships/image" Target="../media/image1023.emf"/><Relationship Id="rId25" Type="http://schemas.openxmlformats.org/officeDocument/2006/relationships/image" Target="../media/image1027.emf"/><Relationship Id="rId33" Type="http://schemas.openxmlformats.org/officeDocument/2006/relationships/image" Target="../media/image1031.emf"/><Relationship Id="rId2" Type="http://schemas.openxmlformats.org/officeDocument/2006/relationships/notesSlide" Target="../notesSlides/notesSlide15.xml"/><Relationship Id="rId16" Type="http://schemas.openxmlformats.org/officeDocument/2006/relationships/customXml" Target="../ink/ink1007.xml"/><Relationship Id="rId20" Type="http://schemas.openxmlformats.org/officeDocument/2006/relationships/customXml" Target="../ink/ink1009.xml"/><Relationship Id="rId29" Type="http://schemas.openxmlformats.org/officeDocument/2006/relationships/image" Target="../media/image1029.em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002.xml"/><Relationship Id="rId11" Type="http://schemas.openxmlformats.org/officeDocument/2006/relationships/image" Target="../media/image1020.emf"/><Relationship Id="rId24" Type="http://schemas.openxmlformats.org/officeDocument/2006/relationships/customXml" Target="../ink/ink1011.xml"/><Relationship Id="rId32" Type="http://schemas.openxmlformats.org/officeDocument/2006/relationships/customXml" Target="../ink/ink1015.xml"/><Relationship Id="rId37" Type="http://schemas.openxmlformats.org/officeDocument/2006/relationships/image" Target="../media/image1033.emf"/><Relationship Id="rId5" Type="http://schemas.openxmlformats.org/officeDocument/2006/relationships/image" Target="../media/image1017.emf"/><Relationship Id="rId15" Type="http://schemas.openxmlformats.org/officeDocument/2006/relationships/image" Target="../media/image1022.emf"/><Relationship Id="rId23" Type="http://schemas.openxmlformats.org/officeDocument/2006/relationships/image" Target="../media/image1026.emf"/><Relationship Id="rId28" Type="http://schemas.openxmlformats.org/officeDocument/2006/relationships/customXml" Target="../ink/ink1013.xml"/><Relationship Id="rId36" Type="http://schemas.openxmlformats.org/officeDocument/2006/relationships/customXml" Target="../ink/ink1017.xml"/><Relationship Id="rId10" Type="http://schemas.openxmlformats.org/officeDocument/2006/relationships/customXml" Target="../ink/ink1004.xml"/><Relationship Id="rId19" Type="http://schemas.openxmlformats.org/officeDocument/2006/relationships/image" Target="../media/image1024.emf"/><Relationship Id="rId31" Type="http://schemas.openxmlformats.org/officeDocument/2006/relationships/image" Target="../media/image1030.emf"/><Relationship Id="rId4" Type="http://schemas.openxmlformats.org/officeDocument/2006/relationships/customXml" Target="../ink/ink1001.xml"/><Relationship Id="rId9" Type="http://schemas.openxmlformats.org/officeDocument/2006/relationships/image" Target="../media/image1019.emf"/><Relationship Id="rId14" Type="http://schemas.openxmlformats.org/officeDocument/2006/relationships/customXml" Target="../ink/ink1006.xml"/><Relationship Id="rId22" Type="http://schemas.openxmlformats.org/officeDocument/2006/relationships/customXml" Target="../ink/ink1010.xml"/><Relationship Id="rId27" Type="http://schemas.openxmlformats.org/officeDocument/2006/relationships/image" Target="../media/image1028.emf"/><Relationship Id="rId30" Type="http://schemas.openxmlformats.org/officeDocument/2006/relationships/customXml" Target="../ink/ink1014.xml"/><Relationship Id="rId35" Type="http://schemas.openxmlformats.org/officeDocument/2006/relationships/image" Target="../media/image1032.em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customXml" Target="../ink/ink1020.xml"/><Relationship Id="rId13" Type="http://schemas.openxmlformats.org/officeDocument/2006/relationships/image" Target="../media/image1040.emf"/><Relationship Id="rId18" Type="http://schemas.openxmlformats.org/officeDocument/2006/relationships/customXml" Target="../ink/ink1025.xml"/><Relationship Id="rId26" Type="http://schemas.openxmlformats.org/officeDocument/2006/relationships/customXml" Target="../ink/ink1029.xml"/><Relationship Id="rId3" Type="http://schemas.openxmlformats.org/officeDocument/2006/relationships/image" Target="../media/image18.wmf"/><Relationship Id="rId21" Type="http://schemas.openxmlformats.org/officeDocument/2006/relationships/image" Target="../media/image1044.emf"/><Relationship Id="rId7" Type="http://schemas.openxmlformats.org/officeDocument/2006/relationships/image" Target="../media/image1037.emf"/><Relationship Id="rId12" Type="http://schemas.openxmlformats.org/officeDocument/2006/relationships/customXml" Target="../ink/ink1022.xml"/><Relationship Id="rId17" Type="http://schemas.openxmlformats.org/officeDocument/2006/relationships/image" Target="../media/image1042.emf"/><Relationship Id="rId25" Type="http://schemas.openxmlformats.org/officeDocument/2006/relationships/image" Target="../media/image1046.emf"/><Relationship Id="rId33" Type="http://schemas.openxmlformats.org/officeDocument/2006/relationships/image" Target="../media/image1050.emf"/><Relationship Id="rId2" Type="http://schemas.openxmlformats.org/officeDocument/2006/relationships/notesSlide" Target="../notesSlides/notesSlide17.xml"/><Relationship Id="rId16" Type="http://schemas.openxmlformats.org/officeDocument/2006/relationships/customXml" Target="../ink/ink1024.xml"/><Relationship Id="rId20" Type="http://schemas.openxmlformats.org/officeDocument/2006/relationships/customXml" Target="../ink/ink1026.xml"/><Relationship Id="rId29" Type="http://schemas.openxmlformats.org/officeDocument/2006/relationships/image" Target="../media/image1048.em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019.xml"/><Relationship Id="rId11" Type="http://schemas.openxmlformats.org/officeDocument/2006/relationships/image" Target="../media/image1039.emf"/><Relationship Id="rId24" Type="http://schemas.openxmlformats.org/officeDocument/2006/relationships/customXml" Target="../ink/ink1028.xml"/><Relationship Id="rId32" Type="http://schemas.openxmlformats.org/officeDocument/2006/relationships/customXml" Target="../ink/ink1032.xml"/><Relationship Id="rId5" Type="http://schemas.openxmlformats.org/officeDocument/2006/relationships/image" Target="../media/image1036.emf"/><Relationship Id="rId15" Type="http://schemas.openxmlformats.org/officeDocument/2006/relationships/image" Target="../media/image1041.emf"/><Relationship Id="rId23" Type="http://schemas.openxmlformats.org/officeDocument/2006/relationships/image" Target="../media/image1045.emf"/><Relationship Id="rId28" Type="http://schemas.openxmlformats.org/officeDocument/2006/relationships/customXml" Target="../ink/ink1030.xml"/><Relationship Id="rId10" Type="http://schemas.openxmlformats.org/officeDocument/2006/relationships/customXml" Target="../ink/ink1021.xml"/><Relationship Id="rId19" Type="http://schemas.openxmlformats.org/officeDocument/2006/relationships/image" Target="../media/image1043.emf"/><Relationship Id="rId31" Type="http://schemas.openxmlformats.org/officeDocument/2006/relationships/image" Target="../media/image1049.emf"/><Relationship Id="rId4" Type="http://schemas.openxmlformats.org/officeDocument/2006/relationships/customXml" Target="../ink/ink1018.xml"/><Relationship Id="rId9" Type="http://schemas.openxmlformats.org/officeDocument/2006/relationships/image" Target="../media/image1038.emf"/><Relationship Id="rId14" Type="http://schemas.openxmlformats.org/officeDocument/2006/relationships/customXml" Target="../ink/ink1023.xml"/><Relationship Id="rId22" Type="http://schemas.openxmlformats.org/officeDocument/2006/relationships/customXml" Target="../ink/ink1027.xml"/><Relationship Id="rId27" Type="http://schemas.openxmlformats.org/officeDocument/2006/relationships/image" Target="../media/image1047.emf"/><Relationship Id="rId30" Type="http://schemas.openxmlformats.org/officeDocument/2006/relationships/customXml" Target="../ink/ink1031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customXml" Target="../ink/ink1036.xml"/><Relationship Id="rId13" Type="http://schemas.openxmlformats.org/officeDocument/2006/relationships/image" Target="../media/image1056.emf"/><Relationship Id="rId18" Type="http://schemas.openxmlformats.org/officeDocument/2006/relationships/customXml" Target="../ink/ink1041.xml"/><Relationship Id="rId3" Type="http://schemas.openxmlformats.org/officeDocument/2006/relationships/image" Target="../media/image1051.emf"/><Relationship Id="rId21" Type="http://schemas.openxmlformats.org/officeDocument/2006/relationships/image" Target="../media/image1060.emf"/><Relationship Id="rId7" Type="http://schemas.openxmlformats.org/officeDocument/2006/relationships/image" Target="../media/image1053.emf"/><Relationship Id="rId12" Type="http://schemas.openxmlformats.org/officeDocument/2006/relationships/customXml" Target="../ink/ink1038.xml"/><Relationship Id="rId17" Type="http://schemas.openxmlformats.org/officeDocument/2006/relationships/image" Target="../media/image1058.emf"/><Relationship Id="rId2" Type="http://schemas.openxmlformats.org/officeDocument/2006/relationships/customXml" Target="../ink/ink1033.xml"/><Relationship Id="rId16" Type="http://schemas.openxmlformats.org/officeDocument/2006/relationships/customXml" Target="../ink/ink1040.xml"/><Relationship Id="rId20" Type="http://schemas.openxmlformats.org/officeDocument/2006/relationships/customXml" Target="../ink/ink1042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035.xml"/><Relationship Id="rId11" Type="http://schemas.openxmlformats.org/officeDocument/2006/relationships/image" Target="../media/image1055.emf"/><Relationship Id="rId5" Type="http://schemas.openxmlformats.org/officeDocument/2006/relationships/image" Target="../media/image1052.emf"/><Relationship Id="rId15" Type="http://schemas.openxmlformats.org/officeDocument/2006/relationships/image" Target="../media/image1057.emf"/><Relationship Id="rId23" Type="http://schemas.openxmlformats.org/officeDocument/2006/relationships/image" Target="../media/image1061.emf"/><Relationship Id="rId10" Type="http://schemas.openxmlformats.org/officeDocument/2006/relationships/customXml" Target="../ink/ink1037.xml"/><Relationship Id="rId19" Type="http://schemas.openxmlformats.org/officeDocument/2006/relationships/image" Target="../media/image1059.emf"/><Relationship Id="rId4" Type="http://schemas.openxmlformats.org/officeDocument/2006/relationships/customXml" Target="../ink/ink1034.xml"/><Relationship Id="rId9" Type="http://schemas.openxmlformats.org/officeDocument/2006/relationships/image" Target="../media/image1054.emf"/><Relationship Id="rId14" Type="http://schemas.openxmlformats.org/officeDocument/2006/relationships/customXml" Target="../ink/ink1039.xml"/><Relationship Id="rId22" Type="http://schemas.openxmlformats.org/officeDocument/2006/relationships/customXml" Target="../ink/ink1043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customXml" Target="../ink/ink1047.xml"/><Relationship Id="rId13" Type="http://schemas.openxmlformats.org/officeDocument/2006/relationships/image" Target="../media/image229.emf"/><Relationship Id="rId18" Type="http://schemas.openxmlformats.org/officeDocument/2006/relationships/customXml" Target="../ink/ink1052.xml"/><Relationship Id="rId26" Type="http://schemas.openxmlformats.org/officeDocument/2006/relationships/customXml" Target="../ink/ink1056.xml"/><Relationship Id="rId3" Type="http://schemas.openxmlformats.org/officeDocument/2006/relationships/image" Target="../media/image67.emf"/><Relationship Id="rId21" Type="http://schemas.openxmlformats.org/officeDocument/2006/relationships/image" Target="../media/image358.emf"/><Relationship Id="rId34" Type="http://schemas.openxmlformats.org/officeDocument/2006/relationships/customXml" Target="../ink/ink1060.xml"/><Relationship Id="rId7" Type="http://schemas.openxmlformats.org/officeDocument/2006/relationships/image" Target="../media/image176.emf"/><Relationship Id="rId12" Type="http://schemas.openxmlformats.org/officeDocument/2006/relationships/customXml" Target="../ink/ink1049.xml"/><Relationship Id="rId17" Type="http://schemas.openxmlformats.org/officeDocument/2006/relationships/image" Target="../media/image231.emf"/><Relationship Id="rId25" Type="http://schemas.openxmlformats.org/officeDocument/2006/relationships/image" Target="../media/image953.emf"/><Relationship Id="rId33" Type="http://schemas.openxmlformats.org/officeDocument/2006/relationships/image" Target="../media/image1035.emf"/><Relationship Id="rId2" Type="http://schemas.openxmlformats.org/officeDocument/2006/relationships/customXml" Target="../ink/ink1044.xml"/><Relationship Id="rId16" Type="http://schemas.openxmlformats.org/officeDocument/2006/relationships/customXml" Target="../ink/ink1051.xml"/><Relationship Id="rId20" Type="http://schemas.openxmlformats.org/officeDocument/2006/relationships/customXml" Target="../ink/ink1053.xml"/><Relationship Id="rId29" Type="http://schemas.openxmlformats.org/officeDocument/2006/relationships/image" Target="../media/image1016.emf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046.xml"/><Relationship Id="rId11" Type="http://schemas.openxmlformats.org/officeDocument/2006/relationships/image" Target="../media/image189.emf"/><Relationship Id="rId24" Type="http://schemas.openxmlformats.org/officeDocument/2006/relationships/customXml" Target="../ink/ink1055.xml"/><Relationship Id="rId32" Type="http://schemas.openxmlformats.org/officeDocument/2006/relationships/customXml" Target="../ink/ink1059.xml"/><Relationship Id="rId5" Type="http://schemas.openxmlformats.org/officeDocument/2006/relationships/image" Target="../media/image72.emf"/><Relationship Id="rId15" Type="http://schemas.openxmlformats.org/officeDocument/2006/relationships/image" Target="../media/image230.emf"/><Relationship Id="rId23" Type="http://schemas.openxmlformats.org/officeDocument/2006/relationships/image" Target="../media/image394.emf"/><Relationship Id="rId28" Type="http://schemas.openxmlformats.org/officeDocument/2006/relationships/customXml" Target="../ink/ink1057.xml"/><Relationship Id="rId10" Type="http://schemas.openxmlformats.org/officeDocument/2006/relationships/customXml" Target="../ink/ink1048.xml"/><Relationship Id="rId19" Type="http://schemas.openxmlformats.org/officeDocument/2006/relationships/image" Target="../media/image310.emf"/><Relationship Id="rId31" Type="http://schemas.openxmlformats.org/officeDocument/2006/relationships/image" Target="../media/image1034.emf"/><Relationship Id="rId4" Type="http://schemas.openxmlformats.org/officeDocument/2006/relationships/customXml" Target="../ink/ink1045.xml"/><Relationship Id="rId9" Type="http://schemas.openxmlformats.org/officeDocument/2006/relationships/image" Target="../media/image177.emf"/><Relationship Id="rId14" Type="http://schemas.openxmlformats.org/officeDocument/2006/relationships/customXml" Target="../ink/ink1050.xml"/><Relationship Id="rId22" Type="http://schemas.openxmlformats.org/officeDocument/2006/relationships/customXml" Target="../ink/ink1054.xml"/><Relationship Id="rId27" Type="http://schemas.openxmlformats.org/officeDocument/2006/relationships/image" Target="../media/image994.emf"/><Relationship Id="rId30" Type="http://schemas.openxmlformats.org/officeDocument/2006/relationships/customXml" Target="../ink/ink1058.xml"/><Relationship Id="rId35" Type="http://schemas.openxmlformats.org/officeDocument/2006/relationships/image" Target="../media/image1062.emf"/></Relationships>
</file>

<file path=ppt/slides/_rels/slide5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68.emf"/><Relationship Id="rId18" Type="http://schemas.openxmlformats.org/officeDocument/2006/relationships/customXml" Target="../ink/ink1068.xml"/><Relationship Id="rId26" Type="http://schemas.openxmlformats.org/officeDocument/2006/relationships/customXml" Target="../ink/ink1072.xml"/><Relationship Id="rId39" Type="http://schemas.openxmlformats.org/officeDocument/2006/relationships/image" Target="../media/image1081.emf"/><Relationship Id="rId3" Type="http://schemas.openxmlformats.org/officeDocument/2006/relationships/image" Target="../media/image19.png"/><Relationship Id="rId21" Type="http://schemas.openxmlformats.org/officeDocument/2006/relationships/image" Target="../media/image1072.emf"/><Relationship Id="rId34" Type="http://schemas.openxmlformats.org/officeDocument/2006/relationships/customXml" Target="../ink/ink1076.xml"/><Relationship Id="rId42" Type="http://schemas.openxmlformats.org/officeDocument/2006/relationships/customXml" Target="../ink/ink1080.xml"/><Relationship Id="rId47" Type="http://schemas.openxmlformats.org/officeDocument/2006/relationships/image" Target="../media/image1085.emf"/><Relationship Id="rId7" Type="http://schemas.openxmlformats.org/officeDocument/2006/relationships/image" Target="../media/image1065.emf"/><Relationship Id="rId12" Type="http://schemas.openxmlformats.org/officeDocument/2006/relationships/customXml" Target="../ink/ink1065.xml"/><Relationship Id="rId17" Type="http://schemas.openxmlformats.org/officeDocument/2006/relationships/image" Target="../media/image1070.emf"/><Relationship Id="rId25" Type="http://schemas.openxmlformats.org/officeDocument/2006/relationships/image" Target="../media/image1074.emf"/><Relationship Id="rId33" Type="http://schemas.openxmlformats.org/officeDocument/2006/relationships/image" Target="../media/image1078.emf"/><Relationship Id="rId38" Type="http://schemas.openxmlformats.org/officeDocument/2006/relationships/customXml" Target="../ink/ink1078.xml"/><Relationship Id="rId46" Type="http://schemas.openxmlformats.org/officeDocument/2006/relationships/customXml" Target="../ink/ink1082.xml"/><Relationship Id="rId2" Type="http://schemas.openxmlformats.org/officeDocument/2006/relationships/notesSlide" Target="../notesSlides/notesSlide18.xml"/><Relationship Id="rId16" Type="http://schemas.openxmlformats.org/officeDocument/2006/relationships/customXml" Target="../ink/ink1067.xml"/><Relationship Id="rId20" Type="http://schemas.openxmlformats.org/officeDocument/2006/relationships/customXml" Target="../ink/ink1069.xml"/><Relationship Id="rId29" Type="http://schemas.openxmlformats.org/officeDocument/2006/relationships/image" Target="../media/image1076.emf"/><Relationship Id="rId41" Type="http://schemas.openxmlformats.org/officeDocument/2006/relationships/image" Target="../media/image1082.emf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062.xml"/><Relationship Id="rId11" Type="http://schemas.openxmlformats.org/officeDocument/2006/relationships/image" Target="../media/image1067.emf"/><Relationship Id="rId24" Type="http://schemas.openxmlformats.org/officeDocument/2006/relationships/customXml" Target="../ink/ink1071.xml"/><Relationship Id="rId32" Type="http://schemas.openxmlformats.org/officeDocument/2006/relationships/customXml" Target="../ink/ink1075.xml"/><Relationship Id="rId37" Type="http://schemas.openxmlformats.org/officeDocument/2006/relationships/image" Target="../media/image1080.emf"/><Relationship Id="rId40" Type="http://schemas.openxmlformats.org/officeDocument/2006/relationships/customXml" Target="../ink/ink1079.xml"/><Relationship Id="rId45" Type="http://schemas.openxmlformats.org/officeDocument/2006/relationships/image" Target="../media/image1084.emf"/><Relationship Id="rId5" Type="http://schemas.openxmlformats.org/officeDocument/2006/relationships/image" Target="../media/image1064.emf"/><Relationship Id="rId15" Type="http://schemas.openxmlformats.org/officeDocument/2006/relationships/image" Target="../media/image1069.emf"/><Relationship Id="rId23" Type="http://schemas.openxmlformats.org/officeDocument/2006/relationships/image" Target="../media/image1073.emf"/><Relationship Id="rId28" Type="http://schemas.openxmlformats.org/officeDocument/2006/relationships/customXml" Target="../ink/ink1073.xml"/><Relationship Id="rId36" Type="http://schemas.openxmlformats.org/officeDocument/2006/relationships/customXml" Target="../ink/ink1077.xml"/><Relationship Id="rId49" Type="http://schemas.openxmlformats.org/officeDocument/2006/relationships/image" Target="../media/image1086.emf"/><Relationship Id="rId10" Type="http://schemas.openxmlformats.org/officeDocument/2006/relationships/customXml" Target="../ink/ink1064.xml"/><Relationship Id="rId19" Type="http://schemas.openxmlformats.org/officeDocument/2006/relationships/image" Target="../media/image1071.emf"/><Relationship Id="rId31" Type="http://schemas.openxmlformats.org/officeDocument/2006/relationships/image" Target="../media/image1077.emf"/><Relationship Id="rId44" Type="http://schemas.openxmlformats.org/officeDocument/2006/relationships/customXml" Target="../ink/ink1081.xml"/><Relationship Id="rId4" Type="http://schemas.openxmlformats.org/officeDocument/2006/relationships/customXml" Target="../ink/ink1061.xml"/><Relationship Id="rId9" Type="http://schemas.openxmlformats.org/officeDocument/2006/relationships/image" Target="../media/image1066.emf"/><Relationship Id="rId14" Type="http://schemas.openxmlformats.org/officeDocument/2006/relationships/customXml" Target="../ink/ink1066.xml"/><Relationship Id="rId22" Type="http://schemas.openxmlformats.org/officeDocument/2006/relationships/customXml" Target="../ink/ink1070.xml"/><Relationship Id="rId27" Type="http://schemas.openxmlformats.org/officeDocument/2006/relationships/image" Target="../media/image1075.emf"/><Relationship Id="rId30" Type="http://schemas.openxmlformats.org/officeDocument/2006/relationships/customXml" Target="../ink/ink1074.xml"/><Relationship Id="rId35" Type="http://schemas.openxmlformats.org/officeDocument/2006/relationships/image" Target="../media/image1079.emf"/><Relationship Id="rId43" Type="http://schemas.openxmlformats.org/officeDocument/2006/relationships/image" Target="../media/image1083.emf"/><Relationship Id="rId48" Type="http://schemas.openxmlformats.org/officeDocument/2006/relationships/customXml" Target="../ink/ink1083.xml"/><Relationship Id="rId8" Type="http://schemas.openxmlformats.org/officeDocument/2006/relationships/customXml" Target="../ink/ink1063.xml"/></Relationships>
</file>

<file path=ppt/slides/_rels/slide57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089.xml"/><Relationship Id="rId18" Type="http://schemas.openxmlformats.org/officeDocument/2006/relationships/image" Target="../media/image1095.emf"/><Relationship Id="rId26" Type="http://schemas.openxmlformats.org/officeDocument/2006/relationships/image" Target="../media/image1099.emf"/><Relationship Id="rId39" Type="http://schemas.openxmlformats.org/officeDocument/2006/relationships/customXml" Target="../ink/ink1102.xml"/><Relationship Id="rId21" Type="http://schemas.openxmlformats.org/officeDocument/2006/relationships/customXml" Target="../ink/ink1093.xml"/><Relationship Id="rId34" Type="http://schemas.openxmlformats.org/officeDocument/2006/relationships/image" Target="../media/image1103.emf"/><Relationship Id="rId42" Type="http://schemas.openxmlformats.org/officeDocument/2006/relationships/image" Target="../media/image1107.emf"/><Relationship Id="rId47" Type="http://schemas.openxmlformats.org/officeDocument/2006/relationships/customXml" Target="../ink/ink1106.xml"/><Relationship Id="rId50" Type="http://schemas.openxmlformats.org/officeDocument/2006/relationships/image" Target="../media/image1111.emf"/><Relationship Id="rId55" Type="http://schemas.openxmlformats.org/officeDocument/2006/relationships/customXml" Target="../ink/ink1110.xml"/><Relationship Id="rId7" Type="http://schemas.openxmlformats.org/officeDocument/2006/relationships/customXml" Target="../ink/ink1086.xml"/><Relationship Id="rId12" Type="http://schemas.openxmlformats.org/officeDocument/2006/relationships/image" Target="../media/image1092.emf"/><Relationship Id="rId17" Type="http://schemas.openxmlformats.org/officeDocument/2006/relationships/customXml" Target="../ink/ink1091.xml"/><Relationship Id="rId25" Type="http://schemas.openxmlformats.org/officeDocument/2006/relationships/customXml" Target="../ink/ink1095.xml"/><Relationship Id="rId33" Type="http://schemas.openxmlformats.org/officeDocument/2006/relationships/customXml" Target="../ink/ink1099.xml"/><Relationship Id="rId38" Type="http://schemas.openxmlformats.org/officeDocument/2006/relationships/image" Target="../media/image1105.emf"/><Relationship Id="rId46" Type="http://schemas.openxmlformats.org/officeDocument/2006/relationships/image" Target="../media/image1109.emf"/><Relationship Id="rId2" Type="http://schemas.openxmlformats.org/officeDocument/2006/relationships/image" Target="../media/image20.png"/><Relationship Id="rId16" Type="http://schemas.openxmlformats.org/officeDocument/2006/relationships/image" Target="../media/image1094.emf"/><Relationship Id="rId20" Type="http://schemas.openxmlformats.org/officeDocument/2006/relationships/image" Target="../media/image1096.emf"/><Relationship Id="rId29" Type="http://schemas.openxmlformats.org/officeDocument/2006/relationships/customXml" Target="../ink/ink1097.xml"/><Relationship Id="rId41" Type="http://schemas.openxmlformats.org/officeDocument/2006/relationships/customXml" Target="../ink/ink1103.xml"/><Relationship Id="rId54" Type="http://schemas.openxmlformats.org/officeDocument/2006/relationships/image" Target="../media/image1113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89.emf"/><Relationship Id="rId11" Type="http://schemas.openxmlformats.org/officeDocument/2006/relationships/customXml" Target="../ink/ink1088.xml"/><Relationship Id="rId24" Type="http://schemas.openxmlformats.org/officeDocument/2006/relationships/image" Target="../media/image1098.emf"/><Relationship Id="rId32" Type="http://schemas.openxmlformats.org/officeDocument/2006/relationships/image" Target="../media/image1102.emf"/><Relationship Id="rId37" Type="http://schemas.openxmlformats.org/officeDocument/2006/relationships/customXml" Target="../ink/ink1101.xml"/><Relationship Id="rId40" Type="http://schemas.openxmlformats.org/officeDocument/2006/relationships/image" Target="../media/image1106.emf"/><Relationship Id="rId45" Type="http://schemas.openxmlformats.org/officeDocument/2006/relationships/customXml" Target="../ink/ink1105.xml"/><Relationship Id="rId53" Type="http://schemas.openxmlformats.org/officeDocument/2006/relationships/customXml" Target="../ink/ink1109.xml"/><Relationship Id="rId5" Type="http://schemas.openxmlformats.org/officeDocument/2006/relationships/customXml" Target="../ink/ink1085.xml"/><Relationship Id="rId15" Type="http://schemas.openxmlformats.org/officeDocument/2006/relationships/customXml" Target="../ink/ink1090.xml"/><Relationship Id="rId23" Type="http://schemas.openxmlformats.org/officeDocument/2006/relationships/customXml" Target="../ink/ink1094.xml"/><Relationship Id="rId28" Type="http://schemas.openxmlformats.org/officeDocument/2006/relationships/image" Target="../media/image1100.emf"/><Relationship Id="rId36" Type="http://schemas.openxmlformats.org/officeDocument/2006/relationships/image" Target="../media/image1104.emf"/><Relationship Id="rId49" Type="http://schemas.openxmlformats.org/officeDocument/2006/relationships/customXml" Target="../ink/ink1107.xml"/><Relationship Id="rId10" Type="http://schemas.openxmlformats.org/officeDocument/2006/relationships/image" Target="../media/image1091.emf"/><Relationship Id="rId19" Type="http://schemas.openxmlformats.org/officeDocument/2006/relationships/customXml" Target="../ink/ink1092.xml"/><Relationship Id="rId31" Type="http://schemas.openxmlformats.org/officeDocument/2006/relationships/customXml" Target="../ink/ink1098.xml"/><Relationship Id="rId44" Type="http://schemas.openxmlformats.org/officeDocument/2006/relationships/image" Target="../media/image1108.emf"/><Relationship Id="rId52" Type="http://schemas.openxmlformats.org/officeDocument/2006/relationships/image" Target="../media/image1112.emf"/><Relationship Id="rId4" Type="http://schemas.openxmlformats.org/officeDocument/2006/relationships/image" Target="../media/image1088.emf"/><Relationship Id="rId9" Type="http://schemas.openxmlformats.org/officeDocument/2006/relationships/customXml" Target="../ink/ink1087.xml"/><Relationship Id="rId14" Type="http://schemas.openxmlformats.org/officeDocument/2006/relationships/image" Target="../media/image1093.emf"/><Relationship Id="rId22" Type="http://schemas.openxmlformats.org/officeDocument/2006/relationships/image" Target="../media/image1097.emf"/><Relationship Id="rId27" Type="http://schemas.openxmlformats.org/officeDocument/2006/relationships/customXml" Target="../ink/ink1096.xml"/><Relationship Id="rId30" Type="http://schemas.openxmlformats.org/officeDocument/2006/relationships/image" Target="../media/image1101.emf"/><Relationship Id="rId35" Type="http://schemas.openxmlformats.org/officeDocument/2006/relationships/customXml" Target="../ink/ink1100.xml"/><Relationship Id="rId43" Type="http://schemas.openxmlformats.org/officeDocument/2006/relationships/customXml" Target="../ink/ink1104.xml"/><Relationship Id="rId48" Type="http://schemas.openxmlformats.org/officeDocument/2006/relationships/image" Target="../media/image1110.emf"/><Relationship Id="rId56" Type="http://schemas.openxmlformats.org/officeDocument/2006/relationships/image" Target="../media/image1114.emf"/><Relationship Id="rId8" Type="http://schemas.openxmlformats.org/officeDocument/2006/relationships/image" Target="../media/image1090.emf"/><Relationship Id="rId51" Type="http://schemas.openxmlformats.org/officeDocument/2006/relationships/customXml" Target="../ink/ink1108.xml"/><Relationship Id="rId3" Type="http://schemas.openxmlformats.org/officeDocument/2006/relationships/customXml" Target="../ink/ink1084.xml"/></Relationships>
</file>

<file path=ppt/slides/_rels/slide5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20.emf"/><Relationship Id="rId18" Type="http://schemas.openxmlformats.org/officeDocument/2006/relationships/customXml" Target="../ink/ink1119.xml"/><Relationship Id="rId26" Type="http://schemas.openxmlformats.org/officeDocument/2006/relationships/customXml" Target="../ink/ink1123.xml"/><Relationship Id="rId39" Type="http://schemas.openxmlformats.org/officeDocument/2006/relationships/image" Target="../media/image1133.emf"/><Relationship Id="rId21" Type="http://schemas.openxmlformats.org/officeDocument/2006/relationships/image" Target="../media/image1124.emf"/><Relationship Id="rId34" Type="http://schemas.openxmlformats.org/officeDocument/2006/relationships/customXml" Target="../ink/ink1127.xml"/><Relationship Id="rId42" Type="http://schemas.openxmlformats.org/officeDocument/2006/relationships/customXml" Target="../ink/ink1131.xml"/><Relationship Id="rId47" Type="http://schemas.openxmlformats.org/officeDocument/2006/relationships/image" Target="../media/image1137.emf"/><Relationship Id="rId50" Type="http://schemas.openxmlformats.org/officeDocument/2006/relationships/customXml" Target="../ink/ink1135.xml"/><Relationship Id="rId55" Type="http://schemas.openxmlformats.org/officeDocument/2006/relationships/image" Target="../media/image1141.emf"/><Relationship Id="rId63" Type="http://schemas.openxmlformats.org/officeDocument/2006/relationships/image" Target="../media/image1145.emf"/><Relationship Id="rId68" Type="http://schemas.openxmlformats.org/officeDocument/2006/relationships/customXml" Target="../ink/ink1144.xml"/><Relationship Id="rId7" Type="http://schemas.openxmlformats.org/officeDocument/2006/relationships/image" Target="../media/image1117.emf"/><Relationship Id="rId2" Type="http://schemas.openxmlformats.org/officeDocument/2006/relationships/customXml" Target="../ink/ink1111.xml"/><Relationship Id="rId16" Type="http://schemas.openxmlformats.org/officeDocument/2006/relationships/customXml" Target="../ink/ink1118.xml"/><Relationship Id="rId29" Type="http://schemas.openxmlformats.org/officeDocument/2006/relationships/image" Target="../media/image1128.emf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113.xml"/><Relationship Id="rId11" Type="http://schemas.openxmlformats.org/officeDocument/2006/relationships/image" Target="../media/image1119.emf"/><Relationship Id="rId24" Type="http://schemas.openxmlformats.org/officeDocument/2006/relationships/customXml" Target="../ink/ink1122.xml"/><Relationship Id="rId32" Type="http://schemas.openxmlformats.org/officeDocument/2006/relationships/customXml" Target="../ink/ink1126.xml"/><Relationship Id="rId37" Type="http://schemas.openxmlformats.org/officeDocument/2006/relationships/image" Target="../media/image1132.emf"/><Relationship Id="rId40" Type="http://schemas.openxmlformats.org/officeDocument/2006/relationships/customXml" Target="../ink/ink1130.xml"/><Relationship Id="rId45" Type="http://schemas.openxmlformats.org/officeDocument/2006/relationships/image" Target="../media/image1136.emf"/><Relationship Id="rId53" Type="http://schemas.openxmlformats.org/officeDocument/2006/relationships/image" Target="../media/image1140.emf"/><Relationship Id="rId58" Type="http://schemas.openxmlformats.org/officeDocument/2006/relationships/customXml" Target="../ink/ink1139.xml"/><Relationship Id="rId66" Type="http://schemas.openxmlformats.org/officeDocument/2006/relationships/customXml" Target="../ink/ink1143.xml"/><Relationship Id="rId5" Type="http://schemas.openxmlformats.org/officeDocument/2006/relationships/image" Target="../media/image1116.emf"/><Relationship Id="rId15" Type="http://schemas.openxmlformats.org/officeDocument/2006/relationships/image" Target="../media/image1121.emf"/><Relationship Id="rId23" Type="http://schemas.openxmlformats.org/officeDocument/2006/relationships/image" Target="../media/image1125.emf"/><Relationship Id="rId28" Type="http://schemas.openxmlformats.org/officeDocument/2006/relationships/customXml" Target="../ink/ink1124.xml"/><Relationship Id="rId36" Type="http://schemas.openxmlformats.org/officeDocument/2006/relationships/customXml" Target="../ink/ink1128.xml"/><Relationship Id="rId49" Type="http://schemas.openxmlformats.org/officeDocument/2006/relationships/image" Target="../media/image1138.emf"/><Relationship Id="rId57" Type="http://schemas.openxmlformats.org/officeDocument/2006/relationships/image" Target="../media/image1142.emf"/><Relationship Id="rId61" Type="http://schemas.openxmlformats.org/officeDocument/2006/relationships/image" Target="../media/image1144.emf"/><Relationship Id="rId10" Type="http://schemas.openxmlformats.org/officeDocument/2006/relationships/customXml" Target="../ink/ink1115.xml"/><Relationship Id="rId19" Type="http://schemas.openxmlformats.org/officeDocument/2006/relationships/image" Target="../media/image1123.emf"/><Relationship Id="rId31" Type="http://schemas.openxmlformats.org/officeDocument/2006/relationships/image" Target="../media/image1129.emf"/><Relationship Id="rId44" Type="http://schemas.openxmlformats.org/officeDocument/2006/relationships/customXml" Target="../ink/ink1132.xml"/><Relationship Id="rId52" Type="http://schemas.openxmlformats.org/officeDocument/2006/relationships/customXml" Target="../ink/ink1136.xml"/><Relationship Id="rId60" Type="http://schemas.openxmlformats.org/officeDocument/2006/relationships/customXml" Target="../ink/ink1140.xml"/><Relationship Id="rId65" Type="http://schemas.openxmlformats.org/officeDocument/2006/relationships/image" Target="../media/image1146.emf"/><Relationship Id="rId4" Type="http://schemas.openxmlformats.org/officeDocument/2006/relationships/customXml" Target="../ink/ink1112.xml"/><Relationship Id="rId9" Type="http://schemas.openxmlformats.org/officeDocument/2006/relationships/image" Target="../media/image1118.emf"/><Relationship Id="rId14" Type="http://schemas.openxmlformats.org/officeDocument/2006/relationships/customXml" Target="../ink/ink1117.xml"/><Relationship Id="rId22" Type="http://schemas.openxmlformats.org/officeDocument/2006/relationships/customXml" Target="../ink/ink1121.xml"/><Relationship Id="rId27" Type="http://schemas.openxmlformats.org/officeDocument/2006/relationships/image" Target="../media/image1127.emf"/><Relationship Id="rId30" Type="http://schemas.openxmlformats.org/officeDocument/2006/relationships/customXml" Target="../ink/ink1125.xml"/><Relationship Id="rId35" Type="http://schemas.openxmlformats.org/officeDocument/2006/relationships/image" Target="../media/image1131.emf"/><Relationship Id="rId43" Type="http://schemas.openxmlformats.org/officeDocument/2006/relationships/image" Target="../media/image1135.emf"/><Relationship Id="rId48" Type="http://schemas.openxmlformats.org/officeDocument/2006/relationships/customXml" Target="../ink/ink1134.xml"/><Relationship Id="rId56" Type="http://schemas.openxmlformats.org/officeDocument/2006/relationships/customXml" Target="../ink/ink1138.xml"/><Relationship Id="rId64" Type="http://schemas.openxmlformats.org/officeDocument/2006/relationships/customXml" Target="../ink/ink1142.xml"/><Relationship Id="rId69" Type="http://schemas.openxmlformats.org/officeDocument/2006/relationships/image" Target="../media/image1148.emf"/><Relationship Id="rId8" Type="http://schemas.openxmlformats.org/officeDocument/2006/relationships/customXml" Target="../ink/ink1114.xml"/><Relationship Id="rId51" Type="http://schemas.openxmlformats.org/officeDocument/2006/relationships/image" Target="../media/image1139.emf"/><Relationship Id="rId3" Type="http://schemas.openxmlformats.org/officeDocument/2006/relationships/image" Target="../media/image1115.emf"/><Relationship Id="rId12" Type="http://schemas.openxmlformats.org/officeDocument/2006/relationships/customXml" Target="../ink/ink1116.xml"/><Relationship Id="rId17" Type="http://schemas.openxmlformats.org/officeDocument/2006/relationships/image" Target="../media/image1122.emf"/><Relationship Id="rId25" Type="http://schemas.openxmlformats.org/officeDocument/2006/relationships/image" Target="../media/image1126.emf"/><Relationship Id="rId33" Type="http://schemas.openxmlformats.org/officeDocument/2006/relationships/image" Target="../media/image1130.emf"/><Relationship Id="rId38" Type="http://schemas.openxmlformats.org/officeDocument/2006/relationships/customXml" Target="../ink/ink1129.xml"/><Relationship Id="rId46" Type="http://schemas.openxmlformats.org/officeDocument/2006/relationships/customXml" Target="../ink/ink1133.xml"/><Relationship Id="rId59" Type="http://schemas.openxmlformats.org/officeDocument/2006/relationships/image" Target="../media/image1143.emf"/><Relationship Id="rId67" Type="http://schemas.openxmlformats.org/officeDocument/2006/relationships/image" Target="../media/image1147.emf"/><Relationship Id="rId20" Type="http://schemas.openxmlformats.org/officeDocument/2006/relationships/customXml" Target="../ink/ink1120.xml"/><Relationship Id="rId41" Type="http://schemas.openxmlformats.org/officeDocument/2006/relationships/image" Target="../media/image1134.emf"/><Relationship Id="rId54" Type="http://schemas.openxmlformats.org/officeDocument/2006/relationships/customXml" Target="../ink/ink1137.xml"/><Relationship Id="rId62" Type="http://schemas.openxmlformats.org/officeDocument/2006/relationships/customXml" Target="../ink/ink1141.xml"/></Relationships>
</file>

<file path=ppt/slides/_rels/slide59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150.xml"/><Relationship Id="rId18" Type="http://schemas.openxmlformats.org/officeDocument/2006/relationships/image" Target="../media/image1154.emf"/><Relationship Id="rId26" Type="http://schemas.openxmlformats.org/officeDocument/2006/relationships/image" Target="../media/image1158.emf"/><Relationship Id="rId39" Type="http://schemas.openxmlformats.org/officeDocument/2006/relationships/customXml" Target="../ink/ink1163.xml"/><Relationship Id="rId21" Type="http://schemas.openxmlformats.org/officeDocument/2006/relationships/customXml" Target="../ink/ink1154.xml"/><Relationship Id="rId34" Type="http://schemas.openxmlformats.org/officeDocument/2006/relationships/image" Target="../media/image1162.emf"/><Relationship Id="rId42" Type="http://schemas.openxmlformats.org/officeDocument/2006/relationships/image" Target="../media/image1166.emf"/><Relationship Id="rId47" Type="http://schemas.openxmlformats.org/officeDocument/2006/relationships/customXml" Target="../ink/ink1167.xml"/><Relationship Id="rId50" Type="http://schemas.openxmlformats.org/officeDocument/2006/relationships/image" Target="../media/image1170.emf"/><Relationship Id="rId55" Type="http://schemas.openxmlformats.org/officeDocument/2006/relationships/customXml" Target="../ink/ink1171.xml"/><Relationship Id="rId7" Type="http://schemas.openxmlformats.org/officeDocument/2006/relationships/customXml" Target="../ink/ink1147.xml"/><Relationship Id="rId12" Type="http://schemas.openxmlformats.org/officeDocument/2006/relationships/image" Target="../media/image1151.emf"/><Relationship Id="rId17" Type="http://schemas.openxmlformats.org/officeDocument/2006/relationships/customXml" Target="../ink/ink1152.xml"/><Relationship Id="rId25" Type="http://schemas.openxmlformats.org/officeDocument/2006/relationships/customXml" Target="../ink/ink1156.xml"/><Relationship Id="rId33" Type="http://schemas.openxmlformats.org/officeDocument/2006/relationships/customXml" Target="../ink/ink1160.xml"/><Relationship Id="rId38" Type="http://schemas.openxmlformats.org/officeDocument/2006/relationships/image" Target="../media/image1164.emf"/><Relationship Id="rId46" Type="http://schemas.openxmlformats.org/officeDocument/2006/relationships/image" Target="../media/image1168.emf"/><Relationship Id="rId59" Type="http://schemas.openxmlformats.org/officeDocument/2006/relationships/customXml" Target="../ink/ink1173.xml"/><Relationship Id="rId2" Type="http://schemas.openxmlformats.org/officeDocument/2006/relationships/image" Target="../media/image21.png"/><Relationship Id="rId16" Type="http://schemas.openxmlformats.org/officeDocument/2006/relationships/image" Target="../media/image1153.emf"/><Relationship Id="rId20" Type="http://schemas.openxmlformats.org/officeDocument/2006/relationships/image" Target="../media/image1155.emf"/><Relationship Id="rId29" Type="http://schemas.openxmlformats.org/officeDocument/2006/relationships/customXml" Target="../ink/ink1158.xml"/><Relationship Id="rId41" Type="http://schemas.openxmlformats.org/officeDocument/2006/relationships/customXml" Target="../ink/ink1164.xml"/><Relationship Id="rId54" Type="http://schemas.openxmlformats.org/officeDocument/2006/relationships/image" Target="../media/image1172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87.emf"/><Relationship Id="rId11" Type="http://schemas.openxmlformats.org/officeDocument/2006/relationships/customXml" Target="../ink/ink1149.xml"/><Relationship Id="rId24" Type="http://schemas.openxmlformats.org/officeDocument/2006/relationships/image" Target="../media/image1157.emf"/><Relationship Id="rId32" Type="http://schemas.openxmlformats.org/officeDocument/2006/relationships/image" Target="../media/image1161.emf"/><Relationship Id="rId37" Type="http://schemas.openxmlformats.org/officeDocument/2006/relationships/customXml" Target="../ink/ink1162.xml"/><Relationship Id="rId40" Type="http://schemas.openxmlformats.org/officeDocument/2006/relationships/image" Target="../media/image1165.emf"/><Relationship Id="rId45" Type="http://schemas.openxmlformats.org/officeDocument/2006/relationships/customXml" Target="../ink/ink1166.xml"/><Relationship Id="rId53" Type="http://schemas.openxmlformats.org/officeDocument/2006/relationships/customXml" Target="../ink/ink1170.xml"/><Relationship Id="rId58" Type="http://schemas.openxmlformats.org/officeDocument/2006/relationships/image" Target="../media/image1174.emf"/><Relationship Id="rId5" Type="http://schemas.openxmlformats.org/officeDocument/2006/relationships/customXml" Target="../ink/ink1146.xml"/><Relationship Id="rId15" Type="http://schemas.openxmlformats.org/officeDocument/2006/relationships/customXml" Target="../ink/ink1151.xml"/><Relationship Id="rId23" Type="http://schemas.openxmlformats.org/officeDocument/2006/relationships/customXml" Target="../ink/ink1155.xml"/><Relationship Id="rId28" Type="http://schemas.openxmlformats.org/officeDocument/2006/relationships/image" Target="../media/image1159.emf"/><Relationship Id="rId36" Type="http://schemas.openxmlformats.org/officeDocument/2006/relationships/image" Target="../media/image1163.emf"/><Relationship Id="rId49" Type="http://schemas.openxmlformats.org/officeDocument/2006/relationships/customXml" Target="../ink/ink1168.xml"/><Relationship Id="rId57" Type="http://schemas.openxmlformats.org/officeDocument/2006/relationships/customXml" Target="../ink/ink1172.xml"/><Relationship Id="rId10" Type="http://schemas.openxmlformats.org/officeDocument/2006/relationships/image" Target="../media/image1150.emf"/><Relationship Id="rId19" Type="http://schemas.openxmlformats.org/officeDocument/2006/relationships/customXml" Target="../ink/ink1153.xml"/><Relationship Id="rId31" Type="http://schemas.openxmlformats.org/officeDocument/2006/relationships/customXml" Target="../ink/ink1159.xml"/><Relationship Id="rId44" Type="http://schemas.openxmlformats.org/officeDocument/2006/relationships/image" Target="../media/image1167.emf"/><Relationship Id="rId52" Type="http://schemas.openxmlformats.org/officeDocument/2006/relationships/image" Target="../media/image1171.emf"/><Relationship Id="rId60" Type="http://schemas.openxmlformats.org/officeDocument/2006/relationships/image" Target="../media/image1175.emf"/><Relationship Id="rId4" Type="http://schemas.openxmlformats.org/officeDocument/2006/relationships/image" Target="../media/image1063.emf"/><Relationship Id="rId9" Type="http://schemas.openxmlformats.org/officeDocument/2006/relationships/customXml" Target="../ink/ink1148.xml"/><Relationship Id="rId14" Type="http://schemas.openxmlformats.org/officeDocument/2006/relationships/image" Target="../media/image1152.emf"/><Relationship Id="rId22" Type="http://schemas.openxmlformats.org/officeDocument/2006/relationships/image" Target="../media/image1156.emf"/><Relationship Id="rId27" Type="http://schemas.openxmlformats.org/officeDocument/2006/relationships/customXml" Target="../ink/ink1157.xml"/><Relationship Id="rId30" Type="http://schemas.openxmlformats.org/officeDocument/2006/relationships/image" Target="../media/image1160.emf"/><Relationship Id="rId35" Type="http://schemas.openxmlformats.org/officeDocument/2006/relationships/customXml" Target="../ink/ink1161.xml"/><Relationship Id="rId43" Type="http://schemas.openxmlformats.org/officeDocument/2006/relationships/customXml" Target="../ink/ink1165.xml"/><Relationship Id="rId48" Type="http://schemas.openxmlformats.org/officeDocument/2006/relationships/image" Target="../media/image1169.emf"/><Relationship Id="rId56" Type="http://schemas.openxmlformats.org/officeDocument/2006/relationships/image" Target="../media/image1173.emf"/><Relationship Id="rId8" Type="http://schemas.openxmlformats.org/officeDocument/2006/relationships/image" Target="../media/image1149.emf"/><Relationship Id="rId51" Type="http://schemas.openxmlformats.org/officeDocument/2006/relationships/customXml" Target="../ink/ink1169.xml"/><Relationship Id="rId3" Type="http://schemas.openxmlformats.org/officeDocument/2006/relationships/customXml" Target="../ink/ink114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customXml" Target="../ink/ink67.xml"/><Relationship Id="rId3" Type="http://schemas.openxmlformats.org/officeDocument/2006/relationships/image" Target="../media/image3.wmf"/><Relationship Id="rId7" Type="http://schemas.openxmlformats.org/officeDocument/2006/relationships/image" Target="../media/image69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66.xml"/><Relationship Id="rId11" Type="http://schemas.openxmlformats.org/officeDocument/2006/relationships/image" Target="../media/image71.emf"/><Relationship Id="rId5" Type="http://schemas.openxmlformats.org/officeDocument/2006/relationships/image" Target="../media/image68.emf"/><Relationship Id="rId10" Type="http://schemas.openxmlformats.org/officeDocument/2006/relationships/customXml" Target="../ink/ink68.xml"/><Relationship Id="rId4" Type="http://schemas.openxmlformats.org/officeDocument/2006/relationships/customXml" Target="../ink/ink65.xml"/><Relationship Id="rId9" Type="http://schemas.openxmlformats.org/officeDocument/2006/relationships/image" Target="../media/image70.emf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6.emf"/><Relationship Id="rId2" Type="http://schemas.openxmlformats.org/officeDocument/2006/relationships/customXml" Target="../ink/ink117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77.emf"/><Relationship Id="rId4" Type="http://schemas.openxmlformats.org/officeDocument/2006/relationships/customXml" Target="../ink/ink1175.xml"/></Relationships>
</file>

<file path=ppt/slides/_rels/slide6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83.emf"/><Relationship Id="rId18" Type="http://schemas.openxmlformats.org/officeDocument/2006/relationships/customXml" Target="../ink/ink1184.xml"/><Relationship Id="rId26" Type="http://schemas.openxmlformats.org/officeDocument/2006/relationships/customXml" Target="../ink/ink1188.xml"/><Relationship Id="rId39" Type="http://schemas.openxmlformats.org/officeDocument/2006/relationships/image" Target="../media/image1196.emf"/><Relationship Id="rId21" Type="http://schemas.openxmlformats.org/officeDocument/2006/relationships/image" Target="../media/image1187.emf"/><Relationship Id="rId34" Type="http://schemas.openxmlformats.org/officeDocument/2006/relationships/customXml" Target="../ink/ink1192.xml"/><Relationship Id="rId42" Type="http://schemas.openxmlformats.org/officeDocument/2006/relationships/customXml" Target="../ink/ink1196.xml"/><Relationship Id="rId47" Type="http://schemas.openxmlformats.org/officeDocument/2006/relationships/image" Target="../media/image1200.emf"/><Relationship Id="rId50" Type="http://schemas.openxmlformats.org/officeDocument/2006/relationships/customXml" Target="../ink/ink1200.xml"/><Relationship Id="rId55" Type="http://schemas.openxmlformats.org/officeDocument/2006/relationships/image" Target="../media/image1204.emf"/><Relationship Id="rId63" Type="http://schemas.openxmlformats.org/officeDocument/2006/relationships/image" Target="../media/image1208.emf"/><Relationship Id="rId68" Type="http://schemas.openxmlformats.org/officeDocument/2006/relationships/customXml" Target="../ink/ink1209.xml"/><Relationship Id="rId7" Type="http://schemas.openxmlformats.org/officeDocument/2006/relationships/image" Target="../media/image1180.emf"/><Relationship Id="rId71" Type="http://schemas.openxmlformats.org/officeDocument/2006/relationships/image" Target="../media/image1212.emf"/><Relationship Id="rId2" Type="http://schemas.openxmlformats.org/officeDocument/2006/relationships/customXml" Target="../ink/ink1176.xml"/><Relationship Id="rId16" Type="http://schemas.openxmlformats.org/officeDocument/2006/relationships/customXml" Target="../ink/ink1183.xml"/><Relationship Id="rId29" Type="http://schemas.openxmlformats.org/officeDocument/2006/relationships/image" Target="../media/image1191.emf"/><Relationship Id="rId11" Type="http://schemas.openxmlformats.org/officeDocument/2006/relationships/image" Target="../media/image1182.emf"/><Relationship Id="rId24" Type="http://schemas.openxmlformats.org/officeDocument/2006/relationships/customXml" Target="../ink/ink1187.xml"/><Relationship Id="rId32" Type="http://schemas.openxmlformats.org/officeDocument/2006/relationships/customXml" Target="../ink/ink1191.xml"/><Relationship Id="rId37" Type="http://schemas.openxmlformats.org/officeDocument/2006/relationships/image" Target="../media/image1195.emf"/><Relationship Id="rId40" Type="http://schemas.openxmlformats.org/officeDocument/2006/relationships/customXml" Target="../ink/ink1195.xml"/><Relationship Id="rId45" Type="http://schemas.openxmlformats.org/officeDocument/2006/relationships/image" Target="../media/image1199.emf"/><Relationship Id="rId53" Type="http://schemas.openxmlformats.org/officeDocument/2006/relationships/image" Target="../media/image1203.emf"/><Relationship Id="rId58" Type="http://schemas.openxmlformats.org/officeDocument/2006/relationships/customXml" Target="../ink/ink1204.xml"/><Relationship Id="rId66" Type="http://schemas.openxmlformats.org/officeDocument/2006/relationships/customXml" Target="../ink/ink1208.xml"/><Relationship Id="rId74" Type="http://schemas.openxmlformats.org/officeDocument/2006/relationships/customXml" Target="../ink/ink1212.xml"/><Relationship Id="rId5" Type="http://schemas.openxmlformats.org/officeDocument/2006/relationships/image" Target="../media/image1179.emf"/><Relationship Id="rId15" Type="http://schemas.openxmlformats.org/officeDocument/2006/relationships/image" Target="../media/image1184.emf"/><Relationship Id="rId23" Type="http://schemas.openxmlformats.org/officeDocument/2006/relationships/image" Target="../media/image1188.emf"/><Relationship Id="rId28" Type="http://schemas.openxmlformats.org/officeDocument/2006/relationships/customXml" Target="../ink/ink1189.xml"/><Relationship Id="rId36" Type="http://schemas.openxmlformats.org/officeDocument/2006/relationships/customXml" Target="../ink/ink1193.xml"/><Relationship Id="rId49" Type="http://schemas.openxmlformats.org/officeDocument/2006/relationships/image" Target="../media/image1201.emf"/><Relationship Id="rId57" Type="http://schemas.openxmlformats.org/officeDocument/2006/relationships/image" Target="../media/image1205.emf"/><Relationship Id="rId61" Type="http://schemas.openxmlformats.org/officeDocument/2006/relationships/image" Target="../media/image1207.emf"/><Relationship Id="rId10" Type="http://schemas.openxmlformats.org/officeDocument/2006/relationships/customXml" Target="../ink/ink1180.xml"/><Relationship Id="rId19" Type="http://schemas.openxmlformats.org/officeDocument/2006/relationships/image" Target="../media/image1186.emf"/><Relationship Id="rId31" Type="http://schemas.openxmlformats.org/officeDocument/2006/relationships/image" Target="../media/image1192.emf"/><Relationship Id="rId44" Type="http://schemas.openxmlformats.org/officeDocument/2006/relationships/customXml" Target="../ink/ink1197.xml"/><Relationship Id="rId52" Type="http://schemas.openxmlformats.org/officeDocument/2006/relationships/customXml" Target="../ink/ink1201.xml"/><Relationship Id="rId60" Type="http://schemas.openxmlformats.org/officeDocument/2006/relationships/customXml" Target="../ink/ink1205.xml"/><Relationship Id="rId65" Type="http://schemas.openxmlformats.org/officeDocument/2006/relationships/image" Target="../media/image1209.emf"/><Relationship Id="rId73" Type="http://schemas.openxmlformats.org/officeDocument/2006/relationships/image" Target="../media/image1213.emf"/><Relationship Id="rId4" Type="http://schemas.openxmlformats.org/officeDocument/2006/relationships/customXml" Target="../ink/ink1177.xml"/><Relationship Id="rId9" Type="http://schemas.openxmlformats.org/officeDocument/2006/relationships/image" Target="../media/image1181.emf"/><Relationship Id="rId14" Type="http://schemas.openxmlformats.org/officeDocument/2006/relationships/customXml" Target="../ink/ink1182.xml"/><Relationship Id="rId22" Type="http://schemas.openxmlformats.org/officeDocument/2006/relationships/customXml" Target="../ink/ink1186.xml"/><Relationship Id="rId27" Type="http://schemas.openxmlformats.org/officeDocument/2006/relationships/image" Target="../media/image1190.emf"/><Relationship Id="rId30" Type="http://schemas.openxmlformats.org/officeDocument/2006/relationships/customXml" Target="../ink/ink1190.xml"/><Relationship Id="rId35" Type="http://schemas.openxmlformats.org/officeDocument/2006/relationships/image" Target="../media/image1194.emf"/><Relationship Id="rId43" Type="http://schemas.openxmlformats.org/officeDocument/2006/relationships/image" Target="../media/image1198.emf"/><Relationship Id="rId48" Type="http://schemas.openxmlformats.org/officeDocument/2006/relationships/customXml" Target="../ink/ink1199.xml"/><Relationship Id="rId56" Type="http://schemas.openxmlformats.org/officeDocument/2006/relationships/customXml" Target="../ink/ink1203.xml"/><Relationship Id="rId64" Type="http://schemas.openxmlformats.org/officeDocument/2006/relationships/customXml" Target="../ink/ink1207.xml"/><Relationship Id="rId69" Type="http://schemas.openxmlformats.org/officeDocument/2006/relationships/image" Target="../media/image1211.emf"/><Relationship Id="rId8" Type="http://schemas.openxmlformats.org/officeDocument/2006/relationships/customXml" Target="../ink/ink1179.xml"/><Relationship Id="rId51" Type="http://schemas.openxmlformats.org/officeDocument/2006/relationships/image" Target="../media/image1202.emf"/><Relationship Id="rId72" Type="http://schemas.openxmlformats.org/officeDocument/2006/relationships/customXml" Target="../ink/ink1211.xml"/><Relationship Id="rId3" Type="http://schemas.openxmlformats.org/officeDocument/2006/relationships/image" Target="../media/image1178.emf"/><Relationship Id="rId12" Type="http://schemas.openxmlformats.org/officeDocument/2006/relationships/customXml" Target="../ink/ink1181.xml"/><Relationship Id="rId17" Type="http://schemas.openxmlformats.org/officeDocument/2006/relationships/image" Target="../media/image1185.emf"/><Relationship Id="rId25" Type="http://schemas.openxmlformats.org/officeDocument/2006/relationships/image" Target="../media/image1189.emf"/><Relationship Id="rId33" Type="http://schemas.openxmlformats.org/officeDocument/2006/relationships/image" Target="../media/image1193.emf"/><Relationship Id="rId38" Type="http://schemas.openxmlformats.org/officeDocument/2006/relationships/customXml" Target="../ink/ink1194.xml"/><Relationship Id="rId46" Type="http://schemas.openxmlformats.org/officeDocument/2006/relationships/customXml" Target="../ink/ink1198.xml"/><Relationship Id="rId59" Type="http://schemas.openxmlformats.org/officeDocument/2006/relationships/image" Target="../media/image1206.emf"/><Relationship Id="rId67" Type="http://schemas.openxmlformats.org/officeDocument/2006/relationships/image" Target="../media/image1210.emf"/><Relationship Id="rId20" Type="http://schemas.openxmlformats.org/officeDocument/2006/relationships/customXml" Target="../ink/ink1185.xml"/><Relationship Id="rId41" Type="http://schemas.openxmlformats.org/officeDocument/2006/relationships/image" Target="../media/image1197.emf"/><Relationship Id="rId54" Type="http://schemas.openxmlformats.org/officeDocument/2006/relationships/customXml" Target="../ink/ink1202.xml"/><Relationship Id="rId62" Type="http://schemas.openxmlformats.org/officeDocument/2006/relationships/customXml" Target="../ink/ink1206.xml"/><Relationship Id="rId70" Type="http://schemas.openxmlformats.org/officeDocument/2006/relationships/customXml" Target="../ink/ink1210.xml"/><Relationship Id="rId75" Type="http://schemas.openxmlformats.org/officeDocument/2006/relationships/image" Target="../media/image1214.emf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178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customXml" Target="../ink/ink1216.xml"/><Relationship Id="rId13" Type="http://schemas.openxmlformats.org/officeDocument/2006/relationships/image" Target="../media/image1220.emf"/><Relationship Id="rId18" Type="http://schemas.openxmlformats.org/officeDocument/2006/relationships/customXml" Target="../ink/ink1221.xml"/><Relationship Id="rId26" Type="http://schemas.openxmlformats.org/officeDocument/2006/relationships/customXml" Target="../ink/ink1225.xml"/><Relationship Id="rId3" Type="http://schemas.openxmlformats.org/officeDocument/2006/relationships/image" Target="../media/image1215.emf"/><Relationship Id="rId21" Type="http://schemas.openxmlformats.org/officeDocument/2006/relationships/image" Target="../media/image1224.emf"/><Relationship Id="rId7" Type="http://schemas.openxmlformats.org/officeDocument/2006/relationships/image" Target="../media/image1217.emf"/><Relationship Id="rId12" Type="http://schemas.openxmlformats.org/officeDocument/2006/relationships/customXml" Target="../ink/ink1218.xml"/><Relationship Id="rId17" Type="http://schemas.openxmlformats.org/officeDocument/2006/relationships/image" Target="../media/image1222.emf"/><Relationship Id="rId25" Type="http://schemas.openxmlformats.org/officeDocument/2006/relationships/image" Target="../media/image1226.emf"/><Relationship Id="rId33" Type="http://schemas.openxmlformats.org/officeDocument/2006/relationships/image" Target="../media/image1230.emf"/><Relationship Id="rId2" Type="http://schemas.openxmlformats.org/officeDocument/2006/relationships/customXml" Target="../ink/ink1213.xml"/><Relationship Id="rId16" Type="http://schemas.openxmlformats.org/officeDocument/2006/relationships/customXml" Target="../ink/ink1220.xml"/><Relationship Id="rId20" Type="http://schemas.openxmlformats.org/officeDocument/2006/relationships/customXml" Target="../ink/ink1222.xml"/><Relationship Id="rId29" Type="http://schemas.openxmlformats.org/officeDocument/2006/relationships/image" Target="../media/image1228.emf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215.xml"/><Relationship Id="rId11" Type="http://schemas.openxmlformats.org/officeDocument/2006/relationships/image" Target="../media/image1219.emf"/><Relationship Id="rId24" Type="http://schemas.openxmlformats.org/officeDocument/2006/relationships/customXml" Target="../ink/ink1224.xml"/><Relationship Id="rId32" Type="http://schemas.openxmlformats.org/officeDocument/2006/relationships/customXml" Target="../ink/ink1228.xml"/><Relationship Id="rId5" Type="http://schemas.openxmlformats.org/officeDocument/2006/relationships/image" Target="../media/image1216.emf"/><Relationship Id="rId15" Type="http://schemas.openxmlformats.org/officeDocument/2006/relationships/image" Target="../media/image1221.emf"/><Relationship Id="rId23" Type="http://schemas.openxmlformats.org/officeDocument/2006/relationships/image" Target="../media/image1225.emf"/><Relationship Id="rId28" Type="http://schemas.openxmlformats.org/officeDocument/2006/relationships/customXml" Target="../ink/ink1226.xml"/><Relationship Id="rId10" Type="http://schemas.openxmlformats.org/officeDocument/2006/relationships/customXml" Target="../ink/ink1217.xml"/><Relationship Id="rId19" Type="http://schemas.openxmlformats.org/officeDocument/2006/relationships/image" Target="../media/image1223.emf"/><Relationship Id="rId31" Type="http://schemas.openxmlformats.org/officeDocument/2006/relationships/image" Target="../media/image1229.emf"/><Relationship Id="rId4" Type="http://schemas.openxmlformats.org/officeDocument/2006/relationships/customXml" Target="../ink/ink1214.xml"/><Relationship Id="rId9" Type="http://schemas.openxmlformats.org/officeDocument/2006/relationships/image" Target="../media/image1218.emf"/><Relationship Id="rId14" Type="http://schemas.openxmlformats.org/officeDocument/2006/relationships/customXml" Target="../ink/ink1219.xml"/><Relationship Id="rId22" Type="http://schemas.openxmlformats.org/officeDocument/2006/relationships/customXml" Target="../ink/ink1223.xml"/><Relationship Id="rId27" Type="http://schemas.openxmlformats.org/officeDocument/2006/relationships/image" Target="../media/image1227.emf"/><Relationship Id="rId30" Type="http://schemas.openxmlformats.org/officeDocument/2006/relationships/customXml" Target="../ink/ink1227.xml"/></Relationships>
</file>

<file path=ppt/slides/_rels/slide6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36.emf"/><Relationship Id="rId18" Type="http://schemas.openxmlformats.org/officeDocument/2006/relationships/customXml" Target="../ink/ink1236.xml"/><Relationship Id="rId26" Type="http://schemas.openxmlformats.org/officeDocument/2006/relationships/customXml" Target="../ink/ink1240.xml"/><Relationship Id="rId39" Type="http://schemas.openxmlformats.org/officeDocument/2006/relationships/image" Target="../media/image1249.emf"/><Relationship Id="rId3" Type="http://schemas.openxmlformats.org/officeDocument/2006/relationships/image" Target="../media/image1231.png"/><Relationship Id="rId21" Type="http://schemas.openxmlformats.org/officeDocument/2006/relationships/image" Target="../media/image1240.emf"/><Relationship Id="rId34" Type="http://schemas.openxmlformats.org/officeDocument/2006/relationships/customXml" Target="../ink/ink1244.xml"/><Relationship Id="rId42" Type="http://schemas.openxmlformats.org/officeDocument/2006/relationships/customXml" Target="../ink/ink1248.xml"/><Relationship Id="rId47" Type="http://schemas.openxmlformats.org/officeDocument/2006/relationships/image" Target="../media/image1253.emf"/><Relationship Id="rId7" Type="http://schemas.openxmlformats.org/officeDocument/2006/relationships/image" Target="../media/image1233.emf"/><Relationship Id="rId12" Type="http://schemas.openxmlformats.org/officeDocument/2006/relationships/customXml" Target="../ink/ink1233.xml"/><Relationship Id="rId17" Type="http://schemas.openxmlformats.org/officeDocument/2006/relationships/image" Target="../media/image1238.emf"/><Relationship Id="rId25" Type="http://schemas.openxmlformats.org/officeDocument/2006/relationships/image" Target="../media/image1242.emf"/><Relationship Id="rId33" Type="http://schemas.openxmlformats.org/officeDocument/2006/relationships/image" Target="../media/image1246.emf"/><Relationship Id="rId38" Type="http://schemas.openxmlformats.org/officeDocument/2006/relationships/customXml" Target="../ink/ink1246.xml"/><Relationship Id="rId46" Type="http://schemas.openxmlformats.org/officeDocument/2006/relationships/customXml" Target="../ink/ink1250.xml"/><Relationship Id="rId2" Type="http://schemas.openxmlformats.org/officeDocument/2006/relationships/notesSlide" Target="../notesSlides/notesSlide19.xml"/><Relationship Id="rId16" Type="http://schemas.openxmlformats.org/officeDocument/2006/relationships/customXml" Target="../ink/ink1235.xml"/><Relationship Id="rId20" Type="http://schemas.openxmlformats.org/officeDocument/2006/relationships/customXml" Target="../ink/ink1237.xml"/><Relationship Id="rId29" Type="http://schemas.openxmlformats.org/officeDocument/2006/relationships/image" Target="../media/image1244.emf"/><Relationship Id="rId41" Type="http://schemas.openxmlformats.org/officeDocument/2006/relationships/image" Target="../media/image1250.emf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230.xml"/><Relationship Id="rId11" Type="http://schemas.openxmlformats.org/officeDocument/2006/relationships/image" Target="../media/image1235.emf"/><Relationship Id="rId24" Type="http://schemas.openxmlformats.org/officeDocument/2006/relationships/customXml" Target="../ink/ink1239.xml"/><Relationship Id="rId32" Type="http://schemas.openxmlformats.org/officeDocument/2006/relationships/customXml" Target="../ink/ink1243.xml"/><Relationship Id="rId37" Type="http://schemas.openxmlformats.org/officeDocument/2006/relationships/image" Target="../media/image1248.emf"/><Relationship Id="rId40" Type="http://schemas.openxmlformats.org/officeDocument/2006/relationships/customXml" Target="../ink/ink1247.xml"/><Relationship Id="rId45" Type="http://schemas.openxmlformats.org/officeDocument/2006/relationships/image" Target="../media/image1252.emf"/><Relationship Id="rId5" Type="http://schemas.openxmlformats.org/officeDocument/2006/relationships/image" Target="../media/image1232.emf"/><Relationship Id="rId15" Type="http://schemas.openxmlformats.org/officeDocument/2006/relationships/image" Target="../media/image1237.emf"/><Relationship Id="rId23" Type="http://schemas.openxmlformats.org/officeDocument/2006/relationships/image" Target="../media/image1241.emf"/><Relationship Id="rId28" Type="http://schemas.openxmlformats.org/officeDocument/2006/relationships/customXml" Target="../ink/ink1241.xml"/><Relationship Id="rId36" Type="http://schemas.openxmlformats.org/officeDocument/2006/relationships/customXml" Target="../ink/ink1245.xml"/><Relationship Id="rId49" Type="http://schemas.openxmlformats.org/officeDocument/2006/relationships/image" Target="../media/image1254.emf"/><Relationship Id="rId10" Type="http://schemas.openxmlformats.org/officeDocument/2006/relationships/customXml" Target="../ink/ink1232.xml"/><Relationship Id="rId19" Type="http://schemas.openxmlformats.org/officeDocument/2006/relationships/image" Target="../media/image1239.emf"/><Relationship Id="rId31" Type="http://schemas.openxmlformats.org/officeDocument/2006/relationships/image" Target="../media/image1245.emf"/><Relationship Id="rId44" Type="http://schemas.openxmlformats.org/officeDocument/2006/relationships/customXml" Target="../ink/ink1249.xml"/><Relationship Id="rId4" Type="http://schemas.openxmlformats.org/officeDocument/2006/relationships/customXml" Target="../ink/ink1229.xml"/><Relationship Id="rId9" Type="http://schemas.openxmlformats.org/officeDocument/2006/relationships/image" Target="../media/image1234.emf"/><Relationship Id="rId14" Type="http://schemas.openxmlformats.org/officeDocument/2006/relationships/customXml" Target="../ink/ink1234.xml"/><Relationship Id="rId22" Type="http://schemas.openxmlformats.org/officeDocument/2006/relationships/customXml" Target="../ink/ink1238.xml"/><Relationship Id="rId27" Type="http://schemas.openxmlformats.org/officeDocument/2006/relationships/image" Target="../media/image1243.emf"/><Relationship Id="rId30" Type="http://schemas.openxmlformats.org/officeDocument/2006/relationships/customXml" Target="../ink/ink1242.xml"/><Relationship Id="rId35" Type="http://schemas.openxmlformats.org/officeDocument/2006/relationships/image" Target="../media/image1247.emf"/><Relationship Id="rId43" Type="http://schemas.openxmlformats.org/officeDocument/2006/relationships/image" Target="../media/image1251.emf"/><Relationship Id="rId48" Type="http://schemas.openxmlformats.org/officeDocument/2006/relationships/customXml" Target="../ink/ink1251.xml"/><Relationship Id="rId8" Type="http://schemas.openxmlformats.org/officeDocument/2006/relationships/customXml" Target="../ink/ink1231.xml"/></Relationships>
</file>

<file path=ppt/slides/_rels/slide6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60.emf"/><Relationship Id="rId18" Type="http://schemas.openxmlformats.org/officeDocument/2006/relationships/customXml" Target="../ink/ink1260.xml"/><Relationship Id="rId26" Type="http://schemas.openxmlformats.org/officeDocument/2006/relationships/customXml" Target="../ink/ink1264.xml"/><Relationship Id="rId39" Type="http://schemas.openxmlformats.org/officeDocument/2006/relationships/image" Target="../media/image1273.emf"/><Relationship Id="rId21" Type="http://schemas.openxmlformats.org/officeDocument/2006/relationships/image" Target="../media/image1264.emf"/><Relationship Id="rId34" Type="http://schemas.openxmlformats.org/officeDocument/2006/relationships/customXml" Target="../ink/ink1268.xml"/><Relationship Id="rId42" Type="http://schemas.openxmlformats.org/officeDocument/2006/relationships/customXml" Target="../ink/ink1272.xml"/><Relationship Id="rId47" Type="http://schemas.openxmlformats.org/officeDocument/2006/relationships/image" Target="../media/image1277.emf"/><Relationship Id="rId50" Type="http://schemas.openxmlformats.org/officeDocument/2006/relationships/customXml" Target="../ink/ink1276.xml"/><Relationship Id="rId55" Type="http://schemas.openxmlformats.org/officeDocument/2006/relationships/image" Target="../media/image1281.emf"/><Relationship Id="rId7" Type="http://schemas.openxmlformats.org/officeDocument/2006/relationships/image" Target="../media/image1257.emf"/><Relationship Id="rId12" Type="http://schemas.openxmlformats.org/officeDocument/2006/relationships/customXml" Target="../ink/ink1257.xml"/><Relationship Id="rId17" Type="http://schemas.openxmlformats.org/officeDocument/2006/relationships/image" Target="../media/image1262.emf"/><Relationship Id="rId25" Type="http://schemas.openxmlformats.org/officeDocument/2006/relationships/image" Target="../media/image1266.emf"/><Relationship Id="rId33" Type="http://schemas.openxmlformats.org/officeDocument/2006/relationships/image" Target="../media/image1270.emf"/><Relationship Id="rId38" Type="http://schemas.openxmlformats.org/officeDocument/2006/relationships/customXml" Target="../ink/ink1270.xml"/><Relationship Id="rId46" Type="http://schemas.openxmlformats.org/officeDocument/2006/relationships/customXml" Target="../ink/ink1274.xml"/><Relationship Id="rId2" Type="http://schemas.openxmlformats.org/officeDocument/2006/relationships/customXml" Target="../ink/ink1252.xml"/><Relationship Id="rId16" Type="http://schemas.openxmlformats.org/officeDocument/2006/relationships/customXml" Target="../ink/ink1259.xml"/><Relationship Id="rId20" Type="http://schemas.openxmlformats.org/officeDocument/2006/relationships/customXml" Target="../ink/ink1261.xml"/><Relationship Id="rId29" Type="http://schemas.openxmlformats.org/officeDocument/2006/relationships/image" Target="../media/image1268.emf"/><Relationship Id="rId41" Type="http://schemas.openxmlformats.org/officeDocument/2006/relationships/image" Target="../media/image1274.emf"/><Relationship Id="rId54" Type="http://schemas.openxmlformats.org/officeDocument/2006/relationships/customXml" Target="../ink/ink1278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254.xml"/><Relationship Id="rId11" Type="http://schemas.openxmlformats.org/officeDocument/2006/relationships/image" Target="../media/image1259.emf"/><Relationship Id="rId24" Type="http://schemas.openxmlformats.org/officeDocument/2006/relationships/customXml" Target="../ink/ink1263.xml"/><Relationship Id="rId32" Type="http://schemas.openxmlformats.org/officeDocument/2006/relationships/customXml" Target="../ink/ink1267.xml"/><Relationship Id="rId37" Type="http://schemas.openxmlformats.org/officeDocument/2006/relationships/image" Target="../media/image1272.emf"/><Relationship Id="rId40" Type="http://schemas.openxmlformats.org/officeDocument/2006/relationships/customXml" Target="../ink/ink1271.xml"/><Relationship Id="rId45" Type="http://schemas.openxmlformats.org/officeDocument/2006/relationships/image" Target="../media/image1276.emf"/><Relationship Id="rId53" Type="http://schemas.openxmlformats.org/officeDocument/2006/relationships/image" Target="../media/image1280.emf"/><Relationship Id="rId5" Type="http://schemas.openxmlformats.org/officeDocument/2006/relationships/image" Target="../media/image1256.emf"/><Relationship Id="rId15" Type="http://schemas.openxmlformats.org/officeDocument/2006/relationships/image" Target="../media/image1261.emf"/><Relationship Id="rId23" Type="http://schemas.openxmlformats.org/officeDocument/2006/relationships/image" Target="../media/image1265.emf"/><Relationship Id="rId28" Type="http://schemas.openxmlformats.org/officeDocument/2006/relationships/customXml" Target="../ink/ink1265.xml"/><Relationship Id="rId36" Type="http://schemas.openxmlformats.org/officeDocument/2006/relationships/customXml" Target="../ink/ink1269.xml"/><Relationship Id="rId49" Type="http://schemas.openxmlformats.org/officeDocument/2006/relationships/image" Target="../media/image1278.emf"/><Relationship Id="rId57" Type="http://schemas.openxmlformats.org/officeDocument/2006/relationships/image" Target="../media/image1282.emf"/><Relationship Id="rId10" Type="http://schemas.openxmlformats.org/officeDocument/2006/relationships/customXml" Target="../ink/ink1256.xml"/><Relationship Id="rId19" Type="http://schemas.openxmlformats.org/officeDocument/2006/relationships/image" Target="../media/image1263.emf"/><Relationship Id="rId31" Type="http://schemas.openxmlformats.org/officeDocument/2006/relationships/image" Target="../media/image1269.emf"/><Relationship Id="rId44" Type="http://schemas.openxmlformats.org/officeDocument/2006/relationships/customXml" Target="../ink/ink1273.xml"/><Relationship Id="rId52" Type="http://schemas.openxmlformats.org/officeDocument/2006/relationships/customXml" Target="../ink/ink1277.xml"/><Relationship Id="rId4" Type="http://schemas.openxmlformats.org/officeDocument/2006/relationships/customXml" Target="../ink/ink1253.xml"/><Relationship Id="rId9" Type="http://schemas.openxmlformats.org/officeDocument/2006/relationships/image" Target="../media/image1258.emf"/><Relationship Id="rId14" Type="http://schemas.openxmlformats.org/officeDocument/2006/relationships/customXml" Target="../ink/ink1258.xml"/><Relationship Id="rId22" Type="http://schemas.openxmlformats.org/officeDocument/2006/relationships/customXml" Target="../ink/ink1262.xml"/><Relationship Id="rId27" Type="http://schemas.openxmlformats.org/officeDocument/2006/relationships/image" Target="../media/image1267.emf"/><Relationship Id="rId30" Type="http://schemas.openxmlformats.org/officeDocument/2006/relationships/customXml" Target="../ink/ink1266.xml"/><Relationship Id="rId35" Type="http://schemas.openxmlformats.org/officeDocument/2006/relationships/image" Target="../media/image1271.emf"/><Relationship Id="rId43" Type="http://schemas.openxmlformats.org/officeDocument/2006/relationships/image" Target="../media/image1275.emf"/><Relationship Id="rId48" Type="http://schemas.openxmlformats.org/officeDocument/2006/relationships/customXml" Target="../ink/ink1275.xml"/><Relationship Id="rId56" Type="http://schemas.openxmlformats.org/officeDocument/2006/relationships/customXml" Target="../ink/ink1279.xml"/><Relationship Id="rId8" Type="http://schemas.openxmlformats.org/officeDocument/2006/relationships/customXml" Target="../ink/ink1255.xml"/><Relationship Id="rId51" Type="http://schemas.openxmlformats.org/officeDocument/2006/relationships/image" Target="../media/image1279.emf"/><Relationship Id="rId3" Type="http://schemas.openxmlformats.org/officeDocument/2006/relationships/image" Target="../media/image1255.emf"/></Relationships>
</file>

<file path=ppt/slides/_rels/slide6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88.emf"/><Relationship Id="rId18" Type="http://schemas.openxmlformats.org/officeDocument/2006/relationships/customXml" Target="../ink/ink1288.xml"/><Relationship Id="rId26" Type="http://schemas.openxmlformats.org/officeDocument/2006/relationships/customXml" Target="../ink/ink1292.xml"/><Relationship Id="rId39" Type="http://schemas.openxmlformats.org/officeDocument/2006/relationships/image" Target="../media/image1301.emf"/><Relationship Id="rId21" Type="http://schemas.openxmlformats.org/officeDocument/2006/relationships/image" Target="../media/image1292.emf"/><Relationship Id="rId34" Type="http://schemas.openxmlformats.org/officeDocument/2006/relationships/customXml" Target="../ink/ink1296.xml"/><Relationship Id="rId42" Type="http://schemas.openxmlformats.org/officeDocument/2006/relationships/customXml" Target="../ink/ink1300.xml"/><Relationship Id="rId47" Type="http://schemas.openxmlformats.org/officeDocument/2006/relationships/image" Target="../media/image1305.emf"/><Relationship Id="rId50" Type="http://schemas.openxmlformats.org/officeDocument/2006/relationships/customXml" Target="../ink/ink1304.xml"/><Relationship Id="rId55" Type="http://schemas.openxmlformats.org/officeDocument/2006/relationships/image" Target="../media/image1309.emf"/><Relationship Id="rId7" Type="http://schemas.openxmlformats.org/officeDocument/2006/relationships/image" Target="../media/image1285.emf"/><Relationship Id="rId12" Type="http://schemas.openxmlformats.org/officeDocument/2006/relationships/customXml" Target="../ink/ink1285.xml"/><Relationship Id="rId17" Type="http://schemas.openxmlformats.org/officeDocument/2006/relationships/image" Target="../media/image1290.emf"/><Relationship Id="rId25" Type="http://schemas.openxmlformats.org/officeDocument/2006/relationships/image" Target="../media/image1294.emf"/><Relationship Id="rId33" Type="http://schemas.openxmlformats.org/officeDocument/2006/relationships/image" Target="../media/image1298.emf"/><Relationship Id="rId38" Type="http://schemas.openxmlformats.org/officeDocument/2006/relationships/customXml" Target="../ink/ink1298.xml"/><Relationship Id="rId46" Type="http://schemas.openxmlformats.org/officeDocument/2006/relationships/customXml" Target="../ink/ink1302.xml"/><Relationship Id="rId2" Type="http://schemas.openxmlformats.org/officeDocument/2006/relationships/customXml" Target="../ink/ink1280.xml"/><Relationship Id="rId16" Type="http://schemas.openxmlformats.org/officeDocument/2006/relationships/customXml" Target="../ink/ink1287.xml"/><Relationship Id="rId20" Type="http://schemas.openxmlformats.org/officeDocument/2006/relationships/customXml" Target="../ink/ink1289.xml"/><Relationship Id="rId29" Type="http://schemas.openxmlformats.org/officeDocument/2006/relationships/image" Target="../media/image1296.emf"/><Relationship Id="rId41" Type="http://schemas.openxmlformats.org/officeDocument/2006/relationships/image" Target="../media/image1302.emf"/><Relationship Id="rId54" Type="http://schemas.openxmlformats.org/officeDocument/2006/relationships/customXml" Target="../ink/ink1306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282.xml"/><Relationship Id="rId11" Type="http://schemas.openxmlformats.org/officeDocument/2006/relationships/image" Target="../media/image1287.emf"/><Relationship Id="rId24" Type="http://schemas.openxmlformats.org/officeDocument/2006/relationships/customXml" Target="../ink/ink1291.xml"/><Relationship Id="rId32" Type="http://schemas.openxmlformats.org/officeDocument/2006/relationships/customXml" Target="../ink/ink1295.xml"/><Relationship Id="rId37" Type="http://schemas.openxmlformats.org/officeDocument/2006/relationships/image" Target="../media/image1300.emf"/><Relationship Id="rId40" Type="http://schemas.openxmlformats.org/officeDocument/2006/relationships/customXml" Target="../ink/ink1299.xml"/><Relationship Id="rId45" Type="http://schemas.openxmlformats.org/officeDocument/2006/relationships/image" Target="../media/image1304.emf"/><Relationship Id="rId53" Type="http://schemas.openxmlformats.org/officeDocument/2006/relationships/image" Target="../media/image1308.emf"/><Relationship Id="rId5" Type="http://schemas.openxmlformats.org/officeDocument/2006/relationships/image" Target="../media/image1284.emf"/><Relationship Id="rId15" Type="http://schemas.openxmlformats.org/officeDocument/2006/relationships/image" Target="../media/image1289.emf"/><Relationship Id="rId23" Type="http://schemas.openxmlformats.org/officeDocument/2006/relationships/image" Target="../media/image1293.emf"/><Relationship Id="rId28" Type="http://schemas.openxmlformats.org/officeDocument/2006/relationships/customXml" Target="../ink/ink1293.xml"/><Relationship Id="rId36" Type="http://schemas.openxmlformats.org/officeDocument/2006/relationships/customXml" Target="../ink/ink1297.xml"/><Relationship Id="rId49" Type="http://schemas.openxmlformats.org/officeDocument/2006/relationships/image" Target="../media/image1306.emf"/><Relationship Id="rId10" Type="http://schemas.openxmlformats.org/officeDocument/2006/relationships/customXml" Target="../ink/ink1284.xml"/><Relationship Id="rId19" Type="http://schemas.openxmlformats.org/officeDocument/2006/relationships/image" Target="../media/image1291.emf"/><Relationship Id="rId31" Type="http://schemas.openxmlformats.org/officeDocument/2006/relationships/image" Target="../media/image1297.emf"/><Relationship Id="rId44" Type="http://schemas.openxmlformats.org/officeDocument/2006/relationships/customXml" Target="../ink/ink1301.xml"/><Relationship Id="rId52" Type="http://schemas.openxmlformats.org/officeDocument/2006/relationships/customXml" Target="../ink/ink1305.xml"/><Relationship Id="rId4" Type="http://schemas.openxmlformats.org/officeDocument/2006/relationships/customXml" Target="../ink/ink1281.xml"/><Relationship Id="rId9" Type="http://schemas.openxmlformats.org/officeDocument/2006/relationships/image" Target="../media/image1286.emf"/><Relationship Id="rId14" Type="http://schemas.openxmlformats.org/officeDocument/2006/relationships/customXml" Target="../ink/ink1286.xml"/><Relationship Id="rId22" Type="http://schemas.openxmlformats.org/officeDocument/2006/relationships/customXml" Target="../ink/ink1290.xml"/><Relationship Id="rId27" Type="http://schemas.openxmlformats.org/officeDocument/2006/relationships/image" Target="../media/image1295.emf"/><Relationship Id="rId30" Type="http://schemas.openxmlformats.org/officeDocument/2006/relationships/customXml" Target="../ink/ink1294.xml"/><Relationship Id="rId35" Type="http://schemas.openxmlformats.org/officeDocument/2006/relationships/image" Target="../media/image1299.emf"/><Relationship Id="rId43" Type="http://schemas.openxmlformats.org/officeDocument/2006/relationships/image" Target="../media/image1303.emf"/><Relationship Id="rId48" Type="http://schemas.openxmlformats.org/officeDocument/2006/relationships/customXml" Target="../ink/ink1303.xml"/><Relationship Id="rId8" Type="http://schemas.openxmlformats.org/officeDocument/2006/relationships/customXml" Target="../ink/ink1283.xml"/><Relationship Id="rId51" Type="http://schemas.openxmlformats.org/officeDocument/2006/relationships/image" Target="../media/image1307.emf"/><Relationship Id="rId3" Type="http://schemas.openxmlformats.org/officeDocument/2006/relationships/image" Target="../media/image1283.emf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customXml" Target="../ink/ink1309.xml"/><Relationship Id="rId13" Type="http://schemas.openxmlformats.org/officeDocument/2006/relationships/image" Target="../media/image1315.emf"/><Relationship Id="rId18" Type="http://schemas.openxmlformats.org/officeDocument/2006/relationships/customXml" Target="../ink/ink1314.xml"/><Relationship Id="rId3" Type="http://schemas.openxmlformats.org/officeDocument/2006/relationships/image" Target="../media/image1310.png"/><Relationship Id="rId7" Type="http://schemas.openxmlformats.org/officeDocument/2006/relationships/image" Target="../media/image1312.emf"/><Relationship Id="rId12" Type="http://schemas.openxmlformats.org/officeDocument/2006/relationships/customXml" Target="../ink/ink1311.xml"/><Relationship Id="rId17" Type="http://schemas.openxmlformats.org/officeDocument/2006/relationships/image" Target="../media/image1317.emf"/><Relationship Id="rId2" Type="http://schemas.openxmlformats.org/officeDocument/2006/relationships/notesSlide" Target="../notesSlides/notesSlide20.xml"/><Relationship Id="rId16" Type="http://schemas.openxmlformats.org/officeDocument/2006/relationships/customXml" Target="../ink/ink1313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308.xml"/><Relationship Id="rId11" Type="http://schemas.openxmlformats.org/officeDocument/2006/relationships/image" Target="../media/image1314.emf"/><Relationship Id="rId5" Type="http://schemas.openxmlformats.org/officeDocument/2006/relationships/image" Target="../media/image1311.emf"/><Relationship Id="rId15" Type="http://schemas.openxmlformats.org/officeDocument/2006/relationships/image" Target="../media/image1316.emf"/><Relationship Id="rId10" Type="http://schemas.openxmlformats.org/officeDocument/2006/relationships/customXml" Target="../ink/ink1310.xml"/><Relationship Id="rId19" Type="http://schemas.openxmlformats.org/officeDocument/2006/relationships/image" Target="../media/image1318.emf"/><Relationship Id="rId4" Type="http://schemas.openxmlformats.org/officeDocument/2006/relationships/customXml" Target="../ink/ink1307.xml"/><Relationship Id="rId9" Type="http://schemas.openxmlformats.org/officeDocument/2006/relationships/image" Target="../media/image1313.emf"/><Relationship Id="rId14" Type="http://schemas.openxmlformats.org/officeDocument/2006/relationships/customXml" Target="../ink/ink1312.xm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2.emf"/><Relationship Id="rId13" Type="http://schemas.openxmlformats.org/officeDocument/2006/relationships/customXml" Target="../ink/ink1320.xml"/><Relationship Id="rId18" Type="http://schemas.openxmlformats.org/officeDocument/2006/relationships/image" Target="../media/image1327.emf"/><Relationship Id="rId26" Type="http://schemas.openxmlformats.org/officeDocument/2006/relationships/image" Target="../media/image1331.emf"/><Relationship Id="rId3" Type="http://schemas.openxmlformats.org/officeDocument/2006/relationships/customXml" Target="../ink/ink1315.xml"/><Relationship Id="rId21" Type="http://schemas.openxmlformats.org/officeDocument/2006/relationships/customXml" Target="../ink/ink1324.xml"/><Relationship Id="rId34" Type="http://schemas.openxmlformats.org/officeDocument/2006/relationships/image" Target="../media/image1335.emf"/><Relationship Id="rId7" Type="http://schemas.openxmlformats.org/officeDocument/2006/relationships/customXml" Target="../ink/ink1317.xml"/><Relationship Id="rId12" Type="http://schemas.openxmlformats.org/officeDocument/2006/relationships/image" Target="../media/image1324.emf"/><Relationship Id="rId17" Type="http://schemas.openxmlformats.org/officeDocument/2006/relationships/customXml" Target="../ink/ink1322.xml"/><Relationship Id="rId25" Type="http://schemas.openxmlformats.org/officeDocument/2006/relationships/customXml" Target="../ink/ink1326.xml"/><Relationship Id="rId33" Type="http://schemas.openxmlformats.org/officeDocument/2006/relationships/customXml" Target="../ink/ink1330.xml"/><Relationship Id="rId2" Type="http://schemas.openxmlformats.org/officeDocument/2006/relationships/image" Target="../media/image1319.png"/><Relationship Id="rId16" Type="http://schemas.openxmlformats.org/officeDocument/2006/relationships/image" Target="../media/image1326.emf"/><Relationship Id="rId20" Type="http://schemas.openxmlformats.org/officeDocument/2006/relationships/image" Target="../media/image1328.emf"/><Relationship Id="rId29" Type="http://schemas.openxmlformats.org/officeDocument/2006/relationships/customXml" Target="../ink/ink132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21.emf"/><Relationship Id="rId11" Type="http://schemas.openxmlformats.org/officeDocument/2006/relationships/customXml" Target="../ink/ink1319.xml"/><Relationship Id="rId24" Type="http://schemas.openxmlformats.org/officeDocument/2006/relationships/image" Target="../media/image1330.emf"/><Relationship Id="rId32" Type="http://schemas.openxmlformats.org/officeDocument/2006/relationships/image" Target="../media/image1334.emf"/><Relationship Id="rId5" Type="http://schemas.openxmlformats.org/officeDocument/2006/relationships/customXml" Target="../ink/ink1316.xml"/><Relationship Id="rId15" Type="http://schemas.openxmlformats.org/officeDocument/2006/relationships/customXml" Target="../ink/ink1321.xml"/><Relationship Id="rId23" Type="http://schemas.openxmlformats.org/officeDocument/2006/relationships/customXml" Target="../ink/ink1325.xml"/><Relationship Id="rId28" Type="http://schemas.openxmlformats.org/officeDocument/2006/relationships/image" Target="../media/image1332.emf"/><Relationship Id="rId10" Type="http://schemas.openxmlformats.org/officeDocument/2006/relationships/image" Target="../media/image1323.emf"/><Relationship Id="rId19" Type="http://schemas.openxmlformats.org/officeDocument/2006/relationships/customXml" Target="../ink/ink1323.xml"/><Relationship Id="rId31" Type="http://schemas.openxmlformats.org/officeDocument/2006/relationships/customXml" Target="../ink/ink1329.xml"/><Relationship Id="rId4" Type="http://schemas.openxmlformats.org/officeDocument/2006/relationships/image" Target="../media/image1320.emf"/><Relationship Id="rId9" Type="http://schemas.openxmlformats.org/officeDocument/2006/relationships/customXml" Target="../ink/ink1318.xml"/><Relationship Id="rId14" Type="http://schemas.openxmlformats.org/officeDocument/2006/relationships/image" Target="../media/image1325.emf"/><Relationship Id="rId22" Type="http://schemas.openxmlformats.org/officeDocument/2006/relationships/image" Target="../media/image1329.emf"/><Relationship Id="rId27" Type="http://schemas.openxmlformats.org/officeDocument/2006/relationships/customXml" Target="../ink/ink1327.xml"/><Relationship Id="rId30" Type="http://schemas.openxmlformats.org/officeDocument/2006/relationships/image" Target="../media/image1333.emf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customXml" Target="../ink/ink1334.xml"/><Relationship Id="rId13" Type="http://schemas.openxmlformats.org/officeDocument/2006/relationships/image" Target="../media/image1341.emf"/><Relationship Id="rId18" Type="http://schemas.openxmlformats.org/officeDocument/2006/relationships/customXml" Target="../ink/ink1339.xml"/><Relationship Id="rId26" Type="http://schemas.openxmlformats.org/officeDocument/2006/relationships/customXml" Target="../ink/ink1343.xml"/><Relationship Id="rId39" Type="http://schemas.openxmlformats.org/officeDocument/2006/relationships/image" Target="../media/image1354.emf"/><Relationship Id="rId3" Type="http://schemas.openxmlformats.org/officeDocument/2006/relationships/image" Target="../media/image1336.emf"/><Relationship Id="rId21" Type="http://schemas.openxmlformats.org/officeDocument/2006/relationships/image" Target="../media/image1345.emf"/><Relationship Id="rId34" Type="http://schemas.openxmlformats.org/officeDocument/2006/relationships/customXml" Target="../ink/ink1347.xml"/><Relationship Id="rId42" Type="http://schemas.openxmlformats.org/officeDocument/2006/relationships/customXml" Target="../ink/ink1351.xml"/><Relationship Id="rId7" Type="http://schemas.openxmlformats.org/officeDocument/2006/relationships/image" Target="../media/image1338.emf"/><Relationship Id="rId12" Type="http://schemas.openxmlformats.org/officeDocument/2006/relationships/customXml" Target="../ink/ink1336.xml"/><Relationship Id="rId17" Type="http://schemas.openxmlformats.org/officeDocument/2006/relationships/image" Target="../media/image1343.emf"/><Relationship Id="rId25" Type="http://schemas.openxmlformats.org/officeDocument/2006/relationships/image" Target="../media/image1347.emf"/><Relationship Id="rId33" Type="http://schemas.openxmlformats.org/officeDocument/2006/relationships/image" Target="../media/image1351.emf"/><Relationship Id="rId38" Type="http://schemas.openxmlformats.org/officeDocument/2006/relationships/customXml" Target="../ink/ink1349.xml"/><Relationship Id="rId2" Type="http://schemas.openxmlformats.org/officeDocument/2006/relationships/customXml" Target="../ink/ink1331.xml"/><Relationship Id="rId16" Type="http://schemas.openxmlformats.org/officeDocument/2006/relationships/customXml" Target="../ink/ink1338.xml"/><Relationship Id="rId20" Type="http://schemas.openxmlformats.org/officeDocument/2006/relationships/customXml" Target="../ink/ink1340.xml"/><Relationship Id="rId29" Type="http://schemas.openxmlformats.org/officeDocument/2006/relationships/image" Target="../media/image1349.emf"/><Relationship Id="rId41" Type="http://schemas.openxmlformats.org/officeDocument/2006/relationships/image" Target="../media/image1355.emf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333.xml"/><Relationship Id="rId11" Type="http://schemas.openxmlformats.org/officeDocument/2006/relationships/image" Target="../media/image1340.emf"/><Relationship Id="rId24" Type="http://schemas.openxmlformats.org/officeDocument/2006/relationships/customXml" Target="../ink/ink1342.xml"/><Relationship Id="rId32" Type="http://schemas.openxmlformats.org/officeDocument/2006/relationships/customXml" Target="../ink/ink1346.xml"/><Relationship Id="rId37" Type="http://schemas.openxmlformats.org/officeDocument/2006/relationships/image" Target="../media/image1353.emf"/><Relationship Id="rId40" Type="http://schemas.openxmlformats.org/officeDocument/2006/relationships/customXml" Target="../ink/ink1350.xml"/><Relationship Id="rId45" Type="http://schemas.openxmlformats.org/officeDocument/2006/relationships/image" Target="../media/image1357.emf"/><Relationship Id="rId5" Type="http://schemas.openxmlformats.org/officeDocument/2006/relationships/image" Target="../media/image1337.emf"/><Relationship Id="rId15" Type="http://schemas.openxmlformats.org/officeDocument/2006/relationships/image" Target="../media/image1342.emf"/><Relationship Id="rId23" Type="http://schemas.openxmlformats.org/officeDocument/2006/relationships/image" Target="../media/image1346.emf"/><Relationship Id="rId28" Type="http://schemas.openxmlformats.org/officeDocument/2006/relationships/customXml" Target="../ink/ink1344.xml"/><Relationship Id="rId36" Type="http://schemas.openxmlformats.org/officeDocument/2006/relationships/customXml" Target="../ink/ink1348.xml"/><Relationship Id="rId10" Type="http://schemas.openxmlformats.org/officeDocument/2006/relationships/customXml" Target="../ink/ink1335.xml"/><Relationship Id="rId19" Type="http://schemas.openxmlformats.org/officeDocument/2006/relationships/image" Target="../media/image1344.emf"/><Relationship Id="rId31" Type="http://schemas.openxmlformats.org/officeDocument/2006/relationships/image" Target="../media/image1350.emf"/><Relationship Id="rId44" Type="http://schemas.openxmlformats.org/officeDocument/2006/relationships/customXml" Target="../ink/ink1352.xml"/><Relationship Id="rId4" Type="http://schemas.openxmlformats.org/officeDocument/2006/relationships/customXml" Target="../ink/ink1332.xml"/><Relationship Id="rId9" Type="http://schemas.openxmlformats.org/officeDocument/2006/relationships/image" Target="../media/image1339.emf"/><Relationship Id="rId14" Type="http://schemas.openxmlformats.org/officeDocument/2006/relationships/customXml" Target="../ink/ink1337.xml"/><Relationship Id="rId22" Type="http://schemas.openxmlformats.org/officeDocument/2006/relationships/customXml" Target="../ink/ink1341.xml"/><Relationship Id="rId27" Type="http://schemas.openxmlformats.org/officeDocument/2006/relationships/image" Target="../media/image1348.emf"/><Relationship Id="rId30" Type="http://schemas.openxmlformats.org/officeDocument/2006/relationships/customXml" Target="../ink/ink1345.xml"/><Relationship Id="rId35" Type="http://schemas.openxmlformats.org/officeDocument/2006/relationships/image" Target="../media/image1352.emf"/><Relationship Id="rId43" Type="http://schemas.openxmlformats.org/officeDocument/2006/relationships/image" Target="../media/image1356.emf"/></Relationships>
</file>

<file path=ppt/slides/_rels/slide6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63.emf"/><Relationship Id="rId18" Type="http://schemas.openxmlformats.org/officeDocument/2006/relationships/customXml" Target="../ink/ink1361.xml"/><Relationship Id="rId26" Type="http://schemas.openxmlformats.org/officeDocument/2006/relationships/customXml" Target="../ink/ink1365.xml"/><Relationship Id="rId39" Type="http://schemas.openxmlformats.org/officeDocument/2006/relationships/image" Target="../media/image1376.emf"/><Relationship Id="rId3" Type="http://schemas.openxmlformats.org/officeDocument/2006/relationships/image" Target="../media/image1358.emf"/><Relationship Id="rId21" Type="http://schemas.openxmlformats.org/officeDocument/2006/relationships/image" Target="../media/image1367.emf"/><Relationship Id="rId34" Type="http://schemas.openxmlformats.org/officeDocument/2006/relationships/customXml" Target="../ink/ink1369.xml"/><Relationship Id="rId42" Type="http://schemas.openxmlformats.org/officeDocument/2006/relationships/customXml" Target="../ink/ink1373.xml"/><Relationship Id="rId47" Type="http://schemas.openxmlformats.org/officeDocument/2006/relationships/image" Target="../media/image1380.emf"/><Relationship Id="rId7" Type="http://schemas.openxmlformats.org/officeDocument/2006/relationships/image" Target="../media/image1360.emf"/><Relationship Id="rId12" Type="http://schemas.openxmlformats.org/officeDocument/2006/relationships/customXml" Target="../ink/ink1358.xml"/><Relationship Id="rId17" Type="http://schemas.openxmlformats.org/officeDocument/2006/relationships/image" Target="../media/image1365.emf"/><Relationship Id="rId25" Type="http://schemas.openxmlformats.org/officeDocument/2006/relationships/image" Target="../media/image1369.emf"/><Relationship Id="rId33" Type="http://schemas.openxmlformats.org/officeDocument/2006/relationships/image" Target="../media/image1373.emf"/><Relationship Id="rId38" Type="http://schemas.openxmlformats.org/officeDocument/2006/relationships/customXml" Target="../ink/ink1371.xml"/><Relationship Id="rId46" Type="http://schemas.openxmlformats.org/officeDocument/2006/relationships/customXml" Target="../ink/ink1375.xml"/><Relationship Id="rId2" Type="http://schemas.openxmlformats.org/officeDocument/2006/relationships/customXml" Target="../ink/ink1353.xml"/><Relationship Id="rId16" Type="http://schemas.openxmlformats.org/officeDocument/2006/relationships/customXml" Target="../ink/ink1360.xml"/><Relationship Id="rId20" Type="http://schemas.openxmlformats.org/officeDocument/2006/relationships/customXml" Target="../ink/ink1362.xml"/><Relationship Id="rId29" Type="http://schemas.openxmlformats.org/officeDocument/2006/relationships/image" Target="../media/image1371.emf"/><Relationship Id="rId41" Type="http://schemas.openxmlformats.org/officeDocument/2006/relationships/image" Target="../media/image1377.emf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355.xml"/><Relationship Id="rId11" Type="http://schemas.openxmlformats.org/officeDocument/2006/relationships/image" Target="../media/image1362.emf"/><Relationship Id="rId24" Type="http://schemas.openxmlformats.org/officeDocument/2006/relationships/customXml" Target="../ink/ink1364.xml"/><Relationship Id="rId32" Type="http://schemas.openxmlformats.org/officeDocument/2006/relationships/customXml" Target="../ink/ink1368.xml"/><Relationship Id="rId37" Type="http://schemas.openxmlformats.org/officeDocument/2006/relationships/image" Target="../media/image1375.emf"/><Relationship Id="rId40" Type="http://schemas.openxmlformats.org/officeDocument/2006/relationships/customXml" Target="../ink/ink1372.xml"/><Relationship Id="rId45" Type="http://schemas.openxmlformats.org/officeDocument/2006/relationships/image" Target="../media/image1379.emf"/><Relationship Id="rId5" Type="http://schemas.openxmlformats.org/officeDocument/2006/relationships/image" Target="../media/image1359.emf"/><Relationship Id="rId15" Type="http://schemas.openxmlformats.org/officeDocument/2006/relationships/image" Target="../media/image1364.emf"/><Relationship Id="rId23" Type="http://schemas.openxmlformats.org/officeDocument/2006/relationships/image" Target="../media/image1368.emf"/><Relationship Id="rId28" Type="http://schemas.openxmlformats.org/officeDocument/2006/relationships/customXml" Target="../ink/ink1366.xml"/><Relationship Id="rId36" Type="http://schemas.openxmlformats.org/officeDocument/2006/relationships/customXml" Target="../ink/ink1370.xml"/><Relationship Id="rId49" Type="http://schemas.openxmlformats.org/officeDocument/2006/relationships/image" Target="../media/image1381.emf"/><Relationship Id="rId10" Type="http://schemas.openxmlformats.org/officeDocument/2006/relationships/customXml" Target="../ink/ink1357.xml"/><Relationship Id="rId19" Type="http://schemas.openxmlformats.org/officeDocument/2006/relationships/image" Target="../media/image1366.emf"/><Relationship Id="rId31" Type="http://schemas.openxmlformats.org/officeDocument/2006/relationships/image" Target="../media/image1372.emf"/><Relationship Id="rId44" Type="http://schemas.openxmlformats.org/officeDocument/2006/relationships/customXml" Target="../ink/ink1374.xml"/><Relationship Id="rId4" Type="http://schemas.openxmlformats.org/officeDocument/2006/relationships/customXml" Target="../ink/ink1354.xml"/><Relationship Id="rId9" Type="http://schemas.openxmlformats.org/officeDocument/2006/relationships/image" Target="../media/image1361.emf"/><Relationship Id="rId14" Type="http://schemas.openxmlformats.org/officeDocument/2006/relationships/customXml" Target="../ink/ink1359.xml"/><Relationship Id="rId22" Type="http://schemas.openxmlformats.org/officeDocument/2006/relationships/customXml" Target="../ink/ink1363.xml"/><Relationship Id="rId27" Type="http://schemas.openxmlformats.org/officeDocument/2006/relationships/image" Target="../media/image1370.emf"/><Relationship Id="rId30" Type="http://schemas.openxmlformats.org/officeDocument/2006/relationships/customXml" Target="../ink/ink1367.xml"/><Relationship Id="rId35" Type="http://schemas.openxmlformats.org/officeDocument/2006/relationships/image" Target="../media/image1374.emf"/><Relationship Id="rId43" Type="http://schemas.openxmlformats.org/officeDocument/2006/relationships/image" Target="../media/image1378.emf"/><Relationship Id="rId48" Type="http://schemas.openxmlformats.org/officeDocument/2006/relationships/customXml" Target="../ink/ink1376.xml"/><Relationship Id="rId8" Type="http://schemas.openxmlformats.org/officeDocument/2006/relationships/customXml" Target="../ink/ink135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87.emf"/><Relationship Id="rId18" Type="http://schemas.openxmlformats.org/officeDocument/2006/relationships/customXml" Target="../ink/ink1385.xml"/><Relationship Id="rId26" Type="http://schemas.openxmlformats.org/officeDocument/2006/relationships/customXml" Target="../ink/ink1389.xml"/><Relationship Id="rId39" Type="http://schemas.openxmlformats.org/officeDocument/2006/relationships/image" Target="../media/image1400.emf"/><Relationship Id="rId3" Type="http://schemas.openxmlformats.org/officeDocument/2006/relationships/image" Target="../media/image1382.emf"/><Relationship Id="rId21" Type="http://schemas.openxmlformats.org/officeDocument/2006/relationships/image" Target="../media/image1391.emf"/><Relationship Id="rId34" Type="http://schemas.openxmlformats.org/officeDocument/2006/relationships/customXml" Target="../ink/ink1393.xml"/><Relationship Id="rId42" Type="http://schemas.openxmlformats.org/officeDocument/2006/relationships/customXml" Target="../ink/ink1397.xml"/><Relationship Id="rId47" Type="http://schemas.openxmlformats.org/officeDocument/2006/relationships/image" Target="../media/image1404.emf"/><Relationship Id="rId50" Type="http://schemas.openxmlformats.org/officeDocument/2006/relationships/customXml" Target="../ink/ink1401.xml"/><Relationship Id="rId7" Type="http://schemas.openxmlformats.org/officeDocument/2006/relationships/image" Target="../media/image1384.emf"/><Relationship Id="rId12" Type="http://schemas.openxmlformats.org/officeDocument/2006/relationships/customXml" Target="../ink/ink1382.xml"/><Relationship Id="rId17" Type="http://schemas.openxmlformats.org/officeDocument/2006/relationships/image" Target="../media/image1389.emf"/><Relationship Id="rId25" Type="http://schemas.openxmlformats.org/officeDocument/2006/relationships/image" Target="../media/image1393.emf"/><Relationship Id="rId33" Type="http://schemas.openxmlformats.org/officeDocument/2006/relationships/image" Target="../media/image1397.emf"/><Relationship Id="rId38" Type="http://schemas.openxmlformats.org/officeDocument/2006/relationships/customXml" Target="../ink/ink1395.xml"/><Relationship Id="rId46" Type="http://schemas.openxmlformats.org/officeDocument/2006/relationships/customXml" Target="../ink/ink1399.xml"/><Relationship Id="rId2" Type="http://schemas.openxmlformats.org/officeDocument/2006/relationships/customXml" Target="../ink/ink1377.xml"/><Relationship Id="rId16" Type="http://schemas.openxmlformats.org/officeDocument/2006/relationships/customXml" Target="../ink/ink1384.xml"/><Relationship Id="rId20" Type="http://schemas.openxmlformats.org/officeDocument/2006/relationships/customXml" Target="../ink/ink1386.xml"/><Relationship Id="rId29" Type="http://schemas.openxmlformats.org/officeDocument/2006/relationships/image" Target="../media/image1395.emf"/><Relationship Id="rId41" Type="http://schemas.openxmlformats.org/officeDocument/2006/relationships/image" Target="../media/image1401.emf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379.xml"/><Relationship Id="rId11" Type="http://schemas.openxmlformats.org/officeDocument/2006/relationships/image" Target="../media/image1386.emf"/><Relationship Id="rId24" Type="http://schemas.openxmlformats.org/officeDocument/2006/relationships/customXml" Target="../ink/ink1388.xml"/><Relationship Id="rId32" Type="http://schemas.openxmlformats.org/officeDocument/2006/relationships/customXml" Target="../ink/ink1392.xml"/><Relationship Id="rId37" Type="http://schemas.openxmlformats.org/officeDocument/2006/relationships/image" Target="../media/image1399.emf"/><Relationship Id="rId40" Type="http://schemas.openxmlformats.org/officeDocument/2006/relationships/customXml" Target="../ink/ink1396.xml"/><Relationship Id="rId45" Type="http://schemas.openxmlformats.org/officeDocument/2006/relationships/image" Target="../media/image1403.emf"/><Relationship Id="rId5" Type="http://schemas.openxmlformats.org/officeDocument/2006/relationships/image" Target="../media/image1383.emf"/><Relationship Id="rId15" Type="http://schemas.openxmlformats.org/officeDocument/2006/relationships/image" Target="../media/image1388.emf"/><Relationship Id="rId23" Type="http://schemas.openxmlformats.org/officeDocument/2006/relationships/image" Target="../media/image1392.emf"/><Relationship Id="rId28" Type="http://schemas.openxmlformats.org/officeDocument/2006/relationships/customXml" Target="../ink/ink1390.xml"/><Relationship Id="rId36" Type="http://schemas.openxmlformats.org/officeDocument/2006/relationships/customXml" Target="../ink/ink1394.xml"/><Relationship Id="rId49" Type="http://schemas.openxmlformats.org/officeDocument/2006/relationships/image" Target="../media/image1405.emf"/><Relationship Id="rId10" Type="http://schemas.openxmlformats.org/officeDocument/2006/relationships/customXml" Target="../ink/ink1381.xml"/><Relationship Id="rId19" Type="http://schemas.openxmlformats.org/officeDocument/2006/relationships/image" Target="../media/image1390.emf"/><Relationship Id="rId31" Type="http://schemas.openxmlformats.org/officeDocument/2006/relationships/image" Target="../media/image1396.emf"/><Relationship Id="rId44" Type="http://schemas.openxmlformats.org/officeDocument/2006/relationships/customXml" Target="../ink/ink1398.xml"/><Relationship Id="rId4" Type="http://schemas.openxmlformats.org/officeDocument/2006/relationships/customXml" Target="../ink/ink1378.xml"/><Relationship Id="rId9" Type="http://schemas.openxmlformats.org/officeDocument/2006/relationships/image" Target="../media/image1385.emf"/><Relationship Id="rId14" Type="http://schemas.openxmlformats.org/officeDocument/2006/relationships/customXml" Target="../ink/ink1383.xml"/><Relationship Id="rId22" Type="http://schemas.openxmlformats.org/officeDocument/2006/relationships/customXml" Target="../ink/ink1387.xml"/><Relationship Id="rId27" Type="http://schemas.openxmlformats.org/officeDocument/2006/relationships/image" Target="../media/image1394.emf"/><Relationship Id="rId30" Type="http://schemas.openxmlformats.org/officeDocument/2006/relationships/customXml" Target="../ink/ink1391.xml"/><Relationship Id="rId35" Type="http://schemas.openxmlformats.org/officeDocument/2006/relationships/image" Target="../media/image1398.emf"/><Relationship Id="rId43" Type="http://schemas.openxmlformats.org/officeDocument/2006/relationships/image" Target="../media/image1402.emf"/><Relationship Id="rId48" Type="http://schemas.openxmlformats.org/officeDocument/2006/relationships/customXml" Target="../ink/ink1400.xml"/><Relationship Id="rId8" Type="http://schemas.openxmlformats.org/officeDocument/2006/relationships/customXml" Target="../ink/ink1380.xml"/><Relationship Id="rId51" Type="http://schemas.openxmlformats.org/officeDocument/2006/relationships/image" Target="../media/image1406.emf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customXml" Target="../ink/ink1405.xml"/><Relationship Id="rId3" Type="http://schemas.openxmlformats.org/officeDocument/2006/relationships/image" Target="../media/image1407.emf"/><Relationship Id="rId7" Type="http://schemas.openxmlformats.org/officeDocument/2006/relationships/image" Target="../media/image1409.emf"/><Relationship Id="rId2" Type="http://schemas.openxmlformats.org/officeDocument/2006/relationships/customXml" Target="../ink/ink1402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404.xml"/><Relationship Id="rId5" Type="http://schemas.openxmlformats.org/officeDocument/2006/relationships/image" Target="../media/image1408.emf"/><Relationship Id="rId4" Type="http://schemas.openxmlformats.org/officeDocument/2006/relationships/customXml" Target="../ink/ink1403.xml"/><Relationship Id="rId9" Type="http://schemas.openxmlformats.org/officeDocument/2006/relationships/image" Target="../media/image1410.emf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1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3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8.emf"/><Relationship Id="rId18" Type="http://schemas.openxmlformats.org/officeDocument/2006/relationships/customXml" Target="../ink/ink77.xml"/><Relationship Id="rId26" Type="http://schemas.openxmlformats.org/officeDocument/2006/relationships/customXml" Target="../ink/ink81.xml"/><Relationship Id="rId39" Type="http://schemas.openxmlformats.org/officeDocument/2006/relationships/image" Target="../media/image91.emf"/><Relationship Id="rId21" Type="http://schemas.openxmlformats.org/officeDocument/2006/relationships/image" Target="../media/image82.emf"/><Relationship Id="rId34" Type="http://schemas.openxmlformats.org/officeDocument/2006/relationships/customXml" Target="../ink/ink85.xml"/><Relationship Id="rId42" Type="http://schemas.openxmlformats.org/officeDocument/2006/relationships/customXml" Target="../ink/ink89.xml"/><Relationship Id="rId47" Type="http://schemas.openxmlformats.org/officeDocument/2006/relationships/image" Target="../media/image95.emf"/><Relationship Id="rId50" Type="http://schemas.openxmlformats.org/officeDocument/2006/relationships/customXml" Target="../ink/ink93.xml"/><Relationship Id="rId55" Type="http://schemas.openxmlformats.org/officeDocument/2006/relationships/image" Target="../media/image99.emf"/><Relationship Id="rId63" Type="http://schemas.openxmlformats.org/officeDocument/2006/relationships/image" Target="../media/image103.emf"/><Relationship Id="rId68" Type="http://schemas.openxmlformats.org/officeDocument/2006/relationships/customXml" Target="../ink/ink102.xml"/><Relationship Id="rId76" Type="http://schemas.openxmlformats.org/officeDocument/2006/relationships/customXml" Target="../ink/ink106.xml"/><Relationship Id="rId84" Type="http://schemas.openxmlformats.org/officeDocument/2006/relationships/customXml" Target="../ink/ink110.xml"/><Relationship Id="rId7" Type="http://schemas.openxmlformats.org/officeDocument/2006/relationships/image" Target="../media/image75.emf"/><Relationship Id="rId71" Type="http://schemas.openxmlformats.org/officeDocument/2006/relationships/image" Target="../media/image107.emf"/><Relationship Id="rId2" Type="http://schemas.openxmlformats.org/officeDocument/2006/relationships/customXml" Target="../ink/ink69.xml"/><Relationship Id="rId16" Type="http://schemas.openxmlformats.org/officeDocument/2006/relationships/customXml" Target="../ink/ink76.xml"/><Relationship Id="rId29" Type="http://schemas.openxmlformats.org/officeDocument/2006/relationships/image" Target="../media/image86.emf"/><Relationship Id="rId11" Type="http://schemas.openxmlformats.org/officeDocument/2006/relationships/image" Target="../media/image77.emf"/><Relationship Id="rId24" Type="http://schemas.openxmlformats.org/officeDocument/2006/relationships/customXml" Target="../ink/ink80.xml"/><Relationship Id="rId32" Type="http://schemas.openxmlformats.org/officeDocument/2006/relationships/customXml" Target="../ink/ink84.xml"/><Relationship Id="rId37" Type="http://schemas.openxmlformats.org/officeDocument/2006/relationships/image" Target="../media/image90.emf"/><Relationship Id="rId40" Type="http://schemas.openxmlformats.org/officeDocument/2006/relationships/customXml" Target="../ink/ink88.xml"/><Relationship Id="rId45" Type="http://schemas.openxmlformats.org/officeDocument/2006/relationships/image" Target="../media/image94.emf"/><Relationship Id="rId53" Type="http://schemas.openxmlformats.org/officeDocument/2006/relationships/image" Target="../media/image98.emf"/><Relationship Id="rId58" Type="http://schemas.openxmlformats.org/officeDocument/2006/relationships/customXml" Target="../ink/ink97.xml"/><Relationship Id="rId66" Type="http://schemas.openxmlformats.org/officeDocument/2006/relationships/customXml" Target="../ink/ink101.xml"/><Relationship Id="rId74" Type="http://schemas.openxmlformats.org/officeDocument/2006/relationships/customXml" Target="../ink/ink105.xml"/><Relationship Id="rId79" Type="http://schemas.openxmlformats.org/officeDocument/2006/relationships/image" Target="../media/image111.emf"/><Relationship Id="rId5" Type="http://schemas.openxmlformats.org/officeDocument/2006/relationships/image" Target="../media/image74.emf"/><Relationship Id="rId61" Type="http://schemas.openxmlformats.org/officeDocument/2006/relationships/image" Target="../media/image102.emf"/><Relationship Id="rId82" Type="http://schemas.openxmlformats.org/officeDocument/2006/relationships/customXml" Target="../ink/ink109.xml"/><Relationship Id="rId19" Type="http://schemas.openxmlformats.org/officeDocument/2006/relationships/image" Target="../media/image81.emf"/><Relationship Id="rId4" Type="http://schemas.openxmlformats.org/officeDocument/2006/relationships/customXml" Target="../ink/ink70.xml"/><Relationship Id="rId9" Type="http://schemas.openxmlformats.org/officeDocument/2006/relationships/image" Target="../media/image76.emf"/><Relationship Id="rId14" Type="http://schemas.openxmlformats.org/officeDocument/2006/relationships/customXml" Target="../ink/ink75.xml"/><Relationship Id="rId22" Type="http://schemas.openxmlformats.org/officeDocument/2006/relationships/customXml" Target="../ink/ink79.xml"/><Relationship Id="rId27" Type="http://schemas.openxmlformats.org/officeDocument/2006/relationships/image" Target="../media/image85.emf"/><Relationship Id="rId30" Type="http://schemas.openxmlformats.org/officeDocument/2006/relationships/customXml" Target="../ink/ink83.xml"/><Relationship Id="rId35" Type="http://schemas.openxmlformats.org/officeDocument/2006/relationships/image" Target="../media/image89.emf"/><Relationship Id="rId43" Type="http://schemas.openxmlformats.org/officeDocument/2006/relationships/image" Target="../media/image93.emf"/><Relationship Id="rId48" Type="http://schemas.openxmlformats.org/officeDocument/2006/relationships/customXml" Target="../ink/ink92.xml"/><Relationship Id="rId56" Type="http://schemas.openxmlformats.org/officeDocument/2006/relationships/customXml" Target="../ink/ink96.xml"/><Relationship Id="rId64" Type="http://schemas.openxmlformats.org/officeDocument/2006/relationships/customXml" Target="../ink/ink100.xml"/><Relationship Id="rId69" Type="http://schemas.openxmlformats.org/officeDocument/2006/relationships/image" Target="../media/image106.emf"/><Relationship Id="rId77" Type="http://schemas.openxmlformats.org/officeDocument/2006/relationships/image" Target="../media/image110.emf"/><Relationship Id="rId8" Type="http://schemas.openxmlformats.org/officeDocument/2006/relationships/customXml" Target="../ink/ink72.xml"/><Relationship Id="rId51" Type="http://schemas.openxmlformats.org/officeDocument/2006/relationships/image" Target="../media/image97.emf"/><Relationship Id="rId72" Type="http://schemas.openxmlformats.org/officeDocument/2006/relationships/customXml" Target="../ink/ink104.xml"/><Relationship Id="rId80" Type="http://schemas.openxmlformats.org/officeDocument/2006/relationships/customXml" Target="../ink/ink108.xml"/><Relationship Id="rId85" Type="http://schemas.openxmlformats.org/officeDocument/2006/relationships/image" Target="../media/image114.emf"/><Relationship Id="rId3" Type="http://schemas.openxmlformats.org/officeDocument/2006/relationships/image" Target="../media/image73.emf"/><Relationship Id="rId12" Type="http://schemas.openxmlformats.org/officeDocument/2006/relationships/customXml" Target="../ink/ink74.xml"/><Relationship Id="rId17" Type="http://schemas.openxmlformats.org/officeDocument/2006/relationships/image" Target="../media/image80.emf"/><Relationship Id="rId25" Type="http://schemas.openxmlformats.org/officeDocument/2006/relationships/image" Target="../media/image84.emf"/><Relationship Id="rId33" Type="http://schemas.openxmlformats.org/officeDocument/2006/relationships/image" Target="../media/image88.emf"/><Relationship Id="rId38" Type="http://schemas.openxmlformats.org/officeDocument/2006/relationships/customXml" Target="../ink/ink87.xml"/><Relationship Id="rId46" Type="http://schemas.openxmlformats.org/officeDocument/2006/relationships/customXml" Target="../ink/ink91.xml"/><Relationship Id="rId59" Type="http://schemas.openxmlformats.org/officeDocument/2006/relationships/image" Target="../media/image101.emf"/><Relationship Id="rId67" Type="http://schemas.openxmlformats.org/officeDocument/2006/relationships/image" Target="../media/image105.emf"/><Relationship Id="rId20" Type="http://schemas.openxmlformats.org/officeDocument/2006/relationships/customXml" Target="../ink/ink78.xml"/><Relationship Id="rId41" Type="http://schemas.openxmlformats.org/officeDocument/2006/relationships/image" Target="../media/image92.emf"/><Relationship Id="rId54" Type="http://schemas.openxmlformats.org/officeDocument/2006/relationships/customXml" Target="../ink/ink95.xml"/><Relationship Id="rId62" Type="http://schemas.openxmlformats.org/officeDocument/2006/relationships/customXml" Target="../ink/ink99.xml"/><Relationship Id="rId70" Type="http://schemas.openxmlformats.org/officeDocument/2006/relationships/customXml" Target="../ink/ink103.xml"/><Relationship Id="rId75" Type="http://schemas.openxmlformats.org/officeDocument/2006/relationships/image" Target="../media/image109.emf"/><Relationship Id="rId83" Type="http://schemas.openxmlformats.org/officeDocument/2006/relationships/image" Target="../media/image113.emf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71.xml"/><Relationship Id="rId15" Type="http://schemas.openxmlformats.org/officeDocument/2006/relationships/image" Target="../media/image79.emf"/><Relationship Id="rId23" Type="http://schemas.openxmlformats.org/officeDocument/2006/relationships/image" Target="../media/image83.emf"/><Relationship Id="rId28" Type="http://schemas.openxmlformats.org/officeDocument/2006/relationships/customXml" Target="../ink/ink82.xml"/><Relationship Id="rId36" Type="http://schemas.openxmlformats.org/officeDocument/2006/relationships/customXml" Target="../ink/ink86.xml"/><Relationship Id="rId49" Type="http://schemas.openxmlformats.org/officeDocument/2006/relationships/image" Target="../media/image96.emf"/><Relationship Id="rId57" Type="http://schemas.openxmlformats.org/officeDocument/2006/relationships/image" Target="../media/image100.emf"/><Relationship Id="rId10" Type="http://schemas.openxmlformats.org/officeDocument/2006/relationships/customXml" Target="../ink/ink73.xml"/><Relationship Id="rId31" Type="http://schemas.openxmlformats.org/officeDocument/2006/relationships/image" Target="../media/image87.emf"/><Relationship Id="rId44" Type="http://schemas.openxmlformats.org/officeDocument/2006/relationships/customXml" Target="../ink/ink90.xml"/><Relationship Id="rId52" Type="http://schemas.openxmlformats.org/officeDocument/2006/relationships/customXml" Target="../ink/ink94.xml"/><Relationship Id="rId60" Type="http://schemas.openxmlformats.org/officeDocument/2006/relationships/customXml" Target="../ink/ink98.xml"/><Relationship Id="rId65" Type="http://schemas.openxmlformats.org/officeDocument/2006/relationships/image" Target="../media/image104.emf"/><Relationship Id="rId73" Type="http://schemas.openxmlformats.org/officeDocument/2006/relationships/image" Target="../media/image108.emf"/><Relationship Id="rId78" Type="http://schemas.openxmlformats.org/officeDocument/2006/relationships/customXml" Target="../ink/ink107.xml"/><Relationship Id="rId81" Type="http://schemas.openxmlformats.org/officeDocument/2006/relationships/image" Target="../media/image112.emf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0.emf"/><Relationship Id="rId18" Type="http://schemas.openxmlformats.org/officeDocument/2006/relationships/customXml" Target="../ink/ink119.xml"/><Relationship Id="rId26" Type="http://schemas.openxmlformats.org/officeDocument/2006/relationships/customXml" Target="../ink/ink123.xml"/><Relationship Id="rId39" Type="http://schemas.openxmlformats.org/officeDocument/2006/relationships/image" Target="../media/image133.emf"/><Relationship Id="rId21" Type="http://schemas.openxmlformats.org/officeDocument/2006/relationships/image" Target="../media/image124.emf"/><Relationship Id="rId34" Type="http://schemas.openxmlformats.org/officeDocument/2006/relationships/customXml" Target="../ink/ink127.xml"/><Relationship Id="rId42" Type="http://schemas.openxmlformats.org/officeDocument/2006/relationships/customXml" Target="../ink/ink131.xml"/><Relationship Id="rId47" Type="http://schemas.openxmlformats.org/officeDocument/2006/relationships/image" Target="../media/image137.emf"/><Relationship Id="rId50" Type="http://schemas.openxmlformats.org/officeDocument/2006/relationships/customXml" Target="../ink/ink135.xml"/><Relationship Id="rId55" Type="http://schemas.openxmlformats.org/officeDocument/2006/relationships/image" Target="../media/image141.emf"/><Relationship Id="rId63" Type="http://schemas.openxmlformats.org/officeDocument/2006/relationships/image" Target="../media/image145.emf"/><Relationship Id="rId7" Type="http://schemas.openxmlformats.org/officeDocument/2006/relationships/image" Target="../media/image117.emf"/><Relationship Id="rId2" Type="http://schemas.openxmlformats.org/officeDocument/2006/relationships/customXml" Target="../ink/ink111.xml"/><Relationship Id="rId16" Type="http://schemas.openxmlformats.org/officeDocument/2006/relationships/customXml" Target="../ink/ink118.xml"/><Relationship Id="rId29" Type="http://schemas.openxmlformats.org/officeDocument/2006/relationships/image" Target="../media/image128.emf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13.xml"/><Relationship Id="rId11" Type="http://schemas.openxmlformats.org/officeDocument/2006/relationships/image" Target="../media/image119.emf"/><Relationship Id="rId24" Type="http://schemas.openxmlformats.org/officeDocument/2006/relationships/customXml" Target="../ink/ink122.xml"/><Relationship Id="rId32" Type="http://schemas.openxmlformats.org/officeDocument/2006/relationships/customXml" Target="../ink/ink126.xml"/><Relationship Id="rId37" Type="http://schemas.openxmlformats.org/officeDocument/2006/relationships/image" Target="../media/image132.emf"/><Relationship Id="rId40" Type="http://schemas.openxmlformats.org/officeDocument/2006/relationships/customXml" Target="../ink/ink130.xml"/><Relationship Id="rId45" Type="http://schemas.openxmlformats.org/officeDocument/2006/relationships/image" Target="../media/image136.emf"/><Relationship Id="rId53" Type="http://schemas.openxmlformats.org/officeDocument/2006/relationships/image" Target="../media/image140.emf"/><Relationship Id="rId58" Type="http://schemas.openxmlformats.org/officeDocument/2006/relationships/customXml" Target="../ink/ink139.xml"/><Relationship Id="rId66" Type="http://schemas.openxmlformats.org/officeDocument/2006/relationships/customXml" Target="../ink/ink143.xml"/><Relationship Id="rId5" Type="http://schemas.openxmlformats.org/officeDocument/2006/relationships/image" Target="../media/image116.emf"/><Relationship Id="rId15" Type="http://schemas.openxmlformats.org/officeDocument/2006/relationships/image" Target="../media/image121.emf"/><Relationship Id="rId23" Type="http://schemas.openxmlformats.org/officeDocument/2006/relationships/image" Target="../media/image125.emf"/><Relationship Id="rId28" Type="http://schemas.openxmlformats.org/officeDocument/2006/relationships/customXml" Target="../ink/ink124.xml"/><Relationship Id="rId36" Type="http://schemas.openxmlformats.org/officeDocument/2006/relationships/customXml" Target="../ink/ink128.xml"/><Relationship Id="rId49" Type="http://schemas.openxmlformats.org/officeDocument/2006/relationships/image" Target="../media/image138.emf"/><Relationship Id="rId57" Type="http://schemas.openxmlformats.org/officeDocument/2006/relationships/image" Target="../media/image142.emf"/><Relationship Id="rId61" Type="http://schemas.openxmlformats.org/officeDocument/2006/relationships/image" Target="../media/image144.emf"/><Relationship Id="rId10" Type="http://schemas.openxmlformats.org/officeDocument/2006/relationships/customXml" Target="../ink/ink115.xml"/><Relationship Id="rId19" Type="http://schemas.openxmlformats.org/officeDocument/2006/relationships/image" Target="../media/image123.emf"/><Relationship Id="rId31" Type="http://schemas.openxmlformats.org/officeDocument/2006/relationships/image" Target="../media/image129.emf"/><Relationship Id="rId44" Type="http://schemas.openxmlformats.org/officeDocument/2006/relationships/customXml" Target="../ink/ink132.xml"/><Relationship Id="rId52" Type="http://schemas.openxmlformats.org/officeDocument/2006/relationships/customXml" Target="../ink/ink136.xml"/><Relationship Id="rId60" Type="http://schemas.openxmlformats.org/officeDocument/2006/relationships/customXml" Target="../ink/ink140.xml"/><Relationship Id="rId65" Type="http://schemas.openxmlformats.org/officeDocument/2006/relationships/image" Target="../media/image146.emf"/><Relationship Id="rId4" Type="http://schemas.openxmlformats.org/officeDocument/2006/relationships/customXml" Target="../ink/ink112.xml"/><Relationship Id="rId9" Type="http://schemas.openxmlformats.org/officeDocument/2006/relationships/image" Target="../media/image118.emf"/><Relationship Id="rId14" Type="http://schemas.openxmlformats.org/officeDocument/2006/relationships/customXml" Target="../ink/ink117.xml"/><Relationship Id="rId22" Type="http://schemas.openxmlformats.org/officeDocument/2006/relationships/customXml" Target="../ink/ink121.xml"/><Relationship Id="rId27" Type="http://schemas.openxmlformats.org/officeDocument/2006/relationships/image" Target="../media/image127.emf"/><Relationship Id="rId30" Type="http://schemas.openxmlformats.org/officeDocument/2006/relationships/customXml" Target="../ink/ink125.xml"/><Relationship Id="rId35" Type="http://schemas.openxmlformats.org/officeDocument/2006/relationships/image" Target="../media/image131.emf"/><Relationship Id="rId43" Type="http://schemas.openxmlformats.org/officeDocument/2006/relationships/image" Target="../media/image135.emf"/><Relationship Id="rId48" Type="http://schemas.openxmlformats.org/officeDocument/2006/relationships/customXml" Target="../ink/ink134.xml"/><Relationship Id="rId56" Type="http://schemas.openxmlformats.org/officeDocument/2006/relationships/customXml" Target="../ink/ink138.xml"/><Relationship Id="rId64" Type="http://schemas.openxmlformats.org/officeDocument/2006/relationships/customXml" Target="../ink/ink142.xml"/><Relationship Id="rId8" Type="http://schemas.openxmlformats.org/officeDocument/2006/relationships/customXml" Target="../ink/ink114.xml"/><Relationship Id="rId51" Type="http://schemas.openxmlformats.org/officeDocument/2006/relationships/image" Target="../media/image139.emf"/><Relationship Id="rId3" Type="http://schemas.openxmlformats.org/officeDocument/2006/relationships/image" Target="../media/image115.emf"/><Relationship Id="rId12" Type="http://schemas.openxmlformats.org/officeDocument/2006/relationships/customXml" Target="../ink/ink116.xml"/><Relationship Id="rId17" Type="http://schemas.openxmlformats.org/officeDocument/2006/relationships/image" Target="../media/image122.emf"/><Relationship Id="rId25" Type="http://schemas.openxmlformats.org/officeDocument/2006/relationships/image" Target="../media/image126.emf"/><Relationship Id="rId33" Type="http://schemas.openxmlformats.org/officeDocument/2006/relationships/image" Target="../media/image130.emf"/><Relationship Id="rId38" Type="http://schemas.openxmlformats.org/officeDocument/2006/relationships/customXml" Target="../ink/ink129.xml"/><Relationship Id="rId46" Type="http://schemas.openxmlformats.org/officeDocument/2006/relationships/customXml" Target="../ink/ink133.xml"/><Relationship Id="rId59" Type="http://schemas.openxmlformats.org/officeDocument/2006/relationships/image" Target="../media/image143.emf"/><Relationship Id="rId67" Type="http://schemas.openxmlformats.org/officeDocument/2006/relationships/image" Target="../media/image147.emf"/><Relationship Id="rId20" Type="http://schemas.openxmlformats.org/officeDocument/2006/relationships/customXml" Target="../ink/ink120.xml"/><Relationship Id="rId41" Type="http://schemas.openxmlformats.org/officeDocument/2006/relationships/image" Target="../media/image134.emf"/><Relationship Id="rId54" Type="http://schemas.openxmlformats.org/officeDocument/2006/relationships/customXml" Target="../ink/ink137.xml"/><Relationship Id="rId62" Type="http://schemas.openxmlformats.org/officeDocument/2006/relationships/customXml" Target="../ink/ink14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3" name="Picture 1">
            <a:extLst>
              <a:ext uri="{FF2B5EF4-FFF2-40B4-BE49-F238E27FC236}">
                <a16:creationId xmlns:a16="http://schemas.microsoft.com/office/drawing/2014/main" id="{98C12D46-436B-48C3-9D8E-82D5679276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52400"/>
            <a:ext cx="7696200" cy="655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4172F4E4-A3A1-4ED9-B74D-6C682C05643C}"/>
                  </a:ext>
                </a:extLst>
              </p14:cNvPr>
              <p14:cNvContentPartPr/>
              <p14:nvPr/>
            </p14:nvContentPartPr>
            <p14:xfrm>
              <a:off x="1547706" y="573833"/>
              <a:ext cx="360" cy="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4172F4E4-A3A1-4ED9-B74D-6C682C05643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33306" y="559433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33C0EC8A-4E09-4A12-9840-BC19B5A8CAB4}"/>
                  </a:ext>
                </a:extLst>
              </p14:cNvPr>
              <p14:cNvContentPartPr/>
              <p14:nvPr/>
            </p14:nvContentPartPr>
            <p14:xfrm>
              <a:off x="1619346" y="776873"/>
              <a:ext cx="360" cy="3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33C0EC8A-4E09-4A12-9840-BC19B5A8CAB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04946" y="762473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521C2D5E-2BD4-43DE-A931-C7BED0F59F2B}"/>
                  </a:ext>
                </a:extLst>
              </p14:cNvPr>
              <p14:cNvContentPartPr/>
              <p14:nvPr/>
            </p14:nvContentPartPr>
            <p14:xfrm>
              <a:off x="859386" y="431993"/>
              <a:ext cx="264240" cy="57204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521C2D5E-2BD4-43DE-A931-C7BED0F59F2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44986" y="417593"/>
                <a:ext cx="292320" cy="60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E5283478-661B-4FB3-8D5F-5C71412D814C}"/>
                  </a:ext>
                </a:extLst>
              </p14:cNvPr>
              <p14:cNvContentPartPr/>
              <p14:nvPr/>
            </p14:nvContentPartPr>
            <p14:xfrm>
              <a:off x="2153226" y="357833"/>
              <a:ext cx="1396800" cy="82548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E5283478-661B-4FB3-8D5F-5C71412D814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138826" y="343433"/>
                <a:ext cx="1424880" cy="85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6BE7E9B4-F6E2-4700-B8CB-2CA4D7BB85A3}"/>
                  </a:ext>
                </a:extLst>
              </p14:cNvPr>
              <p14:cNvContentPartPr/>
              <p14:nvPr/>
            </p14:nvContentPartPr>
            <p14:xfrm>
              <a:off x="5797506" y="324713"/>
              <a:ext cx="923040" cy="79164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6BE7E9B4-F6E2-4700-B8CB-2CA4D7BB85A3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783106" y="310313"/>
                <a:ext cx="951120" cy="81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C46261F7-9BEE-4964-96BB-70CA5B4C38CF}"/>
                  </a:ext>
                </a:extLst>
              </p14:cNvPr>
              <p14:cNvContentPartPr/>
              <p14:nvPr/>
            </p14:nvContentPartPr>
            <p14:xfrm>
              <a:off x="4108386" y="482393"/>
              <a:ext cx="1146600" cy="3232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C46261F7-9BEE-4964-96BB-70CA5B4C38C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093986" y="467993"/>
                <a:ext cx="1174680" cy="35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383C07EF-92E2-445D-909A-D16322602DC2}"/>
                  </a:ext>
                </a:extLst>
              </p14:cNvPr>
              <p14:cNvContentPartPr/>
              <p14:nvPr/>
            </p14:nvContentPartPr>
            <p14:xfrm>
              <a:off x="2491266" y="1161353"/>
              <a:ext cx="2003760" cy="78048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383C07EF-92E2-445D-909A-D16322602DC2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476866" y="1146953"/>
                <a:ext cx="2031840" cy="80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8324F0EE-14CF-4694-B874-B5B9C5EEF804}"/>
                  </a:ext>
                </a:extLst>
              </p14:cNvPr>
              <p14:cNvContentPartPr/>
              <p14:nvPr/>
            </p14:nvContentPartPr>
            <p14:xfrm>
              <a:off x="452586" y="2246753"/>
              <a:ext cx="1414800" cy="78300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8324F0EE-14CF-4694-B874-B5B9C5EEF804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38186" y="2232353"/>
                <a:ext cx="1442880" cy="81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E9BEC3E2-549F-40B7-B184-6287585EB6D7}"/>
                  </a:ext>
                </a:extLst>
              </p14:cNvPr>
              <p14:cNvContentPartPr/>
              <p14:nvPr/>
            </p14:nvContentPartPr>
            <p14:xfrm>
              <a:off x="2201466" y="2303993"/>
              <a:ext cx="1348200" cy="68652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E9BEC3E2-549F-40B7-B184-6287585EB6D7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187066" y="2289593"/>
                <a:ext cx="1376280" cy="71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939234B7-C5C6-4BD2-B2C1-B025E1FBF5B3}"/>
                  </a:ext>
                </a:extLst>
              </p14:cNvPr>
              <p14:cNvContentPartPr/>
              <p14:nvPr/>
            </p14:nvContentPartPr>
            <p14:xfrm>
              <a:off x="5715786" y="2472833"/>
              <a:ext cx="824400" cy="25092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939234B7-C5C6-4BD2-B2C1-B025E1FBF5B3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701386" y="2458433"/>
                <a:ext cx="852480" cy="27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42FBD0D9-4365-4542-868B-FF31FBA44156}"/>
                  </a:ext>
                </a:extLst>
              </p14:cNvPr>
              <p14:cNvContentPartPr/>
              <p14:nvPr/>
            </p14:nvContentPartPr>
            <p14:xfrm>
              <a:off x="4149426" y="2296073"/>
              <a:ext cx="915840" cy="75492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42FBD0D9-4365-4542-868B-FF31FBA44156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135026" y="2281673"/>
                <a:ext cx="943920" cy="78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D3AE34D2-98DB-4662-B74B-7B80AC31FED5}"/>
                  </a:ext>
                </a:extLst>
              </p14:cNvPr>
              <p14:cNvContentPartPr/>
              <p14:nvPr/>
            </p14:nvContentPartPr>
            <p14:xfrm>
              <a:off x="7484106" y="3172313"/>
              <a:ext cx="498960" cy="912600"/>
            </p14:xfrm>
          </p:contentPart>
        </mc:Choice>
        <mc:Fallback xmlns=""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D3AE34D2-98DB-4662-B74B-7B80AC31FED5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469706" y="3157913"/>
                <a:ext cx="527040" cy="94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F8638D69-A388-4D3C-A928-88DC80C2F187}"/>
                  </a:ext>
                </a:extLst>
              </p14:cNvPr>
              <p14:cNvContentPartPr/>
              <p14:nvPr/>
            </p14:nvContentPartPr>
            <p14:xfrm>
              <a:off x="5816586" y="3285713"/>
              <a:ext cx="1334160" cy="679680"/>
            </p14:xfrm>
          </p:contentPart>
        </mc:Choice>
        <mc:Fallback xmlns=""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F8638D69-A388-4D3C-A928-88DC80C2F187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5802186" y="3271313"/>
                <a:ext cx="1362240" cy="70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B2770A7E-7114-48C6-A084-BAB57A032002}"/>
                  </a:ext>
                </a:extLst>
              </p14:cNvPr>
              <p14:cNvContentPartPr/>
              <p14:nvPr/>
            </p14:nvContentPartPr>
            <p14:xfrm>
              <a:off x="5150586" y="3486593"/>
              <a:ext cx="339840" cy="142200"/>
            </p14:xfrm>
          </p:contentPart>
        </mc:Choice>
        <mc:Fallback xmlns=""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B2770A7E-7114-48C6-A084-BAB57A032002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5136186" y="3472193"/>
                <a:ext cx="367920" cy="17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350E3C45-D338-4922-8EA3-D67A96BB6DBC}"/>
                  </a:ext>
                </a:extLst>
              </p14:cNvPr>
              <p14:cNvContentPartPr/>
              <p14:nvPr/>
            </p14:nvContentPartPr>
            <p14:xfrm>
              <a:off x="4592946" y="3657953"/>
              <a:ext cx="147240" cy="9360"/>
            </p14:xfrm>
          </p:contentPart>
        </mc:Choice>
        <mc:Fallback xmlns=""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350E3C45-D338-4922-8EA3-D67A96BB6DBC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4578546" y="3643553"/>
                <a:ext cx="175320" cy="3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FD81B463-397B-4B47-9AE0-5B99D6619AA6}"/>
                  </a:ext>
                </a:extLst>
              </p14:cNvPr>
              <p14:cNvContentPartPr/>
              <p14:nvPr/>
            </p14:nvContentPartPr>
            <p14:xfrm>
              <a:off x="1192746" y="3229193"/>
              <a:ext cx="3132000" cy="668880"/>
            </p14:xfrm>
          </p:contentPart>
        </mc:Choice>
        <mc:Fallback xmlns=""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FD81B463-397B-4B47-9AE0-5B99D6619AA6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178346" y="3214793"/>
                <a:ext cx="3160080" cy="69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1AECCCAC-47A6-4060-B687-B6BBF6BFB829}"/>
                  </a:ext>
                </a:extLst>
              </p14:cNvPr>
              <p14:cNvContentPartPr/>
              <p14:nvPr/>
            </p14:nvContentPartPr>
            <p14:xfrm>
              <a:off x="421986" y="4513673"/>
              <a:ext cx="1800000" cy="63468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1AECCCAC-47A6-4060-B687-B6BBF6BFB829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407586" y="4499273"/>
                <a:ext cx="1828080" cy="66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606BB810-D052-4E33-B743-045FC9D731F8}"/>
                  </a:ext>
                </a:extLst>
              </p14:cNvPr>
              <p14:cNvContentPartPr/>
              <p14:nvPr/>
            </p14:nvContentPartPr>
            <p14:xfrm>
              <a:off x="4693026" y="4735073"/>
              <a:ext cx="360" cy="36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606BB810-D052-4E33-B743-045FC9D731F8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4678626" y="4720673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0D92A4C8-01FF-4098-8BE4-4ED3938CB184}"/>
                  </a:ext>
                </a:extLst>
              </p14:cNvPr>
              <p14:cNvContentPartPr/>
              <p14:nvPr/>
            </p14:nvContentPartPr>
            <p14:xfrm>
              <a:off x="4726506" y="4931993"/>
              <a:ext cx="360" cy="36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0D92A4C8-01FF-4098-8BE4-4ED3938CB184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4712106" y="4917593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FA83D8EC-37A1-465D-8CB5-300C1799900D}"/>
                  </a:ext>
                </a:extLst>
              </p14:cNvPr>
              <p14:cNvContentPartPr/>
              <p14:nvPr/>
            </p14:nvContentPartPr>
            <p14:xfrm>
              <a:off x="3786906" y="4574153"/>
              <a:ext cx="636840" cy="34848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FA83D8EC-37A1-465D-8CB5-300C1799900D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3772506" y="4559753"/>
                <a:ext cx="664920" cy="37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1688CDF8-B45A-4239-B4AB-E111051AEEF8}"/>
                  </a:ext>
                </a:extLst>
              </p14:cNvPr>
              <p14:cNvContentPartPr/>
              <p14:nvPr/>
            </p14:nvContentPartPr>
            <p14:xfrm>
              <a:off x="2694306" y="4493873"/>
              <a:ext cx="623880" cy="45108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1688CDF8-B45A-4239-B4AB-E111051AEEF8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2679906" y="4479473"/>
                <a:ext cx="651960" cy="479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284316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31E8258C-6A46-4ECE-9183-C0BB5A80B739}"/>
                  </a:ext>
                </a:extLst>
              </p14:cNvPr>
              <p14:cNvContentPartPr/>
              <p14:nvPr/>
            </p14:nvContentPartPr>
            <p14:xfrm>
              <a:off x="452586" y="259193"/>
              <a:ext cx="8168040" cy="3299040"/>
            </p14:xfrm>
          </p:contentPart>
        </mc:Choice>
        <mc:Fallback xmlns=""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31E8258C-6A46-4ECE-9183-C0BB5A80B73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38186" y="244793"/>
                <a:ext cx="8196120" cy="332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45B15319-D044-46D4-97E4-23A69EE6F02C}"/>
                  </a:ext>
                </a:extLst>
              </p14:cNvPr>
              <p14:cNvContentPartPr/>
              <p14:nvPr/>
            </p14:nvContentPartPr>
            <p14:xfrm>
              <a:off x="2731746" y="4166993"/>
              <a:ext cx="13680" cy="157320"/>
            </p14:xfrm>
          </p:contentPart>
        </mc:Choice>
        <mc:Fallback xmlns=""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45B15319-D044-46D4-97E4-23A69EE6F02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717346" y="4152593"/>
                <a:ext cx="41760" cy="18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373C2D89-688D-40D8-A263-3023691DB27F}"/>
                  </a:ext>
                </a:extLst>
              </p14:cNvPr>
              <p14:cNvContentPartPr/>
              <p14:nvPr/>
            </p14:nvContentPartPr>
            <p14:xfrm>
              <a:off x="574986" y="3880433"/>
              <a:ext cx="1789920" cy="712440"/>
            </p14:xfrm>
          </p:contentPart>
        </mc:Choice>
        <mc:Fallback xmlns=""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373C2D89-688D-40D8-A263-3023691DB27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60586" y="3866033"/>
                <a:ext cx="1818000" cy="74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AFF9C7AE-3FDE-49CC-8B6B-07ED68E89F9A}"/>
                  </a:ext>
                </a:extLst>
              </p14:cNvPr>
              <p14:cNvContentPartPr/>
              <p14:nvPr/>
            </p14:nvContentPartPr>
            <p14:xfrm>
              <a:off x="3328626" y="3972953"/>
              <a:ext cx="979200" cy="396720"/>
            </p14:xfrm>
          </p:contentPart>
        </mc:Choice>
        <mc:Fallback xmlns=""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AFF9C7AE-3FDE-49CC-8B6B-07ED68E89F9A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314226" y="3958553"/>
                <a:ext cx="1007280" cy="42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D3CB0260-35AB-4ED3-A938-D611EB850696}"/>
                  </a:ext>
                </a:extLst>
              </p14:cNvPr>
              <p14:cNvContentPartPr/>
              <p14:nvPr/>
            </p14:nvContentPartPr>
            <p14:xfrm>
              <a:off x="4392426" y="4843433"/>
              <a:ext cx="502200" cy="41184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D3CB0260-35AB-4ED3-A938-D611EB850696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378026" y="4829033"/>
                <a:ext cx="530280" cy="43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7D8ECD24-0465-4DA3-919E-8D168BB3EC55}"/>
                  </a:ext>
                </a:extLst>
              </p14:cNvPr>
              <p14:cNvContentPartPr/>
              <p14:nvPr/>
            </p14:nvContentPartPr>
            <p14:xfrm>
              <a:off x="3272826" y="4849553"/>
              <a:ext cx="585000" cy="41148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7D8ECD24-0465-4DA3-919E-8D168BB3EC55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258426" y="4835153"/>
                <a:ext cx="613080" cy="43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65397567-8BA0-42A4-B202-FB1E114961EC}"/>
                  </a:ext>
                </a:extLst>
              </p14:cNvPr>
              <p14:cNvContentPartPr/>
              <p14:nvPr/>
            </p14:nvContentPartPr>
            <p14:xfrm>
              <a:off x="4679706" y="3971513"/>
              <a:ext cx="3831480" cy="1458720"/>
            </p14:xfrm>
          </p:contentPart>
        </mc:Choice>
        <mc:Fallback xmlns=""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65397567-8BA0-42A4-B202-FB1E114961EC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665306" y="3957113"/>
                <a:ext cx="3859560" cy="1486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466730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1">
            <a:extLst>
              <a:ext uri="{FF2B5EF4-FFF2-40B4-BE49-F238E27FC236}">
                <a16:creationId xmlns:a16="http://schemas.microsoft.com/office/drawing/2014/main" id="{7B5DFFE6-97DC-4041-9E77-595630B6C56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609600"/>
            <a:ext cx="7772400" cy="1143000"/>
          </a:xfrm>
          <a:ln/>
        </p:spPr>
        <p:txBody>
          <a:bodyPr/>
          <a:lstStyle/>
          <a:p>
            <a:pPr algn="l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</a:pPr>
            <a:r>
              <a:rPr lang="en-GB" altLang="en-US" sz="3600" b="1"/>
              <a:t>3-2 Probability Distributions and Probability Mass Functions</a:t>
            </a:r>
            <a:br>
              <a:rPr lang="en-GB" altLang="en-US" sz="3600" b="1"/>
            </a:br>
            <a:br>
              <a:rPr lang="en-GB" altLang="en-US" sz="3600" b="1"/>
            </a:br>
            <a:endParaRPr lang="en-GB" altLang="en-US" sz="3600" b="1"/>
          </a:p>
        </p:txBody>
      </p:sp>
      <p:sp>
        <p:nvSpPr>
          <p:cNvPr id="7170" name="Rectangle 2">
            <a:extLst>
              <a:ext uri="{FF2B5EF4-FFF2-40B4-BE49-F238E27FC236}">
                <a16:creationId xmlns:a16="http://schemas.microsoft.com/office/drawing/2014/main" id="{972E630D-0F44-4F60-93D8-1DF760F9A3D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09600" y="1600200"/>
            <a:ext cx="7772400" cy="4114800"/>
          </a:xfrm>
          <a:ln/>
        </p:spPr>
        <p:txBody>
          <a:bodyPr/>
          <a:lstStyle/>
          <a:p>
            <a:pPr indent="-339725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</a:pPr>
            <a:endParaRPr lang="en-GB" altLang="en-US" b="1"/>
          </a:p>
          <a:p>
            <a:pPr indent="-339725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</a:pPr>
            <a:endParaRPr lang="en-GB" altLang="en-US" b="1"/>
          </a:p>
        </p:txBody>
      </p:sp>
      <p:sp>
        <p:nvSpPr>
          <p:cNvPr id="7171" name="Line 3">
            <a:extLst>
              <a:ext uri="{FF2B5EF4-FFF2-40B4-BE49-F238E27FC236}">
                <a16:creationId xmlns:a16="http://schemas.microsoft.com/office/drawing/2014/main" id="{E7399A73-3C1E-4C06-A123-AAAC71F5F2B4}"/>
              </a:ext>
            </a:extLst>
          </p:cNvPr>
          <p:cNvSpPr>
            <a:spLocks noChangeShapeType="1"/>
          </p:cNvSpPr>
          <p:nvPr/>
        </p:nvSpPr>
        <p:spPr bwMode="auto">
          <a:xfrm>
            <a:off x="762000" y="1219200"/>
            <a:ext cx="6096000" cy="1588"/>
          </a:xfrm>
          <a:prstGeom prst="line">
            <a:avLst/>
          </a:prstGeom>
          <a:noFill/>
          <a:ln w="38160" cap="flat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7172" name="Rectangle 4">
            <a:extLst>
              <a:ext uri="{FF2B5EF4-FFF2-40B4-BE49-F238E27FC236}">
                <a16:creationId xmlns:a16="http://schemas.microsoft.com/office/drawing/2014/main" id="{173569F4-D859-4D37-8D89-67463F4326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0600" y="5973763"/>
            <a:ext cx="7491413" cy="520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9pPr>
          </a:lstStyle>
          <a:p>
            <a:pPr>
              <a:spcBef>
                <a:spcPts val="1750"/>
              </a:spcBef>
              <a:buClrTx/>
              <a:buFontTx/>
              <a:buNone/>
            </a:pPr>
            <a:r>
              <a:rPr lang="en-GB" altLang="en-US" b="1">
                <a:solidFill>
                  <a:srgbClr val="009900"/>
                </a:solidFill>
                <a:latin typeface="Arial" panose="020B0604020202020204" pitchFamily="34" charset="0"/>
              </a:rPr>
              <a:t>Figure 3-1</a:t>
            </a:r>
            <a:r>
              <a:rPr lang="en-GB" altLang="en-US" b="1">
                <a:latin typeface="Arial" panose="020B0604020202020204" pitchFamily="34" charset="0"/>
              </a:rPr>
              <a:t> </a:t>
            </a:r>
            <a:r>
              <a:rPr lang="en-GB" altLang="en-US">
                <a:latin typeface="Arial" panose="020B0604020202020204" pitchFamily="34" charset="0"/>
              </a:rPr>
              <a:t>Probability distribution for bits in error</a:t>
            </a:r>
            <a:r>
              <a:rPr lang="en-GB" altLang="en-US" sz="2800">
                <a:latin typeface="Times New Roman PS" charset="0"/>
              </a:rPr>
              <a:t>.</a:t>
            </a:r>
          </a:p>
        </p:txBody>
      </p:sp>
      <p:pic>
        <p:nvPicPr>
          <p:cNvPr id="7173" name="Picture 5">
            <a:extLst>
              <a:ext uri="{FF2B5EF4-FFF2-40B4-BE49-F238E27FC236}">
                <a16:creationId xmlns:a16="http://schemas.microsoft.com/office/drawing/2014/main" id="{3C5908FE-FA70-4932-B53A-C0F47B988F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752600"/>
            <a:ext cx="6705600" cy="3762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1">
            <a:extLst>
              <a:ext uri="{FF2B5EF4-FFF2-40B4-BE49-F238E27FC236}">
                <a16:creationId xmlns:a16="http://schemas.microsoft.com/office/drawing/2014/main" id="{D88AD5A0-FFDC-4514-A22A-4E12496AD9F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609600"/>
            <a:ext cx="7772400" cy="1143000"/>
          </a:xfrm>
          <a:ln/>
        </p:spPr>
        <p:txBody>
          <a:bodyPr/>
          <a:lstStyle/>
          <a:p>
            <a:pPr algn="l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</a:pPr>
            <a:r>
              <a:rPr lang="en-GB" altLang="en-US" sz="3600" b="1"/>
              <a:t>3-2 Probability Distributions and Probability Mass Functions</a:t>
            </a:r>
            <a:br>
              <a:rPr lang="en-GB" altLang="en-US" sz="3600" b="1"/>
            </a:br>
            <a:endParaRPr lang="en-GB" altLang="en-US" sz="3600" b="1"/>
          </a:p>
        </p:txBody>
      </p:sp>
      <p:sp>
        <p:nvSpPr>
          <p:cNvPr id="8194" name="Rectangle 2">
            <a:extLst>
              <a:ext uri="{FF2B5EF4-FFF2-40B4-BE49-F238E27FC236}">
                <a16:creationId xmlns:a16="http://schemas.microsoft.com/office/drawing/2014/main" id="{92F66A30-F583-42C4-B052-CE94345BC37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09600" y="1600200"/>
            <a:ext cx="7772400" cy="4114800"/>
          </a:xfrm>
          <a:ln/>
        </p:spPr>
        <p:txBody>
          <a:bodyPr/>
          <a:lstStyle/>
          <a:p>
            <a:pPr indent="-339725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</a:pPr>
            <a:r>
              <a:rPr lang="en-GB" altLang="en-US" b="1"/>
              <a:t>Definition</a:t>
            </a:r>
          </a:p>
          <a:p>
            <a:pPr indent="-339725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</a:pPr>
            <a:endParaRPr lang="en-GB" altLang="en-US" b="1"/>
          </a:p>
        </p:txBody>
      </p:sp>
      <p:sp>
        <p:nvSpPr>
          <p:cNvPr id="8195" name="Line 3">
            <a:extLst>
              <a:ext uri="{FF2B5EF4-FFF2-40B4-BE49-F238E27FC236}">
                <a16:creationId xmlns:a16="http://schemas.microsoft.com/office/drawing/2014/main" id="{BC7BE5DF-2EC3-49A7-A669-4C000C073247}"/>
              </a:ext>
            </a:extLst>
          </p:cNvPr>
          <p:cNvSpPr>
            <a:spLocks noChangeShapeType="1"/>
          </p:cNvSpPr>
          <p:nvPr/>
        </p:nvSpPr>
        <p:spPr bwMode="auto">
          <a:xfrm>
            <a:off x="838200" y="1600200"/>
            <a:ext cx="6096000" cy="1588"/>
          </a:xfrm>
          <a:prstGeom prst="line">
            <a:avLst/>
          </a:prstGeom>
          <a:noFill/>
          <a:ln w="38160" cap="flat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B089EE4F-A2F0-4070-8CF8-8F954D2F72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438400"/>
            <a:ext cx="8534400" cy="274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308EE9AA-E8B8-4629-9477-A5F77B6D90A1}"/>
                  </a:ext>
                </a:extLst>
              </p14:cNvPr>
              <p14:cNvContentPartPr/>
              <p14:nvPr/>
            </p14:nvContentPartPr>
            <p14:xfrm>
              <a:off x="4859346" y="3732113"/>
              <a:ext cx="24840" cy="1058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308EE9AA-E8B8-4629-9477-A5F77B6D90A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844946" y="3717713"/>
                <a:ext cx="52920" cy="13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104B5586-34E4-4F03-A745-63649BC29418}"/>
                  </a:ext>
                </a:extLst>
              </p14:cNvPr>
              <p14:cNvContentPartPr/>
              <p14:nvPr/>
            </p14:nvContentPartPr>
            <p14:xfrm>
              <a:off x="4524546" y="3625553"/>
              <a:ext cx="169920" cy="4780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104B5586-34E4-4F03-A745-63649BC2941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510146" y="3611153"/>
                <a:ext cx="198000" cy="50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4F145B08-AEA9-4936-926A-ECCE42D2C16A}"/>
                  </a:ext>
                </a:extLst>
              </p14:cNvPr>
              <p14:cNvContentPartPr/>
              <p14:nvPr/>
            </p14:nvContentPartPr>
            <p14:xfrm>
              <a:off x="7105746" y="3656873"/>
              <a:ext cx="299880" cy="11232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4F145B08-AEA9-4936-926A-ECCE42D2C16A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091346" y="3642473"/>
                <a:ext cx="327960" cy="14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EB30E93C-9656-4582-8E7E-FBCBD5743DC4}"/>
                  </a:ext>
                </a:extLst>
              </p14:cNvPr>
              <p14:cNvContentPartPr/>
              <p14:nvPr/>
            </p14:nvContentPartPr>
            <p14:xfrm>
              <a:off x="8483466" y="3559313"/>
              <a:ext cx="329400" cy="37404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EB30E93C-9656-4582-8E7E-FBCBD5743DC4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469066" y="3544913"/>
                <a:ext cx="357480" cy="40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FDEBA38C-4C29-40FE-8383-A2CEC39D1B14}"/>
                  </a:ext>
                </a:extLst>
              </p14:cNvPr>
              <p14:cNvContentPartPr/>
              <p14:nvPr/>
            </p14:nvContentPartPr>
            <p14:xfrm>
              <a:off x="7740066" y="3520793"/>
              <a:ext cx="576360" cy="39708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FDEBA38C-4C29-40FE-8383-A2CEC39D1B14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725666" y="3506393"/>
                <a:ext cx="604440" cy="42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FBBBC84A-1886-4582-B279-61592C473E4A}"/>
                  </a:ext>
                </a:extLst>
              </p14:cNvPr>
              <p14:cNvContentPartPr/>
              <p14:nvPr/>
            </p14:nvContentPartPr>
            <p14:xfrm>
              <a:off x="6295026" y="3465713"/>
              <a:ext cx="664200" cy="47556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FBBBC84A-1886-4582-B279-61592C473E4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280626" y="3451313"/>
                <a:ext cx="692280" cy="50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C0A91FE6-4C66-4375-9075-8891E29ACEB4}"/>
                  </a:ext>
                </a:extLst>
              </p14:cNvPr>
              <p14:cNvContentPartPr/>
              <p14:nvPr/>
            </p14:nvContentPartPr>
            <p14:xfrm>
              <a:off x="5110266" y="3440873"/>
              <a:ext cx="1027080" cy="52056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C0A91FE6-4C66-4375-9075-8891E29ACEB4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095866" y="3426473"/>
                <a:ext cx="1055160" cy="54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8199" name="Ink 8198">
                <a:extLst>
                  <a:ext uri="{FF2B5EF4-FFF2-40B4-BE49-F238E27FC236}">
                    <a16:creationId xmlns:a16="http://schemas.microsoft.com/office/drawing/2014/main" id="{1FDAE976-6926-46F7-A1E8-F1E688B28EBE}"/>
                  </a:ext>
                </a:extLst>
              </p14:cNvPr>
              <p14:cNvContentPartPr/>
              <p14:nvPr/>
            </p14:nvContentPartPr>
            <p14:xfrm>
              <a:off x="5799306" y="4291553"/>
              <a:ext cx="362520" cy="333360"/>
            </p14:xfrm>
          </p:contentPart>
        </mc:Choice>
        <mc:Fallback xmlns="">
          <p:pic>
            <p:nvPicPr>
              <p:cNvPr id="8199" name="Ink 8198">
                <a:extLst>
                  <a:ext uri="{FF2B5EF4-FFF2-40B4-BE49-F238E27FC236}">
                    <a16:creationId xmlns:a16="http://schemas.microsoft.com/office/drawing/2014/main" id="{1FDAE976-6926-46F7-A1E8-F1E688B28EBE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784906" y="4277153"/>
                <a:ext cx="390600" cy="36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8202" name="Ink 8201">
                <a:extLst>
                  <a:ext uri="{FF2B5EF4-FFF2-40B4-BE49-F238E27FC236}">
                    <a16:creationId xmlns:a16="http://schemas.microsoft.com/office/drawing/2014/main" id="{49EAB960-A3F8-4B60-A88D-9FAB7A3A561D}"/>
                  </a:ext>
                </a:extLst>
              </p14:cNvPr>
              <p14:cNvContentPartPr/>
              <p14:nvPr/>
            </p14:nvContentPartPr>
            <p14:xfrm>
              <a:off x="6797946" y="4311353"/>
              <a:ext cx="431640" cy="194760"/>
            </p14:xfrm>
          </p:contentPart>
        </mc:Choice>
        <mc:Fallback xmlns="">
          <p:pic>
            <p:nvPicPr>
              <p:cNvPr id="8202" name="Ink 8201">
                <a:extLst>
                  <a:ext uri="{FF2B5EF4-FFF2-40B4-BE49-F238E27FC236}">
                    <a16:creationId xmlns:a16="http://schemas.microsoft.com/office/drawing/2014/main" id="{49EAB960-A3F8-4B60-A88D-9FAB7A3A561D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783546" y="4296953"/>
                <a:ext cx="459720" cy="22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8224" name="Ink 8223">
                <a:extLst>
                  <a:ext uri="{FF2B5EF4-FFF2-40B4-BE49-F238E27FC236}">
                    <a16:creationId xmlns:a16="http://schemas.microsoft.com/office/drawing/2014/main" id="{8036C546-E05E-458A-B028-6C3904BF23A4}"/>
                  </a:ext>
                </a:extLst>
              </p14:cNvPr>
              <p14:cNvContentPartPr/>
              <p14:nvPr/>
            </p14:nvContentPartPr>
            <p14:xfrm>
              <a:off x="7418946" y="4088513"/>
              <a:ext cx="2172960" cy="542880"/>
            </p14:xfrm>
          </p:contentPart>
        </mc:Choice>
        <mc:Fallback xmlns="">
          <p:pic>
            <p:nvPicPr>
              <p:cNvPr id="8224" name="Ink 8223">
                <a:extLst>
                  <a:ext uri="{FF2B5EF4-FFF2-40B4-BE49-F238E27FC236}">
                    <a16:creationId xmlns:a16="http://schemas.microsoft.com/office/drawing/2014/main" id="{8036C546-E05E-458A-B028-6C3904BF23A4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404546" y="4074113"/>
                <a:ext cx="2201040" cy="57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8225" name="Ink 8224">
                <a:extLst>
                  <a:ext uri="{FF2B5EF4-FFF2-40B4-BE49-F238E27FC236}">
                    <a16:creationId xmlns:a16="http://schemas.microsoft.com/office/drawing/2014/main" id="{F6EE90C8-5737-4952-BACA-39AE5BDDDD2A}"/>
                  </a:ext>
                </a:extLst>
              </p14:cNvPr>
              <p14:cNvContentPartPr/>
              <p14:nvPr/>
            </p14:nvContentPartPr>
            <p14:xfrm>
              <a:off x="1033626" y="4142513"/>
              <a:ext cx="273960" cy="124560"/>
            </p14:xfrm>
          </p:contentPart>
        </mc:Choice>
        <mc:Fallback xmlns="">
          <p:pic>
            <p:nvPicPr>
              <p:cNvPr id="8225" name="Ink 8224">
                <a:extLst>
                  <a:ext uri="{FF2B5EF4-FFF2-40B4-BE49-F238E27FC236}">
                    <a16:creationId xmlns:a16="http://schemas.microsoft.com/office/drawing/2014/main" id="{F6EE90C8-5737-4952-BACA-39AE5BDDDD2A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019226" y="4128113"/>
                <a:ext cx="302040" cy="1526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Rectangle 1">
            <a:extLst>
              <a:ext uri="{FF2B5EF4-FFF2-40B4-BE49-F238E27FC236}">
                <a16:creationId xmlns:a16="http://schemas.microsoft.com/office/drawing/2014/main" id="{FB92E75D-A3AE-4570-AD5C-537B041479C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609600"/>
            <a:ext cx="7772400" cy="1143000"/>
          </a:xfrm>
          <a:ln/>
        </p:spPr>
        <p:txBody>
          <a:bodyPr/>
          <a:lstStyle/>
          <a:p>
            <a:pPr algn="l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</a:pPr>
            <a:r>
              <a:rPr lang="en-GB" altLang="en-US" sz="3600" b="1"/>
              <a:t>3-3 Cumulative Distribution Functions</a:t>
            </a:r>
            <a:br>
              <a:rPr lang="en-GB" altLang="en-US" sz="3600" b="1"/>
            </a:br>
            <a:endParaRPr lang="en-GB" altLang="en-US" sz="3600" b="1"/>
          </a:p>
        </p:txBody>
      </p:sp>
      <p:sp>
        <p:nvSpPr>
          <p:cNvPr id="9218" name="Rectangle 2">
            <a:extLst>
              <a:ext uri="{FF2B5EF4-FFF2-40B4-BE49-F238E27FC236}">
                <a16:creationId xmlns:a16="http://schemas.microsoft.com/office/drawing/2014/main" id="{AF522132-5ACA-48C3-AC67-EFF7A1A67DD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09600" y="1600200"/>
            <a:ext cx="7772400" cy="4114800"/>
          </a:xfrm>
          <a:ln/>
        </p:spPr>
        <p:txBody>
          <a:bodyPr/>
          <a:lstStyle/>
          <a:p>
            <a:pPr indent="-339725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</a:pPr>
            <a:r>
              <a:rPr lang="en-GB" altLang="en-US" b="1"/>
              <a:t>Definition</a:t>
            </a:r>
          </a:p>
        </p:txBody>
      </p:sp>
      <p:sp>
        <p:nvSpPr>
          <p:cNvPr id="9219" name="Line 3">
            <a:extLst>
              <a:ext uri="{FF2B5EF4-FFF2-40B4-BE49-F238E27FC236}">
                <a16:creationId xmlns:a16="http://schemas.microsoft.com/office/drawing/2014/main" id="{DA83C1C5-C566-47D1-B10F-DA01958C9EAF}"/>
              </a:ext>
            </a:extLst>
          </p:cNvPr>
          <p:cNvSpPr>
            <a:spLocks noChangeShapeType="1"/>
          </p:cNvSpPr>
          <p:nvPr/>
        </p:nvSpPr>
        <p:spPr bwMode="auto">
          <a:xfrm>
            <a:off x="762000" y="1219200"/>
            <a:ext cx="7696200" cy="1588"/>
          </a:xfrm>
          <a:prstGeom prst="line">
            <a:avLst/>
          </a:prstGeom>
          <a:noFill/>
          <a:ln w="38160" cap="flat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pic>
        <p:nvPicPr>
          <p:cNvPr id="9220" name="Picture 4">
            <a:extLst>
              <a:ext uri="{FF2B5EF4-FFF2-40B4-BE49-F238E27FC236}">
                <a16:creationId xmlns:a16="http://schemas.microsoft.com/office/drawing/2014/main" id="{15DAFDA3-C6BF-417E-976D-D298E8B0BD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286000"/>
            <a:ext cx="8686800" cy="350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61DFB058-6C0A-45C6-9B98-CDAFB7D5D085}"/>
                  </a:ext>
                </a:extLst>
              </p14:cNvPr>
              <p14:cNvContentPartPr/>
              <p14:nvPr/>
            </p14:nvContentPartPr>
            <p14:xfrm>
              <a:off x="3937386" y="1729793"/>
              <a:ext cx="12240" cy="104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61DFB058-6C0A-45C6-9B98-CDAFB7D5D08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922986" y="1715393"/>
                <a:ext cx="40320" cy="3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E33B6E56-FAE6-458E-A9BA-5FE9574869E4}"/>
                  </a:ext>
                </a:extLst>
              </p14:cNvPr>
              <p14:cNvContentPartPr/>
              <p14:nvPr/>
            </p14:nvContentPartPr>
            <p14:xfrm>
              <a:off x="3952866" y="1880993"/>
              <a:ext cx="10080" cy="18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E33B6E56-FAE6-458E-A9BA-5FE9574869E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938466" y="1866593"/>
                <a:ext cx="38160" cy="2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9ED203C5-1C7A-4947-B215-6A8339EEBDDC}"/>
                  </a:ext>
                </a:extLst>
              </p14:cNvPr>
              <p14:cNvContentPartPr/>
              <p14:nvPr/>
            </p14:nvContentPartPr>
            <p14:xfrm>
              <a:off x="3452466" y="1538273"/>
              <a:ext cx="297360" cy="3726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9ED203C5-1C7A-4947-B215-6A8339EEBDD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438066" y="1523873"/>
                <a:ext cx="325440" cy="40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36C5A459-0CEA-4A4D-A22F-FD3258D869CB}"/>
                  </a:ext>
                </a:extLst>
              </p14:cNvPr>
              <p14:cNvContentPartPr/>
              <p14:nvPr/>
            </p14:nvContentPartPr>
            <p14:xfrm>
              <a:off x="5576466" y="149033"/>
              <a:ext cx="1224720" cy="44748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36C5A459-0CEA-4A4D-A22F-FD3258D869CB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562066" y="134633"/>
                <a:ext cx="1252800" cy="47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DBF39E06-3F9A-4877-B78F-FAAD584317B1}"/>
                  </a:ext>
                </a:extLst>
              </p14:cNvPr>
              <p14:cNvContentPartPr/>
              <p14:nvPr/>
            </p14:nvContentPartPr>
            <p14:xfrm>
              <a:off x="4221786" y="1462313"/>
              <a:ext cx="1366920" cy="50040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DBF39E06-3F9A-4877-B78F-FAAD584317B1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207386" y="1447913"/>
                <a:ext cx="1395000" cy="52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44AE6CD8-F2FF-4BAA-93F9-1CF251782398}"/>
                  </a:ext>
                </a:extLst>
              </p14:cNvPr>
              <p14:cNvContentPartPr/>
              <p14:nvPr/>
            </p14:nvContentPartPr>
            <p14:xfrm>
              <a:off x="5963466" y="1446473"/>
              <a:ext cx="1378800" cy="51984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44AE6CD8-F2FF-4BAA-93F9-1CF251782398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949066" y="1432073"/>
                <a:ext cx="1406880" cy="54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51B56B52-730F-4893-A3F9-3AF668D091BF}"/>
                  </a:ext>
                </a:extLst>
              </p14:cNvPr>
              <p14:cNvContentPartPr/>
              <p14:nvPr/>
            </p14:nvContentPartPr>
            <p14:xfrm>
              <a:off x="4308546" y="2169353"/>
              <a:ext cx="325800" cy="21024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51B56B52-730F-4893-A3F9-3AF668D091BF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294146" y="2154953"/>
                <a:ext cx="353880" cy="23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9216" name="Ink 9215">
                <a:extLst>
                  <a:ext uri="{FF2B5EF4-FFF2-40B4-BE49-F238E27FC236}">
                    <a16:creationId xmlns:a16="http://schemas.microsoft.com/office/drawing/2014/main" id="{6DE43270-479C-4D07-BBF3-488B7BDF3322}"/>
                  </a:ext>
                </a:extLst>
              </p14:cNvPr>
              <p14:cNvContentPartPr/>
              <p14:nvPr/>
            </p14:nvContentPartPr>
            <p14:xfrm>
              <a:off x="5018466" y="2122913"/>
              <a:ext cx="605880" cy="280800"/>
            </p14:xfrm>
          </p:contentPart>
        </mc:Choice>
        <mc:Fallback xmlns="">
          <p:pic>
            <p:nvPicPr>
              <p:cNvPr id="9216" name="Ink 9215">
                <a:extLst>
                  <a:ext uri="{FF2B5EF4-FFF2-40B4-BE49-F238E27FC236}">
                    <a16:creationId xmlns:a16="http://schemas.microsoft.com/office/drawing/2014/main" id="{6DE43270-479C-4D07-BBF3-488B7BDF3322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004066" y="2108513"/>
                <a:ext cx="633960" cy="30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9237" name="Ink 9236">
                <a:extLst>
                  <a:ext uri="{FF2B5EF4-FFF2-40B4-BE49-F238E27FC236}">
                    <a16:creationId xmlns:a16="http://schemas.microsoft.com/office/drawing/2014/main" id="{AC607259-A5B7-40D3-89CF-BF8F70936646}"/>
                  </a:ext>
                </a:extLst>
              </p14:cNvPr>
              <p14:cNvContentPartPr/>
              <p14:nvPr/>
            </p14:nvContentPartPr>
            <p14:xfrm>
              <a:off x="6099906" y="1889633"/>
              <a:ext cx="2962080" cy="557280"/>
            </p14:xfrm>
          </p:contentPart>
        </mc:Choice>
        <mc:Fallback xmlns="">
          <p:pic>
            <p:nvPicPr>
              <p:cNvPr id="9237" name="Ink 9236">
                <a:extLst>
                  <a:ext uri="{FF2B5EF4-FFF2-40B4-BE49-F238E27FC236}">
                    <a16:creationId xmlns:a16="http://schemas.microsoft.com/office/drawing/2014/main" id="{AC607259-A5B7-40D3-89CF-BF8F70936646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085506" y="1875233"/>
                <a:ext cx="2990160" cy="58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9247" name="Ink 9246">
                <a:extLst>
                  <a:ext uri="{FF2B5EF4-FFF2-40B4-BE49-F238E27FC236}">
                    <a16:creationId xmlns:a16="http://schemas.microsoft.com/office/drawing/2014/main" id="{06E39A1D-ABB9-4709-8A15-656737A75AA2}"/>
                  </a:ext>
                </a:extLst>
              </p14:cNvPr>
              <p14:cNvContentPartPr/>
              <p14:nvPr/>
            </p14:nvContentPartPr>
            <p14:xfrm>
              <a:off x="712866" y="5976713"/>
              <a:ext cx="812880" cy="335880"/>
            </p14:xfrm>
          </p:contentPart>
        </mc:Choice>
        <mc:Fallback xmlns="">
          <p:pic>
            <p:nvPicPr>
              <p:cNvPr id="9247" name="Ink 9246">
                <a:extLst>
                  <a:ext uri="{FF2B5EF4-FFF2-40B4-BE49-F238E27FC236}">
                    <a16:creationId xmlns:a16="http://schemas.microsoft.com/office/drawing/2014/main" id="{06E39A1D-ABB9-4709-8A15-656737A75AA2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98466" y="5962313"/>
                <a:ext cx="840960" cy="36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9251" name="Ink 9250">
                <a:extLst>
                  <a:ext uri="{FF2B5EF4-FFF2-40B4-BE49-F238E27FC236}">
                    <a16:creationId xmlns:a16="http://schemas.microsoft.com/office/drawing/2014/main" id="{ED5E6412-CF4F-4749-A768-639FC4674FB8}"/>
                  </a:ext>
                </a:extLst>
              </p14:cNvPr>
              <p14:cNvContentPartPr/>
              <p14:nvPr/>
            </p14:nvContentPartPr>
            <p14:xfrm>
              <a:off x="1991226" y="5960513"/>
              <a:ext cx="834480" cy="549000"/>
            </p14:xfrm>
          </p:contentPart>
        </mc:Choice>
        <mc:Fallback xmlns="">
          <p:pic>
            <p:nvPicPr>
              <p:cNvPr id="9251" name="Ink 9250">
                <a:extLst>
                  <a:ext uri="{FF2B5EF4-FFF2-40B4-BE49-F238E27FC236}">
                    <a16:creationId xmlns:a16="http://schemas.microsoft.com/office/drawing/2014/main" id="{ED5E6412-CF4F-4749-A768-639FC4674FB8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976826" y="5946113"/>
                <a:ext cx="862560" cy="57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9260" name="Ink 9259">
                <a:extLst>
                  <a:ext uri="{FF2B5EF4-FFF2-40B4-BE49-F238E27FC236}">
                    <a16:creationId xmlns:a16="http://schemas.microsoft.com/office/drawing/2014/main" id="{9E5F197F-51DB-477A-915F-B21FA75352D1}"/>
                  </a:ext>
                </a:extLst>
              </p14:cNvPr>
              <p14:cNvContentPartPr/>
              <p14:nvPr/>
            </p14:nvContentPartPr>
            <p14:xfrm>
              <a:off x="4297026" y="5872673"/>
              <a:ext cx="736920" cy="442800"/>
            </p14:xfrm>
          </p:contentPart>
        </mc:Choice>
        <mc:Fallback xmlns="">
          <p:pic>
            <p:nvPicPr>
              <p:cNvPr id="9260" name="Ink 9259">
                <a:extLst>
                  <a:ext uri="{FF2B5EF4-FFF2-40B4-BE49-F238E27FC236}">
                    <a16:creationId xmlns:a16="http://schemas.microsoft.com/office/drawing/2014/main" id="{9E5F197F-51DB-477A-915F-B21FA75352D1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282626" y="5858273"/>
                <a:ext cx="765000" cy="47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9261" name="Ink 9260">
                <a:extLst>
                  <a:ext uri="{FF2B5EF4-FFF2-40B4-BE49-F238E27FC236}">
                    <a16:creationId xmlns:a16="http://schemas.microsoft.com/office/drawing/2014/main" id="{D478C478-35DD-4A58-81F9-47CFBC6436EE}"/>
                  </a:ext>
                </a:extLst>
              </p14:cNvPr>
              <p14:cNvContentPartPr/>
              <p14:nvPr/>
            </p14:nvContentPartPr>
            <p14:xfrm>
              <a:off x="3218106" y="5936393"/>
              <a:ext cx="754920" cy="575280"/>
            </p14:xfrm>
          </p:contentPart>
        </mc:Choice>
        <mc:Fallback xmlns="">
          <p:pic>
            <p:nvPicPr>
              <p:cNvPr id="9261" name="Ink 9260">
                <a:extLst>
                  <a:ext uri="{FF2B5EF4-FFF2-40B4-BE49-F238E27FC236}">
                    <a16:creationId xmlns:a16="http://schemas.microsoft.com/office/drawing/2014/main" id="{D478C478-35DD-4A58-81F9-47CFBC6436EE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203706" y="5921993"/>
                <a:ext cx="783000" cy="60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9264" name="Ink 9263">
                <a:extLst>
                  <a:ext uri="{FF2B5EF4-FFF2-40B4-BE49-F238E27FC236}">
                    <a16:creationId xmlns:a16="http://schemas.microsoft.com/office/drawing/2014/main" id="{6A428D9B-40BB-474C-9389-23F886DA91E5}"/>
                  </a:ext>
                </a:extLst>
              </p14:cNvPr>
              <p14:cNvContentPartPr/>
              <p14:nvPr/>
            </p14:nvContentPartPr>
            <p14:xfrm>
              <a:off x="5434266" y="5866193"/>
              <a:ext cx="653400" cy="736200"/>
            </p14:xfrm>
          </p:contentPart>
        </mc:Choice>
        <mc:Fallback xmlns="">
          <p:pic>
            <p:nvPicPr>
              <p:cNvPr id="9264" name="Ink 9263">
                <a:extLst>
                  <a:ext uri="{FF2B5EF4-FFF2-40B4-BE49-F238E27FC236}">
                    <a16:creationId xmlns:a16="http://schemas.microsoft.com/office/drawing/2014/main" id="{6A428D9B-40BB-474C-9389-23F886DA91E5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5419866" y="5851793"/>
                <a:ext cx="681480" cy="7642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F896596D-B905-44C2-8B48-E01F87EAD115}"/>
                  </a:ext>
                </a:extLst>
              </p14:cNvPr>
              <p14:cNvContentPartPr/>
              <p14:nvPr/>
            </p14:nvContentPartPr>
            <p14:xfrm>
              <a:off x="1312986" y="541793"/>
              <a:ext cx="36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F896596D-B905-44C2-8B48-E01F87EAD11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98586" y="527393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91C85373-E4EB-4960-8B77-081CE2140237}"/>
                  </a:ext>
                </a:extLst>
              </p14:cNvPr>
              <p14:cNvContentPartPr/>
              <p14:nvPr/>
            </p14:nvContentPartPr>
            <p14:xfrm>
              <a:off x="1325586" y="703793"/>
              <a:ext cx="12600" cy="615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91C85373-E4EB-4960-8B77-081CE214023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11186" y="689393"/>
                <a:ext cx="40680" cy="8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67532FD2-79B0-4B1D-96C4-79112C6C1D70}"/>
                  </a:ext>
                </a:extLst>
              </p14:cNvPr>
              <p14:cNvContentPartPr/>
              <p14:nvPr/>
            </p14:nvContentPartPr>
            <p14:xfrm>
              <a:off x="425226" y="302033"/>
              <a:ext cx="612000" cy="5544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67532FD2-79B0-4B1D-96C4-79112C6C1D7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10826" y="287633"/>
                <a:ext cx="640080" cy="58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1A822CEE-45DC-4068-856B-80C5D2B980E5}"/>
                  </a:ext>
                </a:extLst>
              </p14:cNvPr>
              <p14:cNvContentPartPr/>
              <p14:nvPr/>
            </p14:nvContentPartPr>
            <p14:xfrm>
              <a:off x="3134946" y="498953"/>
              <a:ext cx="529560" cy="2221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1A822CEE-45DC-4068-856B-80C5D2B980E5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120546" y="484553"/>
                <a:ext cx="557640" cy="25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D7E0C254-D2E0-46DF-910B-140CF4752B0B}"/>
                  </a:ext>
                </a:extLst>
              </p14:cNvPr>
              <p14:cNvContentPartPr/>
              <p14:nvPr/>
            </p14:nvContentPartPr>
            <p14:xfrm>
              <a:off x="1680546" y="365393"/>
              <a:ext cx="1134720" cy="58788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D7E0C254-D2E0-46DF-910B-140CF4752B0B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666146" y="350993"/>
                <a:ext cx="1162800" cy="61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845BDD0E-EC67-44D1-9948-F35B83623073}"/>
                  </a:ext>
                </a:extLst>
              </p14:cNvPr>
              <p14:cNvContentPartPr/>
              <p14:nvPr/>
            </p14:nvContentPartPr>
            <p14:xfrm>
              <a:off x="605586" y="1410113"/>
              <a:ext cx="1594080" cy="69588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845BDD0E-EC67-44D1-9948-F35B83623073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91186" y="1395713"/>
                <a:ext cx="1622160" cy="72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FD309AC4-F272-4CBD-97BC-2C40AE9A2573}"/>
                  </a:ext>
                </a:extLst>
              </p14:cNvPr>
              <p14:cNvContentPartPr/>
              <p14:nvPr/>
            </p14:nvContentPartPr>
            <p14:xfrm>
              <a:off x="2641026" y="1281953"/>
              <a:ext cx="360360" cy="356940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FD309AC4-F272-4CBD-97BC-2C40AE9A2573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626626" y="1267553"/>
                <a:ext cx="388440" cy="359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6C944A0C-2FB3-4E6D-8C7A-41F8BA96A90B}"/>
                  </a:ext>
                </a:extLst>
              </p14:cNvPr>
              <p14:cNvContentPartPr/>
              <p14:nvPr/>
            </p14:nvContentPartPr>
            <p14:xfrm>
              <a:off x="6368106" y="1201313"/>
              <a:ext cx="1179720" cy="52416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6C944A0C-2FB3-4E6D-8C7A-41F8BA96A90B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353706" y="1186913"/>
                <a:ext cx="1207800" cy="55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22A4C142-A263-4455-8849-CE89A4AAE730}"/>
                  </a:ext>
                </a:extLst>
              </p14:cNvPr>
              <p14:cNvContentPartPr/>
              <p14:nvPr/>
            </p14:nvContentPartPr>
            <p14:xfrm>
              <a:off x="3661626" y="1140833"/>
              <a:ext cx="567720" cy="63792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22A4C142-A263-4455-8849-CE89A4AAE730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647226" y="1126433"/>
                <a:ext cx="595800" cy="66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9EC1996C-75A3-4102-BC16-C378B12A2868}"/>
                  </a:ext>
                </a:extLst>
              </p14:cNvPr>
              <p14:cNvContentPartPr/>
              <p14:nvPr/>
            </p14:nvContentPartPr>
            <p14:xfrm>
              <a:off x="6244986" y="2274473"/>
              <a:ext cx="183240" cy="37620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9EC1996C-75A3-4102-BC16-C378B12A2868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230586" y="2260073"/>
                <a:ext cx="211320" cy="40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AEC57F96-C007-4BC6-886B-E20B7AB74E8F}"/>
                  </a:ext>
                </a:extLst>
              </p14:cNvPr>
              <p14:cNvContentPartPr/>
              <p14:nvPr/>
            </p14:nvContentPartPr>
            <p14:xfrm>
              <a:off x="6709386" y="2286713"/>
              <a:ext cx="1605960" cy="41580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AEC57F96-C007-4BC6-886B-E20B7AB74E8F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694986" y="2272313"/>
                <a:ext cx="1634040" cy="44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A5CF1CA1-7346-4436-A3F8-F0D1584F6D42}"/>
                  </a:ext>
                </a:extLst>
              </p14:cNvPr>
              <p14:cNvContentPartPr/>
              <p14:nvPr/>
            </p14:nvContentPartPr>
            <p14:xfrm>
              <a:off x="3507546" y="2174033"/>
              <a:ext cx="873720" cy="51588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A5CF1CA1-7346-4436-A3F8-F0D1584F6D42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493146" y="2159633"/>
                <a:ext cx="901800" cy="54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FDBE7DC1-9C9F-4E32-85FD-270F1E0DBEA2}"/>
                  </a:ext>
                </a:extLst>
              </p14:cNvPr>
              <p14:cNvContentPartPr/>
              <p14:nvPr/>
            </p14:nvContentPartPr>
            <p14:xfrm>
              <a:off x="6141306" y="3158993"/>
              <a:ext cx="678240" cy="41328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FDBE7DC1-9C9F-4E32-85FD-270F1E0DBEA2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126906" y="3144593"/>
                <a:ext cx="706320" cy="44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46E356F2-05E4-41E8-B125-5EF6C1B843BE}"/>
                  </a:ext>
                </a:extLst>
              </p14:cNvPr>
              <p14:cNvContentPartPr/>
              <p14:nvPr/>
            </p14:nvContentPartPr>
            <p14:xfrm>
              <a:off x="7099626" y="3187073"/>
              <a:ext cx="1219320" cy="42120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46E356F2-05E4-41E8-B125-5EF6C1B843BE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085226" y="3172673"/>
                <a:ext cx="1247400" cy="44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5C4625A8-3B99-429A-B268-51230EDBF83B}"/>
                  </a:ext>
                </a:extLst>
              </p14:cNvPr>
              <p14:cNvContentPartPr/>
              <p14:nvPr/>
            </p14:nvContentPartPr>
            <p14:xfrm>
              <a:off x="3520146" y="3067913"/>
              <a:ext cx="817200" cy="49824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5C4625A8-3B99-429A-B268-51230EDBF83B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3505746" y="3053513"/>
                <a:ext cx="845280" cy="52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0AA3DB97-D318-473D-BE1D-B82E8FB60AF9}"/>
                  </a:ext>
                </a:extLst>
              </p14:cNvPr>
              <p14:cNvContentPartPr/>
              <p14:nvPr/>
            </p14:nvContentPartPr>
            <p14:xfrm>
              <a:off x="6243906" y="3972593"/>
              <a:ext cx="1754280" cy="426960"/>
            </p14:xfrm>
          </p:contentPart>
        </mc:Choice>
        <mc:Fallback xmlns=""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0AA3DB97-D318-473D-BE1D-B82E8FB60AF9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6229506" y="3958193"/>
                <a:ext cx="1782360" cy="45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BD1DF06C-4A51-44D6-8C5C-DD15305B6586}"/>
                  </a:ext>
                </a:extLst>
              </p14:cNvPr>
              <p14:cNvContentPartPr/>
              <p14:nvPr/>
            </p14:nvContentPartPr>
            <p14:xfrm>
              <a:off x="3556866" y="3951713"/>
              <a:ext cx="745560" cy="429840"/>
            </p14:xfrm>
          </p:contentPart>
        </mc:Choice>
        <mc:Fallback xmlns=""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BD1DF06C-4A51-44D6-8C5C-DD15305B6586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3542466" y="3937313"/>
                <a:ext cx="773640" cy="45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3F3F2FDF-DDAC-4D0C-9782-8BC825ACCD87}"/>
                  </a:ext>
                </a:extLst>
              </p14:cNvPr>
              <p14:cNvContentPartPr/>
              <p14:nvPr/>
            </p14:nvContentPartPr>
            <p14:xfrm>
              <a:off x="6168666" y="4655873"/>
              <a:ext cx="1916640" cy="385560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3F3F2FDF-DDAC-4D0C-9782-8BC825ACCD87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6154266" y="4641473"/>
                <a:ext cx="1944720" cy="41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24B2E805-D0DB-4E87-886C-2F6EF116596E}"/>
                  </a:ext>
                </a:extLst>
              </p14:cNvPr>
              <p14:cNvContentPartPr/>
              <p14:nvPr/>
            </p14:nvContentPartPr>
            <p14:xfrm>
              <a:off x="3510786" y="4665593"/>
              <a:ext cx="681840" cy="398880"/>
            </p14:xfrm>
          </p:contentPart>
        </mc:Choice>
        <mc:Fallback xmlns=""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24B2E805-D0DB-4E87-886C-2F6EF116596E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3496386" y="4651193"/>
                <a:ext cx="709920" cy="42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B21A58C0-8259-4CE2-A2DD-ED345EDA640F}"/>
                  </a:ext>
                </a:extLst>
              </p14:cNvPr>
              <p14:cNvContentPartPr/>
              <p14:nvPr/>
            </p14:nvContentPartPr>
            <p14:xfrm>
              <a:off x="6301506" y="5354993"/>
              <a:ext cx="1728720" cy="33192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B21A58C0-8259-4CE2-A2DD-ED345EDA640F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6287106" y="5340593"/>
                <a:ext cx="17568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DEA883C2-6EC8-4829-ABEF-15450DC5382E}"/>
                  </a:ext>
                </a:extLst>
              </p14:cNvPr>
              <p14:cNvContentPartPr/>
              <p14:nvPr/>
            </p14:nvContentPartPr>
            <p14:xfrm>
              <a:off x="3607266" y="5346713"/>
              <a:ext cx="658080" cy="38088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DEA883C2-6EC8-4829-ABEF-15450DC5382E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3592866" y="5332313"/>
                <a:ext cx="686160" cy="40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54ED667E-6D50-42EC-BE27-F037D26EEE7F}"/>
                  </a:ext>
                </a:extLst>
              </p14:cNvPr>
              <p14:cNvContentPartPr/>
              <p14:nvPr/>
            </p14:nvContentPartPr>
            <p14:xfrm>
              <a:off x="3714906" y="5968433"/>
              <a:ext cx="369720" cy="376560"/>
            </p14:xfrm>
          </p:contentPart>
        </mc:Choice>
        <mc:Fallback xmlns=""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54ED667E-6D50-42EC-BE27-F037D26EEE7F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3700506" y="5954033"/>
                <a:ext cx="397800" cy="40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F2F435FB-48F4-4B49-A6BB-BC7B69040651}"/>
                  </a:ext>
                </a:extLst>
              </p14:cNvPr>
              <p14:cNvContentPartPr/>
              <p14:nvPr/>
            </p14:nvContentPartPr>
            <p14:xfrm>
              <a:off x="553746" y="2237753"/>
              <a:ext cx="1330920" cy="106200"/>
            </p14:xfrm>
          </p:contentPart>
        </mc:Choice>
        <mc:Fallback xmlns=""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F2F435FB-48F4-4B49-A6BB-BC7B69040651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539346" y="2223353"/>
                <a:ext cx="1359000" cy="13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32E5DC1C-1C83-460B-B019-9211293B0842}"/>
                  </a:ext>
                </a:extLst>
              </p14:cNvPr>
              <p14:cNvContentPartPr/>
              <p14:nvPr/>
            </p14:nvContentPartPr>
            <p14:xfrm>
              <a:off x="6262626" y="5968793"/>
              <a:ext cx="1106280" cy="39672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32E5DC1C-1C83-460B-B019-9211293B0842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6248226" y="5954393"/>
                <a:ext cx="1134360" cy="42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A0FA597D-4854-4BC4-B5FA-3FA842AA3D1A}"/>
                  </a:ext>
                </a:extLst>
              </p14:cNvPr>
              <p14:cNvContentPartPr/>
              <p14:nvPr/>
            </p14:nvContentPartPr>
            <p14:xfrm>
              <a:off x="389586" y="2602793"/>
              <a:ext cx="1743120" cy="675720"/>
            </p14:xfrm>
          </p:contentPart>
        </mc:Choice>
        <mc:Fallback xmlns=""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A0FA597D-4854-4BC4-B5FA-3FA842AA3D1A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375186" y="2588393"/>
                <a:ext cx="1771200" cy="703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793506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1">
            <a:extLst>
              <a:ext uri="{FF2B5EF4-FFF2-40B4-BE49-F238E27FC236}">
                <a16:creationId xmlns:a16="http://schemas.microsoft.com/office/drawing/2014/main" id="{2DFD5E7F-3602-452E-8744-F31DD0677790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381000" y="228600"/>
            <a:ext cx="7772400" cy="4114800"/>
          </a:xfrm>
          <a:ln/>
        </p:spPr>
        <p:txBody>
          <a:bodyPr anchor="t"/>
          <a:lstStyle/>
          <a:p>
            <a:pPr marL="342900" indent="-339725" algn="l">
              <a:spcBef>
                <a:spcPts val="80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</a:pPr>
            <a:r>
              <a:rPr lang="en-GB" altLang="en-US" sz="3200" b="1">
                <a:solidFill>
                  <a:srgbClr val="3333CC"/>
                </a:solidFill>
              </a:rPr>
              <a:t>Example 3-8</a:t>
            </a:r>
          </a:p>
          <a:p>
            <a:pPr marL="342900" indent="-339725" algn="l">
              <a:spcBef>
                <a:spcPts val="80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</a:pPr>
            <a:endParaRPr lang="en-GB" altLang="en-US" sz="3200" b="1">
              <a:solidFill>
                <a:srgbClr val="3333CC"/>
              </a:solidFill>
            </a:endParaRP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50CDF3DB-1033-477B-82E7-BCF09D7418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836613"/>
            <a:ext cx="8305800" cy="6021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Rectangle 1">
            <a:extLst>
              <a:ext uri="{FF2B5EF4-FFF2-40B4-BE49-F238E27FC236}">
                <a16:creationId xmlns:a16="http://schemas.microsoft.com/office/drawing/2014/main" id="{436E90FD-B0A3-4C10-A18F-5308A5F1E8FC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381000" y="228600"/>
            <a:ext cx="7772400" cy="4114800"/>
          </a:xfrm>
          <a:ln/>
        </p:spPr>
        <p:txBody>
          <a:bodyPr anchor="t"/>
          <a:lstStyle/>
          <a:p>
            <a:pPr marL="342900" indent="-339725" algn="l">
              <a:spcBef>
                <a:spcPts val="80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</a:pPr>
            <a:r>
              <a:rPr lang="en-GB" altLang="en-US" sz="3200" b="1">
                <a:solidFill>
                  <a:srgbClr val="3333CC"/>
                </a:solidFill>
              </a:rPr>
              <a:t>Example 3-8</a:t>
            </a:r>
          </a:p>
          <a:p>
            <a:pPr marL="342900" indent="-339725" algn="l">
              <a:spcBef>
                <a:spcPts val="80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</a:pPr>
            <a:endParaRPr lang="en-GB" altLang="en-US" sz="3200" b="1">
              <a:solidFill>
                <a:srgbClr val="3333CC"/>
              </a:solidFill>
            </a:endParaRPr>
          </a:p>
        </p:txBody>
      </p:sp>
      <p:sp>
        <p:nvSpPr>
          <p:cNvPr id="12290" name="Rectangle 2">
            <a:extLst>
              <a:ext uri="{FF2B5EF4-FFF2-40B4-BE49-F238E27FC236}">
                <a16:creationId xmlns:a16="http://schemas.microsoft.com/office/drawing/2014/main" id="{CE159D93-8157-4EF9-A08C-994C06FD5B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0600" y="5973763"/>
            <a:ext cx="7491413" cy="885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9pPr>
          </a:lstStyle>
          <a:p>
            <a:pPr>
              <a:spcBef>
                <a:spcPts val="1750"/>
              </a:spcBef>
              <a:buClrTx/>
              <a:buFontTx/>
              <a:buNone/>
            </a:pPr>
            <a:r>
              <a:rPr lang="en-GB" altLang="en-US" b="1">
                <a:solidFill>
                  <a:srgbClr val="009900"/>
                </a:solidFill>
                <a:latin typeface="Arial" panose="020B0604020202020204" pitchFamily="34" charset="0"/>
              </a:rPr>
              <a:t>Figure 3-4</a:t>
            </a:r>
            <a:r>
              <a:rPr lang="en-GB" altLang="en-US" b="1">
                <a:latin typeface="Arial" panose="020B0604020202020204" pitchFamily="34" charset="0"/>
              </a:rPr>
              <a:t> </a:t>
            </a:r>
            <a:r>
              <a:rPr lang="en-GB" altLang="en-US">
                <a:latin typeface="Arial" panose="020B0604020202020204" pitchFamily="34" charset="0"/>
              </a:rPr>
              <a:t>Cumulative distribution function for Example 3-8</a:t>
            </a:r>
            <a:r>
              <a:rPr lang="en-GB" altLang="en-US" sz="2800">
                <a:latin typeface="Times New Roman PS" charset="0"/>
              </a:rPr>
              <a:t>.</a:t>
            </a:r>
          </a:p>
        </p:txBody>
      </p:sp>
      <p:pic>
        <p:nvPicPr>
          <p:cNvPr id="12291" name="Picture 3">
            <a:extLst>
              <a:ext uri="{FF2B5EF4-FFF2-40B4-BE49-F238E27FC236}">
                <a16:creationId xmlns:a16="http://schemas.microsoft.com/office/drawing/2014/main" id="{80B8AF0C-0833-42B4-BD5D-851CE12AE7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246188"/>
            <a:ext cx="7620000" cy="4240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5" name="Picture 1">
            <a:extLst>
              <a:ext uri="{FF2B5EF4-FFF2-40B4-BE49-F238E27FC236}">
                <a16:creationId xmlns:a16="http://schemas.microsoft.com/office/drawing/2014/main" id="{95009A61-137E-4C92-9F4E-17B33B44A0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8640"/>
            <a:ext cx="8675244" cy="4833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6320D6A4-5160-440F-9E9D-E44E29EE3B6F}"/>
                  </a:ext>
                </a:extLst>
              </p14:cNvPr>
              <p14:cNvContentPartPr/>
              <p14:nvPr/>
            </p14:nvContentPartPr>
            <p14:xfrm>
              <a:off x="959106" y="363233"/>
              <a:ext cx="812520" cy="3852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6320D6A4-5160-440F-9E9D-E44E29EE3B6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44706" y="348833"/>
                <a:ext cx="840600" cy="41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DB75BA51-483D-42FD-BC80-A5AE1B271DAB}"/>
                  </a:ext>
                </a:extLst>
              </p14:cNvPr>
              <p14:cNvContentPartPr/>
              <p14:nvPr/>
            </p14:nvContentPartPr>
            <p14:xfrm>
              <a:off x="847146" y="867233"/>
              <a:ext cx="925560" cy="331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DB75BA51-483D-42FD-BC80-A5AE1B271DA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32746" y="852833"/>
                <a:ext cx="953640" cy="6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5EB0EB23-9989-4749-917E-4894D55B7374}"/>
                  </a:ext>
                </a:extLst>
              </p14:cNvPr>
              <p14:cNvContentPartPr/>
              <p14:nvPr/>
            </p14:nvContentPartPr>
            <p14:xfrm>
              <a:off x="2100306" y="614873"/>
              <a:ext cx="3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5EB0EB23-9989-4749-917E-4894D55B737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085906" y="600473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1C762C7A-48D7-4C56-992E-06A282D59864}"/>
                  </a:ext>
                </a:extLst>
              </p14:cNvPr>
              <p14:cNvContentPartPr/>
              <p14:nvPr/>
            </p14:nvContentPartPr>
            <p14:xfrm>
              <a:off x="2079066" y="797753"/>
              <a:ext cx="3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1C762C7A-48D7-4C56-992E-06A282D5986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064666" y="783353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58295786-2A76-48CE-A20B-CCA42DE833DD}"/>
                  </a:ext>
                </a:extLst>
              </p14:cNvPr>
              <p14:cNvContentPartPr/>
              <p14:nvPr/>
            </p14:nvContentPartPr>
            <p14:xfrm>
              <a:off x="4055466" y="1059113"/>
              <a:ext cx="360" cy="3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58295786-2A76-48CE-A20B-CCA42DE833D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041066" y="1044713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0DCBF2C0-294B-480E-9EB2-38097084A81B}"/>
                  </a:ext>
                </a:extLst>
              </p14:cNvPr>
              <p14:cNvContentPartPr/>
              <p14:nvPr/>
            </p14:nvContentPartPr>
            <p14:xfrm>
              <a:off x="2751906" y="424433"/>
              <a:ext cx="1537560" cy="4233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0DCBF2C0-294B-480E-9EB2-38097084A81B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737506" y="410033"/>
                <a:ext cx="1565640" cy="45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E861D7B1-2A9F-430E-BA7E-416DA953ED9E}"/>
                  </a:ext>
                </a:extLst>
              </p14:cNvPr>
              <p14:cNvContentPartPr/>
              <p14:nvPr/>
            </p14:nvContentPartPr>
            <p14:xfrm>
              <a:off x="5503746" y="653393"/>
              <a:ext cx="4320" cy="1260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E861D7B1-2A9F-430E-BA7E-416DA953ED9E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489346" y="638993"/>
                <a:ext cx="32400" cy="4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39A108E8-7864-4CC5-84FE-9F9D60130C98}"/>
                  </a:ext>
                </a:extLst>
              </p14:cNvPr>
              <p14:cNvContentPartPr/>
              <p14:nvPr/>
            </p14:nvContentPartPr>
            <p14:xfrm>
              <a:off x="5530026" y="800273"/>
              <a:ext cx="360" cy="2592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39A108E8-7864-4CC5-84FE-9F9D60130C98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515626" y="785873"/>
                <a:ext cx="28440" cy="5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8A053DCB-BB07-4FFE-97F2-490444AE81E3}"/>
                  </a:ext>
                </a:extLst>
              </p14:cNvPr>
              <p14:cNvContentPartPr/>
              <p14:nvPr/>
            </p14:nvContentPartPr>
            <p14:xfrm>
              <a:off x="4572786" y="488513"/>
              <a:ext cx="577080" cy="67644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8A053DCB-BB07-4FFE-97F2-490444AE81E3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558386" y="474113"/>
                <a:ext cx="605160" cy="70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09769296-35FA-4C68-A653-BA5F0ECB6DD1}"/>
                  </a:ext>
                </a:extLst>
              </p14:cNvPr>
              <p14:cNvContentPartPr/>
              <p14:nvPr/>
            </p14:nvContentPartPr>
            <p14:xfrm>
              <a:off x="8213466" y="467993"/>
              <a:ext cx="293760" cy="35712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09769296-35FA-4C68-A653-BA5F0ECB6DD1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8199066" y="453593"/>
                <a:ext cx="321840" cy="38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44EC5C39-F3FA-4174-8A78-F55917ED9F1C}"/>
                  </a:ext>
                </a:extLst>
              </p14:cNvPr>
              <p14:cNvContentPartPr/>
              <p14:nvPr/>
            </p14:nvContentPartPr>
            <p14:xfrm>
              <a:off x="7691106" y="464753"/>
              <a:ext cx="321120" cy="43308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44EC5C39-F3FA-4174-8A78-F55917ED9F1C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676706" y="450353"/>
                <a:ext cx="349200" cy="46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4FADDAF2-F743-456B-B484-9D25D86A3EFE}"/>
                  </a:ext>
                </a:extLst>
              </p14:cNvPr>
              <p14:cNvContentPartPr/>
              <p14:nvPr/>
            </p14:nvContentPartPr>
            <p14:xfrm>
              <a:off x="6733506" y="457553"/>
              <a:ext cx="730800" cy="42948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4FADDAF2-F743-456B-B484-9D25D86A3EFE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6719106" y="443153"/>
                <a:ext cx="758880" cy="45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C510015A-EEE1-427C-B70C-80A6B9AFA70E}"/>
                  </a:ext>
                </a:extLst>
              </p14:cNvPr>
              <p14:cNvContentPartPr/>
              <p14:nvPr/>
            </p14:nvContentPartPr>
            <p14:xfrm>
              <a:off x="6009906" y="422993"/>
              <a:ext cx="365040" cy="45072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C510015A-EEE1-427C-B70C-80A6B9AFA70E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5995506" y="408593"/>
                <a:ext cx="393120" cy="47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660AB0FE-30C8-4095-A8D8-3E7D0D505520}"/>
                  </a:ext>
                </a:extLst>
              </p14:cNvPr>
              <p14:cNvContentPartPr/>
              <p14:nvPr/>
            </p14:nvContentPartPr>
            <p14:xfrm>
              <a:off x="927786" y="1467713"/>
              <a:ext cx="1532160" cy="50364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660AB0FE-30C8-4095-A8D8-3E7D0D505520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913386" y="1453313"/>
                <a:ext cx="1560240" cy="53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881276F2-F012-432B-898E-5B65777D15EE}"/>
                  </a:ext>
                </a:extLst>
              </p14:cNvPr>
              <p14:cNvContentPartPr/>
              <p14:nvPr/>
            </p14:nvContentPartPr>
            <p14:xfrm>
              <a:off x="4874466" y="1708193"/>
              <a:ext cx="189000" cy="1728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881276F2-F012-432B-898E-5B65777D15EE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4860066" y="1693793"/>
                <a:ext cx="217080" cy="4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CDC596F3-7AE7-43DC-AC75-6FD763D5645F}"/>
                  </a:ext>
                </a:extLst>
              </p14:cNvPr>
              <p14:cNvContentPartPr/>
              <p14:nvPr/>
            </p14:nvContentPartPr>
            <p14:xfrm>
              <a:off x="4862946" y="1860473"/>
              <a:ext cx="237240" cy="648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CDC596F3-7AE7-43DC-AC75-6FD763D5645F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4848546" y="1846073"/>
                <a:ext cx="265320" cy="3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8F27FD00-CBA8-491B-89B9-6A6710451185}"/>
                  </a:ext>
                </a:extLst>
              </p14:cNvPr>
              <p14:cNvContentPartPr/>
              <p14:nvPr/>
            </p14:nvContentPartPr>
            <p14:xfrm>
              <a:off x="2861346" y="1463753"/>
              <a:ext cx="1765080" cy="61596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8F27FD00-CBA8-491B-89B9-6A6710451185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2846946" y="1449353"/>
                <a:ext cx="1793160" cy="64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E01D82CF-C74D-4EB6-AC4D-072EBCEBF7EB}"/>
                  </a:ext>
                </a:extLst>
              </p14:cNvPr>
              <p14:cNvContentPartPr/>
              <p14:nvPr/>
            </p14:nvContentPartPr>
            <p14:xfrm>
              <a:off x="5461626" y="1434233"/>
              <a:ext cx="829080" cy="49392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E01D82CF-C74D-4EB6-AC4D-072EBCEBF7EB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5447226" y="1419833"/>
                <a:ext cx="857160" cy="52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66B32717-7816-4B80-9C29-E5410A0F1984}"/>
                  </a:ext>
                </a:extLst>
              </p14:cNvPr>
              <p14:cNvContentPartPr/>
              <p14:nvPr/>
            </p14:nvContentPartPr>
            <p14:xfrm>
              <a:off x="3222426" y="2341433"/>
              <a:ext cx="812520" cy="515880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66B32717-7816-4B80-9C29-E5410A0F1984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3208026" y="2327033"/>
                <a:ext cx="840600" cy="54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A102109F-AC01-48A4-A422-F8FA0936D33B}"/>
                  </a:ext>
                </a:extLst>
              </p14:cNvPr>
              <p14:cNvContentPartPr/>
              <p14:nvPr/>
            </p14:nvContentPartPr>
            <p14:xfrm>
              <a:off x="917706" y="2378873"/>
              <a:ext cx="1881720" cy="506160"/>
            </p14:xfrm>
          </p:contentPart>
        </mc:Choice>
        <mc:Fallback xmlns=""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A102109F-AC01-48A4-A422-F8FA0936D33B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903306" y="2364473"/>
                <a:ext cx="1909800" cy="53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911A7992-AE6F-44F6-9CD2-1854DD399D83}"/>
                  </a:ext>
                </a:extLst>
              </p14:cNvPr>
              <p14:cNvContentPartPr/>
              <p14:nvPr/>
            </p14:nvContentPartPr>
            <p14:xfrm>
              <a:off x="2440866" y="3470393"/>
              <a:ext cx="296280" cy="169200"/>
            </p14:xfrm>
          </p:contentPart>
        </mc:Choice>
        <mc:Fallback xmlns=""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911A7992-AE6F-44F6-9CD2-1854DD399D83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2426466" y="3455993"/>
                <a:ext cx="324360" cy="19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E7AC331B-A138-4881-AAB5-EE75D8C49895}"/>
                  </a:ext>
                </a:extLst>
              </p14:cNvPr>
              <p14:cNvContentPartPr/>
              <p14:nvPr/>
            </p14:nvContentPartPr>
            <p14:xfrm>
              <a:off x="904026" y="3241433"/>
              <a:ext cx="910080" cy="521640"/>
            </p14:xfrm>
          </p:contentPart>
        </mc:Choice>
        <mc:Fallback xmlns=""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E7AC331B-A138-4881-AAB5-EE75D8C49895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889626" y="3227033"/>
                <a:ext cx="938160" cy="54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4FC13AA4-9B76-49EC-9AAC-7297C7BC0DC2}"/>
                  </a:ext>
                </a:extLst>
              </p14:cNvPr>
              <p14:cNvContentPartPr/>
              <p14:nvPr/>
            </p14:nvContentPartPr>
            <p14:xfrm>
              <a:off x="3276426" y="3183473"/>
              <a:ext cx="686520" cy="444600"/>
            </p14:xfrm>
          </p:contentPart>
        </mc:Choice>
        <mc:Fallback xmlns=""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4FC13AA4-9B76-49EC-9AAC-7297C7BC0DC2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3262026" y="3169073"/>
                <a:ext cx="714600" cy="47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32DFAF21-4D00-4B7A-A480-02BADD8A3C22}"/>
                  </a:ext>
                </a:extLst>
              </p14:cNvPr>
              <p14:cNvContentPartPr/>
              <p14:nvPr/>
            </p14:nvContentPartPr>
            <p14:xfrm>
              <a:off x="5091546" y="3172313"/>
              <a:ext cx="1341720" cy="73188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32DFAF21-4D00-4B7A-A480-02BADD8A3C22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5077146" y="3157913"/>
                <a:ext cx="1369800" cy="75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FC761242-4279-486B-8573-F5D889FE5949}"/>
                  </a:ext>
                </a:extLst>
              </p14:cNvPr>
              <p14:cNvContentPartPr/>
              <p14:nvPr/>
            </p14:nvContentPartPr>
            <p14:xfrm>
              <a:off x="4550466" y="3469673"/>
              <a:ext cx="315000" cy="15912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FC761242-4279-486B-8573-F5D889FE5949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4536066" y="3455273"/>
                <a:ext cx="343080" cy="18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E5A494EF-0673-4853-AD9F-9B75D90FC128}"/>
                  </a:ext>
                </a:extLst>
              </p14:cNvPr>
              <p14:cNvContentPartPr/>
              <p14:nvPr/>
            </p14:nvContentPartPr>
            <p14:xfrm>
              <a:off x="515586" y="4202273"/>
              <a:ext cx="463320" cy="50220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E5A494EF-0673-4853-AD9F-9B75D90FC128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501186" y="4187873"/>
                <a:ext cx="491400" cy="53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406AC9E4-D9FE-47EC-B6B4-67972096AA4C}"/>
                  </a:ext>
                </a:extLst>
              </p14:cNvPr>
              <p14:cNvContentPartPr/>
              <p14:nvPr/>
            </p14:nvContentPartPr>
            <p14:xfrm>
              <a:off x="3984906" y="4497833"/>
              <a:ext cx="261720" cy="12240"/>
            </p14:xfrm>
          </p:contentPart>
        </mc:Choice>
        <mc:Fallback xmlns=""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406AC9E4-D9FE-47EC-B6B4-67972096AA4C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970506" y="4483433"/>
                <a:ext cx="28980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626B5FF9-E238-4C65-BC56-0B17DEB9557E}"/>
                  </a:ext>
                </a:extLst>
              </p14:cNvPr>
              <p14:cNvContentPartPr/>
              <p14:nvPr/>
            </p14:nvContentPartPr>
            <p14:xfrm>
              <a:off x="4024866" y="4677473"/>
              <a:ext cx="244080" cy="2160"/>
            </p14:xfrm>
          </p:contentPart>
        </mc:Choice>
        <mc:Fallback xmlns=""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626B5FF9-E238-4C65-BC56-0B17DEB9557E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4010466" y="4663073"/>
                <a:ext cx="272160" cy="3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317FBEC5-318C-48F6-8378-5191680CD781}"/>
                  </a:ext>
                </a:extLst>
              </p14:cNvPr>
              <p14:cNvContentPartPr/>
              <p14:nvPr/>
            </p14:nvContentPartPr>
            <p14:xfrm>
              <a:off x="1373826" y="4238633"/>
              <a:ext cx="2343600" cy="497880"/>
            </p14:xfrm>
          </p:contentPart>
        </mc:Choice>
        <mc:Fallback xmlns=""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317FBEC5-318C-48F6-8378-5191680CD781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1359426" y="4224233"/>
                <a:ext cx="2371680" cy="52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348E583A-3234-4F7F-871B-DAB02FD4EDBF}"/>
                  </a:ext>
                </a:extLst>
              </p14:cNvPr>
              <p14:cNvContentPartPr/>
              <p14:nvPr/>
            </p14:nvContentPartPr>
            <p14:xfrm>
              <a:off x="480666" y="5308193"/>
              <a:ext cx="371880" cy="607680"/>
            </p14:xfrm>
          </p:contentPart>
        </mc:Choice>
        <mc:Fallback xmlns=""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348E583A-3234-4F7F-871B-DAB02FD4EDBF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466266" y="5293793"/>
                <a:ext cx="399960" cy="63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136" name="Ink 135">
                <a:extLst>
                  <a:ext uri="{FF2B5EF4-FFF2-40B4-BE49-F238E27FC236}">
                    <a16:creationId xmlns:a16="http://schemas.microsoft.com/office/drawing/2014/main" id="{EE00C570-07A9-4DEE-AA60-21FB9D5EADA1}"/>
                  </a:ext>
                </a:extLst>
              </p14:cNvPr>
              <p14:cNvContentPartPr/>
              <p14:nvPr/>
            </p14:nvContentPartPr>
            <p14:xfrm>
              <a:off x="1296786" y="5295953"/>
              <a:ext cx="4259160" cy="597960"/>
            </p14:xfrm>
          </p:contentPart>
        </mc:Choice>
        <mc:Fallback xmlns="">
          <p:pic>
            <p:nvPicPr>
              <p:cNvPr id="136" name="Ink 135">
                <a:extLst>
                  <a:ext uri="{FF2B5EF4-FFF2-40B4-BE49-F238E27FC236}">
                    <a16:creationId xmlns:a16="http://schemas.microsoft.com/office/drawing/2014/main" id="{EE00C570-07A9-4DEE-AA60-21FB9D5EADA1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1282386" y="5281553"/>
                <a:ext cx="4287240" cy="62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052E065A-307B-4292-BA8E-A1D60F353680}"/>
                  </a:ext>
                </a:extLst>
              </p14:cNvPr>
              <p14:cNvContentPartPr/>
              <p14:nvPr/>
            </p14:nvContentPartPr>
            <p14:xfrm>
              <a:off x="4723626" y="4316393"/>
              <a:ext cx="839520" cy="423000"/>
            </p14:xfrm>
          </p:contentPart>
        </mc:Choice>
        <mc:Fallback xmlns=""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052E065A-307B-4292-BA8E-A1D60F353680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4709226" y="4301993"/>
                <a:ext cx="867600" cy="45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156" name="Ink 155">
                <a:extLst>
                  <a:ext uri="{FF2B5EF4-FFF2-40B4-BE49-F238E27FC236}">
                    <a16:creationId xmlns:a16="http://schemas.microsoft.com/office/drawing/2014/main" id="{04D30F21-250D-442D-BAB9-29B7562865AA}"/>
                  </a:ext>
                </a:extLst>
              </p14:cNvPr>
              <p14:cNvContentPartPr/>
              <p14:nvPr/>
            </p14:nvContentPartPr>
            <p14:xfrm>
              <a:off x="5839986" y="5299913"/>
              <a:ext cx="3015000" cy="471600"/>
            </p14:xfrm>
          </p:contentPart>
        </mc:Choice>
        <mc:Fallback xmlns="">
          <p:pic>
            <p:nvPicPr>
              <p:cNvPr id="156" name="Ink 155">
                <a:extLst>
                  <a:ext uri="{FF2B5EF4-FFF2-40B4-BE49-F238E27FC236}">
                    <a16:creationId xmlns:a16="http://schemas.microsoft.com/office/drawing/2014/main" id="{04D30F21-250D-442D-BAB9-29B7562865AA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5825586" y="5285513"/>
                <a:ext cx="3043080" cy="499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234722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7" name="Picture 1">
            <a:extLst>
              <a:ext uri="{FF2B5EF4-FFF2-40B4-BE49-F238E27FC236}">
                <a16:creationId xmlns:a16="http://schemas.microsoft.com/office/drawing/2014/main" id="{1763B71B-C7BB-4BB5-A01E-9C87E56330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143000"/>
            <a:ext cx="87630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D8DCA8D8-4AA1-479C-8C97-B1ED7FFF8F32}"/>
                  </a:ext>
                </a:extLst>
              </p14:cNvPr>
              <p14:cNvContentPartPr/>
              <p14:nvPr/>
            </p14:nvContentPartPr>
            <p14:xfrm>
              <a:off x="559866" y="371513"/>
              <a:ext cx="468360" cy="5457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D8DCA8D8-4AA1-479C-8C97-B1ED7FFF8F3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45466" y="357113"/>
                <a:ext cx="496440" cy="57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059E6D45-3109-4645-8C9B-70795C4D41F4}"/>
                  </a:ext>
                </a:extLst>
              </p14:cNvPr>
              <p14:cNvContentPartPr/>
              <p14:nvPr/>
            </p14:nvContentPartPr>
            <p14:xfrm>
              <a:off x="1488306" y="323993"/>
              <a:ext cx="2196000" cy="62820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059E6D45-3109-4645-8C9B-70795C4D41F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73906" y="309593"/>
                <a:ext cx="2224080" cy="65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77E8FA60-E836-4D6D-BF54-C9A44432D594}"/>
                  </a:ext>
                </a:extLst>
              </p14:cNvPr>
              <p14:cNvContentPartPr/>
              <p14:nvPr/>
            </p14:nvContentPartPr>
            <p14:xfrm>
              <a:off x="1454826" y="2194193"/>
              <a:ext cx="495000" cy="4957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77E8FA60-E836-4D6D-BF54-C9A44432D59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440426" y="2179793"/>
                <a:ext cx="523080" cy="52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297F489D-E9B1-4CD0-8447-C002E76C49EA}"/>
                  </a:ext>
                </a:extLst>
              </p14:cNvPr>
              <p14:cNvContentPartPr/>
              <p14:nvPr/>
            </p14:nvContentPartPr>
            <p14:xfrm>
              <a:off x="508746" y="2139833"/>
              <a:ext cx="495360" cy="55224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297F489D-E9B1-4CD0-8447-C002E76C49EA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94346" y="2125433"/>
                <a:ext cx="523440" cy="58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DDFFF06D-DC2C-4AEE-A064-D74A1ACD8199}"/>
                  </a:ext>
                </a:extLst>
              </p14:cNvPr>
              <p14:cNvContentPartPr/>
              <p14:nvPr/>
            </p14:nvContentPartPr>
            <p14:xfrm>
              <a:off x="3210186" y="2279153"/>
              <a:ext cx="1566000" cy="61560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DDFFF06D-DC2C-4AEE-A064-D74A1ACD819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195786" y="2264753"/>
                <a:ext cx="1594080" cy="64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0668E6DA-ABC3-427B-8CC0-67B18EFA8D5C}"/>
                  </a:ext>
                </a:extLst>
              </p14:cNvPr>
              <p14:cNvContentPartPr/>
              <p14:nvPr/>
            </p14:nvContentPartPr>
            <p14:xfrm>
              <a:off x="2222346" y="2258993"/>
              <a:ext cx="658440" cy="43308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0668E6DA-ABC3-427B-8CC0-67B18EFA8D5C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207946" y="2244593"/>
                <a:ext cx="686520" cy="46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6D212093-2F95-4E3A-843D-6409FEBF9BE0}"/>
                  </a:ext>
                </a:extLst>
              </p14:cNvPr>
              <p14:cNvContentPartPr/>
              <p14:nvPr/>
            </p14:nvContentPartPr>
            <p14:xfrm>
              <a:off x="5107026" y="2538713"/>
              <a:ext cx="208440" cy="21672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6D212093-2F95-4E3A-843D-6409FEBF9BE0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092626" y="2524313"/>
                <a:ext cx="236520" cy="24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694741A0-26F0-4F84-955C-C417FAC8F80E}"/>
                  </a:ext>
                </a:extLst>
              </p14:cNvPr>
              <p14:cNvContentPartPr/>
              <p14:nvPr/>
            </p14:nvContentPartPr>
            <p14:xfrm>
              <a:off x="4204146" y="630353"/>
              <a:ext cx="371520" cy="21528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694741A0-26F0-4F84-955C-C417FAC8F80E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189746" y="615953"/>
                <a:ext cx="399600" cy="24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AB970080-B51E-4151-BA7E-8BF414E6690F}"/>
                  </a:ext>
                </a:extLst>
              </p14:cNvPr>
              <p14:cNvContentPartPr/>
              <p14:nvPr/>
            </p14:nvContentPartPr>
            <p14:xfrm>
              <a:off x="5063106" y="357833"/>
              <a:ext cx="391680" cy="48204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AB970080-B51E-4151-BA7E-8BF414E6690F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048706" y="343433"/>
                <a:ext cx="419760" cy="51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B3FDDDCF-C7BA-4FA7-AF44-91ED28474CA6}"/>
                  </a:ext>
                </a:extLst>
              </p14:cNvPr>
              <p14:cNvContentPartPr/>
              <p14:nvPr/>
            </p14:nvContentPartPr>
            <p14:xfrm>
              <a:off x="5693466" y="2292833"/>
              <a:ext cx="3212280" cy="57564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B3FDDDCF-C7BA-4FA7-AF44-91ED28474CA6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679066" y="2278433"/>
                <a:ext cx="3240360" cy="60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03AD768A-BDAB-4CB6-9924-FFF581B07766}"/>
                  </a:ext>
                </a:extLst>
              </p14:cNvPr>
              <p14:cNvContentPartPr/>
              <p14:nvPr/>
            </p14:nvContentPartPr>
            <p14:xfrm>
              <a:off x="1717626" y="4060793"/>
              <a:ext cx="1762920" cy="549360"/>
            </p14:xfrm>
          </p:contentPart>
        </mc:Choice>
        <mc:Fallback xmlns=""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03AD768A-BDAB-4CB6-9924-FFF581B07766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703226" y="4046393"/>
                <a:ext cx="1791000" cy="57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6EE5700C-4C1B-49D2-819F-92AFDEDE910E}"/>
                  </a:ext>
                </a:extLst>
              </p14:cNvPr>
              <p14:cNvContentPartPr/>
              <p14:nvPr/>
            </p14:nvContentPartPr>
            <p14:xfrm>
              <a:off x="765786" y="4202993"/>
              <a:ext cx="652680" cy="36324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6EE5700C-4C1B-49D2-819F-92AFDEDE910E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51386" y="4188593"/>
                <a:ext cx="680760" cy="39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EE8E31F4-DC44-43F8-BA7A-C615FDB9C482}"/>
                  </a:ext>
                </a:extLst>
              </p14:cNvPr>
              <p14:cNvContentPartPr/>
              <p14:nvPr/>
            </p14:nvContentPartPr>
            <p14:xfrm>
              <a:off x="3846666" y="4083113"/>
              <a:ext cx="588600" cy="454680"/>
            </p14:xfrm>
          </p:contentPart>
        </mc:Choice>
        <mc:Fallback xmlns=""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EE8E31F4-DC44-43F8-BA7A-C615FDB9C482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3832266" y="4068713"/>
                <a:ext cx="616680" cy="48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ACC25820-BC50-4A1C-9355-35ECDC930F37}"/>
                  </a:ext>
                </a:extLst>
              </p14:cNvPr>
              <p14:cNvContentPartPr/>
              <p14:nvPr/>
            </p14:nvContentPartPr>
            <p14:xfrm>
              <a:off x="5554506" y="4299473"/>
              <a:ext cx="357480" cy="342360"/>
            </p14:xfrm>
          </p:contentPart>
        </mc:Choice>
        <mc:Fallback xmlns=""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ACC25820-BC50-4A1C-9355-35ECDC930F37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5540106" y="4285073"/>
                <a:ext cx="385560" cy="37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241CA72F-8094-4EA1-8B9B-2CF5BFC604B6}"/>
                  </a:ext>
                </a:extLst>
              </p14:cNvPr>
              <p14:cNvContentPartPr/>
              <p14:nvPr/>
            </p14:nvContentPartPr>
            <p14:xfrm>
              <a:off x="4760346" y="4034153"/>
              <a:ext cx="495720" cy="897840"/>
            </p14:xfrm>
          </p:contentPart>
        </mc:Choice>
        <mc:Fallback xmlns=""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241CA72F-8094-4EA1-8B9B-2CF5BFC604B6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4745946" y="4019753"/>
                <a:ext cx="523800" cy="92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CA65232B-7AE0-4D1D-9E4F-04F70F129E93}"/>
                  </a:ext>
                </a:extLst>
              </p14:cNvPr>
              <p14:cNvContentPartPr/>
              <p14:nvPr/>
            </p14:nvContentPartPr>
            <p14:xfrm>
              <a:off x="6310146" y="4199393"/>
              <a:ext cx="980280" cy="305280"/>
            </p14:xfrm>
          </p:contentPart>
        </mc:Choice>
        <mc:Fallback xmlns=""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CA65232B-7AE0-4D1D-9E4F-04F70F129E93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6295746" y="4184993"/>
                <a:ext cx="1008360" cy="33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9FCB60CA-F456-473C-B9E9-696D7B473414}"/>
                  </a:ext>
                </a:extLst>
              </p14:cNvPr>
              <p14:cNvContentPartPr/>
              <p14:nvPr/>
            </p14:nvContentPartPr>
            <p14:xfrm>
              <a:off x="7633866" y="4070513"/>
              <a:ext cx="398520" cy="908640"/>
            </p14:xfrm>
          </p:contentPart>
        </mc:Choice>
        <mc:Fallback xmlns=""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9FCB60CA-F456-473C-B9E9-696D7B473414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7619466" y="4056113"/>
                <a:ext cx="426600" cy="93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21C90E7C-A0E3-4EC2-9110-363EE3D12F61}"/>
                  </a:ext>
                </a:extLst>
              </p14:cNvPr>
              <p14:cNvContentPartPr/>
              <p14:nvPr/>
            </p14:nvContentPartPr>
            <p14:xfrm>
              <a:off x="3144666" y="5432753"/>
              <a:ext cx="292320" cy="30564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21C90E7C-A0E3-4EC2-9110-363EE3D12F61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3130266" y="5418353"/>
                <a:ext cx="320400" cy="33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DB3BE47E-9EA6-41FC-9BE0-3FA5745D1D90}"/>
                  </a:ext>
                </a:extLst>
              </p14:cNvPr>
              <p14:cNvContentPartPr/>
              <p14:nvPr/>
            </p14:nvContentPartPr>
            <p14:xfrm>
              <a:off x="3778626" y="5291633"/>
              <a:ext cx="251640" cy="34164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DB3BE47E-9EA6-41FC-9BE0-3FA5745D1D90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3764226" y="5277233"/>
                <a:ext cx="279720" cy="36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85537871-DC2A-490F-B724-4E14DBBCC6F0}"/>
                  </a:ext>
                </a:extLst>
              </p14:cNvPr>
              <p14:cNvContentPartPr/>
              <p14:nvPr/>
            </p14:nvContentPartPr>
            <p14:xfrm>
              <a:off x="4281906" y="5498993"/>
              <a:ext cx="146160" cy="14976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85537871-DC2A-490F-B724-4E14DBBCC6F0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4267506" y="5484593"/>
                <a:ext cx="174240" cy="17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767ED9CD-7165-45B2-ABDD-8BDF5F00BDFC}"/>
                  </a:ext>
                </a:extLst>
              </p14:cNvPr>
              <p14:cNvContentPartPr/>
              <p14:nvPr/>
            </p14:nvContentPartPr>
            <p14:xfrm>
              <a:off x="4847826" y="5244473"/>
              <a:ext cx="368640" cy="63972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767ED9CD-7165-45B2-ABDD-8BDF5F00BDFC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4833426" y="5230073"/>
                <a:ext cx="396720" cy="66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720D87E7-CF4A-433D-878E-34C237944275}"/>
                  </a:ext>
                </a:extLst>
              </p14:cNvPr>
              <p14:cNvContentPartPr/>
              <p14:nvPr/>
            </p14:nvContentPartPr>
            <p14:xfrm>
              <a:off x="5566746" y="5145113"/>
              <a:ext cx="1601640" cy="786240"/>
            </p14:xfrm>
          </p:contentPart>
        </mc:Choice>
        <mc:Fallback xmlns=""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720D87E7-CF4A-433D-878E-34C237944275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5552346" y="5130713"/>
                <a:ext cx="1629720" cy="814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420607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D02464A5-1C17-4BF4-A13D-7CD6A5000E86}"/>
                  </a:ext>
                </a:extLst>
              </p14:cNvPr>
              <p14:cNvContentPartPr/>
              <p14:nvPr/>
            </p14:nvContentPartPr>
            <p14:xfrm>
              <a:off x="702426" y="317873"/>
              <a:ext cx="1738800" cy="6642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D02464A5-1C17-4BF4-A13D-7CD6A5000E8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88026" y="303473"/>
                <a:ext cx="1766880" cy="69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A78DDCFB-1ED2-4478-8275-A64477B94360}"/>
                  </a:ext>
                </a:extLst>
              </p14:cNvPr>
              <p14:cNvContentPartPr/>
              <p14:nvPr/>
            </p14:nvContentPartPr>
            <p14:xfrm>
              <a:off x="3049986" y="247673"/>
              <a:ext cx="1309680" cy="111024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A78DDCFB-1ED2-4478-8275-A64477B9436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035586" y="233273"/>
                <a:ext cx="1337760" cy="113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D51CD9E9-C126-4814-9694-41AF6F46C75D}"/>
                  </a:ext>
                </a:extLst>
              </p14:cNvPr>
              <p14:cNvContentPartPr/>
              <p14:nvPr/>
            </p14:nvContentPartPr>
            <p14:xfrm>
              <a:off x="7213026" y="933833"/>
              <a:ext cx="236160" cy="41904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D51CD9E9-C126-4814-9694-41AF6F46C75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198626" y="919433"/>
                <a:ext cx="264240" cy="44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B97A011F-1249-4975-B1D2-0EE02EFFB480}"/>
                  </a:ext>
                </a:extLst>
              </p14:cNvPr>
              <p14:cNvContentPartPr/>
              <p14:nvPr/>
            </p14:nvContentPartPr>
            <p14:xfrm>
              <a:off x="7135266" y="416513"/>
              <a:ext cx="416520" cy="35964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B97A011F-1249-4975-B1D2-0EE02EFFB48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120866" y="402113"/>
                <a:ext cx="444600" cy="38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771AF828-C970-4660-8AE2-3D732631FBFA}"/>
                  </a:ext>
                </a:extLst>
              </p14:cNvPr>
              <p14:cNvContentPartPr/>
              <p14:nvPr/>
            </p14:nvContentPartPr>
            <p14:xfrm>
              <a:off x="6603906" y="674993"/>
              <a:ext cx="206280" cy="19800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771AF828-C970-4660-8AE2-3D732631FBFA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589506" y="660593"/>
                <a:ext cx="234360" cy="22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E2E50080-7BBF-4D7D-9E1B-08A2600AC2EF}"/>
                  </a:ext>
                </a:extLst>
              </p14:cNvPr>
              <p14:cNvContentPartPr/>
              <p14:nvPr/>
            </p14:nvContentPartPr>
            <p14:xfrm>
              <a:off x="5379186" y="293753"/>
              <a:ext cx="924120" cy="61812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E2E50080-7BBF-4D7D-9E1B-08A2600AC2E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364786" y="279353"/>
                <a:ext cx="952200" cy="64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FC844AFC-10F6-4459-B1C0-95AA24377F2B}"/>
                  </a:ext>
                </a:extLst>
              </p14:cNvPr>
              <p14:cNvContentPartPr/>
              <p14:nvPr/>
            </p14:nvContentPartPr>
            <p14:xfrm>
              <a:off x="4767186" y="653753"/>
              <a:ext cx="250200" cy="25704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FC844AFC-10F6-4459-B1C0-95AA24377F2B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752786" y="639353"/>
                <a:ext cx="278280" cy="28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C433FCBA-9E8F-4C56-92DD-F644101B86FD}"/>
                  </a:ext>
                </a:extLst>
              </p14:cNvPr>
              <p14:cNvContentPartPr/>
              <p14:nvPr/>
            </p14:nvContentPartPr>
            <p14:xfrm>
              <a:off x="4853226" y="1987193"/>
              <a:ext cx="292680" cy="21996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C433FCBA-9E8F-4C56-92DD-F644101B86FD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838826" y="1972793"/>
                <a:ext cx="320760" cy="24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7AF14D65-5AEE-4FDF-9C7F-A26BE0D3959C}"/>
                  </a:ext>
                </a:extLst>
              </p14:cNvPr>
              <p14:cNvContentPartPr/>
              <p14:nvPr/>
            </p14:nvContentPartPr>
            <p14:xfrm>
              <a:off x="3111186" y="1652393"/>
              <a:ext cx="1388160" cy="87804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7AF14D65-5AEE-4FDF-9C7F-A26BE0D3959C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096786" y="1637993"/>
                <a:ext cx="1416240" cy="90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C34B6B96-08BA-4B20-9BD7-7FC8FF42256A}"/>
                  </a:ext>
                </a:extLst>
              </p14:cNvPr>
              <p14:cNvContentPartPr/>
              <p14:nvPr/>
            </p14:nvContentPartPr>
            <p14:xfrm>
              <a:off x="2415666" y="1946873"/>
              <a:ext cx="245880" cy="23436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C34B6B96-08BA-4B20-9BD7-7FC8FF42256A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401266" y="1932473"/>
                <a:ext cx="273960" cy="26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BA96F1CD-6D13-449B-BCF2-202B1DD4FABF}"/>
                  </a:ext>
                </a:extLst>
              </p14:cNvPr>
              <p14:cNvContentPartPr/>
              <p14:nvPr/>
            </p14:nvContentPartPr>
            <p14:xfrm>
              <a:off x="6808746" y="2262233"/>
              <a:ext cx="231120" cy="31248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BA96F1CD-6D13-449B-BCF2-202B1DD4FABF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794346" y="2247833"/>
                <a:ext cx="259200" cy="34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73DE3AEE-FEBE-4CC1-8383-03FDC6F1CC50}"/>
                  </a:ext>
                </a:extLst>
              </p14:cNvPr>
              <p14:cNvContentPartPr/>
              <p14:nvPr/>
            </p14:nvContentPartPr>
            <p14:xfrm>
              <a:off x="6737826" y="1664633"/>
              <a:ext cx="483480" cy="43128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73DE3AEE-FEBE-4CC1-8383-03FDC6F1CC50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6723426" y="1650233"/>
                <a:ext cx="511560" cy="45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2E61B605-50F4-4A2B-943A-32A6DC4F3C47}"/>
                  </a:ext>
                </a:extLst>
              </p14:cNvPr>
              <p14:cNvContentPartPr/>
              <p14:nvPr/>
            </p14:nvContentPartPr>
            <p14:xfrm>
              <a:off x="5730186" y="1546913"/>
              <a:ext cx="704880" cy="64764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2E61B605-50F4-4A2B-943A-32A6DC4F3C47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5715786" y="1532513"/>
                <a:ext cx="732960" cy="67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7FB350AF-0D17-4EF8-A9BC-062BBE386EBD}"/>
                  </a:ext>
                </a:extLst>
              </p14:cNvPr>
              <p14:cNvContentPartPr/>
              <p14:nvPr/>
            </p14:nvContentPartPr>
            <p14:xfrm>
              <a:off x="2264826" y="3308393"/>
              <a:ext cx="403200" cy="1440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7FB350AF-0D17-4EF8-A9BC-062BBE386EBD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250426" y="3293993"/>
                <a:ext cx="431280" cy="4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4923DF3F-13BB-4681-928A-1F8F699F1888}"/>
                  </a:ext>
                </a:extLst>
              </p14:cNvPr>
              <p14:cNvContentPartPr/>
              <p14:nvPr/>
            </p14:nvContentPartPr>
            <p14:xfrm>
              <a:off x="3053946" y="2905193"/>
              <a:ext cx="878400" cy="723600"/>
            </p14:xfrm>
          </p:contentPart>
        </mc:Choice>
        <mc:Fallback xmlns=""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4923DF3F-13BB-4681-928A-1F8F699F1888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3039546" y="2890793"/>
                <a:ext cx="906480" cy="75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DB8FB3DA-AD2F-46E1-83DA-AE4B917FED02}"/>
                  </a:ext>
                </a:extLst>
              </p14:cNvPr>
              <p14:cNvContentPartPr/>
              <p14:nvPr/>
            </p14:nvContentPartPr>
            <p14:xfrm>
              <a:off x="4564506" y="3357353"/>
              <a:ext cx="223560" cy="11880"/>
            </p14:xfrm>
          </p:contentPart>
        </mc:Choice>
        <mc:Fallback xmlns=""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DB8FB3DA-AD2F-46E1-83DA-AE4B917FED02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4550106" y="3342953"/>
                <a:ext cx="251640" cy="3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04D663BF-A5DE-41EC-9C41-FE9ABE94263E}"/>
                  </a:ext>
                </a:extLst>
              </p14:cNvPr>
              <p14:cNvContentPartPr/>
              <p14:nvPr/>
            </p14:nvContentPartPr>
            <p14:xfrm>
              <a:off x="4547946" y="3518633"/>
              <a:ext cx="277560" cy="4680"/>
            </p14:xfrm>
          </p:contentPart>
        </mc:Choice>
        <mc:Fallback xmlns=""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04D663BF-A5DE-41EC-9C41-FE9ABE94263E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4533546" y="3504233"/>
                <a:ext cx="305640" cy="3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432FB898-CA7A-448E-9F72-69F0EBADEA48}"/>
                  </a:ext>
                </a:extLst>
              </p14:cNvPr>
              <p14:cNvContentPartPr/>
              <p14:nvPr/>
            </p14:nvContentPartPr>
            <p14:xfrm>
              <a:off x="5263626" y="3518633"/>
              <a:ext cx="64080" cy="1008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432FB898-CA7A-448E-9F72-69F0EBADEA48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5249226" y="3504233"/>
                <a:ext cx="9216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C5FE9E52-0AD1-408F-BCDF-EF5284386B3B}"/>
                  </a:ext>
                </a:extLst>
              </p14:cNvPr>
              <p14:cNvContentPartPr/>
              <p14:nvPr/>
            </p14:nvContentPartPr>
            <p14:xfrm>
              <a:off x="5587266" y="3511433"/>
              <a:ext cx="313200" cy="22680"/>
            </p14:xfrm>
          </p:contentPart>
        </mc:Choice>
        <mc:Fallback xmlns=""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C5FE9E52-0AD1-408F-BCDF-EF5284386B3B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5572866" y="3497033"/>
                <a:ext cx="341280" cy="5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941D7B6F-FD89-4305-8C48-9A6AD5A6C5AA}"/>
                  </a:ext>
                </a:extLst>
              </p14:cNvPr>
              <p14:cNvContentPartPr/>
              <p14:nvPr/>
            </p14:nvContentPartPr>
            <p14:xfrm>
              <a:off x="627546" y="4517993"/>
              <a:ext cx="478080" cy="307440"/>
            </p14:xfrm>
          </p:contentPart>
        </mc:Choice>
        <mc:Fallback xmlns=""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941D7B6F-FD89-4305-8C48-9A6AD5A6C5AA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613146" y="4503593"/>
                <a:ext cx="506160" cy="33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564295F7-FCAC-4531-9579-B02FA19B41EC}"/>
                  </a:ext>
                </a:extLst>
              </p14:cNvPr>
              <p14:cNvContentPartPr/>
              <p14:nvPr/>
            </p14:nvContentPartPr>
            <p14:xfrm>
              <a:off x="1575426" y="4615913"/>
              <a:ext cx="331920" cy="6480"/>
            </p14:xfrm>
          </p:contentPart>
        </mc:Choice>
        <mc:Fallback xmlns=""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564295F7-FCAC-4531-9579-B02FA19B41EC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561026" y="4601513"/>
                <a:ext cx="360000" cy="3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61CC6534-EE63-48C3-9755-538E48D93FE3}"/>
                  </a:ext>
                </a:extLst>
              </p14:cNvPr>
              <p14:cNvContentPartPr/>
              <p14:nvPr/>
            </p14:nvContentPartPr>
            <p14:xfrm>
              <a:off x="1602786" y="4778633"/>
              <a:ext cx="291240" cy="10440"/>
            </p14:xfrm>
          </p:contentPart>
        </mc:Choice>
        <mc:Fallback xmlns=""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61CC6534-EE63-48C3-9755-538E48D93FE3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588386" y="4764233"/>
                <a:ext cx="319320" cy="3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D12BC687-4BE1-4FBD-A50F-4737686FC90D}"/>
                  </a:ext>
                </a:extLst>
              </p14:cNvPr>
              <p14:cNvContentPartPr/>
              <p14:nvPr/>
            </p14:nvContentPartPr>
            <p14:xfrm>
              <a:off x="2360586" y="4207313"/>
              <a:ext cx="1637280" cy="720360"/>
            </p14:xfrm>
          </p:contentPart>
        </mc:Choice>
        <mc:Fallback xmlns=""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D12BC687-4BE1-4FBD-A50F-4737686FC90D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2346186" y="4192913"/>
                <a:ext cx="1665360" cy="748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943507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3" name="Picture 1">
            <a:extLst>
              <a:ext uri="{FF2B5EF4-FFF2-40B4-BE49-F238E27FC236}">
                <a16:creationId xmlns:a16="http://schemas.microsoft.com/office/drawing/2014/main" id="{A5A33300-0F00-4E25-8324-CFF4E6ED72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663" y="360363"/>
            <a:ext cx="8778875" cy="4565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CB017BED-7BB5-47D8-A5C2-046C4D91E17E}"/>
                  </a:ext>
                </a:extLst>
              </p14:cNvPr>
              <p14:cNvContentPartPr/>
              <p14:nvPr/>
            </p14:nvContentPartPr>
            <p14:xfrm>
              <a:off x="461946" y="826553"/>
              <a:ext cx="1079640" cy="1440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CB017BED-7BB5-47D8-A5C2-046C4D91E17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47546" y="812153"/>
                <a:ext cx="1107720" cy="4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8B98548E-517C-41F5-A76B-458CAE6FC99E}"/>
                  </a:ext>
                </a:extLst>
              </p14:cNvPr>
              <p14:cNvContentPartPr/>
              <p14:nvPr/>
            </p14:nvContentPartPr>
            <p14:xfrm>
              <a:off x="469866" y="299153"/>
              <a:ext cx="1418760" cy="39852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8B98548E-517C-41F5-A76B-458CAE6FC99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55466" y="284753"/>
                <a:ext cx="1446840" cy="42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4BA2F8FF-9AEE-40D5-92C8-0128DFAA7DF4}"/>
                  </a:ext>
                </a:extLst>
              </p14:cNvPr>
              <p14:cNvContentPartPr/>
              <p14:nvPr/>
            </p14:nvContentPartPr>
            <p14:xfrm>
              <a:off x="820506" y="1141913"/>
              <a:ext cx="838080" cy="39060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4BA2F8FF-9AEE-40D5-92C8-0128DFAA7DF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06106" y="1127513"/>
                <a:ext cx="866160" cy="41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C2A27AC7-79D2-4B97-957D-A02857B52F87}"/>
                  </a:ext>
                </a:extLst>
              </p14:cNvPr>
              <p14:cNvContentPartPr/>
              <p14:nvPr/>
            </p14:nvContentPartPr>
            <p14:xfrm>
              <a:off x="2128386" y="1161713"/>
              <a:ext cx="576720" cy="46620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C2A27AC7-79D2-4B97-957D-A02857B52F87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113986" y="1147313"/>
                <a:ext cx="604800" cy="49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DE723071-8CAD-4952-AA3F-09330A926638}"/>
                  </a:ext>
                </a:extLst>
              </p14:cNvPr>
              <p14:cNvContentPartPr/>
              <p14:nvPr/>
            </p14:nvContentPartPr>
            <p14:xfrm>
              <a:off x="3094986" y="1073153"/>
              <a:ext cx="2007360" cy="59184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DE723071-8CAD-4952-AA3F-09330A926638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080586" y="1058753"/>
                <a:ext cx="2035440" cy="61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98D318E4-D4B3-4BD3-AA27-B84761572A58}"/>
                  </a:ext>
                </a:extLst>
              </p14:cNvPr>
              <p14:cNvContentPartPr/>
              <p14:nvPr/>
            </p14:nvContentPartPr>
            <p14:xfrm>
              <a:off x="5401506" y="1146233"/>
              <a:ext cx="153360" cy="42768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98D318E4-D4B3-4BD3-AA27-B84761572A58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387106" y="1131833"/>
                <a:ext cx="181440" cy="45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81EDB83C-26F9-4184-848D-225693642941}"/>
                  </a:ext>
                </a:extLst>
              </p14:cNvPr>
              <p14:cNvContentPartPr/>
              <p14:nvPr/>
            </p14:nvContentPartPr>
            <p14:xfrm>
              <a:off x="7405266" y="1225433"/>
              <a:ext cx="1199160" cy="45360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81EDB83C-26F9-4184-848D-225693642941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390866" y="1211033"/>
                <a:ext cx="1227240" cy="48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2E1D44A3-023A-4156-874D-F3546CA1BFDC}"/>
                  </a:ext>
                </a:extLst>
              </p14:cNvPr>
              <p14:cNvContentPartPr/>
              <p14:nvPr/>
            </p14:nvContentPartPr>
            <p14:xfrm>
              <a:off x="6476466" y="1302833"/>
              <a:ext cx="673200" cy="22428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2E1D44A3-023A-4156-874D-F3546CA1BFDC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462066" y="1288433"/>
                <a:ext cx="701280" cy="25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8BE8793A-2687-48BA-BD6D-6E5630B7A201}"/>
                  </a:ext>
                </a:extLst>
              </p14:cNvPr>
              <p14:cNvContentPartPr/>
              <p14:nvPr/>
            </p14:nvContentPartPr>
            <p14:xfrm>
              <a:off x="1770906" y="2094473"/>
              <a:ext cx="839520" cy="63756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8BE8793A-2687-48BA-BD6D-6E5630B7A201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756506" y="2080073"/>
                <a:ext cx="867600" cy="66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74A2927E-C196-4F67-A00F-D114DF06DFAA}"/>
                  </a:ext>
                </a:extLst>
              </p14:cNvPr>
              <p14:cNvContentPartPr/>
              <p14:nvPr/>
            </p14:nvContentPartPr>
            <p14:xfrm>
              <a:off x="4327626" y="2174753"/>
              <a:ext cx="864000" cy="564120"/>
            </p14:xfrm>
          </p:contentPart>
        </mc:Choice>
        <mc:Fallback xmlns=""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74A2927E-C196-4F67-A00F-D114DF06DFAA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313226" y="2160353"/>
                <a:ext cx="892080" cy="59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804FFDA2-0001-4860-9CFE-77C3733A9A9D}"/>
                  </a:ext>
                </a:extLst>
              </p14:cNvPr>
              <p14:cNvContentPartPr/>
              <p14:nvPr/>
            </p14:nvContentPartPr>
            <p14:xfrm>
              <a:off x="3686466" y="2150993"/>
              <a:ext cx="409680" cy="516600"/>
            </p14:xfrm>
          </p:contentPart>
        </mc:Choice>
        <mc:Fallback xmlns=""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804FFDA2-0001-4860-9CFE-77C3733A9A9D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672066" y="2136593"/>
                <a:ext cx="437760" cy="54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D2A50E85-439F-4586-9886-CA420618A2C4}"/>
                  </a:ext>
                </a:extLst>
              </p14:cNvPr>
              <p14:cNvContentPartPr/>
              <p14:nvPr/>
            </p14:nvContentPartPr>
            <p14:xfrm>
              <a:off x="3139626" y="2189513"/>
              <a:ext cx="178200" cy="512280"/>
            </p14:xfrm>
          </p:contentPart>
        </mc:Choice>
        <mc:Fallback xmlns=""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D2A50E85-439F-4586-9886-CA420618A2C4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125226" y="2175113"/>
                <a:ext cx="206280" cy="54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F01599F8-6450-44F6-9541-883ECAD24231}"/>
                  </a:ext>
                </a:extLst>
              </p14:cNvPr>
              <p14:cNvContentPartPr/>
              <p14:nvPr/>
            </p14:nvContentPartPr>
            <p14:xfrm>
              <a:off x="5586186" y="2410913"/>
              <a:ext cx="164520" cy="15480"/>
            </p14:xfrm>
          </p:contentPart>
        </mc:Choice>
        <mc:Fallback xmlns=""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F01599F8-6450-44F6-9541-883ECAD24231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5571786" y="2396513"/>
                <a:ext cx="192600" cy="4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61BB9C89-4D2C-44B8-A495-F84A3AA66DC7}"/>
                  </a:ext>
                </a:extLst>
              </p14:cNvPr>
              <p14:cNvContentPartPr/>
              <p14:nvPr/>
            </p14:nvContentPartPr>
            <p14:xfrm>
              <a:off x="5556666" y="2557793"/>
              <a:ext cx="241200" cy="4680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61BB9C89-4D2C-44B8-A495-F84A3AA66DC7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5542266" y="2543393"/>
                <a:ext cx="269280" cy="3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89FFDD05-2D2F-428B-92C5-6E12827364A1}"/>
                  </a:ext>
                </a:extLst>
              </p14:cNvPr>
              <p14:cNvContentPartPr/>
              <p14:nvPr/>
            </p14:nvContentPartPr>
            <p14:xfrm>
              <a:off x="6087306" y="2257193"/>
              <a:ext cx="60480" cy="341280"/>
            </p14:xfrm>
          </p:contentPart>
        </mc:Choice>
        <mc:Fallback xmlns=""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89FFDD05-2D2F-428B-92C5-6E12827364A1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6072906" y="2242793"/>
                <a:ext cx="88560" cy="36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85255E77-FA11-4834-9880-B7DC98BBD73E}"/>
                  </a:ext>
                </a:extLst>
              </p14:cNvPr>
              <p14:cNvContentPartPr/>
              <p14:nvPr/>
            </p14:nvContentPartPr>
            <p14:xfrm>
              <a:off x="3342666" y="2950553"/>
              <a:ext cx="1138680" cy="239760"/>
            </p14:xfrm>
          </p:contentPart>
        </mc:Choice>
        <mc:Fallback xmlns=""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85255E77-FA11-4834-9880-B7DC98BBD73E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3328266" y="2936153"/>
                <a:ext cx="1166760" cy="26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6BAE1B92-02AC-4775-B6F7-6A01765D8E47}"/>
                  </a:ext>
                </a:extLst>
              </p14:cNvPr>
              <p14:cNvContentPartPr/>
              <p14:nvPr/>
            </p14:nvContentPartPr>
            <p14:xfrm>
              <a:off x="6048426" y="3392273"/>
              <a:ext cx="1310760" cy="570600"/>
            </p14:xfrm>
          </p:contentPart>
        </mc:Choice>
        <mc:Fallback xmlns=""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6BAE1B92-02AC-4775-B6F7-6A01765D8E47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6034026" y="3377873"/>
                <a:ext cx="1338840" cy="59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84973B7E-4828-494D-B2C2-3133015EC26F}"/>
                  </a:ext>
                </a:extLst>
              </p14:cNvPr>
              <p14:cNvContentPartPr/>
              <p14:nvPr/>
            </p14:nvContentPartPr>
            <p14:xfrm>
              <a:off x="4594026" y="3428633"/>
              <a:ext cx="1235880" cy="53532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84973B7E-4828-494D-B2C2-3133015EC26F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4579626" y="3414233"/>
                <a:ext cx="1263960" cy="56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008E0CB7-7C73-4C19-8D08-0830A6F551D7}"/>
                  </a:ext>
                </a:extLst>
              </p14:cNvPr>
              <p14:cNvContentPartPr/>
              <p14:nvPr/>
            </p14:nvContentPartPr>
            <p14:xfrm>
              <a:off x="3528426" y="3439073"/>
              <a:ext cx="871920" cy="55044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008E0CB7-7C73-4C19-8D08-0830A6F551D7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3514026" y="3424673"/>
                <a:ext cx="900000" cy="57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531CA8CC-409E-400A-B5E1-33CEDCE52BD9}"/>
                  </a:ext>
                </a:extLst>
              </p14:cNvPr>
              <p14:cNvContentPartPr/>
              <p14:nvPr/>
            </p14:nvContentPartPr>
            <p14:xfrm>
              <a:off x="3079506" y="3587033"/>
              <a:ext cx="251280" cy="12312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531CA8CC-409E-400A-B5E1-33CEDCE52BD9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3065106" y="3572633"/>
                <a:ext cx="279360" cy="15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69EA3A65-97A9-47C6-9EBD-7099DDE79CC7}"/>
                  </a:ext>
                </a:extLst>
              </p14:cNvPr>
              <p14:cNvContentPartPr/>
              <p14:nvPr/>
            </p14:nvContentPartPr>
            <p14:xfrm>
              <a:off x="489306" y="4574153"/>
              <a:ext cx="435240" cy="18720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69EA3A65-97A9-47C6-9EBD-7099DDE79CC7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474906" y="4559753"/>
                <a:ext cx="463320" cy="21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5E1C4399-F6B9-4B04-94AD-B65324B41C30}"/>
                  </a:ext>
                </a:extLst>
              </p14:cNvPr>
              <p14:cNvContentPartPr/>
              <p14:nvPr/>
            </p14:nvContentPartPr>
            <p14:xfrm>
              <a:off x="1354746" y="4406033"/>
              <a:ext cx="579960" cy="424800"/>
            </p14:xfrm>
          </p:contentPart>
        </mc:Choice>
        <mc:Fallback xmlns=""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5E1C4399-F6B9-4B04-94AD-B65324B41C30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340346" y="4391633"/>
                <a:ext cx="608040" cy="45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56B157CB-1A2A-40C1-9BBD-A0D014AD34B3}"/>
                  </a:ext>
                </a:extLst>
              </p14:cNvPr>
              <p14:cNvContentPartPr/>
              <p14:nvPr/>
            </p14:nvContentPartPr>
            <p14:xfrm>
              <a:off x="3699426" y="4479833"/>
              <a:ext cx="615600" cy="394200"/>
            </p14:xfrm>
          </p:contentPart>
        </mc:Choice>
        <mc:Fallback xmlns=""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56B157CB-1A2A-40C1-9BBD-A0D014AD34B3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3685026" y="4465433"/>
                <a:ext cx="643680" cy="42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D3CD81AB-C53A-44AE-B1F3-80F31045C5DC}"/>
                  </a:ext>
                </a:extLst>
              </p14:cNvPr>
              <p14:cNvContentPartPr/>
              <p14:nvPr/>
            </p14:nvContentPartPr>
            <p14:xfrm>
              <a:off x="2331066" y="4368593"/>
              <a:ext cx="940320" cy="781920"/>
            </p14:xfrm>
          </p:contentPart>
        </mc:Choice>
        <mc:Fallback xmlns=""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D3CD81AB-C53A-44AE-B1F3-80F31045C5DC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316666" y="4354193"/>
                <a:ext cx="968400" cy="81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F107FA4A-C94A-4AE9-B7EF-DF207F7C864C}"/>
                  </a:ext>
                </a:extLst>
              </p14:cNvPr>
              <p14:cNvContentPartPr/>
              <p14:nvPr/>
            </p14:nvContentPartPr>
            <p14:xfrm>
              <a:off x="4754226" y="4527713"/>
              <a:ext cx="566280" cy="334440"/>
            </p14:xfrm>
          </p:contentPart>
        </mc:Choice>
        <mc:Fallback xmlns=""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F107FA4A-C94A-4AE9-B7EF-DF207F7C864C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4739826" y="4513313"/>
                <a:ext cx="594360" cy="36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F006DF5E-DB60-437B-AD6C-8E3C97367694}"/>
                  </a:ext>
                </a:extLst>
              </p14:cNvPr>
              <p14:cNvContentPartPr/>
              <p14:nvPr/>
            </p14:nvContentPartPr>
            <p14:xfrm>
              <a:off x="558066" y="5373713"/>
              <a:ext cx="520920" cy="423000"/>
            </p14:xfrm>
          </p:contentPart>
        </mc:Choice>
        <mc:Fallback xmlns=""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F006DF5E-DB60-437B-AD6C-8E3C97367694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543666" y="5359313"/>
                <a:ext cx="549000" cy="45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43D4BE97-6AEF-4AEF-9439-285B2C647830}"/>
                  </a:ext>
                </a:extLst>
              </p14:cNvPr>
              <p14:cNvContentPartPr/>
              <p14:nvPr/>
            </p14:nvContentPartPr>
            <p14:xfrm>
              <a:off x="3738306" y="5506193"/>
              <a:ext cx="279720" cy="189360"/>
            </p14:xfrm>
          </p:contentPart>
        </mc:Choice>
        <mc:Fallback xmlns=""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43D4BE97-6AEF-4AEF-9439-285B2C647830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723906" y="5491793"/>
                <a:ext cx="307800" cy="21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645E2024-DBA0-4C3B-92AF-E89F258046C0}"/>
                  </a:ext>
                </a:extLst>
              </p14:cNvPr>
              <p14:cNvContentPartPr/>
              <p14:nvPr/>
            </p14:nvContentPartPr>
            <p14:xfrm>
              <a:off x="3085626" y="5363273"/>
              <a:ext cx="384840" cy="403920"/>
            </p14:xfrm>
          </p:contentPart>
        </mc:Choice>
        <mc:Fallback xmlns=""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645E2024-DBA0-4C3B-92AF-E89F258046C0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071226" y="5348873"/>
                <a:ext cx="412920" cy="43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143" name="Ink 142">
                <a:extLst>
                  <a:ext uri="{FF2B5EF4-FFF2-40B4-BE49-F238E27FC236}">
                    <a16:creationId xmlns:a16="http://schemas.microsoft.com/office/drawing/2014/main" id="{CEC39A52-184E-4848-9E2C-349CE1E6CA6D}"/>
                  </a:ext>
                </a:extLst>
              </p14:cNvPr>
              <p14:cNvContentPartPr/>
              <p14:nvPr/>
            </p14:nvContentPartPr>
            <p14:xfrm>
              <a:off x="1581546" y="5275073"/>
              <a:ext cx="1255680" cy="473400"/>
            </p14:xfrm>
          </p:contentPart>
        </mc:Choice>
        <mc:Fallback xmlns="">
          <p:pic>
            <p:nvPicPr>
              <p:cNvPr id="143" name="Ink 142">
                <a:extLst>
                  <a:ext uri="{FF2B5EF4-FFF2-40B4-BE49-F238E27FC236}">
                    <a16:creationId xmlns:a16="http://schemas.microsoft.com/office/drawing/2014/main" id="{CEC39A52-184E-4848-9E2C-349CE1E6CA6D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1567146" y="5260673"/>
                <a:ext cx="1283760" cy="50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id="{ED86DE41-5AB4-440C-8E41-76C5A205521D}"/>
                  </a:ext>
                </a:extLst>
              </p14:cNvPr>
              <p14:cNvContentPartPr/>
              <p14:nvPr/>
            </p14:nvContentPartPr>
            <p14:xfrm>
              <a:off x="4469466" y="5290193"/>
              <a:ext cx="1480320" cy="609480"/>
            </p14:xfrm>
          </p:contentPart>
        </mc:Choice>
        <mc:Fallback xmlns="">
          <p:pic>
            <p:nvPicPr>
              <p:cNvPr id="151" name="Ink 150">
                <a:extLst>
                  <a:ext uri="{FF2B5EF4-FFF2-40B4-BE49-F238E27FC236}">
                    <a16:creationId xmlns:a16="http://schemas.microsoft.com/office/drawing/2014/main" id="{ED86DE41-5AB4-440C-8E41-76C5A205521D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4455066" y="5275793"/>
                <a:ext cx="1508400" cy="63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161" name="Ink 160">
                <a:extLst>
                  <a:ext uri="{FF2B5EF4-FFF2-40B4-BE49-F238E27FC236}">
                    <a16:creationId xmlns:a16="http://schemas.microsoft.com/office/drawing/2014/main" id="{EBA08C4C-3E97-4541-913E-ED20A350B1F3}"/>
                  </a:ext>
                </a:extLst>
              </p14:cNvPr>
              <p14:cNvContentPartPr/>
              <p14:nvPr/>
            </p14:nvContentPartPr>
            <p14:xfrm>
              <a:off x="7006746" y="5164193"/>
              <a:ext cx="819360" cy="914760"/>
            </p14:xfrm>
          </p:contentPart>
        </mc:Choice>
        <mc:Fallback xmlns="">
          <p:pic>
            <p:nvPicPr>
              <p:cNvPr id="161" name="Ink 160">
                <a:extLst>
                  <a:ext uri="{FF2B5EF4-FFF2-40B4-BE49-F238E27FC236}">
                    <a16:creationId xmlns:a16="http://schemas.microsoft.com/office/drawing/2014/main" id="{EBA08C4C-3E97-4541-913E-ED20A350B1F3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6992346" y="5149793"/>
                <a:ext cx="847440" cy="94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162" name="Ink 161">
                <a:extLst>
                  <a:ext uri="{FF2B5EF4-FFF2-40B4-BE49-F238E27FC236}">
                    <a16:creationId xmlns:a16="http://schemas.microsoft.com/office/drawing/2014/main" id="{6CC18E39-3746-40B8-A749-CEB0D75FC4C3}"/>
                  </a:ext>
                </a:extLst>
              </p14:cNvPr>
              <p14:cNvContentPartPr/>
              <p14:nvPr/>
            </p14:nvContentPartPr>
            <p14:xfrm>
              <a:off x="6265506" y="5067713"/>
              <a:ext cx="501120" cy="1008000"/>
            </p14:xfrm>
          </p:contentPart>
        </mc:Choice>
        <mc:Fallback xmlns="">
          <p:pic>
            <p:nvPicPr>
              <p:cNvPr id="162" name="Ink 161">
                <a:extLst>
                  <a:ext uri="{FF2B5EF4-FFF2-40B4-BE49-F238E27FC236}">
                    <a16:creationId xmlns:a16="http://schemas.microsoft.com/office/drawing/2014/main" id="{6CC18E39-3746-40B8-A749-CEB0D75FC4C3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6251106" y="5053313"/>
                <a:ext cx="529200" cy="1036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107752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CD3237E3-DAAD-439D-A6E6-48467DFDA301}"/>
                  </a:ext>
                </a:extLst>
              </p14:cNvPr>
              <p14:cNvContentPartPr/>
              <p14:nvPr/>
            </p14:nvContentPartPr>
            <p14:xfrm>
              <a:off x="2968626" y="1824113"/>
              <a:ext cx="345960" cy="19872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CD3237E3-DAAD-439D-A6E6-48467DFDA30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954226" y="1809713"/>
                <a:ext cx="374040" cy="22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6BD3A17B-55C1-447D-AE7F-E66D2CCD2FC0}"/>
                  </a:ext>
                </a:extLst>
              </p14:cNvPr>
              <p14:cNvContentPartPr/>
              <p14:nvPr/>
            </p14:nvContentPartPr>
            <p14:xfrm>
              <a:off x="4007226" y="387353"/>
              <a:ext cx="3160440" cy="72612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6BD3A17B-55C1-447D-AE7F-E66D2CCD2FC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992826" y="372953"/>
                <a:ext cx="3188520" cy="75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450E8A10-1460-4CEF-BA0E-537A3C347D77}"/>
                  </a:ext>
                </a:extLst>
              </p14:cNvPr>
              <p14:cNvContentPartPr/>
              <p14:nvPr/>
            </p14:nvContentPartPr>
            <p14:xfrm>
              <a:off x="465186" y="371513"/>
              <a:ext cx="3158280" cy="5979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450E8A10-1460-4CEF-BA0E-537A3C347D7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50786" y="357113"/>
                <a:ext cx="3186360" cy="62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426F9C1B-8976-4F94-A367-08A58D467E8B}"/>
                  </a:ext>
                </a:extLst>
              </p14:cNvPr>
              <p14:cNvContentPartPr/>
              <p14:nvPr/>
            </p14:nvContentPartPr>
            <p14:xfrm>
              <a:off x="3723186" y="1389233"/>
              <a:ext cx="4388040" cy="111672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426F9C1B-8976-4F94-A367-08A58D467E8B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708786" y="1374833"/>
                <a:ext cx="4416120" cy="114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33381269-F59B-44A7-85BC-92AD521A07AD}"/>
                  </a:ext>
                </a:extLst>
              </p14:cNvPr>
              <p14:cNvContentPartPr/>
              <p14:nvPr/>
            </p14:nvContentPartPr>
            <p14:xfrm>
              <a:off x="1419186" y="2942633"/>
              <a:ext cx="3130200" cy="633960"/>
            </p14:xfrm>
          </p:contentPart>
        </mc:Choice>
        <mc:Fallback xmlns=""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33381269-F59B-44A7-85BC-92AD521A07A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404786" y="2928233"/>
                <a:ext cx="3158280" cy="66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412B60D0-64E8-48B7-95F0-3A1CD4053263}"/>
                  </a:ext>
                </a:extLst>
              </p14:cNvPr>
              <p14:cNvContentPartPr/>
              <p14:nvPr/>
            </p14:nvContentPartPr>
            <p14:xfrm>
              <a:off x="446466" y="2948393"/>
              <a:ext cx="614520" cy="451080"/>
            </p14:xfrm>
          </p:contentPart>
        </mc:Choice>
        <mc:Fallback xmlns=""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412B60D0-64E8-48B7-95F0-3A1CD4053263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32066" y="2933993"/>
                <a:ext cx="642600" cy="47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A4D6FF70-7305-4ACF-A04F-39273CBB70FD}"/>
                  </a:ext>
                </a:extLst>
              </p14:cNvPr>
              <p14:cNvContentPartPr/>
              <p14:nvPr/>
            </p14:nvContentPartPr>
            <p14:xfrm>
              <a:off x="4945746" y="2949833"/>
              <a:ext cx="2721240" cy="1122480"/>
            </p14:xfrm>
          </p:contentPart>
        </mc:Choice>
        <mc:Fallback xmlns=""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A4D6FF70-7305-4ACF-A04F-39273CBB70FD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931346" y="2935433"/>
                <a:ext cx="2749320" cy="115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014E39A3-53D2-4D66-82DE-B1BC2006EBF3}"/>
                  </a:ext>
                </a:extLst>
              </p14:cNvPr>
              <p14:cNvContentPartPr/>
              <p14:nvPr/>
            </p14:nvContentPartPr>
            <p14:xfrm>
              <a:off x="7956426" y="3009953"/>
              <a:ext cx="535680" cy="1269360"/>
            </p14:xfrm>
          </p:contentPart>
        </mc:Choice>
        <mc:Fallback xmlns=""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014E39A3-53D2-4D66-82DE-B1BC2006EBF3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942026" y="2995553"/>
                <a:ext cx="563760" cy="129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833BEA91-48D5-4B59-92F8-FDFEA164E790}"/>
                  </a:ext>
                </a:extLst>
              </p14:cNvPr>
              <p14:cNvContentPartPr/>
              <p14:nvPr/>
            </p14:nvContentPartPr>
            <p14:xfrm>
              <a:off x="348546" y="4381193"/>
              <a:ext cx="547920" cy="63612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833BEA91-48D5-4B59-92F8-FDFEA164E790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34146" y="4366793"/>
                <a:ext cx="576000" cy="66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BE7EE413-2A5A-452C-9BB4-9A9B7CFB6BC7}"/>
                  </a:ext>
                </a:extLst>
              </p14:cNvPr>
              <p14:cNvContentPartPr/>
              <p14:nvPr/>
            </p14:nvContentPartPr>
            <p14:xfrm>
              <a:off x="3557226" y="4774313"/>
              <a:ext cx="435240" cy="19260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BE7EE413-2A5A-452C-9BB4-9A9B7CFB6BC7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542826" y="4759913"/>
                <a:ext cx="463320" cy="22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949CE6BB-B63D-45AC-9C59-B511C446A765}"/>
                  </a:ext>
                </a:extLst>
              </p14:cNvPr>
              <p14:cNvContentPartPr/>
              <p14:nvPr/>
            </p14:nvContentPartPr>
            <p14:xfrm>
              <a:off x="5945106" y="4886273"/>
              <a:ext cx="319680" cy="14796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949CE6BB-B63D-45AC-9C59-B511C446A765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930706" y="4871873"/>
                <a:ext cx="347760" cy="17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EC53229C-2545-452D-9DE0-2E40625FCC95}"/>
                  </a:ext>
                </a:extLst>
              </p14:cNvPr>
              <p14:cNvContentPartPr/>
              <p14:nvPr/>
            </p14:nvContentPartPr>
            <p14:xfrm>
              <a:off x="4359306" y="4543553"/>
              <a:ext cx="1291680" cy="68220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EC53229C-2545-452D-9DE0-2E40625FCC95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344906" y="4529153"/>
                <a:ext cx="1319760" cy="71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9C2E5D25-C7FD-4BEF-A162-F899B7105474}"/>
                  </a:ext>
                </a:extLst>
              </p14:cNvPr>
              <p14:cNvContentPartPr/>
              <p14:nvPr/>
            </p14:nvContentPartPr>
            <p14:xfrm>
              <a:off x="2180226" y="4583513"/>
              <a:ext cx="1005840" cy="45900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9C2E5D25-C7FD-4BEF-A162-F899B7105474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165826" y="4569113"/>
                <a:ext cx="1033920" cy="48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9F6CE130-5F51-40C8-97E3-D7B8E62BE57E}"/>
                  </a:ext>
                </a:extLst>
              </p14:cNvPr>
              <p14:cNvContentPartPr/>
              <p14:nvPr/>
            </p14:nvContentPartPr>
            <p14:xfrm>
              <a:off x="1327386" y="4498913"/>
              <a:ext cx="554040" cy="568080"/>
            </p14:xfrm>
          </p:contentPart>
        </mc:Choice>
        <mc:Fallback xmlns=""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9F6CE130-5F51-40C8-97E3-D7B8E62BE57E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312986" y="4484513"/>
                <a:ext cx="582120" cy="59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997C857A-E550-4535-B320-376FDE878230}"/>
                  </a:ext>
                </a:extLst>
              </p14:cNvPr>
              <p14:cNvContentPartPr/>
              <p14:nvPr/>
            </p14:nvContentPartPr>
            <p14:xfrm>
              <a:off x="6783546" y="4545713"/>
              <a:ext cx="393120" cy="454320"/>
            </p14:xfrm>
          </p:contentPart>
        </mc:Choice>
        <mc:Fallback xmlns=""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997C857A-E550-4535-B320-376FDE878230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6769146" y="4531313"/>
                <a:ext cx="421200" cy="482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446739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7" name="Picture 1">
            <a:extLst>
              <a:ext uri="{FF2B5EF4-FFF2-40B4-BE49-F238E27FC236}">
                <a16:creationId xmlns:a16="http://schemas.microsoft.com/office/drawing/2014/main" id="{A629D79D-745C-4BCA-B747-F8CB789094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539750"/>
            <a:ext cx="8501062" cy="3600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C72B1763-08C6-469F-AA08-CE2900E36418}"/>
                  </a:ext>
                </a:extLst>
              </p14:cNvPr>
              <p14:cNvContentPartPr/>
              <p14:nvPr/>
            </p14:nvContentPartPr>
            <p14:xfrm>
              <a:off x="875586" y="330113"/>
              <a:ext cx="1537200" cy="5839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C72B1763-08C6-469F-AA08-CE2900E3641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61186" y="315713"/>
                <a:ext cx="1565280" cy="61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8C02752A-B267-4D23-B091-B50A37A8A355}"/>
                  </a:ext>
                </a:extLst>
              </p14:cNvPr>
              <p14:cNvContentPartPr/>
              <p14:nvPr/>
            </p14:nvContentPartPr>
            <p14:xfrm>
              <a:off x="2926506" y="420833"/>
              <a:ext cx="660240" cy="71100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8C02752A-B267-4D23-B091-B50A37A8A35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912106" y="406433"/>
                <a:ext cx="688320" cy="73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F7F7400F-F843-45FC-AB03-7395A0E97562}"/>
                  </a:ext>
                </a:extLst>
              </p14:cNvPr>
              <p14:cNvContentPartPr/>
              <p14:nvPr/>
            </p14:nvContentPartPr>
            <p14:xfrm>
              <a:off x="4178946" y="537113"/>
              <a:ext cx="42120" cy="26352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F7F7400F-F843-45FC-AB03-7395A0E9756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164546" y="522713"/>
                <a:ext cx="70200" cy="29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B3022096-F539-451A-A767-F0E8F712ECAA}"/>
                  </a:ext>
                </a:extLst>
              </p14:cNvPr>
              <p14:cNvContentPartPr/>
              <p14:nvPr/>
            </p14:nvContentPartPr>
            <p14:xfrm>
              <a:off x="2320626" y="1922393"/>
              <a:ext cx="20160" cy="1836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B3022096-F539-451A-A767-F0E8F712ECAA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306226" y="1907993"/>
                <a:ext cx="4824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9135C078-6D7A-4673-80E5-E42DDFCE87F8}"/>
                  </a:ext>
                </a:extLst>
              </p14:cNvPr>
              <p14:cNvContentPartPr/>
              <p14:nvPr/>
            </p14:nvContentPartPr>
            <p14:xfrm>
              <a:off x="2320626" y="2136593"/>
              <a:ext cx="360" cy="36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9135C078-6D7A-4673-80E5-E42DDFCE87F8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306226" y="2122193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D4852E0F-23B8-44B7-967F-2DF737835AAB}"/>
                  </a:ext>
                </a:extLst>
              </p14:cNvPr>
              <p14:cNvContentPartPr/>
              <p14:nvPr/>
            </p14:nvContentPartPr>
            <p14:xfrm>
              <a:off x="796386" y="1681193"/>
              <a:ext cx="1071000" cy="47232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D4852E0F-23B8-44B7-967F-2DF737835AAB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81986" y="1666793"/>
                <a:ext cx="1099080" cy="50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683B3C9C-DF28-4F85-9922-C35D8E1F1B18}"/>
                  </a:ext>
                </a:extLst>
              </p14:cNvPr>
              <p14:cNvContentPartPr/>
              <p14:nvPr/>
            </p14:nvContentPartPr>
            <p14:xfrm>
              <a:off x="274026" y="3198593"/>
              <a:ext cx="505080" cy="52236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683B3C9C-DF28-4F85-9922-C35D8E1F1B18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59626" y="3184193"/>
                <a:ext cx="533160" cy="55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57C060F8-9C7A-4B07-939D-9786D266FB5B}"/>
                  </a:ext>
                </a:extLst>
              </p14:cNvPr>
              <p14:cNvContentPartPr/>
              <p14:nvPr/>
            </p14:nvContentPartPr>
            <p14:xfrm>
              <a:off x="1143786" y="3266633"/>
              <a:ext cx="232200" cy="41940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57C060F8-9C7A-4B07-939D-9786D266FB5B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129386" y="3252233"/>
                <a:ext cx="260280" cy="44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89B27945-6356-4206-B5DC-B2518D76EFF3}"/>
                  </a:ext>
                </a:extLst>
              </p14:cNvPr>
              <p14:cNvContentPartPr/>
              <p14:nvPr/>
            </p14:nvContentPartPr>
            <p14:xfrm>
              <a:off x="2924346" y="3178433"/>
              <a:ext cx="692640" cy="61884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89B27945-6356-4206-B5DC-B2518D76EFF3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909946" y="3164033"/>
                <a:ext cx="720720" cy="64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94F79AE7-E46A-4ADB-9476-9F1B9781C489}"/>
                  </a:ext>
                </a:extLst>
              </p14:cNvPr>
              <p14:cNvContentPartPr/>
              <p14:nvPr/>
            </p14:nvContentPartPr>
            <p14:xfrm>
              <a:off x="2398386" y="3302633"/>
              <a:ext cx="246960" cy="37692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94F79AE7-E46A-4ADB-9476-9F1B9781C489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383986" y="3288233"/>
                <a:ext cx="275040" cy="40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9BBA4504-3269-4B1B-BC89-860BA46BED5E}"/>
                  </a:ext>
                </a:extLst>
              </p14:cNvPr>
              <p14:cNvContentPartPr/>
              <p14:nvPr/>
            </p14:nvContentPartPr>
            <p14:xfrm>
              <a:off x="1604946" y="3267713"/>
              <a:ext cx="541800" cy="49500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9BBA4504-3269-4B1B-BC89-860BA46BED5E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590546" y="3253313"/>
                <a:ext cx="569880" cy="52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2CCADAE0-4A48-4F80-9DBA-64B9CDD139A9}"/>
                  </a:ext>
                </a:extLst>
              </p14:cNvPr>
              <p14:cNvContentPartPr/>
              <p14:nvPr/>
            </p14:nvContentPartPr>
            <p14:xfrm>
              <a:off x="284826" y="4589273"/>
              <a:ext cx="475920" cy="50724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2CCADAE0-4A48-4F80-9DBA-64B9CDD139A9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70426" y="4574873"/>
                <a:ext cx="504000" cy="53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49F74054-3C05-4F79-B502-18349D304B94}"/>
                  </a:ext>
                </a:extLst>
              </p14:cNvPr>
              <p14:cNvContentPartPr/>
              <p14:nvPr/>
            </p14:nvContentPartPr>
            <p14:xfrm>
              <a:off x="3664146" y="4921193"/>
              <a:ext cx="267120" cy="16128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49F74054-3C05-4F79-B502-18349D304B94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3649746" y="4906793"/>
                <a:ext cx="295200" cy="18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52236A48-F4B0-4340-83B1-E53B612F8F34}"/>
                  </a:ext>
                </a:extLst>
              </p14:cNvPr>
              <p14:cNvContentPartPr/>
              <p14:nvPr/>
            </p14:nvContentPartPr>
            <p14:xfrm>
              <a:off x="2859186" y="4608353"/>
              <a:ext cx="454320" cy="55620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52236A48-F4B0-4340-83B1-E53B612F8F34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844786" y="4593953"/>
                <a:ext cx="482400" cy="58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94A0EF5D-5730-40F7-9C48-12EAFB51EEC7}"/>
                  </a:ext>
                </a:extLst>
              </p14:cNvPr>
              <p14:cNvContentPartPr/>
              <p14:nvPr/>
            </p14:nvContentPartPr>
            <p14:xfrm>
              <a:off x="1248186" y="4613753"/>
              <a:ext cx="1329840" cy="50400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94A0EF5D-5730-40F7-9C48-12EAFB51EEC7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233786" y="4599353"/>
                <a:ext cx="1357920" cy="53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5D1B1A6F-A25A-414F-90D1-8697E66F8914}"/>
                  </a:ext>
                </a:extLst>
              </p14:cNvPr>
              <p14:cNvContentPartPr/>
              <p14:nvPr/>
            </p14:nvContentPartPr>
            <p14:xfrm>
              <a:off x="4123866" y="3546353"/>
              <a:ext cx="216360" cy="1080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5D1B1A6F-A25A-414F-90D1-8697E66F8914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4109466" y="3531953"/>
                <a:ext cx="244440" cy="3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0884B990-AB8F-4E48-8C56-D0B681AA581A}"/>
                  </a:ext>
                </a:extLst>
              </p14:cNvPr>
              <p14:cNvContentPartPr/>
              <p14:nvPr/>
            </p14:nvContentPartPr>
            <p14:xfrm>
              <a:off x="4145106" y="3724553"/>
              <a:ext cx="305640" cy="36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0884B990-AB8F-4E48-8C56-D0B681AA581A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4130706" y="3710153"/>
                <a:ext cx="33372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870B07B6-7297-43F7-A2D2-9D9FC5052969}"/>
                  </a:ext>
                </a:extLst>
              </p14:cNvPr>
              <p14:cNvContentPartPr/>
              <p14:nvPr/>
            </p14:nvContentPartPr>
            <p14:xfrm>
              <a:off x="5308626" y="372593"/>
              <a:ext cx="299880" cy="389520"/>
            </p14:xfrm>
          </p:contentPart>
        </mc:Choice>
        <mc:Fallback xmlns=""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870B07B6-7297-43F7-A2D2-9D9FC5052969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5294226" y="358193"/>
                <a:ext cx="327960" cy="41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189F896F-5082-4217-9B59-2CFA99043A0B}"/>
                  </a:ext>
                </a:extLst>
              </p14:cNvPr>
              <p14:cNvContentPartPr/>
              <p14:nvPr/>
            </p14:nvContentPartPr>
            <p14:xfrm>
              <a:off x="4699146" y="372593"/>
              <a:ext cx="392760" cy="491760"/>
            </p14:xfrm>
          </p:contentPart>
        </mc:Choice>
        <mc:Fallback xmlns=""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189F896F-5082-4217-9B59-2CFA99043A0B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4684746" y="358193"/>
                <a:ext cx="420840" cy="51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9B74468D-5376-4208-BFEB-6A81717D78EF}"/>
                  </a:ext>
                </a:extLst>
              </p14:cNvPr>
              <p14:cNvContentPartPr/>
              <p14:nvPr/>
            </p14:nvContentPartPr>
            <p14:xfrm>
              <a:off x="2858106" y="1644833"/>
              <a:ext cx="1491480" cy="622440"/>
            </p14:xfrm>
          </p:contentPart>
        </mc:Choice>
        <mc:Fallback xmlns=""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9B74468D-5376-4208-BFEB-6A81717D78EF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2843706" y="1630433"/>
                <a:ext cx="1519560" cy="65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730D4318-934E-42BD-9B16-873CB7DA73AE}"/>
                  </a:ext>
                </a:extLst>
              </p14:cNvPr>
              <p14:cNvContentPartPr/>
              <p14:nvPr/>
            </p14:nvContentPartPr>
            <p14:xfrm>
              <a:off x="5996226" y="1692353"/>
              <a:ext cx="1541160" cy="690840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730D4318-934E-42BD-9B16-873CB7DA73AE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981826" y="1677953"/>
                <a:ext cx="1569240" cy="71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29B98F7C-AF5A-44F1-BD6B-F3D9762EC5A2}"/>
                  </a:ext>
                </a:extLst>
              </p14:cNvPr>
              <p14:cNvContentPartPr/>
              <p14:nvPr/>
            </p14:nvContentPartPr>
            <p14:xfrm>
              <a:off x="4461906" y="1756073"/>
              <a:ext cx="658440" cy="408240"/>
            </p14:xfrm>
          </p:contentPart>
        </mc:Choice>
        <mc:Fallback xmlns=""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29B98F7C-AF5A-44F1-BD6B-F3D9762EC5A2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4447506" y="1741673"/>
                <a:ext cx="686520" cy="43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D4758777-F5FE-4C62-9422-AD7261997E7D}"/>
                  </a:ext>
                </a:extLst>
              </p14:cNvPr>
              <p14:cNvContentPartPr/>
              <p14:nvPr/>
            </p14:nvContentPartPr>
            <p14:xfrm>
              <a:off x="5483946" y="2125073"/>
              <a:ext cx="122040" cy="236880"/>
            </p14:xfrm>
          </p:contentPart>
        </mc:Choice>
        <mc:Fallback xmlns=""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D4758777-F5FE-4C62-9422-AD7261997E7D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5469546" y="2110673"/>
                <a:ext cx="150120" cy="26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E2D371ED-2FC3-462A-AF9A-9C027CCD1C7E}"/>
                  </a:ext>
                </a:extLst>
              </p14:cNvPr>
              <p14:cNvContentPartPr/>
              <p14:nvPr/>
            </p14:nvContentPartPr>
            <p14:xfrm>
              <a:off x="7777866" y="1769033"/>
              <a:ext cx="727200" cy="41112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E2D371ED-2FC3-462A-AF9A-9C027CCD1C7E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7763466" y="1754633"/>
                <a:ext cx="755280" cy="43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5A0FC696-B331-4F67-BE05-8E30A91F0F57}"/>
                  </a:ext>
                </a:extLst>
              </p14:cNvPr>
              <p14:cNvContentPartPr/>
              <p14:nvPr/>
            </p14:nvContentPartPr>
            <p14:xfrm>
              <a:off x="4977426" y="3206873"/>
              <a:ext cx="375840" cy="48600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5A0FC696-B331-4F67-BE05-8E30A91F0F57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4963026" y="3192473"/>
                <a:ext cx="403920" cy="51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B3318886-4BC5-4010-B376-173927BAE92C}"/>
                  </a:ext>
                </a:extLst>
              </p14:cNvPr>
              <p14:cNvContentPartPr/>
              <p14:nvPr/>
            </p14:nvContentPartPr>
            <p14:xfrm>
              <a:off x="5038266" y="4735073"/>
              <a:ext cx="267840" cy="33444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B3318886-4BC5-4010-B376-173927BAE92C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5023866" y="4720673"/>
                <a:ext cx="295920" cy="36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F095DDD0-724C-42EC-B060-8E8564A4FB96}"/>
                  </a:ext>
                </a:extLst>
              </p14:cNvPr>
              <p14:cNvContentPartPr/>
              <p14:nvPr/>
            </p14:nvContentPartPr>
            <p14:xfrm>
              <a:off x="4501146" y="4691153"/>
              <a:ext cx="294840" cy="36108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F095DDD0-724C-42EC-B060-8E8564A4FB96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4486746" y="4676753"/>
                <a:ext cx="322920" cy="38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E97F8BB5-172B-45CB-B07D-FF289C00A6B6}"/>
                  </a:ext>
                </a:extLst>
              </p14:cNvPr>
              <p14:cNvContentPartPr/>
              <p14:nvPr/>
            </p14:nvContentPartPr>
            <p14:xfrm>
              <a:off x="326226" y="5533193"/>
              <a:ext cx="442080" cy="28908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E97F8BB5-172B-45CB-B07D-FF289C00A6B6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11826" y="5518793"/>
                <a:ext cx="470160" cy="31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A09B70B0-A8AB-4BFC-A253-CF956DCD2E38}"/>
                  </a:ext>
                </a:extLst>
              </p14:cNvPr>
              <p14:cNvContentPartPr/>
              <p14:nvPr/>
            </p14:nvContentPartPr>
            <p14:xfrm>
              <a:off x="177546" y="6196313"/>
              <a:ext cx="425160" cy="446760"/>
            </p14:xfrm>
          </p:contentPart>
        </mc:Choice>
        <mc:Fallback xmlns=""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A09B70B0-A8AB-4BFC-A253-CF956DCD2E38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163146" y="6181913"/>
                <a:ext cx="453240" cy="47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27A6070A-68CE-40C5-B4FF-1608DB3C4E28}"/>
                  </a:ext>
                </a:extLst>
              </p14:cNvPr>
              <p14:cNvContentPartPr/>
              <p14:nvPr/>
            </p14:nvContentPartPr>
            <p14:xfrm>
              <a:off x="4069866" y="5661353"/>
              <a:ext cx="172440" cy="143640"/>
            </p14:xfrm>
          </p:contentPart>
        </mc:Choice>
        <mc:Fallback xmlns=""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27A6070A-68CE-40C5-B4FF-1608DB3C4E28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4055466" y="5646953"/>
                <a:ext cx="200520" cy="17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234F9A66-7DA1-4CA6-8919-45A4A4EE7852}"/>
                  </a:ext>
                </a:extLst>
              </p14:cNvPr>
              <p14:cNvContentPartPr/>
              <p14:nvPr/>
            </p14:nvContentPartPr>
            <p14:xfrm>
              <a:off x="1278066" y="5456873"/>
              <a:ext cx="2526120" cy="459720"/>
            </p14:xfrm>
          </p:contentPart>
        </mc:Choice>
        <mc:Fallback xmlns=""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234F9A66-7DA1-4CA6-8919-45A4A4EE7852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1263666" y="5442473"/>
                <a:ext cx="2554200" cy="48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CD01659D-BF5D-4B82-91DD-F758EDF01E73}"/>
                  </a:ext>
                </a:extLst>
              </p14:cNvPr>
              <p14:cNvContentPartPr/>
              <p14:nvPr/>
            </p14:nvContentPartPr>
            <p14:xfrm>
              <a:off x="4485666" y="5497193"/>
              <a:ext cx="620640" cy="293760"/>
            </p14:xfrm>
          </p:contentPart>
        </mc:Choice>
        <mc:Fallback xmlns=""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CD01659D-BF5D-4B82-91DD-F758EDF01E73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4471266" y="5482793"/>
                <a:ext cx="648720" cy="32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49A37E7D-5033-4D57-B659-593D6A35AD8F}"/>
                  </a:ext>
                </a:extLst>
              </p14:cNvPr>
              <p14:cNvContentPartPr/>
              <p14:nvPr/>
            </p14:nvContentPartPr>
            <p14:xfrm>
              <a:off x="3641466" y="6363353"/>
              <a:ext cx="311760" cy="159840"/>
            </p14:xfrm>
          </p:contentPart>
        </mc:Choice>
        <mc:Fallback xmlns=""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49A37E7D-5033-4D57-B659-593D6A35AD8F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3627066" y="6348953"/>
                <a:ext cx="339840" cy="18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BA9DB206-FBB5-4062-A8AA-3B60A37A508B}"/>
                  </a:ext>
                </a:extLst>
              </p14:cNvPr>
              <p14:cNvContentPartPr/>
              <p14:nvPr/>
            </p14:nvContentPartPr>
            <p14:xfrm>
              <a:off x="1313706" y="6123953"/>
              <a:ext cx="2003760" cy="481680"/>
            </p14:xfrm>
          </p:contentPart>
        </mc:Choice>
        <mc:Fallback xmlns=""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BA9DB206-FBB5-4062-A8AA-3B60A37A508B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1299306" y="6109553"/>
                <a:ext cx="2031840" cy="50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E63595EA-BFF7-4A21-A6F2-02D97E903DBB}"/>
                  </a:ext>
                </a:extLst>
              </p14:cNvPr>
              <p14:cNvContentPartPr/>
              <p14:nvPr/>
            </p14:nvContentPartPr>
            <p14:xfrm>
              <a:off x="4215306" y="6196313"/>
              <a:ext cx="792000" cy="361800"/>
            </p14:xfrm>
          </p:contentPart>
        </mc:Choice>
        <mc:Fallback xmlns=""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E63595EA-BFF7-4A21-A6F2-02D97E903DBB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4200906" y="6181913"/>
                <a:ext cx="820080" cy="389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669234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1" name="Picture 1">
            <a:extLst>
              <a:ext uri="{FF2B5EF4-FFF2-40B4-BE49-F238E27FC236}">
                <a16:creationId xmlns:a16="http://schemas.microsoft.com/office/drawing/2014/main" id="{CCC6BC0A-32AF-4B6A-B702-F9A159E439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913" y="173038"/>
            <a:ext cx="8504237" cy="378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956EF236-D304-4440-B8AB-B76A136D4D30}"/>
                  </a:ext>
                </a:extLst>
              </p14:cNvPr>
              <p14:cNvContentPartPr/>
              <p14:nvPr/>
            </p14:nvContentPartPr>
            <p14:xfrm>
              <a:off x="2158986" y="929513"/>
              <a:ext cx="36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956EF236-D304-4440-B8AB-B76A136D4D3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44586" y="915113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04924B95-C85B-4876-BF4B-13CE863DCFC8}"/>
                  </a:ext>
                </a:extLst>
              </p14:cNvPr>
              <p14:cNvContentPartPr/>
              <p14:nvPr/>
            </p14:nvContentPartPr>
            <p14:xfrm>
              <a:off x="3865746" y="544313"/>
              <a:ext cx="360" cy="3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04924B95-C85B-4876-BF4B-13CE863DCFC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851346" y="529913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4212693F-0D7D-47AE-8C00-623D864B5104}"/>
                  </a:ext>
                </a:extLst>
              </p14:cNvPr>
              <p14:cNvContentPartPr/>
              <p14:nvPr/>
            </p14:nvContentPartPr>
            <p14:xfrm>
              <a:off x="3882306" y="747353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4212693F-0D7D-47AE-8C00-623D864B510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867906" y="732953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D056BD2A-241C-4AA8-A51F-B06DB9D2026B}"/>
                  </a:ext>
                </a:extLst>
              </p14:cNvPr>
              <p14:cNvContentPartPr/>
              <p14:nvPr/>
            </p14:nvContentPartPr>
            <p14:xfrm>
              <a:off x="2783946" y="389513"/>
              <a:ext cx="649080" cy="70308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D056BD2A-241C-4AA8-A51F-B06DB9D2026B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769546" y="375113"/>
                <a:ext cx="677160" cy="73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327E5A15-1B88-46B1-A279-7B29B7E1CCFE}"/>
                  </a:ext>
                </a:extLst>
              </p14:cNvPr>
              <p14:cNvContentPartPr/>
              <p14:nvPr/>
            </p14:nvContentPartPr>
            <p14:xfrm>
              <a:off x="841746" y="347033"/>
              <a:ext cx="1592640" cy="43164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327E5A15-1B88-46B1-A279-7B29B7E1CCFE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27346" y="332633"/>
                <a:ext cx="1620720" cy="45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015110F1-229A-485B-8639-F1C4B3D693CE}"/>
                  </a:ext>
                </a:extLst>
              </p14:cNvPr>
              <p14:cNvContentPartPr/>
              <p14:nvPr/>
            </p14:nvContentPartPr>
            <p14:xfrm>
              <a:off x="7645386" y="332633"/>
              <a:ext cx="302040" cy="45936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015110F1-229A-485B-8639-F1C4B3D693C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630986" y="318233"/>
                <a:ext cx="330120" cy="48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D8CCA36E-5BA0-4620-A15B-71E9B0D6536A}"/>
                  </a:ext>
                </a:extLst>
              </p14:cNvPr>
              <p14:cNvContentPartPr/>
              <p14:nvPr/>
            </p14:nvContentPartPr>
            <p14:xfrm>
              <a:off x="5631186" y="335513"/>
              <a:ext cx="1638000" cy="62316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D8CCA36E-5BA0-4620-A15B-71E9B0D6536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616786" y="321113"/>
                <a:ext cx="1666080" cy="65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B21E8EC3-1474-4A58-A570-D71309820A7C}"/>
                  </a:ext>
                </a:extLst>
              </p14:cNvPr>
              <p14:cNvContentPartPr/>
              <p14:nvPr/>
            </p14:nvContentPartPr>
            <p14:xfrm>
              <a:off x="4998666" y="419753"/>
              <a:ext cx="384120" cy="44784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B21E8EC3-1474-4A58-A570-D71309820A7C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984266" y="405353"/>
                <a:ext cx="412200" cy="47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28F03FFF-A22D-4A7C-8311-29B8C5D3FE8F}"/>
                  </a:ext>
                </a:extLst>
              </p14:cNvPr>
              <p14:cNvContentPartPr/>
              <p14:nvPr/>
            </p14:nvContentPartPr>
            <p14:xfrm>
              <a:off x="4361826" y="349913"/>
              <a:ext cx="396720" cy="52704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28F03FFF-A22D-4A7C-8311-29B8C5D3FE8F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347426" y="335513"/>
                <a:ext cx="424800" cy="55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CCBFF054-B1E2-4C32-AE6F-D522839C8948}"/>
                  </a:ext>
                </a:extLst>
              </p14:cNvPr>
              <p14:cNvContentPartPr/>
              <p14:nvPr/>
            </p14:nvContentPartPr>
            <p14:xfrm>
              <a:off x="1104186" y="3252953"/>
              <a:ext cx="183600" cy="30240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CCBFF054-B1E2-4C32-AE6F-D522839C8948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089786" y="3238553"/>
                <a:ext cx="211680" cy="33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FF0F0760-F4B3-41E3-BD8D-75763181AFBD}"/>
                  </a:ext>
                </a:extLst>
              </p14:cNvPr>
              <p14:cNvContentPartPr/>
              <p14:nvPr/>
            </p14:nvContentPartPr>
            <p14:xfrm>
              <a:off x="1152426" y="4164113"/>
              <a:ext cx="209160" cy="28836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FF0F0760-F4B3-41E3-BD8D-75763181AFBD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138026" y="4149713"/>
                <a:ext cx="237240" cy="31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E6A1B9CA-8EF4-4BA0-A459-41D603DA8586}"/>
                  </a:ext>
                </a:extLst>
              </p14:cNvPr>
              <p14:cNvContentPartPr/>
              <p14:nvPr/>
            </p14:nvContentPartPr>
            <p14:xfrm>
              <a:off x="1193826" y="5031713"/>
              <a:ext cx="164880" cy="28656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E6A1B9CA-8EF4-4BA0-A459-41D603DA8586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179426" y="5017313"/>
                <a:ext cx="192960" cy="31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75C3104F-B8E3-4A3C-8A34-B1787AD43BD9}"/>
                  </a:ext>
                </a:extLst>
              </p14:cNvPr>
              <p14:cNvContentPartPr/>
              <p14:nvPr/>
            </p14:nvContentPartPr>
            <p14:xfrm>
              <a:off x="1174026" y="6383513"/>
              <a:ext cx="142560" cy="30420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75C3104F-B8E3-4A3C-8A34-B1787AD43BD9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159626" y="6369113"/>
                <a:ext cx="170640" cy="33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BF35AEE7-E49F-4625-92A7-CBEF4301D2CE}"/>
                  </a:ext>
                </a:extLst>
              </p14:cNvPr>
              <p14:cNvContentPartPr/>
              <p14:nvPr/>
            </p14:nvContentPartPr>
            <p14:xfrm>
              <a:off x="1161066" y="5668913"/>
              <a:ext cx="129960" cy="33660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BF35AEE7-E49F-4625-92A7-CBEF4301D2CE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146666" y="5654513"/>
                <a:ext cx="158040" cy="36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9745E40E-4E7E-430E-9F71-A3943FC06496}"/>
                  </a:ext>
                </a:extLst>
              </p14:cNvPr>
              <p14:cNvContentPartPr/>
              <p14:nvPr/>
            </p14:nvContentPartPr>
            <p14:xfrm>
              <a:off x="1121466" y="1824473"/>
              <a:ext cx="294480" cy="49752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9745E40E-4E7E-430E-9F71-A3943FC06496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107066" y="1810073"/>
                <a:ext cx="322560" cy="52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2268EC1D-F7DD-425C-9503-D6F3D8CEFCF2}"/>
                  </a:ext>
                </a:extLst>
              </p14:cNvPr>
              <p14:cNvContentPartPr/>
              <p14:nvPr/>
            </p14:nvContentPartPr>
            <p14:xfrm>
              <a:off x="2483346" y="1573193"/>
              <a:ext cx="598680" cy="61164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2268EC1D-F7DD-425C-9503-D6F3D8CEFCF2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2468946" y="1558793"/>
                <a:ext cx="626760" cy="63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0ADC406F-16CC-43B8-B279-B3927338A0D5}"/>
                  </a:ext>
                </a:extLst>
              </p14:cNvPr>
              <p14:cNvContentPartPr/>
              <p14:nvPr/>
            </p14:nvContentPartPr>
            <p14:xfrm>
              <a:off x="2850906" y="2114633"/>
              <a:ext cx="374040" cy="39024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0ADC406F-16CC-43B8-B279-B3927338A0D5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2836506" y="2100233"/>
                <a:ext cx="402120" cy="41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1FB683CB-3736-4AA0-A742-7382FE98D31D}"/>
                  </a:ext>
                </a:extLst>
              </p14:cNvPr>
              <p14:cNvContentPartPr/>
              <p14:nvPr/>
            </p14:nvContentPartPr>
            <p14:xfrm>
              <a:off x="3521586" y="1554113"/>
              <a:ext cx="1545840" cy="929880"/>
            </p14:xfrm>
          </p:contentPart>
        </mc:Choice>
        <mc:Fallback xmlns=""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1FB683CB-3736-4AA0-A742-7382FE98D31D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3507186" y="1539713"/>
                <a:ext cx="1573920" cy="95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01840B18-AE53-4A29-8427-277423EAA3D8}"/>
                  </a:ext>
                </a:extLst>
              </p14:cNvPr>
              <p14:cNvContentPartPr/>
              <p14:nvPr/>
            </p14:nvContentPartPr>
            <p14:xfrm>
              <a:off x="4367586" y="2923553"/>
              <a:ext cx="1414800" cy="871200"/>
            </p14:xfrm>
          </p:contentPart>
        </mc:Choice>
        <mc:Fallback xmlns=""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01840B18-AE53-4A29-8427-277423EAA3D8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4353186" y="2909153"/>
                <a:ext cx="1442880" cy="89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8D73C403-4B51-4C4C-9A0A-99CB07F92058}"/>
                  </a:ext>
                </a:extLst>
              </p14:cNvPr>
              <p14:cNvContentPartPr/>
              <p14:nvPr/>
            </p14:nvContentPartPr>
            <p14:xfrm>
              <a:off x="3314226" y="2968193"/>
              <a:ext cx="762840" cy="856800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8D73C403-4B51-4C4C-9A0A-99CB07F92058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3299826" y="2953793"/>
                <a:ext cx="790920" cy="88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3E340D17-B69B-480F-80EB-F7EEE5F8ADDB}"/>
                  </a:ext>
                </a:extLst>
              </p14:cNvPr>
              <p14:cNvContentPartPr/>
              <p14:nvPr/>
            </p14:nvContentPartPr>
            <p14:xfrm>
              <a:off x="2375706" y="2998793"/>
              <a:ext cx="526680" cy="730440"/>
            </p14:xfrm>
          </p:contentPart>
        </mc:Choice>
        <mc:Fallback xmlns=""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3E340D17-B69B-480F-80EB-F7EEE5F8ADDB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2361306" y="2984393"/>
                <a:ext cx="554760" cy="75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3D8463BA-0745-4935-BB8E-7B4319928F16}"/>
                  </a:ext>
                </a:extLst>
              </p14:cNvPr>
              <p14:cNvContentPartPr/>
              <p14:nvPr/>
            </p14:nvContentPartPr>
            <p14:xfrm>
              <a:off x="3242226" y="4115153"/>
              <a:ext cx="484920" cy="442800"/>
            </p14:xfrm>
          </p:contentPart>
        </mc:Choice>
        <mc:Fallback xmlns=""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3D8463BA-0745-4935-BB8E-7B4319928F16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3227826" y="4100753"/>
                <a:ext cx="513000" cy="47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2A8A7410-006E-47BD-A405-337161D54519}"/>
                  </a:ext>
                </a:extLst>
              </p14:cNvPr>
              <p14:cNvContentPartPr/>
              <p14:nvPr/>
            </p14:nvContentPartPr>
            <p14:xfrm>
              <a:off x="4185426" y="4127753"/>
              <a:ext cx="154800" cy="42300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2A8A7410-006E-47BD-A405-337161D54519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4171026" y="4113353"/>
                <a:ext cx="182880" cy="45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B0C46278-E0F2-4532-91F0-28212AF117FC}"/>
                  </a:ext>
                </a:extLst>
              </p14:cNvPr>
              <p14:cNvContentPartPr/>
              <p14:nvPr/>
            </p14:nvContentPartPr>
            <p14:xfrm>
              <a:off x="4567746" y="4061873"/>
              <a:ext cx="799560" cy="68040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B0C46278-E0F2-4532-91F0-28212AF117FC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4553346" y="4047473"/>
                <a:ext cx="827640" cy="70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F19ABFDB-708B-4DF8-8E65-9772A35246F7}"/>
                  </a:ext>
                </a:extLst>
              </p14:cNvPr>
              <p14:cNvContentPartPr/>
              <p14:nvPr/>
            </p14:nvContentPartPr>
            <p14:xfrm>
              <a:off x="3622026" y="4555433"/>
              <a:ext cx="298800" cy="19404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F19ABFDB-708B-4DF8-8E65-9772A35246F7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3607626" y="4541033"/>
                <a:ext cx="326880" cy="22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CEC123D2-8B5C-479D-BD2C-54865A3E8632}"/>
                  </a:ext>
                </a:extLst>
              </p14:cNvPr>
              <p14:cNvContentPartPr/>
              <p14:nvPr/>
            </p14:nvContentPartPr>
            <p14:xfrm>
              <a:off x="2909946" y="3552473"/>
              <a:ext cx="112320" cy="18972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CEC123D2-8B5C-479D-BD2C-54865A3E8632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2895546" y="3538073"/>
                <a:ext cx="140400" cy="21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29005C05-113C-4CAE-94C1-BA20B8A065AC}"/>
                  </a:ext>
                </a:extLst>
              </p14:cNvPr>
              <p14:cNvContentPartPr/>
              <p14:nvPr/>
            </p14:nvContentPartPr>
            <p14:xfrm>
              <a:off x="2587026" y="5238353"/>
              <a:ext cx="5400" cy="4176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29005C05-113C-4CAE-94C1-BA20B8A065AC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2572626" y="5223953"/>
                <a:ext cx="33480" cy="6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652824FB-3C5F-496F-99AA-2C22BA3BF7CC}"/>
                  </a:ext>
                </a:extLst>
              </p14:cNvPr>
              <p14:cNvContentPartPr/>
              <p14:nvPr/>
            </p14:nvContentPartPr>
            <p14:xfrm>
              <a:off x="2589906" y="5498273"/>
              <a:ext cx="9360" cy="3852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652824FB-3C5F-496F-99AA-2C22BA3BF7CC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2575506" y="5483873"/>
                <a:ext cx="37440" cy="6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5103D9AD-2BCC-4B75-AE84-C6E557C8A276}"/>
                  </a:ext>
                </a:extLst>
              </p14:cNvPr>
              <p14:cNvContentPartPr/>
              <p14:nvPr/>
            </p14:nvContentPartPr>
            <p14:xfrm>
              <a:off x="2601066" y="5743433"/>
              <a:ext cx="360" cy="360"/>
            </p14:xfrm>
          </p:contentPart>
        </mc:Choice>
        <mc:Fallback xmlns=""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5103D9AD-2BCC-4B75-AE84-C6E557C8A276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2586666" y="5729033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4905D724-6E46-4D9E-8BC0-CD42ADF35960}"/>
                  </a:ext>
                </a:extLst>
              </p14:cNvPr>
              <p14:cNvContentPartPr/>
              <p14:nvPr/>
            </p14:nvContentPartPr>
            <p14:xfrm>
              <a:off x="2608266" y="5962673"/>
              <a:ext cx="360" cy="360"/>
            </p14:xfrm>
          </p:contentPart>
        </mc:Choice>
        <mc:Fallback xmlns=""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4905D724-6E46-4D9E-8BC0-CD42ADF35960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2593866" y="5948273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4FA40ACB-7E0E-41A7-BABB-161E757FB836}"/>
                  </a:ext>
                </a:extLst>
              </p14:cNvPr>
              <p14:cNvContentPartPr/>
              <p14:nvPr/>
            </p14:nvContentPartPr>
            <p14:xfrm>
              <a:off x="2595306" y="6284153"/>
              <a:ext cx="360" cy="36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4FA40ACB-7E0E-41A7-BABB-161E757FB836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2580906" y="6269753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31479881-7E73-4E53-97A4-A07CABEB9F66}"/>
                  </a:ext>
                </a:extLst>
              </p14:cNvPr>
              <p14:cNvContentPartPr/>
              <p14:nvPr/>
            </p14:nvContentPartPr>
            <p14:xfrm>
              <a:off x="2596386" y="6496553"/>
              <a:ext cx="6120" cy="11772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31479881-7E73-4E53-97A4-A07CABEB9F66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2581986" y="6482153"/>
                <a:ext cx="34200" cy="14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3F2B207E-3AB9-4142-AA78-7A2DCBEC7000}"/>
                  </a:ext>
                </a:extLst>
              </p14:cNvPr>
              <p14:cNvContentPartPr/>
              <p14:nvPr/>
            </p14:nvContentPartPr>
            <p14:xfrm>
              <a:off x="2308026" y="4067633"/>
              <a:ext cx="685080" cy="68112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3F2B207E-3AB9-4142-AA78-7A2DCBEC7000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2293626" y="4053233"/>
                <a:ext cx="713160" cy="70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C3DF47EB-267F-46FD-92FB-39D1D1AC34A6}"/>
                  </a:ext>
                </a:extLst>
              </p14:cNvPr>
              <p14:cNvContentPartPr/>
              <p14:nvPr/>
            </p14:nvContentPartPr>
            <p14:xfrm>
              <a:off x="5821986" y="1928873"/>
              <a:ext cx="265680" cy="188280"/>
            </p14:xfrm>
          </p:contentPart>
        </mc:Choice>
        <mc:Fallback xmlns=""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C3DF47EB-267F-46FD-92FB-39D1D1AC34A6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5807586" y="1914473"/>
                <a:ext cx="293760" cy="21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04927C3B-FB36-42D7-BC52-989E9AD5BAC4}"/>
                  </a:ext>
                </a:extLst>
              </p14:cNvPr>
              <p14:cNvContentPartPr/>
              <p14:nvPr/>
            </p14:nvContentPartPr>
            <p14:xfrm>
              <a:off x="6208986" y="5162033"/>
              <a:ext cx="14040" cy="20520"/>
            </p14:xfrm>
          </p:contentPart>
        </mc:Choice>
        <mc:Fallback xmlns=""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04927C3B-FB36-42D7-BC52-989E9AD5BAC4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6194586" y="5147633"/>
                <a:ext cx="42120" cy="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36" name="Ink 135">
                <a:extLst>
                  <a:ext uri="{FF2B5EF4-FFF2-40B4-BE49-F238E27FC236}">
                    <a16:creationId xmlns:a16="http://schemas.microsoft.com/office/drawing/2014/main" id="{E41A5B53-6AF1-4031-8DEC-1BBFF3A42195}"/>
                  </a:ext>
                </a:extLst>
              </p14:cNvPr>
              <p14:cNvContentPartPr/>
              <p14:nvPr/>
            </p14:nvContentPartPr>
            <p14:xfrm>
              <a:off x="6232746" y="5456873"/>
              <a:ext cx="11520" cy="79920"/>
            </p14:xfrm>
          </p:contentPart>
        </mc:Choice>
        <mc:Fallback xmlns="">
          <p:pic>
            <p:nvPicPr>
              <p:cNvPr id="136" name="Ink 135">
                <a:extLst>
                  <a:ext uri="{FF2B5EF4-FFF2-40B4-BE49-F238E27FC236}">
                    <a16:creationId xmlns:a16="http://schemas.microsoft.com/office/drawing/2014/main" id="{E41A5B53-6AF1-4031-8DEC-1BBFF3A42195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6218346" y="5442473"/>
                <a:ext cx="39600" cy="10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B198722B-03B5-4BFD-9B13-C22F5F472007}"/>
                  </a:ext>
                </a:extLst>
              </p14:cNvPr>
              <p14:cNvContentPartPr/>
              <p14:nvPr/>
            </p14:nvContentPartPr>
            <p14:xfrm>
              <a:off x="6260466" y="5742713"/>
              <a:ext cx="360" cy="360"/>
            </p14:xfrm>
          </p:contentPart>
        </mc:Choice>
        <mc:Fallback xmlns=""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B198722B-03B5-4BFD-9B13-C22F5F472007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6246066" y="5728313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6F0C866D-585E-4185-8806-886F32D0F58A}"/>
                  </a:ext>
                </a:extLst>
              </p14:cNvPr>
              <p14:cNvContentPartPr/>
              <p14:nvPr/>
            </p14:nvContentPartPr>
            <p14:xfrm>
              <a:off x="6241746" y="6255713"/>
              <a:ext cx="9720" cy="65880"/>
            </p14:xfrm>
          </p:contentPart>
        </mc:Choice>
        <mc:Fallback xmlns=""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6F0C866D-585E-4185-8806-886F32D0F58A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6227346" y="6241313"/>
                <a:ext cx="37800" cy="9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D7EA3217-2247-42DF-93FE-3EA3C10B024C}"/>
                  </a:ext>
                </a:extLst>
              </p14:cNvPr>
              <p14:cNvContentPartPr/>
              <p14:nvPr/>
            </p14:nvContentPartPr>
            <p14:xfrm>
              <a:off x="6256146" y="6557753"/>
              <a:ext cx="360" cy="360"/>
            </p14:xfrm>
          </p:contentPart>
        </mc:Choice>
        <mc:Fallback xmlns=""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D7EA3217-2247-42DF-93FE-3EA3C10B024C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6241746" y="6543353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9DB17D27-B340-4EAB-8800-C20D714C358F}"/>
                  </a:ext>
                </a:extLst>
              </p14:cNvPr>
              <p14:cNvContentPartPr/>
              <p14:nvPr/>
            </p14:nvContentPartPr>
            <p14:xfrm>
              <a:off x="6499866" y="4056113"/>
              <a:ext cx="1074240" cy="605520"/>
            </p14:xfrm>
          </p:contentPart>
        </mc:Choice>
        <mc:Fallback xmlns=""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9DB17D27-B340-4EAB-8800-C20D714C358F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6485466" y="4041713"/>
                <a:ext cx="1102320" cy="63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EEA30EC5-04BB-4D76-ADC9-8F138ED6130A}"/>
                  </a:ext>
                </a:extLst>
              </p14:cNvPr>
              <p14:cNvContentPartPr/>
              <p14:nvPr/>
            </p14:nvContentPartPr>
            <p14:xfrm>
              <a:off x="6054186" y="4310993"/>
              <a:ext cx="231840" cy="142200"/>
            </p14:xfrm>
          </p:contentPart>
        </mc:Choice>
        <mc:Fallback xmlns=""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EEA30EC5-04BB-4D76-ADC9-8F138ED6130A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6039786" y="4296593"/>
                <a:ext cx="259920" cy="17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5478550E-9F39-4B20-B066-A5D0D73363D7}"/>
                  </a:ext>
                </a:extLst>
              </p14:cNvPr>
              <p14:cNvContentPartPr/>
              <p14:nvPr/>
            </p14:nvContentPartPr>
            <p14:xfrm>
              <a:off x="6514266" y="3012833"/>
              <a:ext cx="1004400" cy="550800"/>
            </p14:xfrm>
          </p:contentPart>
        </mc:Choice>
        <mc:Fallback xmlns=""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5478550E-9F39-4B20-B066-A5D0D73363D7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6499866" y="2998433"/>
                <a:ext cx="1032480" cy="57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143" name="Ink 142">
                <a:extLst>
                  <a:ext uri="{FF2B5EF4-FFF2-40B4-BE49-F238E27FC236}">
                    <a16:creationId xmlns:a16="http://schemas.microsoft.com/office/drawing/2014/main" id="{AC872404-3FA7-4186-B92D-1A26C9F569C3}"/>
                  </a:ext>
                </a:extLst>
              </p14:cNvPr>
              <p14:cNvContentPartPr/>
              <p14:nvPr/>
            </p14:nvContentPartPr>
            <p14:xfrm>
              <a:off x="6024666" y="3166193"/>
              <a:ext cx="227880" cy="150480"/>
            </p14:xfrm>
          </p:contentPart>
        </mc:Choice>
        <mc:Fallback xmlns="">
          <p:pic>
            <p:nvPicPr>
              <p:cNvPr id="143" name="Ink 142">
                <a:extLst>
                  <a:ext uri="{FF2B5EF4-FFF2-40B4-BE49-F238E27FC236}">
                    <a16:creationId xmlns:a16="http://schemas.microsoft.com/office/drawing/2014/main" id="{AC872404-3FA7-4186-B92D-1A26C9F569C3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6010266" y="3151793"/>
                <a:ext cx="255960" cy="17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id="{A5F86263-5EC2-4EA2-A393-6C08E93DC484}"/>
                  </a:ext>
                </a:extLst>
              </p14:cNvPr>
              <p14:cNvContentPartPr/>
              <p14:nvPr/>
            </p14:nvContentPartPr>
            <p14:xfrm>
              <a:off x="6374586" y="1725113"/>
              <a:ext cx="926280" cy="579240"/>
            </p14:xfrm>
          </p:contentPart>
        </mc:Choice>
        <mc:Fallback xmlns="">
          <p:pic>
            <p:nvPicPr>
              <p:cNvPr id="144" name="Ink 143">
                <a:extLst>
                  <a:ext uri="{FF2B5EF4-FFF2-40B4-BE49-F238E27FC236}">
                    <a16:creationId xmlns:a16="http://schemas.microsoft.com/office/drawing/2014/main" id="{A5F86263-5EC2-4EA2-A393-6C08E93DC484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6360186" y="1710713"/>
                <a:ext cx="954360" cy="607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146568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ED7247B1-52B9-4B1F-8BCB-878FEFDB265D}"/>
                  </a:ext>
                </a:extLst>
              </p14:cNvPr>
              <p14:cNvContentPartPr/>
              <p14:nvPr/>
            </p14:nvContentPartPr>
            <p14:xfrm>
              <a:off x="889986" y="5929553"/>
              <a:ext cx="273600" cy="21708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ED7247B1-52B9-4B1F-8BCB-878FEFDB265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75586" y="5915153"/>
                <a:ext cx="301680" cy="24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84723432-9418-454F-9240-7CF36C979D85}"/>
                  </a:ext>
                </a:extLst>
              </p14:cNvPr>
              <p14:cNvContentPartPr/>
              <p14:nvPr/>
            </p14:nvContentPartPr>
            <p14:xfrm>
              <a:off x="1521426" y="5684753"/>
              <a:ext cx="2721240" cy="76212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84723432-9418-454F-9240-7CF36C979D8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07026" y="5670353"/>
                <a:ext cx="2749320" cy="79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6F75744F-1098-4D9B-B1BC-33A90F2CC7C7}"/>
                  </a:ext>
                </a:extLst>
              </p14:cNvPr>
              <p14:cNvContentPartPr/>
              <p14:nvPr/>
            </p14:nvContentPartPr>
            <p14:xfrm>
              <a:off x="763986" y="447113"/>
              <a:ext cx="2370240" cy="4973040"/>
            </p14:xfrm>
          </p:contentPart>
        </mc:Choice>
        <mc:Fallback xmlns=""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6F75744F-1098-4D9B-B1BC-33A90F2CC7C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49586" y="432713"/>
                <a:ext cx="2398320" cy="500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414912B6-1769-4802-BE74-99F76F67F550}"/>
                  </a:ext>
                </a:extLst>
              </p14:cNvPr>
              <p14:cNvContentPartPr/>
              <p14:nvPr/>
            </p14:nvContentPartPr>
            <p14:xfrm>
              <a:off x="3791586" y="841313"/>
              <a:ext cx="282600" cy="43632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414912B6-1769-4802-BE74-99F76F67F55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777186" y="826913"/>
                <a:ext cx="310680" cy="46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154A7D02-12C5-4CDF-8F76-144EEAC29139}"/>
                  </a:ext>
                </a:extLst>
              </p14:cNvPr>
              <p14:cNvContentPartPr/>
              <p14:nvPr/>
            </p14:nvContentPartPr>
            <p14:xfrm>
              <a:off x="6068586" y="847073"/>
              <a:ext cx="1476720" cy="441360"/>
            </p14:xfrm>
          </p:contentPart>
        </mc:Choice>
        <mc:Fallback xmlns=""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154A7D02-12C5-4CDF-8F76-144EEAC2913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054186" y="832673"/>
                <a:ext cx="1504800" cy="46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33D9513C-4F2D-4DCA-8F9C-BFCF4918A943}"/>
                  </a:ext>
                </a:extLst>
              </p14:cNvPr>
              <p14:cNvContentPartPr/>
              <p14:nvPr/>
            </p14:nvContentPartPr>
            <p14:xfrm>
              <a:off x="7218786" y="1717913"/>
              <a:ext cx="715680" cy="378000"/>
            </p14:xfrm>
          </p:contentPart>
        </mc:Choice>
        <mc:Fallback xmlns=""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33D9513C-4F2D-4DCA-8F9C-BFCF4918A943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204386" y="1703513"/>
                <a:ext cx="743760" cy="40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A42F8C3B-BDF7-448A-B7B6-C53869608E65}"/>
                  </a:ext>
                </a:extLst>
              </p14:cNvPr>
              <p14:cNvContentPartPr/>
              <p14:nvPr/>
            </p14:nvContentPartPr>
            <p14:xfrm>
              <a:off x="5929266" y="1712153"/>
              <a:ext cx="965880" cy="407880"/>
            </p14:xfrm>
          </p:contentPart>
        </mc:Choice>
        <mc:Fallback xmlns=""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A42F8C3B-BDF7-448A-B7B6-C53869608E65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914866" y="1697753"/>
                <a:ext cx="993960" cy="43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A273CB1E-4713-490C-9A06-3381EA9A6009}"/>
                  </a:ext>
                </a:extLst>
              </p14:cNvPr>
              <p14:cNvContentPartPr/>
              <p14:nvPr/>
            </p14:nvContentPartPr>
            <p14:xfrm>
              <a:off x="3376506" y="1617113"/>
              <a:ext cx="1168200" cy="586800"/>
            </p14:xfrm>
          </p:contentPart>
        </mc:Choice>
        <mc:Fallback xmlns=""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A273CB1E-4713-490C-9A06-3381EA9A6009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362106" y="1602713"/>
                <a:ext cx="1196280" cy="61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F43AC39C-5679-4E88-8FC6-0862E1721855}"/>
                  </a:ext>
                </a:extLst>
              </p14:cNvPr>
              <p14:cNvContentPartPr/>
              <p14:nvPr/>
            </p14:nvContentPartPr>
            <p14:xfrm>
              <a:off x="6285666" y="2556713"/>
              <a:ext cx="1851480" cy="36540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F43AC39C-5679-4E88-8FC6-0862E1721855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271266" y="2542313"/>
                <a:ext cx="1879560" cy="39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A21C68A5-7ED1-4DBB-B4FF-E2214F628C99}"/>
                  </a:ext>
                </a:extLst>
              </p14:cNvPr>
              <p14:cNvContentPartPr/>
              <p14:nvPr/>
            </p14:nvContentPartPr>
            <p14:xfrm>
              <a:off x="3046746" y="2503793"/>
              <a:ext cx="2067840" cy="599760"/>
            </p14:xfrm>
          </p:contentPart>
        </mc:Choice>
        <mc:Fallback xmlns=""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A21C68A5-7ED1-4DBB-B4FF-E2214F628C99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032346" y="2489393"/>
                <a:ext cx="2095920" cy="62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412DE956-A00B-4E12-865A-388CC2676DAC}"/>
                  </a:ext>
                </a:extLst>
              </p14:cNvPr>
              <p14:cNvContentPartPr/>
              <p14:nvPr/>
            </p14:nvContentPartPr>
            <p14:xfrm>
              <a:off x="6204306" y="3359873"/>
              <a:ext cx="1960920" cy="435600"/>
            </p14:xfrm>
          </p:contentPart>
        </mc:Choice>
        <mc:Fallback xmlns=""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412DE956-A00B-4E12-865A-388CC2676DAC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189906" y="3345473"/>
                <a:ext cx="1989000" cy="46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2240B202-B8E6-41CE-8B82-4AF61BA0FE38}"/>
                  </a:ext>
                </a:extLst>
              </p14:cNvPr>
              <p14:cNvContentPartPr/>
              <p14:nvPr/>
            </p14:nvContentPartPr>
            <p14:xfrm>
              <a:off x="2994906" y="3400913"/>
              <a:ext cx="2629800" cy="483480"/>
            </p14:xfrm>
          </p:contentPart>
        </mc:Choice>
        <mc:Fallback xmlns=""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2240B202-B8E6-41CE-8B82-4AF61BA0FE38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980506" y="3386513"/>
                <a:ext cx="2657880" cy="51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68AEA5B5-4077-4F15-A41A-B6C82B0876F7}"/>
                  </a:ext>
                </a:extLst>
              </p14:cNvPr>
              <p14:cNvContentPartPr/>
              <p14:nvPr/>
            </p14:nvContentPartPr>
            <p14:xfrm>
              <a:off x="6849786" y="4205873"/>
              <a:ext cx="4320" cy="25560"/>
            </p14:xfrm>
          </p:contentPart>
        </mc:Choice>
        <mc:Fallback xmlns=""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68AEA5B5-4077-4F15-A41A-B6C82B0876F7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835386" y="4191473"/>
                <a:ext cx="32400" cy="5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36" name="Ink 135">
                <a:extLst>
                  <a:ext uri="{FF2B5EF4-FFF2-40B4-BE49-F238E27FC236}">
                    <a16:creationId xmlns:a16="http://schemas.microsoft.com/office/drawing/2014/main" id="{E4FD7429-53BD-4BF9-B72B-D58F92A6CC8F}"/>
                  </a:ext>
                </a:extLst>
              </p14:cNvPr>
              <p14:cNvContentPartPr/>
              <p14:nvPr/>
            </p14:nvContentPartPr>
            <p14:xfrm>
              <a:off x="6817026" y="4704833"/>
              <a:ext cx="360" cy="360"/>
            </p14:xfrm>
          </p:contentPart>
        </mc:Choice>
        <mc:Fallback xmlns="">
          <p:pic>
            <p:nvPicPr>
              <p:cNvPr id="136" name="Ink 135">
                <a:extLst>
                  <a:ext uri="{FF2B5EF4-FFF2-40B4-BE49-F238E27FC236}">
                    <a16:creationId xmlns:a16="http://schemas.microsoft.com/office/drawing/2014/main" id="{E4FD7429-53BD-4BF9-B72B-D58F92A6CC8F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6802626" y="4690433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C3EEC371-8443-4CFA-AB26-A04EE69188B4}"/>
                  </a:ext>
                </a:extLst>
              </p14:cNvPr>
              <p14:cNvContentPartPr/>
              <p14:nvPr/>
            </p14:nvContentPartPr>
            <p14:xfrm>
              <a:off x="6834666" y="4866113"/>
              <a:ext cx="3960" cy="50040"/>
            </p14:xfrm>
          </p:contentPart>
        </mc:Choice>
        <mc:Fallback xmlns=""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C3EEC371-8443-4CFA-AB26-A04EE69188B4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6820266" y="4851713"/>
                <a:ext cx="32040" cy="7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7CC1D3ED-4E0C-470C-83FA-A0100A96D8D3}"/>
                  </a:ext>
                </a:extLst>
              </p14:cNvPr>
              <p14:cNvContentPartPr/>
              <p14:nvPr/>
            </p14:nvContentPartPr>
            <p14:xfrm>
              <a:off x="6829986" y="5250233"/>
              <a:ext cx="360" cy="360"/>
            </p14:xfrm>
          </p:contentPart>
        </mc:Choice>
        <mc:Fallback xmlns=""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7CC1D3ED-4E0C-470C-83FA-A0100A96D8D3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6815586" y="5235833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E39C0FBA-1A21-4622-8BB7-9BA594D79DB7}"/>
                  </a:ext>
                </a:extLst>
              </p14:cNvPr>
              <p14:cNvContentPartPr/>
              <p14:nvPr/>
            </p14:nvContentPartPr>
            <p14:xfrm>
              <a:off x="6832506" y="5415473"/>
              <a:ext cx="3600" cy="67320"/>
            </p14:xfrm>
          </p:contentPart>
        </mc:Choice>
        <mc:Fallback xmlns=""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E39C0FBA-1A21-4622-8BB7-9BA594D79DB7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6818106" y="5401073"/>
                <a:ext cx="31680" cy="9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57EFE471-4779-47CD-BC07-2C7F482CAD3A}"/>
                  </a:ext>
                </a:extLst>
              </p14:cNvPr>
              <p14:cNvContentPartPr/>
              <p14:nvPr/>
            </p14:nvContentPartPr>
            <p14:xfrm>
              <a:off x="6802986" y="4402433"/>
              <a:ext cx="10440" cy="154080"/>
            </p14:xfrm>
          </p:contentPart>
        </mc:Choice>
        <mc:Fallback xmlns=""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57EFE471-4779-47CD-BC07-2C7F482CAD3A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6788586" y="4388033"/>
                <a:ext cx="38520" cy="18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47" name="Ink 146">
                <a:extLst>
                  <a:ext uri="{FF2B5EF4-FFF2-40B4-BE49-F238E27FC236}">
                    <a16:creationId xmlns:a16="http://schemas.microsoft.com/office/drawing/2014/main" id="{666CCEC6-2A0D-43E7-A1C7-499C2E6CC7D7}"/>
                  </a:ext>
                </a:extLst>
              </p14:cNvPr>
              <p14:cNvContentPartPr/>
              <p14:nvPr/>
            </p14:nvContentPartPr>
            <p14:xfrm>
              <a:off x="4234746" y="5124233"/>
              <a:ext cx="360" cy="54000"/>
            </p14:xfrm>
          </p:contentPart>
        </mc:Choice>
        <mc:Fallback xmlns="">
          <p:pic>
            <p:nvPicPr>
              <p:cNvPr id="147" name="Ink 146">
                <a:extLst>
                  <a:ext uri="{FF2B5EF4-FFF2-40B4-BE49-F238E27FC236}">
                    <a16:creationId xmlns:a16="http://schemas.microsoft.com/office/drawing/2014/main" id="{666CCEC6-2A0D-43E7-A1C7-499C2E6CC7D7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4220346" y="5109833"/>
                <a:ext cx="28440" cy="8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48" name="Ink 147">
                <a:extLst>
                  <a:ext uri="{FF2B5EF4-FFF2-40B4-BE49-F238E27FC236}">
                    <a16:creationId xmlns:a16="http://schemas.microsoft.com/office/drawing/2014/main" id="{B5926A7C-85E3-471D-AB8C-450A5F7D9450}"/>
                  </a:ext>
                </a:extLst>
              </p14:cNvPr>
              <p14:cNvContentPartPr/>
              <p14:nvPr/>
            </p14:nvContentPartPr>
            <p14:xfrm>
              <a:off x="4189026" y="5422313"/>
              <a:ext cx="9360" cy="59400"/>
            </p14:xfrm>
          </p:contentPart>
        </mc:Choice>
        <mc:Fallback xmlns="">
          <p:pic>
            <p:nvPicPr>
              <p:cNvPr id="148" name="Ink 147">
                <a:extLst>
                  <a:ext uri="{FF2B5EF4-FFF2-40B4-BE49-F238E27FC236}">
                    <a16:creationId xmlns:a16="http://schemas.microsoft.com/office/drawing/2014/main" id="{B5926A7C-85E3-471D-AB8C-450A5F7D9450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4174626" y="5407913"/>
                <a:ext cx="37440" cy="8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49" name="Ink 148">
                <a:extLst>
                  <a:ext uri="{FF2B5EF4-FFF2-40B4-BE49-F238E27FC236}">
                    <a16:creationId xmlns:a16="http://schemas.microsoft.com/office/drawing/2014/main" id="{31324953-9B35-46FC-9B5D-812DAED2D0F1}"/>
                  </a:ext>
                </a:extLst>
              </p14:cNvPr>
              <p14:cNvContentPartPr/>
              <p14:nvPr/>
            </p14:nvContentPartPr>
            <p14:xfrm>
              <a:off x="4208466" y="4222073"/>
              <a:ext cx="33840" cy="751320"/>
            </p14:xfrm>
          </p:contentPart>
        </mc:Choice>
        <mc:Fallback xmlns="">
          <p:pic>
            <p:nvPicPr>
              <p:cNvPr id="149" name="Ink 148">
                <a:extLst>
                  <a:ext uri="{FF2B5EF4-FFF2-40B4-BE49-F238E27FC236}">
                    <a16:creationId xmlns:a16="http://schemas.microsoft.com/office/drawing/2014/main" id="{31324953-9B35-46FC-9B5D-812DAED2D0F1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4194066" y="4207673"/>
                <a:ext cx="61920" cy="779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385467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86DF08E7-857B-4ADE-8A32-0A74F2F86373}"/>
                  </a:ext>
                </a:extLst>
              </p14:cNvPr>
              <p14:cNvContentPartPr/>
              <p14:nvPr/>
            </p14:nvContentPartPr>
            <p14:xfrm>
              <a:off x="1292106" y="450353"/>
              <a:ext cx="4985640" cy="51660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86DF08E7-857B-4ADE-8A32-0A74F2F8637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77706" y="435953"/>
                <a:ext cx="5013720" cy="54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784F923B-DB00-4597-A2B4-585683F5C2EB}"/>
                  </a:ext>
                </a:extLst>
              </p14:cNvPr>
              <p14:cNvContentPartPr/>
              <p14:nvPr/>
            </p14:nvContentPartPr>
            <p14:xfrm>
              <a:off x="3037026" y="1396433"/>
              <a:ext cx="560160" cy="55512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784F923B-DB00-4597-A2B4-585683F5C2E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022626" y="1382033"/>
                <a:ext cx="588240" cy="58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855B954D-C268-4400-A644-D5AB3FAC26C7}"/>
                  </a:ext>
                </a:extLst>
              </p14:cNvPr>
              <p14:cNvContentPartPr/>
              <p14:nvPr/>
            </p14:nvContentPartPr>
            <p14:xfrm>
              <a:off x="813306" y="1487513"/>
              <a:ext cx="1647360" cy="45036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855B954D-C268-4400-A644-D5AB3FAC26C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98906" y="1473113"/>
                <a:ext cx="1675440" cy="47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B8E97402-C5DD-4802-9D7E-CA16E8672B5B}"/>
                  </a:ext>
                </a:extLst>
              </p14:cNvPr>
              <p14:cNvContentPartPr/>
              <p14:nvPr/>
            </p14:nvContentPartPr>
            <p14:xfrm>
              <a:off x="4166346" y="1518113"/>
              <a:ext cx="390240" cy="45792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B8E97402-C5DD-4802-9D7E-CA16E8672B5B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151946" y="1503713"/>
                <a:ext cx="418320" cy="48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89D9B29B-8061-4084-9309-A74A55854E00}"/>
                  </a:ext>
                </a:extLst>
              </p14:cNvPr>
              <p14:cNvContentPartPr/>
              <p14:nvPr/>
            </p14:nvContentPartPr>
            <p14:xfrm>
              <a:off x="4862946" y="1720793"/>
              <a:ext cx="2520" cy="1332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89D9B29B-8061-4084-9309-A74A55854E00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848546" y="1706393"/>
                <a:ext cx="30600" cy="4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939F33B2-00BC-412F-B0B3-EE0E09031974}"/>
                  </a:ext>
                </a:extLst>
              </p14:cNvPr>
              <p14:cNvContentPartPr/>
              <p14:nvPr/>
            </p14:nvContentPartPr>
            <p14:xfrm>
              <a:off x="4873386" y="1895033"/>
              <a:ext cx="360" cy="36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939F33B2-00BC-412F-B0B3-EE0E09031974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858986" y="1880633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8092EDAF-D39A-48AA-95EB-ABB65535B862}"/>
                  </a:ext>
                </a:extLst>
              </p14:cNvPr>
              <p14:cNvContentPartPr/>
              <p14:nvPr/>
            </p14:nvContentPartPr>
            <p14:xfrm>
              <a:off x="5335266" y="1357193"/>
              <a:ext cx="386280" cy="71352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8092EDAF-D39A-48AA-95EB-ABB65535B862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320866" y="1342793"/>
                <a:ext cx="414360" cy="74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155BD18D-D392-4591-A714-1F0FCFF0D184}"/>
                  </a:ext>
                </a:extLst>
              </p14:cNvPr>
              <p14:cNvContentPartPr/>
              <p14:nvPr/>
            </p14:nvContentPartPr>
            <p14:xfrm>
              <a:off x="6188826" y="1786673"/>
              <a:ext cx="637920" cy="16992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155BD18D-D392-4591-A714-1F0FCFF0D184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174426" y="1772273"/>
                <a:ext cx="666000" cy="19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F23B087E-80C3-43AB-ACB5-35538EA469C2}"/>
                  </a:ext>
                </a:extLst>
              </p14:cNvPr>
              <p14:cNvContentPartPr/>
              <p14:nvPr/>
            </p14:nvContentPartPr>
            <p14:xfrm>
              <a:off x="6949866" y="1410473"/>
              <a:ext cx="1406520" cy="142704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F23B087E-80C3-43AB-ACB5-35538EA469C2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935466" y="1396073"/>
                <a:ext cx="1434600" cy="145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A4DE485E-9DF2-4016-BE22-C19F7022F3C9}"/>
                  </a:ext>
                </a:extLst>
              </p14:cNvPr>
              <p14:cNvContentPartPr/>
              <p14:nvPr/>
            </p14:nvContentPartPr>
            <p14:xfrm>
              <a:off x="6827466" y="2993393"/>
              <a:ext cx="1943640" cy="1325520"/>
            </p14:xfrm>
          </p:contentPart>
        </mc:Choice>
        <mc:Fallback xmlns=""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A4DE485E-9DF2-4016-BE22-C19F7022F3C9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813066" y="2978993"/>
                <a:ext cx="1971720" cy="135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2162AF3D-349C-4EB4-B84D-10246B515A97}"/>
                  </a:ext>
                </a:extLst>
              </p14:cNvPr>
              <p14:cNvContentPartPr/>
              <p14:nvPr/>
            </p14:nvContentPartPr>
            <p14:xfrm>
              <a:off x="6796866" y="4569833"/>
              <a:ext cx="558000" cy="261360"/>
            </p14:xfrm>
          </p:contentPart>
        </mc:Choice>
        <mc:Fallback xmlns=""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2162AF3D-349C-4EB4-B84D-10246B515A97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782466" y="4555433"/>
                <a:ext cx="586080" cy="28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3F8E904F-62AD-4AA3-B078-04FDA11A9A6E}"/>
                  </a:ext>
                </a:extLst>
              </p14:cNvPr>
              <p14:cNvContentPartPr/>
              <p14:nvPr/>
            </p14:nvContentPartPr>
            <p14:xfrm>
              <a:off x="7806306" y="4436993"/>
              <a:ext cx="510120" cy="373680"/>
            </p14:xfrm>
          </p:contentPart>
        </mc:Choice>
        <mc:Fallback xmlns=""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3F8E904F-62AD-4AA3-B078-04FDA11A9A6E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791906" y="4422593"/>
                <a:ext cx="538200" cy="401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775787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69C7F4B4-F0BD-422B-9536-3C266B3B013E}"/>
                  </a:ext>
                </a:extLst>
              </p14:cNvPr>
              <p14:cNvContentPartPr/>
              <p14:nvPr/>
            </p14:nvContentPartPr>
            <p14:xfrm>
              <a:off x="1991586" y="783353"/>
              <a:ext cx="3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69C7F4B4-F0BD-422B-9536-3C266B3B013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77186" y="768953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A801BBF2-CE83-43DC-8260-1BACC57F1FC7}"/>
                  </a:ext>
                </a:extLst>
              </p14:cNvPr>
              <p14:cNvContentPartPr/>
              <p14:nvPr/>
            </p14:nvContentPartPr>
            <p14:xfrm>
              <a:off x="2021106" y="989273"/>
              <a:ext cx="3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A801BBF2-CE83-43DC-8260-1BACC57F1FC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006706" y="974873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0EBE83A0-FB5C-4831-BF11-440AB4E6D644}"/>
                  </a:ext>
                </a:extLst>
              </p14:cNvPr>
              <p14:cNvContentPartPr/>
              <p14:nvPr/>
            </p14:nvContentPartPr>
            <p14:xfrm>
              <a:off x="725826" y="402113"/>
              <a:ext cx="808920" cy="6627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0EBE83A0-FB5C-4831-BF11-440AB4E6D64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11426" y="387713"/>
                <a:ext cx="837000" cy="69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0CCFBB3C-7120-4BD6-A6F6-A184FC947B4C}"/>
                  </a:ext>
                </a:extLst>
              </p14:cNvPr>
              <p14:cNvContentPartPr/>
              <p14:nvPr/>
            </p14:nvContentPartPr>
            <p14:xfrm>
              <a:off x="5308626" y="618113"/>
              <a:ext cx="1260000" cy="38592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0CCFBB3C-7120-4BD6-A6F6-A184FC947B4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294226" y="603713"/>
                <a:ext cx="1288080" cy="41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7A0F0457-63E3-4A6B-8650-818D393A5962}"/>
                  </a:ext>
                </a:extLst>
              </p14:cNvPr>
              <p14:cNvContentPartPr/>
              <p14:nvPr/>
            </p14:nvContentPartPr>
            <p14:xfrm>
              <a:off x="4145106" y="795593"/>
              <a:ext cx="560160" cy="22572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7A0F0457-63E3-4A6B-8650-818D393A5962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130706" y="781193"/>
                <a:ext cx="588240" cy="25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1F788107-F33A-4B49-BAC0-5E100B6414B1}"/>
                  </a:ext>
                </a:extLst>
              </p14:cNvPr>
              <p14:cNvContentPartPr/>
              <p14:nvPr/>
            </p14:nvContentPartPr>
            <p14:xfrm>
              <a:off x="2390106" y="599393"/>
              <a:ext cx="1191600" cy="67212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1F788107-F33A-4B49-BAC0-5E100B6414B1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375706" y="584993"/>
                <a:ext cx="1219680" cy="70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6DEB0707-EE93-40E2-B8DA-ADA580ED8FDA}"/>
                  </a:ext>
                </a:extLst>
              </p14:cNvPr>
              <p14:cNvContentPartPr/>
              <p14:nvPr/>
            </p14:nvContentPartPr>
            <p14:xfrm>
              <a:off x="2531586" y="1627553"/>
              <a:ext cx="531360" cy="19872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6DEB0707-EE93-40E2-B8DA-ADA580ED8FD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517186" y="1613153"/>
                <a:ext cx="559440" cy="22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A860D2A5-1D65-4558-8FEB-A5912AF5F165}"/>
                  </a:ext>
                </a:extLst>
              </p14:cNvPr>
              <p14:cNvContentPartPr/>
              <p14:nvPr/>
            </p14:nvContentPartPr>
            <p14:xfrm>
              <a:off x="4452186" y="1440353"/>
              <a:ext cx="240480" cy="39888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A860D2A5-1D65-4558-8FEB-A5912AF5F16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437786" y="1425953"/>
                <a:ext cx="268560" cy="42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93A1F4B6-BB28-43F3-8FE1-60377E2CF960}"/>
                  </a:ext>
                </a:extLst>
              </p14:cNvPr>
              <p14:cNvContentPartPr/>
              <p14:nvPr/>
            </p14:nvContentPartPr>
            <p14:xfrm>
              <a:off x="3572346" y="1574273"/>
              <a:ext cx="501480" cy="33336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93A1F4B6-BB28-43F3-8FE1-60377E2CF960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557946" y="1559873"/>
                <a:ext cx="529560" cy="36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E5A17FFD-794C-46D6-ACF3-9FDFD330D9EC}"/>
                  </a:ext>
                </a:extLst>
              </p14:cNvPr>
              <p14:cNvContentPartPr/>
              <p14:nvPr/>
            </p14:nvContentPartPr>
            <p14:xfrm>
              <a:off x="1060626" y="2185553"/>
              <a:ext cx="546840" cy="54432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E5A17FFD-794C-46D6-ACF3-9FDFD330D9EC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046226" y="2171153"/>
                <a:ext cx="574920" cy="57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9E1187EE-9208-4526-BBC6-5E2815DFC2AE}"/>
                  </a:ext>
                </a:extLst>
              </p14:cNvPr>
              <p14:cNvContentPartPr/>
              <p14:nvPr/>
            </p14:nvContentPartPr>
            <p14:xfrm>
              <a:off x="2185266" y="4080233"/>
              <a:ext cx="360" cy="36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9E1187EE-9208-4526-BBC6-5E2815DFC2AE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170866" y="4065833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4136BC58-AD88-497D-92C9-3046B7B49AD7}"/>
                  </a:ext>
                </a:extLst>
              </p14:cNvPr>
              <p14:cNvContentPartPr/>
              <p14:nvPr/>
            </p14:nvContentPartPr>
            <p14:xfrm>
              <a:off x="3830106" y="3696113"/>
              <a:ext cx="360" cy="36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4136BC58-AD88-497D-92C9-3046B7B49AD7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815706" y="3681713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E81B0FBC-14D0-4A80-8DA4-FE4E2F71582C}"/>
                  </a:ext>
                </a:extLst>
              </p14:cNvPr>
              <p14:cNvContentPartPr/>
              <p14:nvPr/>
            </p14:nvContentPartPr>
            <p14:xfrm>
              <a:off x="3870786" y="3909593"/>
              <a:ext cx="360" cy="36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E81B0FBC-14D0-4A80-8DA4-FE4E2F71582C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3856386" y="3895193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3F7F4CB9-22BD-4968-9713-709B04502BAB}"/>
                  </a:ext>
                </a:extLst>
              </p14:cNvPr>
              <p14:cNvContentPartPr/>
              <p14:nvPr/>
            </p14:nvContentPartPr>
            <p14:xfrm>
              <a:off x="2735706" y="3498833"/>
              <a:ext cx="699120" cy="71640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3F7F4CB9-22BD-4968-9713-709B04502BAB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721306" y="3484433"/>
                <a:ext cx="727200" cy="74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56478329-C4CA-48B3-8B24-CCB40BB89B1C}"/>
                  </a:ext>
                </a:extLst>
              </p14:cNvPr>
              <p14:cNvContentPartPr/>
              <p14:nvPr/>
            </p14:nvContentPartPr>
            <p14:xfrm>
              <a:off x="591546" y="3440873"/>
              <a:ext cx="1855080" cy="48348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56478329-C4CA-48B3-8B24-CCB40BB89B1C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577146" y="3426473"/>
                <a:ext cx="1883160" cy="51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C4E2A3C1-7B99-4ACD-852F-D2087D87E7ED}"/>
                  </a:ext>
                </a:extLst>
              </p14:cNvPr>
              <p14:cNvContentPartPr/>
              <p14:nvPr/>
            </p14:nvContentPartPr>
            <p14:xfrm>
              <a:off x="1918866" y="2159993"/>
              <a:ext cx="2364480" cy="80964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C4E2A3C1-7B99-4ACD-852F-D2087D87E7ED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904466" y="2145593"/>
                <a:ext cx="2392560" cy="83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1E521534-5A60-4596-BEFE-8E3F1587B976}"/>
                  </a:ext>
                </a:extLst>
              </p14:cNvPr>
              <p14:cNvContentPartPr/>
              <p14:nvPr/>
            </p14:nvContentPartPr>
            <p14:xfrm>
              <a:off x="5049066" y="3358433"/>
              <a:ext cx="107280" cy="367560"/>
            </p14:xfrm>
          </p:contentPart>
        </mc:Choice>
        <mc:Fallback xmlns=""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1E521534-5A60-4596-BEFE-8E3F1587B976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5034666" y="3344033"/>
                <a:ext cx="135360" cy="39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C5A19562-9F0A-4D97-9D9B-56F14B24A74F}"/>
                  </a:ext>
                </a:extLst>
              </p14:cNvPr>
              <p14:cNvContentPartPr/>
              <p14:nvPr/>
            </p14:nvContentPartPr>
            <p14:xfrm>
              <a:off x="5428506" y="3690353"/>
              <a:ext cx="51480" cy="168480"/>
            </p14:xfrm>
          </p:contentPart>
        </mc:Choice>
        <mc:Fallback xmlns=""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C5A19562-9F0A-4D97-9D9B-56F14B24A74F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5414106" y="3675953"/>
                <a:ext cx="79560" cy="19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8A336BDC-2EE9-4613-8609-89FADC3CB4DA}"/>
                  </a:ext>
                </a:extLst>
              </p14:cNvPr>
              <p14:cNvContentPartPr/>
              <p14:nvPr/>
            </p14:nvContentPartPr>
            <p14:xfrm>
              <a:off x="7238946" y="3431513"/>
              <a:ext cx="277920" cy="398520"/>
            </p14:xfrm>
          </p:contentPart>
        </mc:Choice>
        <mc:Fallback xmlns=""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8A336BDC-2EE9-4613-8609-89FADC3CB4DA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7224546" y="3417113"/>
                <a:ext cx="306000" cy="42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E76CBC66-3523-411E-BA78-899D587D8C32}"/>
                  </a:ext>
                </a:extLst>
              </p14:cNvPr>
              <p14:cNvContentPartPr/>
              <p14:nvPr/>
            </p14:nvContentPartPr>
            <p14:xfrm>
              <a:off x="6755826" y="3743993"/>
              <a:ext cx="223200" cy="187200"/>
            </p14:xfrm>
          </p:contentPart>
        </mc:Choice>
        <mc:Fallback xmlns=""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E76CBC66-3523-411E-BA78-899D587D8C32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6741426" y="3729593"/>
                <a:ext cx="251280" cy="21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3CD4A71F-5A25-4463-B4B7-B6F58D05DF54}"/>
                  </a:ext>
                </a:extLst>
              </p14:cNvPr>
              <p14:cNvContentPartPr/>
              <p14:nvPr/>
            </p14:nvContentPartPr>
            <p14:xfrm>
              <a:off x="5838906" y="3402353"/>
              <a:ext cx="683640" cy="456480"/>
            </p14:xfrm>
          </p:contentPart>
        </mc:Choice>
        <mc:Fallback xmlns=""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3CD4A71F-5A25-4463-B4B7-B6F58D05DF54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824506" y="3387953"/>
                <a:ext cx="711720" cy="48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6FCEA0BF-C6A1-4D9C-9D5D-A05EE8FFEF39}"/>
                  </a:ext>
                </a:extLst>
              </p14:cNvPr>
              <p14:cNvContentPartPr/>
              <p14:nvPr/>
            </p14:nvContentPartPr>
            <p14:xfrm>
              <a:off x="4224306" y="3379313"/>
              <a:ext cx="538560" cy="491040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6FCEA0BF-C6A1-4D9C-9D5D-A05EE8FFEF39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4209906" y="3364913"/>
                <a:ext cx="566640" cy="51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A18B9C94-6A72-4EBB-ABE8-7C5F943833CB}"/>
                  </a:ext>
                </a:extLst>
              </p14:cNvPr>
              <p14:cNvContentPartPr/>
              <p14:nvPr/>
            </p14:nvContentPartPr>
            <p14:xfrm>
              <a:off x="870906" y="4491713"/>
              <a:ext cx="439920" cy="342000"/>
            </p14:xfrm>
          </p:contentPart>
        </mc:Choice>
        <mc:Fallback xmlns=""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A18B9C94-6A72-4EBB-ABE8-7C5F943833CB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856506" y="4477313"/>
                <a:ext cx="468000" cy="37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036E285D-3363-444D-B0B6-F8693030153D}"/>
                  </a:ext>
                </a:extLst>
              </p14:cNvPr>
              <p14:cNvContentPartPr/>
              <p14:nvPr/>
            </p14:nvContentPartPr>
            <p14:xfrm>
              <a:off x="592266" y="5188313"/>
              <a:ext cx="890640" cy="511920"/>
            </p14:xfrm>
          </p:contentPart>
        </mc:Choice>
        <mc:Fallback xmlns=""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036E285D-3363-444D-B0B6-F8693030153D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577866" y="5173913"/>
                <a:ext cx="918720" cy="54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657686A8-7051-4A77-935E-993B8DFCBCB8}"/>
                  </a:ext>
                </a:extLst>
              </p14:cNvPr>
              <p14:cNvContentPartPr/>
              <p14:nvPr/>
            </p14:nvContentPartPr>
            <p14:xfrm>
              <a:off x="2439426" y="4472633"/>
              <a:ext cx="299880" cy="391320"/>
            </p14:xfrm>
          </p:contentPart>
        </mc:Choice>
        <mc:Fallback xmlns=""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657686A8-7051-4A77-935E-993B8DFCBCB8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425026" y="4458233"/>
                <a:ext cx="327960" cy="41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7BAB2EE4-1AC8-4AE8-9BFD-84B4593CAA9D}"/>
                  </a:ext>
                </a:extLst>
              </p14:cNvPr>
              <p14:cNvContentPartPr/>
              <p14:nvPr/>
            </p14:nvContentPartPr>
            <p14:xfrm>
              <a:off x="3784386" y="4471553"/>
              <a:ext cx="185760" cy="315360"/>
            </p14:xfrm>
          </p:contentPart>
        </mc:Choice>
        <mc:Fallback xmlns=""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7BAB2EE4-1AC8-4AE8-9BFD-84B4593CAA9D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769986" y="4457153"/>
                <a:ext cx="213840" cy="34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410C1E40-D0E1-42B8-9BB3-E7D63CD85718}"/>
                  </a:ext>
                </a:extLst>
              </p14:cNvPr>
              <p14:cNvContentPartPr/>
              <p14:nvPr/>
            </p14:nvContentPartPr>
            <p14:xfrm>
              <a:off x="5050146" y="4476953"/>
              <a:ext cx="395640" cy="285480"/>
            </p14:xfrm>
          </p:contentPart>
        </mc:Choice>
        <mc:Fallback xmlns=""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410C1E40-D0E1-42B8-9BB3-E7D63CD85718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5035746" y="4462553"/>
                <a:ext cx="423720" cy="31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5B0F0899-ACE5-49E1-A3E5-A31AAAE47FEF}"/>
                  </a:ext>
                </a:extLst>
              </p14:cNvPr>
              <p14:cNvContentPartPr/>
              <p14:nvPr/>
            </p14:nvContentPartPr>
            <p14:xfrm>
              <a:off x="6275946" y="4489193"/>
              <a:ext cx="274320" cy="339120"/>
            </p14:xfrm>
          </p:contentPart>
        </mc:Choice>
        <mc:Fallback xmlns=""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5B0F0899-ACE5-49E1-A3E5-A31AAAE47FEF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6261546" y="4474793"/>
                <a:ext cx="302400" cy="36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229A7F14-CCAF-4078-8108-1CFED923519C}"/>
                  </a:ext>
                </a:extLst>
              </p14:cNvPr>
              <p14:cNvContentPartPr/>
              <p14:nvPr/>
            </p14:nvContentPartPr>
            <p14:xfrm>
              <a:off x="8446746" y="4466153"/>
              <a:ext cx="265680" cy="38232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229A7F14-CCAF-4078-8108-1CFED923519C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8432346" y="4451753"/>
                <a:ext cx="293760" cy="41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F4C8E75F-1352-4372-B442-8378F546EE84}"/>
                  </a:ext>
                </a:extLst>
              </p14:cNvPr>
              <p14:cNvContentPartPr/>
              <p14:nvPr/>
            </p14:nvContentPartPr>
            <p14:xfrm>
              <a:off x="7427586" y="4494953"/>
              <a:ext cx="245520" cy="37764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F4C8E75F-1352-4372-B442-8378F546EE84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7413186" y="4480553"/>
                <a:ext cx="273600" cy="40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87F406CB-901C-4912-91B4-BABD34C94BC8}"/>
                  </a:ext>
                </a:extLst>
              </p14:cNvPr>
              <p14:cNvContentPartPr/>
              <p14:nvPr/>
            </p14:nvContentPartPr>
            <p14:xfrm>
              <a:off x="2319906" y="5096153"/>
              <a:ext cx="502560" cy="95580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87F406CB-901C-4912-91B4-BABD34C94BC8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2305506" y="5081753"/>
                <a:ext cx="530640" cy="98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E6DD1D54-B754-4AE5-A3BD-CFC6CD2A4768}"/>
                  </a:ext>
                </a:extLst>
              </p14:cNvPr>
              <p14:cNvContentPartPr/>
              <p14:nvPr/>
            </p14:nvContentPartPr>
            <p14:xfrm>
              <a:off x="2128026" y="5692673"/>
              <a:ext cx="141480" cy="35244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E6DD1D54-B754-4AE5-A3BD-CFC6CD2A4768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2113626" y="5678273"/>
                <a:ext cx="169560" cy="38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BEDA2B1C-1AA8-4C87-8CAC-490393E85F4D}"/>
                  </a:ext>
                </a:extLst>
              </p14:cNvPr>
              <p14:cNvContentPartPr/>
              <p14:nvPr/>
            </p14:nvContentPartPr>
            <p14:xfrm>
              <a:off x="3624906" y="5693753"/>
              <a:ext cx="361440" cy="33840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BEDA2B1C-1AA8-4C87-8CAC-490393E85F4D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3610506" y="5679353"/>
                <a:ext cx="389520" cy="36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356CE5DD-D377-45AC-B764-1DF17F00C0D1}"/>
                  </a:ext>
                </a:extLst>
              </p14:cNvPr>
              <p14:cNvContentPartPr/>
              <p14:nvPr/>
            </p14:nvContentPartPr>
            <p14:xfrm>
              <a:off x="3548946" y="5114153"/>
              <a:ext cx="542520" cy="39384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356CE5DD-D377-45AC-B764-1DF17F00C0D1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3534546" y="5099753"/>
                <a:ext cx="570600" cy="42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BEBEBE96-C41E-44F8-8A25-AA723139BAC6}"/>
                  </a:ext>
                </a:extLst>
              </p14:cNvPr>
              <p14:cNvContentPartPr/>
              <p14:nvPr/>
            </p14:nvContentPartPr>
            <p14:xfrm>
              <a:off x="4907946" y="5091473"/>
              <a:ext cx="607320" cy="474480"/>
            </p14:xfrm>
          </p:contentPart>
        </mc:Choice>
        <mc:Fallback xmlns=""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BEBEBE96-C41E-44F8-8A25-AA723139BAC6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4893546" y="5077073"/>
                <a:ext cx="635400" cy="50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B6799773-4993-47E2-9A45-E46C5E1EC824}"/>
                  </a:ext>
                </a:extLst>
              </p14:cNvPr>
              <p14:cNvContentPartPr/>
              <p14:nvPr/>
            </p14:nvContentPartPr>
            <p14:xfrm>
              <a:off x="5017026" y="5716433"/>
              <a:ext cx="417600" cy="369000"/>
            </p14:xfrm>
          </p:contentPart>
        </mc:Choice>
        <mc:Fallback xmlns=""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B6799773-4993-47E2-9A45-E46C5E1EC824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5002626" y="5702033"/>
                <a:ext cx="445680" cy="39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D0408984-2B65-430A-A760-B5C7965C0FC9}"/>
                  </a:ext>
                </a:extLst>
              </p14:cNvPr>
              <p14:cNvContentPartPr/>
              <p14:nvPr/>
            </p14:nvContentPartPr>
            <p14:xfrm>
              <a:off x="6224466" y="5750633"/>
              <a:ext cx="369720" cy="332640"/>
            </p14:xfrm>
          </p:contentPart>
        </mc:Choice>
        <mc:Fallback xmlns=""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D0408984-2B65-430A-A760-B5C7965C0FC9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6210066" y="5736233"/>
                <a:ext cx="397800" cy="36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4DFA3330-21E7-40A7-B667-5E80F4494943}"/>
                  </a:ext>
                </a:extLst>
              </p14:cNvPr>
              <p14:cNvContentPartPr/>
              <p14:nvPr/>
            </p14:nvContentPartPr>
            <p14:xfrm>
              <a:off x="6114666" y="5145833"/>
              <a:ext cx="543960" cy="448560"/>
            </p14:xfrm>
          </p:contentPart>
        </mc:Choice>
        <mc:Fallback xmlns=""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4DFA3330-21E7-40A7-B667-5E80F4494943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6100266" y="5131433"/>
                <a:ext cx="572040" cy="47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51E4B778-7B1F-41AC-87FB-FDC2A72DD4EF}"/>
                  </a:ext>
                </a:extLst>
              </p14:cNvPr>
              <p14:cNvContentPartPr/>
              <p14:nvPr/>
            </p14:nvContentPartPr>
            <p14:xfrm>
              <a:off x="7380066" y="5144033"/>
              <a:ext cx="491040" cy="788040"/>
            </p14:xfrm>
          </p:contentPart>
        </mc:Choice>
        <mc:Fallback xmlns=""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51E4B778-7B1F-41AC-87FB-FDC2A72DD4EF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7365666" y="5129633"/>
                <a:ext cx="519120" cy="81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53118EC4-3F65-4E52-A801-840C001512C1}"/>
                  </a:ext>
                </a:extLst>
              </p14:cNvPr>
              <p14:cNvContentPartPr/>
              <p14:nvPr/>
            </p14:nvContentPartPr>
            <p14:xfrm>
              <a:off x="8540346" y="5114153"/>
              <a:ext cx="181800" cy="306720"/>
            </p14:xfrm>
          </p:contentPart>
        </mc:Choice>
        <mc:Fallback xmlns=""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53118EC4-3F65-4E52-A801-840C001512C1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8525946" y="5099753"/>
                <a:ext cx="209880" cy="33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E0A292A2-145D-4913-B511-078CA7444AA1}"/>
                  </a:ext>
                </a:extLst>
              </p14:cNvPr>
              <p14:cNvContentPartPr/>
              <p14:nvPr/>
            </p14:nvContentPartPr>
            <p14:xfrm>
              <a:off x="8383386" y="5580353"/>
              <a:ext cx="571680" cy="11520"/>
            </p14:xfrm>
          </p:contentPart>
        </mc:Choice>
        <mc:Fallback xmlns=""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E0A292A2-145D-4913-B511-078CA7444AA1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8368986" y="5565953"/>
                <a:ext cx="599760" cy="3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D074C8A0-A907-4766-8CC9-ED27CA9BD840}"/>
                  </a:ext>
                </a:extLst>
              </p14:cNvPr>
              <p14:cNvContentPartPr/>
              <p14:nvPr/>
            </p14:nvContentPartPr>
            <p14:xfrm>
              <a:off x="8462226" y="5754953"/>
              <a:ext cx="437760" cy="373680"/>
            </p14:xfrm>
          </p:contentPart>
        </mc:Choice>
        <mc:Fallback xmlns=""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D074C8A0-A907-4766-8CC9-ED27CA9BD840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8447826" y="5740553"/>
                <a:ext cx="465840" cy="401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210776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8006DE14-A046-4BAA-9122-7F6C97E44F34}"/>
                  </a:ext>
                </a:extLst>
              </p14:cNvPr>
              <p14:cNvContentPartPr/>
              <p14:nvPr/>
            </p14:nvContentPartPr>
            <p14:xfrm>
              <a:off x="648426" y="240113"/>
              <a:ext cx="2503800" cy="76392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8006DE14-A046-4BAA-9122-7F6C97E44F3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34026" y="225713"/>
                <a:ext cx="2531880" cy="79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4594D143-7FAE-4E4C-9F9F-559CB4355EB9}"/>
                  </a:ext>
                </a:extLst>
              </p14:cNvPr>
              <p14:cNvContentPartPr/>
              <p14:nvPr/>
            </p14:nvContentPartPr>
            <p14:xfrm>
              <a:off x="3567666" y="283673"/>
              <a:ext cx="2334960" cy="4755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4594D143-7FAE-4E4C-9F9F-559CB4355EB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553266" y="269273"/>
                <a:ext cx="2363040" cy="50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BA1A49EF-FF0A-4DCE-B74B-26899169305D}"/>
                  </a:ext>
                </a:extLst>
              </p14:cNvPr>
              <p14:cNvContentPartPr/>
              <p14:nvPr/>
            </p14:nvContentPartPr>
            <p14:xfrm>
              <a:off x="294906" y="1235513"/>
              <a:ext cx="2104920" cy="64260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BA1A49EF-FF0A-4DCE-B74B-26899169305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80506" y="1221113"/>
                <a:ext cx="2133000" cy="67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CC5DD6A9-1C03-4741-B282-990645FFCAA3}"/>
                  </a:ext>
                </a:extLst>
              </p14:cNvPr>
              <p14:cNvContentPartPr/>
              <p14:nvPr/>
            </p14:nvContentPartPr>
            <p14:xfrm>
              <a:off x="2149626" y="1288073"/>
              <a:ext cx="4512960" cy="152460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CC5DD6A9-1C03-4741-B282-990645FFCAA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135226" y="1273673"/>
                <a:ext cx="4541040" cy="155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9C6BD788-5734-424B-B85A-A2796D7AB84A}"/>
                  </a:ext>
                </a:extLst>
              </p14:cNvPr>
              <p14:cNvContentPartPr/>
              <p14:nvPr/>
            </p14:nvContentPartPr>
            <p14:xfrm>
              <a:off x="928146" y="3093833"/>
              <a:ext cx="1303200" cy="606600"/>
            </p14:xfrm>
          </p:contentPart>
        </mc:Choice>
        <mc:Fallback xmlns=""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9C6BD788-5734-424B-B85A-A2796D7AB84A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13746" y="3079433"/>
                <a:ext cx="1331280" cy="63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C3716F11-1DBF-4D71-B0F6-99AC9FB188E7}"/>
                  </a:ext>
                </a:extLst>
              </p14:cNvPr>
              <p14:cNvContentPartPr/>
              <p14:nvPr/>
            </p14:nvContentPartPr>
            <p14:xfrm>
              <a:off x="2809146" y="3126233"/>
              <a:ext cx="1553400" cy="531000"/>
            </p14:xfrm>
          </p:contentPart>
        </mc:Choice>
        <mc:Fallback xmlns=""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C3716F11-1DBF-4D71-B0F6-99AC9FB188E7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794746" y="3111833"/>
                <a:ext cx="1581480" cy="55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5A233CEB-DDCF-423C-872B-8642C03AB9F4}"/>
                  </a:ext>
                </a:extLst>
              </p14:cNvPr>
              <p14:cNvContentPartPr/>
              <p14:nvPr/>
            </p14:nvContentPartPr>
            <p14:xfrm>
              <a:off x="879906" y="4529513"/>
              <a:ext cx="395640" cy="438840"/>
            </p14:xfrm>
          </p:contentPart>
        </mc:Choice>
        <mc:Fallback xmlns=""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5A233CEB-DDCF-423C-872B-8642C03AB9F4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65506" y="4515113"/>
                <a:ext cx="423720" cy="46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22633709-B2ED-4EED-8E39-3BE979D17C56}"/>
                  </a:ext>
                </a:extLst>
              </p14:cNvPr>
              <p14:cNvContentPartPr/>
              <p14:nvPr/>
            </p14:nvContentPartPr>
            <p14:xfrm>
              <a:off x="2354466" y="5038913"/>
              <a:ext cx="360" cy="360"/>
            </p14:xfrm>
          </p:contentPart>
        </mc:Choice>
        <mc:Fallback xmlns=""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22633709-B2ED-4EED-8E39-3BE979D17C56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340066" y="5024513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18F4BC34-FA36-496E-A1E2-56F182A33918}"/>
                  </a:ext>
                </a:extLst>
              </p14:cNvPr>
              <p14:cNvContentPartPr/>
              <p14:nvPr/>
            </p14:nvContentPartPr>
            <p14:xfrm>
              <a:off x="1611066" y="4494593"/>
              <a:ext cx="1016280" cy="389520"/>
            </p14:xfrm>
          </p:contentPart>
        </mc:Choice>
        <mc:Fallback xmlns=""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18F4BC34-FA36-496E-A1E2-56F182A33918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596666" y="4480193"/>
                <a:ext cx="1044360" cy="41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5E152AD8-9A19-4602-AB99-05FAE238D4EE}"/>
                  </a:ext>
                </a:extLst>
              </p14:cNvPr>
              <p14:cNvContentPartPr/>
              <p14:nvPr/>
            </p14:nvContentPartPr>
            <p14:xfrm>
              <a:off x="4409346" y="4692233"/>
              <a:ext cx="360" cy="360"/>
            </p14:xfrm>
          </p:contentPart>
        </mc:Choice>
        <mc:Fallback xmlns=""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5E152AD8-9A19-4602-AB99-05FAE238D4EE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394946" y="4677833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2721E3A6-27B1-4286-BAC1-92981799F5B1}"/>
                  </a:ext>
                </a:extLst>
              </p14:cNvPr>
              <p14:cNvContentPartPr/>
              <p14:nvPr/>
            </p14:nvContentPartPr>
            <p14:xfrm>
              <a:off x="4403226" y="4887353"/>
              <a:ext cx="360" cy="360"/>
            </p14:xfrm>
          </p:contentPart>
        </mc:Choice>
        <mc:Fallback xmlns=""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2721E3A6-27B1-4286-BAC1-92981799F5B1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388826" y="4872953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DBCC097B-7B94-49DC-BD7D-DFDEA0BF8EAA}"/>
                  </a:ext>
                </a:extLst>
              </p14:cNvPr>
              <p14:cNvContentPartPr/>
              <p14:nvPr/>
            </p14:nvContentPartPr>
            <p14:xfrm>
              <a:off x="3228906" y="4485233"/>
              <a:ext cx="727920" cy="767880"/>
            </p14:xfrm>
          </p:contentPart>
        </mc:Choice>
        <mc:Fallback xmlns=""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DBCC097B-7B94-49DC-BD7D-DFDEA0BF8EAA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214506" y="4470833"/>
                <a:ext cx="756000" cy="79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E5571D00-19E1-4121-80A7-92F7C22175E9}"/>
                  </a:ext>
                </a:extLst>
              </p14:cNvPr>
              <p14:cNvContentPartPr/>
              <p14:nvPr/>
            </p14:nvContentPartPr>
            <p14:xfrm>
              <a:off x="7882626" y="4399193"/>
              <a:ext cx="515520" cy="42264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E5571D00-19E1-4121-80A7-92F7C22175E9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7868226" y="4384793"/>
                <a:ext cx="543600" cy="45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6CE04FC8-00F2-4445-8F0C-E05290AD4109}"/>
                  </a:ext>
                </a:extLst>
              </p14:cNvPr>
              <p14:cNvContentPartPr/>
              <p14:nvPr/>
            </p14:nvContentPartPr>
            <p14:xfrm>
              <a:off x="7415706" y="4775753"/>
              <a:ext cx="171000" cy="18144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6CE04FC8-00F2-4445-8F0C-E05290AD4109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401306" y="4761353"/>
                <a:ext cx="199080" cy="20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61C2F693-6C32-4CFD-85D7-A7AEE27020F2}"/>
                  </a:ext>
                </a:extLst>
              </p14:cNvPr>
              <p14:cNvContentPartPr/>
              <p14:nvPr/>
            </p14:nvContentPartPr>
            <p14:xfrm>
              <a:off x="6967866" y="4821473"/>
              <a:ext cx="239400" cy="3240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61C2F693-6C32-4CFD-85D7-A7AEE27020F2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6953466" y="4807073"/>
                <a:ext cx="267480" cy="6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A84C9BE2-4D0A-43A7-948B-FCDEAD6519F4}"/>
                  </a:ext>
                </a:extLst>
              </p14:cNvPr>
              <p14:cNvContentPartPr/>
              <p14:nvPr/>
            </p14:nvContentPartPr>
            <p14:xfrm>
              <a:off x="5635506" y="4456793"/>
              <a:ext cx="1092240" cy="603720"/>
            </p14:xfrm>
          </p:contentPart>
        </mc:Choice>
        <mc:Fallback xmlns=""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A84C9BE2-4D0A-43A7-948B-FCDEAD6519F4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5621106" y="4442393"/>
                <a:ext cx="1120320" cy="63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6CC6F725-FD42-4211-99AE-D14709F0479C}"/>
                  </a:ext>
                </a:extLst>
              </p14:cNvPr>
              <p14:cNvContentPartPr/>
              <p14:nvPr/>
            </p14:nvContentPartPr>
            <p14:xfrm>
              <a:off x="4810026" y="4463273"/>
              <a:ext cx="582480" cy="641880"/>
            </p14:xfrm>
          </p:contentPart>
        </mc:Choice>
        <mc:Fallback xmlns=""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6CC6F725-FD42-4211-99AE-D14709F0479C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4795626" y="4448873"/>
                <a:ext cx="610560" cy="669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3280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D567E905-96CE-4E67-A042-58D48B5A21F6}"/>
                  </a:ext>
                </a:extLst>
              </p14:cNvPr>
              <p14:cNvContentPartPr/>
              <p14:nvPr/>
            </p14:nvContentPartPr>
            <p14:xfrm>
              <a:off x="2306586" y="616673"/>
              <a:ext cx="2520" cy="111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D567E905-96CE-4E67-A042-58D48B5A21F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92186" y="602273"/>
                <a:ext cx="30600" cy="3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0791423C-FC60-405F-BCFF-D084FADD287D}"/>
                  </a:ext>
                </a:extLst>
              </p14:cNvPr>
              <p14:cNvContentPartPr/>
              <p14:nvPr/>
            </p14:nvContentPartPr>
            <p14:xfrm>
              <a:off x="2300466" y="830873"/>
              <a:ext cx="36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0791423C-FC60-405F-BCFF-D084FADD287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286066" y="816473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50BEE56-308E-48EA-8C35-B01C6492A12C}"/>
                  </a:ext>
                </a:extLst>
              </p14:cNvPr>
              <p14:cNvContentPartPr/>
              <p14:nvPr/>
            </p14:nvContentPartPr>
            <p14:xfrm>
              <a:off x="835626" y="299873"/>
              <a:ext cx="1220400" cy="50508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50BEE56-308E-48EA-8C35-B01C6492A12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21226" y="285473"/>
                <a:ext cx="1248480" cy="53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5C10D3DC-08B3-4D9E-AB3A-0684B3E2D868}"/>
                  </a:ext>
                </a:extLst>
              </p14:cNvPr>
              <p14:cNvContentPartPr/>
              <p14:nvPr/>
            </p14:nvContentPartPr>
            <p14:xfrm>
              <a:off x="738066" y="1307153"/>
              <a:ext cx="401040" cy="4230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5C10D3DC-08B3-4D9E-AB3A-0684B3E2D868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23666" y="1292753"/>
                <a:ext cx="429120" cy="45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A30A84D3-8F41-4A0B-B412-FFFFABD3CE8D}"/>
                  </a:ext>
                </a:extLst>
              </p14:cNvPr>
              <p14:cNvContentPartPr/>
              <p14:nvPr/>
            </p14:nvContentPartPr>
            <p14:xfrm>
              <a:off x="2727426" y="1333073"/>
              <a:ext cx="1069200" cy="49140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A30A84D3-8F41-4A0B-B412-FFFFABD3CE8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713026" y="1318673"/>
                <a:ext cx="1097280" cy="51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E7B70137-04B0-4F0C-AC0B-DE314E74B884}"/>
                  </a:ext>
                </a:extLst>
              </p14:cNvPr>
              <p14:cNvContentPartPr/>
              <p14:nvPr/>
            </p14:nvContentPartPr>
            <p14:xfrm>
              <a:off x="4081386" y="1263953"/>
              <a:ext cx="1633680" cy="49284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E7B70137-04B0-4F0C-AC0B-DE314E74B884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066986" y="1249553"/>
                <a:ext cx="1661760" cy="52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00F481AB-8B93-4FA8-A3D9-A331E88A4E50}"/>
                  </a:ext>
                </a:extLst>
              </p14:cNvPr>
              <p14:cNvContentPartPr/>
              <p14:nvPr/>
            </p14:nvContentPartPr>
            <p14:xfrm>
              <a:off x="763266" y="2318033"/>
              <a:ext cx="242280" cy="41580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00F481AB-8B93-4FA8-A3D9-A331E88A4E50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48866" y="2303633"/>
                <a:ext cx="270360" cy="44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E7F81433-9783-466B-BCEC-CDAD526CD070}"/>
                  </a:ext>
                </a:extLst>
              </p14:cNvPr>
              <p14:cNvContentPartPr/>
              <p14:nvPr/>
            </p14:nvContentPartPr>
            <p14:xfrm>
              <a:off x="735186" y="3167633"/>
              <a:ext cx="246960" cy="44604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E7F81433-9783-466B-BCEC-CDAD526CD070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20786" y="3153233"/>
                <a:ext cx="275040" cy="47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54FA5227-E214-4925-88B9-3F54DEA50084}"/>
                  </a:ext>
                </a:extLst>
              </p14:cNvPr>
              <p14:cNvContentPartPr/>
              <p14:nvPr/>
            </p14:nvContentPartPr>
            <p14:xfrm>
              <a:off x="748146" y="3947033"/>
              <a:ext cx="241200" cy="39528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54FA5227-E214-4925-88B9-3F54DEA50084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33746" y="3932633"/>
                <a:ext cx="269280" cy="42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897FC2B1-455A-4996-B15E-84FF8E8F9B86}"/>
                  </a:ext>
                </a:extLst>
              </p14:cNvPr>
              <p14:cNvContentPartPr/>
              <p14:nvPr/>
            </p14:nvContentPartPr>
            <p14:xfrm>
              <a:off x="803586" y="4922633"/>
              <a:ext cx="360" cy="1044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897FC2B1-455A-4996-B15E-84FF8E8F9B86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89186" y="4908233"/>
                <a:ext cx="28440" cy="3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0C4AF04A-5AE2-4EE5-A4B7-5342DCB06A81}"/>
                  </a:ext>
                </a:extLst>
              </p14:cNvPr>
              <p14:cNvContentPartPr/>
              <p14:nvPr/>
            </p14:nvContentPartPr>
            <p14:xfrm>
              <a:off x="799266" y="5093993"/>
              <a:ext cx="4680" cy="3060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0C4AF04A-5AE2-4EE5-A4B7-5342DCB06A81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84866" y="5079593"/>
                <a:ext cx="32760" cy="5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BE250A9E-555D-4D08-94AA-8F90215DE255}"/>
                  </a:ext>
                </a:extLst>
              </p14:cNvPr>
              <p14:cNvContentPartPr/>
              <p14:nvPr/>
            </p14:nvContentPartPr>
            <p14:xfrm>
              <a:off x="807186" y="5305313"/>
              <a:ext cx="360" cy="36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BE250A9E-555D-4D08-94AA-8F90215DE255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92786" y="5290913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702B403E-90F4-43F2-983D-D3D4C61BE8C4}"/>
                  </a:ext>
                </a:extLst>
              </p14:cNvPr>
              <p14:cNvContentPartPr/>
              <p14:nvPr/>
            </p14:nvContentPartPr>
            <p14:xfrm>
              <a:off x="816546" y="5459033"/>
              <a:ext cx="360" cy="36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702B403E-90F4-43F2-983D-D3D4C61BE8C4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802146" y="5444633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33229937-E496-45E7-9FB1-1F2AC1BBB72C}"/>
                  </a:ext>
                </a:extLst>
              </p14:cNvPr>
              <p14:cNvContentPartPr/>
              <p14:nvPr/>
            </p14:nvContentPartPr>
            <p14:xfrm>
              <a:off x="821586" y="5655233"/>
              <a:ext cx="360" cy="36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33229937-E496-45E7-9FB1-1F2AC1BBB72C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807186" y="5640833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4FF106E6-C4A7-44ED-BFB5-1EAE7D997A2B}"/>
                  </a:ext>
                </a:extLst>
              </p14:cNvPr>
              <p14:cNvContentPartPr/>
              <p14:nvPr/>
            </p14:nvContentPartPr>
            <p14:xfrm>
              <a:off x="849306" y="6118553"/>
              <a:ext cx="360" cy="36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4FF106E6-C4A7-44ED-BFB5-1EAE7D997A2B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834906" y="6104153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941628E1-C008-4D83-9ECC-E5E37A52D37B}"/>
                  </a:ext>
                </a:extLst>
              </p14:cNvPr>
              <p14:cNvContentPartPr/>
              <p14:nvPr/>
            </p14:nvContentPartPr>
            <p14:xfrm>
              <a:off x="522066" y="6245993"/>
              <a:ext cx="570240" cy="39276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941628E1-C008-4D83-9ECC-E5E37A52D37B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507666" y="6231593"/>
                <a:ext cx="598320" cy="42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81AE18C0-B210-451F-9D7C-75342F2CB96A}"/>
                  </a:ext>
                </a:extLst>
              </p14:cNvPr>
              <p14:cNvContentPartPr/>
              <p14:nvPr/>
            </p14:nvContentPartPr>
            <p14:xfrm>
              <a:off x="822666" y="5857913"/>
              <a:ext cx="14400" cy="13428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81AE18C0-B210-451F-9D7C-75342F2CB96A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808266" y="5843513"/>
                <a:ext cx="42480" cy="16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E71EC58D-0C3B-453E-A862-E8754EC2C121}"/>
                  </a:ext>
                </a:extLst>
              </p14:cNvPr>
              <p14:cNvContentPartPr/>
              <p14:nvPr/>
            </p14:nvContentPartPr>
            <p14:xfrm>
              <a:off x="4304226" y="2216513"/>
              <a:ext cx="1089360" cy="46800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E71EC58D-0C3B-453E-A862-E8754EC2C121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4289826" y="2202113"/>
                <a:ext cx="1117440" cy="49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3BE73531-D4F0-45BB-96AD-68D2668293AB}"/>
                  </a:ext>
                </a:extLst>
              </p14:cNvPr>
              <p14:cNvContentPartPr/>
              <p14:nvPr/>
            </p14:nvContentPartPr>
            <p14:xfrm>
              <a:off x="2745066" y="2274473"/>
              <a:ext cx="1270800" cy="54504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3BE73531-D4F0-45BB-96AD-68D2668293AB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2730666" y="2260073"/>
                <a:ext cx="1298880" cy="57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751FE4CB-D2E1-4DD4-9AE6-4E2DC758F04B}"/>
                  </a:ext>
                </a:extLst>
              </p14:cNvPr>
              <p14:cNvContentPartPr/>
              <p14:nvPr/>
            </p14:nvContentPartPr>
            <p14:xfrm>
              <a:off x="5626866" y="2215073"/>
              <a:ext cx="743760" cy="52344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751FE4CB-D2E1-4DD4-9AE6-4E2DC758F04B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5612466" y="2200673"/>
                <a:ext cx="771840" cy="55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99415BD9-FF8A-4BB5-B448-63E94CF4AA21}"/>
                  </a:ext>
                </a:extLst>
              </p14:cNvPr>
              <p14:cNvContentPartPr/>
              <p14:nvPr/>
            </p14:nvContentPartPr>
            <p14:xfrm>
              <a:off x="3903546" y="3463553"/>
              <a:ext cx="204120" cy="10080"/>
            </p14:xfrm>
          </p:contentPart>
        </mc:Choice>
        <mc:Fallback xmlns=""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99415BD9-FF8A-4BB5-B448-63E94CF4AA21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3889146" y="3449153"/>
                <a:ext cx="23220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D2BD459B-C5B0-49EF-A106-3E80B4336A6B}"/>
                  </a:ext>
                </a:extLst>
              </p14:cNvPr>
              <p14:cNvContentPartPr/>
              <p14:nvPr/>
            </p14:nvContentPartPr>
            <p14:xfrm>
              <a:off x="3859626" y="3699353"/>
              <a:ext cx="210600" cy="8640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D2BD459B-C5B0-49EF-A106-3E80B4336A6B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3845226" y="3684953"/>
                <a:ext cx="238680" cy="3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EDA44BF9-8911-4D2F-BD5E-962CE62807BF}"/>
                  </a:ext>
                </a:extLst>
              </p14:cNvPr>
              <p14:cNvContentPartPr/>
              <p14:nvPr/>
            </p14:nvContentPartPr>
            <p14:xfrm>
              <a:off x="3992106" y="4311713"/>
              <a:ext cx="231120" cy="22320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EDA44BF9-8911-4D2F-BD5E-962CE62807BF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3977706" y="4297313"/>
                <a:ext cx="259200" cy="5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C90A486E-9CB1-4C03-AD5E-51BD3307238B}"/>
                  </a:ext>
                </a:extLst>
              </p14:cNvPr>
              <p14:cNvContentPartPr/>
              <p14:nvPr/>
            </p14:nvContentPartPr>
            <p14:xfrm>
              <a:off x="4007226" y="4486313"/>
              <a:ext cx="341280" cy="23760"/>
            </p14:xfrm>
          </p:contentPart>
        </mc:Choice>
        <mc:Fallback xmlns=""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C90A486E-9CB1-4C03-AD5E-51BD3307238B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3992826" y="4471913"/>
                <a:ext cx="369360" cy="5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7B7DD804-4A7D-49F2-9E62-C8432C2EB778}"/>
                  </a:ext>
                </a:extLst>
              </p14:cNvPr>
              <p14:cNvContentPartPr/>
              <p14:nvPr/>
            </p14:nvContentPartPr>
            <p14:xfrm>
              <a:off x="2669466" y="4130633"/>
              <a:ext cx="909720" cy="496080"/>
            </p14:xfrm>
          </p:contentPart>
        </mc:Choice>
        <mc:Fallback xmlns=""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7B7DD804-4A7D-49F2-9E62-C8432C2EB778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655066" y="4116233"/>
                <a:ext cx="937800" cy="52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14C352CE-85A9-4C78-AB49-FFCEB6D58732}"/>
                  </a:ext>
                </a:extLst>
              </p14:cNvPr>
              <p14:cNvContentPartPr/>
              <p14:nvPr/>
            </p14:nvContentPartPr>
            <p14:xfrm>
              <a:off x="2577666" y="3210473"/>
              <a:ext cx="898920" cy="594000"/>
            </p14:xfrm>
          </p:contentPart>
        </mc:Choice>
        <mc:Fallback xmlns=""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14C352CE-85A9-4C78-AB49-FFCEB6D58732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2563266" y="3196073"/>
                <a:ext cx="927000" cy="62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4ED8E901-EFC4-4F53-9769-C3917F8805B9}"/>
                  </a:ext>
                </a:extLst>
              </p14:cNvPr>
              <p14:cNvContentPartPr/>
              <p14:nvPr/>
            </p14:nvContentPartPr>
            <p14:xfrm>
              <a:off x="4318626" y="6331313"/>
              <a:ext cx="230760" cy="1908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4ED8E901-EFC4-4F53-9769-C3917F8805B9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4304226" y="6316913"/>
                <a:ext cx="258840" cy="4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08A549E1-D1C1-4E17-93E8-ADDAFD69587A}"/>
                  </a:ext>
                </a:extLst>
              </p14:cNvPr>
              <p14:cNvContentPartPr/>
              <p14:nvPr/>
            </p14:nvContentPartPr>
            <p14:xfrm>
              <a:off x="4354986" y="6517433"/>
              <a:ext cx="200520" cy="288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08A549E1-D1C1-4E17-93E8-ADDAFD69587A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4340586" y="6503033"/>
                <a:ext cx="22860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37F80296-C041-4019-8B1B-8C24069F6BE0}"/>
                  </a:ext>
                </a:extLst>
              </p14:cNvPr>
              <p14:cNvContentPartPr/>
              <p14:nvPr/>
            </p14:nvContentPartPr>
            <p14:xfrm>
              <a:off x="2747226" y="6219713"/>
              <a:ext cx="1117080" cy="45216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37F80296-C041-4019-8B1B-8C24069F6BE0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2732826" y="6205313"/>
                <a:ext cx="1145160" cy="48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89325385-17B1-4CF3-B2DA-6D2499738555}"/>
                  </a:ext>
                </a:extLst>
              </p14:cNvPr>
              <p14:cNvContentPartPr/>
              <p14:nvPr/>
            </p14:nvContentPartPr>
            <p14:xfrm>
              <a:off x="6050946" y="1203473"/>
              <a:ext cx="1033560" cy="53604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89325385-17B1-4CF3-B2DA-6D2499738555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6036546" y="1189073"/>
                <a:ext cx="1061640" cy="56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9B4CB85E-3857-48AC-9A79-DC202CF5DDAA}"/>
                  </a:ext>
                </a:extLst>
              </p14:cNvPr>
              <p14:cNvContentPartPr/>
              <p14:nvPr/>
            </p14:nvContentPartPr>
            <p14:xfrm>
              <a:off x="6693546" y="2164313"/>
              <a:ext cx="1124280" cy="539280"/>
            </p14:xfrm>
          </p:contentPart>
        </mc:Choice>
        <mc:Fallback xmlns=""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9B4CB85E-3857-48AC-9A79-DC202CF5DDAA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6679146" y="2149913"/>
                <a:ext cx="1152360" cy="56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42C899ED-D9C8-4F4E-B8FE-AB4B2815CCD2}"/>
                  </a:ext>
                </a:extLst>
              </p14:cNvPr>
              <p14:cNvContentPartPr/>
              <p14:nvPr/>
            </p14:nvContentPartPr>
            <p14:xfrm>
              <a:off x="4483506" y="3296513"/>
              <a:ext cx="1118520" cy="42444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42C899ED-D9C8-4F4E-B8FE-AB4B2815CCD2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4469106" y="3282113"/>
                <a:ext cx="1146600" cy="45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3AEC8446-CC48-48AA-84D4-FD9405AF4C34}"/>
                  </a:ext>
                </a:extLst>
              </p14:cNvPr>
              <p14:cNvContentPartPr/>
              <p14:nvPr/>
            </p14:nvContentPartPr>
            <p14:xfrm>
              <a:off x="4802826" y="4034153"/>
              <a:ext cx="1182600" cy="518760"/>
            </p14:xfrm>
          </p:contentPart>
        </mc:Choice>
        <mc:Fallback xmlns=""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3AEC8446-CC48-48AA-84D4-FD9405AF4C34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4788426" y="4019753"/>
                <a:ext cx="1210680" cy="54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5D2EEABC-485F-4F46-AF6F-44048228FBF9}"/>
                  </a:ext>
                </a:extLst>
              </p14:cNvPr>
              <p14:cNvContentPartPr/>
              <p14:nvPr/>
            </p14:nvContentPartPr>
            <p14:xfrm>
              <a:off x="5109186" y="5006513"/>
              <a:ext cx="6120" cy="47160"/>
            </p14:xfrm>
          </p:contentPart>
        </mc:Choice>
        <mc:Fallback xmlns=""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5D2EEABC-485F-4F46-AF6F-44048228FBF9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5094786" y="4992113"/>
                <a:ext cx="34200" cy="7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0D3F85D9-B4B5-42B0-820B-81446957DD64}"/>
                  </a:ext>
                </a:extLst>
              </p14:cNvPr>
              <p14:cNvContentPartPr/>
              <p14:nvPr/>
            </p14:nvContentPartPr>
            <p14:xfrm>
              <a:off x="5137626" y="5272553"/>
              <a:ext cx="360" cy="360"/>
            </p14:xfrm>
          </p:contentPart>
        </mc:Choice>
        <mc:Fallback xmlns=""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0D3F85D9-B4B5-42B0-820B-81446957DD64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5123226" y="5258153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204D5A1D-4F59-4669-9E2D-FD4283AAEEC6}"/>
                  </a:ext>
                </a:extLst>
              </p14:cNvPr>
              <p14:cNvContentPartPr/>
              <p14:nvPr/>
            </p14:nvContentPartPr>
            <p14:xfrm>
              <a:off x="5146626" y="5441033"/>
              <a:ext cx="9720" cy="144360"/>
            </p14:xfrm>
          </p:contentPart>
        </mc:Choice>
        <mc:Fallback xmlns=""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204D5A1D-4F59-4669-9E2D-FD4283AAEEC6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5132226" y="5426633"/>
                <a:ext cx="37800" cy="17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38A95281-3F34-455D-914B-BFCE85CEED16}"/>
                  </a:ext>
                </a:extLst>
              </p14:cNvPr>
              <p14:cNvContentPartPr/>
              <p14:nvPr/>
            </p14:nvContentPartPr>
            <p14:xfrm>
              <a:off x="5082186" y="6125033"/>
              <a:ext cx="918360" cy="447840"/>
            </p14:xfrm>
          </p:contentPart>
        </mc:Choice>
        <mc:Fallback xmlns=""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38A95281-3F34-455D-914B-BFCE85CEED16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5067786" y="6110633"/>
                <a:ext cx="946440" cy="475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589398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7F0DEE3A-06EF-476F-821A-656CCFBBBA3E}"/>
                  </a:ext>
                </a:extLst>
              </p14:cNvPr>
              <p14:cNvContentPartPr/>
              <p14:nvPr/>
            </p14:nvContentPartPr>
            <p14:xfrm>
              <a:off x="153066" y="363233"/>
              <a:ext cx="2712600" cy="622080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7F0DEE3A-06EF-476F-821A-656CCFBBBA3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8666" y="348833"/>
                <a:ext cx="2740680" cy="624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5022E75D-89C2-48C4-A643-352C5A4777FD}"/>
                  </a:ext>
                </a:extLst>
              </p14:cNvPr>
              <p14:cNvContentPartPr/>
              <p14:nvPr/>
            </p14:nvContentPartPr>
            <p14:xfrm>
              <a:off x="6429306" y="1353953"/>
              <a:ext cx="1100880" cy="29628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5022E75D-89C2-48C4-A643-352C5A4777F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414906" y="1339553"/>
                <a:ext cx="1128960" cy="32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2E115841-9D25-4E7D-A522-6D8A4AD0A72B}"/>
                  </a:ext>
                </a:extLst>
              </p14:cNvPr>
              <p14:cNvContentPartPr/>
              <p14:nvPr/>
            </p14:nvContentPartPr>
            <p14:xfrm>
              <a:off x="3857466" y="1178273"/>
              <a:ext cx="557280" cy="56412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2E115841-9D25-4E7D-A522-6D8A4AD0A72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843066" y="1163873"/>
                <a:ext cx="585360" cy="59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059EE126-7AD8-406B-B57E-E946F17CD75E}"/>
                  </a:ext>
                </a:extLst>
              </p14:cNvPr>
              <p14:cNvContentPartPr/>
              <p14:nvPr/>
            </p14:nvContentPartPr>
            <p14:xfrm>
              <a:off x="6450906" y="2086913"/>
              <a:ext cx="1937160" cy="39924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059EE126-7AD8-406B-B57E-E946F17CD75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436506" y="2072513"/>
                <a:ext cx="1965240" cy="42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745501C6-57BA-4A5F-B9D1-03529C0F801A}"/>
                  </a:ext>
                </a:extLst>
              </p14:cNvPr>
              <p14:cNvContentPartPr/>
              <p14:nvPr/>
            </p14:nvContentPartPr>
            <p14:xfrm>
              <a:off x="3786906" y="2001953"/>
              <a:ext cx="889920" cy="46620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745501C6-57BA-4A5F-B9D1-03529C0F801A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772506" y="1987553"/>
                <a:ext cx="918000" cy="49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BD525DED-30D0-4488-A234-E01456D0F1E9}"/>
                  </a:ext>
                </a:extLst>
              </p14:cNvPr>
              <p14:cNvContentPartPr/>
              <p14:nvPr/>
            </p14:nvContentPartPr>
            <p14:xfrm>
              <a:off x="7767066" y="2917793"/>
              <a:ext cx="639000" cy="40932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BD525DED-30D0-4488-A234-E01456D0F1E9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752666" y="2903393"/>
                <a:ext cx="667080" cy="43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F93F8E53-DC96-4F04-9989-B010AEDE0FF1}"/>
                  </a:ext>
                </a:extLst>
              </p14:cNvPr>
              <p14:cNvContentPartPr/>
              <p14:nvPr/>
            </p14:nvContentPartPr>
            <p14:xfrm>
              <a:off x="6432546" y="2818793"/>
              <a:ext cx="1030680" cy="457560"/>
            </p14:xfrm>
          </p:contentPart>
        </mc:Choice>
        <mc:Fallback xmlns=""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F93F8E53-DC96-4F04-9989-B010AEDE0FF1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418146" y="2804393"/>
                <a:ext cx="1058760" cy="48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73547B87-CE5B-47E2-AB0B-993FA61CE4F0}"/>
                  </a:ext>
                </a:extLst>
              </p14:cNvPr>
              <p14:cNvContentPartPr/>
              <p14:nvPr/>
            </p14:nvContentPartPr>
            <p14:xfrm>
              <a:off x="3458946" y="2863073"/>
              <a:ext cx="177480" cy="450360"/>
            </p14:xfrm>
          </p:contentPart>
        </mc:Choice>
        <mc:Fallback xmlns=""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73547B87-CE5B-47E2-AB0B-993FA61CE4F0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444546" y="2848673"/>
                <a:ext cx="205560" cy="47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5BEF7AB0-F0C8-4537-B41E-513E17CF43A5}"/>
                  </a:ext>
                </a:extLst>
              </p14:cNvPr>
              <p14:cNvContentPartPr/>
              <p14:nvPr/>
            </p14:nvContentPartPr>
            <p14:xfrm>
              <a:off x="3399906" y="2821313"/>
              <a:ext cx="2034000" cy="507960"/>
            </p14:xfrm>
          </p:contentPart>
        </mc:Choice>
        <mc:Fallback xmlns=""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5BEF7AB0-F0C8-4537-B41E-513E17CF43A5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385506" y="2806913"/>
                <a:ext cx="2062080" cy="53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A54F3D6A-E7E4-43B0-B276-037A092D2528}"/>
                  </a:ext>
                </a:extLst>
              </p14:cNvPr>
              <p14:cNvContentPartPr/>
              <p14:nvPr/>
            </p14:nvContentPartPr>
            <p14:xfrm>
              <a:off x="6394026" y="3729953"/>
              <a:ext cx="2062440" cy="541080"/>
            </p14:xfrm>
          </p:contentPart>
        </mc:Choice>
        <mc:Fallback xmlns=""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A54F3D6A-E7E4-43B0-B276-037A092D2528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379626" y="3715553"/>
                <a:ext cx="2090520" cy="56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080B4288-97D0-4B7A-BB3C-C44A926789EB}"/>
                  </a:ext>
                </a:extLst>
              </p14:cNvPr>
              <p14:cNvContentPartPr/>
              <p14:nvPr/>
            </p14:nvContentPartPr>
            <p14:xfrm>
              <a:off x="2867466" y="3796913"/>
              <a:ext cx="2653920" cy="60804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080B4288-97D0-4B7A-BB3C-C44A926789EB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853066" y="3782513"/>
                <a:ext cx="2682000" cy="63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3B121FE4-C26C-46C1-9861-A688FEB47CBB}"/>
                  </a:ext>
                </a:extLst>
              </p14:cNvPr>
              <p14:cNvContentPartPr/>
              <p14:nvPr/>
            </p14:nvContentPartPr>
            <p14:xfrm>
              <a:off x="4041426" y="4769633"/>
              <a:ext cx="11160" cy="4500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3B121FE4-C26C-46C1-9861-A688FEB47CBB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027026" y="4755233"/>
                <a:ext cx="39240" cy="7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0CB6CC22-8015-4942-9722-E6A228541D83}"/>
                  </a:ext>
                </a:extLst>
              </p14:cNvPr>
              <p14:cNvContentPartPr/>
              <p14:nvPr/>
            </p14:nvContentPartPr>
            <p14:xfrm>
              <a:off x="4041426" y="5044313"/>
              <a:ext cx="1440" cy="4716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0CB6CC22-8015-4942-9722-E6A228541D83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027026" y="5029913"/>
                <a:ext cx="29520" cy="7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DB759471-BB63-4276-9475-BD2EB4A47B00}"/>
                  </a:ext>
                </a:extLst>
              </p14:cNvPr>
              <p14:cNvContentPartPr/>
              <p14:nvPr/>
            </p14:nvContentPartPr>
            <p14:xfrm>
              <a:off x="4036746" y="5273633"/>
              <a:ext cx="36720" cy="146520"/>
            </p14:xfrm>
          </p:contentPart>
        </mc:Choice>
        <mc:Fallback xmlns=""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DB759471-BB63-4276-9475-BD2EB4A47B00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4022346" y="5259233"/>
                <a:ext cx="6480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D760540E-6906-4E85-9FF6-3E352186556D}"/>
                  </a:ext>
                </a:extLst>
              </p14:cNvPr>
              <p14:cNvContentPartPr/>
              <p14:nvPr/>
            </p14:nvContentPartPr>
            <p14:xfrm>
              <a:off x="7363866" y="4527713"/>
              <a:ext cx="5040" cy="20520"/>
            </p14:xfrm>
          </p:contentPart>
        </mc:Choice>
        <mc:Fallback xmlns=""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D760540E-6906-4E85-9FF6-3E352186556D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349466" y="4513313"/>
                <a:ext cx="33120" cy="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4F6A0190-0979-4A87-8564-987AFA10663E}"/>
                  </a:ext>
                </a:extLst>
              </p14:cNvPr>
              <p14:cNvContentPartPr/>
              <p14:nvPr/>
            </p14:nvContentPartPr>
            <p14:xfrm>
              <a:off x="7360626" y="4758473"/>
              <a:ext cx="2520" cy="20520"/>
            </p14:xfrm>
          </p:contentPart>
        </mc:Choice>
        <mc:Fallback xmlns=""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4F6A0190-0979-4A87-8564-987AFA10663E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346226" y="4744073"/>
                <a:ext cx="30600" cy="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54FC7DA1-8C60-4509-BF20-24543629AA56}"/>
                  </a:ext>
                </a:extLst>
              </p14:cNvPr>
              <p14:cNvContentPartPr/>
              <p14:nvPr/>
            </p14:nvContentPartPr>
            <p14:xfrm>
              <a:off x="7343706" y="4964753"/>
              <a:ext cx="360" cy="360"/>
            </p14:xfrm>
          </p:contentPart>
        </mc:Choice>
        <mc:Fallback xmlns=""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54FC7DA1-8C60-4509-BF20-24543629AA56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7329306" y="4950353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A99791F3-231D-44B3-8F82-0B156E5597F3}"/>
                  </a:ext>
                </a:extLst>
              </p14:cNvPr>
              <p14:cNvContentPartPr/>
              <p14:nvPr/>
            </p14:nvContentPartPr>
            <p14:xfrm>
              <a:off x="7342626" y="5201993"/>
              <a:ext cx="5040" cy="9360"/>
            </p14:xfrm>
          </p:contentPart>
        </mc:Choice>
        <mc:Fallback xmlns=""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A99791F3-231D-44B3-8F82-0B156E5597F3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7328226" y="5187593"/>
                <a:ext cx="33120" cy="3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3B0A3BE0-E519-4985-AE6C-7AACB446D60A}"/>
                  </a:ext>
                </a:extLst>
              </p14:cNvPr>
              <p14:cNvContentPartPr/>
              <p14:nvPr/>
            </p14:nvContentPartPr>
            <p14:xfrm>
              <a:off x="6391506" y="6179393"/>
              <a:ext cx="1470240" cy="350280"/>
            </p14:xfrm>
          </p:contentPart>
        </mc:Choice>
        <mc:Fallback xmlns=""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3B0A3BE0-E519-4985-AE6C-7AACB446D60A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6377106" y="6164993"/>
                <a:ext cx="1498320" cy="37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BA1AC5B8-B8B5-4041-AC0C-AFFDEE411218}"/>
                  </a:ext>
                </a:extLst>
              </p14:cNvPr>
              <p14:cNvContentPartPr/>
              <p14:nvPr/>
            </p14:nvContentPartPr>
            <p14:xfrm>
              <a:off x="3852786" y="6045113"/>
              <a:ext cx="389520" cy="412200"/>
            </p14:xfrm>
          </p:contentPart>
        </mc:Choice>
        <mc:Fallback xmlns=""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BA1AC5B8-B8B5-4041-AC0C-AFFDEE411218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3838386" y="6030713"/>
                <a:ext cx="417600" cy="440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707618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AAD98681-4E63-49D8-BEA5-42B2580ED8BF}"/>
                  </a:ext>
                </a:extLst>
              </p14:cNvPr>
              <p14:cNvContentPartPr/>
              <p14:nvPr/>
            </p14:nvContentPartPr>
            <p14:xfrm>
              <a:off x="861186" y="330473"/>
              <a:ext cx="3647520" cy="272628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AAD98681-4E63-49D8-BEA5-42B2580ED8B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46786" y="316073"/>
                <a:ext cx="3675600" cy="275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EF662D9C-B90A-4AEA-B726-859E52587E19}"/>
                  </a:ext>
                </a:extLst>
              </p14:cNvPr>
              <p14:cNvContentPartPr/>
              <p14:nvPr/>
            </p14:nvContentPartPr>
            <p14:xfrm>
              <a:off x="4896786" y="928433"/>
              <a:ext cx="380880" cy="52812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EF662D9C-B90A-4AEA-B726-859E52587E1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882386" y="914033"/>
                <a:ext cx="408960" cy="55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82636EB3-8C81-40EE-A97C-11742AA91BC3}"/>
                  </a:ext>
                </a:extLst>
              </p14:cNvPr>
              <p14:cNvContentPartPr/>
              <p14:nvPr/>
            </p14:nvContentPartPr>
            <p14:xfrm>
              <a:off x="6671226" y="1062713"/>
              <a:ext cx="376920" cy="26712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82636EB3-8C81-40EE-A97C-11742AA91BC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656826" y="1048313"/>
                <a:ext cx="405000" cy="29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FB067369-C835-4DDE-8634-E550AC7094CA}"/>
                  </a:ext>
                </a:extLst>
              </p14:cNvPr>
              <p14:cNvContentPartPr/>
              <p14:nvPr/>
            </p14:nvContentPartPr>
            <p14:xfrm>
              <a:off x="7120866" y="929513"/>
              <a:ext cx="871560" cy="49284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FB067369-C835-4DDE-8634-E550AC7094CA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106466" y="915113"/>
                <a:ext cx="899640" cy="52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9E7E69BA-9069-4676-91E8-47477DB462D3}"/>
                  </a:ext>
                </a:extLst>
              </p14:cNvPr>
              <p14:cNvContentPartPr/>
              <p14:nvPr/>
            </p14:nvContentPartPr>
            <p14:xfrm>
              <a:off x="4710306" y="1878833"/>
              <a:ext cx="793800" cy="37296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9E7E69BA-9069-4676-91E8-47477DB462D3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695906" y="1864433"/>
                <a:ext cx="821880" cy="40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06C68DA3-5F1F-4FC9-BC2C-6F55D64B5D18}"/>
                  </a:ext>
                </a:extLst>
              </p14:cNvPr>
              <p14:cNvContentPartPr/>
              <p14:nvPr/>
            </p14:nvContentPartPr>
            <p14:xfrm>
              <a:off x="6785346" y="1851113"/>
              <a:ext cx="1775160" cy="41976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06C68DA3-5F1F-4FC9-BC2C-6F55D64B5D18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770946" y="1836713"/>
                <a:ext cx="1803240" cy="44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92BD8121-6608-4A02-886B-F5F15F6DC62E}"/>
                  </a:ext>
                </a:extLst>
              </p14:cNvPr>
              <p14:cNvContentPartPr/>
              <p14:nvPr/>
            </p14:nvContentPartPr>
            <p14:xfrm>
              <a:off x="4668546" y="2600993"/>
              <a:ext cx="765000" cy="33264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92BD8121-6608-4A02-886B-F5F15F6DC62E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654146" y="2586593"/>
                <a:ext cx="793080" cy="36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E748C762-D79E-498F-9C45-2725224F8172}"/>
                  </a:ext>
                </a:extLst>
              </p14:cNvPr>
              <p14:cNvContentPartPr/>
              <p14:nvPr/>
            </p14:nvContentPartPr>
            <p14:xfrm>
              <a:off x="6707226" y="2571473"/>
              <a:ext cx="1942920" cy="38556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E748C762-D79E-498F-9C45-2725224F8172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692826" y="2557073"/>
                <a:ext cx="1971000" cy="41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F8E56755-A3C6-4065-AD04-D7754296715B}"/>
                  </a:ext>
                </a:extLst>
              </p14:cNvPr>
              <p14:cNvContentPartPr/>
              <p14:nvPr/>
            </p14:nvContentPartPr>
            <p14:xfrm>
              <a:off x="4441386" y="3058553"/>
              <a:ext cx="137520" cy="35064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F8E56755-A3C6-4065-AD04-D7754296715B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426986" y="3044153"/>
                <a:ext cx="165600" cy="37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587F827E-6D82-414E-BB37-0F1B06DDE2E1}"/>
                  </a:ext>
                </a:extLst>
              </p14:cNvPr>
              <p14:cNvContentPartPr/>
              <p14:nvPr/>
            </p14:nvContentPartPr>
            <p14:xfrm>
              <a:off x="4955826" y="3259073"/>
              <a:ext cx="128880" cy="32796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587F827E-6D82-414E-BB37-0F1B06DDE2E1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941426" y="3244673"/>
                <a:ext cx="156960" cy="35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93368104-6062-4CF1-91A8-2278B62F621C}"/>
                  </a:ext>
                </a:extLst>
              </p14:cNvPr>
              <p14:cNvContentPartPr/>
              <p14:nvPr/>
            </p14:nvContentPartPr>
            <p14:xfrm>
              <a:off x="6902706" y="3288233"/>
              <a:ext cx="1279440" cy="34956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93368104-6062-4CF1-91A8-2278B62F621C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888306" y="3273833"/>
                <a:ext cx="1307520" cy="37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06FDA234-A387-4B12-A513-8C7B6D82A702}"/>
                  </a:ext>
                </a:extLst>
              </p14:cNvPr>
              <p14:cNvContentPartPr/>
              <p14:nvPr/>
            </p14:nvContentPartPr>
            <p14:xfrm>
              <a:off x="771906" y="4025153"/>
              <a:ext cx="2053800" cy="553320"/>
            </p14:xfrm>
          </p:contentPart>
        </mc:Choice>
        <mc:Fallback xmlns=""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06FDA234-A387-4B12-A513-8C7B6D82A702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57506" y="4010753"/>
                <a:ext cx="2081880" cy="58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EDA646B7-B727-4F81-8487-E86E807F68E4}"/>
                  </a:ext>
                </a:extLst>
              </p14:cNvPr>
              <p14:cNvContentPartPr/>
              <p14:nvPr/>
            </p14:nvContentPartPr>
            <p14:xfrm>
              <a:off x="3236466" y="4066553"/>
              <a:ext cx="943200" cy="539280"/>
            </p14:xfrm>
          </p:contentPart>
        </mc:Choice>
        <mc:Fallback xmlns=""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EDA646B7-B727-4F81-8487-E86E807F68E4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3222066" y="4052153"/>
                <a:ext cx="971280" cy="56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4EBE6792-41C2-48BD-9719-6142970BA2A7}"/>
                  </a:ext>
                </a:extLst>
              </p14:cNvPr>
              <p14:cNvContentPartPr/>
              <p14:nvPr/>
            </p14:nvContentPartPr>
            <p14:xfrm>
              <a:off x="5652426" y="4313513"/>
              <a:ext cx="46440" cy="205920"/>
            </p14:xfrm>
          </p:contentPart>
        </mc:Choice>
        <mc:Fallback xmlns=""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4EBE6792-41C2-48BD-9719-6142970BA2A7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5638026" y="4299113"/>
                <a:ext cx="74520" cy="23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9BEFB3C0-5119-46CD-8C94-EBA2E11A662B}"/>
                  </a:ext>
                </a:extLst>
              </p14:cNvPr>
              <p14:cNvContentPartPr/>
              <p14:nvPr/>
            </p14:nvContentPartPr>
            <p14:xfrm>
              <a:off x="4644066" y="4144673"/>
              <a:ext cx="619920" cy="668880"/>
            </p14:xfrm>
          </p:contentPart>
        </mc:Choice>
        <mc:Fallback xmlns=""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9BEFB3C0-5119-46CD-8C94-EBA2E11A662B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4629666" y="4130273"/>
                <a:ext cx="648000" cy="69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93B61A4D-B4D5-414B-ADA7-6F912E596FE3}"/>
                  </a:ext>
                </a:extLst>
              </p14:cNvPr>
              <p14:cNvContentPartPr/>
              <p14:nvPr/>
            </p14:nvContentPartPr>
            <p14:xfrm>
              <a:off x="6158226" y="4155833"/>
              <a:ext cx="1500480" cy="52200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93B61A4D-B4D5-414B-ADA7-6F912E596FE3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6143826" y="4141433"/>
                <a:ext cx="1528560" cy="550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783000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AC047D7A-F44E-4EBF-8555-83365D073D8C}"/>
                  </a:ext>
                </a:extLst>
              </p14:cNvPr>
              <p14:cNvContentPartPr/>
              <p14:nvPr/>
            </p14:nvContentPartPr>
            <p14:xfrm>
              <a:off x="819066" y="466553"/>
              <a:ext cx="995040" cy="4582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AC047D7A-F44E-4EBF-8555-83365D073D8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04666" y="452153"/>
                <a:ext cx="1023120" cy="48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0F72F304-0F89-44AC-A8CC-BEE1DFF537B5}"/>
                  </a:ext>
                </a:extLst>
              </p14:cNvPr>
              <p14:cNvContentPartPr/>
              <p14:nvPr/>
            </p14:nvContentPartPr>
            <p14:xfrm>
              <a:off x="861546" y="1118513"/>
              <a:ext cx="888120" cy="550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0F72F304-0F89-44AC-A8CC-BEE1DFF537B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47146" y="1104113"/>
                <a:ext cx="916200" cy="8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5A7ECA3-9FB0-4173-8D44-ED4DEAD06021}"/>
                  </a:ext>
                </a:extLst>
              </p14:cNvPr>
              <p14:cNvContentPartPr/>
              <p14:nvPr/>
            </p14:nvContentPartPr>
            <p14:xfrm>
              <a:off x="2114706" y="802433"/>
              <a:ext cx="3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5A7ECA3-9FB0-4173-8D44-ED4DEAD0602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100306" y="788033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0491D506-BFB1-4A49-BDAB-8A64FE081D94}"/>
                  </a:ext>
                </a:extLst>
              </p14:cNvPr>
              <p14:cNvContentPartPr/>
              <p14:nvPr/>
            </p14:nvContentPartPr>
            <p14:xfrm>
              <a:off x="2096706" y="1055873"/>
              <a:ext cx="3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0491D506-BFB1-4A49-BDAB-8A64FE081D9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082306" y="1041473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50240F6E-2ADC-4681-A693-D00E35BC783F}"/>
                  </a:ext>
                </a:extLst>
              </p14:cNvPr>
              <p14:cNvContentPartPr/>
              <p14:nvPr/>
            </p14:nvContentPartPr>
            <p14:xfrm>
              <a:off x="4815426" y="584273"/>
              <a:ext cx="367200" cy="4899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50240F6E-2ADC-4681-A693-D00E35BC783F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801026" y="569873"/>
                <a:ext cx="395280" cy="51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C7A6A41B-2478-41F7-AE6E-C3DC9EA30CE4}"/>
                  </a:ext>
                </a:extLst>
              </p14:cNvPr>
              <p14:cNvContentPartPr/>
              <p14:nvPr/>
            </p14:nvContentPartPr>
            <p14:xfrm>
              <a:off x="3077706" y="1704233"/>
              <a:ext cx="290160" cy="5842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C7A6A41B-2478-41F7-AE6E-C3DC9EA30CE4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063306" y="1689833"/>
                <a:ext cx="318240" cy="61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2C945F6C-801A-407F-ADBC-F9465F4C853A}"/>
                  </a:ext>
                </a:extLst>
              </p14:cNvPr>
              <p14:cNvContentPartPr/>
              <p14:nvPr/>
            </p14:nvContentPartPr>
            <p14:xfrm>
              <a:off x="2974746" y="566633"/>
              <a:ext cx="490680" cy="5151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2C945F6C-801A-407F-ADBC-F9465F4C853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960346" y="552233"/>
                <a:ext cx="518760" cy="54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A92885E4-12C9-4F20-AD5F-EADEB8460265}"/>
                  </a:ext>
                </a:extLst>
              </p14:cNvPr>
              <p14:cNvContentPartPr/>
              <p14:nvPr/>
            </p14:nvContentPartPr>
            <p14:xfrm>
              <a:off x="8012586" y="615233"/>
              <a:ext cx="318960" cy="5187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A92885E4-12C9-4F20-AD5F-EADEB846026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998186" y="600833"/>
                <a:ext cx="347040" cy="54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6F6FDA1E-BCC6-4355-A04E-12DBD422F217}"/>
                  </a:ext>
                </a:extLst>
              </p14:cNvPr>
              <p14:cNvContentPartPr/>
              <p14:nvPr/>
            </p14:nvContentPartPr>
            <p14:xfrm>
              <a:off x="6694626" y="599393"/>
              <a:ext cx="271080" cy="58320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6F6FDA1E-BCC6-4355-A04E-12DBD422F217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680226" y="584993"/>
                <a:ext cx="299160" cy="61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3A3593E9-FFF5-4FCB-BE33-51F3F692D17B}"/>
                  </a:ext>
                </a:extLst>
              </p14:cNvPr>
              <p14:cNvContentPartPr/>
              <p14:nvPr/>
            </p14:nvContentPartPr>
            <p14:xfrm>
              <a:off x="4515186" y="1606313"/>
              <a:ext cx="767160" cy="49248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3A3593E9-FFF5-4FCB-BE33-51F3F692D17B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500786" y="1591913"/>
                <a:ext cx="795240" cy="52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55E4A74A-8F67-4EA1-8D0A-38579F653C25}"/>
                  </a:ext>
                </a:extLst>
              </p14:cNvPr>
              <p14:cNvContentPartPr/>
              <p14:nvPr/>
            </p14:nvContentPartPr>
            <p14:xfrm>
              <a:off x="6444426" y="1675433"/>
              <a:ext cx="735840" cy="42444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55E4A74A-8F67-4EA1-8D0A-38579F653C25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430026" y="1661033"/>
                <a:ext cx="763920" cy="45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270D7CDE-B727-42F4-A870-A7D19FD79909}"/>
                  </a:ext>
                </a:extLst>
              </p14:cNvPr>
              <p14:cNvContentPartPr/>
              <p14:nvPr/>
            </p14:nvContentPartPr>
            <p14:xfrm>
              <a:off x="8100426" y="1594073"/>
              <a:ext cx="837720" cy="44352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270D7CDE-B727-42F4-A870-A7D19FD79909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8086026" y="1579673"/>
                <a:ext cx="865800" cy="47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90AF70AC-32AB-4F6B-803E-07C965F7905D}"/>
                  </a:ext>
                </a:extLst>
              </p14:cNvPr>
              <p14:cNvContentPartPr/>
              <p14:nvPr/>
            </p14:nvContentPartPr>
            <p14:xfrm>
              <a:off x="1641306" y="2826353"/>
              <a:ext cx="1526040" cy="61344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90AF70AC-32AB-4F6B-803E-07C965F7905D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626906" y="2811953"/>
                <a:ext cx="1554120" cy="64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E8648553-F2FA-4637-BBFC-3EBE4548DFAA}"/>
                  </a:ext>
                </a:extLst>
              </p14:cNvPr>
              <p14:cNvContentPartPr/>
              <p14:nvPr/>
            </p14:nvContentPartPr>
            <p14:xfrm>
              <a:off x="376626" y="3044513"/>
              <a:ext cx="823680" cy="50220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E8648553-F2FA-4637-BBFC-3EBE4548DFAA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62226" y="3030113"/>
                <a:ext cx="851760" cy="53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42A44B11-CC38-473A-907C-DFD94B2DA48B}"/>
                  </a:ext>
                </a:extLst>
              </p14:cNvPr>
              <p14:cNvContentPartPr/>
              <p14:nvPr/>
            </p14:nvContentPartPr>
            <p14:xfrm>
              <a:off x="1864866" y="4599353"/>
              <a:ext cx="286200" cy="1008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42A44B11-CC38-473A-907C-DFD94B2DA48B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850466" y="4584953"/>
                <a:ext cx="31428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3A703332-FD57-4C88-9C30-60000ECEEA4F}"/>
                  </a:ext>
                </a:extLst>
              </p14:cNvPr>
              <p14:cNvContentPartPr/>
              <p14:nvPr/>
            </p14:nvContentPartPr>
            <p14:xfrm>
              <a:off x="1836426" y="4777913"/>
              <a:ext cx="328680" cy="1368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3A703332-FD57-4C88-9C30-60000ECEEA4F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822026" y="4763513"/>
                <a:ext cx="356760" cy="4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07166EC8-AA9B-4BFE-8F6F-7F71B4B2905E}"/>
                  </a:ext>
                </a:extLst>
              </p14:cNvPr>
              <p14:cNvContentPartPr/>
              <p14:nvPr/>
            </p14:nvContentPartPr>
            <p14:xfrm>
              <a:off x="345306" y="4382633"/>
              <a:ext cx="1175040" cy="53676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07166EC8-AA9B-4BFE-8F6F-7F71B4B2905E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330906" y="4368233"/>
                <a:ext cx="1203120" cy="56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66F993FD-DD49-42A8-9A3B-6FB6D856FA48}"/>
                  </a:ext>
                </a:extLst>
              </p14:cNvPr>
              <p14:cNvContentPartPr/>
              <p14:nvPr/>
            </p14:nvContentPartPr>
            <p14:xfrm>
              <a:off x="3401706" y="4254473"/>
              <a:ext cx="1447200" cy="65448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66F993FD-DD49-42A8-9A3B-6FB6D856FA48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3387306" y="4240073"/>
                <a:ext cx="1475280" cy="68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62EFD249-F53F-418E-B7B5-D8D428457632}"/>
                  </a:ext>
                </a:extLst>
              </p14:cNvPr>
              <p14:cNvContentPartPr/>
              <p14:nvPr/>
            </p14:nvContentPartPr>
            <p14:xfrm>
              <a:off x="2605386" y="4228913"/>
              <a:ext cx="475560" cy="625680"/>
            </p14:xfrm>
          </p:contentPart>
        </mc:Choice>
        <mc:Fallback xmlns=""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62EFD249-F53F-418E-B7B5-D8D428457632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2590986" y="4214513"/>
                <a:ext cx="503640" cy="65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F12FB84D-83EE-4A0C-8C8E-5CDCE446EAFB}"/>
                  </a:ext>
                </a:extLst>
              </p14:cNvPr>
              <p14:cNvContentPartPr/>
              <p14:nvPr/>
            </p14:nvContentPartPr>
            <p14:xfrm>
              <a:off x="5164986" y="4196513"/>
              <a:ext cx="1305720" cy="578520"/>
            </p14:xfrm>
          </p:contentPart>
        </mc:Choice>
        <mc:Fallback xmlns=""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F12FB84D-83EE-4A0C-8C8E-5CDCE446EAFB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5150586" y="4182113"/>
                <a:ext cx="1333800" cy="60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6CB162A2-028E-4D3C-8D17-1BD56C8313DE}"/>
                  </a:ext>
                </a:extLst>
              </p14:cNvPr>
              <p14:cNvContentPartPr/>
              <p14:nvPr/>
            </p14:nvContentPartPr>
            <p14:xfrm>
              <a:off x="3414306" y="2882513"/>
              <a:ext cx="4393080" cy="47520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6CB162A2-028E-4D3C-8D17-1BD56C8313DE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3399906" y="2868113"/>
                <a:ext cx="4421160" cy="50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43AEC2FD-87DD-4819-AD02-268AE3234A10}"/>
                  </a:ext>
                </a:extLst>
              </p14:cNvPr>
              <p14:cNvContentPartPr/>
              <p14:nvPr/>
            </p14:nvContentPartPr>
            <p14:xfrm>
              <a:off x="8089986" y="3014633"/>
              <a:ext cx="697680" cy="39096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43AEC2FD-87DD-4819-AD02-268AE3234A10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8075586" y="3000233"/>
                <a:ext cx="725760" cy="41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6E9DBEC7-BE17-4342-AB10-50B2F9B125BA}"/>
                  </a:ext>
                </a:extLst>
              </p14:cNvPr>
              <p14:cNvContentPartPr/>
              <p14:nvPr/>
            </p14:nvContentPartPr>
            <p14:xfrm>
              <a:off x="959466" y="5584313"/>
              <a:ext cx="240840" cy="15480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6E9DBEC7-BE17-4342-AB10-50B2F9B125BA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945066" y="5569913"/>
                <a:ext cx="268920" cy="18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2534C9C7-A514-45EA-B700-549CD5AE3D9F}"/>
                  </a:ext>
                </a:extLst>
              </p14:cNvPr>
              <p14:cNvContentPartPr/>
              <p14:nvPr/>
            </p14:nvContentPartPr>
            <p14:xfrm>
              <a:off x="1630866" y="5345633"/>
              <a:ext cx="240840" cy="326520"/>
            </p14:xfrm>
          </p:contentPart>
        </mc:Choice>
        <mc:Fallback xmlns=""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2534C9C7-A514-45EA-B700-549CD5AE3D9F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1616466" y="5331233"/>
                <a:ext cx="268920" cy="35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CF1D5784-FB28-4DF7-95D4-ABFCD477D863}"/>
                  </a:ext>
                </a:extLst>
              </p14:cNvPr>
              <p14:cNvContentPartPr/>
              <p14:nvPr/>
            </p14:nvContentPartPr>
            <p14:xfrm>
              <a:off x="1538706" y="5316833"/>
              <a:ext cx="154080" cy="540360"/>
            </p14:xfrm>
          </p:contentPart>
        </mc:Choice>
        <mc:Fallback xmlns=""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CF1D5784-FB28-4DF7-95D4-ABFCD477D863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1524306" y="5302433"/>
                <a:ext cx="182160" cy="56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B32A3776-3D14-4478-9F79-D03057ED8C45}"/>
                  </a:ext>
                </a:extLst>
              </p14:cNvPr>
              <p14:cNvContentPartPr/>
              <p14:nvPr/>
            </p14:nvContentPartPr>
            <p14:xfrm>
              <a:off x="4599066" y="5414393"/>
              <a:ext cx="245160" cy="210960"/>
            </p14:xfrm>
          </p:contentPart>
        </mc:Choice>
        <mc:Fallback xmlns=""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B32A3776-3D14-4478-9F79-D03057ED8C45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4584666" y="5399993"/>
                <a:ext cx="273240" cy="23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4C6BCED5-95EA-40E6-BFA7-E8780F6EB625}"/>
                  </a:ext>
                </a:extLst>
              </p14:cNvPr>
              <p14:cNvContentPartPr/>
              <p14:nvPr/>
            </p14:nvContentPartPr>
            <p14:xfrm>
              <a:off x="2014986" y="5160593"/>
              <a:ext cx="2324880" cy="673200"/>
            </p14:xfrm>
          </p:contentPart>
        </mc:Choice>
        <mc:Fallback xmlns=""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4C6BCED5-95EA-40E6-BFA7-E8780F6EB625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2000586" y="5146193"/>
                <a:ext cx="2352960" cy="70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150" name="Ink 149">
                <a:extLst>
                  <a:ext uri="{FF2B5EF4-FFF2-40B4-BE49-F238E27FC236}">
                    <a16:creationId xmlns:a16="http://schemas.microsoft.com/office/drawing/2014/main" id="{1E75C4A9-5AEA-4F5D-9C4A-CDA1B4D17DF0}"/>
                  </a:ext>
                </a:extLst>
              </p14:cNvPr>
              <p14:cNvContentPartPr/>
              <p14:nvPr/>
            </p14:nvContentPartPr>
            <p14:xfrm>
              <a:off x="5014146" y="5041073"/>
              <a:ext cx="2378520" cy="765360"/>
            </p14:xfrm>
          </p:contentPart>
        </mc:Choice>
        <mc:Fallback xmlns="">
          <p:pic>
            <p:nvPicPr>
              <p:cNvPr id="150" name="Ink 149">
                <a:extLst>
                  <a:ext uri="{FF2B5EF4-FFF2-40B4-BE49-F238E27FC236}">
                    <a16:creationId xmlns:a16="http://schemas.microsoft.com/office/drawing/2014/main" id="{1E75C4A9-5AEA-4F5D-9C4A-CDA1B4D17DF0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4999746" y="5026673"/>
                <a:ext cx="2406600" cy="79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153" name="Ink 152">
                <a:extLst>
                  <a:ext uri="{FF2B5EF4-FFF2-40B4-BE49-F238E27FC236}">
                    <a16:creationId xmlns:a16="http://schemas.microsoft.com/office/drawing/2014/main" id="{D480F701-BEC2-4903-934D-32B8450CB152}"/>
                  </a:ext>
                </a:extLst>
              </p14:cNvPr>
              <p14:cNvContentPartPr/>
              <p14:nvPr/>
            </p14:nvContentPartPr>
            <p14:xfrm>
              <a:off x="1679466" y="6182273"/>
              <a:ext cx="278640" cy="222120"/>
            </p14:xfrm>
          </p:contentPart>
        </mc:Choice>
        <mc:Fallback xmlns="">
          <p:pic>
            <p:nvPicPr>
              <p:cNvPr id="153" name="Ink 152">
                <a:extLst>
                  <a:ext uri="{FF2B5EF4-FFF2-40B4-BE49-F238E27FC236}">
                    <a16:creationId xmlns:a16="http://schemas.microsoft.com/office/drawing/2014/main" id="{D480F701-BEC2-4903-934D-32B8450CB152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1665066" y="6167873"/>
                <a:ext cx="306720" cy="25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170" name="Ink 169">
                <a:extLst>
                  <a:ext uri="{FF2B5EF4-FFF2-40B4-BE49-F238E27FC236}">
                    <a16:creationId xmlns:a16="http://schemas.microsoft.com/office/drawing/2014/main" id="{535F2868-9D4A-4485-A144-65F6D5DDC8C0}"/>
                  </a:ext>
                </a:extLst>
              </p14:cNvPr>
              <p14:cNvContentPartPr/>
              <p14:nvPr/>
            </p14:nvContentPartPr>
            <p14:xfrm>
              <a:off x="2217666" y="5977073"/>
              <a:ext cx="3257640" cy="673560"/>
            </p14:xfrm>
          </p:contentPart>
        </mc:Choice>
        <mc:Fallback xmlns="">
          <p:pic>
            <p:nvPicPr>
              <p:cNvPr id="170" name="Ink 169">
                <a:extLst>
                  <a:ext uri="{FF2B5EF4-FFF2-40B4-BE49-F238E27FC236}">
                    <a16:creationId xmlns:a16="http://schemas.microsoft.com/office/drawing/2014/main" id="{535F2868-9D4A-4485-A144-65F6D5DDC8C0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2203266" y="5962673"/>
                <a:ext cx="3285720" cy="701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483748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30C70D17-174D-4194-89D0-659A37DE9A9D}"/>
                  </a:ext>
                </a:extLst>
              </p14:cNvPr>
              <p14:cNvContentPartPr/>
              <p14:nvPr/>
            </p14:nvContentPartPr>
            <p14:xfrm>
              <a:off x="873426" y="513713"/>
              <a:ext cx="239400" cy="151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30C70D17-174D-4194-89D0-659A37DE9A9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59026" y="499313"/>
                <a:ext cx="267480" cy="4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E9BB656E-E733-40CB-B95B-14162B9F9C9F}"/>
                  </a:ext>
                </a:extLst>
              </p14:cNvPr>
              <p14:cNvContentPartPr/>
              <p14:nvPr/>
            </p14:nvContentPartPr>
            <p14:xfrm>
              <a:off x="843906" y="704873"/>
              <a:ext cx="251280" cy="133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E9BB656E-E733-40CB-B95B-14162B9F9C9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29506" y="690473"/>
                <a:ext cx="279360" cy="4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56F871E2-7297-470A-915C-C0D0E8C0AE66}"/>
                  </a:ext>
                </a:extLst>
              </p14:cNvPr>
              <p14:cNvContentPartPr/>
              <p14:nvPr/>
            </p14:nvContentPartPr>
            <p14:xfrm>
              <a:off x="1537626" y="157313"/>
              <a:ext cx="2355840" cy="66204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56F871E2-7297-470A-915C-C0D0E8C0AE6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523226" y="142913"/>
                <a:ext cx="2383920" cy="69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2CBBAB49-18EE-4734-B693-58CFA0AB1564}"/>
                  </a:ext>
                </a:extLst>
              </p14:cNvPr>
              <p14:cNvContentPartPr/>
              <p14:nvPr/>
            </p14:nvContentPartPr>
            <p14:xfrm>
              <a:off x="6165426" y="491393"/>
              <a:ext cx="360720" cy="31032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2CBBAB49-18EE-4734-B693-58CFA0AB156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151026" y="476993"/>
                <a:ext cx="388800" cy="33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2CA4FE91-4476-4F0F-8F05-25BCEA49ACD1}"/>
                  </a:ext>
                </a:extLst>
              </p14:cNvPr>
              <p14:cNvContentPartPr/>
              <p14:nvPr/>
            </p14:nvContentPartPr>
            <p14:xfrm>
              <a:off x="4261746" y="223913"/>
              <a:ext cx="1624680" cy="59436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2CA4FE91-4476-4F0F-8F05-25BCEA49ACD1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247346" y="209513"/>
                <a:ext cx="1652760" cy="62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827CCE02-E30A-42D0-930D-B7F7B6612060}"/>
                  </a:ext>
                </a:extLst>
              </p14:cNvPr>
              <p14:cNvContentPartPr/>
              <p14:nvPr/>
            </p14:nvContentPartPr>
            <p14:xfrm>
              <a:off x="6860586" y="243713"/>
              <a:ext cx="1766880" cy="58752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827CCE02-E30A-42D0-930D-B7F7B6612060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846186" y="229313"/>
                <a:ext cx="1794960" cy="61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CEEBE767-AB7F-4A86-9195-3BD01DE3A3A4}"/>
                  </a:ext>
                </a:extLst>
              </p14:cNvPr>
              <p14:cNvContentPartPr/>
              <p14:nvPr/>
            </p14:nvContentPartPr>
            <p14:xfrm>
              <a:off x="2199306" y="1593713"/>
              <a:ext cx="375840" cy="2448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CEEBE767-AB7F-4A86-9195-3BD01DE3A3A4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184906" y="1579313"/>
                <a:ext cx="403920" cy="5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2EB62304-C398-4A64-871A-F85644384225}"/>
                  </a:ext>
                </a:extLst>
              </p14:cNvPr>
              <p14:cNvContentPartPr/>
              <p14:nvPr/>
            </p14:nvContentPartPr>
            <p14:xfrm>
              <a:off x="3017226" y="1206353"/>
              <a:ext cx="1279080" cy="56592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2EB62304-C398-4A64-871A-F8564438422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002826" y="1191953"/>
                <a:ext cx="1307160" cy="594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787481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A911C5C6-041A-4D9C-B3D0-25ACDA72163D}"/>
                  </a:ext>
                </a:extLst>
              </p14:cNvPr>
              <p14:cNvContentPartPr/>
              <p14:nvPr/>
            </p14:nvContentPartPr>
            <p14:xfrm>
              <a:off x="4286226" y="480953"/>
              <a:ext cx="894240" cy="43092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A911C5C6-041A-4D9C-B3D0-25ACDA72163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271826" y="466553"/>
                <a:ext cx="922320" cy="45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85D50B41-FCCE-4179-A2AE-944C27BE9B41}"/>
                  </a:ext>
                </a:extLst>
              </p14:cNvPr>
              <p14:cNvContentPartPr/>
              <p14:nvPr/>
            </p14:nvContentPartPr>
            <p14:xfrm>
              <a:off x="2724906" y="518033"/>
              <a:ext cx="1189080" cy="77544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85D50B41-FCCE-4179-A2AE-944C27BE9B4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710506" y="503633"/>
                <a:ext cx="1217160" cy="80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37F3EE16-876C-44E9-AAE8-0C386ABEA3E1}"/>
                  </a:ext>
                </a:extLst>
              </p14:cNvPr>
              <p14:cNvContentPartPr/>
              <p14:nvPr/>
            </p14:nvContentPartPr>
            <p14:xfrm>
              <a:off x="6419586" y="451793"/>
              <a:ext cx="719280" cy="4125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37F3EE16-876C-44E9-AAE8-0C386ABEA3E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405186" y="437393"/>
                <a:ext cx="747360" cy="44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651AE384-317E-46F5-BB86-57829B1C1E50}"/>
                  </a:ext>
                </a:extLst>
              </p14:cNvPr>
              <p14:cNvContentPartPr/>
              <p14:nvPr/>
            </p14:nvContentPartPr>
            <p14:xfrm>
              <a:off x="5692386" y="437753"/>
              <a:ext cx="255240" cy="41184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651AE384-317E-46F5-BB86-57829B1C1E5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677986" y="423353"/>
                <a:ext cx="283320" cy="43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25EDACE3-EBC6-43AD-A7D5-23B3C2D733FC}"/>
                  </a:ext>
                </a:extLst>
              </p14:cNvPr>
              <p14:cNvContentPartPr/>
              <p14:nvPr/>
            </p14:nvContentPartPr>
            <p14:xfrm>
              <a:off x="4238706" y="1576793"/>
              <a:ext cx="433440" cy="19584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25EDACE3-EBC6-43AD-A7D5-23B3C2D733F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224306" y="1562393"/>
                <a:ext cx="461520" cy="22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A03CFD2D-A5D4-4872-BCE4-FDC747BD1974}"/>
                  </a:ext>
                </a:extLst>
              </p14:cNvPr>
              <p14:cNvContentPartPr/>
              <p14:nvPr/>
            </p14:nvContentPartPr>
            <p14:xfrm>
              <a:off x="783426" y="407153"/>
              <a:ext cx="3142080" cy="145656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A03CFD2D-A5D4-4872-BCE4-FDC747BD1974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69026" y="392753"/>
                <a:ext cx="3170160" cy="148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D01CA081-08DF-4858-9D58-D2A4F8478BAE}"/>
                  </a:ext>
                </a:extLst>
              </p14:cNvPr>
              <p14:cNvContentPartPr/>
              <p14:nvPr/>
            </p14:nvContentPartPr>
            <p14:xfrm>
              <a:off x="5097666" y="1293473"/>
              <a:ext cx="1014840" cy="81000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D01CA081-08DF-4858-9D58-D2A4F8478BAE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083266" y="1279073"/>
                <a:ext cx="1042920" cy="83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92552920-A162-4C32-BCFB-1AAE1BB28910}"/>
                  </a:ext>
                </a:extLst>
              </p14:cNvPr>
              <p14:cNvContentPartPr/>
              <p14:nvPr/>
            </p14:nvContentPartPr>
            <p14:xfrm>
              <a:off x="676866" y="2547713"/>
              <a:ext cx="381960" cy="43560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92552920-A162-4C32-BCFB-1AAE1BB28910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62466" y="2533313"/>
                <a:ext cx="410040" cy="46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DF916684-A63E-4AB1-9C09-B2F4D16DFB1C}"/>
                  </a:ext>
                </a:extLst>
              </p14:cNvPr>
              <p14:cNvContentPartPr/>
              <p14:nvPr/>
            </p14:nvContentPartPr>
            <p14:xfrm>
              <a:off x="2301546" y="3105353"/>
              <a:ext cx="360" cy="36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DF916684-A63E-4AB1-9C09-B2F4D16DFB1C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287146" y="3090953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4C29B72F-BB8C-4742-922A-B6BF0991C9B1}"/>
                  </a:ext>
                </a:extLst>
              </p14:cNvPr>
              <p14:cNvContentPartPr/>
              <p14:nvPr/>
            </p14:nvContentPartPr>
            <p14:xfrm>
              <a:off x="1526466" y="2538713"/>
              <a:ext cx="1062000" cy="39708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4C29B72F-BB8C-4742-922A-B6BF0991C9B1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512066" y="2524313"/>
                <a:ext cx="1090080" cy="42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BF88DDBB-9372-4A85-9820-9382AEA83517}"/>
                  </a:ext>
                </a:extLst>
              </p14:cNvPr>
              <p14:cNvContentPartPr/>
              <p14:nvPr/>
            </p14:nvContentPartPr>
            <p14:xfrm>
              <a:off x="4034226" y="2781713"/>
              <a:ext cx="360" cy="360"/>
            </p14:xfrm>
          </p:contentPart>
        </mc:Choice>
        <mc:Fallback xmlns=""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BF88DDBB-9372-4A85-9820-9382AEA83517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019826" y="2767313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44A88134-F072-473B-BF2E-07B62E318083}"/>
                  </a:ext>
                </a:extLst>
              </p14:cNvPr>
              <p14:cNvContentPartPr/>
              <p14:nvPr/>
            </p14:nvContentPartPr>
            <p14:xfrm>
              <a:off x="4047186" y="2994113"/>
              <a:ext cx="360" cy="360"/>
            </p14:xfrm>
          </p:contentPart>
        </mc:Choice>
        <mc:Fallback xmlns=""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44A88134-F072-473B-BF2E-07B62E318083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032786" y="2979713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291B5F4F-E1EF-40CF-B958-9B9591FE85D5}"/>
                  </a:ext>
                </a:extLst>
              </p14:cNvPr>
              <p14:cNvContentPartPr/>
              <p14:nvPr/>
            </p14:nvContentPartPr>
            <p14:xfrm>
              <a:off x="2985906" y="2580113"/>
              <a:ext cx="704880" cy="741240"/>
            </p14:xfrm>
          </p:contentPart>
        </mc:Choice>
        <mc:Fallback xmlns=""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291B5F4F-E1EF-40CF-B958-9B9591FE85D5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971506" y="2565713"/>
                <a:ext cx="732960" cy="76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F2338697-9CE5-462C-A0E6-6CE1A4AE5892}"/>
                  </a:ext>
                </a:extLst>
              </p14:cNvPr>
              <p14:cNvContentPartPr/>
              <p14:nvPr/>
            </p14:nvContentPartPr>
            <p14:xfrm>
              <a:off x="3158706" y="3517553"/>
              <a:ext cx="345600" cy="338040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F2338697-9CE5-462C-A0E6-6CE1A4AE5892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144306" y="3503153"/>
                <a:ext cx="373680" cy="36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57F65805-7533-4B9F-B076-8E5165738317}"/>
                  </a:ext>
                </a:extLst>
              </p14:cNvPr>
              <p14:cNvContentPartPr/>
              <p14:nvPr/>
            </p14:nvContentPartPr>
            <p14:xfrm>
              <a:off x="733026" y="3461753"/>
              <a:ext cx="1942920" cy="488160"/>
            </p14:xfrm>
          </p:contentPart>
        </mc:Choice>
        <mc:Fallback xmlns=""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57F65805-7533-4B9F-B076-8E5165738317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18626" y="3447353"/>
                <a:ext cx="1971000" cy="51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9E3EB848-FC2B-484F-AD8D-5AA6AFAECC51}"/>
                  </a:ext>
                </a:extLst>
              </p14:cNvPr>
              <p14:cNvContentPartPr/>
              <p14:nvPr/>
            </p14:nvContentPartPr>
            <p14:xfrm>
              <a:off x="6383586" y="2549153"/>
              <a:ext cx="901800" cy="53424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9E3EB848-FC2B-484F-AD8D-5AA6AFAECC51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6369186" y="2534753"/>
                <a:ext cx="929880" cy="56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D5646697-8B2D-4A34-AD39-17B4F025242B}"/>
                  </a:ext>
                </a:extLst>
              </p14:cNvPr>
              <p14:cNvContentPartPr/>
              <p14:nvPr/>
            </p14:nvContentPartPr>
            <p14:xfrm>
              <a:off x="4462626" y="2603513"/>
              <a:ext cx="1658520" cy="45864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D5646697-8B2D-4A34-AD39-17B4F025242B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4448226" y="2589113"/>
                <a:ext cx="1686600" cy="48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995FB6BD-C073-47CF-A14F-EB23A78BD756}"/>
                  </a:ext>
                </a:extLst>
              </p14:cNvPr>
              <p14:cNvContentPartPr/>
              <p14:nvPr/>
            </p14:nvContentPartPr>
            <p14:xfrm>
              <a:off x="408666" y="5128913"/>
              <a:ext cx="228960" cy="51876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995FB6BD-C073-47CF-A14F-EB23A78BD756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394266" y="5114513"/>
                <a:ext cx="257040" cy="54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905B18D1-2D1F-4DEC-8288-587E59C56233}"/>
                  </a:ext>
                </a:extLst>
              </p14:cNvPr>
              <p14:cNvContentPartPr/>
              <p14:nvPr/>
            </p14:nvContentPartPr>
            <p14:xfrm>
              <a:off x="447546" y="4363193"/>
              <a:ext cx="370440" cy="31644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905B18D1-2D1F-4DEC-8288-587E59C56233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433146" y="4348793"/>
                <a:ext cx="398520" cy="34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DDBA1640-9707-4B90-9B8F-C020C03A1661}"/>
                  </a:ext>
                </a:extLst>
              </p14:cNvPr>
              <p14:cNvContentPartPr/>
              <p14:nvPr/>
            </p14:nvContentPartPr>
            <p14:xfrm>
              <a:off x="2143146" y="4303433"/>
              <a:ext cx="273240" cy="34164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DDBA1640-9707-4B90-9B8F-C020C03A1661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2128746" y="4289033"/>
                <a:ext cx="301320" cy="36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093C15F5-C405-480D-9A4F-905521A0B930}"/>
                  </a:ext>
                </a:extLst>
              </p14:cNvPr>
              <p14:cNvContentPartPr/>
              <p14:nvPr/>
            </p14:nvContentPartPr>
            <p14:xfrm>
              <a:off x="3875106" y="4313513"/>
              <a:ext cx="139680" cy="28620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093C15F5-C405-480D-9A4F-905521A0B930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3860706" y="4299113"/>
                <a:ext cx="167760" cy="31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D9CDAA88-E1A6-446B-8063-6E91C1682453}"/>
                  </a:ext>
                </a:extLst>
              </p14:cNvPr>
              <p14:cNvContentPartPr/>
              <p14:nvPr/>
            </p14:nvContentPartPr>
            <p14:xfrm>
              <a:off x="5416266" y="4300913"/>
              <a:ext cx="245880" cy="27900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D9CDAA88-E1A6-446B-8063-6E91C1682453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5401866" y="4286513"/>
                <a:ext cx="273960" cy="30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999B1833-8F90-41C5-8356-DFC34C120A46}"/>
                  </a:ext>
                </a:extLst>
              </p14:cNvPr>
              <p14:cNvContentPartPr/>
              <p14:nvPr/>
            </p14:nvContentPartPr>
            <p14:xfrm>
              <a:off x="7291866" y="4317833"/>
              <a:ext cx="157680" cy="370080"/>
            </p14:xfrm>
          </p:contentPart>
        </mc:Choice>
        <mc:Fallback xmlns=""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999B1833-8F90-41C5-8356-DFC34C120A46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7277466" y="4303433"/>
                <a:ext cx="185760" cy="39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EB4768D8-99A1-4F92-AEFE-7D01ABD2C7CA}"/>
                  </a:ext>
                </a:extLst>
              </p14:cNvPr>
              <p14:cNvContentPartPr/>
              <p14:nvPr/>
            </p14:nvContentPartPr>
            <p14:xfrm>
              <a:off x="8463306" y="4294433"/>
              <a:ext cx="189000" cy="43488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EB4768D8-99A1-4F92-AEFE-7D01ABD2C7CA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8448906" y="4280033"/>
                <a:ext cx="217080" cy="46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48CA477E-C2F1-4E50-A7EB-3FC06D8F1746}"/>
                  </a:ext>
                </a:extLst>
              </p14:cNvPr>
              <p14:cNvContentPartPr/>
              <p14:nvPr/>
            </p14:nvContentPartPr>
            <p14:xfrm>
              <a:off x="1863786" y="4915793"/>
              <a:ext cx="642240" cy="1122840"/>
            </p14:xfrm>
          </p:contentPart>
        </mc:Choice>
        <mc:Fallback xmlns=""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48CA477E-C2F1-4E50-A7EB-3FC06D8F1746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1849386" y="4901393"/>
                <a:ext cx="670320" cy="115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536692E0-8E04-4C8C-9612-3E59D5220982}"/>
                  </a:ext>
                </a:extLst>
              </p14:cNvPr>
              <p14:cNvContentPartPr/>
              <p14:nvPr/>
            </p14:nvContentPartPr>
            <p14:xfrm>
              <a:off x="3193266" y="4803833"/>
              <a:ext cx="1376640" cy="1180440"/>
            </p14:xfrm>
          </p:contentPart>
        </mc:Choice>
        <mc:Fallback xmlns=""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536692E0-8E04-4C8C-9612-3E59D5220982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178866" y="4789433"/>
                <a:ext cx="1404720" cy="120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143" name="Ink 142">
                <a:extLst>
                  <a:ext uri="{FF2B5EF4-FFF2-40B4-BE49-F238E27FC236}">
                    <a16:creationId xmlns:a16="http://schemas.microsoft.com/office/drawing/2014/main" id="{C784CA14-383F-4D17-A8AD-4C7FE1B5395A}"/>
                  </a:ext>
                </a:extLst>
              </p14:cNvPr>
              <p14:cNvContentPartPr/>
              <p14:nvPr/>
            </p14:nvContentPartPr>
            <p14:xfrm>
              <a:off x="6782466" y="4942793"/>
              <a:ext cx="398880" cy="848520"/>
            </p14:xfrm>
          </p:contentPart>
        </mc:Choice>
        <mc:Fallback xmlns="">
          <p:pic>
            <p:nvPicPr>
              <p:cNvPr id="143" name="Ink 142">
                <a:extLst>
                  <a:ext uri="{FF2B5EF4-FFF2-40B4-BE49-F238E27FC236}">
                    <a16:creationId xmlns:a16="http://schemas.microsoft.com/office/drawing/2014/main" id="{C784CA14-383F-4D17-A8AD-4C7FE1B5395A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6768066" y="4928393"/>
                <a:ext cx="426960" cy="87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id="{DBC88295-491B-4F97-ACDB-4A0E40C492E8}"/>
                  </a:ext>
                </a:extLst>
              </p14:cNvPr>
              <p14:cNvContentPartPr/>
              <p14:nvPr/>
            </p14:nvContentPartPr>
            <p14:xfrm>
              <a:off x="5074266" y="4858913"/>
              <a:ext cx="1063080" cy="953640"/>
            </p14:xfrm>
          </p:contentPart>
        </mc:Choice>
        <mc:Fallback xmlns="">
          <p:pic>
            <p:nvPicPr>
              <p:cNvPr id="144" name="Ink 143">
                <a:extLst>
                  <a:ext uri="{FF2B5EF4-FFF2-40B4-BE49-F238E27FC236}">
                    <a16:creationId xmlns:a16="http://schemas.microsoft.com/office/drawing/2014/main" id="{DBC88295-491B-4F97-ACDB-4A0E40C492E8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5059866" y="4844513"/>
                <a:ext cx="1091160" cy="98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152" name="Ink 151">
                <a:extLst>
                  <a:ext uri="{FF2B5EF4-FFF2-40B4-BE49-F238E27FC236}">
                    <a16:creationId xmlns:a16="http://schemas.microsoft.com/office/drawing/2014/main" id="{DECA8F80-E1DA-454D-823D-4A34009B107B}"/>
                  </a:ext>
                </a:extLst>
              </p14:cNvPr>
              <p14:cNvContentPartPr/>
              <p14:nvPr/>
            </p14:nvContentPartPr>
            <p14:xfrm>
              <a:off x="7384386" y="4892753"/>
              <a:ext cx="498600" cy="855720"/>
            </p14:xfrm>
          </p:contentPart>
        </mc:Choice>
        <mc:Fallback xmlns="">
          <p:pic>
            <p:nvPicPr>
              <p:cNvPr id="152" name="Ink 151">
                <a:extLst>
                  <a:ext uri="{FF2B5EF4-FFF2-40B4-BE49-F238E27FC236}">
                    <a16:creationId xmlns:a16="http://schemas.microsoft.com/office/drawing/2014/main" id="{DECA8F80-E1DA-454D-823D-4A34009B107B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7369986" y="4878353"/>
                <a:ext cx="526680" cy="88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161" name="Ink 160">
                <a:extLst>
                  <a:ext uri="{FF2B5EF4-FFF2-40B4-BE49-F238E27FC236}">
                    <a16:creationId xmlns:a16="http://schemas.microsoft.com/office/drawing/2014/main" id="{3E2F7F36-DD4F-4298-93BF-4C87B930A732}"/>
                  </a:ext>
                </a:extLst>
              </p14:cNvPr>
              <p14:cNvContentPartPr/>
              <p14:nvPr/>
            </p14:nvContentPartPr>
            <p14:xfrm>
              <a:off x="8371506" y="4891673"/>
              <a:ext cx="661680" cy="941040"/>
            </p14:xfrm>
          </p:contentPart>
        </mc:Choice>
        <mc:Fallback xmlns="">
          <p:pic>
            <p:nvPicPr>
              <p:cNvPr id="161" name="Ink 160">
                <a:extLst>
                  <a:ext uri="{FF2B5EF4-FFF2-40B4-BE49-F238E27FC236}">
                    <a16:creationId xmlns:a16="http://schemas.microsoft.com/office/drawing/2014/main" id="{3E2F7F36-DD4F-4298-93BF-4C87B930A732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8357106" y="4877273"/>
                <a:ext cx="689760" cy="969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093796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BCDF4BF1-3014-4AF0-A82F-E6C500159F61}"/>
                  </a:ext>
                </a:extLst>
              </p14:cNvPr>
              <p14:cNvContentPartPr/>
              <p14:nvPr/>
            </p14:nvContentPartPr>
            <p14:xfrm>
              <a:off x="1913826" y="578513"/>
              <a:ext cx="9720" cy="4104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BCDF4BF1-3014-4AF0-A82F-E6C500159F6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99426" y="564113"/>
                <a:ext cx="37800" cy="6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6F9EE009-300A-49FB-8C94-97761032AE76}"/>
                  </a:ext>
                </a:extLst>
              </p14:cNvPr>
              <p14:cNvContentPartPr/>
              <p14:nvPr/>
            </p14:nvContentPartPr>
            <p14:xfrm>
              <a:off x="1942266" y="854273"/>
              <a:ext cx="360" cy="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6F9EE009-300A-49FB-8C94-97761032AE7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27866" y="839873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F725DB46-D30D-4237-9CBD-57B4220D10AD}"/>
                  </a:ext>
                </a:extLst>
              </p14:cNvPr>
              <p14:cNvContentPartPr/>
              <p14:nvPr/>
            </p14:nvContentPartPr>
            <p14:xfrm>
              <a:off x="673626" y="317873"/>
              <a:ext cx="961560" cy="63252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F725DB46-D30D-4237-9CBD-57B4220D10A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59226" y="303473"/>
                <a:ext cx="989640" cy="66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EA97A995-E761-465F-89C6-352653DE92DF}"/>
                  </a:ext>
                </a:extLst>
              </p14:cNvPr>
              <p14:cNvContentPartPr/>
              <p14:nvPr/>
            </p14:nvContentPartPr>
            <p14:xfrm>
              <a:off x="2450946" y="324713"/>
              <a:ext cx="660960" cy="89028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EA97A995-E761-465F-89C6-352653DE92D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436546" y="310313"/>
                <a:ext cx="689040" cy="91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21A3CC9E-81F1-43A5-8239-584F50C3F911}"/>
                  </a:ext>
                </a:extLst>
              </p14:cNvPr>
              <p14:cNvContentPartPr/>
              <p14:nvPr/>
            </p14:nvContentPartPr>
            <p14:xfrm>
              <a:off x="3538146" y="578513"/>
              <a:ext cx="214920" cy="24120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21A3CC9E-81F1-43A5-8239-584F50C3F911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523746" y="564113"/>
                <a:ext cx="243000" cy="26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F92DA3C5-8E09-4CF3-B6FA-DC2E76995C92}"/>
                  </a:ext>
                </a:extLst>
              </p14:cNvPr>
              <p14:cNvContentPartPr/>
              <p14:nvPr/>
            </p14:nvContentPartPr>
            <p14:xfrm>
              <a:off x="4316466" y="539633"/>
              <a:ext cx="747000" cy="50220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F92DA3C5-8E09-4CF3-B6FA-DC2E76995C92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302066" y="525233"/>
                <a:ext cx="775080" cy="53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1A86A1EA-CD3F-4BB6-8B65-969BDDF7069F}"/>
                  </a:ext>
                </a:extLst>
              </p14:cNvPr>
              <p14:cNvContentPartPr/>
              <p14:nvPr/>
            </p14:nvContentPartPr>
            <p14:xfrm>
              <a:off x="5325906" y="451433"/>
              <a:ext cx="876960" cy="35784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1A86A1EA-CD3F-4BB6-8B65-969BDDF7069F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311506" y="437033"/>
                <a:ext cx="905040" cy="38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1F39ECAE-0DCB-4C32-BA63-B8B671324CFA}"/>
                  </a:ext>
                </a:extLst>
              </p14:cNvPr>
              <p14:cNvContentPartPr/>
              <p14:nvPr/>
            </p14:nvContentPartPr>
            <p14:xfrm>
              <a:off x="7557906" y="467633"/>
              <a:ext cx="1327320" cy="34704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1F39ECAE-0DCB-4C32-BA63-B8B671324CFA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543506" y="453233"/>
                <a:ext cx="1355400" cy="37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FC1AC960-5379-4E39-B9B6-01D26CE0454B}"/>
                  </a:ext>
                </a:extLst>
              </p14:cNvPr>
              <p14:cNvContentPartPr/>
              <p14:nvPr/>
            </p14:nvContentPartPr>
            <p14:xfrm>
              <a:off x="6536586" y="450713"/>
              <a:ext cx="741240" cy="62172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FC1AC960-5379-4E39-B9B6-01D26CE0454B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522186" y="436313"/>
                <a:ext cx="769320" cy="64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62B0D650-818B-4283-AF3B-3D55EB33C1AE}"/>
                  </a:ext>
                </a:extLst>
              </p14:cNvPr>
              <p14:cNvContentPartPr/>
              <p14:nvPr/>
            </p14:nvContentPartPr>
            <p14:xfrm>
              <a:off x="3627786" y="1150193"/>
              <a:ext cx="124920" cy="40968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62B0D650-818B-4283-AF3B-3D55EB33C1AE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613386" y="1135793"/>
                <a:ext cx="153000" cy="43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D2CEEACD-1A54-49C0-A715-DCA947CE6431}"/>
                  </a:ext>
                </a:extLst>
              </p14:cNvPr>
              <p14:cNvContentPartPr/>
              <p14:nvPr/>
            </p14:nvContentPartPr>
            <p14:xfrm>
              <a:off x="4415106" y="1266113"/>
              <a:ext cx="4534560" cy="32256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D2CEEACD-1A54-49C0-A715-DCA947CE6431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400706" y="1251713"/>
                <a:ext cx="4562640" cy="35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82CC8C63-FB55-439E-8D04-9FC5E6CD76A6}"/>
                  </a:ext>
                </a:extLst>
              </p14:cNvPr>
              <p14:cNvContentPartPr/>
              <p14:nvPr/>
            </p14:nvContentPartPr>
            <p14:xfrm>
              <a:off x="960546" y="1960913"/>
              <a:ext cx="998640" cy="47988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82CC8C63-FB55-439E-8D04-9FC5E6CD76A6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946146" y="1946513"/>
                <a:ext cx="1026720" cy="50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35326225-8F91-4AD3-98E5-CDFD1C11566E}"/>
                  </a:ext>
                </a:extLst>
              </p14:cNvPr>
              <p14:cNvContentPartPr/>
              <p14:nvPr/>
            </p14:nvContentPartPr>
            <p14:xfrm>
              <a:off x="2367066" y="1833113"/>
              <a:ext cx="1601280" cy="59652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35326225-8F91-4AD3-98E5-CDFD1C11566E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352666" y="1818713"/>
                <a:ext cx="1629360" cy="62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8592108D-2206-4CC9-9E1E-B965DF823B53}"/>
                  </a:ext>
                </a:extLst>
              </p14:cNvPr>
              <p14:cNvContentPartPr/>
              <p14:nvPr/>
            </p14:nvContentPartPr>
            <p14:xfrm>
              <a:off x="490386" y="3091313"/>
              <a:ext cx="2132640" cy="512640"/>
            </p14:xfrm>
          </p:contentPart>
        </mc:Choice>
        <mc:Fallback xmlns=""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8592108D-2206-4CC9-9E1E-B965DF823B53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475986" y="3076913"/>
                <a:ext cx="2160720" cy="54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56741195-A6B5-488C-B7D0-00AE74126721}"/>
                  </a:ext>
                </a:extLst>
              </p14:cNvPr>
              <p14:cNvContentPartPr/>
              <p14:nvPr/>
            </p14:nvContentPartPr>
            <p14:xfrm>
              <a:off x="3703026" y="3696113"/>
              <a:ext cx="360" cy="360"/>
            </p14:xfrm>
          </p:contentPart>
        </mc:Choice>
        <mc:Fallback xmlns=""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56741195-A6B5-488C-B7D0-00AE74126721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3688626" y="3681713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A4233970-FB35-4A81-9961-206A1AC5A74A}"/>
                  </a:ext>
                </a:extLst>
              </p14:cNvPr>
              <p14:cNvContentPartPr/>
              <p14:nvPr/>
            </p14:nvContentPartPr>
            <p14:xfrm>
              <a:off x="5356866" y="3316313"/>
              <a:ext cx="360" cy="360"/>
            </p14:xfrm>
          </p:contentPart>
        </mc:Choice>
        <mc:Fallback xmlns=""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A4233970-FB35-4A81-9961-206A1AC5A74A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5342466" y="3301913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F303E6A8-CFC7-451E-BD98-26BA17E09D81}"/>
                  </a:ext>
                </a:extLst>
              </p14:cNvPr>
              <p14:cNvContentPartPr/>
              <p14:nvPr/>
            </p14:nvContentPartPr>
            <p14:xfrm>
              <a:off x="5396466" y="3540953"/>
              <a:ext cx="360" cy="360"/>
            </p14:xfrm>
          </p:contentPart>
        </mc:Choice>
        <mc:Fallback xmlns=""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F303E6A8-CFC7-451E-BD98-26BA17E09D81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5382066" y="3526553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BC5BC3B6-DE09-4995-B5B0-B587E9CFD871}"/>
                  </a:ext>
                </a:extLst>
              </p14:cNvPr>
              <p14:cNvContentPartPr/>
              <p14:nvPr/>
            </p14:nvContentPartPr>
            <p14:xfrm>
              <a:off x="4396386" y="3144233"/>
              <a:ext cx="590400" cy="65376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BC5BC3B6-DE09-4995-B5B0-B587E9CFD871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4381986" y="3129833"/>
                <a:ext cx="618480" cy="68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370FB662-6BA6-45C1-A339-3326BC1C925F}"/>
                  </a:ext>
                </a:extLst>
              </p14:cNvPr>
              <p14:cNvContentPartPr/>
              <p14:nvPr/>
            </p14:nvContentPartPr>
            <p14:xfrm>
              <a:off x="3047826" y="3144953"/>
              <a:ext cx="955080" cy="38700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370FB662-6BA6-45C1-A339-3326BC1C925F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3033426" y="3130553"/>
                <a:ext cx="983160" cy="41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29DA3F73-50A0-454B-80AB-6589412C286E}"/>
                  </a:ext>
                </a:extLst>
              </p14:cNvPr>
              <p14:cNvContentPartPr/>
              <p14:nvPr/>
            </p14:nvContentPartPr>
            <p14:xfrm>
              <a:off x="613506" y="3903473"/>
              <a:ext cx="1317240" cy="46116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29DA3F73-50A0-454B-80AB-6589412C286E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599106" y="3889073"/>
                <a:ext cx="1345320" cy="48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4DD40493-EFD0-4102-B60A-F2498451BFA5}"/>
                  </a:ext>
                </a:extLst>
              </p14:cNvPr>
              <p14:cNvContentPartPr/>
              <p14:nvPr/>
            </p14:nvContentPartPr>
            <p14:xfrm>
              <a:off x="5734506" y="3144233"/>
              <a:ext cx="1926000" cy="50976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4DD40493-EFD0-4102-B60A-F2498451BFA5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720106" y="3129833"/>
                <a:ext cx="1954080" cy="53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F7622A54-F19A-48C0-A700-831CEF16D5B3}"/>
                  </a:ext>
                </a:extLst>
              </p14:cNvPr>
              <p14:cNvContentPartPr/>
              <p14:nvPr/>
            </p14:nvContentPartPr>
            <p14:xfrm>
              <a:off x="682266" y="4649753"/>
              <a:ext cx="412920" cy="437400"/>
            </p14:xfrm>
          </p:contentPart>
        </mc:Choice>
        <mc:Fallback xmlns=""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F7622A54-F19A-48C0-A700-831CEF16D5B3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667866" y="4635353"/>
                <a:ext cx="441000" cy="46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D061209F-A980-4D8B-8DA9-2D830F1F4A58}"/>
                  </a:ext>
                </a:extLst>
              </p14:cNvPr>
              <p14:cNvContentPartPr/>
              <p14:nvPr/>
            </p14:nvContentPartPr>
            <p14:xfrm>
              <a:off x="2099946" y="4628873"/>
              <a:ext cx="334800" cy="378360"/>
            </p14:xfrm>
          </p:contentPart>
        </mc:Choice>
        <mc:Fallback xmlns=""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D061209F-A980-4D8B-8DA9-2D830F1F4A58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2085546" y="4614473"/>
                <a:ext cx="362880" cy="40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C6205AF1-27AF-4DD0-8872-B7FDD9435CCC}"/>
                  </a:ext>
                </a:extLst>
              </p14:cNvPr>
              <p14:cNvContentPartPr/>
              <p14:nvPr/>
            </p14:nvContentPartPr>
            <p14:xfrm>
              <a:off x="3616986" y="4600793"/>
              <a:ext cx="173880" cy="324000"/>
            </p14:xfrm>
          </p:contentPart>
        </mc:Choice>
        <mc:Fallback xmlns=""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C6205AF1-27AF-4DD0-8872-B7FDD9435CCC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3602586" y="4586393"/>
                <a:ext cx="201960" cy="35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4712E70B-F932-491A-A4A6-435B4D84C68A}"/>
                  </a:ext>
                </a:extLst>
              </p14:cNvPr>
              <p14:cNvContentPartPr/>
              <p14:nvPr/>
            </p14:nvContentPartPr>
            <p14:xfrm>
              <a:off x="5244546" y="4529513"/>
              <a:ext cx="370440" cy="351720"/>
            </p14:xfrm>
          </p:contentPart>
        </mc:Choice>
        <mc:Fallback xmlns=""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4712E70B-F932-491A-A4A6-435B4D84C68A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5230146" y="4515113"/>
                <a:ext cx="398520" cy="37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7F14FA4D-7A76-4360-86C8-6D6A52474F7A}"/>
                  </a:ext>
                </a:extLst>
              </p14:cNvPr>
              <p14:cNvContentPartPr/>
              <p14:nvPr/>
            </p14:nvContentPartPr>
            <p14:xfrm>
              <a:off x="7030146" y="4545713"/>
              <a:ext cx="290520" cy="446400"/>
            </p14:xfrm>
          </p:contentPart>
        </mc:Choice>
        <mc:Fallback xmlns=""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7F14FA4D-7A76-4360-86C8-6D6A52474F7A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7015746" y="4531313"/>
                <a:ext cx="318600" cy="47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A282D7E6-2562-4ADD-9482-4B4DE6948976}"/>
                  </a:ext>
                </a:extLst>
              </p14:cNvPr>
              <p14:cNvContentPartPr/>
              <p14:nvPr/>
            </p14:nvContentPartPr>
            <p14:xfrm>
              <a:off x="304266" y="5475593"/>
              <a:ext cx="820440" cy="513360"/>
            </p14:xfrm>
          </p:contentPart>
        </mc:Choice>
        <mc:Fallback xmlns=""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A282D7E6-2562-4ADD-9482-4B4DE6948976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289866" y="5461193"/>
                <a:ext cx="848520" cy="54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733D7DAF-A245-4343-AB7F-4812630E6DAB}"/>
                  </a:ext>
                </a:extLst>
              </p14:cNvPr>
              <p14:cNvContentPartPr/>
              <p14:nvPr/>
            </p14:nvContentPartPr>
            <p14:xfrm>
              <a:off x="1759746" y="5384513"/>
              <a:ext cx="672480" cy="1017720"/>
            </p14:xfrm>
          </p:contentPart>
        </mc:Choice>
        <mc:Fallback xmlns=""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733D7DAF-A245-4343-AB7F-4812630E6DAB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1745346" y="5370113"/>
                <a:ext cx="700560" cy="104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34B5A5A2-7953-4A61-B143-4F6C92652881}"/>
                  </a:ext>
                </a:extLst>
              </p14:cNvPr>
              <p14:cNvContentPartPr/>
              <p14:nvPr/>
            </p14:nvContentPartPr>
            <p14:xfrm>
              <a:off x="3262026" y="5341313"/>
              <a:ext cx="703080" cy="555120"/>
            </p14:xfrm>
          </p:contentPart>
        </mc:Choice>
        <mc:Fallback xmlns=""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34B5A5A2-7953-4A61-B143-4F6C92652881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247626" y="5326913"/>
                <a:ext cx="731160" cy="58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289BCA91-C86F-425F-AF02-71D334685A59}"/>
                  </a:ext>
                </a:extLst>
              </p14:cNvPr>
              <p14:cNvContentPartPr/>
              <p14:nvPr/>
            </p14:nvContentPartPr>
            <p14:xfrm>
              <a:off x="3195066" y="6096233"/>
              <a:ext cx="550440" cy="419760"/>
            </p14:xfrm>
          </p:contentPart>
        </mc:Choice>
        <mc:Fallback xmlns=""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289BCA91-C86F-425F-AF02-71D334685A59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3180666" y="6081833"/>
                <a:ext cx="578520" cy="44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C8D02BA2-36FB-4CC6-96B9-B51D932901ED}"/>
                  </a:ext>
                </a:extLst>
              </p14:cNvPr>
              <p14:cNvContentPartPr/>
              <p14:nvPr/>
            </p14:nvContentPartPr>
            <p14:xfrm>
              <a:off x="5056986" y="6017753"/>
              <a:ext cx="566280" cy="377280"/>
            </p14:xfrm>
          </p:contentPart>
        </mc:Choice>
        <mc:Fallback xmlns=""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C8D02BA2-36FB-4CC6-96B9-B51D932901ED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5042586" y="6003353"/>
                <a:ext cx="594360" cy="40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BC43E205-79C7-41F5-8ABC-3AE9C400AABD}"/>
                  </a:ext>
                </a:extLst>
              </p14:cNvPr>
              <p14:cNvContentPartPr/>
              <p14:nvPr/>
            </p14:nvContentPartPr>
            <p14:xfrm>
              <a:off x="5144826" y="5280833"/>
              <a:ext cx="753120" cy="579600"/>
            </p14:xfrm>
          </p:contentPart>
        </mc:Choice>
        <mc:Fallback xmlns=""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BC43E205-79C7-41F5-8ABC-3AE9C400AABD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5130426" y="5266433"/>
                <a:ext cx="781200" cy="60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F8F14A10-ADF8-4293-B945-362F2BDC356A}"/>
                  </a:ext>
                </a:extLst>
              </p14:cNvPr>
              <p14:cNvContentPartPr/>
              <p14:nvPr/>
            </p14:nvContentPartPr>
            <p14:xfrm>
              <a:off x="7031226" y="5298473"/>
              <a:ext cx="388080" cy="293400"/>
            </p14:xfrm>
          </p:contentPart>
        </mc:Choice>
        <mc:Fallback xmlns=""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F8F14A10-ADF8-4293-B945-362F2BDC356A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7016826" y="5284073"/>
                <a:ext cx="416160" cy="32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146" name="Ink 145">
                <a:extLst>
                  <a:ext uri="{FF2B5EF4-FFF2-40B4-BE49-F238E27FC236}">
                    <a16:creationId xmlns:a16="http://schemas.microsoft.com/office/drawing/2014/main" id="{3AB4CB6E-761A-48DB-B968-3ADE9FC0F863}"/>
                  </a:ext>
                </a:extLst>
              </p14:cNvPr>
              <p14:cNvContentPartPr/>
              <p14:nvPr/>
            </p14:nvContentPartPr>
            <p14:xfrm>
              <a:off x="6784266" y="5770433"/>
              <a:ext cx="926640" cy="645480"/>
            </p14:xfrm>
          </p:contentPart>
        </mc:Choice>
        <mc:Fallback xmlns="">
          <p:pic>
            <p:nvPicPr>
              <p:cNvPr id="146" name="Ink 145">
                <a:extLst>
                  <a:ext uri="{FF2B5EF4-FFF2-40B4-BE49-F238E27FC236}">
                    <a16:creationId xmlns:a16="http://schemas.microsoft.com/office/drawing/2014/main" id="{3AB4CB6E-761A-48DB-B968-3ADE9FC0F863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6769866" y="5756033"/>
                <a:ext cx="954720" cy="673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361076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BBE7DD38-A0E4-474E-BBDB-9B95FA1D37B1}"/>
                  </a:ext>
                </a:extLst>
              </p14:cNvPr>
              <p14:cNvContentPartPr/>
              <p14:nvPr/>
            </p14:nvContentPartPr>
            <p14:xfrm>
              <a:off x="371226" y="434153"/>
              <a:ext cx="1509120" cy="60768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BBE7DD38-A0E4-474E-BBDB-9B95FA1D37B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56826" y="419753"/>
                <a:ext cx="1537200" cy="63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060C3EA4-F7DC-4B70-B538-8722F24ACEF8}"/>
                  </a:ext>
                </a:extLst>
              </p14:cNvPr>
              <p14:cNvContentPartPr/>
              <p14:nvPr/>
            </p14:nvContentPartPr>
            <p14:xfrm>
              <a:off x="2447706" y="278633"/>
              <a:ext cx="4731480" cy="113940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060C3EA4-F7DC-4B70-B538-8722F24ACEF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433306" y="264233"/>
                <a:ext cx="4759560" cy="116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71645F21-BEAC-40EE-9D67-FBFBA0C9988D}"/>
                  </a:ext>
                </a:extLst>
              </p14:cNvPr>
              <p14:cNvContentPartPr/>
              <p14:nvPr/>
            </p14:nvContentPartPr>
            <p14:xfrm>
              <a:off x="2101386" y="2005553"/>
              <a:ext cx="251280" cy="28440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71645F21-BEAC-40EE-9D67-FBFBA0C9988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086986" y="1991153"/>
                <a:ext cx="279360" cy="31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87826548-6E88-4E63-A266-C2F7F0F8249F}"/>
                  </a:ext>
                </a:extLst>
              </p14:cNvPr>
              <p14:cNvContentPartPr/>
              <p14:nvPr/>
            </p14:nvContentPartPr>
            <p14:xfrm>
              <a:off x="4811106" y="2011673"/>
              <a:ext cx="360720" cy="37260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87826548-6E88-4E63-A266-C2F7F0F8249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796706" y="1997273"/>
                <a:ext cx="388800" cy="40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62132C2B-50FD-4D2E-8E73-DD80D3595D0A}"/>
                  </a:ext>
                </a:extLst>
              </p14:cNvPr>
              <p14:cNvContentPartPr/>
              <p14:nvPr/>
            </p14:nvContentPartPr>
            <p14:xfrm>
              <a:off x="2793666" y="1692353"/>
              <a:ext cx="1585440" cy="97020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62132C2B-50FD-4D2E-8E73-DD80D3595D0A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779266" y="1677953"/>
                <a:ext cx="1613520" cy="99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0D9F4F36-ACF0-4D09-AFAE-545DD91B97BA}"/>
                  </a:ext>
                </a:extLst>
              </p14:cNvPr>
              <p14:cNvContentPartPr/>
              <p14:nvPr/>
            </p14:nvContentPartPr>
            <p14:xfrm>
              <a:off x="5598786" y="1735193"/>
              <a:ext cx="1742760" cy="104112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0D9F4F36-ACF0-4D09-AFAE-545DD91B97BA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584386" y="1720793"/>
                <a:ext cx="1770840" cy="106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706AA953-C35A-4362-91D3-5BA376DBBE33}"/>
                  </a:ext>
                </a:extLst>
              </p14:cNvPr>
              <p14:cNvContentPartPr/>
              <p14:nvPr/>
            </p14:nvContentPartPr>
            <p14:xfrm>
              <a:off x="1474266" y="3318113"/>
              <a:ext cx="224640" cy="15984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706AA953-C35A-4362-91D3-5BA376DBBE33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459866" y="3303713"/>
                <a:ext cx="252720" cy="18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C941BA9F-BC5D-4B6F-B4CA-6E01A424E2BC}"/>
                  </a:ext>
                </a:extLst>
              </p14:cNvPr>
              <p14:cNvContentPartPr/>
              <p14:nvPr/>
            </p14:nvContentPartPr>
            <p14:xfrm>
              <a:off x="2185266" y="3057473"/>
              <a:ext cx="1193040" cy="421560"/>
            </p14:xfrm>
          </p:contentPart>
        </mc:Choice>
        <mc:Fallback xmlns=""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C941BA9F-BC5D-4B6F-B4CA-6E01A424E2BC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170866" y="3043073"/>
                <a:ext cx="1221120" cy="44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65CFED94-B099-4764-8F00-E4D5BCF2CC77}"/>
                  </a:ext>
                </a:extLst>
              </p14:cNvPr>
              <p14:cNvContentPartPr/>
              <p14:nvPr/>
            </p14:nvContentPartPr>
            <p14:xfrm>
              <a:off x="397146" y="4098233"/>
              <a:ext cx="1656000" cy="618480"/>
            </p14:xfrm>
          </p:contentPart>
        </mc:Choice>
        <mc:Fallback xmlns=""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65CFED94-B099-4764-8F00-E4D5BCF2CC77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82746" y="4083833"/>
                <a:ext cx="1684080" cy="64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027A8719-09B2-4011-91BE-8687C3DBB894}"/>
                  </a:ext>
                </a:extLst>
              </p14:cNvPr>
              <p14:cNvContentPartPr/>
              <p14:nvPr/>
            </p14:nvContentPartPr>
            <p14:xfrm>
              <a:off x="2526546" y="3928313"/>
              <a:ext cx="2080800" cy="948240"/>
            </p14:xfrm>
          </p:contentPart>
        </mc:Choice>
        <mc:Fallback xmlns=""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027A8719-09B2-4011-91BE-8687C3DBB894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512146" y="3913913"/>
                <a:ext cx="2108880" cy="97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72FC98F7-0AC6-4F47-93B2-9D7B3C9C44DD}"/>
                  </a:ext>
                </a:extLst>
              </p14:cNvPr>
              <p14:cNvContentPartPr/>
              <p14:nvPr/>
            </p14:nvContentPartPr>
            <p14:xfrm>
              <a:off x="4979586" y="3825713"/>
              <a:ext cx="1911240" cy="93312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72FC98F7-0AC6-4F47-93B2-9D7B3C9C44DD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965186" y="3811313"/>
                <a:ext cx="1939320" cy="96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5E7AFBA2-4060-405D-88BD-C041CE8A370A}"/>
                  </a:ext>
                </a:extLst>
              </p14:cNvPr>
              <p14:cNvContentPartPr/>
              <p14:nvPr/>
            </p14:nvContentPartPr>
            <p14:xfrm>
              <a:off x="1992666" y="4941353"/>
              <a:ext cx="2397960" cy="98172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5E7AFBA2-4060-405D-88BD-C041CE8A370A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978266" y="4926953"/>
                <a:ext cx="2426040" cy="100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1FD0B0C9-73B2-4403-9CDA-AD76458765BA}"/>
                  </a:ext>
                </a:extLst>
              </p14:cNvPr>
              <p14:cNvContentPartPr/>
              <p14:nvPr/>
            </p14:nvContentPartPr>
            <p14:xfrm>
              <a:off x="4684746" y="4957913"/>
              <a:ext cx="1412640" cy="1026360"/>
            </p14:xfrm>
          </p:contentPart>
        </mc:Choice>
        <mc:Fallback xmlns=""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1FD0B0C9-73B2-4403-9CDA-AD76458765BA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670346" y="4943513"/>
                <a:ext cx="1440720" cy="105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FDA50FED-6195-4AFE-92CA-81DF2CD5BE5E}"/>
                  </a:ext>
                </a:extLst>
              </p14:cNvPr>
              <p14:cNvContentPartPr/>
              <p14:nvPr/>
            </p14:nvContentPartPr>
            <p14:xfrm>
              <a:off x="6454146" y="5010473"/>
              <a:ext cx="2006280" cy="564480"/>
            </p14:xfrm>
          </p:contentPart>
        </mc:Choice>
        <mc:Fallback xmlns=""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FDA50FED-6195-4AFE-92CA-81DF2CD5BE5E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6439746" y="4996073"/>
                <a:ext cx="2034360" cy="59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18E1869B-36EA-4650-B12A-FEB751FA3969}"/>
                  </a:ext>
                </a:extLst>
              </p14:cNvPr>
              <p14:cNvContentPartPr/>
              <p14:nvPr/>
            </p14:nvContentPartPr>
            <p14:xfrm>
              <a:off x="1777386" y="6311513"/>
              <a:ext cx="220680" cy="156600"/>
            </p14:xfrm>
          </p:contentPart>
        </mc:Choice>
        <mc:Fallback xmlns=""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18E1869B-36EA-4650-B12A-FEB751FA3969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762986" y="6297113"/>
                <a:ext cx="248760" cy="18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DFB8F943-48F2-46EE-A32D-E16355636526}"/>
                  </a:ext>
                </a:extLst>
              </p14:cNvPr>
              <p14:cNvContentPartPr/>
              <p14:nvPr/>
            </p14:nvContentPartPr>
            <p14:xfrm>
              <a:off x="2393346" y="6032873"/>
              <a:ext cx="402480" cy="253800"/>
            </p14:xfrm>
          </p:contentPart>
        </mc:Choice>
        <mc:Fallback xmlns=""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DFB8F943-48F2-46EE-A32D-E16355636526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2378946" y="6018473"/>
                <a:ext cx="430560" cy="28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36" name="Ink 135">
                <a:extLst>
                  <a:ext uri="{FF2B5EF4-FFF2-40B4-BE49-F238E27FC236}">
                    <a16:creationId xmlns:a16="http://schemas.microsoft.com/office/drawing/2014/main" id="{F2CC5398-0B09-48E8-AB8E-EFCBDDBC3C6D}"/>
                  </a:ext>
                </a:extLst>
              </p14:cNvPr>
              <p14:cNvContentPartPr/>
              <p14:nvPr/>
            </p14:nvContentPartPr>
            <p14:xfrm>
              <a:off x="2294346" y="6434633"/>
              <a:ext cx="593640" cy="317520"/>
            </p14:xfrm>
          </p:contentPart>
        </mc:Choice>
        <mc:Fallback xmlns="">
          <p:pic>
            <p:nvPicPr>
              <p:cNvPr id="136" name="Ink 135">
                <a:extLst>
                  <a:ext uri="{FF2B5EF4-FFF2-40B4-BE49-F238E27FC236}">
                    <a16:creationId xmlns:a16="http://schemas.microsoft.com/office/drawing/2014/main" id="{F2CC5398-0B09-48E8-AB8E-EFCBDDBC3C6D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2279946" y="6420233"/>
                <a:ext cx="621720" cy="345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675218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C2EC6774-8B5C-4368-B3C8-C27CC7709FA1}"/>
                  </a:ext>
                </a:extLst>
              </p14:cNvPr>
              <p14:cNvContentPartPr/>
              <p14:nvPr/>
            </p14:nvContentPartPr>
            <p14:xfrm>
              <a:off x="1528626" y="572753"/>
              <a:ext cx="360" cy="3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C2EC6774-8B5C-4368-B3C8-C27CC7709FA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14226" y="558353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BD22D506-01FF-4F7C-8B6A-31DCA5055E86}"/>
                  </a:ext>
                </a:extLst>
              </p14:cNvPr>
              <p14:cNvContentPartPr/>
              <p14:nvPr/>
            </p14:nvContentPartPr>
            <p14:xfrm>
              <a:off x="1541586" y="771113"/>
              <a:ext cx="360" cy="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BD22D506-01FF-4F7C-8B6A-31DCA5055E8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27186" y="756713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FBFC319-D700-45D9-9A34-CB0EA4F84BCD}"/>
                  </a:ext>
                </a:extLst>
              </p14:cNvPr>
              <p14:cNvContentPartPr/>
              <p14:nvPr/>
            </p14:nvContentPartPr>
            <p14:xfrm>
              <a:off x="451506" y="342713"/>
              <a:ext cx="649800" cy="5767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FBFC319-D700-45D9-9A34-CB0EA4F84BC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37106" y="328313"/>
                <a:ext cx="677880" cy="60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222F871C-2504-41B4-9A92-D00796A6B639}"/>
                  </a:ext>
                </a:extLst>
              </p14:cNvPr>
              <p14:cNvContentPartPr/>
              <p14:nvPr/>
            </p14:nvContentPartPr>
            <p14:xfrm>
              <a:off x="1055226" y="1229393"/>
              <a:ext cx="317160" cy="6069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222F871C-2504-41B4-9A92-D00796A6B63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40826" y="1214993"/>
                <a:ext cx="345240" cy="63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3B99FBC4-6966-496D-8334-0AA2F4291AC9}"/>
                  </a:ext>
                </a:extLst>
              </p14:cNvPr>
              <p14:cNvContentPartPr/>
              <p14:nvPr/>
            </p14:nvContentPartPr>
            <p14:xfrm>
              <a:off x="1871346" y="338033"/>
              <a:ext cx="2807640" cy="163980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3B99FBC4-6966-496D-8334-0AA2F4291AC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856946" y="323633"/>
                <a:ext cx="2835720" cy="166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0EAE9ED3-009C-4923-BD6B-A7F4B80C6335}"/>
                  </a:ext>
                </a:extLst>
              </p14:cNvPr>
              <p14:cNvContentPartPr/>
              <p14:nvPr/>
            </p14:nvContentPartPr>
            <p14:xfrm>
              <a:off x="4996866" y="1239113"/>
              <a:ext cx="421560" cy="75384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0EAE9ED3-009C-4923-BD6B-A7F4B80C6335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982466" y="1224713"/>
                <a:ext cx="449640" cy="78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1F7A4B1F-6CA5-4A36-BBEF-A847BF35117F}"/>
                  </a:ext>
                </a:extLst>
              </p14:cNvPr>
              <p14:cNvContentPartPr/>
              <p14:nvPr/>
            </p14:nvContentPartPr>
            <p14:xfrm>
              <a:off x="1489386" y="2525753"/>
              <a:ext cx="209520" cy="43992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1F7A4B1F-6CA5-4A36-BBEF-A847BF35117F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474986" y="2511353"/>
                <a:ext cx="237600" cy="46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B0C9FDD0-3D71-4B62-9C07-53EB0D6BA4E5}"/>
                  </a:ext>
                </a:extLst>
              </p14:cNvPr>
              <p14:cNvContentPartPr/>
              <p14:nvPr/>
            </p14:nvContentPartPr>
            <p14:xfrm>
              <a:off x="857226" y="2511353"/>
              <a:ext cx="284760" cy="40104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B0C9FDD0-3D71-4B62-9C07-53EB0D6BA4E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842826" y="2496953"/>
                <a:ext cx="312840" cy="42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AE3BC430-4337-4E4A-B39A-82E7ED00F9F3}"/>
                  </a:ext>
                </a:extLst>
              </p14:cNvPr>
              <p14:cNvContentPartPr/>
              <p14:nvPr/>
            </p14:nvContentPartPr>
            <p14:xfrm>
              <a:off x="2252946" y="2672633"/>
              <a:ext cx="937800" cy="25560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AE3BC430-4337-4E4A-B39A-82E7ED00F9F3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238546" y="2658233"/>
                <a:ext cx="965880" cy="28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8865978F-8786-4981-9720-946D93AC4F27}"/>
                  </a:ext>
                </a:extLst>
              </p14:cNvPr>
              <p14:cNvContentPartPr/>
              <p14:nvPr/>
            </p14:nvContentPartPr>
            <p14:xfrm>
              <a:off x="3760626" y="2523593"/>
              <a:ext cx="1377360" cy="40392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8865978F-8786-4981-9720-946D93AC4F27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746226" y="2509193"/>
                <a:ext cx="1405440" cy="43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834BEAC4-4451-40E6-AFBD-F54D9425C79E}"/>
                  </a:ext>
                </a:extLst>
              </p14:cNvPr>
              <p14:cNvContentPartPr/>
              <p14:nvPr/>
            </p14:nvContentPartPr>
            <p14:xfrm>
              <a:off x="1331706" y="3535553"/>
              <a:ext cx="497880" cy="36252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834BEAC4-4451-40E6-AFBD-F54D9425C79E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317306" y="3521153"/>
                <a:ext cx="525960" cy="39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2153121C-3E2F-4160-8742-9D91B2C4FAF1}"/>
                  </a:ext>
                </a:extLst>
              </p14:cNvPr>
              <p14:cNvContentPartPr/>
              <p14:nvPr/>
            </p14:nvContentPartPr>
            <p14:xfrm>
              <a:off x="2349066" y="3600713"/>
              <a:ext cx="874800" cy="32472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2153121C-3E2F-4160-8742-9D91B2C4FAF1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334666" y="3586313"/>
                <a:ext cx="902880" cy="35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F91DF46E-AECE-4CB2-A861-CD8DA3E27C5F}"/>
                  </a:ext>
                </a:extLst>
              </p14:cNvPr>
              <p14:cNvContentPartPr/>
              <p14:nvPr/>
            </p14:nvContentPartPr>
            <p14:xfrm>
              <a:off x="3868986" y="3544913"/>
              <a:ext cx="1478880" cy="403920"/>
            </p14:xfrm>
          </p:contentPart>
        </mc:Choice>
        <mc:Fallback xmlns=""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F91DF46E-AECE-4CB2-A861-CD8DA3E27C5F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3854586" y="3530513"/>
                <a:ext cx="1506960" cy="43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3EA93F8F-A81C-4A1A-852F-E3A6FC160721}"/>
                  </a:ext>
                </a:extLst>
              </p14:cNvPr>
              <p14:cNvContentPartPr/>
              <p14:nvPr/>
            </p14:nvContentPartPr>
            <p14:xfrm>
              <a:off x="2212986" y="4699433"/>
              <a:ext cx="254160" cy="478800"/>
            </p14:xfrm>
          </p:contentPart>
        </mc:Choice>
        <mc:Fallback xmlns=""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3EA93F8F-A81C-4A1A-852F-E3A6FC160721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198586" y="4685033"/>
                <a:ext cx="282240" cy="50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E47A96E0-7ED6-411A-9915-7044F952645D}"/>
                  </a:ext>
                </a:extLst>
              </p14:cNvPr>
              <p14:cNvContentPartPr/>
              <p14:nvPr/>
            </p14:nvContentPartPr>
            <p14:xfrm>
              <a:off x="3042786" y="4845953"/>
              <a:ext cx="884520" cy="197640"/>
            </p14:xfrm>
          </p:contentPart>
        </mc:Choice>
        <mc:Fallback xmlns=""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E47A96E0-7ED6-411A-9915-7044F952645D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3028386" y="4831553"/>
                <a:ext cx="912600" cy="22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8C3214D1-6CA3-46B1-92C2-78B17F2CB84E}"/>
                  </a:ext>
                </a:extLst>
              </p14:cNvPr>
              <p14:cNvContentPartPr/>
              <p14:nvPr/>
            </p14:nvContentPartPr>
            <p14:xfrm>
              <a:off x="927786" y="4727513"/>
              <a:ext cx="731880" cy="486000"/>
            </p14:xfrm>
          </p:contentPart>
        </mc:Choice>
        <mc:Fallback xmlns=""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8C3214D1-6CA3-46B1-92C2-78B17F2CB84E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913386" y="4713113"/>
                <a:ext cx="759960" cy="51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421837D1-11AF-4039-AA91-DEEA59033A9E}"/>
                  </a:ext>
                </a:extLst>
              </p14:cNvPr>
              <p14:cNvContentPartPr/>
              <p14:nvPr/>
            </p14:nvContentPartPr>
            <p14:xfrm>
              <a:off x="4352466" y="4608353"/>
              <a:ext cx="257400" cy="635040"/>
            </p14:xfrm>
          </p:contentPart>
        </mc:Choice>
        <mc:Fallback xmlns=""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421837D1-11AF-4039-AA91-DEEA59033A9E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4338066" y="4593953"/>
                <a:ext cx="285480" cy="66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4C1A1A97-1D0D-425C-BDA3-7917293C7A90}"/>
                  </a:ext>
                </a:extLst>
              </p14:cNvPr>
              <p14:cNvContentPartPr/>
              <p14:nvPr/>
            </p14:nvContentPartPr>
            <p14:xfrm>
              <a:off x="4862946" y="4631033"/>
              <a:ext cx="1998000" cy="640440"/>
            </p14:xfrm>
          </p:contentPart>
        </mc:Choice>
        <mc:Fallback xmlns=""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4C1A1A97-1D0D-425C-BDA3-7917293C7A90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4848546" y="4616633"/>
                <a:ext cx="2026080" cy="66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1160D1F2-E2AF-44EC-A427-96845887D050}"/>
                  </a:ext>
                </a:extLst>
              </p14:cNvPr>
              <p14:cNvContentPartPr/>
              <p14:nvPr/>
            </p14:nvContentPartPr>
            <p14:xfrm>
              <a:off x="2233146" y="5629673"/>
              <a:ext cx="209160" cy="366120"/>
            </p14:xfrm>
          </p:contentPart>
        </mc:Choice>
        <mc:Fallback xmlns=""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1160D1F2-E2AF-44EC-A427-96845887D050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2218746" y="5615273"/>
                <a:ext cx="237240" cy="39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6DB3D4D9-F2DD-4FD7-B0E6-AAF2142BE7F7}"/>
                  </a:ext>
                </a:extLst>
              </p14:cNvPr>
              <p14:cNvContentPartPr/>
              <p14:nvPr/>
            </p14:nvContentPartPr>
            <p14:xfrm>
              <a:off x="3150066" y="5748113"/>
              <a:ext cx="675360" cy="236160"/>
            </p14:xfrm>
          </p:contentPart>
        </mc:Choice>
        <mc:Fallback xmlns=""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6DB3D4D9-F2DD-4FD7-B0E6-AAF2142BE7F7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3135666" y="5733713"/>
                <a:ext cx="703440" cy="26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BB922846-DA55-4096-8B7D-AB07354D1B29}"/>
                  </a:ext>
                </a:extLst>
              </p14:cNvPr>
              <p14:cNvContentPartPr/>
              <p14:nvPr/>
            </p14:nvContentPartPr>
            <p14:xfrm>
              <a:off x="4439946" y="5683673"/>
              <a:ext cx="821520" cy="30744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BB922846-DA55-4096-8B7D-AB07354D1B29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4425546" y="5669273"/>
                <a:ext cx="849600" cy="33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B4D5717D-0DA8-46EA-A3FE-74CFB4A547E2}"/>
                  </a:ext>
                </a:extLst>
              </p14:cNvPr>
              <p14:cNvContentPartPr/>
              <p14:nvPr/>
            </p14:nvContentPartPr>
            <p14:xfrm>
              <a:off x="2230986" y="6397553"/>
              <a:ext cx="286920" cy="29268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B4D5717D-0DA8-46EA-A3FE-74CFB4A547E2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2216586" y="6383153"/>
                <a:ext cx="315000" cy="32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6F4775DB-0D6D-47D1-93E9-5211C8D929C7}"/>
                  </a:ext>
                </a:extLst>
              </p14:cNvPr>
              <p14:cNvContentPartPr/>
              <p14:nvPr/>
            </p14:nvContentPartPr>
            <p14:xfrm>
              <a:off x="4225026" y="6403313"/>
              <a:ext cx="1174680" cy="31608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6F4775DB-0D6D-47D1-93E9-5211C8D929C7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4210626" y="6388913"/>
                <a:ext cx="1202760" cy="34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913D1E1D-906F-4269-A1E7-B89DBE5A2A9A}"/>
                  </a:ext>
                </a:extLst>
              </p14:cNvPr>
              <p14:cNvContentPartPr/>
              <p14:nvPr/>
            </p14:nvContentPartPr>
            <p14:xfrm>
              <a:off x="3176706" y="6503753"/>
              <a:ext cx="660960" cy="225360"/>
            </p14:xfrm>
          </p:contentPart>
        </mc:Choice>
        <mc:Fallback xmlns=""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913D1E1D-906F-4269-A1E7-B89DBE5A2A9A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3162306" y="6489353"/>
                <a:ext cx="689040" cy="253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837166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46C61024-8DF6-4760-9A5A-D18167D3FDDA}"/>
                  </a:ext>
                </a:extLst>
              </p14:cNvPr>
              <p14:cNvContentPartPr/>
              <p14:nvPr/>
            </p14:nvContentPartPr>
            <p14:xfrm>
              <a:off x="604506" y="396353"/>
              <a:ext cx="579960" cy="4266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46C61024-8DF6-4760-9A5A-D18167D3FDD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90106" y="381953"/>
                <a:ext cx="608040" cy="45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1727DE4D-B6F8-429E-86CB-1440C0791BFF}"/>
                  </a:ext>
                </a:extLst>
              </p14:cNvPr>
              <p14:cNvContentPartPr/>
              <p14:nvPr/>
            </p14:nvContentPartPr>
            <p14:xfrm>
              <a:off x="1381386" y="348113"/>
              <a:ext cx="288000" cy="43704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1727DE4D-B6F8-429E-86CB-1440C0791BF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66986" y="333713"/>
                <a:ext cx="316080" cy="46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E252CF95-26FD-47B2-9343-31783BB9800A}"/>
                  </a:ext>
                </a:extLst>
              </p14:cNvPr>
              <p14:cNvContentPartPr/>
              <p14:nvPr/>
            </p14:nvContentPartPr>
            <p14:xfrm>
              <a:off x="671826" y="1032473"/>
              <a:ext cx="1099440" cy="471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E252CF95-26FD-47B2-9343-31783BB9800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57426" y="1018073"/>
                <a:ext cx="1127520" cy="7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E9B57A1-4401-4881-B89D-B733C946CB43}"/>
                  </a:ext>
                </a:extLst>
              </p14:cNvPr>
              <p14:cNvContentPartPr/>
              <p14:nvPr/>
            </p14:nvContentPartPr>
            <p14:xfrm>
              <a:off x="2011026" y="813233"/>
              <a:ext cx="32760" cy="435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E9B57A1-4401-4881-B89D-B733C946CB4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996626" y="798833"/>
                <a:ext cx="60840" cy="7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A434E35F-EC22-419C-AA41-E7B794CBD44A}"/>
                  </a:ext>
                </a:extLst>
              </p14:cNvPr>
              <p14:cNvContentPartPr/>
              <p14:nvPr/>
            </p14:nvContentPartPr>
            <p14:xfrm>
              <a:off x="2001306" y="659873"/>
              <a:ext cx="19080" cy="3744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A434E35F-EC22-419C-AA41-E7B794CBD44A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986906" y="645473"/>
                <a:ext cx="47160" cy="6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ED5EE9F1-6925-4A8D-BAF3-C7A2AA749109}"/>
                  </a:ext>
                </a:extLst>
              </p14:cNvPr>
              <p14:cNvContentPartPr/>
              <p14:nvPr/>
            </p14:nvContentPartPr>
            <p14:xfrm>
              <a:off x="2513586" y="388433"/>
              <a:ext cx="779400" cy="37584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ED5EE9F1-6925-4A8D-BAF3-C7A2AA749109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499186" y="374033"/>
                <a:ext cx="807480" cy="40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DC69FF1A-A765-4AFE-8E5A-A5E972C1EC0A}"/>
                  </a:ext>
                </a:extLst>
              </p14:cNvPr>
              <p14:cNvContentPartPr/>
              <p14:nvPr/>
            </p14:nvContentPartPr>
            <p14:xfrm>
              <a:off x="3772866" y="361073"/>
              <a:ext cx="1311840" cy="61560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DC69FF1A-A765-4AFE-8E5A-A5E972C1EC0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758466" y="346673"/>
                <a:ext cx="1339920" cy="64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6DAE1549-388B-4417-A374-AC0964ED1774}"/>
                  </a:ext>
                </a:extLst>
              </p14:cNvPr>
              <p14:cNvContentPartPr/>
              <p14:nvPr/>
            </p14:nvContentPartPr>
            <p14:xfrm>
              <a:off x="5388186" y="367553"/>
              <a:ext cx="1134360" cy="41148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6DAE1549-388B-4417-A374-AC0964ED1774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373786" y="353153"/>
                <a:ext cx="1162440" cy="43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E6C1EFB2-DD38-4D39-A4CE-0573CA25033E}"/>
                  </a:ext>
                </a:extLst>
              </p14:cNvPr>
              <p14:cNvContentPartPr/>
              <p14:nvPr/>
            </p14:nvContentPartPr>
            <p14:xfrm>
              <a:off x="6835746" y="349193"/>
              <a:ext cx="420120" cy="39024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E6C1EFB2-DD38-4D39-A4CE-0573CA25033E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821346" y="334793"/>
                <a:ext cx="448200" cy="41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294C3589-37AB-4A59-A546-57A062D8F36F}"/>
                  </a:ext>
                </a:extLst>
              </p14:cNvPr>
              <p14:cNvContentPartPr/>
              <p14:nvPr/>
            </p14:nvContentPartPr>
            <p14:xfrm>
              <a:off x="3589626" y="1190873"/>
              <a:ext cx="2488680" cy="43380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294C3589-37AB-4A59-A546-57A062D8F36F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575226" y="1176473"/>
                <a:ext cx="2516760" cy="46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6B6DE1B8-7D51-4913-ADB6-62E00EBA08DD}"/>
                  </a:ext>
                </a:extLst>
              </p14:cNvPr>
              <p14:cNvContentPartPr/>
              <p14:nvPr/>
            </p14:nvContentPartPr>
            <p14:xfrm>
              <a:off x="2234946" y="1894313"/>
              <a:ext cx="349200" cy="36324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6B6DE1B8-7D51-4913-ADB6-62E00EBA08DD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220546" y="1879913"/>
                <a:ext cx="377280" cy="39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333FC5FD-A5A0-457F-B452-E68B5ED18DD5}"/>
                  </a:ext>
                </a:extLst>
              </p14:cNvPr>
              <p14:cNvContentPartPr/>
              <p14:nvPr/>
            </p14:nvContentPartPr>
            <p14:xfrm>
              <a:off x="6183786" y="1890713"/>
              <a:ext cx="177480" cy="370800"/>
            </p14:xfrm>
          </p:contentPart>
        </mc:Choice>
        <mc:Fallback xmlns=""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333FC5FD-A5A0-457F-B452-E68B5ED18DD5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6169386" y="1876313"/>
                <a:ext cx="205560" cy="39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19BC9CAE-E5EB-405E-B633-24E142E8E943}"/>
                  </a:ext>
                </a:extLst>
              </p14:cNvPr>
              <p14:cNvContentPartPr/>
              <p14:nvPr/>
            </p14:nvContentPartPr>
            <p14:xfrm>
              <a:off x="5218986" y="1892873"/>
              <a:ext cx="665280" cy="405720"/>
            </p14:xfrm>
          </p:contentPart>
        </mc:Choice>
        <mc:Fallback xmlns=""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19BC9CAE-E5EB-405E-B633-24E142E8E943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5204586" y="1878473"/>
                <a:ext cx="693360" cy="43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89D7B78C-EBB9-491E-A10B-CA4A4B3A1B4D}"/>
                  </a:ext>
                </a:extLst>
              </p14:cNvPr>
              <p14:cNvContentPartPr/>
              <p14:nvPr/>
            </p14:nvContentPartPr>
            <p14:xfrm>
              <a:off x="3845586" y="1883153"/>
              <a:ext cx="1040040" cy="521640"/>
            </p14:xfrm>
          </p:contentPart>
        </mc:Choice>
        <mc:Fallback xmlns=""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89D7B78C-EBB9-491E-A10B-CA4A4B3A1B4D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831186" y="1868753"/>
                <a:ext cx="1068120" cy="54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FEE324EB-04A0-4D87-B6A8-F3DB82A3A889}"/>
                  </a:ext>
                </a:extLst>
              </p14:cNvPr>
              <p14:cNvContentPartPr/>
              <p14:nvPr/>
            </p14:nvContentPartPr>
            <p14:xfrm>
              <a:off x="2939106" y="1919153"/>
              <a:ext cx="580320" cy="419400"/>
            </p14:xfrm>
          </p:contentPart>
        </mc:Choice>
        <mc:Fallback xmlns=""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FEE324EB-04A0-4D87-B6A8-F3DB82A3A889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2924706" y="1904753"/>
                <a:ext cx="608400" cy="44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C6017EFA-4650-4A35-BD3D-F1C6DE67E7A7}"/>
                  </a:ext>
                </a:extLst>
              </p14:cNvPr>
              <p14:cNvContentPartPr/>
              <p14:nvPr/>
            </p14:nvContentPartPr>
            <p14:xfrm>
              <a:off x="990066" y="1825913"/>
              <a:ext cx="774360" cy="412920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C6017EFA-4650-4A35-BD3D-F1C6DE67E7A7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975666" y="1811513"/>
                <a:ext cx="802440" cy="44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AC8161D7-7800-4A2F-8F7E-9C532E7BE5F6}"/>
                  </a:ext>
                </a:extLst>
              </p14:cNvPr>
              <p14:cNvContentPartPr/>
              <p14:nvPr/>
            </p14:nvContentPartPr>
            <p14:xfrm>
              <a:off x="6916026" y="1841753"/>
              <a:ext cx="1222560" cy="573480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AC8161D7-7800-4A2F-8F7E-9C532E7BE5F6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6901626" y="1827353"/>
                <a:ext cx="1250640" cy="60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19B4B0DA-F2F0-4130-826E-A5A3F05D5BFC}"/>
                  </a:ext>
                </a:extLst>
              </p14:cNvPr>
              <p14:cNvContentPartPr/>
              <p14:nvPr/>
            </p14:nvContentPartPr>
            <p14:xfrm>
              <a:off x="602346" y="2868113"/>
              <a:ext cx="2459520" cy="68112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19B4B0DA-F2F0-4130-826E-A5A3F05D5BFC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587946" y="2853713"/>
                <a:ext cx="2487600" cy="70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5A0D00EE-FD39-40DD-AA58-96FEEDAECFDA}"/>
                  </a:ext>
                </a:extLst>
              </p14:cNvPr>
              <p14:cNvContentPartPr/>
              <p14:nvPr/>
            </p14:nvContentPartPr>
            <p14:xfrm>
              <a:off x="4052946" y="2931473"/>
              <a:ext cx="2247120" cy="54324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5A0D00EE-FD39-40DD-AA58-96FEEDAECFDA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4038546" y="2917073"/>
                <a:ext cx="2275200" cy="57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69B163D2-311C-4D79-8C52-786C3C62921B}"/>
                  </a:ext>
                </a:extLst>
              </p14:cNvPr>
              <p14:cNvContentPartPr/>
              <p14:nvPr/>
            </p14:nvContentPartPr>
            <p14:xfrm>
              <a:off x="8120586" y="3581633"/>
              <a:ext cx="164160" cy="271800"/>
            </p14:xfrm>
          </p:contentPart>
        </mc:Choice>
        <mc:Fallback xmlns=""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69B163D2-311C-4D79-8C52-786C3C62921B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8106186" y="3567233"/>
                <a:ext cx="192240" cy="29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D9126C89-0D95-4C77-92E7-8310C5E14D4E}"/>
                  </a:ext>
                </a:extLst>
              </p14:cNvPr>
              <p14:cNvContentPartPr/>
              <p14:nvPr/>
            </p14:nvContentPartPr>
            <p14:xfrm>
              <a:off x="6899466" y="2962073"/>
              <a:ext cx="2015640" cy="374760"/>
            </p14:xfrm>
          </p:contentPart>
        </mc:Choice>
        <mc:Fallback xmlns=""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D9126C89-0D95-4C77-92E7-8310C5E14D4E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6885066" y="2947673"/>
                <a:ext cx="2043720" cy="40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548DB07E-DD57-492D-8C34-C74370A123CE}"/>
                  </a:ext>
                </a:extLst>
              </p14:cNvPr>
              <p14:cNvContentPartPr/>
              <p14:nvPr/>
            </p14:nvContentPartPr>
            <p14:xfrm>
              <a:off x="3337626" y="3050273"/>
              <a:ext cx="432360" cy="480600"/>
            </p14:xfrm>
          </p:contentPart>
        </mc:Choice>
        <mc:Fallback xmlns=""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548DB07E-DD57-492D-8C34-C74370A123CE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3323226" y="3035873"/>
                <a:ext cx="460440" cy="50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7C503369-C701-4F61-B570-5770A28757DB}"/>
                  </a:ext>
                </a:extLst>
              </p14:cNvPr>
              <p14:cNvContentPartPr/>
              <p14:nvPr/>
            </p14:nvContentPartPr>
            <p14:xfrm>
              <a:off x="203466" y="4314233"/>
              <a:ext cx="741960" cy="547920"/>
            </p14:xfrm>
          </p:contentPart>
        </mc:Choice>
        <mc:Fallback xmlns=""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7C503369-C701-4F61-B570-5770A28757DB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89066" y="4299833"/>
                <a:ext cx="770040" cy="57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167" name="Ink 166">
                <a:extLst>
                  <a:ext uri="{FF2B5EF4-FFF2-40B4-BE49-F238E27FC236}">
                    <a16:creationId xmlns:a16="http://schemas.microsoft.com/office/drawing/2014/main" id="{F77BE005-B617-4DF0-8599-540ACC6D6E91}"/>
                  </a:ext>
                </a:extLst>
              </p14:cNvPr>
              <p14:cNvContentPartPr/>
              <p14:nvPr/>
            </p14:nvContentPartPr>
            <p14:xfrm>
              <a:off x="7231026" y="4269953"/>
              <a:ext cx="124920" cy="452160"/>
            </p14:xfrm>
          </p:contentPart>
        </mc:Choice>
        <mc:Fallback xmlns="">
          <p:pic>
            <p:nvPicPr>
              <p:cNvPr id="167" name="Ink 166">
                <a:extLst>
                  <a:ext uri="{FF2B5EF4-FFF2-40B4-BE49-F238E27FC236}">
                    <a16:creationId xmlns:a16="http://schemas.microsoft.com/office/drawing/2014/main" id="{F77BE005-B617-4DF0-8599-540ACC6D6E91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7216626" y="4255553"/>
                <a:ext cx="153000" cy="48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168" name="Ink 167">
                <a:extLst>
                  <a:ext uri="{FF2B5EF4-FFF2-40B4-BE49-F238E27FC236}">
                    <a16:creationId xmlns:a16="http://schemas.microsoft.com/office/drawing/2014/main" id="{8AF87F36-083A-4009-BAF9-3105A2B04D4E}"/>
                  </a:ext>
                </a:extLst>
              </p14:cNvPr>
              <p14:cNvContentPartPr/>
              <p14:nvPr/>
            </p14:nvContentPartPr>
            <p14:xfrm>
              <a:off x="2930826" y="4268873"/>
              <a:ext cx="4023360" cy="558720"/>
            </p14:xfrm>
          </p:contentPart>
        </mc:Choice>
        <mc:Fallback xmlns="">
          <p:pic>
            <p:nvPicPr>
              <p:cNvPr id="168" name="Ink 167">
                <a:extLst>
                  <a:ext uri="{FF2B5EF4-FFF2-40B4-BE49-F238E27FC236}">
                    <a16:creationId xmlns:a16="http://schemas.microsoft.com/office/drawing/2014/main" id="{8AF87F36-083A-4009-BAF9-3105A2B04D4E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916426" y="4254473"/>
                <a:ext cx="4051440" cy="58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169" name="Ink 168">
                <a:extLst>
                  <a:ext uri="{FF2B5EF4-FFF2-40B4-BE49-F238E27FC236}">
                    <a16:creationId xmlns:a16="http://schemas.microsoft.com/office/drawing/2014/main" id="{122E9F27-A9A5-448D-AF03-20D1EF7F5A89}"/>
                  </a:ext>
                </a:extLst>
              </p14:cNvPr>
              <p14:cNvContentPartPr/>
              <p14:nvPr/>
            </p14:nvContentPartPr>
            <p14:xfrm>
              <a:off x="1444746" y="4269953"/>
              <a:ext cx="1249920" cy="506160"/>
            </p14:xfrm>
          </p:contentPart>
        </mc:Choice>
        <mc:Fallback xmlns="">
          <p:pic>
            <p:nvPicPr>
              <p:cNvPr id="169" name="Ink 168">
                <a:extLst>
                  <a:ext uri="{FF2B5EF4-FFF2-40B4-BE49-F238E27FC236}">
                    <a16:creationId xmlns:a16="http://schemas.microsoft.com/office/drawing/2014/main" id="{122E9F27-A9A5-448D-AF03-20D1EF7F5A89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1430346" y="4255553"/>
                <a:ext cx="1278000" cy="53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173" name="Ink 172">
                <a:extLst>
                  <a:ext uri="{FF2B5EF4-FFF2-40B4-BE49-F238E27FC236}">
                    <a16:creationId xmlns:a16="http://schemas.microsoft.com/office/drawing/2014/main" id="{0745F469-961A-4500-838F-84FD334CB0CC}"/>
                  </a:ext>
                </a:extLst>
              </p14:cNvPr>
              <p14:cNvContentPartPr/>
              <p14:nvPr/>
            </p14:nvContentPartPr>
            <p14:xfrm>
              <a:off x="2247906" y="5084633"/>
              <a:ext cx="551520" cy="423000"/>
            </p14:xfrm>
          </p:contentPart>
        </mc:Choice>
        <mc:Fallback xmlns="">
          <p:pic>
            <p:nvPicPr>
              <p:cNvPr id="173" name="Ink 172">
                <a:extLst>
                  <a:ext uri="{FF2B5EF4-FFF2-40B4-BE49-F238E27FC236}">
                    <a16:creationId xmlns:a16="http://schemas.microsoft.com/office/drawing/2014/main" id="{0745F469-961A-4500-838F-84FD334CB0CC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2233506" y="5070233"/>
                <a:ext cx="579600" cy="45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178" name="Ink 177">
                <a:extLst>
                  <a:ext uri="{FF2B5EF4-FFF2-40B4-BE49-F238E27FC236}">
                    <a16:creationId xmlns:a16="http://schemas.microsoft.com/office/drawing/2014/main" id="{27E7FC97-6945-40F1-ADBF-7BBD3DEE1B70}"/>
                  </a:ext>
                </a:extLst>
              </p14:cNvPr>
              <p14:cNvContentPartPr/>
              <p14:nvPr/>
            </p14:nvContentPartPr>
            <p14:xfrm>
              <a:off x="3924786" y="5151593"/>
              <a:ext cx="327960" cy="309960"/>
            </p14:xfrm>
          </p:contentPart>
        </mc:Choice>
        <mc:Fallback xmlns="">
          <p:pic>
            <p:nvPicPr>
              <p:cNvPr id="178" name="Ink 177">
                <a:extLst>
                  <a:ext uri="{FF2B5EF4-FFF2-40B4-BE49-F238E27FC236}">
                    <a16:creationId xmlns:a16="http://schemas.microsoft.com/office/drawing/2014/main" id="{27E7FC97-6945-40F1-ADBF-7BBD3DEE1B70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910386" y="5137193"/>
                <a:ext cx="356040" cy="33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179" name="Ink 178">
                <a:extLst>
                  <a:ext uri="{FF2B5EF4-FFF2-40B4-BE49-F238E27FC236}">
                    <a16:creationId xmlns:a16="http://schemas.microsoft.com/office/drawing/2014/main" id="{8D03F152-16D1-461E-B4AA-861A9C94A126}"/>
                  </a:ext>
                </a:extLst>
              </p14:cNvPr>
              <p14:cNvContentPartPr/>
              <p14:nvPr/>
            </p14:nvContentPartPr>
            <p14:xfrm>
              <a:off x="3123426" y="5135393"/>
              <a:ext cx="474120" cy="370080"/>
            </p14:xfrm>
          </p:contentPart>
        </mc:Choice>
        <mc:Fallback xmlns="">
          <p:pic>
            <p:nvPicPr>
              <p:cNvPr id="179" name="Ink 178">
                <a:extLst>
                  <a:ext uri="{FF2B5EF4-FFF2-40B4-BE49-F238E27FC236}">
                    <a16:creationId xmlns:a16="http://schemas.microsoft.com/office/drawing/2014/main" id="{8D03F152-16D1-461E-B4AA-861A9C94A126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109026" y="5120993"/>
                <a:ext cx="502200" cy="39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180" name="Ink 179">
                <a:extLst>
                  <a:ext uri="{FF2B5EF4-FFF2-40B4-BE49-F238E27FC236}">
                    <a16:creationId xmlns:a16="http://schemas.microsoft.com/office/drawing/2014/main" id="{EA8964FF-00AB-4DAC-8770-79FCB539DDD4}"/>
                  </a:ext>
                </a:extLst>
              </p14:cNvPr>
              <p14:cNvContentPartPr/>
              <p14:nvPr/>
            </p14:nvContentPartPr>
            <p14:xfrm>
              <a:off x="4706346" y="4979873"/>
              <a:ext cx="241920" cy="518040"/>
            </p14:xfrm>
          </p:contentPart>
        </mc:Choice>
        <mc:Fallback xmlns="">
          <p:pic>
            <p:nvPicPr>
              <p:cNvPr id="180" name="Ink 179">
                <a:extLst>
                  <a:ext uri="{FF2B5EF4-FFF2-40B4-BE49-F238E27FC236}">
                    <a16:creationId xmlns:a16="http://schemas.microsoft.com/office/drawing/2014/main" id="{EA8964FF-00AB-4DAC-8770-79FCB539DDD4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4691946" y="4965473"/>
                <a:ext cx="270000" cy="54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183" name="Ink 182">
                <a:extLst>
                  <a:ext uri="{FF2B5EF4-FFF2-40B4-BE49-F238E27FC236}">
                    <a16:creationId xmlns:a16="http://schemas.microsoft.com/office/drawing/2014/main" id="{C7DCFAD0-E132-4777-8899-6CC6886538E9}"/>
                  </a:ext>
                </a:extLst>
              </p14:cNvPr>
              <p14:cNvContentPartPr/>
              <p14:nvPr/>
            </p14:nvContentPartPr>
            <p14:xfrm>
              <a:off x="5914506" y="5069873"/>
              <a:ext cx="227520" cy="384480"/>
            </p14:xfrm>
          </p:contentPart>
        </mc:Choice>
        <mc:Fallback xmlns="">
          <p:pic>
            <p:nvPicPr>
              <p:cNvPr id="183" name="Ink 182">
                <a:extLst>
                  <a:ext uri="{FF2B5EF4-FFF2-40B4-BE49-F238E27FC236}">
                    <a16:creationId xmlns:a16="http://schemas.microsoft.com/office/drawing/2014/main" id="{C7DCFAD0-E132-4777-8899-6CC6886538E9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5900106" y="5055473"/>
                <a:ext cx="255600" cy="41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184" name="Ink 183">
                <a:extLst>
                  <a:ext uri="{FF2B5EF4-FFF2-40B4-BE49-F238E27FC236}">
                    <a16:creationId xmlns:a16="http://schemas.microsoft.com/office/drawing/2014/main" id="{C2816982-C96C-46BE-A144-69EF2E7AA404}"/>
                  </a:ext>
                </a:extLst>
              </p14:cNvPr>
              <p14:cNvContentPartPr/>
              <p14:nvPr/>
            </p14:nvContentPartPr>
            <p14:xfrm>
              <a:off x="5395386" y="5248793"/>
              <a:ext cx="251280" cy="149400"/>
            </p14:xfrm>
          </p:contentPart>
        </mc:Choice>
        <mc:Fallback xmlns="">
          <p:pic>
            <p:nvPicPr>
              <p:cNvPr id="184" name="Ink 183">
                <a:extLst>
                  <a:ext uri="{FF2B5EF4-FFF2-40B4-BE49-F238E27FC236}">
                    <a16:creationId xmlns:a16="http://schemas.microsoft.com/office/drawing/2014/main" id="{C2816982-C96C-46BE-A144-69EF2E7AA404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5380986" y="5234393"/>
                <a:ext cx="279360" cy="17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185" name="Ink 184">
                <a:extLst>
                  <a:ext uri="{FF2B5EF4-FFF2-40B4-BE49-F238E27FC236}">
                    <a16:creationId xmlns:a16="http://schemas.microsoft.com/office/drawing/2014/main" id="{7A013D11-BFB8-45E5-9E48-F35E59BE32D0}"/>
                  </a:ext>
                </a:extLst>
              </p14:cNvPr>
              <p14:cNvContentPartPr/>
              <p14:nvPr/>
            </p14:nvContentPartPr>
            <p14:xfrm>
              <a:off x="3029826" y="5916953"/>
              <a:ext cx="329400" cy="408600"/>
            </p14:xfrm>
          </p:contentPart>
        </mc:Choice>
        <mc:Fallback xmlns="">
          <p:pic>
            <p:nvPicPr>
              <p:cNvPr id="185" name="Ink 184">
                <a:extLst>
                  <a:ext uri="{FF2B5EF4-FFF2-40B4-BE49-F238E27FC236}">
                    <a16:creationId xmlns:a16="http://schemas.microsoft.com/office/drawing/2014/main" id="{7A013D11-BFB8-45E5-9E48-F35E59BE32D0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3015426" y="5902553"/>
                <a:ext cx="357480" cy="43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188" name="Ink 187">
                <a:extLst>
                  <a:ext uri="{FF2B5EF4-FFF2-40B4-BE49-F238E27FC236}">
                    <a16:creationId xmlns:a16="http://schemas.microsoft.com/office/drawing/2014/main" id="{B36B7902-1EA4-4FB3-B8D9-863969B79246}"/>
                  </a:ext>
                </a:extLst>
              </p14:cNvPr>
              <p14:cNvContentPartPr/>
              <p14:nvPr/>
            </p14:nvContentPartPr>
            <p14:xfrm>
              <a:off x="4127826" y="6175793"/>
              <a:ext cx="210600" cy="6840"/>
            </p14:xfrm>
          </p:contentPart>
        </mc:Choice>
        <mc:Fallback xmlns="">
          <p:pic>
            <p:nvPicPr>
              <p:cNvPr id="188" name="Ink 187">
                <a:extLst>
                  <a:ext uri="{FF2B5EF4-FFF2-40B4-BE49-F238E27FC236}">
                    <a16:creationId xmlns:a16="http://schemas.microsoft.com/office/drawing/2014/main" id="{B36B7902-1EA4-4FB3-B8D9-863969B79246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4113426" y="6161393"/>
                <a:ext cx="238680" cy="3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194" name="Ink 193">
                <a:extLst>
                  <a:ext uri="{FF2B5EF4-FFF2-40B4-BE49-F238E27FC236}">
                    <a16:creationId xmlns:a16="http://schemas.microsoft.com/office/drawing/2014/main" id="{55C6BAAC-4597-4C32-85BA-64AF8C84E973}"/>
                  </a:ext>
                </a:extLst>
              </p14:cNvPr>
              <p14:cNvContentPartPr/>
              <p14:nvPr/>
            </p14:nvContentPartPr>
            <p14:xfrm>
              <a:off x="4583586" y="5866193"/>
              <a:ext cx="574200" cy="754200"/>
            </p14:xfrm>
          </p:contentPart>
        </mc:Choice>
        <mc:Fallback xmlns="">
          <p:pic>
            <p:nvPicPr>
              <p:cNvPr id="194" name="Ink 193">
                <a:extLst>
                  <a:ext uri="{FF2B5EF4-FFF2-40B4-BE49-F238E27FC236}">
                    <a16:creationId xmlns:a16="http://schemas.microsoft.com/office/drawing/2014/main" id="{55C6BAAC-4597-4C32-85BA-64AF8C84E973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4569186" y="5851793"/>
                <a:ext cx="602280" cy="78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95" name="Ink 194">
                <a:extLst>
                  <a:ext uri="{FF2B5EF4-FFF2-40B4-BE49-F238E27FC236}">
                    <a16:creationId xmlns:a16="http://schemas.microsoft.com/office/drawing/2014/main" id="{944AFF84-D004-4175-B192-84DFC02976EB}"/>
                  </a:ext>
                </a:extLst>
              </p14:cNvPr>
              <p14:cNvContentPartPr/>
              <p14:nvPr/>
            </p14:nvContentPartPr>
            <p14:xfrm>
              <a:off x="3596826" y="6134753"/>
              <a:ext cx="258840" cy="135720"/>
            </p14:xfrm>
          </p:contentPart>
        </mc:Choice>
        <mc:Fallback xmlns="">
          <p:pic>
            <p:nvPicPr>
              <p:cNvPr id="195" name="Ink 194">
                <a:extLst>
                  <a:ext uri="{FF2B5EF4-FFF2-40B4-BE49-F238E27FC236}">
                    <a16:creationId xmlns:a16="http://schemas.microsoft.com/office/drawing/2014/main" id="{944AFF84-D004-4175-B192-84DFC02976EB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3582426" y="6120353"/>
                <a:ext cx="286920" cy="163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3564754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B62E3804-9F79-492C-B36A-BB48247F03C6}"/>
                  </a:ext>
                </a:extLst>
              </p14:cNvPr>
              <p14:cNvContentPartPr/>
              <p14:nvPr/>
            </p14:nvContentPartPr>
            <p14:xfrm>
              <a:off x="1374186" y="450713"/>
              <a:ext cx="1379520" cy="58788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B62E3804-9F79-492C-B36A-BB48247F03C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59786" y="436313"/>
                <a:ext cx="1407600" cy="61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6AF2CE99-466B-45DA-8E8D-0DED83EE5662}"/>
                  </a:ext>
                </a:extLst>
              </p14:cNvPr>
              <p14:cNvContentPartPr/>
              <p14:nvPr/>
            </p14:nvContentPartPr>
            <p14:xfrm>
              <a:off x="3055026" y="380153"/>
              <a:ext cx="2458800" cy="90432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6AF2CE99-466B-45DA-8E8D-0DED83EE566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040626" y="365753"/>
                <a:ext cx="2486880" cy="93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1DBDD1C7-C190-4557-9991-5B9D84F37924}"/>
                  </a:ext>
                </a:extLst>
              </p14:cNvPr>
              <p14:cNvContentPartPr/>
              <p14:nvPr/>
            </p14:nvContentPartPr>
            <p14:xfrm>
              <a:off x="1659306" y="1619993"/>
              <a:ext cx="1035360" cy="40068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1DBDD1C7-C190-4557-9991-5B9D84F3792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644906" y="1605593"/>
                <a:ext cx="1063440" cy="42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567E7672-D933-4825-A9B7-E37E1AFFCE8F}"/>
                  </a:ext>
                </a:extLst>
              </p14:cNvPr>
              <p14:cNvContentPartPr/>
              <p14:nvPr/>
            </p14:nvContentPartPr>
            <p14:xfrm>
              <a:off x="3567666" y="2069993"/>
              <a:ext cx="360" cy="36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567E7672-D933-4825-A9B7-E37E1AFFCE8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553266" y="2055593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4C275034-693D-42EC-8E9A-09328E3873FC}"/>
                  </a:ext>
                </a:extLst>
              </p14:cNvPr>
              <p14:cNvContentPartPr/>
              <p14:nvPr/>
            </p14:nvContentPartPr>
            <p14:xfrm>
              <a:off x="3178506" y="1514513"/>
              <a:ext cx="579240" cy="37188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4C275034-693D-42EC-8E9A-09328E3873F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164106" y="1500113"/>
                <a:ext cx="607320" cy="39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AE263683-5312-452B-8FC3-32A7D5471CE0}"/>
                  </a:ext>
                </a:extLst>
              </p14:cNvPr>
              <p14:cNvContentPartPr/>
              <p14:nvPr/>
            </p14:nvContentPartPr>
            <p14:xfrm>
              <a:off x="8723946" y="2248913"/>
              <a:ext cx="274320" cy="44604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AE263683-5312-452B-8FC3-32A7D5471CE0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709546" y="2234513"/>
                <a:ext cx="302400" cy="47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DA0C0B94-412B-4B48-A6BD-BA0220AC98E7}"/>
                  </a:ext>
                </a:extLst>
              </p14:cNvPr>
              <p14:cNvContentPartPr/>
              <p14:nvPr/>
            </p14:nvContentPartPr>
            <p14:xfrm>
              <a:off x="7204746" y="2329553"/>
              <a:ext cx="1286280" cy="414360"/>
            </p14:xfrm>
          </p:contentPart>
        </mc:Choice>
        <mc:Fallback xmlns=""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DA0C0B94-412B-4B48-A6BD-BA0220AC98E7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190346" y="2315153"/>
                <a:ext cx="1314360" cy="44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BFD4D227-1AA8-4061-BAFF-0B180B033CF1}"/>
                  </a:ext>
                </a:extLst>
              </p14:cNvPr>
              <p14:cNvContentPartPr/>
              <p14:nvPr/>
            </p14:nvContentPartPr>
            <p14:xfrm>
              <a:off x="6455226" y="2395793"/>
              <a:ext cx="519120" cy="268560"/>
            </p14:xfrm>
          </p:contentPart>
        </mc:Choice>
        <mc:Fallback xmlns=""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BFD4D227-1AA8-4061-BAFF-0B180B033CF1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440826" y="2381393"/>
                <a:ext cx="547200" cy="29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F0587D41-D921-410C-9259-96D7B1D7DC46}"/>
                  </a:ext>
                </a:extLst>
              </p14:cNvPr>
              <p14:cNvContentPartPr/>
              <p14:nvPr/>
            </p14:nvContentPartPr>
            <p14:xfrm>
              <a:off x="5322306" y="2402633"/>
              <a:ext cx="840600" cy="336960"/>
            </p14:xfrm>
          </p:contentPart>
        </mc:Choice>
        <mc:Fallback xmlns=""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F0587D41-D921-410C-9259-96D7B1D7DC46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307906" y="2388233"/>
                <a:ext cx="868680" cy="36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2F241B43-A92A-45BF-9A3D-493FBC149B5E}"/>
                  </a:ext>
                </a:extLst>
              </p14:cNvPr>
              <p14:cNvContentPartPr/>
              <p14:nvPr/>
            </p14:nvContentPartPr>
            <p14:xfrm>
              <a:off x="6716946" y="1499393"/>
              <a:ext cx="887400" cy="41940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2F241B43-A92A-45BF-9A3D-493FBC149B5E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702546" y="1484993"/>
                <a:ext cx="915480" cy="44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8C07F618-FFB7-41D1-97F0-2C779E522A49}"/>
                  </a:ext>
                </a:extLst>
              </p14:cNvPr>
              <p14:cNvContentPartPr/>
              <p14:nvPr/>
            </p14:nvContentPartPr>
            <p14:xfrm>
              <a:off x="5519226" y="1471673"/>
              <a:ext cx="905040" cy="559800"/>
            </p14:xfrm>
          </p:contentPart>
        </mc:Choice>
        <mc:Fallback xmlns=""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8C07F618-FFB7-41D1-97F0-2C779E522A49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504826" y="1457273"/>
                <a:ext cx="933120" cy="58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FBCF5D43-4687-45F4-9772-510DFEF5EEFA}"/>
                  </a:ext>
                </a:extLst>
              </p14:cNvPr>
              <p14:cNvContentPartPr/>
              <p14:nvPr/>
            </p14:nvContentPartPr>
            <p14:xfrm>
              <a:off x="4249146" y="1471673"/>
              <a:ext cx="918360" cy="843840"/>
            </p14:xfrm>
          </p:contentPart>
        </mc:Choice>
        <mc:Fallback xmlns=""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FBCF5D43-4687-45F4-9772-510DFEF5EEFA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234746" y="1457273"/>
                <a:ext cx="946440" cy="87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64A26B9C-1DC1-40DC-9F4B-120BDED68E29}"/>
                  </a:ext>
                </a:extLst>
              </p14:cNvPr>
              <p14:cNvContentPartPr/>
              <p14:nvPr/>
            </p14:nvContentPartPr>
            <p14:xfrm>
              <a:off x="987906" y="3404513"/>
              <a:ext cx="625320" cy="207000"/>
            </p14:xfrm>
          </p:contentPart>
        </mc:Choice>
        <mc:Fallback xmlns=""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64A26B9C-1DC1-40DC-9F4B-120BDED68E29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973506" y="3390113"/>
                <a:ext cx="653400" cy="23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F30F688A-6AA0-48DA-9D01-EDD957CE7710}"/>
                  </a:ext>
                </a:extLst>
              </p14:cNvPr>
              <p14:cNvContentPartPr/>
              <p14:nvPr/>
            </p14:nvContentPartPr>
            <p14:xfrm>
              <a:off x="2046306" y="3221993"/>
              <a:ext cx="515160" cy="371880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F30F688A-6AA0-48DA-9D01-EDD957CE7710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031906" y="3207593"/>
                <a:ext cx="543240" cy="39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1811EDA1-6069-4B3D-9E87-CD5472B9D678}"/>
                  </a:ext>
                </a:extLst>
              </p14:cNvPr>
              <p14:cNvContentPartPr/>
              <p14:nvPr/>
            </p14:nvContentPartPr>
            <p14:xfrm>
              <a:off x="2895906" y="3135953"/>
              <a:ext cx="1235880" cy="850680"/>
            </p14:xfrm>
          </p:contentPart>
        </mc:Choice>
        <mc:Fallback xmlns=""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1811EDA1-6069-4B3D-9E87-CD5472B9D678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2881506" y="3121553"/>
                <a:ext cx="1263960" cy="87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B72D9F47-1529-4E1A-A507-C608F38F8659}"/>
                  </a:ext>
                </a:extLst>
              </p14:cNvPr>
              <p14:cNvContentPartPr/>
              <p14:nvPr/>
            </p14:nvContentPartPr>
            <p14:xfrm>
              <a:off x="4102626" y="4398833"/>
              <a:ext cx="331560" cy="419760"/>
            </p14:xfrm>
          </p:contentPart>
        </mc:Choice>
        <mc:Fallback xmlns=""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B72D9F47-1529-4E1A-A507-C608F38F8659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4088226" y="4384433"/>
                <a:ext cx="359640" cy="44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7E883769-F812-4158-A213-49593BD3580C}"/>
                  </a:ext>
                </a:extLst>
              </p14:cNvPr>
              <p14:cNvContentPartPr/>
              <p14:nvPr/>
            </p14:nvContentPartPr>
            <p14:xfrm>
              <a:off x="3108666" y="4425833"/>
              <a:ext cx="583200" cy="40644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7E883769-F812-4158-A213-49593BD3580C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3094266" y="4411433"/>
                <a:ext cx="611280" cy="43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B75A8520-AE43-4439-9BE0-AAC715D8C6E3}"/>
                  </a:ext>
                </a:extLst>
              </p14:cNvPr>
              <p14:cNvContentPartPr/>
              <p14:nvPr/>
            </p14:nvContentPartPr>
            <p14:xfrm>
              <a:off x="937866" y="4348433"/>
              <a:ext cx="1830960" cy="63900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B75A8520-AE43-4439-9BE0-AAC715D8C6E3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923466" y="4334033"/>
                <a:ext cx="1859040" cy="66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3AECFC5F-EEB4-4B06-B8C4-661C6B7E0CCC}"/>
                  </a:ext>
                </a:extLst>
              </p14:cNvPr>
              <p14:cNvContentPartPr/>
              <p14:nvPr/>
            </p14:nvContentPartPr>
            <p14:xfrm>
              <a:off x="6293946" y="4774313"/>
              <a:ext cx="360" cy="36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3AECFC5F-EEB4-4B06-B8C4-661C6B7E0CCC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6279546" y="4759913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69F33A0B-E78C-40E5-98FB-B916A04EBE8E}"/>
                  </a:ext>
                </a:extLst>
              </p14:cNvPr>
              <p14:cNvContentPartPr/>
              <p14:nvPr/>
            </p14:nvContentPartPr>
            <p14:xfrm>
              <a:off x="4976346" y="4315673"/>
              <a:ext cx="1065240" cy="51372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69F33A0B-E78C-40E5-98FB-B916A04EBE8E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4961946" y="4301273"/>
                <a:ext cx="1093320" cy="541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8393801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9103E346-3D61-4626-8DD8-DB88C4125172}"/>
                  </a:ext>
                </a:extLst>
              </p14:cNvPr>
              <p14:cNvContentPartPr/>
              <p14:nvPr/>
            </p14:nvContentPartPr>
            <p14:xfrm>
              <a:off x="407586" y="1042193"/>
              <a:ext cx="792720" cy="349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9103E346-3D61-4626-8DD8-DB88C412517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93186" y="1027793"/>
                <a:ext cx="820800" cy="6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EA930649-54FF-49C3-91B7-527AA8FA26DD}"/>
                  </a:ext>
                </a:extLst>
              </p14:cNvPr>
              <p14:cNvContentPartPr/>
              <p14:nvPr/>
            </p14:nvContentPartPr>
            <p14:xfrm>
              <a:off x="1438986" y="565913"/>
              <a:ext cx="13320" cy="50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EA930649-54FF-49C3-91B7-527AA8FA26D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24586" y="551513"/>
                <a:ext cx="41400" cy="3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56D56E72-FEBA-44DF-89EA-3937F0AEE1C7}"/>
                  </a:ext>
                </a:extLst>
              </p14:cNvPr>
              <p14:cNvContentPartPr/>
              <p14:nvPr/>
            </p14:nvContentPartPr>
            <p14:xfrm>
              <a:off x="1449786" y="790193"/>
              <a:ext cx="2520" cy="57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56D56E72-FEBA-44DF-89EA-3937F0AEE1C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435386" y="775793"/>
                <a:ext cx="30600" cy="3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01ABBDAE-E1D8-406E-86EE-462ABAFC082A}"/>
                  </a:ext>
                </a:extLst>
              </p14:cNvPr>
              <p14:cNvContentPartPr/>
              <p14:nvPr/>
            </p14:nvContentPartPr>
            <p14:xfrm>
              <a:off x="482106" y="380153"/>
              <a:ext cx="638280" cy="4327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01ABBDAE-E1D8-406E-86EE-462ABAFC082A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67706" y="365753"/>
                <a:ext cx="666360" cy="46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8D6FC812-F1EB-4A1E-9DD3-49799288F333}"/>
                  </a:ext>
                </a:extLst>
              </p14:cNvPr>
              <p14:cNvContentPartPr/>
              <p14:nvPr/>
            </p14:nvContentPartPr>
            <p14:xfrm>
              <a:off x="3709866" y="655913"/>
              <a:ext cx="530640" cy="27180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8D6FC812-F1EB-4A1E-9DD3-49799288F333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695466" y="641513"/>
                <a:ext cx="558720" cy="29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F38C8A06-5727-41B9-B711-3D0C91485C4A}"/>
                  </a:ext>
                </a:extLst>
              </p14:cNvPr>
              <p14:cNvContentPartPr/>
              <p14:nvPr/>
            </p14:nvContentPartPr>
            <p14:xfrm>
              <a:off x="1970706" y="418313"/>
              <a:ext cx="1201320" cy="71100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F38C8A06-5727-41B9-B711-3D0C91485C4A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956306" y="403913"/>
                <a:ext cx="1229400" cy="73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B2CBD413-7FFD-48B6-BAE5-2BB8865271AD}"/>
                  </a:ext>
                </a:extLst>
              </p14:cNvPr>
              <p14:cNvContentPartPr/>
              <p14:nvPr/>
            </p14:nvContentPartPr>
            <p14:xfrm>
              <a:off x="4756026" y="358193"/>
              <a:ext cx="1270080" cy="48672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B2CBD413-7FFD-48B6-BAE5-2BB8865271AD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741626" y="343793"/>
                <a:ext cx="1298160" cy="51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E9FBA7F8-7C54-465E-9FDC-2727CF63CD87}"/>
                  </a:ext>
                </a:extLst>
              </p14:cNvPr>
              <p14:cNvContentPartPr/>
              <p14:nvPr/>
            </p14:nvContentPartPr>
            <p14:xfrm>
              <a:off x="771906" y="1350713"/>
              <a:ext cx="999720" cy="54360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E9FBA7F8-7C54-465E-9FDC-2727CF63CD87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57506" y="1336313"/>
                <a:ext cx="1027800" cy="57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BD30DBE9-07A2-4829-A152-AB2E99D6433F}"/>
                  </a:ext>
                </a:extLst>
              </p14:cNvPr>
              <p14:cNvContentPartPr/>
              <p14:nvPr/>
            </p14:nvContentPartPr>
            <p14:xfrm>
              <a:off x="4274706" y="1662113"/>
              <a:ext cx="454320" cy="21312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BD30DBE9-07A2-4829-A152-AB2E99D6433F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260306" y="1647713"/>
                <a:ext cx="482400" cy="24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6E76ED08-C587-474E-8255-34E7C8CA16E8}"/>
                  </a:ext>
                </a:extLst>
              </p14:cNvPr>
              <p14:cNvContentPartPr/>
              <p14:nvPr/>
            </p14:nvContentPartPr>
            <p14:xfrm>
              <a:off x="2255826" y="1411913"/>
              <a:ext cx="1459080" cy="44856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6E76ED08-C587-474E-8255-34E7C8CA16E8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241426" y="1397513"/>
                <a:ext cx="1487160" cy="47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A9DEF3C7-1788-4D2C-98CA-ACE47E6DA154}"/>
                  </a:ext>
                </a:extLst>
              </p14:cNvPr>
              <p14:cNvContentPartPr/>
              <p14:nvPr/>
            </p14:nvContentPartPr>
            <p14:xfrm>
              <a:off x="6562146" y="1520633"/>
              <a:ext cx="321480" cy="44460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A9DEF3C7-1788-4D2C-98CA-ACE47E6DA154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547746" y="1506233"/>
                <a:ext cx="349560" cy="47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99496508-957F-44A0-92B5-88AE681A0AB9}"/>
                  </a:ext>
                </a:extLst>
              </p14:cNvPr>
              <p14:cNvContentPartPr/>
              <p14:nvPr/>
            </p14:nvContentPartPr>
            <p14:xfrm>
              <a:off x="5262186" y="1493993"/>
              <a:ext cx="817200" cy="52308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99496508-957F-44A0-92B5-88AE681A0AB9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247786" y="1479593"/>
                <a:ext cx="845280" cy="55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89620490-2E17-4334-8008-01213B28B3E0}"/>
                  </a:ext>
                </a:extLst>
              </p14:cNvPr>
              <p14:cNvContentPartPr/>
              <p14:nvPr/>
            </p14:nvContentPartPr>
            <p14:xfrm>
              <a:off x="5193786" y="3050633"/>
              <a:ext cx="360" cy="360"/>
            </p14:xfrm>
          </p:contentPart>
        </mc:Choice>
        <mc:Fallback xmlns=""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89620490-2E17-4334-8008-01213B28B3E0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5179386" y="3036233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4F95A4AD-3995-4023-987C-5B20A7A7ADAA}"/>
                  </a:ext>
                </a:extLst>
              </p14:cNvPr>
              <p14:cNvContentPartPr/>
              <p14:nvPr/>
            </p14:nvContentPartPr>
            <p14:xfrm>
              <a:off x="5227266" y="3279233"/>
              <a:ext cx="360" cy="360"/>
            </p14:xfrm>
          </p:contentPart>
        </mc:Choice>
        <mc:Fallback xmlns=""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4F95A4AD-3995-4023-987C-5B20A7A7ADAA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5212866" y="3264833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F1B7208F-47B8-436A-958D-FADD00F8C688}"/>
                  </a:ext>
                </a:extLst>
              </p14:cNvPr>
              <p14:cNvContentPartPr/>
              <p14:nvPr/>
            </p14:nvContentPartPr>
            <p14:xfrm>
              <a:off x="672906" y="2757593"/>
              <a:ext cx="4170240" cy="850680"/>
            </p14:xfrm>
          </p:contentPart>
        </mc:Choice>
        <mc:Fallback xmlns=""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F1B7208F-47B8-436A-958D-FADD00F8C688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658506" y="2743193"/>
                <a:ext cx="4198320" cy="87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8A62AF9A-5687-4941-9360-9A9F95583FBA}"/>
                  </a:ext>
                </a:extLst>
              </p14:cNvPr>
              <p14:cNvContentPartPr/>
              <p14:nvPr/>
            </p14:nvContentPartPr>
            <p14:xfrm>
              <a:off x="649146" y="3787913"/>
              <a:ext cx="1082520" cy="577800"/>
            </p14:xfrm>
          </p:contentPart>
        </mc:Choice>
        <mc:Fallback xmlns=""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8A62AF9A-5687-4941-9360-9A9F95583FBA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634746" y="3773513"/>
                <a:ext cx="1110600" cy="60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981BC5F7-E3C8-4EBD-B8C3-7886C459A605}"/>
                  </a:ext>
                </a:extLst>
              </p14:cNvPr>
              <p14:cNvContentPartPr/>
              <p14:nvPr/>
            </p14:nvContentPartPr>
            <p14:xfrm>
              <a:off x="6684906" y="191153"/>
              <a:ext cx="2257560" cy="82656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981BC5F7-E3C8-4EBD-B8C3-7886C459A605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6670506" y="176753"/>
                <a:ext cx="2285640" cy="85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29F731D2-C6EF-4E3C-9BDE-08EF03A13A61}"/>
                  </a:ext>
                </a:extLst>
              </p14:cNvPr>
              <p14:cNvContentPartPr/>
              <p14:nvPr/>
            </p14:nvContentPartPr>
            <p14:xfrm>
              <a:off x="5672586" y="2741393"/>
              <a:ext cx="2128320" cy="56772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29F731D2-C6EF-4E3C-9BDE-08EF03A13A61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5658186" y="2726993"/>
                <a:ext cx="2156400" cy="59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0B0251E1-DBE4-440A-A6FC-88E9ECB2DEC9}"/>
                  </a:ext>
                </a:extLst>
              </p14:cNvPr>
              <p14:cNvContentPartPr/>
              <p14:nvPr/>
            </p14:nvContentPartPr>
            <p14:xfrm>
              <a:off x="2156826" y="4592873"/>
              <a:ext cx="259920" cy="33480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0B0251E1-DBE4-440A-A6FC-88E9ECB2DEC9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2142426" y="4578473"/>
                <a:ext cx="288000" cy="36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90680696-1F1A-46B7-B4D8-F834D70E4E9A}"/>
                  </a:ext>
                </a:extLst>
              </p14:cNvPr>
              <p14:cNvContentPartPr/>
              <p14:nvPr/>
            </p14:nvContentPartPr>
            <p14:xfrm>
              <a:off x="636186" y="4642193"/>
              <a:ext cx="410040" cy="360720"/>
            </p14:xfrm>
          </p:contentPart>
        </mc:Choice>
        <mc:Fallback xmlns=""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90680696-1F1A-46B7-B4D8-F834D70E4E9A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621786" y="4627793"/>
                <a:ext cx="438120" cy="38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D17780A6-D526-4892-AA8A-0209C8B1223F}"/>
                  </a:ext>
                </a:extLst>
              </p14:cNvPr>
              <p14:cNvContentPartPr/>
              <p14:nvPr/>
            </p14:nvContentPartPr>
            <p14:xfrm>
              <a:off x="3764586" y="4548593"/>
              <a:ext cx="156600" cy="312840"/>
            </p14:xfrm>
          </p:contentPart>
        </mc:Choice>
        <mc:Fallback xmlns=""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D17780A6-D526-4892-AA8A-0209C8B1223F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3750186" y="4534193"/>
                <a:ext cx="184680" cy="34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0F0E8F9C-AF24-4199-AE77-A2B25FA820ED}"/>
                  </a:ext>
                </a:extLst>
              </p14:cNvPr>
              <p14:cNvContentPartPr/>
              <p14:nvPr/>
            </p14:nvContentPartPr>
            <p14:xfrm>
              <a:off x="5730186" y="4560473"/>
              <a:ext cx="283680" cy="339840"/>
            </p14:xfrm>
          </p:contentPart>
        </mc:Choice>
        <mc:Fallback xmlns=""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0F0E8F9C-AF24-4199-AE77-A2B25FA820ED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5715786" y="4546073"/>
                <a:ext cx="311760" cy="36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10330896-4530-4D27-8966-39A910289087}"/>
                  </a:ext>
                </a:extLst>
              </p14:cNvPr>
              <p14:cNvContentPartPr/>
              <p14:nvPr/>
            </p14:nvContentPartPr>
            <p14:xfrm>
              <a:off x="7745826" y="4576673"/>
              <a:ext cx="289800" cy="389880"/>
            </p14:xfrm>
          </p:contentPart>
        </mc:Choice>
        <mc:Fallback xmlns=""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10330896-4530-4D27-8966-39A910289087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7731426" y="4562273"/>
                <a:ext cx="317880" cy="41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632A7155-18A5-4667-8591-157BE9937A3D}"/>
                  </a:ext>
                </a:extLst>
              </p14:cNvPr>
              <p14:cNvContentPartPr/>
              <p14:nvPr/>
            </p14:nvContentPartPr>
            <p14:xfrm>
              <a:off x="466266" y="5383433"/>
              <a:ext cx="357120" cy="500040"/>
            </p14:xfrm>
          </p:contentPart>
        </mc:Choice>
        <mc:Fallback xmlns=""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632A7155-18A5-4667-8591-157BE9937A3D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451866" y="5369033"/>
                <a:ext cx="385200" cy="52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2C919ADE-3D1A-4726-AE0B-36C8C47E20D8}"/>
                  </a:ext>
                </a:extLst>
              </p14:cNvPr>
              <p14:cNvContentPartPr/>
              <p14:nvPr/>
            </p14:nvContentPartPr>
            <p14:xfrm>
              <a:off x="1687746" y="5217833"/>
              <a:ext cx="819360" cy="1071360"/>
            </p14:xfrm>
          </p:contentPart>
        </mc:Choice>
        <mc:Fallback xmlns=""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2C919ADE-3D1A-4726-AE0B-36C8C47E20D8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1673346" y="5203433"/>
                <a:ext cx="847440" cy="109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150" name="Ink 149">
                <a:extLst>
                  <a:ext uri="{FF2B5EF4-FFF2-40B4-BE49-F238E27FC236}">
                    <a16:creationId xmlns:a16="http://schemas.microsoft.com/office/drawing/2014/main" id="{FBA28F6F-9321-4F41-862D-B0FCD13C6F5B}"/>
                  </a:ext>
                </a:extLst>
              </p14:cNvPr>
              <p14:cNvContentPartPr/>
              <p14:nvPr/>
            </p14:nvContentPartPr>
            <p14:xfrm>
              <a:off x="2980866" y="5124233"/>
              <a:ext cx="1923480" cy="1138320"/>
            </p14:xfrm>
          </p:contentPart>
        </mc:Choice>
        <mc:Fallback xmlns="">
          <p:pic>
            <p:nvPicPr>
              <p:cNvPr id="150" name="Ink 149">
                <a:extLst>
                  <a:ext uri="{FF2B5EF4-FFF2-40B4-BE49-F238E27FC236}">
                    <a16:creationId xmlns:a16="http://schemas.microsoft.com/office/drawing/2014/main" id="{FBA28F6F-9321-4F41-862D-B0FCD13C6F5B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2966466" y="5109833"/>
                <a:ext cx="1951560" cy="116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169" name="Ink 168">
                <a:extLst>
                  <a:ext uri="{FF2B5EF4-FFF2-40B4-BE49-F238E27FC236}">
                    <a16:creationId xmlns:a16="http://schemas.microsoft.com/office/drawing/2014/main" id="{4CD203E9-DA94-46DB-A219-D601CAF48238}"/>
                  </a:ext>
                </a:extLst>
              </p14:cNvPr>
              <p14:cNvContentPartPr/>
              <p14:nvPr/>
            </p14:nvContentPartPr>
            <p14:xfrm>
              <a:off x="5175786" y="5250953"/>
              <a:ext cx="1604880" cy="1027800"/>
            </p14:xfrm>
          </p:contentPart>
        </mc:Choice>
        <mc:Fallback xmlns="">
          <p:pic>
            <p:nvPicPr>
              <p:cNvPr id="169" name="Ink 168">
                <a:extLst>
                  <a:ext uri="{FF2B5EF4-FFF2-40B4-BE49-F238E27FC236}">
                    <a16:creationId xmlns:a16="http://schemas.microsoft.com/office/drawing/2014/main" id="{4CD203E9-DA94-46DB-A219-D601CAF48238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5161386" y="5236553"/>
                <a:ext cx="1632960" cy="105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178" name="Ink 177">
                <a:extLst>
                  <a:ext uri="{FF2B5EF4-FFF2-40B4-BE49-F238E27FC236}">
                    <a16:creationId xmlns:a16="http://schemas.microsoft.com/office/drawing/2014/main" id="{30F7EFFE-6798-4F16-9CC4-1DC40F3EE14B}"/>
                  </a:ext>
                </a:extLst>
              </p14:cNvPr>
              <p14:cNvContentPartPr/>
              <p14:nvPr/>
            </p14:nvContentPartPr>
            <p14:xfrm>
              <a:off x="7434066" y="5187233"/>
              <a:ext cx="1142280" cy="1161000"/>
            </p14:xfrm>
          </p:contentPart>
        </mc:Choice>
        <mc:Fallback xmlns="">
          <p:pic>
            <p:nvPicPr>
              <p:cNvPr id="178" name="Ink 177">
                <a:extLst>
                  <a:ext uri="{FF2B5EF4-FFF2-40B4-BE49-F238E27FC236}">
                    <a16:creationId xmlns:a16="http://schemas.microsoft.com/office/drawing/2014/main" id="{30F7EFFE-6798-4F16-9CC4-1DC40F3EE14B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7419666" y="5172833"/>
                <a:ext cx="1170360" cy="118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189" name="Ink 188">
                <a:extLst>
                  <a:ext uri="{FF2B5EF4-FFF2-40B4-BE49-F238E27FC236}">
                    <a16:creationId xmlns:a16="http://schemas.microsoft.com/office/drawing/2014/main" id="{037CC545-5312-4FB0-BCD3-5AFFF3605208}"/>
                  </a:ext>
                </a:extLst>
              </p14:cNvPr>
              <p14:cNvContentPartPr/>
              <p14:nvPr/>
            </p14:nvContentPartPr>
            <p14:xfrm>
              <a:off x="3531306" y="6363353"/>
              <a:ext cx="605520" cy="348840"/>
            </p14:xfrm>
          </p:contentPart>
        </mc:Choice>
        <mc:Fallback xmlns="">
          <p:pic>
            <p:nvPicPr>
              <p:cNvPr id="189" name="Ink 188">
                <a:extLst>
                  <a:ext uri="{FF2B5EF4-FFF2-40B4-BE49-F238E27FC236}">
                    <a16:creationId xmlns:a16="http://schemas.microsoft.com/office/drawing/2014/main" id="{037CC545-5312-4FB0-BCD3-5AFFF3605208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516906" y="6348953"/>
                <a:ext cx="633600" cy="37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190" name="Ink 189">
                <a:extLst>
                  <a:ext uri="{FF2B5EF4-FFF2-40B4-BE49-F238E27FC236}">
                    <a16:creationId xmlns:a16="http://schemas.microsoft.com/office/drawing/2014/main" id="{F4A0699A-EE57-4BD4-AC02-333C4B5944E9}"/>
                  </a:ext>
                </a:extLst>
              </p14:cNvPr>
              <p14:cNvContentPartPr/>
              <p14:nvPr/>
            </p14:nvContentPartPr>
            <p14:xfrm>
              <a:off x="1825266" y="6396833"/>
              <a:ext cx="679680" cy="380880"/>
            </p14:xfrm>
          </p:contentPart>
        </mc:Choice>
        <mc:Fallback xmlns="">
          <p:pic>
            <p:nvPicPr>
              <p:cNvPr id="190" name="Ink 189">
                <a:extLst>
                  <a:ext uri="{FF2B5EF4-FFF2-40B4-BE49-F238E27FC236}">
                    <a16:creationId xmlns:a16="http://schemas.microsoft.com/office/drawing/2014/main" id="{F4A0699A-EE57-4BD4-AC02-333C4B5944E9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1810866" y="6382433"/>
                <a:ext cx="707760" cy="40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195" name="Ink 194">
                <a:extLst>
                  <a:ext uri="{FF2B5EF4-FFF2-40B4-BE49-F238E27FC236}">
                    <a16:creationId xmlns:a16="http://schemas.microsoft.com/office/drawing/2014/main" id="{C62FCD26-B51E-4FA6-BF97-AF819C0CC432}"/>
                  </a:ext>
                </a:extLst>
              </p14:cNvPr>
              <p14:cNvContentPartPr/>
              <p14:nvPr/>
            </p14:nvContentPartPr>
            <p14:xfrm>
              <a:off x="5446506" y="6365513"/>
              <a:ext cx="635760" cy="339120"/>
            </p14:xfrm>
          </p:contentPart>
        </mc:Choice>
        <mc:Fallback xmlns="">
          <p:pic>
            <p:nvPicPr>
              <p:cNvPr id="195" name="Ink 194">
                <a:extLst>
                  <a:ext uri="{FF2B5EF4-FFF2-40B4-BE49-F238E27FC236}">
                    <a16:creationId xmlns:a16="http://schemas.microsoft.com/office/drawing/2014/main" id="{C62FCD26-B51E-4FA6-BF97-AF819C0CC432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5432106" y="6351113"/>
                <a:ext cx="663840" cy="36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201" name="Ink 200">
                <a:extLst>
                  <a:ext uri="{FF2B5EF4-FFF2-40B4-BE49-F238E27FC236}">
                    <a16:creationId xmlns:a16="http://schemas.microsoft.com/office/drawing/2014/main" id="{0B33A82A-0AAA-4DB2-82B5-BB4A4E5E368B}"/>
                  </a:ext>
                </a:extLst>
              </p14:cNvPr>
              <p14:cNvContentPartPr/>
              <p14:nvPr/>
            </p14:nvContentPartPr>
            <p14:xfrm>
              <a:off x="7439106" y="6458393"/>
              <a:ext cx="650880" cy="401760"/>
            </p14:xfrm>
          </p:contentPart>
        </mc:Choice>
        <mc:Fallback xmlns="">
          <p:pic>
            <p:nvPicPr>
              <p:cNvPr id="201" name="Ink 200">
                <a:extLst>
                  <a:ext uri="{FF2B5EF4-FFF2-40B4-BE49-F238E27FC236}">
                    <a16:creationId xmlns:a16="http://schemas.microsoft.com/office/drawing/2014/main" id="{0B33A82A-0AAA-4DB2-82B5-BB4A4E5E368B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7424706" y="6443993"/>
                <a:ext cx="678960" cy="429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0605628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69A8E512-0EEC-455E-BD4B-3282B13E8E12}"/>
                  </a:ext>
                </a:extLst>
              </p14:cNvPr>
              <p14:cNvContentPartPr/>
              <p14:nvPr/>
            </p14:nvContentPartPr>
            <p14:xfrm>
              <a:off x="444306" y="1106633"/>
              <a:ext cx="867600" cy="68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69A8E512-0EEC-455E-BD4B-3282B13E8E1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29906" y="1092233"/>
                <a:ext cx="895680" cy="3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3B5A2AA3-3441-4102-A36A-4E847D9399F2}"/>
                  </a:ext>
                </a:extLst>
              </p14:cNvPr>
              <p14:cNvContentPartPr/>
              <p14:nvPr/>
            </p14:nvContentPartPr>
            <p14:xfrm>
              <a:off x="1603866" y="828713"/>
              <a:ext cx="36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3B5A2AA3-3441-4102-A36A-4E847D9399F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89466" y="814313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064B4A00-0F1C-4204-9587-6B3B11019980}"/>
                  </a:ext>
                </a:extLst>
              </p14:cNvPr>
              <p14:cNvContentPartPr/>
              <p14:nvPr/>
            </p14:nvContentPartPr>
            <p14:xfrm>
              <a:off x="1621506" y="1083593"/>
              <a:ext cx="3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064B4A00-0F1C-4204-9587-6B3B1101998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607106" y="1069193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DD36E7B6-E047-4611-841F-EF8A262D02FB}"/>
                  </a:ext>
                </a:extLst>
              </p14:cNvPr>
              <p14:cNvContentPartPr/>
              <p14:nvPr/>
            </p14:nvContentPartPr>
            <p14:xfrm>
              <a:off x="334866" y="560873"/>
              <a:ext cx="929880" cy="39744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DD36E7B6-E047-4611-841F-EF8A262D02FB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20466" y="546473"/>
                <a:ext cx="957960" cy="42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C48A5536-C4E8-4283-B083-27219DFEAE59}"/>
                  </a:ext>
                </a:extLst>
              </p14:cNvPr>
              <p14:cNvContentPartPr/>
              <p14:nvPr/>
            </p14:nvContentPartPr>
            <p14:xfrm>
              <a:off x="509106" y="1832753"/>
              <a:ext cx="1795680" cy="72468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C48A5536-C4E8-4283-B083-27219DFEAE5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94706" y="1818353"/>
                <a:ext cx="1823760" cy="75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E48B5F9B-73F5-490D-8307-3C2646A83EBB}"/>
                  </a:ext>
                </a:extLst>
              </p14:cNvPr>
              <p14:cNvContentPartPr/>
              <p14:nvPr/>
            </p14:nvContentPartPr>
            <p14:xfrm>
              <a:off x="2720226" y="1110953"/>
              <a:ext cx="527040" cy="324720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E48B5F9B-73F5-490D-8307-3C2646A83EBB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705826" y="1096553"/>
                <a:ext cx="555120" cy="327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E8D099F5-35C7-4E07-9FED-5D3CD53964E0}"/>
                  </a:ext>
                </a:extLst>
              </p14:cNvPr>
              <p14:cNvContentPartPr/>
              <p14:nvPr/>
            </p14:nvContentPartPr>
            <p14:xfrm>
              <a:off x="6779226" y="1038233"/>
              <a:ext cx="1083240" cy="39168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E8D099F5-35C7-4E07-9FED-5D3CD53964E0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764826" y="1023833"/>
                <a:ext cx="1111320" cy="41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6A55EC6C-9A40-4DC6-9FD6-C81126A89C83}"/>
                  </a:ext>
                </a:extLst>
              </p14:cNvPr>
              <p14:cNvContentPartPr/>
              <p14:nvPr/>
            </p14:nvContentPartPr>
            <p14:xfrm>
              <a:off x="4092906" y="825113"/>
              <a:ext cx="606240" cy="58212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6A55EC6C-9A40-4DC6-9FD6-C81126A89C83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078506" y="810713"/>
                <a:ext cx="634320" cy="61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E95ED6F2-8B5E-4AB8-A73E-052B333873D6}"/>
                  </a:ext>
                </a:extLst>
              </p14:cNvPr>
              <p14:cNvContentPartPr/>
              <p14:nvPr/>
            </p14:nvContentPartPr>
            <p14:xfrm>
              <a:off x="6736746" y="1948673"/>
              <a:ext cx="1835640" cy="42660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E95ED6F2-8B5E-4AB8-A73E-052B333873D6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722346" y="1934273"/>
                <a:ext cx="1863720" cy="45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19FBD323-1C34-406E-869B-AF00C2FBE73F}"/>
                  </a:ext>
                </a:extLst>
              </p14:cNvPr>
              <p14:cNvContentPartPr/>
              <p14:nvPr/>
            </p14:nvContentPartPr>
            <p14:xfrm>
              <a:off x="3947106" y="1857593"/>
              <a:ext cx="1134000" cy="55404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19FBD323-1C34-406E-869B-AF00C2FBE73F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932706" y="1843193"/>
                <a:ext cx="1162080" cy="58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69200A07-C29D-47F4-9305-7D10A837327A}"/>
                  </a:ext>
                </a:extLst>
              </p14:cNvPr>
              <p14:cNvContentPartPr/>
              <p14:nvPr/>
            </p14:nvContentPartPr>
            <p14:xfrm>
              <a:off x="6845466" y="2919593"/>
              <a:ext cx="1940040" cy="44136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69200A07-C29D-47F4-9305-7D10A837327A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831066" y="2905193"/>
                <a:ext cx="1968120" cy="46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28B7D52B-E459-4C41-8387-9A48A39336A1}"/>
                  </a:ext>
                </a:extLst>
              </p14:cNvPr>
              <p14:cNvContentPartPr/>
              <p14:nvPr/>
            </p14:nvContentPartPr>
            <p14:xfrm>
              <a:off x="3309186" y="2884673"/>
              <a:ext cx="2379600" cy="58140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28B7D52B-E459-4C41-8387-9A48A39336A1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294786" y="2870273"/>
                <a:ext cx="2407680" cy="60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F417B295-C8DB-4BE2-BB3D-90030730E987}"/>
                  </a:ext>
                </a:extLst>
              </p14:cNvPr>
              <p14:cNvContentPartPr/>
              <p14:nvPr/>
            </p14:nvContentPartPr>
            <p14:xfrm>
              <a:off x="6936186" y="3764153"/>
              <a:ext cx="1926000" cy="451440"/>
            </p14:xfrm>
          </p:contentPart>
        </mc:Choice>
        <mc:Fallback xmlns=""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F417B295-C8DB-4BE2-BB3D-90030730E987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921786" y="3749753"/>
                <a:ext cx="1954080" cy="47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16FCC6BC-D6BF-4ED6-BDC9-9915DA00D4A6}"/>
                  </a:ext>
                </a:extLst>
              </p14:cNvPr>
              <p14:cNvContentPartPr/>
              <p14:nvPr/>
            </p14:nvContentPartPr>
            <p14:xfrm>
              <a:off x="3074826" y="3756593"/>
              <a:ext cx="3346560" cy="924480"/>
            </p14:xfrm>
          </p:contentPart>
        </mc:Choice>
        <mc:Fallback xmlns=""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16FCC6BC-D6BF-4ED6-BDC9-9915DA00D4A6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060426" y="3742193"/>
                <a:ext cx="3374640" cy="95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365C5374-2BFF-4F5C-81D6-03BA4A6B28EC}"/>
                  </a:ext>
                </a:extLst>
              </p14:cNvPr>
              <p14:cNvContentPartPr/>
              <p14:nvPr/>
            </p14:nvContentPartPr>
            <p14:xfrm>
              <a:off x="7097466" y="4528793"/>
              <a:ext cx="1287360" cy="41616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365C5374-2BFF-4F5C-81D6-03BA4A6B28EC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083066" y="4514393"/>
                <a:ext cx="1315440" cy="44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10035861-5B4E-46D2-8DA8-9D768CE47FF3}"/>
                  </a:ext>
                </a:extLst>
              </p14:cNvPr>
              <p14:cNvContentPartPr/>
              <p14:nvPr/>
            </p14:nvContentPartPr>
            <p14:xfrm>
              <a:off x="4319706" y="4416113"/>
              <a:ext cx="461160" cy="45144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10035861-5B4E-46D2-8DA8-9D768CE47FF3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4305306" y="4401713"/>
                <a:ext cx="489240" cy="479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9031197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AFBBBD00-51BB-4022-B731-231C54A9DAAC}"/>
                  </a:ext>
                </a:extLst>
              </p14:cNvPr>
              <p14:cNvContentPartPr/>
              <p14:nvPr/>
            </p14:nvContentPartPr>
            <p14:xfrm>
              <a:off x="4763946" y="322553"/>
              <a:ext cx="657720" cy="46404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AFBBBD00-51BB-4022-B731-231C54A9DAA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749546" y="308153"/>
                <a:ext cx="685800" cy="49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6E8FC98B-9C03-4D06-B821-CCD39F5BBA1D}"/>
                  </a:ext>
                </a:extLst>
              </p14:cNvPr>
              <p14:cNvContentPartPr/>
              <p14:nvPr/>
            </p14:nvContentPartPr>
            <p14:xfrm>
              <a:off x="5983986" y="651593"/>
              <a:ext cx="529560" cy="19620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6E8FC98B-9C03-4D06-B821-CCD39F5BBA1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969586" y="637193"/>
                <a:ext cx="557640" cy="22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F32EF571-132C-489B-A6FE-722736417961}"/>
                  </a:ext>
                </a:extLst>
              </p14:cNvPr>
              <p14:cNvContentPartPr/>
              <p14:nvPr/>
            </p14:nvContentPartPr>
            <p14:xfrm>
              <a:off x="7013226" y="465113"/>
              <a:ext cx="834120" cy="45756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F32EF571-132C-489B-A6FE-72273641796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998826" y="450713"/>
                <a:ext cx="862200" cy="48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86C2A639-707C-4691-AE51-62EF9EC1FEC4}"/>
                  </a:ext>
                </a:extLst>
              </p14:cNvPr>
              <p14:cNvContentPartPr/>
              <p14:nvPr/>
            </p14:nvContentPartPr>
            <p14:xfrm>
              <a:off x="496866" y="381233"/>
              <a:ext cx="3855960" cy="137700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86C2A639-707C-4691-AE51-62EF9EC1FEC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82466" y="366833"/>
                <a:ext cx="3884040" cy="140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2646F7A7-AA5E-4C3E-B7D8-42C111AD8271}"/>
                  </a:ext>
                </a:extLst>
              </p14:cNvPr>
              <p14:cNvContentPartPr/>
              <p14:nvPr/>
            </p14:nvContentPartPr>
            <p14:xfrm>
              <a:off x="5645226" y="1250273"/>
              <a:ext cx="125640" cy="48708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2646F7A7-AA5E-4C3E-B7D8-42C111AD8271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630826" y="1235873"/>
                <a:ext cx="153720" cy="51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6DA4A6A6-42BB-47D7-A1C9-A67E0D66E8C4}"/>
                  </a:ext>
                </a:extLst>
              </p14:cNvPr>
              <p14:cNvContentPartPr/>
              <p14:nvPr/>
            </p14:nvContentPartPr>
            <p14:xfrm>
              <a:off x="6059226" y="1193753"/>
              <a:ext cx="2431080" cy="53388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6DA4A6A6-42BB-47D7-A1C9-A67E0D66E8C4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044826" y="1179353"/>
                <a:ext cx="2459160" cy="56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953781AD-FEBD-499C-9B36-C6CCD23144A9}"/>
                  </a:ext>
                </a:extLst>
              </p14:cNvPr>
              <p14:cNvContentPartPr/>
              <p14:nvPr/>
            </p14:nvContentPartPr>
            <p14:xfrm>
              <a:off x="6446946" y="2140913"/>
              <a:ext cx="207360" cy="9468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953781AD-FEBD-499C-9B36-C6CCD23144A9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432546" y="2126513"/>
                <a:ext cx="235440" cy="12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0F0D2C2D-2669-4836-96A8-738D5295DDE7}"/>
                  </a:ext>
                </a:extLst>
              </p14:cNvPr>
              <p14:cNvContentPartPr/>
              <p14:nvPr/>
            </p14:nvContentPartPr>
            <p14:xfrm>
              <a:off x="6901626" y="1935353"/>
              <a:ext cx="1954440" cy="409680"/>
            </p14:xfrm>
          </p:contentPart>
        </mc:Choice>
        <mc:Fallback xmlns=""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0F0D2C2D-2669-4836-96A8-738D5295DDE7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887226" y="1920953"/>
                <a:ext cx="1982520" cy="43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DD4DB771-B0D8-47CB-915A-A78DD41ACFD5}"/>
                  </a:ext>
                </a:extLst>
              </p14:cNvPr>
              <p14:cNvContentPartPr/>
              <p14:nvPr/>
            </p14:nvContentPartPr>
            <p14:xfrm>
              <a:off x="1641666" y="3279233"/>
              <a:ext cx="360" cy="360"/>
            </p14:xfrm>
          </p:contentPart>
        </mc:Choice>
        <mc:Fallback xmlns=""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DD4DB771-B0D8-47CB-915A-A78DD41ACFD5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627266" y="3264833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A8E08C26-48F3-4D0F-878D-2EE895BDB7B4}"/>
                  </a:ext>
                </a:extLst>
              </p14:cNvPr>
              <p14:cNvContentPartPr/>
              <p14:nvPr/>
            </p14:nvContentPartPr>
            <p14:xfrm>
              <a:off x="393546" y="2657873"/>
              <a:ext cx="1549080" cy="405360"/>
            </p14:xfrm>
          </p:contentPart>
        </mc:Choice>
        <mc:Fallback xmlns=""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A8E08C26-48F3-4D0F-878D-2EE895BDB7B4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79146" y="2643473"/>
                <a:ext cx="1577160" cy="43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8E36F3DC-1921-4CD9-AD83-D21803BB6F60}"/>
                  </a:ext>
                </a:extLst>
              </p14:cNvPr>
              <p14:cNvContentPartPr/>
              <p14:nvPr/>
            </p14:nvContentPartPr>
            <p14:xfrm>
              <a:off x="3408546" y="2908793"/>
              <a:ext cx="360" cy="360"/>
            </p14:xfrm>
          </p:contentPart>
        </mc:Choice>
        <mc:Fallback xmlns=""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8E36F3DC-1921-4CD9-AD83-D21803BB6F60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394146" y="2894393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B0A0F1B8-05AA-45C4-A612-3048A4D2DFB4}"/>
                  </a:ext>
                </a:extLst>
              </p14:cNvPr>
              <p14:cNvContentPartPr/>
              <p14:nvPr/>
            </p14:nvContentPartPr>
            <p14:xfrm>
              <a:off x="3433386" y="3092753"/>
              <a:ext cx="360" cy="360"/>
            </p14:xfrm>
          </p:contentPart>
        </mc:Choice>
        <mc:Fallback xmlns=""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B0A0F1B8-05AA-45C4-A612-3048A4D2DFB4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418986" y="3078353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AC2A0F09-EA16-4296-9000-70210E630096}"/>
                  </a:ext>
                </a:extLst>
              </p14:cNvPr>
              <p14:cNvContentPartPr/>
              <p14:nvPr/>
            </p14:nvContentPartPr>
            <p14:xfrm>
              <a:off x="2269866" y="2762633"/>
              <a:ext cx="766440" cy="617040"/>
            </p14:xfrm>
          </p:contentPart>
        </mc:Choice>
        <mc:Fallback xmlns=""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AC2A0F09-EA16-4296-9000-70210E630096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255466" y="2748233"/>
                <a:ext cx="794520" cy="64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9EF6108E-9AED-4EE6-AE69-98912A75209D}"/>
                  </a:ext>
                </a:extLst>
              </p14:cNvPr>
              <p14:cNvContentPartPr/>
              <p14:nvPr/>
            </p14:nvContentPartPr>
            <p14:xfrm>
              <a:off x="1677306" y="3689633"/>
              <a:ext cx="360" cy="2052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9EF6108E-9AED-4EE6-AE69-98912A75209D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662906" y="3675233"/>
                <a:ext cx="28440" cy="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B674FBFF-908A-4BDE-84B1-9DB0B43757D0}"/>
                  </a:ext>
                </a:extLst>
              </p14:cNvPr>
              <p14:cNvContentPartPr/>
              <p14:nvPr/>
            </p14:nvContentPartPr>
            <p14:xfrm>
              <a:off x="1627626" y="3875393"/>
              <a:ext cx="360" cy="36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B674FBFF-908A-4BDE-84B1-9DB0B43757D0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613226" y="3860993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6B6C6735-2318-414A-A39F-312518B5BB0E}"/>
                  </a:ext>
                </a:extLst>
              </p14:cNvPr>
              <p14:cNvContentPartPr/>
              <p14:nvPr/>
            </p14:nvContentPartPr>
            <p14:xfrm>
              <a:off x="424146" y="3484433"/>
              <a:ext cx="920880" cy="43884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6B6C6735-2318-414A-A39F-312518B5BB0E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409746" y="3470033"/>
                <a:ext cx="948960" cy="46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C4FB4299-327D-4884-8A9C-0EFFAFFE492D}"/>
                  </a:ext>
                </a:extLst>
              </p14:cNvPr>
              <p14:cNvContentPartPr/>
              <p14:nvPr/>
            </p14:nvContentPartPr>
            <p14:xfrm>
              <a:off x="5013786" y="3016073"/>
              <a:ext cx="360" cy="36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C4FB4299-327D-4884-8A9C-0EFFAFFE492D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4999386" y="3001673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0D4D0FB9-AAE6-4FE3-8872-B73E78475F54}"/>
                  </a:ext>
                </a:extLst>
              </p14:cNvPr>
              <p14:cNvContentPartPr/>
              <p14:nvPr/>
            </p14:nvContentPartPr>
            <p14:xfrm>
              <a:off x="5816586" y="2683073"/>
              <a:ext cx="254520" cy="331200"/>
            </p14:xfrm>
          </p:contentPart>
        </mc:Choice>
        <mc:Fallback xmlns=""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0D4D0FB9-AAE6-4FE3-8872-B73E78475F54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5802186" y="2668673"/>
                <a:ext cx="282600" cy="35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36858A58-A95D-4208-B0C9-EEA067E6AFC9}"/>
                  </a:ext>
                </a:extLst>
              </p14:cNvPr>
              <p14:cNvContentPartPr/>
              <p14:nvPr/>
            </p14:nvContentPartPr>
            <p14:xfrm>
              <a:off x="5258946" y="2994113"/>
              <a:ext cx="236520" cy="175320"/>
            </p14:xfrm>
          </p:contentPart>
        </mc:Choice>
        <mc:Fallback xmlns=""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36858A58-A95D-4208-B0C9-EEA067E6AFC9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5244546" y="2979713"/>
                <a:ext cx="264600" cy="20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7F5C5FFB-FC2A-45DA-BB47-8BD0BDE098E6}"/>
                  </a:ext>
                </a:extLst>
              </p14:cNvPr>
              <p14:cNvContentPartPr/>
              <p14:nvPr/>
            </p14:nvContentPartPr>
            <p14:xfrm>
              <a:off x="4339866" y="2692433"/>
              <a:ext cx="448200" cy="42588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7F5C5FFB-FC2A-45DA-BB47-8BD0BDE098E6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4325466" y="2678033"/>
                <a:ext cx="476280" cy="45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A7647DA7-D577-47B2-9D21-6A47A65703B6}"/>
                  </a:ext>
                </a:extLst>
              </p14:cNvPr>
              <p14:cNvContentPartPr/>
              <p14:nvPr/>
            </p14:nvContentPartPr>
            <p14:xfrm>
              <a:off x="3722106" y="2652473"/>
              <a:ext cx="370440" cy="42516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A7647DA7-D577-47B2-9D21-6A47A65703B6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3707706" y="2638073"/>
                <a:ext cx="398520" cy="45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C278C205-D2DE-4656-B8DA-CF0043F73F7E}"/>
                  </a:ext>
                </a:extLst>
              </p14:cNvPr>
              <p14:cNvContentPartPr/>
              <p14:nvPr/>
            </p14:nvContentPartPr>
            <p14:xfrm>
              <a:off x="326226" y="4276433"/>
              <a:ext cx="302040" cy="32940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C278C205-D2DE-4656-B8DA-CF0043F73F7E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311826" y="4262033"/>
                <a:ext cx="330120" cy="35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553B2F29-C286-44E2-A1C6-35E95CB5B654}"/>
                  </a:ext>
                </a:extLst>
              </p14:cNvPr>
              <p14:cNvContentPartPr/>
              <p14:nvPr/>
            </p14:nvContentPartPr>
            <p14:xfrm>
              <a:off x="1362306" y="4247633"/>
              <a:ext cx="158400" cy="300600"/>
            </p14:xfrm>
          </p:contentPart>
        </mc:Choice>
        <mc:Fallback xmlns=""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553B2F29-C286-44E2-A1C6-35E95CB5B654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347906" y="4233233"/>
                <a:ext cx="186480" cy="32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EE2FA426-6768-4D90-9142-439186631011}"/>
                  </a:ext>
                </a:extLst>
              </p14:cNvPr>
              <p14:cNvContentPartPr/>
              <p14:nvPr/>
            </p14:nvContentPartPr>
            <p14:xfrm>
              <a:off x="2722386" y="4277153"/>
              <a:ext cx="299520" cy="290880"/>
            </p14:xfrm>
          </p:contentPart>
        </mc:Choice>
        <mc:Fallback xmlns=""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EE2FA426-6768-4D90-9142-439186631011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707986" y="4262753"/>
                <a:ext cx="327600" cy="31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44BFBA13-2E9F-4809-9D97-6D7682DE5D8B}"/>
                  </a:ext>
                </a:extLst>
              </p14:cNvPr>
              <p14:cNvContentPartPr/>
              <p14:nvPr/>
            </p14:nvContentPartPr>
            <p14:xfrm>
              <a:off x="4186506" y="4267433"/>
              <a:ext cx="239760" cy="310320"/>
            </p14:xfrm>
          </p:contentPart>
        </mc:Choice>
        <mc:Fallback xmlns=""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44BFBA13-2E9F-4809-9D97-6D7682DE5D8B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4172106" y="4253033"/>
                <a:ext cx="267840" cy="33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E5A9037E-7BF3-4497-8279-CBC9FA1092C1}"/>
                  </a:ext>
                </a:extLst>
              </p14:cNvPr>
              <p14:cNvContentPartPr/>
              <p14:nvPr/>
            </p14:nvContentPartPr>
            <p14:xfrm>
              <a:off x="5655666" y="4219913"/>
              <a:ext cx="242280" cy="402480"/>
            </p14:xfrm>
          </p:contentPart>
        </mc:Choice>
        <mc:Fallback xmlns=""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E5A9037E-7BF3-4497-8279-CBC9FA1092C1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5641266" y="4205513"/>
                <a:ext cx="270360" cy="43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EAD009DB-F5C2-465E-93D2-9D33C889360D}"/>
                  </a:ext>
                </a:extLst>
              </p14:cNvPr>
              <p14:cNvContentPartPr/>
              <p14:nvPr/>
            </p14:nvContentPartPr>
            <p14:xfrm>
              <a:off x="7012866" y="4242233"/>
              <a:ext cx="262800" cy="382680"/>
            </p14:xfrm>
          </p:contentPart>
        </mc:Choice>
        <mc:Fallback xmlns=""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EAD009DB-F5C2-465E-93D2-9D33C889360D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6998466" y="4227833"/>
                <a:ext cx="290880" cy="41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742F95FF-76D9-46A2-AAB5-2CC0AEA9D065}"/>
                  </a:ext>
                </a:extLst>
              </p14:cNvPr>
              <p14:cNvContentPartPr/>
              <p14:nvPr/>
            </p14:nvContentPartPr>
            <p14:xfrm>
              <a:off x="8323266" y="4220273"/>
              <a:ext cx="271440" cy="359640"/>
            </p14:xfrm>
          </p:contentPart>
        </mc:Choice>
        <mc:Fallback xmlns=""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742F95FF-76D9-46A2-AAB5-2CC0AEA9D065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8308866" y="4205873"/>
                <a:ext cx="299520" cy="38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D1C093BA-105A-4D2E-A0EA-CA555AD51F46}"/>
                  </a:ext>
                </a:extLst>
              </p14:cNvPr>
              <p14:cNvContentPartPr/>
              <p14:nvPr/>
            </p14:nvContentPartPr>
            <p14:xfrm>
              <a:off x="248466" y="5068433"/>
              <a:ext cx="227880" cy="504720"/>
            </p14:xfrm>
          </p:contentPart>
        </mc:Choice>
        <mc:Fallback xmlns=""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D1C093BA-105A-4D2E-A0EA-CA555AD51F46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234066" y="5054033"/>
                <a:ext cx="255960" cy="53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7D6BF4BB-688B-46DE-999B-C89F81B7658B}"/>
                  </a:ext>
                </a:extLst>
              </p14:cNvPr>
              <p14:cNvContentPartPr/>
              <p14:nvPr/>
            </p14:nvContentPartPr>
            <p14:xfrm>
              <a:off x="1156746" y="4974113"/>
              <a:ext cx="706680" cy="445320"/>
            </p14:xfrm>
          </p:contentPart>
        </mc:Choice>
        <mc:Fallback xmlns=""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7D6BF4BB-688B-46DE-999B-C89F81B7658B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1142346" y="4959713"/>
                <a:ext cx="734760" cy="47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67DA9352-59B4-47DA-8177-06BAABF99568}"/>
                  </a:ext>
                </a:extLst>
              </p14:cNvPr>
              <p14:cNvContentPartPr/>
              <p14:nvPr/>
            </p14:nvContentPartPr>
            <p14:xfrm>
              <a:off x="1262586" y="5572073"/>
              <a:ext cx="555120" cy="466560"/>
            </p14:xfrm>
          </p:contentPart>
        </mc:Choice>
        <mc:Fallback xmlns=""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67DA9352-59B4-47DA-8177-06BAABF99568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1248186" y="5557673"/>
                <a:ext cx="583200" cy="49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1EFC429E-5558-4311-B53C-E6C625D1919B}"/>
                  </a:ext>
                </a:extLst>
              </p14:cNvPr>
              <p14:cNvContentPartPr/>
              <p14:nvPr/>
            </p14:nvContentPartPr>
            <p14:xfrm>
              <a:off x="2554266" y="4964753"/>
              <a:ext cx="753120" cy="542160"/>
            </p14:xfrm>
          </p:contentPart>
        </mc:Choice>
        <mc:Fallback xmlns=""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1EFC429E-5558-4311-B53C-E6C625D1919B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2539866" y="4950353"/>
                <a:ext cx="781200" cy="57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1E0E37A8-077D-4A1B-9D8D-B6B54B03DFE0}"/>
                  </a:ext>
                </a:extLst>
              </p14:cNvPr>
              <p14:cNvContentPartPr/>
              <p14:nvPr/>
            </p14:nvContentPartPr>
            <p14:xfrm>
              <a:off x="2709426" y="5650193"/>
              <a:ext cx="553320" cy="427320"/>
            </p14:xfrm>
          </p:contentPart>
        </mc:Choice>
        <mc:Fallback xmlns=""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1E0E37A8-077D-4A1B-9D8D-B6B54B03DFE0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2695026" y="5635793"/>
                <a:ext cx="581400" cy="45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7E6D7656-7A53-44DF-B56A-46CFCC16446C}"/>
                  </a:ext>
                </a:extLst>
              </p14:cNvPr>
              <p14:cNvContentPartPr/>
              <p14:nvPr/>
            </p14:nvContentPartPr>
            <p14:xfrm>
              <a:off x="4074546" y="4953953"/>
              <a:ext cx="565920" cy="1060920"/>
            </p14:xfrm>
          </p:contentPart>
        </mc:Choice>
        <mc:Fallback xmlns=""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7E6D7656-7A53-44DF-B56A-46CFCC16446C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4060146" y="4939553"/>
                <a:ext cx="594000" cy="108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145" name="Ink 144">
                <a:extLst>
                  <a:ext uri="{FF2B5EF4-FFF2-40B4-BE49-F238E27FC236}">
                    <a16:creationId xmlns:a16="http://schemas.microsoft.com/office/drawing/2014/main" id="{11EE3463-A2C4-476A-9883-03E0B75F83BF}"/>
                  </a:ext>
                </a:extLst>
              </p14:cNvPr>
              <p14:cNvContentPartPr/>
              <p14:nvPr/>
            </p14:nvContentPartPr>
            <p14:xfrm>
              <a:off x="5717586" y="5674313"/>
              <a:ext cx="599040" cy="422640"/>
            </p14:xfrm>
          </p:contentPart>
        </mc:Choice>
        <mc:Fallback xmlns="">
          <p:pic>
            <p:nvPicPr>
              <p:cNvPr id="145" name="Ink 144">
                <a:extLst>
                  <a:ext uri="{FF2B5EF4-FFF2-40B4-BE49-F238E27FC236}">
                    <a16:creationId xmlns:a16="http://schemas.microsoft.com/office/drawing/2014/main" id="{11EE3463-A2C4-476A-9883-03E0B75F83BF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5703186" y="5659913"/>
                <a:ext cx="627120" cy="45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46" name="Ink 145">
                <a:extLst>
                  <a:ext uri="{FF2B5EF4-FFF2-40B4-BE49-F238E27FC236}">
                    <a16:creationId xmlns:a16="http://schemas.microsoft.com/office/drawing/2014/main" id="{8EB3E97E-820E-4038-8188-2735DB92E717}"/>
                  </a:ext>
                </a:extLst>
              </p14:cNvPr>
              <p14:cNvContentPartPr/>
              <p14:nvPr/>
            </p14:nvContentPartPr>
            <p14:xfrm>
              <a:off x="5575026" y="4927313"/>
              <a:ext cx="838440" cy="594720"/>
            </p14:xfrm>
          </p:contentPart>
        </mc:Choice>
        <mc:Fallback xmlns="">
          <p:pic>
            <p:nvPicPr>
              <p:cNvPr id="146" name="Ink 145">
                <a:extLst>
                  <a:ext uri="{FF2B5EF4-FFF2-40B4-BE49-F238E27FC236}">
                    <a16:creationId xmlns:a16="http://schemas.microsoft.com/office/drawing/2014/main" id="{8EB3E97E-820E-4038-8188-2735DB92E717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5560626" y="4912913"/>
                <a:ext cx="866520" cy="62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id="{B86F4F7F-41E7-4742-89E9-029F8E444744}"/>
                  </a:ext>
                </a:extLst>
              </p14:cNvPr>
              <p14:cNvContentPartPr/>
              <p14:nvPr/>
            </p14:nvContentPartPr>
            <p14:xfrm>
              <a:off x="7135266" y="5666393"/>
              <a:ext cx="489600" cy="408240"/>
            </p14:xfrm>
          </p:contentPart>
        </mc:Choice>
        <mc:Fallback xmlns="">
          <p:pic>
            <p:nvPicPr>
              <p:cNvPr id="151" name="Ink 150">
                <a:extLst>
                  <a:ext uri="{FF2B5EF4-FFF2-40B4-BE49-F238E27FC236}">
                    <a16:creationId xmlns:a16="http://schemas.microsoft.com/office/drawing/2014/main" id="{B86F4F7F-41E7-4742-89E9-029F8E444744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7120866" y="5651993"/>
                <a:ext cx="517680" cy="43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152" name="Ink 151">
                <a:extLst>
                  <a:ext uri="{FF2B5EF4-FFF2-40B4-BE49-F238E27FC236}">
                    <a16:creationId xmlns:a16="http://schemas.microsoft.com/office/drawing/2014/main" id="{06DD9638-19B6-4BD0-BB08-19B8C0888654}"/>
                  </a:ext>
                </a:extLst>
              </p14:cNvPr>
              <p14:cNvContentPartPr/>
              <p14:nvPr/>
            </p14:nvContentPartPr>
            <p14:xfrm>
              <a:off x="7053906" y="4968713"/>
              <a:ext cx="714960" cy="502200"/>
            </p14:xfrm>
          </p:contentPart>
        </mc:Choice>
        <mc:Fallback xmlns="">
          <p:pic>
            <p:nvPicPr>
              <p:cNvPr id="152" name="Ink 151">
                <a:extLst>
                  <a:ext uri="{FF2B5EF4-FFF2-40B4-BE49-F238E27FC236}">
                    <a16:creationId xmlns:a16="http://schemas.microsoft.com/office/drawing/2014/main" id="{06DD9638-19B6-4BD0-BB08-19B8C0888654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7039506" y="4954313"/>
                <a:ext cx="743040" cy="53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158" name="Ink 157">
                <a:extLst>
                  <a:ext uri="{FF2B5EF4-FFF2-40B4-BE49-F238E27FC236}">
                    <a16:creationId xmlns:a16="http://schemas.microsoft.com/office/drawing/2014/main" id="{FB269573-6ED4-4870-8096-7B4895A0C9F4}"/>
                  </a:ext>
                </a:extLst>
              </p14:cNvPr>
              <p14:cNvContentPartPr/>
              <p14:nvPr/>
            </p14:nvContentPartPr>
            <p14:xfrm>
              <a:off x="8295906" y="4911473"/>
              <a:ext cx="773640" cy="1226520"/>
            </p14:xfrm>
          </p:contentPart>
        </mc:Choice>
        <mc:Fallback xmlns="">
          <p:pic>
            <p:nvPicPr>
              <p:cNvPr id="158" name="Ink 157">
                <a:extLst>
                  <a:ext uri="{FF2B5EF4-FFF2-40B4-BE49-F238E27FC236}">
                    <a16:creationId xmlns:a16="http://schemas.microsoft.com/office/drawing/2014/main" id="{FB269573-6ED4-4870-8096-7B4895A0C9F4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8281506" y="4897073"/>
                <a:ext cx="801720" cy="1254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748656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D0609466-7A10-4EBC-89C4-F3D8553D8B07}"/>
                  </a:ext>
                </a:extLst>
              </p14:cNvPr>
              <p14:cNvContentPartPr/>
              <p14:nvPr/>
            </p14:nvContentPartPr>
            <p14:xfrm>
              <a:off x="559866" y="393473"/>
              <a:ext cx="1623600" cy="56520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D0609466-7A10-4EBC-89C4-F3D8553D8B0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45466" y="379073"/>
                <a:ext cx="1651680" cy="59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27531669-F0B2-4838-B0BE-A563B2A089F1}"/>
                  </a:ext>
                </a:extLst>
              </p14:cNvPr>
              <p14:cNvContentPartPr/>
              <p14:nvPr/>
            </p14:nvContentPartPr>
            <p14:xfrm>
              <a:off x="445746" y="3698273"/>
              <a:ext cx="1529640" cy="5097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27531669-F0B2-4838-B0BE-A563B2A089F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31346" y="3683873"/>
                <a:ext cx="1557720" cy="53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8BCFC403-FBAB-40FA-A419-8CD7AC822CA4}"/>
                  </a:ext>
                </a:extLst>
              </p14:cNvPr>
              <p14:cNvContentPartPr/>
              <p14:nvPr/>
            </p14:nvContentPartPr>
            <p14:xfrm>
              <a:off x="2562546" y="316433"/>
              <a:ext cx="487800" cy="38880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8BCFC403-FBAB-40FA-A419-8CD7AC822CA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548146" y="302033"/>
                <a:ext cx="515880" cy="41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B6B62A47-B5A2-4D2A-93C7-B5D05F4F89EC}"/>
                  </a:ext>
                </a:extLst>
              </p14:cNvPr>
              <p14:cNvContentPartPr/>
              <p14:nvPr/>
            </p14:nvContentPartPr>
            <p14:xfrm>
              <a:off x="3327186" y="202673"/>
              <a:ext cx="3530160" cy="106956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B6B62A47-B5A2-4D2A-93C7-B5D05F4F89E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312786" y="188273"/>
                <a:ext cx="3558240" cy="109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3AB2D384-2980-4F8D-8FC2-8EDEC55A01FF}"/>
                  </a:ext>
                </a:extLst>
              </p14:cNvPr>
              <p14:cNvContentPartPr/>
              <p14:nvPr/>
            </p14:nvContentPartPr>
            <p14:xfrm>
              <a:off x="8292666" y="744833"/>
              <a:ext cx="390240" cy="37476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3AB2D384-2980-4F8D-8FC2-8EDEC55A01FF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278266" y="730433"/>
                <a:ext cx="418320" cy="40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C25D792A-0ECF-40FE-93F3-7CADFDDCEEF3}"/>
                  </a:ext>
                </a:extLst>
              </p14:cNvPr>
              <p14:cNvContentPartPr/>
              <p14:nvPr/>
            </p14:nvContentPartPr>
            <p14:xfrm>
              <a:off x="8187546" y="235793"/>
              <a:ext cx="422640" cy="34812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C25D792A-0ECF-40FE-93F3-7CADFDDCEEF3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173146" y="221393"/>
                <a:ext cx="450720" cy="37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A08E94BA-F3D2-4F90-8BB3-9BD70D91D4AD}"/>
                  </a:ext>
                </a:extLst>
              </p14:cNvPr>
              <p14:cNvContentPartPr/>
              <p14:nvPr/>
            </p14:nvContentPartPr>
            <p14:xfrm>
              <a:off x="7314546" y="247673"/>
              <a:ext cx="557640" cy="40860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A08E94BA-F3D2-4F90-8BB3-9BD70D91D4AD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300146" y="233273"/>
                <a:ext cx="585720" cy="43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BE31EE07-7A5B-439E-B5F1-3295A0A3895D}"/>
                  </a:ext>
                </a:extLst>
              </p14:cNvPr>
              <p14:cNvContentPartPr/>
              <p14:nvPr/>
            </p14:nvContentPartPr>
            <p14:xfrm>
              <a:off x="6743946" y="1633673"/>
              <a:ext cx="226080" cy="382320"/>
            </p14:xfrm>
          </p:contentPart>
        </mc:Choice>
        <mc:Fallback xmlns=""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BE31EE07-7A5B-439E-B5F1-3295A0A3895D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729546" y="1619273"/>
                <a:ext cx="254160" cy="41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63E4BC13-EDEA-4CCA-BD80-684DA3BA63EE}"/>
                  </a:ext>
                </a:extLst>
              </p14:cNvPr>
              <p14:cNvContentPartPr/>
              <p14:nvPr/>
            </p14:nvContentPartPr>
            <p14:xfrm>
              <a:off x="7264866" y="1459793"/>
              <a:ext cx="1037520" cy="937080"/>
            </p14:xfrm>
          </p:contentPart>
        </mc:Choice>
        <mc:Fallback xmlns=""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63E4BC13-EDEA-4CCA-BD80-684DA3BA63EE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250466" y="1445393"/>
                <a:ext cx="1065600" cy="96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02765CB7-2AF6-47A8-9FFC-26D3E664F02B}"/>
                  </a:ext>
                </a:extLst>
              </p14:cNvPr>
              <p14:cNvContentPartPr/>
              <p14:nvPr/>
            </p14:nvContentPartPr>
            <p14:xfrm>
              <a:off x="6282786" y="1860473"/>
              <a:ext cx="186840" cy="253080"/>
            </p14:xfrm>
          </p:contentPart>
        </mc:Choice>
        <mc:Fallback xmlns=""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02765CB7-2AF6-47A8-9FFC-26D3E664F02B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268386" y="1846073"/>
                <a:ext cx="214920" cy="28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BECDB674-E390-4A61-8DB9-85D9DF653B36}"/>
                  </a:ext>
                </a:extLst>
              </p14:cNvPr>
              <p14:cNvContentPartPr/>
              <p14:nvPr/>
            </p14:nvContentPartPr>
            <p14:xfrm>
              <a:off x="2481906" y="1575713"/>
              <a:ext cx="3504600" cy="958320"/>
            </p14:xfrm>
          </p:contentPart>
        </mc:Choice>
        <mc:Fallback xmlns=""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BECDB674-E390-4A61-8DB9-85D9DF653B36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467506" y="1561313"/>
                <a:ext cx="3532680" cy="98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0FF91683-A8F7-48DF-820B-F56DBB96CCFB}"/>
                  </a:ext>
                </a:extLst>
              </p14:cNvPr>
              <p14:cNvContentPartPr/>
              <p14:nvPr/>
            </p14:nvContentPartPr>
            <p14:xfrm>
              <a:off x="1953786" y="1798553"/>
              <a:ext cx="252000" cy="329760"/>
            </p14:xfrm>
          </p:contentPart>
        </mc:Choice>
        <mc:Fallback xmlns=""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0FF91683-A8F7-48DF-820B-F56DBB96CCFB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939386" y="1784153"/>
                <a:ext cx="280080" cy="35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06F2B1A6-EC0C-4BCD-B391-AF546096DC61}"/>
                  </a:ext>
                </a:extLst>
              </p14:cNvPr>
              <p14:cNvContentPartPr/>
              <p14:nvPr/>
            </p14:nvContentPartPr>
            <p14:xfrm>
              <a:off x="2229906" y="2929673"/>
              <a:ext cx="258480" cy="158040"/>
            </p14:xfrm>
          </p:contentPart>
        </mc:Choice>
        <mc:Fallback xmlns=""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06F2B1A6-EC0C-4BCD-B391-AF546096DC61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215506" y="2915273"/>
                <a:ext cx="286560" cy="18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DBA24203-2631-4A80-AA52-C9715F98D42C}"/>
                  </a:ext>
                </a:extLst>
              </p14:cNvPr>
              <p14:cNvContentPartPr/>
              <p14:nvPr/>
            </p14:nvContentPartPr>
            <p14:xfrm>
              <a:off x="2929746" y="2672633"/>
              <a:ext cx="613800" cy="83268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DBA24203-2631-4A80-AA52-C9715F98D42C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915346" y="2658233"/>
                <a:ext cx="641880" cy="86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BDB9E2DE-74BA-44DA-81D9-EA46C17EB8CC}"/>
                  </a:ext>
                </a:extLst>
              </p14:cNvPr>
              <p14:cNvContentPartPr/>
              <p14:nvPr/>
            </p14:nvContentPartPr>
            <p14:xfrm>
              <a:off x="3813906" y="2939753"/>
              <a:ext cx="363240" cy="23796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BDB9E2DE-74BA-44DA-81D9-EA46C17EB8CC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3799506" y="2925353"/>
                <a:ext cx="391320" cy="26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F5A3A500-CB21-4911-9B74-DB8BE52F68A5}"/>
                  </a:ext>
                </a:extLst>
              </p14:cNvPr>
              <p14:cNvContentPartPr/>
              <p14:nvPr/>
            </p14:nvContentPartPr>
            <p14:xfrm>
              <a:off x="4504386" y="2732033"/>
              <a:ext cx="1133640" cy="352440"/>
            </p14:xfrm>
          </p:contentPart>
        </mc:Choice>
        <mc:Fallback xmlns=""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F5A3A500-CB21-4911-9B74-DB8BE52F68A5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4489986" y="2717633"/>
                <a:ext cx="1161720" cy="38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EA759CD6-B3CC-44F7-B760-A34F7622D112}"/>
                  </a:ext>
                </a:extLst>
              </p14:cNvPr>
              <p14:cNvContentPartPr/>
              <p14:nvPr/>
            </p14:nvContentPartPr>
            <p14:xfrm>
              <a:off x="7704426" y="3967193"/>
              <a:ext cx="360" cy="360"/>
            </p14:xfrm>
          </p:contentPart>
        </mc:Choice>
        <mc:Fallback xmlns=""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EA759CD6-B3CC-44F7-B760-A34F7622D112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7690026" y="3952793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9EEC283F-13C7-437F-AA87-15ADD1336119}"/>
                  </a:ext>
                </a:extLst>
              </p14:cNvPr>
              <p14:cNvContentPartPr/>
              <p14:nvPr/>
            </p14:nvContentPartPr>
            <p14:xfrm>
              <a:off x="5537946" y="5253113"/>
              <a:ext cx="299880" cy="21600"/>
            </p14:xfrm>
          </p:contentPart>
        </mc:Choice>
        <mc:Fallback xmlns=""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9EEC283F-13C7-437F-AA87-15ADD1336119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5523546" y="5238713"/>
                <a:ext cx="327960" cy="4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1554AA25-6FA7-4A47-BB53-912F1E9C4B2F}"/>
                  </a:ext>
                </a:extLst>
              </p14:cNvPr>
              <p14:cNvContentPartPr/>
              <p14:nvPr/>
            </p14:nvContentPartPr>
            <p14:xfrm>
              <a:off x="3162306" y="4837673"/>
              <a:ext cx="1725840" cy="1090440"/>
            </p14:xfrm>
          </p:contentPart>
        </mc:Choice>
        <mc:Fallback xmlns=""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1554AA25-6FA7-4A47-BB53-912F1E9C4B2F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3147906" y="4823273"/>
                <a:ext cx="1753920" cy="111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2C897D10-5B67-4578-A277-BAA5433F7862}"/>
                  </a:ext>
                </a:extLst>
              </p14:cNvPr>
              <p14:cNvContentPartPr/>
              <p14:nvPr/>
            </p14:nvContentPartPr>
            <p14:xfrm>
              <a:off x="2585946" y="5150513"/>
              <a:ext cx="292320" cy="273600"/>
            </p14:xfrm>
          </p:contentPart>
        </mc:Choice>
        <mc:Fallback xmlns=""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2C897D10-5B67-4578-A277-BAA5433F7862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2571546" y="5136113"/>
                <a:ext cx="320400" cy="30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43" name="Ink 142">
                <a:extLst>
                  <a:ext uri="{FF2B5EF4-FFF2-40B4-BE49-F238E27FC236}">
                    <a16:creationId xmlns:a16="http://schemas.microsoft.com/office/drawing/2014/main" id="{C7AAD3AC-68DE-4875-A47D-3C45765BC440}"/>
                  </a:ext>
                </a:extLst>
              </p14:cNvPr>
              <p14:cNvContentPartPr/>
              <p14:nvPr/>
            </p14:nvContentPartPr>
            <p14:xfrm>
              <a:off x="8007186" y="3900953"/>
              <a:ext cx="321480" cy="37080"/>
            </p14:xfrm>
          </p:contentPart>
        </mc:Choice>
        <mc:Fallback xmlns="">
          <p:pic>
            <p:nvPicPr>
              <p:cNvPr id="143" name="Ink 142">
                <a:extLst>
                  <a:ext uri="{FF2B5EF4-FFF2-40B4-BE49-F238E27FC236}">
                    <a16:creationId xmlns:a16="http://schemas.microsoft.com/office/drawing/2014/main" id="{C7AAD3AC-68DE-4875-A47D-3C45765BC440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7992786" y="3886553"/>
                <a:ext cx="349560" cy="6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id="{CFF5B7DC-F6D5-4CAF-A5F5-B3F0784500A3}"/>
                  </a:ext>
                </a:extLst>
              </p14:cNvPr>
              <p14:cNvContentPartPr/>
              <p14:nvPr/>
            </p14:nvContentPartPr>
            <p14:xfrm>
              <a:off x="7107906" y="3752273"/>
              <a:ext cx="275400" cy="311760"/>
            </p14:xfrm>
          </p:contentPart>
        </mc:Choice>
        <mc:Fallback xmlns="">
          <p:pic>
            <p:nvPicPr>
              <p:cNvPr id="144" name="Ink 143">
                <a:extLst>
                  <a:ext uri="{FF2B5EF4-FFF2-40B4-BE49-F238E27FC236}">
                    <a16:creationId xmlns:a16="http://schemas.microsoft.com/office/drawing/2014/main" id="{CFF5B7DC-F6D5-4CAF-A5F5-B3F0784500A3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7093506" y="3737873"/>
                <a:ext cx="303480" cy="33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45" name="Ink 144">
                <a:extLst>
                  <a:ext uri="{FF2B5EF4-FFF2-40B4-BE49-F238E27FC236}">
                    <a16:creationId xmlns:a16="http://schemas.microsoft.com/office/drawing/2014/main" id="{DFF87BE4-9966-4278-B244-0E3093EA7B79}"/>
                  </a:ext>
                </a:extLst>
              </p14:cNvPr>
              <p14:cNvContentPartPr/>
              <p14:nvPr/>
            </p14:nvContentPartPr>
            <p14:xfrm>
              <a:off x="5109186" y="3561473"/>
              <a:ext cx="1690560" cy="1012320"/>
            </p14:xfrm>
          </p:contentPart>
        </mc:Choice>
        <mc:Fallback xmlns="">
          <p:pic>
            <p:nvPicPr>
              <p:cNvPr id="145" name="Ink 144">
                <a:extLst>
                  <a:ext uri="{FF2B5EF4-FFF2-40B4-BE49-F238E27FC236}">
                    <a16:creationId xmlns:a16="http://schemas.microsoft.com/office/drawing/2014/main" id="{DFF87BE4-9966-4278-B244-0E3093EA7B79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5094786" y="3547073"/>
                <a:ext cx="1718640" cy="104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146" name="Ink 145">
                <a:extLst>
                  <a:ext uri="{FF2B5EF4-FFF2-40B4-BE49-F238E27FC236}">
                    <a16:creationId xmlns:a16="http://schemas.microsoft.com/office/drawing/2014/main" id="{A73439F9-2060-4922-8633-5972F3093A8D}"/>
                  </a:ext>
                </a:extLst>
              </p14:cNvPr>
              <p14:cNvContentPartPr/>
              <p14:nvPr/>
            </p14:nvContentPartPr>
            <p14:xfrm>
              <a:off x="4549026" y="3936233"/>
              <a:ext cx="236160" cy="272880"/>
            </p14:xfrm>
          </p:contentPart>
        </mc:Choice>
        <mc:Fallback xmlns="">
          <p:pic>
            <p:nvPicPr>
              <p:cNvPr id="146" name="Ink 145">
                <a:extLst>
                  <a:ext uri="{FF2B5EF4-FFF2-40B4-BE49-F238E27FC236}">
                    <a16:creationId xmlns:a16="http://schemas.microsoft.com/office/drawing/2014/main" id="{A73439F9-2060-4922-8633-5972F3093A8D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4534626" y="3921833"/>
                <a:ext cx="264240" cy="30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147" name="Ink 146">
                <a:extLst>
                  <a:ext uri="{FF2B5EF4-FFF2-40B4-BE49-F238E27FC236}">
                    <a16:creationId xmlns:a16="http://schemas.microsoft.com/office/drawing/2014/main" id="{43C7FEAC-943A-4B39-8187-1CD9B4309524}"/>
                  </a:ext>
                </a:extLst>
              </p14:cNvPr>
              <p14:cNvContentPartPr/>
              <p14:nvPr/>
            </p14:nvContentPartPr>
            <p14:xfrm>
              <a:off x="3615906" y="4238633"/>
              <a:ext cx="400320" cy="403200"/>
            </p14:xfrm>
          </p:contentPart>
        </mc:Choice>
        <mc:Fallback xmlns="">
          <p:pic>
            <p:nvPicPr>
              <p:cNvPr id="147" name="Ink 146">
                <a:extLst>
                  <a:ext uri="{FF2B5EF4-FFF2-40B4-BE49-F238E27FC236}">
                    <a16:creationId xmlns:a16="http://schemas.microsoft.com/office/drawing/2014/main" id="{43C7FEAC-943A-4B39-8187-1CD9B4309524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3601506" y="4224233"/>
                <a:ext cx="428400" cy="43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148" name="Ink 147">
                <a:extLst>
                  <a:ext uri="{FF2B5EF4-FFF2-40B4-BE49-F238E27FC236}">
                    <a16:creationId xmlns:a16="http://schemas.microsoft.com/office/drawing/2014/main" id="{7B450333-1BF5-4D78-8970-1DE278E43F6D}"/>
                  </a:ext>
                </a:extLst>
              </p14:cNvPr>
              <p14:cNvContentPartPr/>
              <p14:nvPr/>
            </p14:nvContentPartPr>
            <p14:xfrm>
              <a:off x="3547506" y="3675953"/>
              <a:ext cx="662400" cy="390240"/>
            </p14:xfrm>
          </p:contentPart>
        </mc:Choice>
        <mc:Fallback xmlns="">
          <p:pic>
            <p:nvPicPr>
              <p:cNvPr id="148" name="Ink 147">
                <a:extLst>
                  <a:ext uri="{FF2B5EF4-FFF2-40B4-BE49-F238E27FC236}">
                    <a16:creationId xmlns:a16="http://schemas.microsoft.com/office/drawing/2014/main" id="{7B450333-1BF5-4D78-8970-1DE278E43F6D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533106" y="3661553"/>
                <a:ext cx="690480" cy="41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149" name="Ink 148">
                <a:extLst>
                  <a:ext uri="{FF2B5EF4-FFF2-40B4-BE49-F238E27FC236}">
                    <a16:creationId xmlns:a16="http://schemas.microsoft.com/office/drawing/2014/main" id="{76348A6E-391C-4DC2-A1EC-060A963DE632}"/>
                  </a:ext>
                </a:extLst>
              </p14:cNvPr>
              <p14:cNvContentPartPr/>
              <p14:nvPr/>
            </p14:nvContentPartPr>
            <p14:xfrm>
              <a:off x="2379666" y="3661913"/>
              <a:ext cx="819360" cy="491760"/>
            </p14:xfrm>
          </p:contentPart>
        </mc:Choice>
        <mc:Fallback xmlns="">
          <p:pic>
            <p:nvPicPr>
              <p:cNvPr id="149" name="Ink 148">
                <a:extLst>
                  <a:ext uri="{FF2B5EF4-FFF2-40B4-BE49-F238E27FC236}">
                    <a16:creationId xmlns:a16="http://schemas.microsoft.com/office/drawing/2014/main" id="{76348A6E-391C-4DC2-A1EC-060A963DE632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2365266" y="3647513"/>
                <a:ext cx="847440" cy="51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158" name="Ink 157">
                <a:extLst>
                  <a:ext uri="{FF2B5EF4-FFF2-40B4-BE49-F238E27FC236}">
                    <a16:creationId xmlns:a16="http://schemas.microsoft.com/office/drawing/2014/main" id="{AB66DEDA-134D-4FC7-AF8D-B0A6C9CB9871}"/>
                  </a:ext>
                </a:extLst>
              </p14:cNvPr>
              <p14:cNvContentPartPr/>
              <p14:nvPr/>
            </p14:nvContentPartPr>
            <p14:xfrm>
              <a:off x="6198186" y="4467233"/>
              <a:ext cx="2074680" cy="1625040"/>
            </p14:xfrm>
          </p:contentPart>
        </mc:Choice>
        <mc:Fallback xmlns="">
          <p:pic>
            <p:nvPicPr>
              <p:cNvPr id="158" name="Ink 157">
                <a:extLst>
                  <a:ext uri="{FF2B5EF4-FFF2-40B4-BE49-F238E27FC236}">
                    <a16:creationId xmlns:a16="http://schemas.microsoft.com/office/drawing/2014/main" id="{AB66DEDA-134D-4FC7-AF8D-B0A6C9CB9871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6183786" y="4452833"/>
                <a:ext cx="2102760" cy="1653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564595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C005A6D4-14C2-45E4-9F9C-5240A1FE8479}"/>
                  </a:ext>
                </a:extLst>
              </p14:cNvPr>
              <p14:cNvContentPartPr/>
              <p14:nvPr/>
            </p14:nvContentPartPr>
            <p14:xfrm>
              <a:off x="619986" y="866153"/>
              <a:ext cx="603720" cy="345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C005A6D4-14C2-45E4-9F9C-5240A1FE847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05586" y="851753"/>
                <a:ext cx="631800" cy="6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8FEC10F2-6CEC-4811-B5A1-472E8EC10E08}"/>
                  </a:ext>
                </a:extLst>
              </p14:cNvPr>
              <p14:cNvContentPartPr/>
              <p14:nvPr/>
            </p14:nvContentPartPr>
            <p14:xfrm>
              <a:off x="1519266" y="539633"/>
              <a:ext cx="1440" cy="169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8FEC10F2-6CEC-4811-B5A1-472E8EC10E0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04866" y="525233"/>
                <a:ext cx="29520" cy="4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0AECA917-0216-43E6-9404-2DC900C0E535}"/>
                  </a:ext>
                </a:extLst>
              </p14:cNvPr>
              <p14:cNvContentPartPr/>
              <p14:nvPr/>
            </p14:nvContentPartPr>
            <p14:xfrm>
              <a:off x="1529706" y="744833"/>
              <a:ext cx="360" cy="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0AECA917-0216-43E6-9404-2DC900C0E53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515306" y="730433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F7E1A350-B297-4D87-A07C-EA5936409502}"/>
                  </a:ext>
                </a:extLst>
              </p14:cNvPr>
              <p14:cNvContentPartPr/>
              <p14:nvPr/>
            </p14:nvContentPartPr>
            <p14:xfrm>
              <a:off x="632946" y="344873"/>
              <a:ext cx="596160" cy="3592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F7E1A350-B297-4D87-A07C-EA5936409502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18546" y="330473"/>
                <a:ext cx="624240" cy="38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8A3466A7-EF48-4322-A163-FF551827819F}"/>
                  </a:ext>
                </a:extLst>
              </p14:cNvPr>
              <p14:cNvContentPartPr/>
              <p14:nvPr/>
            </p14:nvContentPartPr>
            <p14:xfrm>
              <a:off x="3070146" y="241193"/>
              <a:ext cx="1451520" cy="7671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8A3466A7-EF48-4322-A163-FF551827819F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055746" y="226793"/>
                <a:ext cx="1479600" cy="79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9769D27F-D8FE-46C8-828C-FE3DFC3A93E4}"/>
                  </a:ext>
                </a:extLst>
              </p14:cNvPr>
              <p14:cNvContentPartPr/>
              <p14:nvPr/>
            </p14:nvContentPartPr>
            <p14:xfrm>
              <a:off x="1983306" y="192593"/>
              <a:ext cx="703800" cy="8899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9769D27F-D8FE-46C8-828C-FE3DFC3A93E4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968906" y="178193"/>
                <a:ext cx="731880" cy="9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936FD577-067B-4236-AF1B-4C607F694541}"/>
                  </a:ext>
                </a:extLst>
              </p14:cNvPr>
              <p14:cNvContentPartPr/>
              <p14:nvPr/>
            </p14:nvContentPartPr>
            <p14:xfrm>
              <a:off x="6757986" y="854273"/>
              <a:ext cx="360" cy="36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936FD577-067B-4236-AF1B-4C607F694541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743586" y="839873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0204E705-372E-46E3-A409-D24B9BD391D9}"/>
                  </a:ext>
                </a:extLst>
              </p14:cNvPr>
              <p14:cNvContentPartPr/>
              <p14:nvPr/>
            </p14:nvContentPartPr>
            <p14:xfrm>
              <a:off x="7238946" y="299153"/>
              <a:ext cx="307800" cy="38772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0204E705-372E-46E3-A409-D24B9BD391D9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224546" y="284753"/>
                <a:ext cx="335880" cy="41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B1F94A8E-5E6A-4126-8AB7-DAB23E59FD04}"/>
                  </a:ext>
                </a:extLst>
              </p14:cNvPr>
              <p14:cNvContentPartPr/>
              <p14:nvPr/>
            </p14:nvContentPartPr>
            <p14:xfrm>
              <a:off x="6490506" y="362153"/>
              <a:ext cx="335880" cy="37440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B1F94A8E-5E6A-4126-8AB7-DAB23E59FD04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476106" y="347753"/>
                <a:ext cx="363960" cy="40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EA080133-9835-4416-944A-393103FAB8FA}"/>
                  </a:ext>
                </a:extLst>
              </p14:cNvPr>
              <p14:cNvContentPartPr/>
              <p14:nvPr/>
            </p14:nvContentPartPr>
            <p14:xfrm>
              <a:off x="5597346" y="322553"/>
              <a:ext cx="627480" cy="38556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EA080133-9835-4416-944A-393103FAB8FA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582946" y="308153"/>
                <a:ext cx="655560" cy="41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1F90F872-407C-4F82-B0E1-F099A824EA93}"/>
                  </a:ext>
                </a:extLst>
              </p14:cNvPr>
              <p14:cNvContentPartPr/>
              <p14:nvPr/>
            </p14:nvContentPartPr>
            <p14:xfrm>
              <a:off x="4811826" y="400313"/>
              <a:ext cx="475920" cy="37080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1F90F872-407C-4F82-B0E1-F099A824EA93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797426" y="385913"/>
                <a:ext cx="504000" cy="39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80A56156-5F10-4E28-87F1-0E43359975E9}"/>
                  </a:ext>
                </a:extLst>
              </p14:cNvPr>
              <p14:cNvContentPartPr/>
              <p14:nvPr/>
            </p14:nvContentPartPr>
            <p14:xfrm>
              <a:off x="7831866" y="314273"/>
              <a:ext cx="808200" cy="40032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80A56156-5F10-4E28-87F1-0E43359975E9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817466" y="299873"/>
                <a:ext cx="836280" cy="42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61475A8D-6775-4B42-B4B4-E89B3429CD4D}"/>
                  </a:ext>
                </a:extLst>
              </p14:cNvPr>
              <p14:cNvContentPartPr/>
              <p14:nvPr/>
            </p14:nvContentPartPr>
            <p14:xfrm>
              <a:off x="854346" y="1231913"/>
              <a:ext cx="931320" cy="54972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61475A8D-6775-4B42-B4B4-E89B3429CD4D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839946" y="1217513"/>
                <a:ext cx="959400" cy="57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9B2277E8-1BFA-4C7B-8F45-16E20210DF97}"/>
                  </a:ext>
                </a:extLst>
              </p14:cNvPr>
              <p14:cNvContentPartPr/>
              <p14:nvPr/>
            </p14:nvContentPartPr>
            <p14:xfrm>
              <a:off x="2080866" y="1208513"/>
              <a:ext cx="1693440" cy="78732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9B2277E8-1BFA-4C7B-8F45-16E20210DF97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066466" y="1194113"/>
                <a:ext cx="1721520" cy="81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DC2ADAA8-3552-456C-B187-6965CB4F16E7}"/>
                  </a:ext>
                </a:extLst>
              </p14:cNvPr>
              <p14:cNvContentPartPr/>
              <p14:nvPr/>
            </p14:nvContentPartPr>
            <p14:xfrm>
              <a:off x="4146186" y="1204553"/>
              <a:ext cx="452160" cy="40428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DC2ADAA8-3552-456C-B187-6965CB4F16E7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4131786" y="1190153"/>
                <a:ext cx="480240" cy="43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E742435D-9CD8-4ADA-AB8D-CF81D67C1B0D}"/>
                  </a:ext>
                </a:extLst>
              </p14:cNvPr>
              <p14:cNvContentPartPr/>
              <p14:nvPr/>
            </p14:nvContentPartPr>
            <p14:xfrm>
              <a:off x="1243146" y="2437193"/>
              <a:ext cx="10080" cy="2664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E742435D-9CD8-4ADA-AB8D-CF81D67C1B0D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228746" y="2422793"/>
                <a:ext cx="38160" cy="5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8C4AE056-57A1-4E9B-BC8E-65E1CD17CDF6}"/>
                  </a:ext>
                </a:extLst>
              </p14:cNvPr>
              <p14:cNvContentPartPr/>
              <p14:nvPr/>
            </p14:nvContentPartPr>
            <p14:xfrm>
              <a:off x="1265466" y="2609633"/>
              <a:ext cx="21600" cy="612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8C4AE056-57A1-4E9B-BC8E-65E1CD17CDF6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251066" y="2595233"/>
                <a:ext cx="4968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625107CF-4650-4564-A7E9-B6DEBF7EFCC6}"/>
                  </a:ext>
                </a:extLst>
              </p14:cNvPr>
              <p14:cNvContentPartPr/>
              <p14:nvPr/>
            </p14:nvContentPartPr>
            <p14:xfrm>
              <a:off x="575346" y="2226233"/>
              <a:ext cx="338400" cy="42948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625107CF-4650-4564-A7E9-B6DEBF7EFCC6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560946" y="2211833"/>
                <a:ext cx="366480" cy="45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48C57B0C-E2A9-4B1E-A33E-DB49E52714C5}"/>
                  </a:ext>
                </a:extLst>
              </p14:cNvPr>
              <p14:cNvContentPartPr/>
              <p14:nvPr/>
            </p14:nvContentPartPr>
            <p14:xfrm>
              <a:off x="584346" y="3085193"/>
              <a:ext cx="259920" cy="57816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48C57B0C-E2A9-4B1E-A33E-DB49E52714C5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569946" y="3070793"/>
                <a:ext cx="288000" cy="60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73B74578-F8FC-45DE-AC35-275D7E6D199C}"/>
                  </a:ext>
                </a:extLst>
              </p14:cNvPr>
              <p14:cNvContentPartPr/>
              <p14:nvPr/>
            </p14:nvContentPartPr>
            <p14:xfrm>
              <a:off x="1191306" y="3267353"/>
              <a:ext cx="7920" cy="28800"/>
            </p14:xfrm>
          </p:contentPart>
        </mc:Choice>
        <mc:Fallback xmlns=""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73B74578-F8FC-45DE-AC35-275D7E6D199C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176906" y="3252953"/>
                <a:ext cx="36000" cy="5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B7C9FCA3-EFED-4D0B-83F4-973AE6B5BBEE}"/>
                  </a:ext>
                </a:extLst>
              </p14:cNvPr>
              <p14:cNvContentPartPr/>
              <p14:nvPr/>
            </p14:nvContentPartPr>
            <p14:xfrm>
              <a:off x="1134786" y="3463913"/>
              <a:ext cx="360" cy="360"/>
            </p14:xfrm>
          </p:contentPart>
        </mc:Choice>
        <mc:Fallback xmlns=""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B7C9FCA3-EFED-4D0B-83F4-973AE6B5BBEE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120386" y="3449513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D7390F91-2168-44FA-A1FA-EB8DF7BA19A5}"/>
                  </a:ext>
                </a:extLst>
              </p14:cNvPr>
              <p14:cNvContentPartPr/>
              <p14:nvPr/>
            </p14:nvContentPartPr>
            <p14:xfrm>
              <a:off x="2157906" y="2135513"/>
              <a:ext cx="273240" cy="456480"/>
            </p14:xfrm>
          </p:contentPart>
        </mc:Choice>
        <mc:Fallback xmlns=""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D7390F91-2168-44FA-A1FA-EB8DF7BA19A5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2143506" y="2121113"/>
                <a:ext cx="301320" cy="48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6B99C70F-4F47-4C97-B87B-CDB58B853C57}"/>
                  </a:ext>
                </a:extLst>
              </p14:cNvPr>
              <p14:cNvContentPartPr/>
              <p14:nvPr/>
            </p14:nvContentPartPr>
            <p14:xfrm>
              <a:off x="3677106" y="2210033"/>
              <a:ext cx="145440" cy="36180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6B99C70F-4F47-4C97-B87B-CDB58B853C57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3662706" y="2195633"/>
                <a:ext cx="173520" cy="38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0251939E-ADDE-4C78-8F15-D410142578BC}"/>
                  </a:ext>
                </a:extLst>
              </p14:cNvPr>
              <p14:cNvContentPartPr/>
              <p14:nvPr/>
            </p14:nvContentPartPr>
            <p14:xfrm>
              <a:off x="5616786" y="2230193"/>
              <a:ext cx="355320" cy="307800"/>
            </p14:xfrm>
          </p:contentPart>
        </mc:Choice>
        <mc:Fallback xmlns=""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0251939E-ADDE-4C78-8F15-D410142578BC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5602386" y="2215793"/>
                <a:ext cx="383400" cy="33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5593BAAC-F933-44D9-8FD8-14981D617155}"/>
                  </a:ext>
                </a:extLst>
              </p14:cNvPr>
              <p14:cNvContentPartPr/>
              <p14:nvPr/>
            </p14:nvContentPartPr>
            <p14:xfrm>
              <a:off x="7150386" y="2218673"/>
              <a:ext cx="171360" cy="390600"/>
            </p14:xfrm>
          </p:contentPart>
        </mc:Choice>
        <mc:Fallback xmlns=""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5593BAAC-F933-44D9-8FD8-14981D617155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7135986" y="2204273"/>
                <a:ext cx="199440" cy="41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85958E14-C486-41E2-9AC4-5F8409C37979}"/>
                  </a:ext>
                </a:extLst>
              </p14:cNvPr>
              <p14:cNvContentPartPr/>
              <p14:nvPr/>
            </p14:nvContentPartPr>
            <p14:xfrm>
              <a:off x="8497866" y="2190953"/>
              <a:ext cx="278640" cy="483840"/>
            </p14:xfrm>
          </p:contentPart>
        </mc:Choice>
        <mc:Fallback xmlns=""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85958E14-C486-41E2-9AC4-5F8409C37979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8483466" y="2176553"/>
                <a:ext cx="306720" cy="51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9E172C9C-A62B-4849-B1C9-8642D3C610C1}"/>
                  </a:ext>
                </a:extLst>
              </p14:cNvPr>
              <p14:cNvContentPartPr/>
              <p14:nvPr/>
            </p14:nvContentPartPr>
            <p14:xfrm>
              <a:off x="1734546" y="3586313"/>
              <a:ext cx="1428480" cy="19080"/>
            </p14:xfrm>
          </p:contentPart>
        </mc:Choice>
        <mc:Fallback xmlns=""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9E172C9C-A62B-4849-B1C9-8642D3C610C1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1720146" y="3571913"/>
                <a:ext cx="1456560" cy="4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74D063C0-C71E-46AA-BE52-A580D90E5427}"/>
                  </a:ext>
                </a:extLst>
              </p14:cNvPr>
              <p14:cNvContentPartPr/>
              <p14:nvPr/>
            </p14:nvContentPartPr>
            <p14:xfrm>
              <a:off x="1778106" y="3781073"/>
              <a:ext cx="1339560" cy="1158480"/>
            </p14:xfrm>
          </p:contentPart>
        </mc:Choice>
        <mc:Fallback xmlns=""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74D063C0-C71E-46AA-BE52-A580D90E5427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1763706" y="3766673"/>
                <a:ext cx="1367640" cy="118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4EA3C5ED-0BC8-4285-BD6E-C99435BE727D}"/>
                  </a:ext>
                </a:extLst>
              </p14:cNvPr>
              <p14:cNvContentPartPr/>
              <p14:nvPr/>
            </p14:nvContentPartPr>
            <p14:xfrm>
              <a:off x="1906986" y="2762633"/>
              <a:ext cx="756000" cy="701280"/>
            </p14:xfrm>
          </p:contentPart>
        </mc:Choice>
        <mc:Fallback xmlns=""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4EA3C5ED-0BC8-4285-BD6E-C99435BE727D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1892586" y="2748233"/>
                <a:ext cx="784080" cy="72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E81CBF44-C3FC-43D9-AF8A-53BAE90DB5F1}"/>
                  </a:ext>
                </a:extLst>
              </p14:cNvPr>
              <p14:cNvContentPartPr/>
              <p14:nvPr/>
            </p14:nvContentPartPr>
            <p14:xfrm>
              <a:off x="3822186" y="3518633"/>
              <a:ext cx="1015920" cy="56880"/>
            </p14:xfrm>
          </p:contentPart>
        </mc:Choice>
        <mc:Fallback xmlns=""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E81CBF44-C3FC-43D9-AF8A-53BAE90DB5F1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3807786" y="3504233"/>
                <a:ext cx="1044000" cy="8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7872E891-C892-4BCA-81CF-D95FE4C9A9DB}"/>
                  </a:ext>
                </a:extLst>
              </p14:cNvPr>
              <p14:cNvContentPartPr/>
              <p14:nvPr/>
            </p14:nvContentPartPr>
            <p14:xfrm>
              <a:off x="4036746" y="3784673"/>
              <a:ext cx="833760" cy="923040"/>
            </p14:xfrm>
          </p:contentPart>
        </mc:Choice>
        <mc:Fallback xmlns=""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7872E891-C892-4BCA-81CF-D95FE4C9A9DB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4022346" y="3770273"/>
                <a:ext cx="861840" cy="95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06744E43-E863-4E2A-B547-C1DD7611BB4C}"/>
                  </a:ext>
                </a:extLst>
              </p14:cNvPr>
              <p14:cNvContentPartPr/>
              <p14:nvPr/>
            </p14:nvContentPartPr>
            <p14:xfrm>
              <a:off x="3829026" y="2639873"/>
              <a:ext cx="1089720" cy="90072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06744E43-E863-4E2A-B547-C1DD7611BB4C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3814626" y="2625473"/>
                <a:ext cx="1117800" cy="92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09CB1672-0146-4AA0-BF20-466BBA5C4E95}"/>
                  </a:ext>
                </a:extLst>
              </p14:cNvPr>
              <p14:cNvContentPartPr/>
              <p14:nvPr/>
            </p14:nvContentPartPr>
            <p14:xfrm>
              <a:off x="4763586" y="3204713"/>
              <a:ext cx="253440" cy="21060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09CB1672-0146-4AA0-BF20-466BBA5C4E95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4749186" y="3190313"/>
                <a:ext cx="281520" cy="23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CC1A9480-DC7C-43BD-9072-F0973270E9EF}"/>
                  </a:ext>
                </a:extLst>
              </p14:cNvPr>
              <p14:cNvContentPartPr/>
              <p14:nvPr/>
            </p14:nvContentPartPr>
            <p14:xfrm>
              <a:off x="5701386" y="2781713"/>
              <a:ext cx="1139400" cy="806400"/>
            </p14:xfrm>
          </p:contentPart>
        </mc:Choice>
        <mc:Fallback xmlns=""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CC1A9480-DC7C-43BD-9072-F0973270E9EF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5686986" y="2767313"/>
                <a:ext cx="1167480" cy="83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ECBA1A10-1C0B-450F-8CB2-F9A9D4CD065F}"/>
                  </a:ext>
                </a:extLst>
              </p14:cNvPr>
              <p14:cNvContentPartPr/>
              <p14:nvPr/>
            </p14:nvContentPartPr>
            <p14:xfrm>
              <a:off x="5954826" y="3727793"/>
              <a:ext cx="561960" cy="815040"/>
            </p14:xfrm>
          </p:contentPart>
        </mc:Choice>
        <mc:Fallback xmlns=""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ECBA1A10-1C0B-450F-8CB2-F9A9D4CD065F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5940426" y="3713393"/>
                <a:ext cx="590040" cy="84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3C680DFE-C39D-448C-BC91-B2FA0632C352}"/>
                  </a:ext>
                </a:extLst>
              </p14:cNvPr>
              <p14:cNvContentPartPr/>
              <p14:nvPr/>
            </p14:nvContentPartPr>
            <p14:xfrm>
              <a:off x="8239746" y="3461033"/>
              <a:ext cx="97200" cy="7200"/>
            </p14:xfrm>
          </p:contentPart>
        </mc:Choice>
        <mc:Fallback xmlns=""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3C680DFE-C39D-448C-BC91-B2FA0632C352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8225346" y="3446633"/>
                <a:ext cx="125280" cy="3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CCDE0BDF-154F-4E7C-9597-4B53517DB065}"/>
                  </a:ext>
                </a:extLst>
              </p14:cNvPr>
              <p14:cNvContentPartPr/>
              <p14:nvPr/>
            </p14:nvContentPartPr>
            <p14:xfrm>
              <a:off x="8606946" y="3491273"/>
              <a:ext cx="360" cy="360"/>
            </p14:xfrm>
          </p:contentPart>
        </mc:Choice>
        <mc:Fallback xmlns=""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CCDE0BDF-154F-4E7C-9597-4B53517DB065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8592546" y="3476873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D2605EAB-BA58-44FC-B62F-1D607D71B974}"/>
                  </a:ext>
                </a:extLst>
              </p14:cNvPr>
              <p14:cNvContentPartPr/>
              <p14:nvPr/>
            </p14:nvContentPartPr>
            <p14:xfrm>
              <a:off x="7289346" y="3473273"/>
              <a:ext cx="641880" cy="47880"/>
            </p14:xfrm>
          </p:contentPart>
        </mc:Choice>
        <mc:Fallback xmlns=""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D2605EAB-BA58-44FC-B62F-1D607D71B974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7274946" y="3458873"/>
                <a:ext cx="669960" cy="75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9948815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B5FE4382-872D-443E-8ED9-665312777EA3}"/>
                  </a:ext>
                </a:extLst>
              </p14:cNvPr>
              <p14:cNvContentPartPr/>
              <p14:nvPr/>
            </p14:nvContentPartPr>
            <p14:xfrm>
              <a:off x="5607786" y="336593"/>
              <a:ext cx="810360" cy="40860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B5FE4382-872D-443E-8ED9-665312777EA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593386" y="322193"/>
                <a:ext cx="838440" cy="43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E97CC847-84B4-4094-A30E-4B5CB723C434}"/>
                  </a:ext>
                </a:extLst>
              </p14:cNvPr>
              <p14:cNvContentPartPr/>
              <p14:nvPr/>
            </p14:nvContentPartPr>
            <p14:xfrm>
              <a:off x="5037546" y="318593"/>
              <a:ext cx="221760" cy="46368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E97CC847-84B4-4094-A30E-4B5CB723C43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023146" y="304193"/>
                <a:ext cx="249840" cy="49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3A3F21A5-7827-4340-93EB-7A12AA930B74}"/>
                  </a:ext>
                </a:extLst>
              </p14:cNvPr>
              <p14:cNvContentPartPr/>
              <p14:nvPr/>
            </p14:nvContentPartPr>
            <p14:xfrm>
              <a:off x="5477106" y="1590473"/>
              <a:ext cx="316440" cy="2484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3A3F21A5-7827-4340-93EB-7A12AA930B7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462706" y="1576073"/>
                <a:ext cx="344520" cy="5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AE6A1295-90FC-434E-98DF-803F7CE2D837}"/>
                  </a:ext>
                </a:extLst>
              </p14:cNvPr>
              <p14:cNvContentPartPr/>
              <p14:nvPr/>
            </p14:nvContentPartPr>
            <p14:xfrm>
              <a:off x="670746" y="318593"/>
              <a:ext cx="4482000" cy="175536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AE6A1295-90FC-434E-98DF-803F7CE2D837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56346" y="304193"/>
                <a:ext cx="4510080" cy="178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97AD2FDA-597B-4B58-9E6B-4FF740BFD141}"/>
                  </a:ext>
                </a:extLst>
              </p14:cNvPr>
              <p14:cNvContentPartPr/>
              <p14:nvPr/>
            </p14:nvContentPartPr>
            <p14:xfrm>
              <a:off x="6121506" y="1241993"/>
              <a:ext cx="1437120" cy="44316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97AD2FDA-597B-4B58-9E6B-4FF740BFD141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107106" y="1227593"/>
                <a:ext cx="1465200" cy="47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94844737-9987-4018-8504-DBB6E6FA01E0}"/>
                  </a:ext>
                </a:extLst>
              </p14:cNvPr>
              <p14:cNvContentPartPr/>
              <p14:nvPr/>
            </p14:nvContentPartPr>
            <p14:xfrm>
              <a:off x="7853466" y="1255313"/>
              <a:ext cx="549000" cy="83088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94844737-9987-4018-8504-DBB6E6FA01E0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839066" y="1240913"/>
                <a:ext cx="577080" cy="85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9D3D41B1-3F96-4C21-AEAF-295F776E2053}"/>
                  </a:ext>
                </a:extLst>
              </p14:cNvPr>
              <p14:cNvContentPartPr/>
              <p14:nvPr/>
            </p14:nvContentPartPr>
            <p14:xfrm>
              <a:off x="2264106" y="1102673"/>
              <a:ext cx="90720" cy="924480"/>
            </p14:xfrm>
          </p:contentPart>
        </mc:Choice>
        <mc:Fallback xmlns=""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9D3D41B1-3F96-4C21-AEAF-295F776E2053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249706" y="1088273"/>
                <a:ext cx="118800" cy="95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CA922FAC-EAD5-4F84-AEC8-E74ED6E30A79}"/>
                  </a:ext>
                </a:extLst>
              </p14:cNvPr>
              <p14:cNvContentPartPr/>
              <p14:nvPr/>
            </p14:nvContentPartPr>
            <p14:xfrm>
              <a:off x="8739426" y="1152353"/>
              <a:ext cx="22680" cy="934920"/>
            </p14:xfrm>
          </p:contentPart>
        </mc:Choice>
        <mc:Fallback xmlns=""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CA922FAC-EAD5-4F84-AEC8-E74ED6E30A79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8725026" y="1137953"/>
                <a:ext cx="50760" cy="96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AB8F8527-35FD-478A-8E39-70347AB058A0}"/>
                  </a:ext>
                </a:extLst>
              </p14:cNvPr>
              <p14:cNvContentPartPr/>
              <p14:nvPr/>
            </p14:nvContentPartPr>
            <p14:xfrm>
              <a:off x="455826" y="2493353"/>
              <a:ext cx="514440" cy="564480"/>
            </p14:xfrm>
          </p:contentPart>
        </mc:Choice>
        <mc:Fallback xmlns=""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AB8F8527-35FD-478A-8E39-70347AB058A0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41426" y="2478953"/>
                <a:ext cx="542520" cy="59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B26A22EA-BC2C-4917-A140-66F6CA3AB935}"/>
                  </a:ext>
                </a:extLst>
              </p14:cNvPr>
              <p14:cNvContentPartPr/>
              <p14:nvPr/>
            </p14:nvContentPartPr>
            <p14:xfrm>
              <a:off x="436026" y="3676673"/>
              <a:ext cx="336600" cy="756360"/>
            </p14:xfrm>
          </p:contentPart>
        </mc:Choice>
        <mc:Fallback xmlns=""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B26A22EA-BC2C-4917-A140-66F6CA3AB935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21626" y="3662273"/>
                <a:ext cx="364680" cy="78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B1F0EDAE-7919-45C7-88BE-5CE1AE3F2AC7}"/>
                  </a:ext>
                </a:extLst>
              </p14:cNvPr>
              <p14:cNvContentPartPr/>
              <p14:nvPr/>
            </p14:nvContentPartPr>
            <p14:xfrm>
              <a:off x="2381106" y="2541233"/>
              <a:ext cx="370440" cy="484200"/>
            </p14:xfrm>
          </p:contentPart>
        </mc:Choice>
        <mc:Fallback xmlns=""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B1F0EDAE-7919-45C7-88BE-5CE1AE3F2AC7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366706" y="2526833"/>
                <a:ext cx="398520" cy="51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E851B48C-3BB4-43C4-A72D-F7C6F790B211}"/>
                  </a:ext>
                </a:extLst>
              </p14:cNvPr>
              <p14:cNvContentPartPr/>
              <p14:nvPr/>
            </p14:nvContentPartPr>
            <p14:xfrm>
              <a:off x="5295306" y="2569313"/>
              <a:ext cx="424800" cy="451800"/>
            </p14:xfrm>
          </p:contentPart>
        </mc:Choice>
        <mc:Fallback xmlns=""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E851B48C-3BB4-43C4-A72D-F7C6F790B211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280906" y="2554913"/>
                <a:ext cx="452880" cy="47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0DD685C4-08DA-472F-8BD6-0DBA66F584A2}"/>
                  </a:ext>
                </a:extLst>
              </p14:cNvPr>
              <p14:cNvContentPartPr/>
              <p14:nvPr/>
            </p14:nvContentPartPr>
            <p14:xfrm>
              <a:off x="8111586" y="2548073"/>
              <a:ext cx="304920" cy="565920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0DD685C4-08DA-472F-8BD6-0DBA66F584A2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8097186" y="2533673"/>
                <a:ext cx="333000" cy="59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A90E62D3-A2ED-4E74-9E04-8E9DA08D5D56}"/>
                  </a:ext>
                </a:extLst>
              </p14:cNvPr>
              <p14:cNvContentPartPr/>
              <p14:nvPr/>
            </p14:nvContentPartPr>
            <p14:xfrm>
              <a:off x="1561386" y="3486593"/>
              <a:ext cx="452880" cy="1023480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A90E62D3-A2ED-4E74-9E04-8E9DA08D5D56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546986" y="3472193"/>
                <a:ext cx="480960" cy="105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AE8E333E-539C-4AA9-8EA0-083759915A4F}"/>
                  </a:ext>
                </a:extLst>
              </p14:cNvPr>
              <p14:cNvContentPartPr/>
              <p14:nvPr/>
            </p14:nvContentPartPr>
            <p14:xfrm>
              <a:off x="2190666" y="3364553"/>
              <a:ext cx="858600" cy="1131840"/>
            </p14:xfrm>
          </p:contentPart>
        </mc:Choice>
        <mc:Fallback xmlns=""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AE8E333E-539C-4AA9-8EA0-083759915A4F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2176266" y="3350153"/>
                <a:ext cx="886680" cy="115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899E6B9A-F55E-4AF2-B1B5-DE3829DD232D}"/>
                  </a:ext>
                </a:extLst>
              </p14:cNvPr>
              <p14:cNvContentPartPr/>
              <p14:nvPr/>
            </p14:nvContentPartPr>
            <p14:xfrm>
              <a:off x="4618506" y="3971513"/>
              <a:ext cx="133920" cy="31356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899E6B9A-F55E-4AF2-B1B5-DE3829DD232D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4604106" y="3957113"/>
                <a:ext cx="162000" cy="34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144E12F6-D66C-44AA-BA59-073C756B1274}"/>
                  </a:ext>
                </a:extLst>
              </p14:cNvPr>
              <p14:cNvContentPartPr/>
              <p14:nvPr/>
            </p14:nvContentPartPr>
            <p14:xfrm>
              <a:off x="4234746" y="3204713"/>
              <a:ext cx="2381040" cy="1272600"/>
            </p14:xfrm>
          </p:contentPart>
        </mc:Choice>
        <mc:Fallback xmlns=""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144E12F6-D66C-44AA-BA59-073C756B1274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4220346" y="3190313"/>
                <a:ext cx="2409120" cy="130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0D44B500-F28E-4679-AC64-094F5D60AAE2}"/>
                  </a:ext>
                </a:extLst>
              </p14:cNvPr>
              <p14:cNvContentPartPr/>
              <p14:nvPr/>
            </p14:nvContentPartPr>
            <p14:xfrm>
              <a:off x="7550346" y="3268073"/>
              <a:ext cx="1498320" cy="1077480"/>
            </p14:xfrm>
          </p:contentPart>
        </mc:Choice>
        <mc:Fallback xmlns=""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0D44B500-F28E-4679-AC64-094F5D60AAE2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7535946" y="3253673"/>
                <a:ext cx="1526400" cy="110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678766C9-6D13-4CF6-8138-F51476B9BBE6}"/>
                  </a:ext>
                </a:extLst>
              </p14:cNvPr>
              <p14:cNvContentPartPr/>
              <p14:nvPr/>
            </p14:nvContentPartPr>
            <p14:xfrm>
              <a:off x="1448706" y="4885913"/>
              <a:ext cx="238320" cy="125640"/>
            </p14:xfrm>
          </p:contentPart>
        </mc:Choice>
        <mc:Fallback xmlns=""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678766C9-6D13-4CF6-8138-F51476B9BBE6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434306" y="4871513"/>
                <a:ext cx="266400" cy="15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A84E3145-D9E5-4A79-9BA6-86A1AA6E1330}"/>
                  </a:ext>
                </a:extLst>
              </p14:cNvPr>
              <p14:cNvContentPartPr/>
              <p14:nvPr/>
            </p14:nvContentPartPr>
            <p14:xfrm>
              <a:off x="1944426" y="4648673"/>
              <a:ext cx="658080" cy="824400"/>
            </p14:xfrm>
          </p:contentPart>
        </mc:Choice>
        <mc:Fallback xmlns=""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A84E3145-D9E5-4A79-9BA6-86A1AA6E1330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930026" y="4634273"/>
                <a:ext cx="686160" cy="85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371483A1-27CA-4340-AD56-A8E99EA55150}"/>
                  </a:ext>
                </a:extLst>
              </p14:cNvPr>
              <p14:cNvContentPartPr/>
              <p14:nvPr/>
            </p14:nvContentPartPr>
            <p14:xfrm>
              <a:off x="4886706" y="4670273"/>
              <a:ext cx="674280" cy="989640"/>
            </p14:xfrm>
          </p:contentPart>
        </mc:Choice>
        <mc:Fallback xmlns=""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371483A1-27CA-4340-AD56-A8E99EA55150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4872306" y="4655873"/>
                <a:ext cx="702360" cy="101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45" name="Ink 144">
                <a:extLst>
                  <a:ext uri="{FF2B5EF4-FFF2-40B4-BE49-F238E27FC236}">
                    <a16:creationId xmlns:a16="http://schemas.microsoft.com/office/drawing/2014/main" id="{6F1454AD-9C06-419C-8FED-466706A0017A}"/>
                  </a:ext>
                </a:extLst>
              </p14:cNvPr>
              <p14:cNvContentPartPr/>
              <p14:nvPr/>
            </p14:nvContentPartPr>
            <p14:xfrm>
              <a:off x="7751226" y="4623473"/>
              <a:ext cx="859320" cy="995760"/>
            </p14:xfrm>
          </p:contentPart>
        </mc:Choice>
        <mc:Fallback xmlns="">
          <p:pic>
            <p:nvPicPr>
              <p:cNvPr id="145" name="Ink 144">
                <a:extLst>
                  <a:ext uri="{FF2B5EF4-FFF2-40B4-BE49-F238E27FC236}">
                    <a16:creationId xmlns:a16="http://schemas.microsoft.com/office/drawing/2014/main" id="{6F1454AD-9C06-419C-8FED-466706A0017A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7736826" y="4609073"/>
                <a:ext cx="887400" cy="1023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1996049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76DB1592-175A-4ABA-AEB3-F3B0170D57FD}"/>
                  </a:ext>
                </a:extLst>
              </p14:cNvPr>
              <p14:cNvContentPartPr/>
              <p14:nvPr/>
            </p14:nvContentPartPr>
            <p14:xfrm>
              <a:off x="724746" y="450713"/>
              <a:ext cx="1749240" cy="5630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76DB1592-175A-4ABA-AEB3-F3B0170D57F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10346" y="436313"/>
                <a:ext cx="1777320" cy="59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71C47436-62D9-496B-BB17-A1A4B849455C}"/>
                  </a:ext>
                </a:extLst>
              </p14:cNvPr>
              <p14:cNvContentPartPr/>
              <p14:nvPr/>
            </p14:nvContentPartPr>
            <p14:xfrm>
              <a:off x="2952786" y="345233"/>
              <a:ext cx="2160000" cy="112788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71C47436-62D9-496B-BB17-A1A4B849455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938386" y="330833"/>
                <a:ext cx="2188080" cy="115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450FF00F-E97E-498C-9002-391A04728076}"/>
                  </a:ext>
                </a:extLst>
              </p14:cNvPr>
              <p14:cNvContentPartPr/>
              <p14:nvPr/>
            </p14:nvContentPartPr>
            <p14:xfrm>
              <a:off x="6250026" y="398873"/>
              <a:ext cx="2124360" cy="117540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450FF00F-E97E-498C-9002-391A0472807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235626" y="384473"/>
                <a:ext cx="2152440" cy="120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E0B568AB-E9BE-4938-ACEB-7B9C930072E4}"/>
                  </a:ext>
                </a:extLst>
              </p14:cNvPr>
              <p14:cNvContentPartPr/>
              <p14:nvPr/>
            </p14:nvContentPartPr>
            <p14:xfrm>
              <a:off x="5578266" y="748073"/>
              <a:ext cx="272520" cy="35496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E0B568AB-E9BE-4938-ACEB-7B9C930072E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563866" y="733673"/>
                <a:ext cx="300600" cy="38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6F47B64E-8551-4198-86E5-2C09139399F2}"/>
                  </a:ext>
                </a:extLst>
              </p14:cNvPr>
              <p14:cNvContentPartPr/>
              <p14:nvPr/>
            </p14:nvContentPartPr>
            <p14:xfrm>
              <a:off x="2886546" y="1821953"/>
              <a:ext cx="3274200" cy="108900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6F47B64E-8551-4198-86E5-2C09139399F2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872146" y="1807553"/>
                <a:ext cx="3302280" cy="111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90C1CBE6-40EA-42DD-AE6C-044462EB5230}"/>
                  </a:ext>
                </a:extLst>
              </p14:cNvPr>
              <p14:cNvContentPartPr/>
              <p14:nvPr/>
            </p14:nvContentPartPr>
            <p14:xfrm>
              <a:off x="6569346" y="2024273"/>
              <a:ext cx="826560" cy="51264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90C1CBE6-40EA-42DD-AE6C-044462EB5230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554946" y="2009873"/>
                <a:ext cx="854640" cy="54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06C597DF-3CB3-4C15-B254-0B1F49787DE0}"/>
                  </a:ext>
                </a:extLst>
              </p14:cNvPr>
              <p14:cNvContentPartPr/>
              <p14:nvPr/>
            </p14:nvContentPartPr>
            <p14:xfrm>
              <a:off x="664626" y="3358433"/>
              <a:ext cx="1514880" cy="58716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06C597DF-3CB3-4C15-B254-0B1F49787DE0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50226" y="3344033"/>
                <a:ext cx="1542960" cy="61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F7DAC6C8-BEB2-4C77-8416-9945B429A85F}"/>
                  </a:ext>
                </a:extLst>
              </p14:cNvPr>
              <p14:cNvContentPartPr/>
              <p14:nvPr/>
            </p14:nvContentPartPr>
            <p14:xfrm>
              <a:off x="2801226" y="3243593"/>
              <a:ext cx="2930400" cy="1164600"/>
            </p14:xfrm>
          </p:contentPart>
        </mc:Choice>
        <mc:Fallback xmlns=""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F7DAC6C8-BEB2-4C77-8416-9945B429A85F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786826" y="3229193"/>
                <a:ext cx="2958480" cy="119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B924C47C-EFB7-44A7-8648-02A1185D817D}"/>
                  </a:ext>
                </a:extLst>
              </p14:cNvPr>
              <p14:cNvContentPartPr/>
              <p14:nvPr/>
            </p14:nvContentPartPr>
            <p14:xfrm>
              <a:off x="6118266" y="3175193"/>
              <a:ext cx="2362320" cy="1238400"/>
            </p14:xfrm>
          </p:contentPart>
        </mc:Choice>
        <mc:Fallback xmlns=""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B924C47C-EFB7-44A7-8648-02A1185D817D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103866" y="3160793"/>
                <a:ext cx="2390400" cy="126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AD4ADC3F-175E-4CCF-B77C-0BFD1F106165}"/>
                  </a:ext>
                </a:extLst>
              </p14:cNvPr>
              <p14:cNvContentPartPr/>
              <p14:nvPr/>
            </p14:nvContentPartPr>
            <p14:xfrm>
              <a:off x="5206746" y="4648673"/>
              <a:ext cx="1923840" cy="84024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AD4ADC3F-175E-4CCF-B77C-0BFD1F106165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192346" y="4634273"/>
                <a:ext cx="1951920" cy="86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8EFF064B-842A-4CF9-B7EE-5FDB6B4956EA}"/>
                  </a:ext>
                </a:extLst>
              </p14:cNvPr>
              <p14:cNvContentPartPr/>
              <p14:nvPr/>
            </p14:nvContentPartPr>
            <p14:xfrm>
              <a:off x="2002386" y="4730753"/>
              <a:ext cx="2812320" cy="121464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8EFF064B-842A-4CF9-B7EE-5FDB6B4956EA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987986" y="4716353"/>
                <a:ext cx="2840400" cy="1242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1943726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BA6FC7E4-F547-46F0-958C-391CBE45D3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32049"/>
            <a:ext cx="8289925" cy="150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522B6F0F-5481-46AF-AB55-BBFBB1E96746}"/>
                  </a:ext>
                </a:extLst>
              </p14:cNvPr>
              <p14:cNvContentPartPr/>
              <p14:nvPr/>
            </p14:nvContentPartPr>
            <p14:xfrm>
              <a:off x="5049066" y="622073"/>
              <a:ext cx="1449000" cy="37080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522B6F0F-5481-46AF-AB55-BBFBB1E9674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034666" y="607673"/>
                <a:ext cx="1477080" cy="39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1445B02E-2311-4BC0-BFC7-BB4C611887B4}"/>
                  </a:ext>
                </a:extLst>
              </p14:cNvPr>
              <p14:cNvContentPartPr/>
              <p14:nvPr/>
            </p14:nvContentPartPr>
            <p14:xfrm>
              <a:off x="7657266" y="1276553"/>
              <a:ext cx="869040" cy="67140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1445B02E-2311-4BC0-BFC7-BB4C611887B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642866" y="1262153"/>
                <a:ext cx="897120" cy="69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4A1D8FAB-AA2C-4C4D-810C-6E8375612926}"/>
                  </a:ext>
                </a:extLst>
              </p14:cNvPr>
              <p14:cNvContentPartPr/>
              <p14:nvPr/>
            </p14:nvContentPartPr>
            <p14:xfrm>
              <a:off x="4208466" y="1256393"/>
              <a:ext cx="3086280" cy="71136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4A1D8FAB-AA2C-4C4D-810C-6E837561292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194066" y="1241993"/>
                <a:ext cx="3114360" cy="73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41DCF035-A2D3-4833-BF0F-46B28803ADEA}"/>
                  </a:ext>
                </a:extLst>
              </p14:cNvPr>
              <p14:cNvContentPartPr/>
              <p14:nvPr/>
            </p14:nvContentPartPr>
            <p14:xfrm>
              <a:off x="541146" y="2132273"/>
              <a:ext cx="584640" cy="41868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41DCF035-A2D3-4833-BF0F-46B28803ADEA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26746" y="2117873"/>
                <a:ext cx="612720" cy="44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D7024816-6AA5-4395-BF23-083F505D5FBC}"/>
                  </a:ext>
                </a:extLst>
              </p14:cNvPr>
              <p14:cNvContentPartPr/>
              <p14:nvPr/>
            </p14:nvContentPartPr>
            <p14:xfrm>
              <a:off x="1084026" y="3382913"/>
              <a:ext cx="1800" cy="2196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D7024816-6AA5-4395-BF23-083F505D5FBC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069626" y="3368513"/>
                <a:ext cx="29880" cy="5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3F116E59-BEB0-491C-B3C6-0E61FB0A0352}"/>
                  </a:ext>
                </a:extLst>
              </p14:cNvPr>
              <p14:cNvContentPartPr/>
              <p14:nvPr/>
            </p14:nvContentPartPr>
            <p14:xfrm>
              <a:off x="1037946" y="3598553"/>
              <a:ext cx="360" cy="36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3F116E59-BEB0-491C-B3C6-0E61FB0A0352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023546" y="3584153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B7F301D0-C6E4-469F-A532-560687AE6656}"/>
                  </a:ext>
                </a:extLst>
              </p14:cNvPr>
              <p14:cNvContentPartPr/>
              <p14:nvPr/>
            </p14:nvContentPartPr>
            <p14:xfrm>
              <a:off x="474906" y="3254033"/>
              <a:ext cx="301680" cy="56484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B7F301D0-C6E4-469F-A532-560687AE6656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60506" y="3239633"/>
                <a:ext cx="329760" cy="59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E43020AA-9CC8-4393-8357-D8A9B7B0427E}"/>
                  </a:ext>
                </a:extLst>
              </p14:cNvPr>
              <p14:cNvContentPartPr/>
              <p14:nvPr/>
            </p14:nvContentPartPr>
            <p14:xfrm>
              <a:off x="2008506" y="4546793"/>
              <a:ext cx="223920" cy="648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E43020AA-9CC8-4393-8357-D8A9B7B0427E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994106" y="4532393"/>
                <a:ext cx="252000" cy="3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C6E024EA-98AE-4967-8853-F27DB14942AD}"/>
                  </a:ext>
                </a:extLst>
              </p14:cNvPr>
              <p14:cNvContentPartPr/>
              <p14:nvPr/>
            </p14:nvContentPartPr>
            <p14:xfrm>
              <a:off x="1964946" y="4744073"/>
              <a:ext cx="279720" cy="468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C6E024EA-98AE-4967-8853-F27DB14942AD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950546" y="4729673"/>
                <a:ext cx="307800" cy="3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65120FA6-98EA-4436-BE60-DAAB333A1221}"/>
                  </a:ext>
                </a:extLst>
              </p14:cNvPr>
              <p14:cNvContentPartPr/>
              <p14:nvPr/>
            </p14:nvContentPartPr>
            <p14:xfrm>
              <a:off x="499386" y="4315673"/>
              <a:ext cx="1116360" cy="49968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65120FA6-98EA-4436-BE60-DAAB333A1221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484986" y="4301273"/>
                <a:ext cx="1144440" cy="52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0A064F5B-8BDB-44F3-A62F-95EA25861E02}"/>
                  </a:ext>
                </a:extLst>
              </p14:cNvPr>
              <p14:cNvContentPartPr/>
              <p14:nvPr/>
            </p14:nvContentPartPr>
            <p14:xfrm>
              <a:off x="1564986" y="2157833"/>
              <a:ext cx="375120" cy="33732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0A064F5B-8BDB-44F3-A62F-95EA25861E02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1550586" y="2143433"/>
                <a:ext cx="403200" cy="36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8CD4AA84-B078-41C4-A808-1F2F711524B3}"/>
                  </a:ext>
                </a:extLst>
              </p14:cNvPr>
              <p14:cNvContentPartPr/>
              <p14:nvPr/>
            </p14:nvContentPartPr>
            <p14:xfrm>
              <a:off x="2974746" y="2179433"/>
              <a:ext cx="253440" cy="32796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8CD4AA84-B078-41C4-A808-1F2F711524B3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2960346" y="2165033"/>
                <a:ext cx="281520" cy="35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E75784A1-E170-448D-B761-72138239FDC8}"/>
                  </a:ext>
                </a:extLst>
              </p14:cNvPr>
              <p14:cNvContentPartPr/>
              <p14:nvPr/>
            </p14:nvContentPartPr>
            <p14:xfrm>
              <a:off x="4255626" y="2183393"/>
              <a:ext cx="224640" cy="36828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E75784A1-E170-448D-B761-72138239FDC8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4241226" y="2168993"/>
                <a:ext cx="252720" cy="39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38A6F53F-364D-4526-A169-1B72AFDCBC5E}"/>
                  </a:ext>
                </a:extLst>
              </p14:cNvPr>
              <p14:cNvContentPartPr/>
              <p14:nvPr/>
            </p14:nvContentPartPr>
            <p14:xfrm>
              <a:off x="5472066" y="2215433"/>
              <a:ext cx="221760" cy="29052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38A6F53F-364D-4526-A169-1B72AFDCBC5E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5457666" y="2201033"/>
                <a:ext cx="249840" cy="31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2E4E9E32-D4E4-44B1-998F-CAF4EFD7DBAF}"/>
                  </a:ext>
                </a:extLst>
              </p14:cNvPr>
              <p14:cNvContentPartPr/>
              <p14:nvPr/>
            </p14:nvContentPartPr>
            <p14:xfrm>
              <a:off x="6613986" y="2219753"/>
              <a:ext cx="205560" cy="30888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2E4E9E32-D4E4-44B1-998F-CAF4EFD7DBAF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6599586" y="2205353"/>
                <a:ext cx="233640" cy="33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C41F26E5-8147-4BD2-B484-A69A45D9CDD2}"/>
                  </a:ext>
                </a:extLst>
              </p14:cNvPr>
              <p14:cNvContentPartPr/>
              <p14:nvPr/>
            </p14:nvContentPartPr>
            <p14:xfrm>
              <a:off x="8501466" y="2173313"/>
              <a:ext cx="192960" cy="36756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C41F26E5-8147-4BD2-B484-A69A45D9CDD2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8487066" y="2158913"/>
                <a:ext cx="221040" cy="39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FEACAF8C-77AE-44BD-87C1-479D5FCE0921}"/>
                  </a:ext>
                </a:extLst>
              </p14:cNvPr>
              <p14:cNvContentPartPr/>
              <p14:nvPr/>
            </p14:nvContentPartPr>
            <p14:xfrm>
              <a:off x="7655106" y="2244593"/>
              <a:ext cx="235080" cy="31248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FEACAF8C-77AE-44BD-87C1-479D5FCE0921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7640706" y="2230193"/>
                <a:ext cx="263160" cy="34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6D2A3A7E-AD44-4477-A274-C8A2142F572F}"/>
                  </a:ext>
                </a:extLst>
              </p14:cNvPr>
              <p14:cNvContentPartPr/>
              <p14:nvPr/>
            </p14:nvContentPartPr>
            <p14:xfrm>
              <a:off x="1386786" y="3029753"/>
              <a:ext cx="553320" cy="756720"/>
            </p14:xfrm>
          </p:contentPart>
        </mc:Choice>
        <mc:Fallback xmlns=""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6D2A3A7E-AD44-4477-A274-C8A2142F572F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1372386" y="3015353"/>
                <a:ext cx="581400" cy="78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CE21168D-AABE-4724-9AA0-769FCD31CCBE}"/>
                  </a:ext>
                </a:extLst>
              </p14:cNvPr>
              <p14:cNvContentPartPr/>
              <p14:nvPr/>
            </p14:nvContentPartPr>
            <p14:xfrm>
              <a:off x="2709426" y="3509273"/>
              <a:ext cx="438840" cy="282600"/>
            </p14:xfrm>
          </p:contentPart>
        </mc:Choice>
        <mc:Fallback xmlns=""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CE21168D-AABE-4724-9AA0-769FCD31CCBE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2695026" y="3494873"/>
                <a:ext cx="466920" cy="31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D5104E76-CB30-4345-8A98-9CA7981A0A50}"/>
                  </a:ext>
                </a:extLst>
              </p14:cNvPr>
              <p14:cNvContentPartPr/>
              <p14:nvPr/>
            </p14:nvContentPartPr>
            <p14:xfrm>
              <a:off x="2743986" y="2989073"/>
              <a:ext cx="582480" cy="369720"/>
            </p14:xfrm>
          </p:contentPart>
        </mc:Choice>
        <mc:Fallback xmlns=""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D5104E76-CB30-4345-8A98-9CA7981A0A50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2729586" y="2974673"/>
                <a:ext cx="610560" cy="39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4E81A39C-C69E-4F0C-A632-13A5E012E13C}"/>
                  </a:ext>
                </a:extLst>
              </p14:cNvPr>
              <p14:cNvContentPartPr/>
              <p14:nvPr/>
            </p14:nvContentPartPr>
            <p14:xfrm>
              <a:off x="4016586" y="2867393"/>
              <a:ext cx="566280" cy="898920"/>
            </p14:xfrm>
          </p:contentPart>
        </mc:Choice>
        <mc:Fallback xmlns=""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4E81A39C-C69E-4F0C-A632-13A5E012E13C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4002186" y="2852993"/>
                <a:ext cx="594360" cy="92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C979B70C-3D40-46C5-BDB0-7EC586A9DF76}"/>
                  </a:ext>
                </a:extLst>
              </p14:cNvPr>
              <p14:cNvContentPartPr/>
              <p14:nvPr/>
            </p14:nvContentPartPr>
            <p14:xfrm>
              <a:off x="5188386" y="2877113"/>
              <a:ext cx="556200" cy="938880"/>
            </p14:xfrm>
          </p:contentPart>
        </mc:Choice>
        <mc:Fallback xmlns=""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C979B70C-3D40-46C5-BDB0-7EC586A9DF76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5173986" y="2862713"/>
                <a:ext cx="584280" cy="96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2CAB386D-0C47-48AC-B731-502F5DB00E2C}"/>
                  </a:ext>
                </a:extLst>
              </p14:cNvPr>
              <p14:cNvContentPartPr/>
              <p14:nvPr/>
            </p14:nvContentPartPr>
            <p14:xfrm>
              <a:off x="6390066" y="2877833"/>
              <a:ext cx="521280" cy="79380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2CAB386D-0C47-48AC-B731-502F5DB00E2C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6375666" y="2863433"/>
                <a:ext cx="549360" cy="82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0904C6F5-0586-464E-B702-C5718D0DF807}"/>
                  </a:ext>
                </a:extLst>
              </p14:cNvPr>
              <p14:cNvContentPartPr/>
              <p14:nvPr/>
            </p14:nvContentPartPr>
            <p14:xfrm>
              <a:off x="7539186" y="2874593"/>
              <a:ext cx="268200" cy="29556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0904C6F5-0586-464E-B702-C5718D0DF807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7524786" y="2860193"/>
                <a:ext cx="296280" cy="32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F4F5D3EE-8879-4A60-8993-29AC49B2E1FC}"/>
                  </a:ext>
                </a:extLst>
              </p14:cNvPr>
              <p14:cNvContentPartPr/>
              <p14:nvPr/>
            </p14:nvContentPartPr>
            <p14:xfrm>
              <a:off x="7469706" y="3318833"/>
              <a:ext cx="529560" cy="2664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F4F5D3EE-8879-4A60-8993-29AC49B2E1FC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7455306" y="3304433"/>
                <a:ext cx="557640" cy="5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9EC63113-8F8F-4F8C-A582-D7C917D835BE}"/>
                  </a:ext>
                </a:extLst>
              </p14:cNvPr>
              <p14:cNvContentPartPr/>
              <p14:nvPr/>
            </p14:nvContentPartPr>
            <p14:xfrm>
              <a:off x="7433346" y="3511433"/>
              <a:ext cx="421200" cy="294480"/>
            </p14:xfrm>
          </p:contentPart>
        </mc:Choice>
        <mc:Fallback xmlns=""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9EC63113-8F8F-4F8C-A582-D7C917D835BE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7418946" y="3497033"/>
                <a:ext cx="449280" cy="32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FAE664AA-9A3F-4483-945A-CEF2EC651FEF}"/>
                  </a:ext>
                </a:extLst>
              </p14:cNvPr>
              <p14:cNvContentPartPr/>
              <p14:nvPr/>
            </p14:nvContentPartPr>
            <p14:xfrm>
              <a:off x="8283306" y="2910953"/>
              <a:ext cx="590760" cy="100440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FAE664AA-9A3F-4483-945A-CEF2EC651FEF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8268906" y="2896553"/>
                <a:ext cx="618840" cy="103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A099E162-90BC-4427-81B9-FFC92E3A99D1}"/>
                  </a:ext>
                </a:extLst>
              </p14:cNvPr>
              <p14:cNvContentPartPr/>
              <p14:nvPr/>
            </p14:nvContentPartPr>
            <p14:xfrm>
              <a:off x="4817226" y="4193993"/>
              <a:ext cx="2609280" cy="883440"/>
            </p14:xfrm>
          </p:contentPart>
        </mc:Choice>
        <mc:Fallback xmlns=""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A099E162-90BC-4427-81B9-FFC92E3A99D1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4802826" y="4179593"/>
                <a:ext cx="2637360" cy="91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85658444-EF84-4ECE-B99C-05B4C859BB83}"/>
                  </a:ext>
                </a:extLst>
              </p14:cNvPr>
              <p14:cNvContentPartPr/>
              <p14:nvPr/>
            </p14:nvContentPartPr>
            <p14:xfrm>
              <a:off x="2711586" y="4237193"/>
              <a:ext cx="1789920" cy="889200"/>
            </p14:xfrm>
          </p:contentPart>
        </mc:Choice>
        <mc:Fallback xmlns=""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85658444-EF84-4ECE-B99C-05B4C859BB83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2697186" y="4222793"/>
                <a:ext cx="1818000" cy="91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7BE88EBE-5C59-4C22-AFFD-411164D675F0}"/>
                  </a:ext>
                </a:extLst>
              </p14:cNvPr>
              <p14:cNvContentPartPr/>
              <p14:nvPr/>
            </p14:nvContentPartPr>
            <p14:xfrm>
              <a:off x="1975026" y="5708153"/>
              <a:ext cx="214920" cy="11520"/>
            </p14:xfrm>
          </p:contentPart>
        </mc:Choice>
        <mc:Fallback xmlns=""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7BE88EBE-5C59-4C22-AFFD-411164D675F0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1960626" y="5693753"/>
                <a:ext cx="243000" cy="3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1DD65705-0636-48B5-B136-653BC4F15C84}"/>
                  </a:ext>
                </a:extLst>
              </p14:cNvPr>
              <p14:cNvContentPartPr/>
              <p14:nvPr/>
            </p14:nvContentPartPr>
            <p14:xfrm>
              <a:off x="1870266" y="5934953"/>
              <a:ext cx="234720" cy="3240"/>
            </p14:xfrm>
          </p:contentPart>
        </mc:Choice>
        <mc:Fallback xmlns=""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1DD65705-0636-48B5-B136-653BC4F15C84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1855866" y="5920553"/>
                <a:ext cx="262800" cy="3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DFA34C46-CF64-4FBA-8370-61477A4D7BCE}"/>
                  </a:ext>
                </a:extLst>
              </p14:cNvPr>
              <p14:cNvContentPartPr/>
              <p14:nvPr/>
            </p14:nvContentPartPr>
            <p14:xfrm>
              <a:off x="2676666" y="5455793"/>
              <a:ext cx="326880" cy="491400"/>
            </p14:xfrm>
          </p:contentPart>
        </mc:Choice>
        <mc:Fallback xmlns=""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DFA34C46-CF64-4FBA-8370-61477A4D7BCE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2662266" y="5441393"/>
                <a:ext cx="354960" cy="51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id="{F42C7C83-0357-4791-A9B2-41BE2366C2D1}"/>
                  </a:ext>
                </a:extLst>
              </p14:cNvPr>
              <p14:cNvContentPartPr/>
              <p14:nvPr/>
            </p14:nvContentPartPr>
            <p14:xfrm>
              <a:off x="3681066" y="5446073"/>
              <a:ext cx="1738440" cy="507960"/>
            </p14:xfrm>
          </p:contentPart>
        </mc:Choice>
        <mc:Fallback xmlns="">
          <p:pic>
            <p:nvPicPr>
              <p:cNvPr id="144" name="Ink 143">
                <a:extLst>
                  <a:ext uri="{FF2B5EF4-FFF2-40B4-BE49-F238E27FC236}">
                    <a16:creationId xmlns:a16="http://schemas.microsoft.com/office/drawing/2014/main" id="{F42C7C83-0357-4791-A9B2-41BE2366C2D1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3666666" y="5431673"/>
                <a:ext cx="1766520" cy="53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147" name="Ink 146">
                <a:extLst>
                  <a:ext uri="{FF2B5EF4-FFF2-40B4-BE49-F238E27FC236}">
                    <a16:creationId xmlns:a16="http://schemas.microsoft.com/office/drawing/2014/main" id="{F32889B6-80AB-4324-81D6-3F9F2BA0C141}"/>
                  </a:ext>
                </a:extLst>
              </p14:cNvPr>
              <p14:cNvContentPartPr/>
              <p14:nvPr/>
            </p14:nvContentPartPr>
            <p14:xfrm>
              <a:off x="5825946" y="5459753"/>
              <a:ext cx="493920" cy="651960"/>
            </p14:xfrm>
          </p:contentPart>
        </mc:Choice>
        <mc:Fallback xmlns="">
          <p:pic>
            <p:nvPicPr>
              <p:cNvPr id="147" name="Ink 146">
                <a:extLst>
                  <a:ext uri="{FF2B5EF4-FFF2-40B4-BE49-F238E27FC236}">
                    <a16:creationId xmlns:a16="http://schemas.microsoft.com/office/drawing/2014/main" id="{F32889B6-80AB-4324-81D6-3F9F2BA0C141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5811546" y="5445353"/>
                <a:ext cx="522000" cy="68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id="{1E53CF8A-6B5F-4B60-953F-18D6A6C94362}"/>
                  </a:ext>
                </a:extLst>
              </p14:cNvPr>
              <p14:cNvContentPartPr/>
              <p14:nvPr/>
            </p14:nvContentPartPr>
            <p14:xfrm>
              <a:off x="7233186" y="6133313"/>
              <a:ext cx="360" cy="360"/>
            </p14:xfrm>
          </p:contentPart>
        </mc:Choice>
        <mc:Fallback xmlns="">
          <p:pic>
            <p:nvPicPr>
              <p:cNvPr id="151" name="Ink 150">
                <a:extLst>
                  <a:ext uri="{FF2B5EF4-FFF2-40B4-BE49-F238E27FC236}">
                    <a16:creationId xmlns:a16="http://schemas.microsoft.com/office/drawing/2014/main" id="{1E53CF8A-6B5F-4B60-953F-18D6A6C94362}"/>
                  </a:ext>
                </a:extLst>
              </p:cNvPr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7218786" y="6118913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">
            <p14:nvContentPartPr>
              <p14:cNvPr id="152" name="Ink 151">
                <a:extLst>
                  <a:ext uri="{FF2B5EF4-FFF2-40B4-BE49-F238E27FC236}">
                    <a16:creationId xmlns:a16="http://schemas.microsoft.com/office/drawing/2014/main" id="{CE6A9BEB-9155-4EA7-9596-42DFCC33AE44}"/>
                  </a:ext>
                </a:extLst>
              </p14:cNvPr>
              <p14:cNvContentPartPr/>
              <p14:nvPr/>
            </p14:nvContentPartPr>
            <p14:xfrm>
              <a:off x="6610746" y="5400353"/>
              <a:ext cx="934920" cy="464040"/>
            </p14:xfrm>
          </p:contentPart>
        </mc:Choice>
        <mc:Fallback xmlns="">
          <p:pic>
            <p:nvPicPr>
              <p:cNvPr id="152" name="Ink 151">
                <a:extLst>
                  <a:ext uri="{FF2B5EF4-FFF2-40B4-BE49-F238E27FC236}">
                    <a16:creationId xmlns:a16="http://schemas.microsoft.com/office/drawing/2014/main" id="{CE6A9BEB-9155-4EA7-9596-42DFCC33AE44}"/>
                  </a:ext>
                </a:extLst>
              </p:cNvPr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6596346" y="5385953"/>
                <a:ext cx="963000" cy="49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">
            <p14:nvContentPartPr>
              <p14:cNvPr id="156" name="Ink 155">
                <a:extLst>
                  <a:ext uri="{FF2B5EF4-FFF2-40B4-BE49-F238E27FC236}">
                    <a16:creationId xmlns:a16="http://schemas.microsoft.com/office/drawing/2014/main" id="{987610CB-253C-4C15-AD76-5D30CC2996DF}"/>
                  </a:ext>
                </a:extLst>
              </p14:cNvPr>
              <p14:cNvContentPartPr/>
              <p14:nvPr/>
            </p14:nvContentPartPr>
            <p14:xfrm>
              <a:off x="7847706" y="5494313"/>
              <a:ext cx="631080" cy="407520"/>
            </p14:xfrm>
          </p:contentPart>
        </mc:Choice>
        <mc:Fallback xmlns="">
          <p:pic>
            <p:nvPicPr>
              <p:cNvPr id="156" name="Ink 155">
                <a:extLst>
                  <a:ext uri="{FF2B5EF4-FFF2-40B4-BE49-F238E27FC236}">
                    <a16:creationId xmlns:a16="http://schemas.microsoft.com/office/drawing/2014/main" id="{987610CB-253C-4C15-AD76-5D30CC2996DF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7833306" y="5479913"/>
                <a:ext cx="659160" cy="43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">
            <p14:nvContentPartPr>
              <p14:cNvPr id="161" name="Ink 160">
                <a:extLst>
                  <a:ext uri="{FF2B5EF4-FFF2-40B4-BE49-F238E27FC236}">
                    <a16:creationId xmlns:a16="http://schemas.microsoft.com/office/drawing/2014/main" id="{181AAB61-0956-454C-B97B-1982EB8218E4}"/>
                  </a:ext>
                </a:extLst>
              </p14:cNvPr>
              <p14:cNvContentPartPr/>
              <p14:nvPr/>
            </p14:nvContentPartPr>
            <p14:xfrm>
              <a:off x="5170386" y="6365153"/>
              <a:ext cx="29880" cy="133920"/>
            </p14:xfrm>
          </p:contentPart>
        </mc:Choice>
        <mc:Fallback xmlns="">
          <p:pic>
            <p:nvPicPr>
              <p:cNvPr id="161" name="Ink 160">
                <a:extLst>
                  <a:ext uri="{FF2B5EF4-FFF2-40B4-BE49-F238E27FC236}">
                    <a16:creationId xmlns:a16="http://schemas.microsoft.com/office/drawing/2014/main" id="{181AAB61-0956-454C-B97B-1982EB8218E4}"/>
                  </a:ext>
                </a:extLst>
              </p:cNvPr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5155986" y="6350753"/>
                <a:ext cx="57960" cy="16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9">
            <p14:nvContentPartPr>
              <p14:cNvPr id="162" name="Ink 161">
                <a:extLst>
                  <a:ext uri="{FF2B5EF4-FFF2-40B4-BE49-F238E27FC236}">
                    <a16:creationId xmlns:a16="http://schemas.microsoft.com/office/drawing/2014/main" id="{C14C81BF-B7AC-45BD-B4DF-0F4F49E0FC49}"/>
                  </a:ext>
                </a:extLst>
              </p14:cNvPr>
              <p14:cNvContentPartPr/>
              <p14:nvPr/>
            </p14:nvContentPartPr>
            <p14:xfrm>
              <a:off x="4158426" y="6117473"/>
              <a:ext cx="707400" cy="444600"/>
            </p14:xfrm>
          </p:contentPart>
        </mc:Choice>
        <mc:Fallback xmlns="">
          <p:pic>
            <p:nvPicPr>
              <p:cNvPr id="162" name="Ink 161">
                <a:extLst>
                  <a:ext uri="{FF2B5EF4-FFF2-40B4-BE49-F238E27FC236}">
                    <a16:creationId xmlns:a16="http://schemas.microsoft.com/office/drawing/2014/main" id="{C14C81BF-B7AC-45BD-B4DF-0F4F49E0FC49}"/>
                  </a:ext>
                </a:extLst>
              </p:cNvPr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4144026" y="6103073"/>
                <a:ext cx="735480" cy="47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1">
            <p14:nvContentPartPr>
              <p14:cNvPr id="163" name="Ink 162">
                <a:extLst>
                  <a:ext uri="{FF2B5EF4-FFF2-40B4-BE49-F238E27FC236}">
                    <a16:creationId xmlns:a16="http://schemas.microsoft.com/office/drawing/2014/main" id="{A2084009-93ED-412E-B169-011B8EBDED9A}"/>
                  </a:ext>
                </a:extLst>
              </p14:cNvPr>
              <p14:cNvContentPartPr/>
              <p14:nvPr/>
            </p14:nvContentPartPr>
            <p14:xfrm>
              <a:off x="5118186" y="6134753"/>
              <a:ext cx="80640" cy="550080"/>
            </p14:xfrm>
          </p:contentPart>
        </mc:Choice>
        <mc:Fallback xmlns="">
          <p:pic>
            <p:nvPicPr>
              <p:cNvPr id="163" name="Ink 162">
                <a:extLst>
                  <a:ext uri="{FF2B5EF4-FFF2-40B4-BE49-F238E27FC236}">
                    <a16:creationId xmlns:a16="http://schemas.microsoft.com/office/drawing/2014/main" id="{A2084009-93ED-412E-B169-011B8EBDED9A}"/>
                  </a:ext>
                </a:extLst>
              </p:cNvPr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5103786" y="6120353"/>
                <a:ext cx="108720" cy="578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137180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8FF1F202-9E8C-4AD9-A332-5D39295CB49B}"/>
                  </a:ext>
                </a:extLst>
              </p14:cNvPr>
              <p14:cNvContentPartPr/>
              <p14:nvPr/>
            </p14:nvContentPartPr>
            <p14:xfrm>
              <a:off x="574986" y="404633"/>
              <a:ext cx="5483520" cy="148176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8FF1F202-9E8C-4AD9-A332-5D39295CB49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60586" y="390233"/>
                <a:ext cx="5511600" cy="150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A37476AD-038E-4222-8965-B8AA29EB14D1}"/>
                  </a:ext>
                </a:extLst>
              </p14:cNvPr>
              <p14:cNvContentPartPr/>
              <p14:nvPr/>
            </p14:nvContentPartPr>
            <p14:xfrm>
              <a:off x="6366666" y="1318673"/>
              <a:ext cx="2127600" cy="63072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A37476AD-038E-4222-8965-B8AA29EB14D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352266" y="1304273"/>
                <a:ext cx="2155680" cy="65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350C14A0-83EE-4CFD-A485-4689C9F53BB4}"/>
                  </a:ext>
                </a:extLst>
              </p14:cNvPr>
              <p14:cNvContentPartPr/>
              <p14:nvPr/>
            </p14:nvContentPartPr>
            <p14:xfrm>
              <a:off x="8869026" y="1270073"/>
              <a:ext cx="189000" cy="51048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350C14A0-83EE-4CFD-A485-4689C9F53BB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854626" y="1255673"/>
                <a:ext cx="217080" cy="53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82A125A4-5F47-4DCD-A999-54E54E0D825D}"/>
                  </a:ext>
                </a:extLst>
              </p14:cNvPr>
              <p14:cNvContentPartPr/>
              <p14:nvPr/>
            </p14:nvContentPartPr>
            <p14:xfrm>
              <a:off x="1918866" y="2737073"/>
              <a:ext cx="360" cy="36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82A125A4-5F47-4DCD-A999-54E54E0D825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904466" y="2722673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B503CD59-AD36-49ED-B897-FBDDE139A820}"/>
                  </a:ext>
                </a:extLst>
              </p14:cNvPr>
              <p14:cNvContentPartPr/>
              <p14:nvPr/>
            </p14:nvContentPartPr>
            <p14:xfrm>
              <a:off x="1934346" y="2895113"/>
              <a:ext cx="360" cy="36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B503CD59-AD36-49ED-B897-FBDDE139A820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919946" y="2880713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61B871DD-1F0C-4B18-826B-8BA5C684ED5E}"/>
                  </a:ext>
                </a:extLst>
              </p14:cNvPr>
              <p14:cNvContentPartPr/>
              <p14:nvPr/>
            </p14:nvContentPartPr>
            <p14:xfrm>
              <a:off x="3545346" y="2690993"/>
              <a:ext cx="360" cy="2412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61B871DD-1F0C-4B18-826B-8BA5C684ED5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530946" y="2676593"/>
                <a:ext cx="28440" cy="5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9D58FD1E-FF48-4994-B0E8-C44C0CF32798}"/>
                  </a:ext>
                </a:extLst>
              </p14:cNvPr>
              <p14:cNvContentPartPr/>
              <p14:nvPr/>
            </p14:nvContentPartPr>
            <p14:xfrm>
              <a:off x="3526266" y="2878913"/>
              <a:ext cx="360" cy="360"/>
            </p14:xfrm>
          </p:contentPart>
        </mc:Choice>
        <mc:Fallback xmlns=""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9D58FD1E-FF48-4994-B0E8-C44C0CF32798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511866" y="2864513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7728D4C5-A1E5-413D-B097-B4492C4E3E10}"/>
                  </a:ext>
                </a:extLst>
              </p14:cNvPr>
              <p14:cNvContentPartPr/>
              <p14:nvPr/>
            </p14:nvContentPartPr>
            <p14:xfrm>
              <a:off x="2623746" y="2527913"/>
              <a:ext cx="328680" cy="370080"/>
            </p14:xfrm>
          </p:contentPart>
        </mc:Choice>
        <mc:Fallback xmlns=""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7728D4C5-A1E5-413D-B097-B4492C4E3E10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609346" y="2513513"/>
                <a:ext cx="356760" cy="39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398F3FD6-EDD2-4E39-8C5A-40BAF2E047F2}"/>
                  </a:ext>
                </a:extLst>
              </p14:cNvPr>
              <p14:cNvContentPartPr/>
              <p14:nvPr/>
            </p14:nvContentPartPr>
            <p14:xfrm>
              <a:off x="715386" y="2433593"/>
              <a:ext cx="863280" cy="495360"/>
            </p14:xfrm>
          </p:contentPart>
        </mc:Choice>
        <mc:Fallback xmlns=""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398F3FD6-EDD2-4E39-8C5A-40BAF2E047F2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00986" y="2419193"/>
                <a:ext cx="891360" cy="52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DD3FBCBF-B8D4-4171-AAB8-4500A169300E}"/>
                  </a:ext>
                </a:extLst>
              </p14:cNvPr>
              <p14:cNvContentPartPr/>
              <p14:nvPr/>
            </p14:nvContentPartPr>
            <p14:xfrm>
              <a:off x="4051146" y="2413073"/>
              <a:ext cx="321840" cy="56340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DD3FBCBF-B8D4-4171-AAB8-4500A169300E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036746" y="2398673"/>
                <a:ext cx="349920" cy="59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58B95D5D-8F94-4389-9054-19C1465627DC}"/>
                  </a:ext>
                </a:extLst>
              </p14:cNvPr>
              <p14:cNvContentPartPr/>
              <p14:nvPr/>
            </p14:nvContentPartPr>
            <p14:xfrm>
              <a:off x="4943946" y="2707553"/>
              <a:ext cx="784440" cy="197640"/>
            </p14:xfrm>
          </p:contentPart>
        </mc:Choice>
        <mc:Fallback xmlns=""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58B95D5D-8F94-4389-9054-19C1465627DC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929546" y="2693153"/>
                <a:ext cx="812520" cy="22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945E4009-CD19-488E-98D8-87B7F5045F43}"/>
                  </a:ext>
                </a:extLst>
              </p14:cNvPr>
              <p14:cNvContentPartPr/>
              <p14:nvPr/>
            </p14:nvContentPartPr>
            <p14:xfrm>
              <a:off x="6431106" y="2475713"/>
              <a:ext cx="537120" cy="460080"/>
            </p14:xfrm>
          </p:contentPart>
        </mc:Choice>
        <mc:Fallback xmlns=""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945E4009-CD19-488E-98D8-87B7F5045F43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6416706" y="2461313"/>
                <a:ext cx="565200" cy="48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03FB7239-C74A-49BA-BF2E-FCDFD46D6E39}"/>
                  </a:ext>
                </a:extLst>
              </p14:cNvPr>
              <p14:cNvContentPartPr/>
              <p14:nvPr/>
            </p14:nvContentPartPr>
            <p14:xfrm>
              <a:off x="3397746" y="3309833"/>
              <a:ext cx="1294560" cy="364320"/>
            </p14:xfrm>
          </p:contentPart>
        </mc:Choice>
        <mc:Fallback xmlns=""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03FB7239-C74A-49BA-BF2E-FCDFD46D6E39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3383346" y="3295433"/>
                <a:ext cx="1322640" cy="39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C2B0F9AD-83B9-48BF-A7EB-E095FF66F36D}"/>
                  </a:ext>
                </a:extLst>
              </p14:cNvPr>
              <p14:cNvContentPartPr/>
              <p14:nvPr/>
            </p14:nvContentPartPr>
            <p14:xfrm>
              <a:off x="5154546" y="3477593"/>
              <a:ext cx="570600" cy="204840"/>
            </p14:xfrm>
          </p:contentPart>
        </mc:Choice>
        <mc:Fallback xmlns=""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C2B0F9AD-83B9-48BF-A7EB-E095FF66F36D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5140146" y="3463193"/>
                <a:ext cx="598680" cy="23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75D874CF-51C3-49B7-8C7B-14AD8FA37535}"/>
                  </a:ext>
                </a:extLst>
              </p14:cNvPr>
              <p14:cNvContentPartPr/>
              <p14:nvPr/>
            </p14:nvContentPartPr>
            <p14:xfrm>
              <a:off x="6356226" y="3292913"/>
              <a:ext cx="154440" cy="371520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75D874CF-51C3-49B7-8C7B-14AD8FA37535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6341826" y="3278513"/>
                <a:ext cx="182520" cy="39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3EE49001-2629-4EED-AD66-2D69C1068C65}"/>
                  </a:ext>
                </a:extLst>
              </p14:cNvPr>
              <p14:cNvContentPartPr/>
              <p14:nvPr/>
            </p14:nvContentPartPr>
            <p14:xfrm>
              <a:off x="5145546" y="4240433"/>
              <a:ext cx="596880" cy="193320"/>
            </p14:xfrm>
          </p:contentPart>
        </mc:Choice>
        <mc:Fallback xmlns=""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3EE49001-2629-4EED-AD66-2D69C1068C65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5131146" y="4226033"/>
                <a:ext cx="624960" cy="22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88877F0B-F547-4744-A452-48D468206517}"/>
                  </a:ext>
                </a:extLst>
              </p14:cNvPr>
              <p14:cNvContentPartPr/>
              <p14:nvPr/>
            </p14:nvContentPartPr>
            <p14:xfrm>
              <a:off x="3346986" y="4078433"/>
              <a:ext cx="1358280" cy="370080"/>
            </p14:xfrm>
          </p:contentPart>
        </mc:Choice>
        <mc:Fallback xmlns=""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88877F0B-F547-4744-A452-48D468206517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3332586" y="4064033"/>
                <a:ext cx="1386360" cy="39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601F06CB-8CB1-448A-A62C-6E00CE0C5C03}"/>
                  </a:ext>
                </a:extLst>
              </p14:cNvPr>
              <p14:cNvContentPartPr/>
              <p14:nvPr/>
            </p14:nvContentPartPr>
            <p14:xfrm>
              <a:off x="6354066" y="4090313"/>
              <a:ext cx="290160" cy="28908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601F06CB-8CB1-448A-A62C-6E00CE0C5C03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6339666" y="4075913"/>
                <a:ext cx="318240" cy="31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1E1853A1-DF49-4761-8F32-067F6FE72D0B}"/>
                  </a:ext>
                </a:extLst>
              </p14:cNvPr>
              <p14:cNvContentPartPr/>
              <p14:nvPr/>
            </p14:nvContentPartPr>
            <p14:xfrm>
              <a:off x="3992106" y="4746233"/>
              <a:ext cx="360" cy="36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1E1853A1-DF49-4761-8F32-067F6FE72D0B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3977706" y="4731833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D296D9D1-7366-4F8C-B141-83EF7896816D}"/>
                  </a:ext>
                </a:extLst>
              </p14:cNvPr>
              <p14:cNvContentPartPr/>
              <p14:nvPr/>
            </p14:nvContentPartPr>
            <p14:xfrm>
              <a:off x="3993186" y="4981673"/>
              <a:ext cx="360" cy="36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D296D9D1-7366-4F8C-B141-83EF7896816D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3978786" y="4967273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082D3B9C-1790-4504-B4A1-D2D55C7EADD6}"/>
                  </a:ext>
                </a:extLst>
              </p14:cNvPr>
              <p14:cNvContentPartPr/>
              <p14:nvPr/>
            </p14:nvContentPartPr>
            <p14:xfrm>
              <a:off x="3978786" y="5105513"/>
              <a:ext cx="360" cy="36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082D3B9C-1790-4504-B4A1-D2D55C7EADD6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3964386" y="5091113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12ACE7C1-6C0E-4B69-BC62-5818E407F0F0}"/>
                  </a:ext>
                </a:extLst>
              </p14:cNvPr>
              <p14:cNvContentPartPr/>
              <p14:nvPr/>
            </p14:nvContentPartPr>
            <p14:xfrm>
              <a:off x="3343386" y="5248793"/>
              <a:ext cx="1405800" cy="43128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12ACE7C1-6C0E-4B69-BC62-5818E407F0F0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3328986" y="5234393"/>
                <a:ext cx="1433880" cy="45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6969E876-887A-45C0-87E4-3156AC0FF034}"/>
                  </a:ext>
                </a:extLst>
              </p14:cNvPr>
              <p14:cNvContentPartPr/>
              <p14:nvPr/>
            </p14:nvContentPartPr>
            <p14:xfrm>
              <a:off x="5157786" y="5438513"/>
              <a:ext cx="626760" cy="263880"/>
            </p14:xfrm>
          </p:contentPart>
        </mc:Choice>
        <mc:Fallback xmlns=""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6969E876-887A-45C0-87E4-3156AC0FF034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5143386" y="5424113"/>
                <a:ext cx="654840" cy="29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4C64F004-EDDD-45B0-B2F9-65AA47246627}"/>
                  </a:ext>
                </a:extLst>
              </p14:cNvPr>
              <p14:cNvContentPartPr/>
              <p14:nvPr/>
            </p14:nvContentPartPr>
            <p14:xfrm>
              <a:off x="6326706" y="5283713"/>
              <a:ext cx="270360" cy="429120"/>
            </p14:xfrm>
          </p:contentPart>
        </mc:Choice>
        <mc:Fallback xmlns=""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4C64F004-EDDD-45B0-B2F9-65AA47246627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6312306" y="5269313"/>
                <a:ext cx="298440" cy="45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CD9E45C2-5BAD-46B9-8610-B4E296D9F608}"/>
                  </a:ext>
                </a:extLst>
              </p14:cNvPr>
              <p14:cNvContentPartPr/>
              <p14:nvPr/>
            </p14:nvContentPartPr>
            <p14:xfrm>
              <a:off x="610626" y="5841713"/>
              <a:ext cx="1043280" cy="397800"/>
            </p14:xfrm>
          </p:contentPart>
        </mc:Choice>
        <mc:Fallback xmlns=""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CD9E45C2-5BAD-46B9-8610-B4E296D9F608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596226" y="5827313"/>
                <a:ext cx="1071360" cy="42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6DFE6932-A69E-45D1-8CF7-627E50AC8DAA}"/>
                  </a:ext>
                </a:extLst>
              </p14:cNvPr>
              <p14:cNvContentPartPr/>
              <p14:nvPr/>
            </p14:nvContentPartPr>
            <p14:xfrm>
              <a:off x="1987626" y="5930993"/>
              <a:ext cx="559800" cy="358920"/>
            </p14:xfrm>
          </p:contentPart>
        </mc:Choice>
        <mc:Fallback xmlns=""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6DFE6932-A69E-45D1-8CF7-627E50AC8DAA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1973226" y="5916593"/>
                <a:ext cx="587880" cy="38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02E30A32-5A07-4165-BBB8-D9623F492518}"/>
                  </a:ext>
                </a:extLst>
              </p14:cNvPr>
              <p14:cNvContentPartPr/>
              <p14:nvPr/>
            </p14:nvContentPartPr>
            <p14:xfrm>
              <a:off x="5009106" y="6074633"/>
              <a:ext cx="1773720" cy="389520"/>
            </p14:xfrm>
          </p:contentPart>
        </mc:Choice>
        <mc:Fallback xmlns=""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02E30A32-5A07-4165-BBB8-D9623F492518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4994706" y="6060233"/>
                <a:ext cx="1801800" cy="41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6FDBF158-D28F-420F-BD90-A00D0C9ABB64}"/>
                  </a:ext>
                </a:extLst>
              </p14:cNvPr>
              <p14:cNvContentPartPr/>
              <p14:nvPr/>
            </p14:nvContentPartPr>
            <p14:xfrm>
              <a:off x="2898066" y="5992193"/>
              <a:ext cx="1696320" cy="578520"/>
            </p14:xfrm>
          </p:contentPart>
        </mc:Choice>
        <mc:Fallback xmlns=""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6FDBF158-D28F-420F-BD90-A00D0C9ABB64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2883666" y="5977793"/>
                <a:ext cx="1724400" cy="606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9823420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5" name="Picture 1">
            <a:extLst>
              <a:ext uri="{FF2B5EF4-FFF2-40B4-BE49-F238E27FC236}">
                <a16:creationId xmlns:a16="http://schemas.microsoft.com/office/drawing/2014/main" id="{525624A5-13F3-4E72-BFF2-F47145509E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363" y="539750"/>
            <a:ext cx="8366125" cy="2498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72324DC1-A425-4DE7-B6AB-85B5FAED8257}"/>
                  </a:ext>
                </a:extLst>
              </p14:cNvPr>
              <p14:cNvContentPartPr/>
              <p14:nvPr/>
            </p14:nvContentPartPr>
            <p14:xfrm>
              <a:off x="4321866" y="2301113"/>
              <a:ext cx="2089440" cy="41868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72324DC1-A425-4DE7-B6AB-85B5FAED825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307466" y="2286713"/>
                <a:ext cx="2117520" cy="44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8E642A3E-36BD-48FE-98F8-0AC751852CB2}"/>
                  </a:ext>
                </a:extLst>
              </p14:cNvPr>
              <p14:cNvContentPartPr/>
              <p14:nvPr/>
            </p14:nvContentPartPr>
            <p14:xfrm>
              <a:off x="6710826" y="2347553"/>
              <a:ext cx="744120" cy="37944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8E642A3E-36BD-48FE-98F8-0AC751852CB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696426" y="2333153"/>
                <a:ext cx="772200" cy="40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33626EBF-EEA2-4C9E-88BD-7ABF911131E6}"/>
                  </a:ext>
                </a:extLst>
              </p14:cNvPr>
              <p14:cNvContentPartPr/>
              <p14:nvPr/>
            </p14:nvContentPartPr>
            <p14:xfrm>
              <a:off x="546546" y="3344033"/>
              <a:ext cx="406440" cy="44244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33626EBF-EEA2-4C9E-88BD-7ABF911131E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32146" y="3329633"/>
                <a:ext cx="434520" cy="47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0FDF756F-35B7-4C1A-A04D-6589ECDE4E29}"/>
                  </a:ext>
                </a:extLst>
              </p14:cNvPr>
              <p14:cNvContentPartPr/>
              <p14:nvPr/>
            </p14:nvContentPartPr>
            <p14:xfrm>
              <a:off x="488946" y="4333313"/>
              <a:ext cx="251640" cy="57852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0FDF756F-35B7-4C1A-A04D-6589ECDE4E2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74546" y="4318913"/>
                <a:ext cx="279720" cy="60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6386" name="Ink 16385">
                <a:extLst>
                  <a:ext uri="{FF2B5EF4-FFF2-40B4-BE49-F238E27FC236}">
                    <a16:creationId xmlns:a16="http://schemas.microsoft.com/office/drawing/2014/main" id="{EB09561E-C623-4C79-BAE6-2B2A637D538F}"/>
                  </a:ext>
                </a:extLst>
              </p14:cNvPr>
              <p14:cNvContentPartPr/>
              <p14:nvPr/>
            </p14:nvContentPartPr>
            <p14:xfrm>
              <a:off x="387786" y="5551193"/>
              <a:ext cx="1481760" cy="525960"/>
            </p14:xfrm>
          </p:contentPart>
        </mc:Choice>
        <mc:Fallback xmlns="">
          <p:pic>
            <p:nvPicPr>
              <p:cNvPr id="16386" name="Ink 16385">
                <a:extLst>
                  <a:ext uri="{FF2B5EF4-FFF2-40B4-BE49-F238E27FC236}">
                    <a16:creationId xmlns:a16="http://schemas.microsoft.com/office/drawing/2014/main" id="{EB09561E-C623-4C79-BAE6-2B2A637D538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73386" y="5536793"/>
                <a:ext cx="1509840" cy="55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6387" name="Ink 16386">
                <a:extLst>
                  <a:ext uri="{FF2B5EF4-FFF2-40B4-BE49-F238E27FC236}">
                    <a16:creationId xmlns:a16="http://schemas.microsoft.com/office/drawing/2014/main" id="{928E5090-3829-4F36-AD77-FDED23C4732D}"/>
                  </a:ext>
                </a:extLst>
              </p14:cNvPr>
              <p14:cNvContentPartPr/>
              <p14:nvPr/>
            </p14:nvContentPartPr>
            <p14:xfrm>
              <a:off x="1805826" y="3445193"/>
              <a:ext cx="160560" cy="280800"/>
            </p14:xfrm>
          </p:contentPart>
        </mc:Choice>
        <mc:Fallback xmlns="">
          <p:pic>
            <p:nvPicPr>
              <p:cNvPr id="16387" name="Ink 16386">
                <a:extLst>
                  <a:ext uri="{FF2B5EF4-FFF2-40B4-BE49-F238E27FC236}">
                    <a16:creationId xmlns:a16="http://schemas.microsoft.com/office/drawing/2014/main" id="{928E5090-3829-4F36-AD77-FDED23C4732D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791426" y="3430793"/>
                <a:ext cx="188640" cy="30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6388" name="Ink 16387">
                <a:extLst>
                  <a:ext uri="{FF2B5EF4-FFF2-40B4-BE49-F238E27FC236}">
                    <a16:creationId xmlns:a16="http://schemas.microsoft.com/office/drawing/2014/main" id="{8311AAE4-868D-4BC9-BF27-AFC37EAFD8E9}"/>
                  </a:ext>
                </a:extLst>
              </p14:cNvPr>
              <p14:cNvContentPartPr/>
              <p14:nvPr/>
            </p14:nvContentPartPr>
            <p14:xfrm>
              <a:off x="2918226" y="3414593"/>
              <a:ext cx="275040" cy="263520"/>
            </p14:xfrm>
          </p:contentPart>
        </mc:Choice>
        <mc:Fallback xmlns="">
          <p:pic>
            <p:nvPicPr>
              <p:cNvPr id="16388" name="Ink 16387">
                <a:extLst>
                  <a:ext uri="{FF2B5EF4-FFF2-40B4-BE49-F238E27FC236}">
                    <a16:creationId xmlns:a16="http://schemas.microsoft.com/office/drawing/2014/main" id="{8311AAE4-868D-4BC9-BF27-AFC37EAFD8E9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903826" y="3400193"/>
                <a:ext cx="303120" cy="29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6389" name="Ink 16388">
                <a:extLst>
                  <a:ext uri="{FF2B5EF4-FFF2-40B4-BE49-F238E27FC236}">
                    <a16:creationId xmlns:a16="http://schemas.microsoft.com/office/drawing/2014/main" id="{00A0D0FF-FDB8-4B6C-A5CE-70AFEF3DCDE6}"/>
                  </a:ext>
                </a:extLst>
              </p14:cNvPr>
              <p14:cNvContentPartPr/>
              <p14:nvPr/>
            </p14:nvContentPartPr>
            <p14:xfrm>
              <a:off x="4243386" y="3432233"/>
              <a:ext cx="197280" cy="285480"/>
            </p14:xfrm>
          </p:contentPart>
        </mc:Choice>
        <mc:Fallback xmlns="">
          <p:pic>
            <p:nvPicPr>
              <p:cNvPr id="16389" name="Ink 16388">
                <a:extLst>
                  <a:ext uri="{FF2B5EF4-FFF2-40B4-BE49-F238E27FC236}">
                    <a16:creationId xmlns:a16="http://schemas.microsoft.com/office/drawing/2014/main" id="{00A0D0FF-FDB8-4B6C-A5CE-70AFEF3DCDE6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228986" y="3417833"/>
                <a:ext cx="225360" cy="31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6392" name="Ink 16391">
                <a:extLst>
                  <a:ext uri="{FF2B5EF4-FFF2-40B4-BE49-F238E27FC236}">
                    <a16:creationId xmlns:a16="http://schemas.microsoft.com/office/drawing/2014/main" id="{D28FE4D2-9C86-42C9-B86A-47BFF2120D5A}"/>
                  </a:ext>
                </a:extLst>
              </p14:cNvPr>
              <p14:cNvContentPartPr/>
              <p14:nvPr/>
            </p14:nvContentPartPr>
            <p14:xfrm>
              <a:off x="6720186" y="3341873"/>
              <a:ext cx="298440" cy="374400"/>
            </p14:xfrm>
          </p:contentPart>
        </mc:Choice>
        <mc:Fallback xmlns="">
          <p:pic>
            <p:nvPicPr>
              <p:cNvPr id="16392" name="Ink 16391">
                <a:extLst>
                  <a:ext uri="{FF2B5EF4-FFF2-40B4-BE49-F238E27FC236}">
                    <a16:creationId xmlns:a16="http://schemas.microsoft.com/office/drawing/2014/main" id="{D28FE4D2-9C86-42C9-B86A-47BFF2120D5A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705786" y="3327445"/>
                <a:ext cx="326520" cy="40253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6393" name="Ink 16392">
                <a:extLst>
                  <a:ext uri="{FF2B5EF4-FFF2-40B4-BE49-F238E27FC236}">
                    <a16:creationId xmlns:a16="http://schemas.microsoft.com/office/drawing/2014/main" id="{AC86C61F-7C18-4C27-9AA5-9D00BC3528B6}"/>
                  </a:ext>
                </a:extLst>
              </p14:cNvPr>
              <p14:cNvContentPartPr/>
              <p14:nvPr/>
            </p14:nvContentPartPr>
            <p14:xfrm>
              <a:off x="8101866" y="3387233"/>
              <a:ext cx="327960" cy="424080"/>
            </p14:xfrm>
          </p:contentPart>
        </mc:Choice>
        <mc:Fallback xmlns="">
          <p:pic>
            <p:nvPicPr>
              <p:cNvPr id="16393" name="Ink 16392">
                <a:extLst>
                  <a:ext uri="{FF2B5EF4-FFF2-40B4-BE49-F238E27FC236}">
                    <a16:creationId xmlns:a16="http://schemas.microsoft.com/office/drawing/2014/main" id="{AC86C61F-7C18-4C27-9AA5-9D00BC3528B6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8087466" y="3372833"/>
                <a:ext cx="356040" cy="45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6394" name="Ink 16393">
                <a:extLst>
                  <a:ext uri="{FF2B5EF4-FFF2-40B4-BE49-F238E27FC236}">
                    <a16:creationId xmlns:a16="http://schemas.microsoft.com/office/drawing/2014/main" id="{E228272D-2AB0-4BC3-93DB-C70FA393109F}"/>
                  </a:ext>
                </a:extLst>
              </p14:cNvPr>
              <p14:cNvContentPartPr/>
              <p14:nvPr/>
            </p14:nvContentPartPr>
            <p14:xfrm>
              <a:off x="5479266" y="3404513"/>
              <a:ext cx="181800" cy="349200"/>
            </p14:xfrm>
          </p:contentPart>
        </mc:Choice>
        <mc:Fallback xmlns="">
          <p:pic>
            <p:nvPicPr>
              <p:cNvPr id="16394" name="Ink 16393">
                <a:extLst>
                  <a:ext uri="{FF2B5EF4-FFF2-40B4-BE49-F238E27FC236}">
                    <a16:creationId xmlns:a16="http://schemas.microsoft.com/office/drawing/2014/main" id="{E228272D-2AB0-4BC3-93DB-C70FA393109F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464866" y="3390113"/>
                <a:ext cx="209880" cy="37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6398" name="Ink 16397">
                <a:extLst>
                  <a:ext uri="{FF2B5EF4-FFF2-40B4-BE49-F238E27FC236}">
                    <a16:creationId xmlns:a16="http://schemas.microsoft.com/office/drawing/2014/main" id="{23B2032D-A769-4DC2-A2C0-AB0B8D84E879}"/>
                  </a:ext>
                </a:extLst>
              </p14:cNvPr>
              <p14:cNvContentPartPr/>
              <p14:nvPr/>
            </p14:nvContentPartPr>
            <p14:xfrm>
              <a:off x="1492986" y="4377593"/>
              <a:ext cx="271440" cy="641160"/>
            </p14:xfrm>
          </p:contentPart>
        </mc:Choice>
        <mc:Fallback xmlns="">
          <p:pic>
            <p:nvPicPr>
              <p:cNvPr id="16398" name="Ink 16397">
                <a:extLst>
                  <a:ext uri="{FF2B5EF4-FFF2-40B4-BE49-F238E27FC236}">
                    <a16:creationId xmlns:a16="http://schemas.microsoft.com/office/drawing/2014/main" id="{23B2032D-A769-4DC2-A2C0-AB0B8D84E879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478586" y="4363193"/>
                <a:ext cx="299520" cy="66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6407" name="Ink 16406">
                <a:extLst>
                  <a:ext uri="{FF2B5EF4-FFF2-40B4-BE49-F238E27FC236}">
                    <a16:creationId xmlns:a16="http://schemas.microsoft.com/office/drawing/2014/main" id="{300395D1-91E1-49EF-A027-18470592C27D}"/>
                  </a:ext>
                </a:extLst>
              </p14:cNvPr>
              <p14:cNvContentPartPr/>
              <p14:nvPr/>
            </p14:nvContentPartPr>
            <p14:xfrm>
              <a:off x="2504586" y="4297673"/>
              <a:ext cx="895680" cy="770400"/>
            </p14:xfrm>
          </p:contentPart>
        </mc:Choice>
        <mc:Fallback xmlns="">
          <p:pic>
            <p:nvPicPr>
              <p:cNvPr id="16407" name="Ink 16406">
                <a:extLst>
                  <a:ext uri="{FF2B5EF4-FFF2-40B4-BE49-F238E27FC236}">
                    <a16:creationId xmlns:a16="http://schemas.microsoft.com/office/drawing/2014/main" id="{300395D1-91E1-49EF-A027-18470592C27D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490186" y="4283273"/>
                <a:ext cx="923760" cy="79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6420" name="Ink 16419">
                <a:extLst>
                  <a:ext uri="{FF2B5EF4-FFF2-40B4-BE49-F238E27FC236}">
                    <a16:creationId xmlns:a16="http://schemas.microsoft.com/office/drawing/2014/main" id="{58F6FF46-018A-47D1-870F-E767E87E65C8}"/>
                  </a:ext>
                </a:extLst>
              </p14:cNvPr>
              <p14:cNvContentPartPr/>
              <p14:nvPr/>
            </p14:nvContentPartPr>
            <p14:xfrm>
              <a:off x="3892386" y="4177793"/>
              <a:ext cx="1063800" cy="1002600"/>
            </p14:xfrm>
          </p:contentPart>
        </mc:Choice>
        <mc:Fallback xmlns="">
          <p:pic>
            <p:nvPicPr>
              <p:cNvPr id="16420" name="Ink 16419">
                <a:extLst>
                  <a:ext uri="{FF2B5EF4-FFF2-40B4-BE49-F238E27FC236}">
                    <a16:creationId xmlns:a16="http://schemas.microsoft.com/office/drawing/2014/main" id="{58F6FF46-018A-47D1-870F-E767E87E65C8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3877986" y="4163393"/>
                <a:ext cx="1091880" cy="103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6431" name="Ink 16430">
                <a:extLst>
                  <a:ext uri="{FF2B5EF4-FFF2-40B4-BE49-F238E27FC236}">
                    <a16:creationId xmlns:a16="http://schemas.microsoft.com/office/drawing/2014/main" id="{05F4518D-32CD-4316-8002-557A33F9E990}"/>
                  </a:ext>
                </a:extLst>
              </p14:cNvPr>
              <p14:cNvContentPartPr/>
              <p14:nvPr/>
            </p14:nvContentPartPr>
            <p14:xfrm>
              <a:off x="5429946" y="4242233"/>
              <a:ext cx="918000" cy="977040"/>
            </p14:xfrm>
          </p:contentPart>
        </mc:Choice>
        <mc:Fallback xmlns="">
          <p:pic>
            <p:nvPicPr>
              <p:cNvPr id="16431" name="Ink 16430">
                <a:extLst>
                  <a:ext uri="{FF2B5EF4-FFF2-40B4-BE49-F238E27FC236}">
                    <a16:creationId xmlns:a16="http://schemas.microsoft.com/office/drawing/2014/main" id="{05F4518D-32CD-4316-8002-557A33F9E990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5415546" y="4227833"/>
                <a:ext cx="946080" cy="100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6444" name="Ink 16443">
                <a:extLst>
                  <a:ext uri="{FF2B5EF4-FFF2-40B4-BE49-F238E27FC236}">
                    <a16:creationId xmlns:a16="http://schemas.microsoft.com/office/drawing/2014/main" id="{68E1E53C-941A-44F4-AB07-9E9930407BA7}"/>
                  </a:ext>
                </a:extLst>
              </p14:cNvPr>
              <p14:cNvContentPartPr/>
              <p14:nvPr/>
            </p14:nvContentPartPr>
            <p14:xfrm>
              <a:off x="6721266" y="4202273"/>
              <a:ext cx="1002600" cy="996120"/>
            </p14:xfrm>
          </p:contentPart>
        </mc:Choice>
        <mc:Fallback xmlns="">
          <p:pic>
            <p:nvPicPr>
              <p:cNvPr id="16444" name="Ink 16443">
                <a:extLst>
                  <a:ext uri="{FF2B5EF4-FFF2-40B4-BE49-F238E27FC236}">
                    <a16:creationId xmlns:a16="http://schemas.microsoft.com/office/drawing/2014/main" id="{68E1E53C-941A-44F4-AB07-9E9930407BA7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6706866" y="4187873"/>
                <a:ext cx="1030680" cy="102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6452" name="Ink 16451">
                <a:extLst>
                  <a:ext uri="{FF2B5EF4-FFF2-40B4-BE49-F238E27FC236}">
                    <a16:creationId xmlns:a16="http://schemas.microsoft.com/office/drawing/2014/main" id="{BDFED7A2-8B37-447D-ACAD-988F82D62505}"/>
                  </a:ext>
                </a:extLst>
              </p14:cNvPr>
              <p14:cNvContentPartPr/>
              <p14:nvPr/>
            </p14:nvContentPartPr>
            <p14:xfrm>
              <a:off x="8162706" y="4146833"/>
              <a:ext cx="849240" cy="1060920"/>
            </p14:xfrm>
          </p:contentPart>
        </mc:Choice>
        <mc:Fallback xmlns="">
          <p:pic>
            <p:nvPicPr>
              <p:cNvPr id="16452" name="Ink 16451">
                <a:extLst>
                  <a:ext uri="{FF2B5EF4-FFF2-40B4-BE49-F238E27FC236}">
                    <a16:creationId xmlns:a16="http://schemas.microsoft.com/office/drawing/2014/main" id="{BDFED7A2-8B37-447D-ACAD-988F82D62505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8148306" y="4132433"/>
                <a:ext cx="877320" cy="108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6455" name="Ink 16454">
                <a:extLst>
                  <a:ext uri="{FF2B5EF4-FFF2-40B4-BE49-F238E27FC236}">
                    <a16:creationId xmlns:a16="http://schemas.microsoft.com/office/drawing/2014/main" id="{BB375673-CF5F-471E-B0E9-0EE998E754F5}"/>
                  </a:ext>
                </a:extLst>
              </p14:cNvPr>
              <p14:cNvContentPartPr/>
              <p14:nvPr/>
            </p14:nvContentPartPr>
            <p14:xfrm>
              <a:off x="2747226" y="5974553"/>
              <a:ext cx="17640" cy="16560"/>
            </p14:xfrm>
          </p:contentPart>
        </mc:Choice>
        <mc:Fallback xmlns="">
          <p:pic>
            <p:nvPicPr>
              <p:cNvPr id="16455" name="Ink 16454">
                <a:extLst>
                  <a:ext uri="{FF2B5EF4-FFF2-40B4-BE49-F238E27FC236}">
                    <a16:creationId xmlns:a16="http://schemas.microsoft.com/office/drawing/2014/main" id="{BB375673-CF5F-471E-B0E9-0EE998E754F5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2732826" y="5960153"/>
                <a:ext cx="45720" cy="4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6458" name="Ink 16457">
                <a:extLst>
                  <a:ext uri="{FF2B5EF4-FFF2-40B4-BE49-F238E27FC236}">
                    <a16:creationId xmlns:a16="http://schemas.microsoft.com/office/drawing/2014/main" id="{825B63B0-C38B-48D0-B36A-A3E90F507047}"/>
                  </a:ext>
                </a:extLst>
              </p14:cNvPr>
              <p14:cNvContentPartPr/>
              <p14:nvPr/>
            </p14:nvContentPartPr>
            <p14:xfrm>
              <a:off x="3420066" y="5864033"/>
              <a:ext cx="318600" cy="143280"/>
            </p14:xfrm>
          </p:contentPart>
        </mc:Choice>
        <mc:Fallback xmlns="">
          <p:pic>
            <p:nvPicPr>
              <p:cNvPr id="16458" name="Ink 16457">
                <a:extLst>
                  <a:ext uri="{FF2B5EF4-FFF2-40B4-BE49-F238E27FC236}">
                    <a16:creationId xmlns:a16="http://schemas.microsoft.com/office/drawing/2014/main" id="{825B63B0-C38B-48D0-B36A-A3E90F507047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3405666" y="5849633"/>
                <a:ext cx="346680" cy="17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6459" name="Ink 16458">
                <a:extLst>
                  <a:ext uri="{FF2B5EF4-FFF2-40B4-BE49-F238E27FC236}">
                    <a16:creationId xmlns:a16="http://schemas.microsoft.com/office/drawing/2014/main" id="{466E2368-2871-4B1C-AB01-073C741F3BDD}"/>
                  </a:ext>
                </a:extLst>
              </p14:cNvPr>
              <p14:cNvContentPartPr/>
              <p14:nvPr/>
            </p14:nvContentPartPr>
            <p14:xfrm>
              <a:off x="2261586" y="5969873"/>
              <a:ext cx="255240" cy="28440"/>
            </p14:xfrm>
          </p:contentPart>
        </mc:Choice>
        <mc:Fallback xmlns="">
          <p:pic>
            <p:nvPicPr>
              <p:cNvPr id="16459" name="Ink 16458">
                <a:extLst>
                  <a:ext uri="{FF2B5EF4-FFF2-40B4-BE49-F238E27FC236}">
                    <a16:creationId xmlns:a16="http://schemas.microsoft.com/office/drawing/2014/main" id="{466E2368-2871-4B1C-AB01-073C741F3BDD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2247186" y="5955473"/>
                <a:ext cx="283320" cy="5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6460" name="Ink 16459">
                <a:extLst>
                  <a:ext uri="{FF2B5EF4-FFF2-40B4-BE49-F238E27FC236}">
                    <a16:creationId xmlns:a16="http://schemas.microsoft.com/office/drawing/2014/main" id="{C353046E-60E4-40F7-8B10-DBC4F3F3CEEA}"/>
                  </a:ext>
                </a:extLst>
              </p14:cNvPr>
              <p14:cNvContentPartPr/>
              <p14:nvPr/>
            </p14:nvContentPartPr>
            <p14:xfrm>
              <a:off x="4221066" y="5522753"/>
              <a:ext cx="319680" cy="524160"/>
            </p14:xfrm>
          </p:contentPart>
        </mc:Choice>
        <mc:Fallback xmlns="">
          <p:pic>
            <p:nvPicPr>
              <p:cNvPr id="16460" name="Ink 16459">
                <a:extLst>
                  <a:ext uri="{FF2B5EF4-FFF2-40B4-BE49-F238E27FC236}">
                    <a16:creationId xmlns:a16="http://schemas.microsoft.com/office/drawing/2014/main" id="{C353046E-60E4-40F7-8B10-DBC4F3F3CEEA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4206666" y="5508353"/>
                <a:ext cx="347760" cy="5522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1">
            <a:extLst>
              <a:ext uri="{FF2B5EF4-FFF2-40B4-BE49-F238E27FC236}">
                <a16:creationId xmlns:a16="http://schemas.microsoft.com/office/drawing/2014/main" id="{AA9E9442-8014-4036-989A-63E30D07834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609600"/>
            <a:ext cx="7772400" cy="1143000"/>
          </a:xfrm>
          <a:ln/>
        </p:spPr>
        <p:txBody>
          <a:bodyPr/>
          <a:lstStyle/>
          <a:p>
            <a:pPr algn="l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</a:pPr>
            <a:r>
              <a:rPr lang="en-GB" altLang="en-US" sz="3600" b="1"/>
              <a:t>3-4 Mean and Variance of a Discrete Random Variable</a:t>
            </a:r>
            <a:br>
              <a:rPr lang="en-GB" altLang="en-US" sz="3600" b="1"/>
            </a:br>
            <a:endParaRPr lang="en-GB" altLang="en-US" sz="3600" b="1"/>
          </a:p>
        </p:txBody>
      </p:sp>
      <p:sp>
        <p:nvSpPr>
          <p:cNvPr id="17410" name="Rectangle 2">
            <a:extLst>
              <a:ext uri="{FF2B5EF4-FFF2-40B4-BE49-F238E27FC236}">
                <a16:creationId xmlns:a16="http://schemas.microsoft.com/office/drawing/2014/main" id="{6C8D0D95-84A3-45D8-BDD3-D8CFE9222A6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09600" y="1600200"/>
            <a:ext cx="7772400" cy="4114800"/>
          </a:xfrm>
          <a:ln/>
        </p:spPr>
        <p:txBody>
          <a:bodyPr/>
          <a:lstStyle/>
          <a:p>
            <a:pPr indent="-339725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</a:pPr>
            <a:r>
              <a:rPr lang="en-GB" altLang="en-US" b="1"/>
              <a:t>Definition</a:t>
            </a:r>
          </a:p>
          <a:p>
            <a:pPr indent="-339725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</a:pPr>
            <a:endParaRPr lang="en-GB" altLang="en-US" b="1"/>
          </a:p>
        </p:txBody>
      </p:sp>
      <p:sp>
        <p:nvSpPr>
          <p:cNvPr id="17411" name="Line 3">
            <a:extLst>
              <a:ext uri="{FF2B5EF4-FFF2-40B4-BE49-F238E27FC236}">
                <a16:creationId xmlns:a16="http://schemas.microsoft.com/office/drawing/2014/main" id="{9016081A-C212-4418-90ED-BC17EBC64D47}"/>
              </a:ext>
            </a:extLst>
          </p:cNvPr>
          <p:cNvSpPr>
            <a:spLocks noChangeShapeType="1"/>
          </p:cNvSpPr>
          <p:nvPr/>
        </p:nvSpPr>
        <p:spPr bwMode="auto">
          <a:xfrm>
            <a:off x="838200" y="1524000"/>
            <a:ext cx="7315200" cy="1588"/>
          </a:xfrm>
          <a:prstGeom prst="line">
            <a:avLst/>
          </a:prstGeom>
          <a:noFill/>
          <a:ln w="38160" cap="flat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pic>
        <p:nvPicPr>
          <p:cNvPr id="17412" name="Picture 4">
            <a:extLst>
              <a:ext uri="{FF2B5EF4-FFF2-40B4-BE49-F238E27FC236}">
                <a16:creationId xmlns:a16="http://schemas.microsoft.com/office/drawing/2014/main" id="{CAEA803C-8650-4F6C-B251-C3A301D5D3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362200"/>
            <a:ext cx="8153400" cy="342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083C7A41-BFF9-4C23-B818-91B1D2E25EAC}"/>
                  </a:ext>
                </a:extLst>
              </p14:cNvPr>
              <p14:cNvContentPartPr/>
              <p14:nvPr/>
            </p14:nvContentPartPr>
            <p14:xfrm>
              <a:off x="2819226" y="2285633"/>
              <a:ext cx="330480" cy="2638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083C7A41-BFF9-4C23-B818-91B1D2E25EA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804826" y="2271233"/>
                <a:ext cx="358560" cy="29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7A9BCC9A-6EB1-4A69-8D17-D271C0860256}"/>
                  </a:ext>
                </a:extLst>
              </p14:cNvPr>
              <p14:cNvContentPartPr/>
              <p14:nvPr/>
            </p14:nvContentPartPr>
            <p14:xfrm>
              <a:off x="3338706" y="1909433"/>
              <a:ext cx="551880" cy="4478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7A9BCC9A-6EB1-4A69-8D17-D271C086025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324306" y="1895033"/>
                <a:ext cx="579960" cy="47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3F1F05F2-C438-45DC-82C9-748BBA3B74BB}"/>
                  </a:ext>
                </a:extLst>
              </p14:cNvPr>
              <p14:cNvContentPartPr/>
              <p14:nvPr/>
            </p14:nvContentPartPr>
            <p14:xfrm>
              <a:off x="4155546" y="1803233"/>
              <a:ext cx="1366560" cy="49284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3F1F05F2-C438-45DC-82C9-748BBA3B74BB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141146" y="1788833"/>
                <a:ext cx="1394640" cy="52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230E23B4-99EA-44DF-BD0B-16C3C28A925F}"/>
                  </a:ext>
                </a:extLst>
              </p14:cNvPr>
              <p14:cNvContentPartPr/>
              <p14:nvPr/>
            </p14:nvContentPartPr>
            <p14:xfrm>
              <a:off x="7306266" y="1690193"/>
              <a:ext cx="685800" cy="45252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230E23B4-99EA-44DF-BD0B-16C3C28A925F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291866" y="1675793"/>
                <a:ext cx="713880" cy="48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AD7CBEA2-9B86-4735-B990-FBE09DCE3697}"/>
                  </a:ext>
                </a:extLst>
              </p14:cNvPr>
              <p14:cNvContentPartPr/>
              <p14:nvPr/>
            </p14:nvContentPartPr>
            <p14:xfrm>
              <a:off x="5764386" y="1720073"/>
              <a:ext cx="1185480" cy="61920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AD7CBEA2-9B86-4735-B990-FBE09DCE3697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749986" y="1705673"/>
                <a:ext cx="1213560" cy="64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7414" name="Ink 17413">
                <a:extLst>
                  <a:ext uri="{FF2B5EF4-FFF2-40B4-BE49-F238E27FC236}">
                    <a16:creationId xmlns:a16="http://schemas.microsoft.com/office/drawing/2014/main" id="{7C4C8F8C-DC10-4CA6-B371-B890D0C81E4A}"/>
                  </a:ext>
                </a:extLst>
              </p14:cNvPr>
              <p14:cNvContentPartPr/>
              <p14:nvPr/>
            </p14:nvContentPartPr>
            <p14:xfrm>
              <a:off x="979626" y="3278153"/>
              <a:ext cx="410400" cy="117000"/>
            </p14:xfrm>
          </p:contentPart>
        </mc:Choice>
        <mc:Fallback xmlns="">
          <p:pic>
            <p:nvPicPr>
              <p:cNvPr id="17414" name="Ink 17413">
                <a:extLst>
                  <a:ext uri="{FF2B5EF4-FFF2-40B4-BE49-F238E27FC236}">
                    <a16:creationId xmlns:a16="http://schemas.microsoft.com/office/drawing/2014/main" id="{7C4C8F8C-DC10-4CA6-B371-B890D0C81E4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965226" y="3263753"/>
                <a:ext cx="438480" cy="14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7417" name="Ink 17416">
                <a:extLst>
                  <a:ext uri="{FF2B5EF4-FFF2-40B4-BE49-F238E27FC236}">
                    <a16:creationId xmlns:a16="http://schemas.microsoft.com/office/drawing/2014/main" id="{93B69420-601F-4D04-B272-F3D794F285BD}"/>
                  </a:ext>
                </a:extLst>
              </p14:cNvPr>
              <p14:cNvContentPartPr/>
              <p14:nvPr/>
            </p14:nvContentPartPr>
            <p14:xfrm>
              <a:off x="7785786" y="2994833"/>
              <a:ext cx="290160" cy="92880"/>
            </p14:xfrm>
          </p:contentPart>
        </mc:Choice>
        <mc:Fallback xmlns="">
          <p:pic>
            <p:nvPicPr>
              <p:cNvPr id="17417" name="Ink 17416">
                <a:extLst>
                  <a:ext uri="{FF2B5EF4-FFF2-40B4-BE49-F238E27FC236}">
                    <a16:creationId xmlns:a16="http://schemas.microsoft.com/office/drawing/2014/main" id="{93B69420-601F-4D04-B272-F3D794F285BD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771386" y="2980433"/>
                <a:ext cx="318240" cy="12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7425" name="Ink 17424">
                <a:extLst>
                  <a:ext uri="{FF2B5EF4-FFF2-40B4-BE49-F238E27FC236}">
                    <a16:creationId xmlns:a16="http://schemas.microsoft.com/office/drawing/2014/main" id="{91375DB3-EDD6-4CCD-B5C5-76C65FF867B2}"/>
                  </a:ext>
                </a:extLst>
              </p14:cNvPr>
              <p14:cNvContentPartPr/>
              <p14:nvPr/>
            </p14:nvContentPartPr>
            <p14:xfrm>
              <a:off x="1271586" y="3618713"/>
              <a:ext cx="940680" cy="394920"/>
            </p14:xfrm>
          </p:contentPart>
        </mc:Choice>
        <mc:Fallback xmlns="">
          <p:pic>
            <p:nvPicPr>
              <p:cNvPr id="17425" name="Ink 17424">
                <a:extLst>
                  <a:ext uri="{FF2B5EF4-FFF2-40B4-BE49-F238E27FC236}">
                    <a16:creationId xmlns:a16="http://schemas.microsoft.com/office/drawing/2014/main" id="{91375DB3-EDD6-4CCD-B5C5-76C65FF867B2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257186" y="3604313"/>
                <a:ext cx="968760" cy="42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7429" name="Ink 17428">
                <a:extLst>
                  <a:ext uri="{FF2B5EF4-FFF2-40B4-BE49-F238E27FC236}">
                    <a16:creationId xmlns:a16="http://schemas.microsoft.com/office/drawing/2014/main" id="{B367A573-E1EE-4CF3-BBE2-3F06C3515DC0}"/>
                  </a:ext>
                </a:extLst>
              </p14:cNvPr>
              <p14:cNvContentPartPr/>
              <p14:nvPr/>
            </p14:nvContentPartPr>
            <p14:xfrm>
              <a:off x="2425386" y="3709793"/>
              <a:ext cx="387360" cy="196560"/>
            </p14:xfrm>
          </p:contentPart>
        </mc:Choice>
        <mc:Fallback xmlns="">
          <p:pic>
            <p:nvPicPr>
              <p:cNvPr id="17429" name="Ink 17428">
                <a:extLst>
                  <a:ext uri="{FF2B5EF4-FFF2-40B4-BE49-F238E27FC236}">
                    <a16:creationId xmlns:a16="http://schemas.microsoft.com/office/drawing/2014/main" id="{B367A573-E1EE-4CF3-BBE2-3F06C3515DC0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410986" y="3695393"/>
                <a:ext cx="415440" cy="22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7432" name="Ink 17431">
                <a:extLst>
                  <a:ext uri="{FF2B5EF4-FFF2-40B4-BE49-F238E27FC236}">
                    <a16:creationId xmlns:a16="http://schemas.microsoft.com/office/drawing/2014/main" id="{40F05F68-5249-45C0-A694-B105630CB10E}"/>
                  </a:ext>
                </a:extLst>
              </p14:cNvPr>
              <p14:cNvContentPartPr/>
              <p14:nvPr/>
            </p14:nvContentPartPr>
            <p14:xfrm>
              <a:off x="5968506" y="5359313"/>
              <a:ext cx="155520" cy="86760"/>
            </p14:xfrm>
          </p:contentPart>
        </mc:Choice>
        <mc:Fallback xmlns="">
          <p:pic>
            <p:nvPicPr>
              <p:cNvPr id="17432" name="Ink 17431">
                <a:extLst>
                  <a:ext uri="{FF2B5EF4-FFF2-40B4-BE49-F238E27FC236}">
                    <a16:creationId xmlns:a16="http://schemas.microsoft.com/office/drawing/2014/main" id="{40F05F68-5249-45C0-A694-B105630CB10E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954106" y="5344913"/>
                <a:ext cx="183600" cy="11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7454" name="Ink 17453">
                <a:extLst>
                  <a:ext uri="{FF2B5EF4-FFF2-40B4-BE49-F238E27FC236}">
                    <a16:creationId xmlns:a16="http://schemas.microsoft.com/office/drawing/2014/main" id="{7593E268-9C29-4FEF-BE0B-6182974300ED}"/>
                  </a:ext>
                </a:extLst>
              </p14:cNvPr>
              <p14:cNvContentPartPr/>
              <p14:nvPr/>
            </p14:nvContentPartPr>
            <p14:xfrm>
              <a:off x="6456306" y="5016233"/>
              <a:ext cx="2243520" cy="540720"/>
            </p14:xfrm>
          </p:contentPart>
        </mc:Choice>
        <mc:Fallback xmlns="">
          <p:pic>
            <p:nvPicPr>
              <p:cNvPr id="17454" name="Ink 17453">
                <a:extLst>
                  <a:ext uri="{FF2B5EF4-FFF2-40B4-BE49-F238E27FC236}">
                    <a16:creationId xmlns:a16="http://schemas.microsoft.com/office/drawing/2014/main" id="{7593E268-9C29-4FEF-BE0B-6182974300ED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6441906" y="5001833"/>
                <a:ext cx="2271600" cy="56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7457" name="Ink 17456">
                <a:extLst>
                  <a:ext uri="{FF2B5EF4-FFF2-40B4-BE49-F238E27FC236}">
                    <a16:creationId xmlns:a16="http://schemas.microsoft.com/office/drawing/2014/main" id="{91925902-B7A8-489F-A99E-2263AEDFD0D7}"/>
                  </a:ext>
                </a:extLst>
              </p14:cNvPr>
              <p14:cNvContentPartPr/>
              <p14:nvPr/>
            </p14:nvContentPartPr>
            <p14:xfrm>
              <a:off x="6866346" y="4229633"/>
              <a:ext cx="248040" cy="289800"/>
            </p14:xfrm>
          </p:contentPart>
        </mc:Choice>
        <mc:Fallback xmlns="">
          <p:pic>
            <p:nvPicPr>
              <p:cNvPr id="17457" name="Ink 17456">
                <a:extLst>
                  <a:ext uri="{FF2B5EF4-FFF2-40B4-BE49-F238E27FC236}">
                    <a16:creationId xmlns:a16="http://schemas.microsoft.com/office/drawing/2014/main" id="{91925902-B7A8-489F-A99E-2263AEDFD0D7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851946" y="4215233"/>
                <a:ext cx="276120" cy="31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7460" name="Ink 17459">
                <a:extLst>
                  <a:ext uri="{FF2B5EF4-FFF2-40B4-BE49-F238E27FC236}">
                    <a16:creationId xmlns:a16="http://schemas.microsoft.com/office/drawing/2014/main" id="{70580367-088B-4B25-AEF7-14078E78176F}"/>
                  </a:ext>
                </a:extLst>
              </p14:cNvPr>
              <p14:cNvContentPartPr/>
              <p14:nvPr/>
            </p14:nvContentPartPr>
            <p14:xfrm>
              <a:off x="5366586" y="3100673"/>
              <a:ext cx="271080" cy="336240"/>
            </p14:xfrm>
          </p:contentPart>
        </mc:Choice>
        <mc:Fallback xmlns="">
          <p:pic>
            <p:nvPicPr>
              <p:cNvPr id="17460" name="Ink 17459">
                <a:extLst>
                  <a:ext uri="{FF2B5EF4-FFF2-40B4-BE49-F238E27FC236}">
                    <a16:creationId xmlns:a16="http://schemas.microsoft.com/office/drawing/2014/main" id="{70580367-088B-4B25-AEF7-14078E78176F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5352186" y="3086273"/>
                <a:ext cx="299160" cy="36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7467" name="Ink 17466">
                <a:extLst>
                  <a:ext uri="{FF2B5EF4-FFF2-40B4-BE49-F238E27FC236}">
                    <a16:creationId xmlns:a16="http://schemas.microsoft.com/office/drawing/2014/main" id="{E73F721F-6D87-4DE3-8B1C-AAD2791674B8}"/>
                  </a:ext>
                </a:extLst>
              </p14:cNvPr>
              <p14:cNvContentPartPr/>
              <p14:nvPr/>
            </p14:nvContentPartPr>
            <p14:xfrm>
              <a:off x="1914906" y="6303233"/>
              <a:ext cx="360" cy="360"/>
            </p14:xfrm>
          </p:contentPart>
        </mc:Choice>
        <mc:Fallback xmlns="">
          <p:pic>
            <p:nvPicPr>
              <p:cNvPr id="17467" name="Ink 17466">
                <a:extLst>
                  <a:ext uri="{FF2B5EF4-FFF2-40B4-BE49-F238E27FC236}">
                    <a16:creationId xmlns:a16="http://schemas.microsoft.com/office/drawing/2014/main" id="{E73F721F-6D87-4DE3-8B1C-AAD2791674B8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900506" y="6288833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7471" name="Ink 17470">
                <a:extLst>
                  <a:ext uri="{FF2B5EF4-FFF2-40B4-BE49-F238E27FC236}">
                    <a16:creationId xmlns:a16="http://schemas.microsoft.com/office/drawing/2014/main" id="{1E964B7A-2946-4E79-A090-5DB2F7E983DC}"/>
                  </a:ext>
                </a:extLst>
              </p14:cNvPr>
              <p14:cNvContentPartPr/>
              <p14:nvPr/>
            </p14:nvContentPartPr>
            <p14:xfrm>
              <a:off x="2682786" y="6340313"/>
              <a:ext cx="360" cy="360"/>
            </p14:xfrm>
          </p:contentPart>
        </mc:Choice>
        <mc:Fallback xmlns="">
          <p:pic>
            <p:nvPicPr>
              <p:cNvPr id="17471" name="Ink 17470">
                <a:extLst>
                  <a:ext uri="{FF2B5EF4-FFF2-40B4-BE49-F238E27FC236}">
                    <a16:creationId xmlns:a16="http://schemas.microsoft.com/office/drawing/2014/main" id="{1E964B7A-2946-4E79-A090-5DB2F7E983DC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2668386" y="6325913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7472" name="Ink 17471">
                <a:extLst>
                  <a:ext uri="{FF2B5EF4-FFF2-40B4-BE49-F238E27FC236}">
                    <a16:creationId xmlns:a16="http://schemas.microsoft.com/office/drawing/2014/main" id="{3DE512A4-F7D7-4204-A9B4-51EDAF8C67CE}"/>
                  </a:ext>
                </a:extLst>
              </p14:cNvPr>
              <p14:cNvContentPartPr/>
              <p14:nvPr/>
            </p14:nvContentPartPr>
            <p14:xfrm>
              <a:off x="1448706" y="5610593"/>
              <a:ext cx="1617120" cy="537840"/>
            </p14:xfrm>
          </p:contentPart>
        </mc:Choice>
        <mc:Fallback xmlns="">
          <p:pic>
            <p:nvPicPr>
              <p:cNvPr id="17472" name="Ink 17471">
                <a:extLst>
                  <a:ext uri="{FF2B5EF4-FFF2-40B4-BE49-F238E27FC236}">
                    <a16:creationId xmlns:a16="http://schemas.microsoft.com/office/drawing/2014/main" id="{3DE512A4-F7D7-4204-A9B4-51EDAF8C67CE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434306" y="5596193"/>
                <a:ext cx="1645200" cy="56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7477" name="Ink 17476">
                <a:extLst>
                  <a:ext uri="{FF2B5EF4-FFF2-40B4-BE49-F238E27FC236}">
                    <a16:creationId xmlns:a16="http://schemas.microsoft.com/office/drawing/2014/main" id="{59001B1E-3F5A-440A-8726-8257AEC687DE}"/>
                  </a:ext>
                </a:extLst>
              </p14:cNvPr>
              <p14:cNvContentPartPr/>
              <p14:nvPr/>
            </p14:nvContentPartPr>
            <p14:xfrm>
              <a:off x="3358146" y="5796353"/>
              <a:ext cx="965160" cy="382320"/>
            </p14:xfrm>
          </p:contentPart>
        </mc:Choice>
        <mc:Fallback xmlns="">
          <p:pic>
            <p:nvPicPr>
              <p:cNvPr id="17477" name="Ink 17476">
                <a:extLst>
                  <a:ext uri="{FF2B5EF4-FFF2-40B4-BE49-F238E27FC236}">
                    <a16:creationId xmlns:a16="http://schemas.microsoft.com/office/drawing/2014/main" id="{59001B1E-3F5A-440A-8726-8257AEC687DE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3343746" y="5781953"/>
                <a:ext cx="993240" cy="4104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1">
            <a:extLst>
              <a:ext uri="{FF2B5EF4-FFF2-40B4-BE49-F238E27FC236}">
                <a16:creationId xmlns:a16="http://schemas.microsoft.com/office/drawing/2014/main" id="{AA76BF50-BAC3-4853-9EBC-BAB6FD160994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609600" y="1600200"/>
            <a:ext cx="7772400" cy="4114800"/>
          </a:xfrm>
          <a:ln/>
        </p:spPr>
        <p:txBody>
          <a:bodyPr anchor="t"/>
          <a:lstStyle/>
          <a:p>
            <a:pPr marL="342900" indent="-339725" algn="l">
              <a:spcBef>
                <a:spcPts val="80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</a:pPr>
            <a:endParaRPr lang="en-GB" altLang="en-US" sz="3200" b="1"/>
          </a:p>
          <a:p>
            <a:pPr marL="342900" indent="-339725" algn="l">
              <a:spcBef>
                <a:spcPts val="80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</a:pPr>
            <a:endParaRPr lang="en-GB" altLang="en-US" sz="3200" b="1"/>
          </a:p>
        </p:txBody>
      </p:sp>
      <p:sp>
        <p:nvSpPr>
          <p:cNvPr id="18434" name="Rectangle 2">
            <a:extLst>
              <a:ext uri="{FF2B5EF4-FFF2-40B4-BE49-F238E27FC236}">
                <a16:creationId xmlns:a16="http://schemas.microsoft.com/office/drawing/2014/main" id="{667CB394-0616-4A89-823F-36BEEE068C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2286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342900" indent="-339725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9pPr>
          </a:lstStyle>
          <a:p>
            <a:pPr>
              <a:spcBef>
                <a:spcPts val="800"/>
              </a:spcBef>
              <a:buClrTx/>
              <a:buFontTx/>
              <a:buNone/>
            </a:pPr>
            <a:r>
              <a:rPr lang="en-GB" altLang="en-US" sz="3200" b="1">
                <a:solidFill>
                  <a:srgbClr val="3333CC"/>
                </a:solidFill>
              </a:rPr>
              <a:t>Example 3-11</a:t>
            </a:r>
          </a:p>
          <a:p>
            <a:pPr>
              <a:spcBef>
                <a:spcPts val="800"/>
              </a:spcBef>
              <a:buClrTx/>
              <a:buFontTx/>
              <a:buNone/>
            </a:pPr>
            <a:endParaRPr lang="en-GB" altLang="en-US" sz="3200" b="1">
              <a:solidFill>
                <a:srgbClr val="3333CC"/>
              </a:solidFill>
            </a:endParaRPr>
          </a:p>
        </p:txBody>
      </p:sp>
      <p:pic>
        <p:nvPicPr>
          <p:cNvPr id="18435" name="Picture 3">
            <a:extLst>
              <a:ext uri="{FF2B5EF4-FFF2-40B4-BE49-F238E27FC236}">
                <a16:creationId xmlns:a16="http://schemas.microsoft.com/office/drawing/2014/main" id="{94E01C09-446A-48B3-95AB-7148A42645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76400"/>
            <a:ext cx="9144000" cy="396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1">
            <a:extLst>
              <a:ext uri="{FF2B5EF4-FFF2-40B4-BE49-F238E27FC236}">
                <a16:creationId xmlns:a16="http://schemas.microsoft.com/office/drawing/2014/main" id="{1684B4C2-98BA-4354-B084-F51F12F81E1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609600"/>
            <a:ext cx="7772400" cy="1143000"/>
          </a:xfrm>
          <a:ln/>
        </p:spPr>
        <p:txBody>
          <a:bodyPr/>
          <a:lstStyle/>
          <a:p>
            <a:pPr algn="l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</a:pPr>
            <a:r>
              <a:rPr lang="en-GB" altLang="en-US" sz="3600" b="1"/>
              <a:t>3-4 Mean and Variance of a Discrete Random Variable</a:t>
            </a:r>
            <a:br>
              <a:rPr lang="en-GB" altLang="en-US" sz="3600" b="1"/>
            </a:br>
            <a:endParaRPr lang="en-GB" altLang="en-US" sz="3600" b="1"/>
          </a:p>
        </p:txBody>
      </p:sp>
      <p:sp>
        <p:nvSpPr>
          <p:cNvPr id="19458" name="Rectangle 2">
            <a:extLst>
              <a:ext uri="{FF2B5EF4-FFF2-40B4-BE49-F238E27FC236}">
                <a16:creationId xmlns:a16="http://schemas.microsoft.com/office/drawing/2014/main" id="{B91EE388-22D2-4114-963C-9395AEBDA35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33400" y="1981200"/>
            <a:ext cx="7772400" cy="4114800"/>
          </a:xfrm>
          <a:ln/>
        </p:spPr>
        <p:txBody>
          <a:bodyPr/>
          <a:lstStyle/>
          <a:p>
            <a:pPr indent="-339725">
              <a:spcBef>
                <a:spcPts val="70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</a:pPr>
            <a:r>
              <a:rPr lang="en-GB" altLang="en-US" sz="2800" b="1"/>
              <a:t>Expected Value of a Function of a Discrete Random Variable</a:t>
            </a:r>
          </a:p>
          <a:p>
            <a:pPr indent="-339725">
              <a:spcBef>
                <a:spcPts val="70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</a:pPr>
            <a:endParaRPr lang="en-GB" altLang="en-US" sz="2800" b="1"/>
          </a:p>
        </p:txBody>
      </p:sp>
      <p:sp>
        <p:nvSpPr>
          <p:cNvPr id="19459" name="Line 3">
            <a:extLst>
              <a:ext uri="{FF2B5EF4-FFF2-40B4-BE49-F238E27FC236}">
                <a16:creationId xmlns:a16="http://schemas.microsoft.com/office/drawing/2014/main" id="{C50D5993-7CB2-4DD0-ABFB-F023C65C84F1}"/>
              </a:ext>
            </a:extLst>
          </p:cNvPr>
          <p:cNvSpPr>
            <a:spLocks noChangeShapeType="1"/>
          </p:cNvSpPr>
          <p:nvPr/>
        </p:nvSpPr>
        <p:spPr bwMode="auto">
          <a:xfrm>
            <a:off x="838200" y="1524000"/>
            <a:ext cx="7315200" cy="1588"/>
          </a:xfrm>
          <a:prstGeom prst="line">
            <a:avLst/>
          </a:prstGeom>
          <a:noFill/>
          <a:ln w="38160" cap="flat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pic>
        <p:nvPicPr>
          <p:cNvPr id="19460" name="Picture 4">
            <a:extLst>
              <a:ext uri="{FF2B5EF4-FFF2-40B4-BE49-F238E27FC236}">
                <a16:creationId xmlns:a16="http://schemas.microsoft.com/office/drawing/2014/main" id="{97B0420E-F309-404D-9A29-F3024CEF1C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3200400"/>
            <a:ext cx="8839200" cy="175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21D98A3C-696D-4BC3-9133-E0FDE8574F78}"/>
                  </a:ext>
                </a:extLst>
              </p14:cNvPr>
              <p14:cNvContentPartPr/>
              <p14:nvPr/>
            </p14:nvContentPartPr>
            <p14:xfrm>
              <a:off x="360786" y="5601233"/>
              <a:ext cx="518400" cy="172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21D98A3C-696D-4BC3-9133-E0FDE8574F7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46386" y="5586833"/>
                <a:ext cx="546480" cy="4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8C7B2108-6C50-4C41-B64B-3C6C31DCD181}"/>
                  </a:ext>
                </a:extLst>
              </p14:cNvPr>
              <p14:cNvContentPartPr/>
              <p14:nvPr/>
            </p14:nvContentPartPr>
            <p14:xfrm>
              <a:off x="1192746" y="5203433"/>
              <a:ext cx="360" cy="3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8C7B2108-6C50-4C41-B64B-3C6C31DCD18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78346" y="5189033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2F5834FF-B1EE-4327-9E23-7AA9D23CA3D5}"/>
                  </a:ext>
                </a:extLst>
              </p14:cNvPr>
              <p14:cNvContentPartPr/>
              <p14:nvPr/>
            </p14:nvContentPartPr>
            <p14:xfrm>
              <a:off x="1179786" y="5358233"/>
              <a:ext cx="360" cy="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2F5834FF-B1EE-4327-9E23-7AA9D23CA3D5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165386" y="5343833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A7DE623F-0CBD-46EE-B9A3-72814B58A4E4}"/>
                  </a:ext>
                </a:extLst>
              </p14:cNvPr>
              <p14:cNvContentPartPr/>
              <p14:nvPr/>
            </p14:nvContentPartPr>
            <p14:xfrm>
              <a:off x="4152306" y="5023073"/>
              <a:ext cx="413640" cy="4762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A7DE623F-0CBD-46EE-B9A3-72814B58A4E4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137906" y="5008673"/>
                <a:ext cx="441720" cy="50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E005D023-B148-4294-8210-B93B554321A0}"/>
                  </a:ext>
                </a:extLst>
              </p14:cNvPr>
              <p14:cNvContentPartPr/>
              <p14:nvPr/>
            </p14:nvContentPartPr>
            <p14:xfrm>
              <a:off x="1646706" y="4965833"/>
              <a:ext cx="2122560" cy="56016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E005D023-B148-4294-8210-B93B554321A0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632306" y="4951433"/>
                <a:ext cx="2150640" cy="58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F04DFB8C-F012-4AA6-BA1F-2B456A37818B}"/>
                  </a:ext>
                </a:extLst>
              </p14:cNvPr>
              <p14:cNvContentPartPr/>
              <p14:nvPr/>
            </p14:nvContentPartPr>
            <p14:xfrm>
              <a:off x="485346" y="5102273"/>
              <a:ext cx="428760" cy="34128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F04DFB8C-F012-4AA6-BA1F-2B456A37818B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70946" y="5087873"/>
                <a:ext cx="456840" cy="36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4DBA8D83-819C-4923-82C6-F31D13A2462D}"/>
                  </a:ext>
                </a:extLst>
              </p14:cNvPr>
              <p14:cNvContentPartPr/>
              <p14:nvPr/>
            </p14:nvContentPartPr>
            <p14:xfrm>
              <a:off x="4841706" y="5151233"/>
              <a:ext cx="787680" cy="26532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4DBA8D83-819C-4923-82C6-F31D13A2462D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827306" y="5136833"/>
                <a:ext cx="815760" cy="29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A86BB3D5-C22A-499D-BF47-B4026203621A}"/>
                  </a:ext>
                </a:extLst>
              </p14:cNvPr>
              <p14:cNvContentPartPr/>
              <p14:nvPr/>
            </p14:nvContentPartPr>
            <p14:xfrm>
              <a:off x="5996226" y="5329433"/>
              <a:ext cx="48240" cy="360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A86BB3D5-C22A-499D-BF47-B4026203621A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981826" y="5315033"/>
                <a:ext cx="76320" cy="3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9465" name="Ink 19464">
                <a:extLst>
                  <a:ext uri="{FF2B5EF4-FFF2-40B4-BE49-F238E27FC236}">
                    <a16:creationId xmlns:a16="http://schemas.microsoft.com/office/drawing/2014/main" id="{A72DF36D-C16C-46DF-8B01-D6A741C3AFCD}"/>
                  </a:ext>
                </a:extLst>
              </p14:cNvPr>
              <p14:cNvContentPartPr/>
              <p14:nvPr/>
            </p14:nvContentPartPr>
            <p14:xfrm>
              <a:off x="6275946" y="5038193"/>
              <a:ext cx="900720" cy="471960"/>
            </p14:xfrm>
          </p:contentPart>
        </mc:Choice>
        <mc:Fallback xmlns="">
          <p:pic>
            <p:nvPicPr>
              <p:cNvPr id="19465" name="Ink 19464">
                <a:extLst>
                  <a:ext uri="{FF2B5EF4-FFF2-40B4-BE49-F238E27FC236}">
                    <a16:creationId xmlns:a16="http://schemas.microsoft.com/office/drawing/2014/main" id="{A72DF36D-C16C-46DF-8B01-D6A741C3AFCD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261546" y="5023793"/>
                <a:ext cx="928800" cy="50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9470" name="Ink 19469">
                <a:extLst>
                  <a:ext uri="{FF2B5EF4-FFF2-40B4-BE49-F238E27FC236}">
                    <a16:creationId xmlns:a16="http://schemas.microsoft.com/office/drawing/2014/main" id="{755CE5D1-6961-47BF-BCF0-DE6AC07BC97B}"/>
                  </a:ext>
                </a:extLst>
              </p14:cNvPr>
              <p14:cNvContentPartPr/>
              <p14:nvPr/>
            </p14:nvContentPartPr>
            <p14:xfrm>
              <a:off x="1643826" y="5775113"/>
              <a:ext cx="482760" cy="502200"/>
            </p14:xfrm>
          </p:contentPart>
        </mc:Choice>
        <mc:Fallback xmlns="">
          <p:pic>
            <p:nvPicPr>
              <p:cNvPr id="19470" name="Ink 19469">
                <a:extLst>
                  <a:ext uri="{FF2B5EF4-FFF2-40B4-BE49-F238E27FC236}">
                    <a16:creationId xmlns:a16="http://schemas.microsoft.com/office/drawing/2014/main" id="{755CE5D1-6961-47BF-BCF0-DE6AC07BC97B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629426" y="5760713"/>
                <a:ext cx="510840" cy="53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9477" name="Ink 19476">
                <a:extLst>
                  <a:ext uri="{FF2B5EF4-FFF2-40B4-BE49-F238E27FC236}">
                    <a16:creationId xmlns:a16="http://schemas.microsoft.com/office/drawing/2014/main" id="{38E2C233-C163-4B67-8B7D-BE8FED2B298B}"/>
                  </a:ext>
                </a:extLst>
              </p14:cNvPr>
              <p14:cNvContentPartPr/>
              <p14:nvPr/>
            </p14:nvContentPartPr>
            <p14:xfrm>
              <a:off x="3426186" y="6021713"/>
              <a:ext cx="221760" cy="117000"/>
            </p14:xfrm>
          </p:contentPart>
        </mc:Choice>
        <mc:Fallback xmlns="">
          <p:pic>
            <p:nvPicPr>
              <p:cNvPr id="19477" name="Ink 19476">
                <a:extLst>
                  <a:ext uri="{FF2B5EF4-FFF2-40B4-BE49-F238E27FC236}">
                    <a16:creationId xmlns:a16="http://schemas.microsoft.com/office/drawing/2014/main" id="{38E2C233-C163-4B67-8B7D-BE8FED2B298B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411786" y="6007313"/>
                <a:ext cx="249840" cy="14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9478" name="Ink 19477">
                <a:extLst>
                  <a:ext uri="{FF2B5EF4-FFF2-40B4-BE49-F238E27FC236}">
                    <a16:creationId xmlns:a16="http://schemas.microsoft.com/office/drawing/2014/main" id="{CCBC71E6-0226-4BC1-87EE-502912BA2865}"/>
                  </a:ext>
                </a:extLst>
              </p14:cNvPr>
              <p14:cNvContentPartPr/>
              <p14:nvPr/>
            </p14:nvContentPartPr>
            <p14:xfrm>
              <a:off x="2381826" y="5695193"/>
              <a:ext cx="819000" cy="627840"/>
            </p14:xfrm>
          </p:contentPart>
        </mc:Choice>
        <mc:Fallback xmlns="">
          <p:pic>
            <p:nvPicPr>
              <p:cNvPr id="19478" name="Ink 19477">
                <a:extLst>
                  <a:ext uri="{FF2B5EF4-FFF2-40B4-BE49-F238E27FC236}">
                    <a16:creationId xmlns:a16="http://schemas.microsoft.com/office/drawing/2014/main" id="{CCBC71E6-0226-4BC1-87EE-502912BA2865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367426" y="5680793"/>
                <a:ext cx="847080" cy="65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9481" name="Ink 19480">
                <a:extLst>
                  <a:ext uri="{FF2B5EF4-FFF2-40B4-BE49-F238E27FC236}">
                    <a16:creationId xmlns:a16="http://schemas.microsoft.com/office/drawing/2014/main" id="{43658F18-42DF-46BE-A3F7-910442C3F684}"/>
                  </a:ext>
                </a:extLst>
              </p14:cNvPr>
              <p14:cNvContentPartPr/>
              <p14:nvPr/>
            </p14:nvContentPartPr>
            <p14:xfrm>
              <a:off x="4122786" y="5809313"/>
              <a:ext cx="373680" cy="477360"/>
            </p14:xfrm>
          </p:contentPart>
        </mc:Choice>
        <mc:Fallback xmlns="">
          <p:pic>
            <p:nvPicPr>
              <p:cNvPr id="19481" name="Ink 19480">
                <a:extLst>
                  <a:ext uri="{FF2B5EF4-FFF2-40B4-BE49-F238E27FC236}">
                    <a16:creationId xmlns:a16="http://schemas.microsoft.com/office/drawing/2014/main" id="{43658F18-42DF-46BE-A3F7-910442C3F684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4108386" y="5794913"/>
                <a:ext cx="401760" cy="50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9485" name="Ink 19484">
                <a:extLst>
                  <a:ext uri="{FF2B5EF4-FFF2-40B4-BE49-F238E27FC236}">
                    <a16:creationId xmlns:a16="http://schemas.microsoft.com/office/drawing/2014/main" id="{D247A2CC-02DA-4BE9-9E55-D4FC089F4CAE}"/>
                  </a:ext>
                </a:extLst>
              </p14:cNvPr>
              <p14:cNvContentPartPr/>
              <p14:nvPr/>
            </p14:nvContentPartPr>
            <p14:xfrm>
              <a:off x="4779426" y="5689073"/>
              <a:ext cx="726480" cy="557280"/>
            </p14:xfrm>
          </p:contentPart>
        </mc:Choice>
        <mc:Fallback xmlns="">
          <p:pic>
            <p:nvPicPr>
              <p:cNvPr id="19485" name="Ink 19484">
                <a:extLst>
                  <a:ext uri="{FF2B5EF4-FFF2-40B4-BE49-F238E27FC236}">
                    <a16:creationId xmlns:a16="http://schemas.microsoft.com/office/drawing/2014/main" id="{D247A2CC-02DA-4BE9-9E55-D4FC089F4CAE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4765026" y="5674673"/>
                <a:ext cx="754560" cy="58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9492" name="Ink 19491">
                <a:extLst>
                  <a:ext uri="{FF2B5EF4-FFF2-40B4-BE49-F238E27FC236}">
                    <a16:creationId xmlns:a16="http://schemas.microsoft.com/office/drawing/2014/main" id="{40A6413A-E568-4448-AD3F-8DBDD5A14FEA}"/>
                  </a:ext>
                </a:extLst>
              </p14:cNvPr>
              <p14:cNvContentPartPr/>
              <p14:nvPr/>
            </p14:nvContentPartPr>
            <p14:xfrm>
              <a:off x="5788146" y="5804633"/>
              <a:ext cx="936720" cy="601920"/>
            </p14:xfrm>
          </p:contentPart>
        </mc:Choice>
        <mc:Fallback xmlns="">
          <p:pic>
            <p:nvPicPr>
              <p:cNvPr id="19492" name="Ink 19491">
                <a:extLst>
                  <a:ext uri="{FF2B5EF4-FFF2-40B4-BE49-F238E27FC236}">
                    <a16:creationId xmlns:a16="http://schemas.microsoft.com/office/drawing/2014/main" id="{40A6413A-E568-4448-AD3F-8DBDD5A14FEA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5773746" y="5790233"/>
                <a:ext cx="964800" cy="6300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9D9C0056-0ED3-45E4-BD2D-4333C8DC5DED}"/>
                  </a:ext>
                </a:extLst>
              </p14:cNvPr>
              <p14:cNvContentPartPr/>
              <p14:nvPr/>
            </p14:nvContentPartPr>
            <p14:xfrm>
              <a:off x="822666" y="213113"/>
              <a:ext cx="2705040" cy="8157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9D9C0056-0ED3-45E4-BD2D-4333C8DC5DE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08266" y="198713"/>
                <a:ext cx="2733120" cy="84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B14B8A38-516C-48A5-987F-09428BEB8893}"/>
                  </a:ext>
                </a:extLst>
              </p14:cNvPr>
              <p14:cNvContentPartPr/>
              <p14:nvPr/>
            </p14:nvContentPartPr>
            <p14:xfrm>
              <a:off x="4003626" y="353153"/>
              <a:ext cx="2688840" cy="77544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B14B8A38-516C-48A5-987F-09428BEB889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989226" y="338753"/>
                <a:ext cx="2716920" cy="80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93337560-C1FE-42EA-8F51-F49B8727AFC9}"/>
                  </a:ext>
                </a:extLst>
              </p14:cNvPr>
              <p14:cNvContentPartPr/>
              <p14:nvPr/>
            </p14:nvContentPartPr>
            <p14:xfrm>
              <a:off x="767586" y="1482833"/>
              <a:ext cx="1215000" cy="75816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93337560-C1FE-42EA-8F51-F49B8727AFC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53186" y="1468433"/>
                <a:ext cx="1243080" cy="78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694646FD-E136-4FBA-A4E7-35115B12B21A}"/>
                  </a:ext>
                </a:extLst>
              </p14:cNvPr>
              <p14:cNvContentPartPr/>
              <p14:nvPr/>
            </p14:nvContentPartPr>
            <p14:xfrm>
              <a:off x="3110106" y="1793153"/>
              <a:ext cx="311400" cy="21960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694646FD-E136-4FBA-A4E7-35115B12B21A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095706" y="1778753"/>
                <a:ext cx="339480" cy="24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3680A315-A85A-43C9-AB5E-B4CC51BD184D}"/>
                  </a:ext>
                </a:extLst>
              </p14:cNvPr>
              <p14:cNvContentPartPr/>
              <p14:nvPr/>
            </p14:nvContentPartPr>
            <p14:xfrm>
              <a:off x="2155746" y="1366913"/>
              <a:ext cx="616680" cy="86436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3680A315-A85A-43C9-AB5E-B4CC51BD184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141346" y="1352513"/>
                <a:ext cx="644760" cy="89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56B8A8FD-20B8-45D9-A59E-435559525C04}"/>
                  </a:ext>
                </a:extLst>
              </p14:cNvPr>
              <p14:cNvContentPartPr/>
              <p14:nvPr/>
            </p14:nvContentPartPr>
            <p14:xfrm>
              <a:off x="4011906" y="1454033"/>
              <a:ext cx="2850120" cy="81000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56B8A8FD-20B8-45D9-A59E-435559525C04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997506" y="1439633"/>
                <a:ext cx="2878200" cy="83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2A3A22C2-AACB-47BB-AC0C-356952B46DED}"/>
                  </a:ext>
                </a:extLst>
              </p14:cNvPr>
              <p14:cNvContentPartPr/>
              <p14:nvPr/>
            </p14:nvContentPartPr>
            <p14:xfrm>
              <a:off x="727626" y="2613953"/>
              <a:ext cx="3132360" cy="1187640"/>
            </p14:xfrm>
          </p:contentPart>
        </mc:Choice>
        <mc:Fallback xmlns=""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2A3A22C2-AACB-47BB-AC0C-356952B46DED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13226" y="2599553"/>
                <a:ext cx="3160440" cy="121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C6C67016-623B-43C4-8492-222A968469F3}"/>
                  </a:ext>
                </a:extLst>
              </p14:cNvPr>
              <p14:cNvContentPartPr/>
              <p14:nvPr/>
            </p14:nvContentPartPr>
            <p14:xfrm>
              <a:off x="5452266" y="3531593"/>
              <a:ext cx="973800" cy="360360"/>
            </p14:xfrm>
          </p:contentPart>
        </mc:Choice>
        <mc:Fallback xmlns=""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C6C67016-623B-43C4-8492-222A968469F3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437866" y="3517193"/>
                <a:ext cx="1001880" cy="38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1750CB72-ADDF-4A34-9369-1ECC849BD789}"/>
                  </a:ext>
                </a:extLst>
              </p14:cNvPr>
              <p14:cNvContentPartPr/>
              <p14:nvPr/>
            </p14:nvContentPartPr>
            <p14:xfrm>
              <a:off x="5501586" y="2746073"/>
              <a:ext cx="996120" cy="538920"/>
            </p14:xfrm>
          </p:contentPart>
        </mc:Choice>
        <mc:Fallback xmlns=""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1750CB72-ADDF-4A34-9369-1ECC849BD789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487186" y="2731673"/>
                <a:ext cx="1024200" cy="56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C1BA2EB0-6028-4B2E-BCAB-DED924FF36AD}"/>
                  </a:ext>
                </a:extLst>
              </p14:cNvPr>
              <p14:cNvContentPartPr/>
              <p14:nvPr/>
            </p14:nvContentPartPr>
            <p14:xfrm>
              <a:off x="4367226" y="2839673"/>
              <a:ext cx="564480" cy="605880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C1BA2EB0-6028-4B2E-BCAB-DED924FF36AD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352826" y="2825273"/>
                <a:ext cx="592560" cy="63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9B191019-C428-47C5-BB18-85E9FEEDE33F}"/>
                  </a:ext>
                </a:extLst>
              </p14:cNvPr>
              <p14:cNvContentPartPr/>
              <p14:nvPr/>
            </p14:nvContentPartPr>
            <p14:xfrm>
              <a:off x="6848706" y="2844713"/>
              <a:ext cx="1183320" cy="696600"/>
            </p14:xfrm>
          </p:contentPart>
        </mc:Choice>
        <mc:Fallback xmlns=""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9B191019-C428-47C5-BB18-85E9FEEDE33F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834306" y="2830313"/>
                <a:ext cx="1211400" cy="724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8933637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D2B12649-B87F-48BB-A247-09FB7095AA32}"/>
                  </a:ext>
                </a:extLst>
              </p14:cNvPr>
              <p14:cNvContentPartPr/>
              <p14:nvPr/>
            </p14:nvContentPartPr>
            <p14:xfrm>
              <a:off x="2511426" y="653393"/>
              <a:ext cx="265680" cy="2844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D2B12649-B87F-48BB-A247-09FB7095AA3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97026" y="638993"/>
                <a:ext cx="293760" cy="5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B59670F4-40D4-40B0-891E-136A0333E21F}"/>
                  </a:ext>
                </a:extLst>
              </p14:cNvPr>
              <p14:cNvContentPartPr/>
              <p14:nvPr/>
            </p14:nvContentPartPr>
            <p14:xfrm>
              <a:off x="2511426" y="860033"/>
              <a:ext cx="331920" cy="828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B59670F4-40D4-40B0-891E-136A0333E21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497026" y="845633"/>
                <a:ext cx="360000" cy="3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7423CAE3-3E13-41C4-8299-9CD76C4667FF}"/>
                  </a:ext>
                </a:extLst>
              </p14:cNvPr>
              <p14:cNvContentPartPr/>
              <p14:nvPr/>
            </p14:nvContentPartPr>
            <p14:xfrm>
              <a:off x="4003626" y="512633"/>
              <a:ext cx="1619640" cy="67392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7423CAE3-3E13-41C4-8299-9CD76C4667F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989226" y="498233"/>
                <a:ext cx="1647720" cy="70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CDE39B1D-720B-482F-AF8A-6D4143B643F2}"/>
                  </a:ext>
                </a:extLst>
              </p14:cNvPr>
              <p14:cNvContentPartPr/>
              <p14:nvPr/>
            </p14:nvContentPartPr>
            <p14:xfrm>
              <a:off x="3269226" y="454673"/>
              <a:ext cx="439920" cy="54360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CDE39B1D-720B-482F-AF8A-6D4143B643F2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254826" y="440273"/>
                <a:ext cx="468000" cy="57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ADA97E1F-70BB-4201-89D7-FF9984E81D8B}"/>
                  </a:ext>
                </a:extLst>
              </p14:cNvPr>
              <p14:cNvContentPartPr/>
              <p14:nvPr/>
            </p14:nvContentPartPr>
            <p14:xfrm>
              <a:off x="1013466" y="379073"/>
              <a:ext cx="1158840" cy="65160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ADA97E1F-70BB-4201-89D7-FF9984E81D8B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99066" y="364673"/>
                <a:ext cx="1186920" cy="67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6DAD6F24-0E60-4C53-99C4-4239127E3146}"/>
                  </a:ext>
                </a:extLst>
              </p14:cNvPr>
              <p14:cNvContentPartPr/>
              <p14:nvPr/>
            </p14:nvContentPartPr>
            <p14:xfrm>
              <a:off x="3169146" y="1657793"/>
              <a:ext cx="461520" cy="58860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6DAD6F24-0E60-4C53-99C4-4239127E3146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154746" y="1643393"/>
                <a:ext cx="489600" cy="61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335DD952-9E3F-46F7-B82A-C5A017A230E8}"/>
                  </a:ext>
                </a:extLst>
              </p14:cNvPr>
              <p14:cNvContentPartPr/>
              <p14:nvPr/>
            </p14:nvContentPartPr>
            <p14:xfrm>
              <a:off x="2317026" y="1968113"/>
              <a:ext cx="225360" cy="20268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335DD952-9E3F-46F7-B82A-C5A017A230E8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302626" y="1953713"/>
                <a:ext cx="253440" cy="23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9550B775-B3EA-4C43-BB43-414BA6F32C8D}"/>
                  </a:ext>
                </a:extLst>
              </p14:cNvPr>
              <p14:cNvContentPartPr/>
              <p14:nvPr/>
            </p14:nvContentPartPr>
            <p14:xfrm>
              <a:off x="933906" y="1733033"/>
              <a:ext cx="1042200" cy="50904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9550B775-B3EA-4C43-BB43-414BA6F32C8D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919506" y="1718633"/>
                <a:ext cx="1070280" cy="53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AA6DACA4-9EF3-4A2A-8BA6-0DFDA949E44F}"/>
                  </a:ext>
                </a:extLst>
              </p14:cNvPr>
              <p14:cNvContentPartPr/>
              <p14:nvPr/>
            </p14:nvContentPartPr>
            <p14:xfrm>
              <a:off x="6345786" y="669593"/>
              <a:ext cx="1216440" cy="47700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AA6DACA4-9EF3-4A2A-8BA6-0DFDA949E44F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331386" y="655193"/>
                <a:ext cx="1244520" cy="50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1601F882-1B7E-408D-A4AC-54A35811AEA2}"/>
                  </a:ext>
                </a:extLst>
              </p14:cNvPr>
              <p14:cNvContentPartPr/>
              <p14:nvPr/>
            </p14:nvContentPartPr>
            <p14:xfrm>
              <a:off x="3781146" y="1577873"/>
              <a:ext cx="2917800" cy="83844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1601F882-1B7E-408D-A4AC-54A35811AEA2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766746" y="1563473"/>
                <a:ext cx="2945880" cy="86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95FA7DE2-5C0F-4EB4-8543-928BC5F60D7F}"/>
                  </a:ext>
                </a:extLst>
              </p14:cNvPr>
              <p14:cNvContentPartPr/>
              <p14:nvPr/>
            </p14:nvContentPartPr>
            <p14:xfrm>
              <a:off x="2248626" y="3193193"/>
              <a:ext cx="249120" cy="108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95FA7DE2-5C0F-4EB4-8543-928BC5F60D7F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234226" y="3178793"/>
                <a:ext cx="277200" cy="2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A9B2D05C-F142-4E06-BB7B-AA1A92C25C4C}"/>
                  </a:ext>
                </a:extLst>
              </p14:cNvPr>
              <p14:cNvContentPartPr/>
              <p14:nvPr/>
            </p14:nvContentPartPr>
            <p14:xfrm>
              <a:off x="2267706" y="3364553"/>
              <a:ext cx="220680" cy="36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A9B2D05C-F142-4E06-BB7B-AA1A92C25C4C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253306" y="3350153"/>
                <a:ext cx="24876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7F31A3D9-4FE4-41AB-8FFC-05332C90E35C}"/>
                  </a:ext>
                </a:extLst>
              </p14:cNvPr>
              <p14:cNvContentPartPr/>
              <p14:nvPr/>
            </p14:nvContentPartPr>
            <p14:xfrm>
              <a:off x="3195426" y="2865233"/>
              <a:ext cx="2037960" cy="764280"/>
            </p14:xfrm>
          </p:contentPart>
        </mc:Choice>
        <mc:Fallback xmlns=""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7F31A3D9-4FE4-41AB-8FFC-05332C90E35C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3181026" y="2850833"/>
                <a:ext cx="2066040" cy="79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2501F895-FA37-49BC-8333-87A993559488}"/>
                  </a:ext>
                </a:extLst>
              </p14:cNvPr>
              <p14:cNvContentPartPr/>
              <p14:nvPr/>
            </p14:nvContentPartPr>
            <p14:xfrm>
              <a:off x="5533266" y="2907353"/>
              <a:ext cx="1193400" cy="656280"/>
            </p14:xfrm>
          </p:contentPart>
        </mc:Choice>
        <mc:Fallback xmlns=""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2501F895-FA37-49BC-8333-87A993559488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5518866" y="2892953"/>
                <a:ext cx="1221480" cy="68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1299BADD-6ACC-4E7F-B657-F528F129A3AA}"/>
                  </a:ext>
                </a:extLst>
              </p14:cNvPr>
              <p14:cNvContentPartPr/>
              <p14:nvPr/>
            </p14:nvContentPartPr>
            <p14:xfrm>
              <a:off x="3214866" y="4075913"/>
              <a:ext cx="1346040" cy="620640"/>
            </p14:xfrm>
          </p:contentPart>
        </mc:Choice>
        <mc:Fallback xmlns=""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1299BADD-6ACC-4E7F-B657-F528F129A3AA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3200466" y="4061513"/>
                <a:ext cx="1374120" cy="64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6AD14F51-6924-41B0-BFF3-D8813100E90E}"/>
                  </a:ext>
                </a:extLst>
              </p14:cNvPr>
              <p14:cNvContentPartPr/>
              <p14:nvPr/>
            </p14:nvContentPartPr>
            <p14:xfrm>
              <a:off x="2179146" y="4343033"/>
              <a:ext cx="292680" cy="181800"/>
            </p14:xfrm>
          </p:contentPart>
        </mc:Choice>
        <mc:Fallback xmlns=""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6AD14F51-6924-41B0-BFF3-D8813100E90E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2164746" y="4328633"/>
                <a:ext cx="320760" cy="20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645A0B33-B4DE-437A-9E8A-FBB137FC8B8B}"/>
                  </a:ext>
                </a:extLst>
              </p14:cNvPr>
              <p14:cNvContentPartPr/>
              <p14:nvPr/>
            </p14:nvContentPartPr>
            <p14:xfrm>
              <a:off x="4852146" y="3911753"/>
              <a:ext cx="2335320" cy="86724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645A0B33-B4DE-437A-9E8A-FBB137FC8B8B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4837746" y="3897353"/>
                <a:ext cx="2363400" cy="895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9366231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1" name="Picture 1">
            <a:extLst>
              <a:ext uri="{FF2B5EF4-FFF2-40B4-BE49-F238E27FC236}">
                <a16:creationId xmlns:a16="http://schemas.microsoft.com/office/drawing/2014/main" id="{36E4115E-3B96-4B08-9956-CB6872185B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113" y="747713"/>
            <a:ext cx="8374062" cy="1592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F06609AF-792C-4889-95B2-B262AC5BC02A}"/>
                  </a:ext>
                </a:extLst>
              </p14:cNvPr>
              <p14:cNvContentPartPr/>
              <p14:nvPr/>
            </p14:nvContentPartPr>
            <p14:xfrm>
              <a:off x="879546" y="2580113"/>
              <a:ext cx="379080" cy="4280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F06609AF-792C-4889-95B2-B262AC5BC02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65146" y="2565713"/>
                <a:ext cx="407160" cy="45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3A01E916-5789-4805-ADF0-DC5A60758A3C}"/>
                  </a:ext>
                </a:extLst>
              </p14:cNvPr>
              <p14:cNvContentPartPr/>
              <p14:nvPr/>
            </p14:nvContentPartPr>
            <p14:xfrm>
              <a:off x="907266" y="3389393"/>
              <a:ext cx="114840" cy="3027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3A01E916-5789-4805-ADF0-DC5A60758A3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92866" y="3374993"/>
                <a:ext cx="142920" cy="33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E4097B51-51E0-4574-91D8-9BD1D9C5FAA4}"/>
                  </a:ext>
                </a:extLst>
              </p14:cNvPr>
              <p14:cNvContentPartPr/>
              <p14:nvPr/>
            </p14:nvContentPartPr>
            <p14:xfrm>
              <a:off x="836706" y="4105793"/>
              <a:ext cx="225360" cy="3906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E4097B51-51E0-4574-91D8-9BD1D9C5FAA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22306" y="4091393"/>
                <a:ext cx="253440" cy="41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D3FBC17D-97C2-4DD1-8F58-6F5B3565FB0F}"/>
                  </a:ext>
                </a:extLst>
              </p14:cNvPr>
              <p14:cNvContentPartPr/>
              <p14:nvPr/>
            </p14:nvContentPartPr>
            <p14:xfrm>
              <a:off x="938946" y="4903913"/>
              <a:ext cx="3240" cy="2304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D3FBC17D-97C2-4DD1-8F58-6F5B3565FB0F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24546" y="4889513"/>
                <a:ext cx="31320" cy="5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A6FC34DB-AAC6-41D0-B560-57EA9D19A8B6}"/>
                  </a:ext>
                </a:extLst>
              </p14:cNvPr>
              <p14:cNvContentPartPr/>
              <p14:nvPr/>
            </p14:nvContentPartPr>
            <p14:xfrm>
              <a:off x="912306" y="5142953"/>
              <a:ext cx="10800" cy="3960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A6FC34DB-AAC6-41D0-B560-57EA9D19A8B6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97906" y="5128553"/>
                <a:ext cx="38880" cy="6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D9B0AD2E-9580-48C9-A351-AAA23F37D682}"/>
                  </a:ext>
                </a:extLst>
              </p14:cNvPr>
              <p14:cNvContentPartPr/>
              <p14:nvPr/>
            </p14:nvContentPartPr>
            <p14:xfrm>
              <a:off x="937866" y="5369753"/>
              <a:ext cx="2880" cy="237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D9B0AD2E-9580-48C9-A351-AAA23F37D682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923466" y="5355353"/>
                <a:ext cx="30960" cy="5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75ACDD17-506C-4BBA-826C-C9C07B0E3785}"/>
                  </a:ext>
                </a:extLst>
              </p14:cNvPr>
              <p14:cNvContentPartPr/>
              <p14:nvPr/>
            </p14:nvContentPartPr>
            <p14:xfrm>
              <a:off x="944706" y="5565953"/>
              <a:ext cx="10080" cy="4284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75ACDD17-506C-4BBA-826C-C9C07B0E378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930306" y="5551553"/>
                <a:ext cx="38160" cy="7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DD1D4518-E404-436E-A877-11D1C3E1715A}"/>
                  </a:ext>
                </a:extLst>
              </p14:cNvPr>
              <p14:cNvContentPartPr/>
              <p14:nvPr/>
            </p14:nvContentPartPr>
            <p14:xfrm>
              <a:off x="612786" y="6258593"/>
              <a:ext cx="791280" cy="30600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DD1D4518-E404-436E-A877-11D1C3E1715A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98386" y="6244193"/>
                <a:ext cx="819360" cy="33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5D324D88-6B01-4AC4-8DD0-A08C95FBA59B}"/>
                  </a:ext>
                </a:extLst>
              </p14:cNvPr>
              <p14:cNvContentPartPr/>
              <p14:nvPr/>
            </p14:nvContentPartPr>
            <p14:xfrm>
              <a:off x="2481906" y="2535113"/>
              <a:ext cx="324720" cy="4251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5D324D88-6B01-4AC4-8DD0-A08C95FBA59B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467506" y="2520713"/>
                <a:ext cx="352800" cy="45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F1E6325C-2F6B-4252-99FC-7A7B26418537}"/>
                  </a:ext>
                </a:extLst>
              </p14:cNvPr>
              <p14:cNvContentPartPr/>
              <p14:nvPr/>
            </p14:nvContentPartPr>
            <p14:xfrm>
              <a:off x="2245386" y="3348713"/>
              <a:ext cx="1223280" cy="40176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F1E6325C-2F6B-4252-99FC-7A7B26418537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230986" y="3334313"/>
                <a:ext cx="1251360" cy="42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FC2D9B9C-137D-426C-B0F4-E56AF1444B96}"/>
                  </a:ext>
                </a:extLst>
              </p14:cNvPr>
              <p14:cNvContentPartPr/>
              <p14:nvPr/>
            </p14:nvContentPartPr>
            <p14:xfrm>
              <a:off x="2103546" y="4100033"/>
              <a:ext cx="1387080" cy="41004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FC2D9B9C-137D-426C-B0F4-E56AF1444B96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089146" y="4085633"/>
                <a:ext cx="1415160" cy="43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973B42CA-245F-4F89-865E-AF6C0C81946D}"/>
                  </a:ext>
                </a:extLst>
              </p14:cNvPr>
              <p14:cNvContentPartPr/>
              <p14:nvPr/>
            </p14:nvContentPartPr>
            <p14:xfrm>
              <a:off x="2301546" y="4965833"/>
              <a:ext cx="360" cy="5544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973B42CA-245F-4F89-865E-AF6C0C81946D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287146" y="4951433"/>
                <a:ext cx="28440" cy="8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0480" name="Ink 20479">
                <a:extLst>
                  <a:ext uri="{FF2B5EF4-FFF2-40B4-BE49-F238E27FC236}">
                    <a16:creationId xmlns:a16="http://schemas.microsoft.com/office/drawing/2014/main" id="{081A7EAD-0A6D-4723-A103-D010622485A4}"/>
                  </a:ext>
                </a:extLst>
              </p14:cNvPr>
              <p14:cNvContentPartPr/>
              <p14:nvPr/>
            </p14:nvContentPartPr>
            <p14:xfrm>
              <a:off x="2302626" y="5279753"/>
              <a:ext cx="360" cy="360"/>
            </p14:xfrm>
          </p:contentPart>
        </mc:Choice>
        <mc:Fallback xmlns="">
          <p:pic>
            <p:nvPicPr>
              <p:cNvPr id="20480" name="Ink 20479">
                <a:extLst>
                  <a:ext uri="{FF2B5EF4-FFF2-40B4-BE49-F238E27FC236}">
                    <a16:creationId xmlns:a16="http://schemas.microsoft.com/office/drawing/2014/main" id="{081A7EAD-0A6D-4723-A103-D010622485A4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288226" y="5265353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0482" name="Ink 20481">
                <a:extLst>
                  <a:ext uri="{FF2B5EF4-FFF2-40B4-BE49-F238E27FC236}">
                    <a16:creationId xmlns:a16="http://schemas.microsoft.com/office/drawing/2014/main" id="{0234BE40-C496-4FF4-ACB4-903BD9C6561E}"/>
                  </a:ext>
                </a:extLst>
              </p14:cNvPr>
              <p14:cNvContentPartPr/>
              <p14:nvPr/>
            </p14:nvContentPartPr>
            <p14:xfrm>
              <a:off x="2321706" y="5468753"/>
              <a:ext cx="360" cy="360"/>
            </p14:xfrm>
          </p:contentPart>
        </mc:Choice>
        <mc:Fallback xmlns="">
          <p:pic>
            <p:nvPicPr>
              <p:cNvPr id="20482" name="Ink 20481">
                <a:extLst>
                  <a:ext uri="{FF2B5EF4-FFF2-40B4-BE49-F238E27FC236}">
                    <a16:creationId xmlns:a16="http://schemas.microsoft.com/office/drawing/2014/main" id="{0234BE40-C496-4FF4-ACB4-903BD9C6561E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2307306" y="5454353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0483" name="Ink 20482">
                <a:extLst>
                  <a:ext uri="{FF2B5EF4-FFF2-40B4-BE49-F238E27FC236}">
                    <a16:creationId xmlns:a16="http://schemas.microsoft.com/office/drawing/2014/main" id="{7E1A8DBF-288F-4D90-B77F-1D9BECC425E1}"/>
                  </a:ext>
                </a:extLst>
              </p14:cNvPr>
              <p14:cNvContentPartPr/>
              <p14:nvPr/>
            </p14:nvContentPartPr>
            <p14:xfrm>
              <a:off x="2344386" y="5674313"/>
              <a:ext cx="360" cy="360"/>
            </p14:xfrm>
          </p:contentPart>
        </mc:Choice>
        <mc:Fallback xmlns="">
          <p:pic>
            <p:nvPicPr>
              <p:cNvPr id="20483" name="Ink 20482">
                <a:extLst>
                  <a:ext uri="{FF2B5EF4-FFF2-40B4-BE49-F238E27FC236}">
                    <a16:creationId xmlns:a16="http://schemas.microsoft.com/office/drawing/2014/main" id="{7E1A8DBF-288F-4D90-B77F-1D9BECC425E1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2329986" y="5659913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0490" name="Ink 20489">
                <a:extLst>
                  <a:ext uri="{FF2B5EF4-FFF2-40B4-BE49-F238E27FC236}">
                    <a16:creationId xmlns:a16="http://schemas.microsoft.com/office/drawing/2014/main" id="{CAC074F1-D799-4E60-9DC8-27F93B5A6434}"/>
                  </a:ext>
                </a:extLst>
              </p14:cNvPr>
              <p14:cNvContentPartPr/>
              <p14:nvPr/>
            </p14:nvContentPartPr>
            <p14:xfrm>
              <a:off x="2149626" y="6158873"/>
              <a:ext cx="1457280" cy="394200"/>
            </p14:xfrm>
          </p:contentPart>
        </mc:Choice>
        <mc:Fallback xmlns="">
          <p:pic>
            <p:nvPicPr>
              <p:cNvPr id="20490" name="Ink 20489">
                <a:extLst>
                  <a:ext uri="{FF2B5EF4-FFF2-40B4-BE49-F238E27FC236}">
                    <a16:creationId xmlns:a16="http://schemas.microsoft.com/office/drawing/2014/main" id="{CAC074F1-D799-4E60-9DC8-27F93B5A6434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2135226" y="6144473"/>
                <a:ext cx="1485360" cy="42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0500" name="Ink 20499">
                <a:extLst>
                  <a:ext uri="{FF2B5EF4-FFF2-40B4-BE49-F238E27FC236}">
                    <a16:creationId xmlns:a16="http://schemas.microsoft.com/office/drawing/2014/main" id="{7D07E7E8-C518-4400-91CB-A60BD5BB2E6A}"/>
                  </a:ext>
                </a:extLst>
              </p14:cNvPr>
              <p14:cNvContentPartPr/>
              <p14:nvPr/>
            </p14:nvContentPartPr>
            <p14:xfrm>
              <a:off x="5155986" y="3679193"/>
              <a:ext cx="252000" cy="159120"/>
            </p14:xfrm>
          </p:contentPart>
        </mc:Choice>
        <mc:Fallback xmlns="">
          <p:pic>
            <p:nvPicPr>
              <p:cNvPr id="20500" name="Ink 20499">
                <a:extLst>
                  <a:ext uri="{FF2B5EF4-FFF2-40B4-BE49-F238E27FC236}">
                    <a16:creationId xmlns:a16="http://schemas.microsoft.com/office/drawing/2014/main" id="{7D07E7E8-C518-4400-91CB-A60BD5BB2E6A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5141586" y="3664793"/>
                <a:ext cx="280080" cy="18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0501" name="Ink 20500">
                <a:extLst>
                  <a:ext uri="{FF2B5EF4-FFF2-40B4-BE49-F238E27FC236}">
                    <a16:creationId xmlns:a16="http://schemas.microsoft.com/office/drawing/2014/main" id="{22ABAB68-D375-4A1F-9248-5A1E1317A284}"/>
                  </a:ext>
                </a:extLst>
              </p14:cNvPr>
              <p14:cNvContentPartPr/>
              <p14:nvPr/>
            </p14:nvContentPartPr>
            <p14:xfrm>
              <a:off x="5185506" y="2630153"/>
              <a:ext cx="1144080" cy="501840"/>
            </p14:xfrm>
          </p:contentPart>
        </mc:Choice>
        <mc:Fallback xmlns="">
          <p:pic>
            <p:nvPicPr>
              <p:cNvPr id="20501" name="Ink 20500">
                <a:extLst>
                  <a:ext uri="{FF2B5EF4-FFF2-40B4-BE49-F238E27FC236}">
                    <a16:creationId xmlns:a16="http://schemas.microsoft.com/office/drawing/2014/main" id="{22ABAB68-D375-4A1F-9248-5A1E1317A284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5171106" y="2615753"/>
                <a:ext cx="1172160" cy="52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0514" name="Ink 20513">
                <a:extLst>
                  <a:ext uri="{FF2B5EF4-FFF2-40B4-BE49-F238E27FC236}">
                    <a16:creationId xmlns:a16="http://schemas.microsoft.com/office/drawing/2014/main" id="{4B15E7A8-A8EE-4259-B5D6-2476ABD0EFD7}"/>
                  </a:ext>
                </a:extLst>
              </p14:cNvPr>
              <p14:cNvContentPartPr/>
              <p14:nvPr/>
            </p14:nvContentPartPr>
            <p14:xfrm>
              <a:off x="5622906" y="3362753"/>
              <a:ext cx="1599480" cy="826560"/>
            </p14:xfrm>
          </p:contentPart>
        </mc:Choice>
        <mc:Fallback xmlns="">
          <p:pic>
            <p:nvPicPr>
              <p:cNvPr id="20514" name="Ink 20513">
                <a:extLst>
                  <a:ext uri="{FF2B5EF4-FFF2-40B4-BE49-F238E27FC236}">
                    <a16:creationId xmlns:a16="http://schemas.microsoft.com/office/drawing/2014/main" id="{4B15E7A8-A8EE-4259-B5D6-2476ABD0EFD7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5608506" y="3348353"/>
                <a:ext cx="1627560" cy="85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0527" name="Ink 20526">
                <a:extLst>
                  <a:ext uri="{FF2B5EF4-FFF2-40B4-BE49-F238E27FC236}">
                    <a16:creationId xmlns:a16="http://schemas.microsoft.com/office/drawing/2014/main" id="{267E03D4-536A-4FDB-B0BD-8C118EECE6E3}"/>
                  </a:ext>
                </a:extLst>
              </p14:cNvPr>
              <p14:cNvContentPartPr/>
              <p14:nvPr/>
            </p14:nvContentPartPr>
            <p14:xfrm>
              <a:off x="7432266" y="3439073"/>
              <a:ext cx="1664640" cy="574560"/>
            </p14:xfrm>
          </p:contentPart>
        </mc:Choice>
        <mc:Fallback xmlns="">
          <p:pic>
            <p:nvPicPr>
              <p:cNvPr id="20527" name="Ink 20526">
                <a:extLst>
                  <a:ext uri="{FF2B5EF4-FFF2-40B4-BE49-F238E27FC236}">
                    <a16:creationId xmlns:a16="http://schemas.microsoft.com/office/drawing/2014/main" id="{267E03D4-536A-4FDB-B0BD-8C118EECE6E3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7417866" y="3424673"/>
                <a:ext cx="1692720" cy="60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0528" name="Ink 20527">
                <a:extLst>
                  <a:ext uri="{FF2B5EF4-FFF2-40B4-BE49-F238E27FC236}">
                    <a16:creationId xmlns:a16="http://schemas.microsoft.com/office/drawing/2014/main" id="{19E6B5E4-2A62-4F37-B28A-71F37F3B66AB}"/>
                  </a:ext>
                </a:extLst>
              </p14:cNvPr>
              <p14:cNvContentPartPr/>
              <p14:nvPr/>
            </p14:nvContentPartPr>
            <p14:xfrm>
              <a:off x="5082186" y="4722833"/>
              <a:ext cx="197280" cy="20520"/>
            </p14:xfrm>
          </p:contentPart>
        </mc:Choice>
        <mc:Fallback xmlns="">
          <p:pic>
            <p:nvPicPr>
              <p:cNvPr id="20528" name="Ink 20527">
                <a:extLst>
                  <a:ext uri="{FF2B5EF4-FFF2-40B4-BE49-F238E27FC236}">
                    <a16:creationId xmlns:a16="http://schemas.microsoft.com/office/drawing/2014/main" id="{19E6B5E4-2A62-4F37-B28A-71F37F3B66AB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5067786" y="4708433"/>
                <a:ext cx="225360" cy="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0529" name="Ink 20528">
                <a:extLst>
                  <a:ext uri="{FF2B5EF4-FFF2-40B4-BE49-F238E27FC236}">
                    <a16:creationId xmlns:a16="http://schemas.microsoft.com/office/drawing/2014/main" id="{9C7EDB19-2B9D-4AF1-8DFD-9B70F5F44A79}"/>
                  </a:ext>
                </a:extLst>
              </p14:cNvPr>
              <p14:cNvContentPartPr/>
              <p14:nvPr/>
            </p14:nvContentPartPr>
            <p14:xfrm>
              <a:off x="5109186" y="4899233"/>
              <a:ext cx="184320" cy="12600"/>
            </p14:xfrm>
          </p:contentPart>
        </mc:Choice>
        <mc:Fallback xmlns="">
          <p:pic>
            <p:nvPicPr>
              <p:cNvPr id="20529" name="Ink 20528">
                <a:extLst>
                  <a:ext uri="{FF2B5EF4-FFF2-40B4-BE49-F238E27FC236}">
                    <a16:creationId xmlns:a16="http://schemas.microsoft.com/office/drawing/2014/main" id="{9C7EDB19-2B9D-4AF1-8DFD-9B70F5F44A79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5094786" y="4884833"/>
                <a:ext cx="212400" cy="4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0536" name="Ink 20535">
                <a:extLst>
                  <a:ext uri="{FF2B5EF4-FFF2-40B4-BE49-F238E27FC236}">
                    <a16:creationId xmlns:a16="http://schemas.microsoft.com/office/drawing/2014/main" id="{D079AF0A-2062-4E39-94AE-CFA553F250AB}"/>
                  </a:ext>
                </a:extLst>
              </p14:cNvPr>
              <p14:cNvContentPartPr/>
              <p14:nvPr/>
            </p14:nvContentPartPr>
            <p14:xfrm>
              <a:off x="5767986" y="4483793"/>
              <a:ext cx="888120" cy="858960"/>
            </p14:xfrm>
          </p:contentPart>
        </mc:Choice>
        <mc:Fallback xmlns="">
          <p:pic>
            <p:nvPicPr>
              <p:cNvPr id="20536" name="Ink 20535">
                <a:extLst>
                  <a:ext uri="{FF2B5EF4-FFF2-40B4-BE49-F238E27FC236}">
                    <a16:creationId xmlns:a16="http://schemas.microsoft.com/office/drawing/2014/main" id="{D079AF0A-2062-4E39-94AE-CFA553F250AB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5753586" y="4469393"/>
                <a:ext cx="916200" cy="8870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794D7D71-BB0A-45CF-BB77-DF929BBDA7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60648"/>
            <a:ext cx="8259762" cy="1028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053855CD-09DD-4E5E-BCAC-8E7A0DB992C1}"/>
                  </a:ext>
                </a:extLst>
              </p14:cNvPr>
              <p14:cNvContentPartPr/>
              <p14:nvPr/>
            </p14:nvContentPartPr>
            <p14:xfrm>
              <a:off x="1663986" y="1582913"/>
              <a:ext cx="1065960" cy="73764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053855CD-09DD-4E5E-BCAC-8E7A0DB992C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49586" y="1568513"/>
                <a:ext cx="1094040" cy="76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AF178671-7AC5-4501-BB9F-8C1669E42AB3}"/>
                  </a:ext>
                </a:extLst>
              </p14:cNvPr>
              <p14:cNvContentPartPr/>
              <p14:nvPr/>
            </p14:nvContentPartPr>
            <p14:xfrm>
              <a:off x="574986" y="1582913"/>
              <a:ext cx="787680" cy="4143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AF178671-7AC5-4501-BB9F-8C1669E42AB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60586" y="1568513"/>
                <a:ext cx="815760" cy="44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E81A1C07-FAF9-4071-8FA0-C75BDF453DB7}"/>
                  </a:ext>
                </a:extLst>
              </p14:cNvPr>
              <p14:cNvContentPartPr/>
              <p14:nvPr/>
            </p14:nvContentPartPr>
            <p14:xfrm>
              <a:off x="3080586" y="1585793"/>
              <a:ext cx="764280" cy="37440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E81A1C07-FAF9-4071-8FA0-C75BDF453DB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066186" y="1571393"/>
                <a:ext cx="792360" cy="40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285DA86A-E4AE-4CFC-A53A-BA759750664C}"/>
                  </a:ext>
                </a:extLst>
              </p14:cNvPr>
              <p14:cNvContentPartPr/>
              <p14:nvPr/>
            </p14:nvContentPartPr>
            <p14:xfrm>
              <a:off x="4208826" y="1554113"/>
              <a:ext cx="696600" cy="43380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285DA86A-E4AE-4CFC-A53A-BA759750664C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194426" y="1539713"/>
                <a:ext cx="724680" cy="46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80E17C10-B337-4E2C-A2A3-2EB235183078}"/>
                  </a:ext>
                </a:extLst>
              </p14:cNvPr>
              <p14:cNvContentPartPr/>
              <p14:nvPr/>
            </p14:nvContentPartPr>
            <p14:xfrm>
              <a:off x="5256786" y="1485713"/>
              <a:ext cx="3044520" cy="8049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80E17C10-B337-4E2C-A2A3-2EB235183078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242386" y="1471313"/>
                <a:ext cx="3072600" cy="83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75DD4E4F-272A-4E88-B0ED-F1D970E3B0D0}"/>
                  </a:ext>
                </a:extLst>
              </p14:cNvPr>
              <p14:cNvContentPartPr/>
              <p14:nvPr/>
            </p14:nvContentPartPr>
            <p14:xfrm>
              <a:off x="1608906" y="2349713"/>
              <a:ext cx="1129320" cy="68868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75DD4E4F-272A-4E88-B0ED-F1D970E3B0D0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594506" y="2335313"/>
                <a:ext cx="1157400" cy="71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C4C06744-45E1-4CE2-A0F5-6C829828D044}"/>
                  </a:ext>
                </a:extLst>
              </p14:cNvPr>
              <p14:cNvContentPartPr/>
              <p14:nvPr/>
            </p14:nvContentPartPr>
            <p14:xfrm>
              <a:off x="1853706" y="3786113"/>
              <a:ext cx="360" cy="36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C4C06744-45E1-4CE2-A0F5-6C829828D044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839306" y="3771713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88930833-CC49-45F5-97A7-2599C2731329}"/>
                  </a:ext>
                </a:extLst>
              </p14:cNvPr>
              <p14:cNvContentPartPr/>
              <p14:nvPr/>
            </p14:nvContentPartPr>
            <p14:xfrm>
              <a:off x="527826" y="3219473"/>
              <a:ext cx="1551600" cy="41760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88930833-CC49-45F5-97A7-2599C2731329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513426" y="3205073"/>
                <a:ext cx="1579680" cy="44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053C8838-8AE9-46FB-93D5-B41BAFA5E0E0}"/>
                  </a:ext>
                </a:extLst>
              </p14:cNvPr>
              <p14:cNvContentPartPr/>
              <p14:nvPr/>
            </p14:nvContentPartPr>
            <p14:xfrm>
              <a:off x="3557946" y="3458513"/>
              <a:ext cx="360" cy="36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053C8838-8AE9-46FB-93D5-B41BAFA5E0E0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3543546" y="3444113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EAF3E851-20A6-4975-9C7A-07749C7B2FCD}"/>
                  </a:ext>
                </a:extLst>
              </p14:cNvPr>
              <p14:cNvContentPartPr/>
              <p14:nvPr/>
            </p14:nvContentPartPr>
            <p14:xfrm>
              <a:off x="3583146" y="3607913"/>
              <a:ext cx="360" cy="36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EAF3E851-20A6-4975-9C7A-07749C7B2FCD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3568746" y="3593513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5B15797A-F302-4F41-9972-73D4359ABB82}"/>
                  </a:ext>
                </a:extLst>
              </p14:cNvPr>
              <p14:cNvContentPartPr/>
              <p14:nvPr/>
            </p14:nvContentPartPr>
            <p14:xfrm>
              <a:off x="2497026" y="3242513"/>
              <a:ext cx="617400" cy="62496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5B15797A-F302-4F41-9972-73D4359ABB82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2482626" y="3228113"/>
                <a:ext cx="645480" cy="65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DE4CA92E-F875-4DD9-8C46-AC57D1848E12}"/>
                  </a:ext>
                </a:extLst>
              </p14:cNvPr>
              <p14:cNvContentPartPr/>
              <p14:nvPr/>
            </p14:nvContentPartPr>
            <p14:xfrm>
              <a:off x="6558906" y="3579473"/>
              <a:ext cx="151200" cy="7560"/>
            </p14:xfrm>
          </p:contentPart>
        </mc:Choice>
        <mc:Fallback xmlns=""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DE4CA92E-F875-4DD9-8C46-AC57D1848E12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6544506" y="3565073"/>
                <a:ext cx="179280" cy="3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05441C90-0345-40A2-9A95-1DF28FED6EFF}"/>
                  </a:ext>
                </a:extLst>
              </p14:cNvPr>
              <p14:cNvContentPartPr/>
              <p14:nvPr/>
            </p14:nvContentPartPr>
            <p14:xfrm>
              <a:off x="4547946" y="3268793"/>
              <a:ext cx="1789560" cy="470880"/>
            </p14:xfrm>
          </p:contentPart>
        </mc:Choice>
        <mc:Fallback xmlns=""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05441C90-0345-40A2-9A95-1DF28FED6EFF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4533546" y="3254393"/>
                <a:ext cx="1817640" cy="49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CD84FA73-E580-4C79-B5AB-510E54DEC7B9}"/>
                  </a:ext>
                </a:extLst>
              </p14:cNvPr>
              <p14:cNvContentPartPr/>
              <p14:nvPr/>
            </p14:nvContentPartPr>
            <p14:xfrm>
              <a:off x="3973026" y="3272033"/>
              <a:ext cx="307080" cy="414720"/>
            </p14:xfrm>
          </p:contentPart>
        </mc:Choice>
        <mc:Fallback xmlns=""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CD84FA73-E580-4C79-B5AB-510E54DEC7B9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3958626" y="3257633"/>
                <a:ext cx="335160" cy="44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087B3126-1BCA-46FC-9EB0-04DE2BDF111B}"/>
                  </a:ext>
                </a:extLst>
              </p14:cNvPr>
              <p14:cNvContentPartPr/>
              <p14:nvPr/>
            </p14:nvContentPartPr>
            <p14:xfrm>
              <a:off x="479946" y="4241153"/>
              <a:ext cx="2435040" cy="467280"/>
            </p14:xfrm>
          </p:contentPart>
        </mc:Choice>
        <mc:Fallback xmlns=""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087B3126-1BCA-46FC-9EB0-04DE2BDF111B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465546" y="4226753"/>
                <a:ext cx="2463120" cy="49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18AE14BB-A4DD-46B4-AD73-9B3EE7A84FC1}"/>
                  </a:ext>
                </a:extLst>
              </p14:cNvPr>
              <p14:cNvContentPartPr/>
              <p14:nvPr/>
            </p14:nvContentPartPr>
            <p14:xfrm>
              <a:off x="3258786" y="3947393"/>
              <a:ext cx="1234800" cy="68796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18AE14BB-A4DD-46B4-AD73-9B3EE7A84FC1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3244386" y="3932993"/>
                <a:ext cx="1262880" cy="71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89068203-89F9-40C9-A8E7-9B0EA5C6762C}"/>
                  </a:ext>
                </a:extLst>
              </p14:cNvPr>
              <p14:cNvContentPartPr/>
              <p14:nvPr/>
            </p14:nvContentPartPr>
            <p14:xfrm>
              <a:off x="5136546" y="4222073"/>
              <a:ext cx="871200" cy="35712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89068203-89F9-40C9-A8E7-9B0EA5C6762C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5122146" y="4207673"/>
                <a:ext cx="899280" cy="38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7EA22048-179E-448C-BB08-28C5E29A62C5}"/>
                  </a:ext>
                </a:extLst>
              </p14:cNvPr>
              <p14:cNvContentPartPr/>
              <p14:nvPr/>
            </p14:nvContentPartPr>
            <p14:xfrm>
              <a:off x="4700226" y="4447073"/>
              <a:ext cx="126360" cy="10620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7EA22048-179E-448C-BB08-28C5E29A62C5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4685826" y="4432673"/>
                <a:ext cx="154440" cy="13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E9DFF6A3-5F51-416B-BBE6-46BFC50F641F}"/>
                  </a:ext>
                </a:extLst>
              </p14:cNvPr>
              <p14:cNvContentPartPr/>
              <p14:nvPr/>
            </p14:nvContentPartPr>
            <p14:xfrm>
              <a:off x="5461626" y="4499993"/>
              <a:ext cx="7560" cy="1512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E9DFF6A3-5F51-416B-BBE6-46BFC50F641F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5447226" y="4485593"/>
                <a:ext cx="35640" cy="4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6E759683-19AE-402E-A3A1-D7A5F9CB8851}"/>
                  </a:ext>
                </a:extLst>
              </p14:cNvPr>
              <p14:cNvContentPartPr/>
              <p14:nvPr/>
            </p14:nvContentPartPr>
            <p14:xfrm>
              <a:off x="1762986" y="5425553"/>
              <a:ext cx="165600" cy="15840"/>
            </p14:xfrm>
          </p:contentPart>
        </mc:Choice>
        <mc:Fallback xmlns=""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6E759683-19AE-402E-A3A1-D7A5F9CB8851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1748586" y="5411153"/>
                <a:ext cx="193680" cy="4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667150FF-3096-4642-AED8-723C9C237A68}"/>
                  </a:ext>
                </a:extLst>
              </p14:cNvPr>
              <p14:cNvContentPartPr/>
              <p14:nvPr/>
            </p14:nvContentPartPr>
            <p14:xfrm>
              <a:off x="1784226" y="5612753"/>
              <a:ext cx="180000" cy="17280"/>
            </p14:xfrm>
          </p:contentPart>
        </mc:Choice>
        <mc:Fallback xmlns=""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667150FF-3096-4642-AED8-723C9C237A68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1769826" y="5598353"/>
                <a:ext cx="208080" cy="4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347AFF81-4C5A-4B2A-B540-57B87F88A256}"/>
                  </a:ext>
                </a:extLst>
              </p14:cNvPr>
              <p14:cNvContentPartPr/>
              <p14:nvPr/>
            </p14:nvContentPartPr>
            <p14:xfrm>
              <a:off x="508746" y="5200553"/>
              <a:ext cx="1013040" cy="488160"/>
            </p14:xfrm>
          </p:contentPart>
        </mc:Choice>
        <mc:Fallback xmlns=""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347AFF81-4C5A-4B2A-B540-57B87F88A256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494346" y="5186153"/>
                <a:ext cx="1041120" cy="51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949E953B-ABDD-4EA7-86C2-F3D8867BB524}"/>
                  </a:ext>
                </a:extLst>
              </p14:cNvPr>
              <p14:cNvContentPartPr/>
              <p14:nvPr/>
            </p14:nvContentPartPr>
            <p14:xfrm>
              <a:off x="3189306" y="5097233"/>
              <a:ext cx="2028960" cy="565920"/>
            </p14:xfrm>
          </p:contentPart>
        </mc:Choice>
        <mc:Fallback xmlns=""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949E953B-ABDD-4EA7-86C2-F3D8867BB524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3174906" y="5082833"/>
                <a:ext cx="2057040" cy="59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C1A59332-ADFC-4DB1-A726-5220ED52790B}"/>
                  </a:ext>
                </a:extLst>
              </p14:cNvPr>
              <p14:cNvContentPartPr/>
              <p14:nvPr/>
            </p14:nvContentPartPr>
            <p14:xfrm>
              <a:off x="2508186" y="5147273"/>
              <a:ext cx="340920" cy="486000"/>
            </p14:xfrm>
          </p:contentPart>
        </mc:Choice>
        <mc:Fallback xmlns=""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C1A59332-ADFC-4DB1-A726-5220ED52790B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2493786" y="5132873"/>
                <a:ext cx="369000" cy="51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CC8B2182-5E86-4F46-8989-E5AD15E2B89B}"/>
                  </a:ext>
                </a:extLst>
              </p14:cNvPr>
              <p14:cNvContentPartPr/>
              <p14:nvPr/>
            </p14:nvContentPartPr>
            <p14:xfrm>
              <a:off x="5413026" y="5052593"/>
              <a:ext cx="475200" cy="642960"/>
            </p14:xfrm>
          </p:contentPart>
        </mc:Choice>
        <mc:Fallback xmlns=""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CC8B2182-5E86-4F46-8989-E5AD15E2B89B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5398626" y="5038193"/>
                <a:ext cx="503280" cy="67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36C36D59-740C-403B-954C-C096359A8D2F}"/>
                  </a:ext>
                </a:extLst>
              </p14:cNvPr>
              <p14:cNvContentPartPr/>
              <p14:nvPr/>
            </p14:nvContentPartPr>
            <p14:xfrm>
              <a:off x="1924266" y="5797793"/>
              <a:ext cx="954000" cy="408240"/>
            </p14:xfrm>
          </p:contentPart>
        </mc:Choice>
        <mc:Fallback xmlns=""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36C36D59-740C-403B-954C-C096359A8D2F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1909866" y="5783393"/>
                <a:ext cx="982080" cy="43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FF88B573-32D0-4C3B-89C6-DACB2777B1AB}"/>
                  </a:ext>
                </a:extLst>
              </p14:cNvPr>
              <p14:cNvContentPartPr/>
              <p14:nvPr/>
            </p14:nvContentPartPr>
            <p14:xfrm>
              <a:off x="2338266" y="4831553"/>
              <a:ext cx="563040" cy="148320"/>
            </p14:xfrm>
          </p:contentPart>
        </mc:Choice>
        <mc:Fallback xmlns=""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FF88B573-32D0-4C3B-89C6-DACB2777B1AB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2323866" y="4817153"/>
                <a:ext cx="591120" cy="176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7050481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3C2EBF2A-4F90-45DF-83BD-9B35959706B7}"/>
                  </a:ext>
                </a:extLst>
              </p14:cNvPr>
              <p14:cNvContentPartPr/>
              <p14:nvPr/>
            </p14:nvContentPartPr>
            <p14:xfrm>
              <a:off x="555186" y="659873"/>
              <a:ext cx="239400" cy="388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3C2EBF2A-4F90-45DF-83BD-9B35959706B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40786" y="645473"/>
                <a:ext cx="267480" cy="6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93F15FE4-1D53-4442-B10F-3DFC990CA3A8}"/>
                  </a:ext>
                </a:extLst>
              </p14:cNvPr>
              <p14:cNvContentPartPr/>
              <p14:nvPr/>
            </p14:nvContentPartPr>
            <p14:xfrm>
              <a:off x="525666" y="870833"/>
              <a:ext cx="263880" cy="338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93F15FE4-1D53-4442-B10F-3DFC990CA3A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11266" y="856433"/>
                <a:ext cx="291960" cy="6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A5CBE828-3F77-49B5-83F1-FC4EDCE6F3C9}"/>
                  </a:ext>
                </a:extLst>
              </p14:cNvPr>
              <p14:cNvContentPartPr/>
              <p14:nvPr/>
            </p14:nvContentPartPr>
            <p14:xfrm>
              <a:off x="3072306" y="1164233"/>
              <a:ext cx="819360" cy="34740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A5CBE828-3F77-49B5-83F1-FC4EDCE6F3C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057906" y="1149833"/>
                <a:ext cx="847440" cy="37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0371A8D2-5EB2-4C88-81BD-C93F629B85A3}"/>
                  </a:ext>
                </a:extLst>
              </p14:cNvPr>
              <p14:cNvContentPartPr/>
              <p14:nvPr/>
            </p14:nvContentPartPr>
            <p14:xfrm>
              <a:off x="3336546" y="431273"/>
              <a:ext cx="438840" cy="58104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0371A8D2-5EB2-4C88-81BD-C93F629B85A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322146" y="416873"/>
                <a:ext cx="466920" cy="60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88CFED38-56BA-42AC-B38C-70139E7D3DC0}"/>
                  </a:ext>
                </a:extLst>
              </p14:cNvPr>
              <p14:cNvContentPartPr/>
              <p14:nvPr/>
            </p14:nvContentPartPr>
            <p14:xfrm>
              <a:off x="2711586" y="688313"/>
              <a:ext cx="109080" cy="14940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88CFED38-56BA-42AC-B38C-70139E7D3DC0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697186" y="673913"/>
                <a:ext cx="137160" cy="17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13B1D5AD-BBCF-4B88-B64C-9182AD0F72F4}"/>
                  </a:ext>
                </a:extLst>
              </p14:cNvPr>
              <p14:cNvContentPartPr/>
              <p14:nvPr/>
            </p14:nvContentPartPr>
            <p14:xfrm>
              <a:off x="1462746" y="509393"/>
              <a:ext cx="1006560" cy="38844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13B1D5AD-BBCF-4B88-B64C-9182AD0F72F4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448346" y="494993"/>
                <a:ext cx="1034640" cy="41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0F93DB0B-810A-44ED-B991-BBD8E32CE8CC}"/>
                  </a:ext>
                </a:extLst>
              </p14:cNvPr>
              <p14:cNvContentPartPr/>
              <p14:nvPr/>
            </p14:nvContentPartPr>
            <p14:xfrm>
              <a:off x="3358866" y="133913"/>
              <a:ext cx="489600" cy="15660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0F93DB0B-810A-44ED-B991-BBD8E32CE8CC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344466" y="119513"/>
                <a:ext cx="517680" cy="18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867EC782-3405-422D-AA53-26074E97F273}"/>
                  </a:ext>
                </a:extLst>
              </p14:cNvPr>
              <p14:cNvContentPartPr/>
              <p14:nvPr/>
            </p14:nvContentPartPr>
            <p14:xfrm>
              <a:off x="4122786" y="520553"/>
              <a:ext cx="415440" cy="40824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867EC782-3405-422D-AA53-26074E97F273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108386" y="506153"/>
                <a:ext cx="443520" cy="43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C48BEFD3-4840-4192-BDDC-EB1DBAC6A6C2}"/>
                  </a:ext>
                </a:extLst>
              </p14:cNvPr>
              <p14:cNvContentPartPr/>
              <p14:nvPr/>
            </p14:nvContentPartPr>
            <p14:xfrm>
              <a:off x="4822626" y="904313"/>
              <a:ext cx="21600" cy="2052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C48BEFD3-4840-4192-BDDC-EB1DBAC6A6C2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808226" y="889913"/>
                <a:ext cx="49680" cy="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C0E5FFAB-3BB0-45EA-BD50-93F091CED2AF}"/>
                  </a:ext>
                </a:extLst>
              </p14:cNvPr>
              <p14:cNvContentPartPr/>
              <p14:nvPr/>
            </p14:nvContentPartPr>
            <p14:xfrm>
              <a:off x="5129346" y="225713"/>
              <a:ext cx="1555200" cy="71856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C0E5FFAB-3BB0-45EA-BD50-93F091CED2AF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114946" y="211313"/>
                <a:ext cx="1583280" cy="74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F902A1E0-6209-44DF-9DF8-CD928527ABA3}"/>
                  </a:ext>
                </a:extLst>
              </p14:cNvPr>
              <p14:cNvContentPartPr/>
              <p14:nvPr/>
            </p14:nvContentPartPr>
            <p14:xfrm>
              <a:off x="4782666" y="808913"/>
              <a:ext cx="120600" cy="16776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F902A1E0-6209-44DF-9DF8-CD928527ABA3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768266" y="794513"/>
                <a:ext cx="148680" cy="19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48BAAF49-1622-4FA9-A45D-E27D7F088CD0}"/>
                  </a:ext>
                </a:extLst>
              </p14:cNvPr>
              <p14:cNvContentPartPr/>
              <p14:nvPr/>
            </p14:nvContentPartPr>
            <p14:xfrm>
              <a:off x="3737226" y="2273033"/>
              <a:ext cx="360" cy="36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48BAAF49-1622-4FA9-A45D-E27D7F088CD0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722826" y="2258633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699409FB-E1D8-44AD-9657-38B76B4C0515}"/>
                  </a:ext>
                </a:extLst>
              </p14:cNvPr>
              <p14:cNvContentPartPr/>
              <p14:nvPr/>
            </p14:nvContentPartPr>
            <p14:xfrm>
              <a:off x="3775026" y="2481473"/>
              <a:ext cx="360" cy="36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699409FB-E1D8-44AD-9657-38B76B4C0515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3760626" y="2467073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3F0D70A0-5529-4F39-8AF4-602E2FE4BE56}"/>
                  </a:ext>
                </a:extLst>
              </p14:cNvPr>
              <p14:cNvContentPartPr/>
              <p14:nvPr/>
            </p14:nvContentPartPr>
            <p14:xfrm>
              <a:off x="2460666" y="2082233"/>
              <a:ext cx="805680" cy="42804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3F0D70A0-5529-4F39-8AF4-602E2FE4BE56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446266" y="2067833"/>
                <a:ext cx="833760" cy="45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1E7DA789-5770-47F1-A207-394DEE8CCA40}"/>
                  </a:ext>
                </a:extLst>
              </p14:cNvPr>
              <p14:cNvContentPartPr/>
              <p14:nvPr/>
            </p14:nvContentPartPr>
            <p14:xfrm>
              <a:off x="382026" y="2114993"/>
              <a:ext cx="1652400" cy="46656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1E7DA789-5770-47F1-A207-394DEE8CCA40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367626" y="2100593"/>
                <a:ext cx="1680480" cy="49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CA2D0C4B-EEB8-463F-A464-16664CD59A8D}"/>
                  </a:ext>
                </a:extLst>
              </p14:cNvPr>
              <p14:cNvContentPartPr/>
              <p14:nvPr/>
            </p14:nvContentPartPr>
            <p14:xfrm>
              <a:off x="1070346" y="3185633"/>
              <a:ext cx="462240" cy="62640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CA2D0C4B-EEB8-463F-A464-16664CD59A8D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055946" y="3171233"/>
                <a:ext cx="490320" cy="65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70B85B6F-9217-423B-B821-754897CF594F}"/>
                  </a:ext>
                </a:extLst>
              </p14:cNvPr>
              <p14:cNvContentPartPr/>
              <p14:nvPr/>
            </p14:nvContentPartPr>
            <p14:xfrm>
              <a:off x="1568586" y="4140713"/>
              <a:ext cx="29880" cy="22716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70B85B6F-9217-423B-B821-754897CF594F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554186" y="4126313"/>
                <a:ext cx="57960" cy="25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9AA16C68-96C5-4DEF-9BA1-64B972EA8B84}"/>
                  </a:ext>
                </a:extLst>
              </p14:cNvPr>
              <p14:cNvContentPartPr/>
              <p14:nvPr/>
            </p14:nvContentPartPr>
            <p14:xfrm>
              <a:off x="792066" y="4065473"/>
              <a:ext cx="538920" cy="32688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9AA16C68-96C5-4DEF-9BA1-64B972EA8B84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777666" y="4051073"/>
                <a:ext cx="567000" cy="35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B066BEBB-39C1-4686-9DBC-A0C7B1E1E934}"/>
                  </a:ext>
                </a:extLst>
              </p14:cNvPr>
              <p14:cNvContentPartPr/>
              <p14:nvPr/>
            </p14:nvContentPartPr>
            <p14:xfrm>
              <a:off x="1082586" y="2851913"/>
              <a:ext cx="513720" cy="14184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B066BEBB-39C1-4686-9DBC-A0C7B1E1E934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068186" y="2837513"/>
                <a:ext cx="541800" cy="16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3EE6525D-DD4C-4D70-8988-9FF3548BE357}"/>
                  </a:ext>
                </a:extLst>
              </p14:cNvPr>
              <p14:cNvContentPartPr/>
              <p14:nvPr/>
            </p14:nvContentPartPr>
            <p14:xfrm>
              <a:off x="1950546" y="3254753"/>
              <a:ext cx="338760" cy="39096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3EE6525D-DD4C-4D70-8988-9FF3548BE357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936146" y="3240353"/>
                <a:ext cx="366840" cy="41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26354F96-355F-4D24-B589-D376A687B660}"/>
                  </a:ext>
                </a:extLst>
              </p14:cNvPr>
              <p14:cNvContentPartPr/>
              <p14:nvPr/>
            </p14:nvContentPartPr>
            <p14:xfrm>
              <a:off x="2632746" y="3699353"/>
              <a:ext cx="13680" cy="1224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26354F96-355F-4D24-B589-D376A687B660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2618346" y="3684953"/>
                <a:ext cx="4176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A9848E9C-1E38-4A62-945A-1A942B62E4D6}"/>
                  </a:ext>
                </a:extLst>
              </p14:cNvPr>
              <p14:cNvContentPartPr/>
              <p14:nvPr/>
            </p14:nvContentPartPr>
            <p14:xfrm>
              <a:off x="3015066" y="3095273"/>
              <a:ext cx="1002960" cy="821880"/>
            </p14:xfrm>
          </p:contentPart>
        </mc:Choice>
        <mc:Fallback xmlns=""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A9848E9C-1E38-4A62-945A-1A942B62E4D6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3000666" y="3080873"/>
                <a:ext cx="1031040" cy="84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6E70892B-8515-449C-8214-D382AA325AA7}"/>
                  </a:ext>
                </a:extLst>
              </p14:cNvPr>
              <p14:cNvContentPartPr/>
              <p14:nvPr/>
            </p14:nvContentPartPr>
            <p14:xfrm>
              <a:off x="4991466" y="3169793"/>
              <a:ext cx="739080" cy="455400"/>
            </p14:xfrm>
          </p:contentPart>
        </mc:Choice>
        <mc:Fallback xmlns=""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6E70892B-8515-449C-8214-D382AA325AA7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4977066" y="3155393"/>
                <a:ext cx="767160" cy="48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AE27FD13-E0EF-493B-B36F-F389577CE10D}"/>
                  </a:ext>
                </a:extLst>
              </p14:cNvPr>
              <p14:cNvContentPartPr/>
              <p14:nvPr/>
            </p14:nvContentPartPr>
            <p14:xfrm>
              <a:off x="6311586" y="3196073"/>
              <a:ext cx="1523880" cy="572760"/>
            </p14:xfrm>
          </p:contentPart>
        </mc:Choice>
        <mc:Fallback xmlns=""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AE27FD13-E0EF-493B-B36F-F389577CE10D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6297186" y="3181673"/>
                <a:ext cx="1551960" cy="60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ECAB3865-5734-4A97-B8F8-A211DEA175F5}"/>
                  </a:ext>
                </a:extLst>
              </p14:cNvPr>
              <p14:cNvContentPartPr/>
              <p14:nvPr/>
            </p14:nvContentPartPr>
            <p14:xfrm>
              <a:off x="58746" y="3344033"/>
              <a:ext cx="902160" cy="50328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ECAB3865-5734-4A97-B8F8-A211DEA175F5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44346" y="3329633"/>
                <a:ext cx="930240" cy="53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A0D3A6B3-2A2C-4144-B1FF-CEC7DA70E53F}"/>
                  </a:ext>
                </a:extLst>
              </p14:cNvPr>
              <p14:cNvContentPartPr/>
              <p14:nvPr/>
            </p14:nvContentPartPr>
            <p14:xfrm>
              <a:off x="4819386" y="4762073"/>
              <a:ext cx="2039040" cy="681480"/>
            </p14:xfrm>
          </p:contentPart>
        </mc:Choice>
        <mc:Fallback xmlns=""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A0D3A6B3-2A2C-4144-B1FF-CEC7DA70E53F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4804986" y="4747673"/>
                <a:ext cx="2067120" cy="70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146" name="Ink 145">
                <a:extLst>
                  <a:ext uri="{FF2B5EF4-FFF2-40B4-BE49-F238E27FC236}">
                    <a16:creationId xmlns:a16="http://schemas.microsoft.com/office/drawing/2014/main" id="{1706566F-C95A-4257-ACCD-D349E9C5F294}"/>
                  </a:ext>
                </a:extLst>
              </p14:cNvPr>
              <p14:cNvContentPartPr/>
              <p14:nvPr/>
            </p14:nvContentPartPr>
            <p14:xfrm>
              <a:off x="4302066" y="5976713"/>
              <a:ext cx="149760" cy="156240"/>
            </p14:xfrm>
          </p:contentPart>
        </mc:Choice>
        <mc:Fallback xmlns="">
          <p:pic>
            <p:nvPicPr>
              <p:cNvPr id="146" name="Ink 145">
                <a:extLst>
                  <a:ext uri="{FF2B5EF4-FFF2-40B4-BE49-F238E27FC236}">
                    <a16:creationId xmlns:a16="http://schemas.microsoft.com/office/drawing/2014/main" id="{1706566F-C95A-4257-ACCD-D349E9C5F294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4287666" y="5962313"/>
                <a:ext cx="177840" cy="18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id="{D9DB17AD-A33F-4AA9-9E91-393C58D178EE}"/>
                  </a:ext>
                </a:extLst>
              </p14:cNvPr>
              <p14:cNvContentPartPr/>
              <p14:nvPr/>
            </p14:nvContentPartPr>
            <p14:xfrm>
              <a:off x="7059666" y="4734353"/>
              <a:ext cx="1190880" cy="670320"/>
            </p14:xfrm>
          </p:contentPart>
        </mc:Choice>
        <mc:Fallback xmlns="">
          <p:pic>
            <p:nvPicPr>
              <p:cNvPr id="151" name="Ink 150">
                <a:extLst>
                  <a:ext uri="{FF2B5EF4-FFF2-40B4-BE49-F238E27FC236}">
                    <a16:creationId xmlns:a16="http://schemas.microsoft.com/office/drawing/2014/main" id="{D9DB17AD-A33F-4AA9-9E91-393C58D178EE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7045266" y="4719953"/>
                <a:ext cx="1218960" cy="69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158" name="Ink 157">
                <a:extLst>
                  <a:ext uri="{FF2B5EF4-FFF2-40B4-BE49-F238E27FC236}">
                    <a16:creationId xmlns:a16="http://schemas.microsoft.com/office/drawing/2014/main" id="{C0194F9B-7B96-4E16-8AEC-AAAE052E864D}"/>
                  </a:ext>
                </a:extLst>
              </p14:cNvPr>
              <p14:cNvContentPartPr/>
              <p14:nvPr/>
            </p14:nvContentPartPr>
            <p14:xfrm>
              <a:off x="4637586" y="5676473"/>
              <a:ext cx="1181520" cy="1018800"/>
            </p14:xfrm>
          </p:contentPart>
        </mc:Choice>
        <mc:Fallback xmlns="">
          <p:pic>
            <p:nvPicPr>
              <p:cNvPr id="158" name="Ink 157">
                <a:extLst>
                  <a:ext uri="{FF2B5EF4-FFF2-40B4-BE49-F238E27FC236}">
                    <a16:creationId xmlns:a16="http://schemas.microsoft.com/office/drawing/2014/main" id="{C0194F9B-7B96-4E16-8AEC-AAAE052E864D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4623186" y="5662073"/>
                <a:ext cx="1209600" cy="104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176" name="Ink 175">
                <a:extLst>
                  <a:ext uri="{FF2B5EF4-FFF2-40B4-BE49-F238E27FC236}">
                    <a16:creationId xmlns:a16="http://schemas.microsoft.com/office/drawing/2014/main" id="{999B17DF-7A46-4858-9484-AA2EA2D98E6B}"/>
                  </a:ext>
                </a:extLst>
              </p14:cNvPr>
              <p14:cNvContentPartPr/>
              <p14:nvPr/>
            </p14:nvContentPartPr>
            <p14:xfrm>
              <a:off x="339546" y="4843793"/>
              <a:ext cx="4080600" cy="1749600"/>
            </p14:xfrm>
          </p:contentPart>
        </mc:Choice>
        <mc:Fallback xmlns="">
          <p:pic>
            <p:nvPicPr>
              <p:cNvPr id="176" name="Ink 175">
                <a:extLst>
                  <a:ext uri="{FF2B5EF4-FFF2-40B4-BE49-F238E27FC236}">
                    <a16:creationId xmlns:a16="http://schemas.microsoft.com/office/drawing/2014/main" id="{999B17DF-7A46-4858-9484-AA2EA2D98E6B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325146" y="4829393"/>
                <a:ext cx="4108680" cy="177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177" name="Ink 176">
                <a:extLst>
                  <a:ext uri="{FF2B5EF4-FFF2-40B4-BE49-F238E27FC236}">
                    <a16:creationId xmlns:a16="http://schemas.microsoft.com/office/drawing/2014/main" id="{2F7B711A-416D-4137-907E-FC93A1B8EC79}"/>
                  </a:ext>
                </a:extLst>
              </p14:cNvPr>
              <p14:cNvContentPartPr/>
              <p14:nvPr/>
            </p14:nvContentPartPr>
            <p14:xfrm>
              <a:off x="7165866" y="723593"/>
              <a:ext cx="253440" cy="38880"/>
            </p14:xfrm>
          </p:contentPart>
        </mc:Choice>
        <mc:Fallback xmlns="">
          <p:pic>
            <p:nvPicPr>
              <p:cNvPr id="177" name="Ink 176">
                <a:extLst>
                  <a:ext uri="{FF2B5EF4-FFF2-40B4-BE49-F238E27FC236}">
                    <a16:creationId xmlns:a16="http://schemas.microsoft.com/office/drawing/2014/main" id="{2F7B711A-416D-4137-907E-FC93A1B8EC79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7151466" y="709193"/>
                <a:ext cx="281520" cy="6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178" name="Ink 177">
                <a:extLst>
                  <a:ext uri="{FF2B5EF4-FFF2-40B4-BE49-F238E27FC236}">
                    <a16:creationId xmlns:a16="http://schemas.microsoft.com/office/drawing/2014/main" id="{4A81D912-D6F0-4672-A629-3B2D45427FB5}"/>
                  </a:ext>
                </a:extLst>
              </p14:cNvPr>
              <p14:cNvContentPartPr/>
              <p14:nvPr/>
            </p14:nvContentPartPr>
            <p14:xfrm>
              <a:off x="7078386" y="912953"/>
              <a:ext cx="330480" cy="12600"/>
            </p14:xfrm>
          </p:contentPart>
        </mc:Choice>
        <mc:Fallback xmlns="">
          <p:pic>
            <p:nvPicPr>
              <p:cNvPr id="178" name="Ink 177">
                <a:extLst>
                  <a:ext uri="{FF2B5EF4-FFF2-40B4-BE49-F238E27FC236}">
                    <a16:creationId xmlns:a16="http://schemas.microsoft.com/office/drawing/2014/main" id="{4A81D912-D6F0-4672-A629-3B2D45427FB5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7063986" y="898553"/>
                <a:ext cx="358560" cy="4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186" name="Ink 185">
                <a:extLst>
                  <a:ext uri="{FF2B5EF4-FFF2-40B4-BE49-F238E27FC236}">
                    <a16:creationId xmlns:a16="http://schemas.microsoft.com/office/drawing/2014/main" id="{0A7A890A-E7C7-4705-96B8-232DAB6BE75C}"/>
                  </a:ext>
                </a:extLst>
              </p14:cNvPr>
              <p14:cNvContentPartPr/>
              <p14:nvPr/>
            </p14:nvContentPartPr>
            <p14:xfrm>
              <a:off x="7596426" y="1007273"/>
              <a:ext cx="1116000" cy="324720"/>
            </p14:xfrm>
          </p:contentPart>
        </mc:Choice>
        <mc:Fallback xmlns="">
          <p:pic>
            <p:nvPicPr>
              <p:cNvPr id="186" name="Ink 185">
                <a:extLst>
                  <a:ext uri="{FF2B5EF4-FFF2-40B4-BE49-F238E27FC236}">
                    <a16:creationId xmlns:a16="http://schemas.microsoft.com/office/drawing/2014/main" id="{0A7A890A-E7C7-4705-96B8-232DAB6BE75C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7582026" y="992873"/>
                <a:ext cx="1144080" cy="35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187" name="Ink 186">
                <a:extLst>
                  <a:ext uri="{FF2B5EF4-FFF2-40B4-BE49-F238E27FC236}">
                    <a16:creationId xmlns:a16="http://schemas.microsoft.com/office/drawing/2014/main" id="{AF3066F1-1CB3-4865-BF37-84A695A77D7F}"/>
                  </a:ext>
                </a:extLst>
              </p14:cNvPr>
              <p14:cNvContentPartPr/>
              <p14:nvPr/>
            </p14:nvContentPartPr>
            <p14:xfrm>
              <a:off x="7750146" y="349193"/>
              <a:ext cx="872640" cy="471600"/>
            </p14:xfrm>
          </p:contentPart>
        </mc:Choice>
        <mc:Fallback xmlns="">
          <p:pic>
            <p:nvPicPr>
              <p:cNvPr id="187" name="Ink 186">
                <a:extLst>
                  <a:ext uri="{FF2B5EF4-FFF2-40B4-BE49-F238E27FC236}">
                    <a16:creationId xmlns:a16="http://schemas.microsoft.com/office/drawing/2014/main" id="{AF3066F1-1CB3-4865-BF37-84A695A77D7F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7735746" y="334793"/>
                <a:ext cx="900720" cy="499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474516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A7D36AB-7351-4E66-9708-F5BB76C39B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613" y="498475"/>
            <a:ext cx="8237537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DC42EDC4-778D-425A-8B1F-DB5441A60AE4}"/>
                  </a:ext>
                </a:extLst>
              </p14:cNvPr>
              <p14:cNvContentPartPr/>
              <p14:nvPr/>
            </p14:nvContentPartPr>
            <p14:xfrm>
              <a:off x="741306" y="1604873"/>
              <a:ext cx="778320" cy="39636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DC42EDC4-778D-425A-8B1F-DB5441A60AE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26906" y="1590473"/>
                <a:ext cx="806400" cy="42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CBD41D8D-F793-4D2F-A99A-1A850994CC48}"/>
                  </a:ext>
                </a:extLst>
              </p14:cNvPr>
              <p14:cNvContentPartPr/>
              <p14:nvPr/>
            </p14:nvContentPartPr>
            <p14:xfrm>
              <a:off x="4911186" y="1444313"/>
              <a:ext cx="667080" cy="47628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CBD41D8D-F793-4D2F-A99A-1A850994CC4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896786" y="1429913"/>
                <a:ext cx="695160" cy="50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01C163D3-47D2-458C-B120-C9E701C44B51}"/>
                  </a:ext>
                </a:extLst>
              </p14:cNvPr>
              <p14:cNvContentPartPr/>
              <p14:nvPr/>
            </p14:nvContentPartPr>
            <p14:xfrm>
              <a:off x="5949426" y="1440353"/>
              <a:ext cx="602640" cy="47304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01C163D3-47D2-458C-B120-C9E701C44B51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935026" y="1425953"/>
                <a:ext cx="630720" cy="50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287C4069-9838-4A4A-AEED-F3B12EBDCDFE}"/>
                  </a:ext>
                </a:extLst>
              </p14:cNvPr>
              <p14:cNvContentPartPr/>
              <p14:nvPr/>
            </p14:nvContentPartPr>
            <p14:xfrm>
              <a:off x="6958506" y="1488233"/>
              <a:ext cx="695520" cy="379440"/>
            </p14:xfrm>
          </p:contentPart>
        </mc:Choice>
        <mc:Fallback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287C4069-9838-4A4A-AEED-F3B12EBDCDFE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944106" y="1473833"/>
                <a:ext cx="723600" cy="40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90B430C6-1431-44A9-8AB3-335150FFCAF2}"/>
                  </a:ext>
                </a:extLst>
              </p14:cNvPr>
              <p14:cNvContentPartPr/>
              <p14:nvPr/>
            </p14:nvContentPartPr>
            <p14:xfrm>
              <a:off x="3083466" y="2859113"/>
              <a:ext cx="360" cy="360"/>
            </p14:xfrm>
          </p:contentPart>
        </mc:Choice>
        <mc:Fallback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90B430C6-1431-44A9-8AB3-335150FFCAF2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069066" y="2844713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4A13B49B-7FEB-4DEB-9D46-A006A6DD2687}"/>
                  </a:ext>
                </a:extLst>
              </p14:cNvPr>
              <p14:cNvContentPartPr/>
              <p14:nvPr/>
            </p14:nvContentPartPr>
            <p14:xfrm>
              <a:off x="1849026" y="1505513"/>
              <a:ext cx="2693520" cy="1214280"/>
            </p14:xfrm>
          </p:contentPart>
        </mc:Choice>
        <mc:Fallback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4A13B49B-7FEB-4DEB-9D46-A006A6DD2687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834626" y="1491113"/>
                <a:ext cx="2721600" cy="124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2C82FDBA-80DE-49E6-A94E-4C6750A2D872}"/>
                  </a:ext>
                </a:extLst>
              </p14:cNvPr>
              <p14:cNvContentPartPr/>
              <p14:nvPr/>
            </p14:nvContentPartPr>
            <p14:xfrm>
              <a:off x="562026" y="3229553"/>
              <a:ext cx="355680" cy="460080"/>
            </p14:xfrm>
          </p:contentPart>
        </mc:Choice>
        <mc:Fallback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2C82FDBA-80DE-49E6-A94E-4C6750A2D872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47626" y="3215153"/>
                <a:ext cx="383760" cy="48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33C44444-5C16-440D-BEB4-4D7641B42EA3}"/>
                  </a:ext>
                </a:extLst>
              </p14:cNvPr>
              <p14:cNvContentPartPr/>
              <p14:nvPr/>
            </p14:nvContentPartPr>
            <p14:xfrm>
              <a:off x="1892586" y="3872153"/>
              <a:ext cx="360" cy="360"/>
            </p14:xfrm>
          </p:contentPart>
        </mc:Choice>
        <mc:Fallback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33C44444-5C16-440D-BEB4-4D7641B42EA3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878186" y="3857753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47F26482-0100-4373-9B09-C574D7BB394F}"/>
                  </a:ext>
                </a:extLst>
              </p14:cNvPr>
              <p14:cNvContentPartPr/>
              <p14:nvPr/>
            </p14:nvContentPartPr>
            <p14:xfrm>
              <a:off x="3507546" y="3506033"/>
              <a:ext cx="360" cy="360"/>
            </p14:xfrm>
          </p:contentPart>
        </mc:Choice>
        <mc:Fallback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47F26482-0100-4373-9B09-C574D7BB394F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3493146" y="3491633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AF1DAA38-ABDD-4CE6-B39A-FA86145CB3AE}"/>
                  </a:ext>
                </a:extLst>
              </p14:cNvPr>
              <p14:cNvContentPartPr/>
              <p14:nvPr/>
            </p14:nvContentPartPr>
            <p14:xfrm>
              <a:off x="3501786" y="3666953"/>
              <a:ext cx="360" cy="360"/>
            </p14:xfrm>
          </p:contentPart>
        </mc:Choice>
        <mc:Fallback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AF1DAA38-ABDD-4CE6-B39A-FA86145CB3AE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3487386" y="3652553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F28F4763-C9CF-4E99-993E-DA88E037EEB6}"/>
                  </a:ext>
                </a:extLst>
              </p14:cNvPr>
              <p14:cNvContentPartPr/>
              <p14:nvPr/>
            </p14:nvContentPartPr>
            <p14:xfrm>
              <a:off x="2504226" y="3317753"/>
              <a:ext cx="593280" cy="684360"/>
            </p14:xfrm>
          </p:contentPart>
        </mc:Choice>
        <mc:Fallback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F28F4763-C9CF-4E99-993E-DA88E037EEB6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2489826" y="3303353"/>
                <a:ext cx="621360" cy="71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94FE6BC8-5B86-4AEB-A5CA-05A8FD72711D}"/>
                  </a:ext>
                </a:extLst>
              </p14:cNvPr>
              <p14:cNvContentPartPr/>
              <p14:nvPr/>
            </p14:nvContentPartPr>
            <p14:xfrm>
              <a:off x="1268346" y="3296513"/>
              <a:ext cx="891000" cy="383040"/>
            </p14:xfrm>
          </p:contentPart>
        </mc:Choice>
        <mc:Fallback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94FE6BC8-5B86-4AEB-A5CA-05A8FD72711D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1253946" y="3282113"/>
                <a:ext cx="919080" cy="41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3EEB5D04-61E8-403B-8AF6-2C11DBAA5145}"/>
                  </a:ext>
                </a:extLst>
              </p14:cNvPr>
              <p14:cNvContentPartPr/>
              <p14:nvPr/>
            </p14:nvContentPartPr>
            <p14:xfrm>
              <a:off x="3830106" y="3243593"/>
              <a:ext cx="2706840" cy="431640"/>
            </p14:xfrm>
          </p:contentPart>
        </mc:Choice>
        <mc:Fallback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3EEB5D04-61E8-403B-8AF6-2C11DBAA5145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3815706" y="3229193"/>
                <a:ext cx="2734920" cy="45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146D064E-0704-4BAB-9877-6310C5CAF8DD}"/>
                  </a:ext>
                </a:extLst>
              </p14:cNvPr>
              <p14:cNvContentPartPr/>
              <p14:nvPr/>
            </p14:nvContentPartPr>
            <p14:xfrm>
              <a:off x="2304426" y="4282553"/>
              <a:ext cx="1122120" cy="525960"/>
            </p14:xfrm>
          </p:contentPart>
        </mc:Choice>
        <mc:Fallback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146D064E-0704-4BAB-9877-6310C5CAF8DD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2290026" y="4268153"/>
                <a:ext cx="1150200" cy="55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E8C296F2-168D-49AC-B7B9-166438DE538C}"/>
                  </a:ext>
                </a:extLst>
              </p14:cNvPr>
              <p14:cNvContentPartPr/>
              <p14:nvPr/>
            </p14:nvContentPartPr>
            <p14:xfrm>
              <a:off x="556266" y="4256633"/>
              <a:ext cx="1483200" cy="520920"/>
            </p14:xfrm>
          </p:contentPart>
        </mc:Choice>
        <mc:Fallback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E8C296F2-168D-49AC-B7B9-166438DE538C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541866" y="4242233"/>
                <a:ext cx="1511280" cy="54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97BFCD5C-0BC7-4861-98A0-71D88510179B}"/>
                  </a:ext>
                </a:extLst>
              </p14:cNvPr>
              <p14:cNvContentPartPr/>
              <p14:nvPr/>
            </p14:nvContentPartPr>
            <p14:xfrm>
              <a:off x="5371986" y="4177433"/>
              <a:ext cx="419760" cy="923760"/>
            </p14:xfrm>
          </p:contentPart>
        </mc:Choice>
        <mc:Fallback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97BFCD5C-0BC7-4861-98A0-71D88510179B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5357586" y="4163033"/>
                <a:ext cx="447840" cy="95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2A4CB52C-0E3E-44B3-8DD1-AB00A803C5EC}"/>
                  </a:ext>
                </a:extLst>
              </p14:cNvPr>
              <p14:cNvContentPartPr/>
              <p14:nvPr/>
            </p14:nvContentPartPr>
            <p14:xfrm>
              <a:off x="3501426" y="4048193"/>
              <a:ext cx="1593720" cy="1024200"/>
            </p14:xfrm>
          </p:contentPart>
        </mc:Choice>
        <mc:Fallback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2A4CB52C-0E3E-44B3-8DD1-AB00A803C5EC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3487026" y="4033793"/>
                <a:ext cx="1621800" cy="105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5318E3AD-63BD-4F2A-B585-F0FC4A11D5A2}"/>
                  </a:ext>
                </a:extLst>
              </p14:cNvPr>
              <p14:cNvContentPartPr/>
              <p14:nvPr/>
            </p14:nvContentPartPr>
            <p14:xfrm>
              <a:off x="6109626" y="4485233"/>
              <a:ext cx="176400" cy="17640"/>
            </p14:xfrm>
          </p:contentPart>
        </mc:Choice>
        <mc:Fallback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5318E3AD-63BD-4F2A-B585-F0FC4A11D5A2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6095226" y="4470833"/>
                <a:ext cx="204480" cy="4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75ACFFCA-29AC-44DC-9E43-4A938893E21E}"/>
                  </a:ext>
                </a:extLst>
              </p14:cNvPr>
              <p14:cNvContentPartPr/>
              <p14:nvPr/>
            </p14:nvContentPartPr>
            <p14:xfrm>
              <a:off x="6083706" y="4655873"/>
              <a:ext cx="214920" cy="10080"/>
            </p14:xfrm>
          </p:contentPart>
        </mc:Choice>
        <mc:Fallback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75ACFFCA-29AC-44DC-9E43-4A938893E21E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6069306" y="4641473"/>
                <a:ext cx="24300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79B0825D-EF7D-4BD4-BF23-4972DB39D8A4}"/>
                  </a:ext>
                </a:extLst>
              </p14:cNvPr>
              <p14:cNvContentPartPr/>
              <p14:nvPr/>
            </p14:nvContentPartPr>
            <p14:xfrm>
              <a:off x="6588426" y="4143593"/>
              <a:ext cx="807480" cy="477720"/>
            </p14:xfrm>
          </p:contentPart>
        </mc:Choice>
        <mc:Fallback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79B0825D-EF7D-4BD4-BF23-4972DB39D8A4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6574026" y="4129193"/>
                <a:ext cx="835560" cy="50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21C3794A-8A35-4FA3-82C6-C4628E609698}"/>
                  </a:ext>
                </a:extLst>
              </p14:cNvPr>
              <p14:cNvContentPartPr/>
              <p14:nvPr/>
            </p14:nvContentPartPr>
            <p14:xfrm>
              <a:off x="6624786" y="4772513"/>
              <a:ext cx="626040" cy="428400"/>
            </p14:xfrm>
          </p:contentPart>
        </mc:Choice>
        <mc:Fallback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21C3794A-8A35-4FA3-82C6-C4628E609698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6610386" y="4758113"/>
                <a:ext cx="654120" cy="45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3A3FAB5F-DAD5-4B0B-AD18-AD99D483CD45}"/>
                  </a:ext>
                </a:extLst>
              </p14:cNvPr>
              <p14:cNvContentPartPr/>
              <p14:nvPr/>
            </p14:nvContentPartPr>
            <p14:xfrm>
              <a:off x="568506" y="5502233"/>
              <a:ext cx="2638800" cy="672120"/>
            </p14:xfrm>
          </p:contentPart>
        </mc:Choice>
        <mc:Fallback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3A3FAB5F-DAD5-4B0B-AD18-AD99D483CD45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554106" y="5487833"/>
                <a:ext cx="2666880" cy="70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A9546B62-6E0B-49AB-A5CF-8958380E7AE2}"/>
                  </a:ext>
                </a:extLst>
              </p14:cNvPr>
              <p14:cNvContentPartPr/>
              <p14:nvPr/>
            </p14:nvContentPartPr>
            <p14:xfrm>
              <a:off x="2450586" y="6371273"/>
              <a:ext cx="782280" cy="192600"/>
            </p14:xfrm>
          </p:contentPart>
        </mc:Choice>
        <mc:Fallback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A9546B62-6E0B-49AB-A5CF-8958380E7AE2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2436186" y="6356873"/>
                <a:ext cx="810360" cy="22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9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97D8F4F9-B53A-400D-95C1-B86A8F82931D}"/>
                  </a:ext>
                </a:extLst>
              </p14:cNvPr>
              <p14:cNvContentPartPr/>
              <p14:nvPr/>
            </p14:nvContentPartPr>
            <p14:xfrm>
              <a:off x="2803746" y="5175713"/>
              <a:ext cx="478080" cy="208800"/>
            </p14:xfrm>
          </p:contentPart>
        </mc:Choice>
        <mc:Fallback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97D8F4F9-B53A-400D-95C1-B86A8F82931D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2789346" y="5161313"/>
                <a:ext cx="506160" cy="23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1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5026A7A9-994D-486C-8C7E-2A284CF5D68E}"/>
                  </a:ext>
                </a:extLst>
              </p14:cNvPr>
              <p14:cNvContentPartPr/>
              <p14:nvPr/>
            </p14:nvContentPartPr>
            <p14:xfrm>
              <a:off x="3620946" y="5795633"/>
              <a:ext cx="540000" cy="266400"/>
            </p14:xfrm>
          </p:contentPart>
        </mc:Choice>
        <mc:Fallback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5026A7A9-994D-486C-8C7E-2A284CF5D68E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3606546" y="5781233"/>
                <a:ext cx="568080" cy="29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3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A0C4C9B6-6476-4CF9-8D54-B77AA31276ED}"/>
                  </a:ext>
                </a:extLst>
              </p14:cNvPr>
              <p14:cNvContentPartPr/>
              <p14:nvPr/>
            </p14:nvContentPartPr>
            <p14:xfrm>
              <a:off x="4487826" y="5563793"/>
              <a:ext cx="693360" cy="498600"/>
            </p14:xfrm>
          </p:contentPart>
        </mc:Choice>
        <mc:Fallback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A0C4C9B6-6476-4CF9-8D54-B77AA31276ED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4473426" y="5549393"/>
                <a:ext cx="721440" cy="52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5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45D2C018-6269-4FEE-935C-C0E9845B087A}"/>
                  </a:ext>
                </a:extLst>
              </p14:cNvPr>
              <p14:cNvContentPartPr/>
              <p14:nvPr/>
            </p14:nvContentPartPr>
            <p14:xfrm>
              <a:off x="4503666" y="6217913"/>
              <a:ext cx="558720" cy="503640"/>
            </p14:xfrm>
          </p:contentPart>
        </mc:Choice>
        <mc:Fallback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45D2C018-6269-4FEE-935C-C0E9845B087A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4489266" y="6203513"/>
                <a:ext cx="586800" cy="53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7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ECE14250-21FD-4665-8FD3-8E706AE1B905}"/>
                  </a:ext>
                </a:extLst>
              </p14:cNvPr>
              <p14:cNvContentPartPr/>
              <p14:nvPr/>
            </p14:nvContentPartPr>
            <p14:xfrm>
              <a:off x="5578266" y="6051953"/>
              <a:ext cx="258120" cy="97920"/>
            </p14:xfrm>
          </p:contentPart>
        </mc:Choice>
        <mc:Fallback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ECE14250-21FD-4665-8FD3-8E706AE1B905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5563866" y="6037553"/>
                <a:ext cx="2862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9">
            <p14:nvContentPartPr>
              <p14:cNvPr id="158" name="Ink 157">
                <a:extLst>
                  <a:ext uri="{FF2B5EF4-FFF2-40B4-BE49-F238E27FC236}">
                    <a16:creationId xmlns:a16="http://schemas.microsoft.com/office/drawing/2014/main" id="{779F823C-D051-4124-A8AD-7C1A75C55A6A}"/>
                  </a:ext>
                </a:extLst>
              </p14:cNvPr>
              <p14:cNvContentPartPr/>
              <p14:nvPr/>
            </p14:nvContentPartPr>
            <p14:xfrm>
              <a:off x="6198186" y="5309273"/>
              <a:ext cx="2577240" cy="1281600"/>
            </p14:xfrm>
          </p:contentPart>
        </mc:Choice>
        <mc:Fallback>
          <p:pic>
            <p:nvPicPr>
              <p:cNvPr id="158" name="Ink 157">
                <a:extLst>
                  <a:ext uri="{FF2B5EF4-FFF2-40B4-BE49-F238E27FC236}">
                    <a16:creationId xmlns:a16="http://schemas.microsoft.com/office/drawing/2014/main" id="{779F823C-D051-4124-A8AD-7C1A75C55A6A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6183786" y="5294873"/>
                <a:ext cx="2605320" cy="1309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936008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1">
            <a:extLst>
              <a:ext uri="{FF2B5EF4-FFF2-40B4-BE49-F238E27FC236}">
                <a16:creationId xmlns:a16="http://schemas.microsoft.com/office/drawing/2014/main" id="{D91A25FC-78BF-41BA-91E9-9D16825583B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609600"/>
            <a:ext cx="7772400" cy="1143000"/>
          </a:xfrm>
          <a:ln/>
        </p:spPr>
        <p:txBody>
          <a:bodyPr/>
          <a:lstStyle/>
          <a:p>
            <a:pPr algn="l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</a:pPr>
            <a:r>
              <a:rPr lang="en-GB" altLang="en-US" sz="3600" b="1"/>
              <a:t>3-1 Discrete Random Variables</a:t>
            </a:r>
            <a:br>
              <a:rPr lang="en-GB" altLang="en-US" sz="3600" b="1"/>
            </a:br>
            <a:endParaRPr lang="en-GB" altLang="en-US" sz="3600" b="1"/>
          </a:p>
        </p:txBody>
      </p:sp>
      <p:sp>
        <p:nvSpPr>
          <p:cNvPr id="5122" name="Rectangle 2">
            <a:extLst>
              <a:ext uri="{FF2B5EF4-FFF2-40B4-BE49-F238E27FC236}">
                <a16:creationId xmlns:a16="http://schemas.microsoft.com/office/drawing/2014/main" id="{EA2D6258-AA49-4D8C-9ABA-12CB997AEDE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09600" y="1600200"/>
            <a:ext cx="7772400" cy="4114800"/>
          </a:xfrm>
          <a:ln/>
        </p:spPr>
        <p:txBody>
          <a:bodyPr/>
          <a:lstStyle/>
          <a:p>
            <a:pPr lvl="1" indent="-282575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</a:pPr>
            <a:endParaRPr lang="en-GB" altLang="en-US" b="1"/>
          </a:p>
          <a:p>
            <a:pPr indent="-339725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</a:pPr>
            <a:endParaRPr lang="en-GB" altLang="en-US" b="1"/>
          </a:p>
        </p:txBody>
      </p:sp>
      <p:sp>
        <p:nvSpPr>
          <p:cNvPr id="5123" name="Line 3">
            <a:extLst>
              <a:ext uri="{FF2B5EF4-FFF2-40B4-BE49-F238E27FC236}">
                <a16:creationId xmlns:a16="http://schemas.microsoft.com/office/drawing/2014/main" id="{E651E5C8-F539-47FB-B290-8AB42AF33265}"/>
              </a:ext>
            </a:extLst>
          </p:cNvPr>
          <p:cNvSpPr>
            <a:spLocks noChangeShapeType="1"/>
          </p:cNvSpPr>
          <p:nvPr/>
        </p:nvSpPr>
        <p:spPr bwMode="auto">
          <a:xfrm>
            <a:off x="762000" y="1219200"/>
            <a:ext cx="6096000" cy="1588"/>
          </a:xfrm>
          <a:prstGeom prst="line">
            <a:avLst/>
          </a:prstGeom>
          <a:noFill/>
          <a:ln w="9360" cap="flat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672E50AB-64B7-48AA-A78B-E7DEB3438C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2133600"/>
            <a:ext cx="8915400" cy="243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5C816ACA-BEAC-49DF-84A9-C59708BFBCDC}"/>
                  </a:ext>
                </a:extLst>
              </p14:cNvPr>
              <p14:cNvContentPartPr/>
              <p14:nvPr/>
            </p14:nvContentPartPr>
            <p14:xfrm>
              <a:off x="4219626" y="1828073"/>
              <a:ext cx="360" cy="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5C816ACA-BEAC-49DF-84A9-C59708BFBCD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205226" y="1813673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D0C0A836-6829-4BDF-B189-2275B4ECD014}"/>
                  </a:ext>
                </a:extLst>
              </p14:cNvPr>
              <p14:cNvContentPartPr/>
              <p14:nvPr/>
            </p14:nvContentPartPr>
            <p14:xfrm>
              <a:off x="3824346" y="1452593"/>
              <a:ext cx="659520" cy="22860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D0C0A836-6829-4BDF-B189-2275B4ECD01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809946" y="1438193"/>
                <a:ext cx="687600" cy="25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EDB55745-DE2B-4A5D-AB4F-D0CA33A8A6E0}"/>
                  </a:ext>
                </a:extLst>
              </p14:cNvPr>
              <p14:cNvContentPartPr/>
              <p14:nvPr/>
            </p14:nvContentPartPr>
            <p14:xfrm>
              <a:off x="2977266" y="1297793"/>
              <a:ext cx="518760" cy="3585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EDB55745-DE2B-4A5D-AB4F-D0CA33A8A6E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962866" y="1283393"/>
                <a:ext cx="546840" cy="38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6E629839-D2D5-4F6A-A354-B591949CC453}"/>
                  </a:ext>
                </a:extLst>
              </p14:cNvPr>
              <p14:cNvContentPartPr/>
              <p14:nvPr/>
            </p14:nvContentPartPr>
            <p14:xfrm>
              <a:off x="1542306" y="1326233"/>
              <a:ext cx="1042920" cy="3837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6E629839-D2D5-4F6A-A354-B591949CC453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527906" y="1311833"/>
                <a:ext cx="1071000" cy="4118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9B7B6C28-AC68-4F27-8BEB-814CD8FEA324}"/>
                  </a:ext>
                </a:extLst>
              </p14:cNvPr>
              <p14:cNvContentPartPr/>
              <p14:nvPr/>
            </p14:nvContentPartPr>
            <p14:xfrm>
              <a:off x="722586" y="297713"/>
              <a:ext cx="1947240" cy="51912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9B7B6C28-AC68-4F27-8BEB-814CD8FEA32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08186" y="283313"/>
                <a:ext cx="1975320" cy="54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53BD81B7-3390-4E3D-8121-0B3633AA4472}"/>
                  </a:ext>
                </a:extLst>
              </p14:cNvPr>
              <p14:cNvContentPartPr/>
              <p14:nvPr/>
            </p14:nvContentPartPr>
            <p14:xfrm>
              <a:off x="3106866" y="354953"/>
              <a:ext cx="454320" cy="49536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53BD81B7-3390-4E3D-8121-0B3633AA447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092466" y="340553"/>
                <a:ext cx="482400" cy="523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3842566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23AA145A-6FE7-4A61-9A03-D3EF2EC261FC}"/>
                  </a:ext>
                </a:extLst>
              </p14:cNvPr>
              <p14:cNvContentPartPr/>
              <p14:nvPr/>
            </p14:nvContentPartPr>
            <p14:xfrm>
              <a:off x="527826" y="370793"/>
              <a:ext cx="1123560" cy="41976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23AA145A-6FE7-4A61-9A03-D3EF2EC261F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13426" y="356393"/>
                <a:ext cx="1151640" cy="44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8A9263A2-054E-4ADB-B9E7-67CF28C14231}"/>
                  </a:ext>
                </a:extLst>
              </p14:cNvPr>
              <p14:cNvContentPartPr/>
              <p14:nvPr/>
            </p14:nvContentPartPr>
            <p14:xfrm>
              <a:off x="2028306" y="299153"/>
              <a:ext cx="916920" cy="81468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8A9263A2-054E-4ADB-B9E7-67CF28C1423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013906" y="284753"/>
                <a:ext cx="945000" cy="84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A1B39D2D-3FB1-4642-A033-1D046BABD8B5}"/>
                  </a:ext>
                </a:extLst>
              </p14:cNvPr>
              <p14:cNvContentPartPr/>
              <p14:nvPr/>
            </p14:nvContentPartPr>
            <p14:xfrm>
              <a:off x="3331146" y="282593"/>
              <a:ext cx="900360" cy="822240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A1B39D2D-3FB1-4642-A033-1D046BABD8B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316746" y="268193"/>
                <a:ext cx="928440" cy="85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0928ED15-30E9-4C3B-A52A-3CF56488A56E}"/>
                  </a:ext>
                </a:extLst>
              </p14:cNvPr>
              <p14:cNvContentPartPr/>
              <p14:nvPr/>
            </p14:nvContentPartPr>
            <p14:xfrm>
              <a:off x="2119026" y="1624313"/>
              <a:ext cx="183960" cy="2520"/>
            </p14:xfrm>
          </p:contentPart>
        </mc:Choice>
        <mc:Fallback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0928ED15-30E9-4C3B-A52A-3CF56488A56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104626" y="1609913"/>
                <a:ext cx="212040" cy="3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3B7B92D6-D616-417C-8C55-0A712EA9B956}"/>
                  </a:ext>
                </a:extLst>
              </p14:cNvPr>
              <p14:cNvContentPartPr/>
              <p14:nvPr/>
            </p14:nvContentPartPr>
            <p14:xfrm>
              <a:off x="2099226" y="1766513"/>
              <a:ext cx="198360" cy="24480"/>
            </p14:xfrm>
          </p:contentPart>
        </mc:Choice>
        <mc:Fallback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3B7B92D6-D616-417C-8C55-0A712EA9B956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084826" y="1752113"/>
                <a:ext cx="226440" cy="5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3B223708-52C5-4CBA-B783-EB6CA870472F}"/>
                  </a:ext>
                </a:extLst>
              </p14:cNvPr>
              <p14:cNvContentPartPr/>
              <p14:nvPr/>
            </p14:nvContentPartPr>
            <p14:xfrm>
              <a:off x="832026" y="1303913"/>
              <a:ext cx="1013400" cy="634680"/>
            </p14:xfrm>
          </p:contentPart>
        </mc:Choice>
        <mc:Fallback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3B223708-52C5-4CBA-B783-EB6CA870472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17626" y="1289513"/>
                <a:ext cx="1041480" cy="66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B6C060AF-FEB9-4442-B6D2-A1C001A258BC}"/>
                  </a:ext>
                </a:extLst>
              </p14:cNvPr>
              <p14:cNvContentPartPr/>
              <p14:nvPr/>
            </p14:nvContentPartPr>
            <p14:xfrm>
              <a:off x="2608266" y="2170433"/>
              <a:ext cx="709920" cy="177480"/>
            </p14:xfrm>
          </p:contentPart>
        </mc:Choice>
        <mc:Fallback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B6C060AF-FEB9-4442-B6D2-A1C001A258BC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593866" y="2156033"/>
                <a:ext cx="738000" cy="20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88DB6D5D-A38D-4763-8C07-5A255D799956}"/>
                  </a:ext>
                </a:extLst>
              </p14:cNvPr>
              <p14:cNvContentPartPr/>
              <p14:nvPr/>
            </p14:nvContentPartPr>
            <p14:xfrm>
              <a:off x="2873586" y="1381313"/>
              <a:ext cx="426600" cy="522000"/>
            </p14:xfrm>
          </p:contentPart>
        </mc:Choice>
        <mc:Fallback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88DB6D5D-A38D-4763-8C07-5A255D799956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859186" y="1366913"/>
                <a:ext cx="454680" cy="55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1745C015-509F-452A-90D6-C87C40BFDC8D}"/>
                  </a:ext>
                </a:extLst>
              </p14:cNvPr>
              <p14:cNvContentPartPr/>
              <p14:nvPr/>
            </p14:nvContentPartPr>
            <p14:xfrm>
              <a:off x="3028026" y="1072433"/>
              <a:ext cx="369000" cy="144720"/>
            </p14:xfrm>
          </p:contentPart>
        </mc:Choice>
        <mc:Fallback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1745C015-509F-452A-90D6-C87C40BFDC8D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013626" y="1058033"/>
                <a:ext cx="397080" cy="17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C93F05C7-5122-4794-8F9F-B3CF50BEDC03}"/>
                  </a:ext>
                </a:extLst>
              </p14:cNvPr>
              <p14:cNvContentPartPr/>
              <p14:nvPr/>
            </p14:nvContentPartPr>
            <p14:xfrm>
              <a:off x="3712746" y="1549073"/>
              <a:ext cx="303120" cy="216720"/>
            </p14:xfrm>
          </p:contentPart>
        </mc:Choice>
        <mc:Fallback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C93F05C7-5122-4794-8F9F-B3CF50BEDC03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698346" y="1534673"/>
                <a:ext cx="331200" cy="24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B0A35EFD-3340-4D8D-8DB7-34D7EB8B2ECB}"/>
                  </a:ext>
                </a:extLst>
              </p14:cNvPr>
              <p14:cNvContentPartPr/>
              <p14:nvPr/>
            </p14:nvContentPartPr>
            <p14:xfrm>
              <a:off x="4288026" y="1763273"/>
              <a:ext cx="22680" cy="18360"/>
            </p14:xfrm>
          </p:contentPart>
        </mc:Choice>
        <mc:Fallback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B0A35EFD-3340-4D8D-8DB7-34D7EB8B2ECB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273626" y="1748873"/>
                <a:ext cx="5076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B521C3C0-59C4-44FA-A7D6-BBD15A219AF5}"/>
                  </a:ext>
                </a:extLst>
              </p14:cNvPr>
              <p14:cNvContentPartPr/>
              <p14:nvPr/>
            </p14:nvContentPartPr>
            <p14:xfrm>
              <a:off x="4626426" y="1547993"/>
              <a:ext cx="308520" cy="239040"/>
            </p14:xfrm>
          </p:contentPart>
        </mc:Choice>
        <mc:Fallback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B521C3C0-59C4-44FA-A7D6-BBD15A219AF5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612026" y="1533593"/>
                <a:ext cx="336600" cy="26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BAD33C8F-F072-4338-9C0A-BA364FE2C239}"/>
                  </a:ext>
                </a:extLst>
              </p14:cNvPr>
              <p14:cNvContentPartPr/>
              <p14:nvPr/>
            </p14:nvContentPartPr>
            <p14:xfrm>
              <a:off x="4910106" y="1247753"/>
              <a:ext cx="266400" cy="155880"/>
            </p14:xfrm>
          </p:contentPart>
        </mc:Choice>
        <mc:Fallback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BAD33C8F-F072-4338-9C0A-BA364FE2C239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895706" y="1233353"/>
                <a:ext cx="294480" cy="18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9880B101-EE31-4A4B-80F8-30EE8A5276FA}"/>
                  </a:ext>
                </a:extLst>
              </p14:cNvPr>
              <p14:cNvContentPartPr/>
              <p14:nvPr/>
            </p14:nvContentPartPr>
            <p14:xfrm>
              <a:off x="6296466" y="1406513"/>
              <a:ext cx="1563120" cy="384840"/>
            </p14:xfrm>
          </p:contentPart>
        </mc:Choice>
        <mc:Fallback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9880B101-EE31-4A4B-80F8-30EE8A5276FA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6282066" y="1392113"/>
                <a:ext cx="1591200" cy="41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51D556C4-574B-4621-8EED-E1AF2B92035F}"/>
                  </a:ext>
                </a:extLst>
              </p14:cNvPr>
              <p14:cNvContentPartPr/>
              <p14:nvPr/>
            </p14:nvContentPartPr>
            <p14:xfrm>
              <a:off x="940386" y="3054593"/>
              <a:ext cx="211320" cy="16200"/>
            </p14:xfrm>
          </p:contentPart>
        </mc:Choice>
        <mc:Fallback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51D556C4-574B-4621-8EED-E1AF2B92035F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925986" y="3040193"/>
                <a:ext cx="239400" cy="4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99429728-4248-40AA-BD47-CAF4ED789B8D}"/>
                  </a:ext>
                </a:extLst>
              </p14:cNvPr>
              <p14:cNvContentPartPr/>
              <p14:nvPr/>
            </p14:nvContentPartPr>
            <p14:xfrm>
              <a:off x="909426" y="3222713"/>
              <a:ext cx="164520" cy="12240"/>
            </p14:xfrm>
          </p:contentPart>
        </mc:Choice>
        <mc:Fallback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99429728-4248-40AA-BD47-CAF4ED789B8D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895026" y="3208313"/>
                <a:ext cx="19260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B6BFB24D-A374-411E-8F58-EF0167E5B7BC}"/>
                  </a:ext>
                </a:extLst>
              </p14:cNvPr>
              <p14:cNvContentPartPr/>
              <p14:nvPr/>
            </p14:nvContentPartPr>
            <p14:xfrm>
              <a:off x="2823546" y="2786753"/>
              <a:ext cx="1022400" cy="429480"/>
            </p14:xfrm>
          </p:contentPart>
        </mc:Choice>
        <mc:Fallback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B6BFB24D-A374-411E-8F58-EF0167E5B7BC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2809146" y="2772353"/>
                <a:ext cx="1050480" cy="45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7B1AE5E4-F7BA-49CC-B0F8-5FCC4A8EB55B}"/>
                  </a:ext>
                </a:extLst>
              </p14:cNvPr>
              <p14:cNvContentPartPr/>
              <p14:nvPr/>
            </p14:nvContentPartPr>
            <p14:xfrm>
              <a:off x="2201466" y="2998793"/>
              <a:ext cx="289080" cy="244080"/>
            </p14:xfrm>
          </p:contentPart>
        </mc:Choice>
        <mc:Fallback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7B1AE5E4-F7BA-49CC-B0F8-5FCC4A8EB55B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2187066" y="2984393"/>
                <a:ext cx="317160" cy="27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E9D5C6E6-2F41-4BFF-81AF-AE315DC137BC}"/>
                  </a:ext>
                </a:extLst>
              </p14:cNvPr>
              <p14:cNvContentPartPr/>
              <p14:nvPr/>
            </p14:nvContentPartPr>
            <p14:xfrm>
              <a:off x="1673346" y="3004193"/>
              <a:ext cx="262440" cy="218520"/>
            </p14:xfrm>
          </p:contentPart>
        </mc:Choice>
        <mc:Fallback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E9D5C6E6-2F41-4BFF-81AF-AE315DC137BC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658946" y="2989793"/>
                <a:ext cx="290520" cy="24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A67824C9-424E-446B-AE50-9A7C3B5F79D4}"/>
                  </a:ext>
                </a:extLst>
              </p14:cNvPr>
              <p14:cNvContentPartPr/>
              <p14:nvPr/>
            </p14:nvContentPartPr>
            <p14:xfrm>
              <a:off x="4151226" y="2630513"/>
              <a:ext cx="1182240" cy="553320"/>
            </p14:xfrm>
          </p:contentPart>
        </mc:Choice>
        <mc:Fallback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A67824C9-424E-446B-AE50-9A7C3B5F79D4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4136826" y="2616113"/>
                <a:ext cx="1210320" cy="58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45D8D5D6-5AF6-41EC-8B2D-A5C104069665}"/>
                  </a:ext>
                </a:extLst>
              </p14:cNvPr>
              <p14:cNvContentPartPr/>
              <p14:nvPr/>
            </p14:nvContentPartPr>
            <p14:xfrm>
              <a:off x="5600586" y="2661833"/>
              <a:ext cx="1837800" cy="494640"/>
            </p14:xfrm>
          </p:contentPart>
        </mc:Choice>
        <mc:Fallback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45D8D5D6-5AF6-41EC-8B2D-A5C104069665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586186" y="2647433"/>
                <a:ext cx="1865880" cy="52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56FE0A5A-40FD-4092-8F9C-223C2FBF0897}"/>
                  </a:ext>
                </a:extLst>
              </p14:cNvPr>
              <p14:cNvContentPartPr/>
              <p14:nvPr/>
            </p14:nvContentPartPr>
            <p14:xfrm>
              <a:off x="382746" y="3878993"/>
              <a:ext cx="1221480" cy="735840"/>
            </p14:xfrm>
          </p:contentPart>
        </mc:Choice>
        <mc:Fallback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56FE0A5A-40FD-4092-8F9C-223C2FBF0897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368346" y="3864593"/>
                <a:ext cx="1249560" cy="76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8DC22602-F661-45D0-A011-FD5DED0D9042}"/>
                  </a:ext>
                </a:extLst>
              </p14:cNvPr>
              <p14:cNvContentPartPr/>
              <p14:nvPr/>
            </p14:nvContentPartPr>
            <p14:xfrm>
              <a:off x="2103546" y="3947393"/>
              <a:ext cx="1128240" cy="627840"/>
            </p14:xfrm>
          </p:contentPart>
        </mc:Choice>
        <mc:Fallback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8DC22602-F661-45D0-A011-FD5DED0D9042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2089146" y="3932993"/>
                <a:ext cx="1156320" cy="65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CCE15AFD-0306-42DC-AEA4-4D92B6B9D55C}"/>
                  </a:ext>
                </a:extLst>
              </p14:cNvPr>
              <p14:cNvContentPartPr/>
              <p14:nvPr/>
            </p14:nvContentPartPr>
            <p14:xfrm>
              <a:off x="3554706" y="3997433"/>
              <a:ext cx="560160" cy="335520"/>
            </p14:xfrm>
          </p:contentPart>
        </mc:Choice>
        <mc:Fallback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CCE15AFD-0306-42DC-AEA4-4D92B6B9D55C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3540306" y="3983033"/>
                <a:ext cx="588240" cy="36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D8232EAF-A9BB-4488-91B8-E60150C534D2}"/>
                  </a:ext>
                </a:extLst>
              </p14:cNvPr>
              <p14:cNvContentPartPr/>
              <p14:nvPr/>
            </p14:nvContentPartPr>
            <p14:xfrm>
              <a:off x="4346346" y="3878273"/>
              <a:ext cx="2988360" cy="460800"/>
            </p14:xfrm>
          </p:contentPart>
        </mc:Choice>
        <mc:Fallback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D8232EAF-A9BB-4488-91B8-E60150C534D2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4331946" y="3863873"/>
                <a:ext cx="3016440" cy="48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5CE31610-C81E-4609-87ED-C804CF6AD156}"/>
                  </a:ext>
                </a:extLst>
              </p14:cNvPr>
              <p14:cNvContentPartPr/>
              <p14:nvPr/>
            </p14:nvContentPartPr>
            <p14:xfrm>
              <a:off x="3073026" y="5049353"/>
              <a:ext cx="133200" cy="14400"/>
            </p14:xfrm>
          </p:contentPart>
        </mc:Choice>
        <mc:Fallback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5CE31610-C81E-4609-87ED-C804CF6AD156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058626" y="5034953"/>
                <a:ext cx="161280" cy="4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73BB4289-8BF9-4CE0-900A-EF3582B49E32}"/>
                  </a:ext>
                </a:extLst>
              </p14:cNvPr>
              <p14:cNvContentPartPr/>
              <p14:nvPr/>
            </p14:nvContentPartPr>
            <p14:xfrm>
              <a:off x="3028746" y="5177873"/>
              <a:ext cx="164520" cy="17280"/>
            </p14:xfrm>
          </p:contentPart>
        </mc:Choice>
        <mc:Fallback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73BB4289-8BF9-4CE0-900A-EF3582B49E32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014346" y="5163473"/>
                <a:ext cx="192600" cy="4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6F401F8B-4215-486D-AC1F-65D2FDFC091A}"/>
                  </a:ext>
                </a:extLst>
              </p14:cNvPr>
              <p14:cNvContentPartPr/>
              <p14:nvPr/>
            </p14:nvContentPartPr>
            <p14:xfrm>
              <a:off x="5043306" y="6028193"/>
              <a:ext cx="254880" cy="8280"/>
            </p14:xfrm>
          </p:contentPart>
        </mc:Choice>
        <mc:Fallback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6F401F8B-4215-486D-AC1F-65D2FDFC091A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5028906" y="6013793"/>
                <a:ext cx="282960" cy="3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3617B411-81CF-4993-BE54-FADCC0981554}"/>
                  </a:ext>
                </a:extLst>
              </p14:cNvPr>
              <p14:cNvContentPartPr/>
              <p14:nvPr/>
            </p14:nvContentPartPr>
            <p14:xfrm>
              <a:off x="5078586" y="6141233"/>
              <a:ext cx="228600" cy="7560"/>
            </p14:xfrm>
          </p:contentPart>
        </mc:Choice>
        <mc:Fallback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3617B411-81CF-4993-BE54-FADCC0981554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5064186" y="6126833"/>
                <a:ext cx="256680" cy="3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143" name="Ink 142">
                <a:extLst>
                  <a:ext uri="{FF2B5EF4-FFF2-40B4-BE49-F238E27FC236}">
                    <a16:creationId xmlns:a16="http://schemas.microsoft.com/office/drawing/2014/main" id="{DC72BD46-7ECF-45D1-A1A0-A631518077AA}"/>
                  </a:ext>
                </a:extLst>
              </p14:cNvPr>
              <p14:cNvContentPartPr/>
              <p14:nvPr/>
            </p14:nvContentPartPr>
            <p14:xfrm>
              <a:off x="1772346" y="5686553"/>
              <a:ext cx="3021120" cy="510480"/>
            </p14:xfrm>
          </p:contentPart>
        </mc:Choice>
        <mc:Fallback>
          <p:pic>
            <p:nvPicPr>
              <p:cNvPr id="143" name="Ink 142">
                <a:extLst>
                  <a:ext uri="{FF2B5EF4-FFF2-40B4-BE49-F238E27FC236}">
                    <a16:creationId xmlns:a16="http://schemas.microsoft.com/office/drawing/2014/main" id="{DC72BD46-7ECF-45D1-A1A0-A631518077AA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1757946" y="5672153"/>
                <a:ext cx="3049200" cy="53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148" name="Ink 147">
                <a:extLst>
                  <a:ext uri="{FF2B5EF4-FFF2-40B4-BE49-F238E27FC236}">
                    <a16:creationId xmlns:a16="http://schemas.microsoft.com/office/drawing/2014/main" id="{47D02F32-5630-44DB-B51D-72A6B6687F19}"/>
                  </a:ext>
                </a:extLst>
              </p14:cNvPr>
              <p14:cNvContentPartPr/>
              <p14:nvPr/>
            </p14:nvContentPartPr>
            <p14:xfrm>
              <a:off x="5514186" y="5498633"/>
              <a:ext cx="1245240" cy="487800"/>
            </p14:xfrm>
          </p:contentPart>
        </mc:Choice>
        <mc:Fallback>
          <p:pic>
            <p:nvPicPr>
              <p:cNvPr id="148" name="Ink 147">
                <a:extLst>
                  <a:ext uri="{FF2B5EF4-FFF2-40B4-BE49-F238E27FC236}">
                    <a16:creationId xmlns:a16="http://schemas.microsoft.com/office/drawing/2014/main" id="{47D02F32-5630-44DB-B51D-72A6B6687F19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5499786" y="5484233"/>
                <a:ext cx="1273320" cy="51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149" name="Ink 148">
                <a:extLst>
                  <a:ext uri="{FF2B5EF4-FFF2-40B4-BE49-F238E27FC236}">
                    <a16:creationId xmlns:a16="http://schemas.microsoft.com/office/drawing/2014/main" id="{02877945-686A-4693-8907-A396172BCFA5}"/>
                  </a:ext>
                </a:extLst>
              </p14:cNvPr>
              <p14:cNvContentPartPr/>
              <p14:nvPr/>
            </p14:nvContentPartPr>
            <p14:xfrm>
              <a:off x="5518146" y="6087233"/>
              <a:ext cx="1317960" cy="31320"/>
            </p14:xfrm>
          </p:contentPart>
        </mc:Choice>
        <mc:Fallback>
          <p:pic>
            <p:nvPicPr>
              <p:cNvPr id="149" name="Ink 148">
                <a:extLst>
                  <a:ext uri="{FF2B5EF4-FFF2-40B4-BE49-F238E27FC236}">
                    <a16:creationId xmlns:a16="http://schemas.microsoft.com/office/drawing/2014/main" id="{02877945-686A-4693-8907-A396172BCFA5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5503746" y="6072833"/>
                <a:ext cx="1346040" cy="5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152" name="Ink 151">
                <a:extLst>
                  <a:ext uri="{FF2B5EF4-FFF2-40B4-BE49-F238E27FC236}">
                    <a16:creationId xmlns:a16="http://schemas.microsoft.com/office/drawing/2014/main" id="{DA398A75-9BFC-4AFA-9DC4-6083EC108236}"/>
                  </a:ext>
                </a:extLst>
              </p14:cNvPr>
              <p14:cNvContentPartPr/>
              <p14:nvPr/>
            </p14:nvContentPartPr>
            <p14:xfrm>
              <a:off x="6316266" y="6347873"/>
              <a:ext cx="318600" cy="173520"/>
            </p14:xfrm>
          </p:contentPart>
        </mc:Choice>
        <mc:Fallback>
          <p:pic>
            <p:nvPicPr>
              <p:cNvPr id="152" name="Ink 151">
                <a:extLst>
                  <a:ext uri="{FF2B5EF4-FFF2-40B4-BE49-F238E27FC236}">
                    <a16:creationId xmlns:a16="http://schemas.microsoft.com/office/drawing/2014/main" id="{DA398A75-9BFC-4AFA-9DC4-6083EC108236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6301866" y="6333473"/>
                <a:ext cx="346680" cy="20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153" name="Ink 152">
                <a:extLst>
                  <a:ext uri="{FF2B5EF4-FFF2-40B4-BE49-F238E27FC236}">
                    <a16:creationId xmlns:a16="http://schemas.microsoft.com/office/drawing/2014/main" id="{3A286465-0AF4-4E9F-AA88-3737B56F0278}"/>
                  </a:ext>
                </a:extLst>
              </p14:cNvPr>
              <p14:cNvContentPartPr/>
              <p14:nvPr/>
            </p14:nvContentPartPr>
            <p14:xfrm>
              <a:off x="5547666" y="6242033"/>
              <a:ext cx="541440" cy="299160"/>
            </p14:xfrm>
          </p:contentPart>
        </mc:Choice>
        <mc:Fallback>
          <p:pic>
            <p:nvPicPr>
              <p:cNvPr id="153" name="Ink 152">
                <a:extLst>
                  <a:ext uri="{FF2B5EF4-FFF2-40B4-BE49-F238E27FC236}">
                    <a16:creationId xmlns:a16="http://schemas.microsoft.com/office/drawing/2014/main" id="{3A286465-0AF4-4E9F-AA88-3737B56F0278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5533266" y="6227633"/>
                <a:ext cx="569520" cy="32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154" name="Ink 153">
                <a:extLst>
                  <a:ext uri="{FF2B5EF4-FFF2-40B4-BE49-F238E27FC236}">
                    <a16:creationId xmlns:a16="http://schemas.microsoft.com/office/drawing/2014/main" id="{A13A3D27-6365-455E-95BF-A35129C1E413}"/>
                  </a:ext>
                </a:extLst>
              </p14:cNvPr>
              <p14:cNvContentPartPr/>
              <p14:nvPr/>
            </p14:nvContentPartPr>
            <p14:xfrm>
              <a:off x="3703386" y="4640033"/>
              <a:ext cx="132120" cy="335880"/>
            </p14:xfrm>
          </p:contentPart>
        </mc:Choice>
        <mc:Fallback>
          <p:pic>
            <p:nvPicPr>
              <p:cNvPr id="154" name="Ink 153">
                <a:extLst>
                  <a:ext uri="{FF2B5EF4-FFF2-40B4-BE49-F238E27FC236}">
                    <a16:creationId xmlns:a16="http://schemas.microsoft.com/office/drawing/2014/main" id="{A13A3D27-6365-455E-95BF-A35129C1E413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3688986" y="4625633"/>
                <a:ext cx="160200" cy="36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155" name="Ink 154">
                <a:extLst>
                  <a:ext uri="{FF2B5EF4-FFF2-40B4-BE49-F238E27FC236}">
                    <a16:creationId xmlns:a16="http://schemas.microsoft.com/office/drawing/2014/main" id="{49383C4C-3722-4F3A-A20D-80FA7D301717}"/>
                  </a:ext>
                </a:extLst>
              </p14:cNvPr>
              <p14:cNvContentPartPr/>
              <p14:nvPr/>
            </p14:nvContentPartPr>
            <p14:xfrm>
              <a:off x="3485226" y="5083553"/>
              <a:ext cx="804240" cy="51120"/>
            </p14:xfrm>
          </p:contentPart>
        </mc:Choice>
        <mc:Fallback>
          <p:pic>
            <p:nvPicPr>
              <p:cNvPr id="155" name="Ink 154">
                <a:extLst>
                  <a:ext uri="{FF2B5EF4-FFF2-40B4-BE49-F238E27FC236}">
                    <a16:creationId xmlns:a16="http://schemas.microsoft.com/office/drawing/2014/main" id="{49383C4C-3722-4F3A-A20D-80FA7D301717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3470826" y="5069153"/>
                <a:ext cx="832320" cy="7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159" name="Ink 158">
                <a:extLst>
                  <a:ext uri="{FF2B5EF4-FFF2-40B4-BE49-F238E27FC236}">
                    <a16:creationId xmlns:a16="http://schemas.microsoft.com/office/drawing/2014/main" id="{2B0ABF39-78EB-4CE9-98AE-654FBF07C52E}"/>
                  </a:ext>
                </a:extLst>
              </p14:cNvPr>
              <p14:cNvContentPartPr/>
              <p14:nvPr/>
            </p14:nvContentPartPr>
            <p14:xfrm>
              <a:off x="3443826" y="5230073"/>
              <a:ext cx="856800" cy="283320"/>
            </p14:xfrm>
          </p:contentPart>
        </mc:Choice>
        <mc:Fallback>
          <p:pic>
            <p:nvPicPr>
              <p:cNvPr id="159" name="Ink 158">
                <a:extLst>
                  <a:ext uri="{FF2B5EF4-FFF2-40B4-BE49-F238E27FC236}">
                    <a16:creationId xmlns:a16="http://schemas.microsoft.com/office/drawing/2014/main" id="{2B0ABF39-78EB-4CE9-98AE-654FBF07C52E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3429426" y="5215673"/>
                <a:ext cx="884880" cy="311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8853375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3BA87AD1-CE38-4D2B-810B-C859B7F62B2F}"/>
                  </a:ext>
                </a:extLst>
              </p14:cNvPr>
              <p14:cNvContentPartPr/>
              <p14:nvPr/>
            </p14:nvContentPartPr>
            <p14:xfrm>
              <a:off x="2502066" y="632873"/>
              <a:ext cx="181080" cy="15300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3BA87AD1-CE38-4D2B-810B-C859B7F62B2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87666" y="618473"/>
                <a:ext cx="209160" cy="18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FF597D52-D595-410D-A473-4457DBD3954F}"/>
                  </a:ext>
                </a:extLst>
              </p14:cNvPr>
              <p14:cNvContentPartPr/>
              <p14:nvPr/>
            </p14:nvContentPartPr>
            <p14:xfrm>
              <a:off x="1160706" y="240113"/>
              <a:ext cx="1132920" cy="84780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FF597D52-D595-410D-A473-4457DBD3954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46306" y="225713"/>
                <a:ext cx="1161000" cy="87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8BA2A1DE-98DB-46F0-8430-4D3CC44EB4A6}"/>
                  </a:ext>
                </a:extLst>
              </p14:cNvPr>
              <p14:cNvContentPartPr/>
              <p14:nvPr/>
            </p14:nvContentPartPr>
            <p14:xfrm>
              <a:off x="3064386" y="484193"/>
              <a:ext cx="397800" cy="33048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8BA2A1DE-98DB-46F0-8430-4D3CC44EB4A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049986" y="469793"/>
                <a:ext cx="425880" cy="35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39999AA9-D0CC-47D5-B574-A4D2711FB0D8}"/>
                  </a:ext>
                </a:extLst>
              </p14:cNvPr>
              <p14:cNvContentPartPr/>
              <p14:nvPr/>
            </p14:nvContentPartPr>
            <p14:xfrm>
              <a:off x="3833346" y="353513"/>
              <a:ext cx="180000" cy="39420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39999AA9-D0CC-47D5-B574-A4D2711FB0D8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818946" y="339113"/>
                <a:ext cx="208080" cy="42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C31D4514-5B00-4E5B-B659-2ABEC03B1D9F}"/>
                  </a:ext>
                </a:extLst>
              </p14:cNvPr>
              <p14:cNvContentPartPr/>
              <p14:nvPr/>
            </p14:nvContentPartPr>
            <p14:xfrm>
              <a:off x="4252386" y="496073"/>
              <a:ext cx="299160" cy="255600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C31D4514-5B00-4E5B-B659-2ABEC03B1D9F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237986" y="481673"/>
                <a:ext cx="327240" cy="28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9D859B1F-7372-42AC-A636-983AB67BC97F}"/>
                  </a:ext>
                </a:extLst>
              </p14:cNvPr>
              <p14:cNvContentPartPr/>
              <p14:nvPr/>
            </p14:nvContentPartPr>
            <p14:xfrm>
              <a:off x="4925226" y="261353"/>
              <a:ext cx="3831840" cy="577440"/>
            </p14:xfrm>
          </p:contentPart>
        </mc:Choice>
        <mc:Fallback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9D859B1F-7372-42AC-A636-983AB67BC97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910826" y="246953"/>
                <a:ext cx="3859920" cy="60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A7476762-B4D7-46B5-8850-BF816139244A}"/>
                  </a:ext>
                </a:extLst>
              </p14:cNvPr>
              <p14:cNvContentPartPr/>
              <p14:nvPr/>
            </p14:nvContentPartPr>
            <p14:xfrm>
              <a:off x="730866" y="1540793"/>
              <a:ext cx="324360" cy="204840"/>
            </p14:xfrm>
          </p:contentPart>
        </mc:Choice>
        <mc:Fallback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A7476762-B4D7-46B5-8850-BF816139244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16466" y="1526393"/>
                <a:ext cx="352440" cy="23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F5693539-7516-4094-9418-AAC7E7D6FAC8}"/>
                  </a:ext>
                </a:extLst>
              </p14:cNvPr>
              <p14:cNvContentPartPr/>
              <p14:nvPr/>
            </p14:nvContentPartPr>
            <p14:xfrm>
              <a:off x="2728506" y="1603073"/>
              <a:ext cx="270000" cy="163800"/>
            </p14:xfrm>
          </p:contentPart>
        </mc:Choice>
        <mc:Fallback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F5693539-7516-4094-9418-AAC7E7D6FAC8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714106" y="1588673"/>
                <a:ext cx="298080" cy="19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35193204-3D3E-4612-8818-FF64F5E0FD09}"/>
                  </a:ext>
                </a:extLst>
              </p14:cNvPr>
              <p14:cNvContentPartPr/>
              <p14:nvPr/>
            </p14:nvContentPartPr>
            <p14:xfrm>
              <a:off x="1292466" y="1241273"/>
              <a:ext cx="1190880" cy="797760"/>
            </p14:xfrm>
          </p:contentPart>
        </mc:Choice>
        <mc:Fallback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35193204-3D3E-4612-8818-FF64F5E0FD09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278066" y="1226873"/>
                <a:ext cx="1218960" cy="82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1A053C6C-D45E-40F5-9391-F63A68C28671}"/>
                  </a:ext>
                </a:extLst>
              </p14:cNvPr>
              <p14:cNvContentPartPr/>
              <p14:nvPr/>
            </p14:nvContentPartPr>
            <p14:xfrm>
              <a:off x="5923146" y="1224713"/>
              <a:ext cx="2495520" cy="530280"/>
            </p14:xfrm>
          </p:contentPart>
        </mc:Choice>
        <mc:Fallback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1A053C6C-D45E-40F5-9391-F63A68C28671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908746" y="1210313"/>
                <a:ext cx="2523600" cy="55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30F2547C-5C80-472A-89D2-19BDA79F7182}"/>
                  </a:ext>
                </a:extLst>
              </p14:cNvPr>
              <p14:cNvContentPartPr/>
              <p14:nvPr/>
            </p14:nvContentPartPr>
            <p14:xfrm>
              <a:off x="4639026" y="1265033"/>
              <a:ext cx="952560" cy="470880"/>
            </p14:xfrm>
          </p:contentPart>
        </mc:Choice>
        <mc:Fallback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30F2547C-5C80-472A-89D2-19BDA79F7182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624626" y="1250633"/>
                <a:ext cx="980640" cy="49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775F46C2-1986-4288-9B3B-B228C1A5E26D}"/>
                  </a:ext>
                </a:extLst>
              </p14:cNvPr>
              <p14:cNvContentPartPr/>
              <p14:nvPr/>
            </p14:nvContentPartPr>
            <p14:xfrm>
              <a:off x="3618066" y="1456913"/>
              <a:ext cx="790560" cy="253800"/>
            </p14:xfrm>
          </p:contentPart>
        </mc:Choice>
        <mc:Fallback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775F46C2-1986-4288-9B3B-B228C1A5E26D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603666" y="1442513"/>
                <a:ext cx="818640" cy="28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0B6AB0D9-B1A3-4098-9230-B52C925AE40B}"/>
                  </a:ext>
                </a:extLst>
              </p14:cNvPr>
              <p14:cNvContentPartPr/>
              <p14:nvPr/>
            </p14:nvContentPartPr>
            <p14:xfrm>
              <a:off x="3611946" y="2270513"/>
              <a:ext cx="1280520" cy="631440"/>
            </p14:xfrm>
          </p:contentPart>
        </mc:Choice>
        <mc:Fallback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0B6AB0D9-B1A3-4098-9230-B52C925AE40B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3597546" y="2256113"/>
                <a:ext cx="1308600" cy="65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9C322C09-92F7-4A10-AAAA-7AD11A1475BB}"/>
                  </a:ext>
                </a:extLst>
              </p14:cNvPr>
              <p14:cNvContentPartPr/>
              <p14:nvPr/>
            </p14:nvContentPartPr>
            <p14:xfrm>
              <a:off x="2836866" y="2450873"/>
              <a:ext cx="257400" cy="173520"/>
            </p14:xfrm>
          </p:contentPart>
        </mc:Choice>
        <mc:Fallback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9C322C09-92F7-4A10-AAAA-7AD11A1475BB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822466" y="2436473"/>
                <a:ext cx="285480" cy="20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8A734038-982E-4D63-A0FA-8BABC39A0CCA}"/>
                  </a:ext>
                </a:extLst>
              </p14:cNvPr>
              <p14:cNvContentPartPr/>
              <p14:nvPr/>
            </p14:nvContentPartPr>
            <p14:xfrm>
              <a:off x="1058466" y="2271593"/>
              <a:ext cx="920880" cy="365400"/>
            </p14:xfrm>
          </p:contentPart>
        </mc:Choice>
        <mc:Fallback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8A734038-982E-4D63-A0FA-8BABC39A0CCA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044066" y="2257193"/>
                <a:ext cx="948960" cy="39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5E8979A1-20D1-477E-A8CF-5D1A4382E37B}"/>
                  </a:ext>
                </a:extLst>
              </p14:cNvPr>
              <p14:cNvContentPartPr/>
              <p14:nvPr/>
            </p14:nvContentPartPr>
            <p14:xfrm>
              <a:off x="751746" y="2557793"/>
              <a:ext cx="1405440" cy="880200"/>
            </p14:xfrm>
          </p:contentPart>
        </mc:Choice>
        <mc:Fallback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5E8979A1-20D1-477E-A8CF-5D1A4382E37B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37346" y="2543393"/>
                <a:ext cx="1433520" cy="908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2662478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>
            <a:extLst>
              <a:ext uri="{FF2B5EF4-FFF2-40B4-BE49-F238E27FC236}">
                <a16:creationId xmlns:a16="http://schemas.microsoft.com/office/drawing/2014/main" id="{0002E2D9-71F6-47CD-A3EE-31AACB105D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16632"/>
            <a:ext cx="8412162" cy="2141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8BA2EDDE-C159-4AB1-B13A-950E9A5325F4}"/>
                  </a:ext>
                </a:extLst>
              </p14:cNvPr>
              <p14:cNvContentPartPr/>
              <p14:nvPr/>
            </p14:nvContentPartPr>
            <p14:xfrm>
              <a:off x="3476946" y="2613233"/>
              <a:ext cx="433080" cy="22500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8BA2EDDE-C159-4AB1-B13A-950E9A5325F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462546" y="2598833"/>
                <a:ext cx="461160" cy="25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7FFE650C-DB64-4BCE-9CC5-CEBC46A7A40E}"/>
                  </a:ext>
                </a:extLst>
              </p14:cNvPr>
              <p14:cNvContentPartPr/>
              <p14:nvPr/>
            </p14:nvContentPartPr>
            <p14:xfrm>
              <a:off x="1961706" y="2466353"/>
              <a:ext cx="960120" cy="43632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7FFE650C-DB64-4BCE-9CC5-CEBC46A7A40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947306" y="2451953"/>
                <a:ext cx="988200" cy="46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9BC7493D-5968-4F9E-B69D-27AE0AEEAAF7}"/>
                  </a:ext>
                </a:extLst>
              </p14:cNvPr>
              <p14:cNvContentPartPr/>
              <p14:nvPr/>
            </p14:nvContentPartPr>
            <p14:xfrm>
              <a:off x="591546" y="2444393"/>
              <a:ext cx="978840" cy="69912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9BC7493D-5968-4F9E-B69D-27AE0AEEAAF7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77146" y="2429993"/>
                <a:ext cx="1006920" cy="72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EE18E093-35F0-464B-8768-E5219A6068E7}"/>
                  </a:ext>
                </a:extLst>
              </p14:cNvPr>
              <p14:cNvContentPartPr/>
              <p14:nvPr/>
            </p14:nvContentPartPr>
            <p14:xfrm>
              <a:off x="5216106" y="2440433"/>
              <a:ext cx="229320" cy="46980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EE18E093-35F0-464B-8768-E5219A6068E7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201706" y="2426033"/>
                <a:ext cx="257400" cy="49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40C3CB1F-89FB-4E7F-BB1D-774E1259526D}"/>
                  </a:ext>
                </a:extLst>
              </p14:cNvPr>
              <p14:cNvContentPartPr/>
              <p14:nvPr/>
            </p14:nvContentPartPr>
            <p14:xfrm>
              <a:off x="4478826" y="2618633"/>
              <a:ext cx="407880" cy="29700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40C3CB1F-89FB-4E7F-BB1D-774E1259526D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464426" y="2604233"/>
                <a:ext cx="435960" cy="32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C0B23A4C-1408-44C8-A21C-F22AA500C0DD}"/>
                  </a:ext>
                </a:extLst>
              </p14:cNvPr>
              <p14:cNvContentPartPr/>
              <p14:nvPr/>
            </p14:nvContentPartPr>
            <p14:xfrm>
              <a:off x="603426" y="3426473"/>
              <a:ext cx="968040" cy="48204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C0B23A4C-1408-44C8-A21C-F22AA500C0DD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89026" y="3412073"/>
                <a:ext cx="996120" cy="51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0C2BAC7C-EF09-4AFF-B1B8-F93BDC37789D}"/>
                  </a:ext>
                </a:extLst>
              </p14:cNvPr>
              <p14:cNvContentPartPr/>
              <p14:nvPr/>
            </p14:nvContentPartPr>
            <p14:xfrm>
              <a:off x="4942866" y="3711233"/>
              <a:ext cx="92160" cy="181080"/>
            </p14:xfrm>
          </p:contentPart>
        </mc:Choice>
        <mc:Fallback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0C2BAC7C-EF09-4AFF-B1B8-F93BDC37789D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928466" y="3696833"/>
                <a:ext cx="120240" cy="20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21516" name="Ink 21515">
                <a:extLst>
                  <a:ext uri="{FF2B5EF4-FFF2-40B4-BE49-F238E27FC236}">
                    <a16:creationId xmlns:a16="http://schemas.microsoft.com/office/drawing/2014/main" id="{99DA0E3E-B8BA-4BAE-BFF3-1A744E747A7D}"/>
                  </a:ext>
                </a:extLst>
              </p14:cNvPr>
              <p14:cNvContentPartPr/>
              <p14:nvPr/>
            </p14:nvContentPartPr>
            <p14:xfrm>
              <a:off x="6615426" y="3347993"/>
              <a:ext cx="1536840" cy="543240"/>
            </p14:xfrm>
          </p:contentPart>
        </mc:Choice>
        <mc:Fallback>
          <p:pic>
            <p:nvPicPr>
              <p:cNvPr id="21516" name="Ink 21515">
                <a:extLst>
                  <a:ext uri="{FF2B5EF4-FFF2-40B4-BE49-F238E27FC236}">
                    <a16:creationId xmlns:a16="http://schemas.microsoft.com/office/drawing/2014/main" id="{99DA0E3E-B8BA-4BAE-BFF3-1A744E747A7D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601026" y="3333593"/>
                <a:ext cx="1564920" cy="57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21517" name="Ink 21516">
                <a:extLst>
                  <a:ext uri="{FF2B5EF4-FFF2-40B4-BE49-F238E27FC236}">
                    <a16:creationId xmlns:a16="http://schemas.microsoft.com/office/drawing/2014/main" id="{ED4BB3A2-7AF9-474D-9536-23F225F39EB1}"/>
                  </a:ext>
                </a:extLst>
              </p14:cNvPr>
              <p14:cNvContentPartPr/>
              <p14:nvPr/>
            </p14:nvContentPartPr>
            <p14:xfrm>
              <a:off x="5449746" y="3389393"/>
              <a:ext cx="730080" cy="465120"/>
            </p14:xfrm>
          </p:contentPart>
        </mc:Choice>
        <mc:Fallback>
          <p:pic>
            <p:nvPicPr>
              <p:cNvPr id="21517" name="Ink 21516">
                <a:extLst>
                  <a:ext uri="{FF2B5EF4-FFF2-40B4-BE49-F238E27FC236}">
                    <a16:creationId xmlns:a16="http://schemas.microsoft.com/office/drawing/2014/main" id="{ED4BB3A2-7AF9-474D-9536-23F225F39EB1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435346" y="3374993"/>
                <a:ext cx="758160" cy="49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21519" name="Ink 21518">
                <a:extLst>
                  <a:ext uri="{FF2B5EF4-FFF2-40B4-BE49-F238E27FC236}">
                    <a16:creationId xmlns:a16="http://schemas.microsoft.com/office/drawing/2014/main" id="{7112B41F-35AF-458F-87AE-5B240F07533F}"/>
                  </a:ext>
                </a:extLst>
              </p14:cNvPr>
              <p14:cNvContentPartPr/>
              <p14:nvPr/>
            </p14:nvContentPartPr>
            <p14:xfrm>
              <a:off x="1950546" y="3326753"/>
              <a:ext cx="2437200" cy="642240"/>
            </p14:xfrm>
          </p:contentPart>
        </mc:Choice>
        <mc:Fallback>
          <p:pic>
            <p:nvPicPr>
              <p:cNvPr id="21519" name="Ink 21518">
                <a:extLst>
                  <a:ext uri="{FF2B5EF4-FFF2-40B4-BE49-F238E27FC236}">
                    <a16:creationId xmlns:a16="http://schemas.microsoft.com/office/drawing/2014/main" id="{7112B41F-35AF-458F-87AE-5B240F07533F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936146" y="3312353"/>
                <a:ext cx="2465280" cy="67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21522" name="Ink 21521">
                <a:extLst>
                  <a:ext uri="{FF2B5EF4-FFF2-40B4-BE49-F238E27FC236}">
                    <a16:creationId xmlns:a16="http://schemas.microsoft.com/office/drawing/2014/main" id="{2D96037D-194F-4C2C-BAB5-24B194F153D4}"/>
                  </a:ext>
                </a:extLst>
              </p14:cNvPr>
              <p14:cNvContentPartPr/>
              <p14:nvPr/>
            </p14:nvContentPartPr>
            <p14:xfrm>
              <a:off x="8424426" y="3298313"/>
              <a:ext cx="387360" cy="650520"/>
            </p14:xfrm>
          </p:contentPart>
        </mc:Choice>
        <mc:Fallback>
          <p:pic>
            <p:nvPicPr>
              <p:cNvPr id="21522" name="Ink 21521">
                <a:extLst>
                  <a:ext uri="{FF2B5EF4-FFF2-40B4-BE49-F238E27FC236}">
                    <a16:creationId xmlns:a16="http://schemas.microsoft.com/office/drawing/2014/main" id="{2D96037D-194F-4C2C-BAB5-24B194F153D4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8410026" y="3283913"/>
                <a:ext cx="415440" cy="67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21525" name="Ink 21524">
                <a:extLst>
                  <a:ext uri="{FF2B5EF4-FFF2-40B4-BE49-F238E27FC236}">
                    <a16:creationId xmlns:a16="http://schemas.microsoft.com/office/drawing/2014/main" id="{89CFB1E5-28F2-46E3-8FFE-DEE628F00A74}"/>
                  </a:ext>
                </a:extLst>
              </p14:cNvPr>
              <p14:cNvContentPartPr/>
              <p14:nvPr/>
            </p14:nvContentPartPr>
            <p14:xfrm>
              <a:off x="597306" y="4597553"/>
              <a:ext cx="407160" cy="465120"/>
            </p14:xfrm>
          </p:contentPart>
        </mc:Choice>
        <mc:Fallback>
          <p:pic>
            <p:nvPicPr>
              <p:cNvPr id="21525" name="Ink 21524">
                <a:extLst>
                  <a:ext uri="{FF2B5EF4-FFF2-40B4-BE49-F238E27FC236}">
                    <a16:creationId xmlns:a16="http://schemas.microsoft.com/office/drawing/2014/main" id="{89CFB1E5-28F2-46E3-8FFE-DEE628F00A74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582906" y="4583153"/>
                <a:ext cx="435240" cy="49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21529" name="Ink 21528">
                <a:extLst>
                  <a:ext uri="{FF2B5EF4-FFF2-40B4-BE49-F238E27FC236}">
                    <a16:creationId xmlns:a16="http://schemas.microsoft.com/office/drawing/2014/main" id="{E4943904-B1AB-43EA-85FA-DD321C63FE6E}"/>
                  </a:ext>
                </a:extLst>
              </p14:cNvPr>
              <p14:cNvContentPartPr/>
              <p14:nvPr/>
            </p14:nvContentPartPr>
            <p14:xfrm>
              <a:off x="2153586" y="5237273"/>
              <a:ext cx="360" cy="360"/>
            </p14:xfrm>
          </p:contentPart>
        </mc:Choice>
        <mc:Fallback>
          <p:pic>
            <p:nvPicPr>
              <p:cNvPr id="21529" name="Ink 21528">
                <a:extLst>
                  <a:ext uri="{FF2B5EF4-FFF2-40B4-BE49-F238E27FC236}">
                    <a16:creationId xmlns:a16="http://schemas.microsoft.com/office/drawing/2014/main" id="{E4943904-B1AB-43EA-85FA-DD321C63FE6E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139186" y="5222873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21530" name="Ink 21529">
                <a:extLst>
                  <a:ext uri="{FF2B5EF4-FFF2-40B4-BE49-F238E27FC236}">
                    <a16:creationId xmlns:a16="http://schemas.microsoft.com/office/drawing/2014/main" id="{6BD26140-33A1-4A5D-8242-ED8267B4A5BF}"/>
                  </a:ext>
                </a:extLst>
              </p14:cNvPr>
              <p14:cNvContentPartPr/>
              <p14:nvPr/>
            </p14:nvContentPartPr>
            <p14:xfrm>
              <a:off x="1347906" y="4577393"/>
              <a:ext cx="1045800" cy="438480"/>
            </p14:xfrm>
          </p:contentPart>
        </mc:Choice>
        <mc:Fallback>
          <p:pic>
            <p:nvPicPr>
              <p:cNvPr id="21530" name="Ink 21529">
                <a:extLst>
                  <a:ext uri="{FF2B5EF4-FFF2-40B4-BE49-F238E27FC236}">
                    <a16:creationId xmlns:a16="http://schemas.microsoft.com/office/drawing/2014/main" id="{6BD26140-33A1-4A5D-8242-ED8267B4A5BF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333506" y="4562993"/>
                <a:ext cx="1073880" cy="46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21540" name="Ink 21539">
                <a:extLst>
                  <a:ext uri="{FF2B5EF4-FFF2-40B4-BE49-F238E27FC236}">
                    <a16:creationId xmlns:a16="http://schemas.microsoft.com/office/drawing/2014/main" id="{68C63DFF-4739-42DD-BEE4-E9E821AD0DE5}"/>
                  </a:ext>
                </a:extLst>
              </p14:cNvPr>
              <p14:cNvContentPartPr/>
              <p14:nvPr/>
            </p14:nvContentPartPr>
            <p14:xfrm>
              <a:off x="4060506" y="4562633"/>
              <a:ext cx="647280" cy="457560"/>
            </p14:xfrm>
          </p:contentPart>
        </mc:Choice>
        <mc:Fallback>
          <p:pic>
            <p:nvPicPr>
              <p:cNvPr id="21540" name="Ink 21539">
                <a:extLst>
                  <a:ext uri="{FF2B5EF4-FFF2-40B4-BE49-F238E27FC236}">
                    <a16:creationId xmlns:a16="http://schemas.microsoft.com/office/drawing/2014/main" id="{68C63DFF-4739-42DD-BEE4-E9E821AD0DE5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4046106" y="4548233"/>
                <a:ext cx="675360" cy="48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21541" name="Ink 21540">
                <a:extLst>
                  <a:ext uri="{FF2B5EF4-FFF2-40B4-BE49-F238E27FC236}">
                    <a16:creationId xmlns:a16="http://schemas.microsoft.com/office/drawing/2014/main" id="{460E780A-A640-4F35-A0D5-B3C8EB269B78}"/>
                  </a:ext>
                </a:extLst>
              </p14:cNvPr>
              <p14:cNvContentPartPr/>
              <p14:nvPr/>
            </p14:nvContentPartPr>
            <p14:xfrm>
              <a:off x="2815986" y="4612313"/>
              <a:ext cx="760320" cy="723240"/>
            </p14:xfrm>
          </p:contentPart>
        </mc:Choice>
        <mc:Fallback>
          <p:pic>
            <p:nvPicPr>
              <p:cNvPr id="21541" name="Ink 21540">
                <a:extLst>
                  <a:ext uri="{FF2B5EF4-FFF2-40B4-BE49-F238E27FC236}">
                    <a16:creationId xmlns:a16="http://schemas.microsoft.com/office/drawing/2014/main" id="{460E780A-A640-4F35-A0D5-B3C8EB269B78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2801586" y="4597913"/>
                <a:ext cx="788400" cy="75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21544" name="Ink 21543">
                <a:extLst>
                  <a:ext uri="{FF2B5EF4-FFF2-40B4-BE49-F238E27FC236}">
                    <a16:creationId xmlns:a16="http://schemas.microsoft.com/office/drawing/2014/main" id="{DC5335F8-0067-4500-A514-8CEFD3AD00CD}"/>
                  </a:ext>
                </a:extLst>
              </p14:cNvPr>
              <p14:cNvContentPartPr/>
              <p14:nvPr/>
            </p14:nvContentPartPr>
            <p14:xfrm>
              <a:off x="5052666" y="4634633"/>
              <a:ext cx="114120" cy="368280"/>
            </p14:xfrm>
          </p:contentPart>
        </mc:Choice>
        <mc:Fallback>
          <p:pic>
            <p:nvPicPr>
              <p:cNvPr id="21544" name="Ink 21543">
                <a:extLst>
                  <a:ext uri="{FF2B5EF4-FFF2-40B4-BE49-F238E27FC236}">
                    <a16:creationId xmlns:a16="http://schemas.microsoft.com/office/drawing/2014/main" id="{DC5335F8-0067-4500-A514-8CEFD3AD00CD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5038266" y="4620233"/>
                <a:ext cx="142200" cy="39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21563" name="Ink 21562">
                <a:extLst>
                  <a:ext uri="{FF2B5EF4-FFF2-40B4-BE49-F238E27FC236}">
                    <a16:creationId xmlns:a16="http://schemas.microsoft.com/office/drawing/2014/main" id="{0C6FF020-A1B7-4B40-93BE-E290A444B861}"/>
                  </a:ext>
                </a:extLst>
              </p14:cNvPr>
              <p14:cNvContentPartPr/>
              <p14:nvPr/>
            </p14:nvContentPartPr>
            <p14:xfrm>
              <a:off x="586866" y="5608433"/>
              <a:ext cx="2515320" cy="687600"/>
            </p14:xfrm>
          </p:contentPart>
        </mc:Choice>
        <mc:Fallback>
          <p:pic>
            <p:nvPicPr>
              <p:cNvPr id="21563" name="Ink 21562">
                <a:extLst>
                  <a:ext uri="{FF2B5EF4-FFF2-40B4-BE49-F238E27FC236}">
                    <a16:creationId xmlns:a16="http://schemas.microsoft.com/office/drawing/2014/main" id="{0C6FF020-A1B7-4B40-93BE-E290A444B861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572466" y="5594033"/>
                <a:ext cx="2543400" cy="71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21574" name="Ink 21573">
                <a:extLst>
                  <a:ext uri="{FF2B5EF4-FFF2-40B4-BE49-F238E27FC236}">
                    <a16:creationId xmlns:a16="http://schemas.microsoft.com/office/drawing/2014/main" id="{8444EB6C-FD97-4395-B8C9-FF0DB1505739}"/>
                  </a:ext>
                </a:extLst>
              </p14:cNvPr>
              <p14:cNvContentPartPr/>
              <p14:nvPr/>
            </p14:nvContentPartPr>
            <p14:xfrm>
              <a:off x="3509706" y="5542553"/>
              <a:ext cx="2237040" cy="494280"/>
            </p14:xfrm>
          </p:contentPart>
        </mc:Choice>
        <mc:Fallback>
          <p:pic>
            <p:nvPicPr>
              <p:cNvPr id="21574" name="Ink 21573">
                <a:extLst>
                  <a:ext uri="{FF2B5EF4-FFF2-40B4-BE49-F238E27FC236}">
                    <a16:creationId xmlns:a16="http://schemas.microsoft.com/office/drawing/2014/main" id="{8444EB6C-FD97-4395-B8C9-FF0DB1505739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3495306" y="5528153"/>
                <a:ext cx="2265120" cy="52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21575" name="Ink 21574">
                <a:extLst>
                  <a:ext uri="{FF2B5EF4-FFF2-40B4-BE49-F238E27FC236}">
                    <a16:creationId xmlns:a16="http://schemas.microsoft.com/office/drawing/2014/main" id="{D585F170-F12D-4AB2-A52D-DB4BE6D3459E}"/>
                  </a:ext>
                </a:extLst>
              </p14:cNvPr>
              <p14:cNvContentPartPr/>
              <p14:nvPr/>
            </p14:nvContentPartPr>
            <p14:xfrm>
              <a:off x="6029706" y="5815073"/>
              <a:ext cx="340560" cy="565920"/>
            </p14:xfrm>
          </p:contentPart>
        </mc:Choice>
        <mc:Fallback>
          <p:pic>
            <p:nvPicPr>
              <p:cNvPr id="21575" name="Ink 21574">
                <a:extLst>
                  <a:ext uri="{FF2B5EF4-FFF2-40B4-BE49-F238E27FC236}">
                    <a16:creationId xmlns:a16="http://schemas.microsoft.com/office/drawing/2014/main" id="{D585F170-F12D-4AB2-A52D-DB4BE6D3459E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6015306" y="5800673"/>
                <a:ext cx="368640" cy="59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21578" name="Ink 21577">
                <a:extLst>
                  <a:ext uri="{FF2B5EF4-FFF2-40B4-BE49-F238E27FC236}">
                    <a16:creationId xmlns:a16="http://schemas.microsoft.com/office/drawing/2014/main" id="{600BE325-7D8C-4F0A-99CF-F49A5384886F}"/>
                  </a:ext>
                </a:extLst>
              </p14:cNvPr>
              <p14:cNvContentPartPr/>
              <p14:nvPr/>
            </p14:nvContentPartPr>
            <p14:xfrm>
              <a:off x="6739266" y="5726153"/>
              <a:ext cx="310320" cy="425880"/>
            </p14:xfrm>
          </p:contentPart>
        </mc:Choice>
        <mc:Fallback>
          <p:pic>
            <p:nvPicPr>
              <p:cNvPr id="21578" name="Ink 21577">
                <a:extLst>
                  <a:ext uri="{FF2B5EF4-FFF2-40B4-BE49-F238E27FC236}">
                    <a16:creationId xmlns:a16="http://schemas.microsoft.com/office/drawing/2014/main" id="{600BE325-7D8C-4F0A-99CF-F49A5384886F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6724866" y="5711753"/>
                <a:ext cx="338400" cy="45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21583" name="Ink 21582">
                <a:extLst>
                  <a:ext uri="{FF2B5EF4-FFF2-40B4-BE49-F238E27FC236}">
                    <a16:creationId xmlns:a16="http://schemas.microsoft.com/office/drawing/2014/main" id="{C253B6BC-1FBE-4448-B756-EBA830F8C095}"/>
                  </a:ext>
                </a:extLst>
              </p14:cNvPr>
              <p14:cNvContentPartPr/>
              <p14:nvPr/>
            </p14:nvContentPartPr>
            <p14:xfrm>
              <a:off x="6545586" y="2538713"/>
              <a:ext cx="1011960" cy="443880"/>
            </p14:xfrm>
          </p:contentPart>
        </mc:Choice>
        <mc:Fallback>
          <p:pic>
            <p:nvPicPr>
              <p:cNvPr id="21583" name="Ink 21582">
                <a:extLst>
                  <a:ext uri="{FF2B5EF4-FFF2-40B4-BE49-F238E27FC236}">
                    <a16:creationId xmlns:a16="http://schemas.microsoft.com/office/drawing/2014/main" id="{C253B6BC-1FBE-4448-B756-EBA830F8C095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6531186" y="2524313"/>
                <a:ext cx="1040040" cy="47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21592" name="Ink 21591">
                <a:extLst>
                  <a:ext uri="{FF2B5EF4-FFF2-40B4-BE49-F238E27FC236}">
                    <a16:creationId xmlns:a16="http://schemas.microsoft.com/office/drawing/2014/main" id="{2DB9DAA8-2238-4039-A6FD-BFA1D64E55D2}"/>
                  </a:ext>
                </a:extLst>
              </p14:cNvPr>
              <p14:cNvContentPartPr/>
              <p14:nvPr/>
            </p14:nvContentPartPr>
            <p14:xfrm>
              <a:off x="5731266" y="4657313"/>
              <a:ext cx="1896840" cy="552600"/>
            </p14:xfrm>
          </p:contentPart>
        </mc:Choice>
        <mc:Fallback>
          <p:pic>
            <p:nvPicPr>
              <p:cNvPr id="21592" name="Ink 21591">
                <a:extLst>
                  <a:ext uri="{FF2B5EF4-FFF2-40B4-BE49-F238E27FC236}">
                    <a16:creationId xmlns:a16="http://schemas.microsoft.com/office/drawing/2014/main" id="{2DB9DAA8-2238-4039-A6FD-BFA1D64E55D2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5716866" y="4642913"/>
                <a:ext cx="1924920" cy="5806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2752E4BE-31EA-4995-8A8D-6496CCC52EC5}"/>
                  </a:ext>
                </a:extLst>
              </p14:cNvPr>
              <p14:cNvContentPartPr/>
              <p14:nvPr/>
            </p14:nvContentPartPr>
            <p14:xfrm>
              <a:off x="651666" y="480953"/>
              <a:ext cx="362880" cy="33984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2752E4BE-31EA-4995-8A8D-6496CCC52EC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37266" y="466553"/>
                <a:ext cx="390960" cy="36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CC50CE25-4D4E-4413-8C25-FCD712A471E1}"/>
                  </a:ext>
                </a:extLst>
              </p14:cNvPr>
              <p14:cNvContentPartPr/>
              <p14:nvPr/>
            </p14:nvContentPartPr>
            <p14:xfrm>
              <a:off x="2398386" y="478793"/>
              <a:ext cx="160560" cy="31968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CC50CE25-4D4E-4413-8C25-FCD712A471E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383986" y="464393"/>
                <a:ext cx="188640" cy="34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57480ABC-0D59-49C8-9AC2-AC9798253A82}"/>
                  </a:ext>
                </a:extLst>
              </p14:cNvPr>
              <p14:cNvContentPartPr/>
              <p14:nvPr/>
            </p14:nvContentPartPr>
            <p14:xfrm>
              <a:off x="4485666" y="474113"/>
              <a:ext cx="292320" cy="31788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57480ABC-0D59-49C8-9AC2-AC9798253A8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471266" y="459713"/>
                <a:ext cx="320400" cy="34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10B841B-F94E-480F-BF3E-D7DC36106CBB}"/>
                  </a:ext>
                </a:extLst>
              </p14:cNvPr>
              <p14:cNvContentPartPr/>
              <p14:nvPr/>
            </p14:nvContentPartPr>
            <p14:xfrm>
              <a:off x="6892626" y="541793"/>
              <a:ext cx="181800" cy="31356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10B841B-F94E-480F-BF3E-D7DC36106CBB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878226" y="527393"/>
                <a:ext cx="209880" cy="34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C1957E4B-69D2-4013-BF98-01251A4D038B}"/>
                  </a:ext>
                </a:extLst>
              </p14:cNvPr>
              <p14:cNvContentPartPr/>
              <p14:nvPr/>
            </p14:nvContentPartPr>
            <p14:xfrm>
              <a:off x="8299866" y="482033"/>
              <a:ext cx="218520" cy="47664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C1957E4B-69D2-4013-BF98-01251A4D038B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285466" y="467633"/>
                <a:ext cx="246600" cy="50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E8AFF259-1A23-4513-AF8F-97A882535806}"/>
                  </a:ext>
                </a:extLst>
              </p14:cNvPr>
              <p14:cNvContentPartPr/>
              <p14:nvPr/>
            </p14:nvContentPartPr>
            <p14:xfrm>
              <a:off x="450426" y="1394273"/>
              <a:ext cx="381960" cy="50328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E8AFF259-1A23-4513-AF8F-97A882535806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36026" y="1379873"/>
                <a:ext cx="410040" cy="53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E27E2687-20AA-4D16-86F3-4C5DF9C1CC17}"/>
                  </a:ext>
                </a:extLst>
              </p14:cNvPr>
              <p14:cNvContentPartPr/>
              <p14:nvPr/>
            </p14:nvContentPartPr>
            <p14:xfrm>
              <a:off x="447546" y="2741393"/>
              <a:ext cx="1547280" cy="467280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E27E2687-20AA-4D16-86F3-4C5DF9C1CC17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33146" y="2726993"/>
                <a:ext cx="1575360" cy="49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5469B5D3-8316-49B2-B39C-2BB0A3EC7FFA}"/>
                  </a:ext>
                </a:extLst>
              </p14:cNvPr>
              <p14:cNvContentPartPr/>
              <p14:nvPr/>
            </p14:nvContentPartPr>
            <p14:xfrm>
              <a:off x="398226" y="4143953"/>
              <a:ext cx="1980360" cy="694080"/>
            </p14:xfrm>
          </p:contentPart>
        </mc:Choice>
        <mc:Fallback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5469B5D3-8316-49B2-B39C-2BB0A3EC7FFA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83826" y="4129553"/>
                <a:ext cx="2008440" cy="72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58EC778A-1116-4CE4-A4E4-5C2898C1242C}"/>
                  </a:ext>
                </a:extLst>
              </p14:cNvPr>
              <p14:cNvContentPartPr/>
              <p14:nvPr/>
            </p14:nvContentPartPr>
            <p14:xfrm>
              <a:off x="1791426" y="6062393"/>
              <a:ext cx="249480" cy="166680"/>
            </p14:xfrm>
          </p:contentPart>
        </mc:Choice>
        <mc:Fallback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58EC778A-1116-4CE4-A4E4-5C2898C1242C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777026" y="6047993"/>
                <a:ext cx="277560" cy="19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C99CE7EA-AD1B-41B2-BAA0-E55BC7834956}"/>
                  </a:ext>
                </a:extLst>
              </p14:cNvPr>
              <p14:cNvContentPartPr/>
              <p14:nvPr/>
            </p14:nvContentPartPr>
            <p14:xfrm>
              <a:off x="249546" y="5876993"/>
              <a:ext cx="1046520" cy="530640"/>
            </p14:xfrm>
          </p:contentPart>
        </mc:Choice>
        <mc:Fallback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C99CE7EA-AD1B-41B2-BAA0-E55BC7834956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35146" y="5862593"/>
                <a:ext cx="1074600" cy="55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0A32A745-43A0-4BB6-A38B-CD941A1CA7B6}"/>
                  </a:ext>
                </a:extLst>
              </p14:cNvPr>
              <p14:cNvContentPartPr/>
              <p14:nvPr/>
            </p14:nvContentPartPr>
            <p14:xfrm>
              <a:off x="2164746" y="1148033"/>
              <a:ext cx="631080" cy="891360"/>
            </p14:xfrm>
          </p:contentPart>
        </mc:Choice>
        <mc:Fallback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0A32A745-43A0-4BB6-A38B-CD941A1CA7B6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150346" y="1133633"/>
                <a:ext cx="659160" cy="91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C239DDA3-B51C-43F8-9262-6CB03FC2FF5A}"/>
                  </a:ext>
                </a:extLst>
              </p14:cNvPr>
              <p14:cNvContentPartPr/>
              <p14:nvPr/>
            </p14:nvContentPartPr>
            <p14:xfrm>
              <a:off x="4135746" y="1188713"/>
              <a:ext cx="682920" cy="987120"/>
            </p14:xfrm>
          </p:contentPart>
        </mc:Choice>
        <mc:Fallback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C239DDA3-B51C-43F8-9262-6CB03FC2FF5A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121346" y="1174313"/>
                <a:ext cx="711000" cy="101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80EDC6AD-43DF-4B1B-8E03-FF12A3C139A7}"/>
                  </a:ext>
                </a:extLst>
              </p14:cNvPr>
              <p14:cNvContentPartPr/>
              <p14:nvPr/>
            </p14:nvContentPartPr>
            <p14:xfrm>
              <a:off x="6576546" y="1162793"/>
              <a:ext cx="679680" cy="1026720"/>
            </p14:xfrm>
          </p:contentPart>
        </mc:Choice>
        <mc:Fallback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80EDC6AD-43DF-4B1B-8E03-FF12A3C139A7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562146" y="1148393"/>
                <a:ext cx="707760" cy="105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FD9AFB9B-9C8D-4B31-BBAE-5C5F5A681E11}"/>
                  </a:ext>
                </a:extLst>
              </p14:cNvPr>
              <p14:cNvContentPartPr/>
              <p14:nvPr/>
            </p14:nvContentPartPr>
            <p14:xfrm>
              <a:off x="8121666" y="1225433"/>
              <a:ext cx="702720" cy="459000"/>
            </p14:xfrm>
          </p:contentPart>
        </mc:Choice>
        <mc:Fallback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FD9AFB9B-9C8D-4B31-BBAE-5C5F5A681E11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8107266" y="1211033"/>
                <a:ext cx="730800" cy="48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5D96ACC4-0BC7-4FE2-860F-1B764880BDD2}"/>
                  </a:ext>
                </a:extLst>
              </p14:cNvPr>
              <p14:cNvContentPartPr/>
              <p14:nvPr/>
            </p14:nvContentPartPr>
            <p14:xfrm>
              <a:off x="8062626" y="1888193"/>
              <a:ext cx="559800" cy="340200"/>
            </p14:xfrm>
          </p:contentPart>
        </mc:Choice>
        <mc:Fallback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5D96ACC4-0BC7-4FE2-860F-1B764880BDD2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8048226" y="1873793"/>
                <a:ext cx="587880" cy="36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B763D2B0-C62C-4A44-9DF2-75C47A9C6EEC}"/>
                  </a:ext>
                </a:extLst>
              </p14:cNvPr>
              <p14:cNvContentPartPr/>
              <p14:nvPr/>
            </p14:nvContentPartPr>
            <p14:xfrm>
              <a:off x="2293266" y="2678393"/>
              <a:ext cx="3426840" cy="860040"/>
            </p14:xfrm>
          </p:contentPart>
        </mc:Choice>
        <mc:Fallback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B763D2B0-C62C-4A44-9DF2-75C47A9C6EEC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2278866" y="2663993"/>
                <a:ext cx="3454920" cy="88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D8B85711-3DB7-45C9-AECD-4931B4567CBF}"/>
                  </a:ext>
                </a:extLst>
              </p14:cNvPr>
              <p14:cNvContentPartPr/>
              <p14:nvPr/>
            </p14:nvContentPartPr>
            <p14:xfrm>
              <a:off x="6064266" y="2757593"/>
              <a:ext cx="2792880" cy="848880"/>
            </p14:xfrm>
          </p:contentPart>
        </mc:Choice>
        <mc:Fallback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D8B85711-3DB7-45C9-AECD-4931B4567CBF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6049866" y="2743193"/>
                <a:ext cx="2820960" cy="87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FD0CEEE1-DBC8-4E98-BCDD-EE92E31BC34A}"/>
                  </a:ext>
                </a:extLst>
              </p14:cNvPr>
              <p14:cNvContentPartPr/>
              <p14:nvPr/>
            </p14:nvContentPartPr>
            <p14:xfrm>
              <a:off x="2493066" y="3873233"/>
              <a:ext cx="213480" cy="114120"/>
            </p14:xfrm>
          </p:contentPart>
        </mc:Choice>
        <mc:Fallback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FD0CEEE1-DBC8-4E98-BCDD-EE92E31BC34A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2478666" y="3858833"/>
                <a:ext cx="241560" cy="14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7A77D49A-B11B-4ACE-9C08-574379433AA7}"/>
                  </a:ext>
                </a:extLst>
              </p14:cNvPr>
              <p14:cNvContentPartPr/>
              <p14:nvPr/>
            </p14:nvContentPartPr>
            <p14:xfrm>
              <a:off x="4169586" y="3824633"/>
              <a:ext cx="185760" cy="10080"/>
            </p14:xfrm>
          </p:contentPart>
        </mc:Choice>
        <mc:Fallback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7A77D49A-B11B-4ACE-9C08-574379433AA7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4155186" y="3810233"/>
                <a:ext cx="21384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C32313F0-0238-4CB7-B36C-C56A7B12CE33}"/>
                  </a:ext>
                </a:extLst>
              </p14:cNvPr>
              <p14:cNvContentPartPr/>
              <p14:nvPr/>
            </p14:nvContentPartPr>
            <p14:xfrm>
              <a:off x="4177866" y="3978353"/>
              <a:ext cx="177480" cy="1080"/>
            </p14:xfrm>
          </p:contentPart>
        </mc:Choice>
        <mc:Fallback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C32313F0-0238-4CB7-B36C-C56A7B12CE33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4163466" y="3963953"/>
                <a:ext cx="205560" cy="2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9E4BBBC0-49C3-423A-A93E-A46160E44457}"/>
                  </a:ext>
                </a:extLst>
              </p14:cNvPr>
              <p14:cNvContentPartPr/>
              <p14:nvPr/>
            </p14:nvContentPartPr>
            <p14:xfrm>
              <a:off x="3024426" y="3657953"/>
              <a:ext cx="849960" cy="339120"/>
            </p14:xfrm>
          </p:contentPart>
        </mc:Choice>
        <mc:Fallback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9E4BBBC0-49C3-423A-A93E-A46160E44457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3010026" y="3643553"/>
                <a:ext cx="878040" cy="36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30AB74A9-4DF5-4FDD-801D-0ED1AD7814F5}"/>
                  </a:ext>
                </a:extLst>
              </p14:cNvPr>
              <p14:cNvContentPartPr/>
              <p14:nvPr/>
            </p14:nvContentPartPr>
            <p14:xfrm>
              <a:off x="4739826" y="3690353"/>
              <a:ext cx="1079280" cy="314640"/>
            </p14:xfrm>
          </p:contentPart>
        </mc:Choice>
        <mc:Fallback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30AB74A9-4DF5-4FDD-801D-0ED1AD7814F5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4725426" y="3675953"/>
                <a:ext cx="1107360" cy="34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id="{4E20E2FB-C199-4226-8DC6-4A2FCCAEEE0C}"/>
                  </a:ext>
                </a:extLst>
              </p14:cNvPr>
              <p14:cNvContentPartPr/>
              <p14:nvPr/>
            </p14:nvContentPartPr>
            <p14:xfrm>
              <a:off x="5258946" y="4426553"/>
              <a:ext cx="1385280" cy="707760"/>
            </p14:xfrm>
          </p:contentPart>
        </mc:Choice>
        <mc:Fallback>
          <p:pic>
            <p:nvPicPr>
              <p:cNvPr id="144" name="Ink 143">
                <a:extLst>
                  <a:ext uri="{FF2B5EF4-FFF2-40B4-BE49-F238E27FC236}">
                    <a16:creationId xmlns:a16="http://schemas.microsoft.com/office/drawing/2014/main" id="{4E20E2FB-C199-4226-8DC6-4A2FCCAEEE0C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5244546" y="4412153"/>
                <a:ext cx="1413360" cy="73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145" name="Ink 144">
                <a:extLst>
                  <a:ext uri="{FF2B5EF4-FFF2-40B4-BE49-F238E27FC236}">
                    <a16:creationId xmlns:a16="http://schemas.microsoft.com/office/drawing/2014/main" id="{8C6F72DB-187F-4F56-8ED4-3530DF49DE4E}"/>
                  </a:ext>
                </a:extLst>
              </p14:cNvPr>
              <p14:cNvContentPartPr/>
              <p14:nvPr/>
            </p14:nvContentPartPr>
            <p14:xfrm>
              <a:off x="2622666" y="4343753"/>
              <a:ext cx="2378520" cy="664920"/>
            </p14:xfrm>
          </p:contentPart>
        </mc:Choice>
        <mc:Fallback>
          <p:pic>
            <p:nvPicPr>
              <p:cNvPr id="145" name="Ink 144">
                <a:extLst>
                  <a:ext uri="{FF2B5EF4-FFF2-40B4-BE49-F238E27FC236}">
                    <a16:creationId xmlns:a16="http://schemas.microsoft.com/office/drawing/2014/main" id="{8C6F72DB-187F-4F56-8ED4-3530DF49DE4E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608266" y="4329353"/>
                <a:ext cx="2406600" cy="69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148" name="Ink 147">
                <a:extLst>
                  <a:ext uri="{FF2B5EF4-FFF2-40B4-BE49-F238E27FC236}">
                    <a16:creationId xmlns:a16="http://schemas.microsoft.com/office/drawing/2014/main" id="{A2B2A276-3E0A-4E48-8079-40E1DFDC4D2F}"/>
                  </a:ext>
                </a:extLst>
              </p14:cNvPr>
              <p14:cNvContentPartPr/>
              <p14:nvPr/>
            </p14:nvContentPartPr>
            <p14:xfrm>
              <a:off x="7278906" y="4664153"/>
              <a:ext cx="183240" cy="135360"/>
            </p14:xfrm>
          </p:contentPart>
        </mc:Choice>
        <mc:Fallback>
          <p:pic>
            <p:nvPicPr>
              <p:cNvPr id="148" name="Ink 147">
                <a:extLst>
                  <a:ext uri="{FF2B5EF4-FFF2-40B4-BE49-F238E27FC236}">
                    <a16:creationId xmlns:a16="http://schemas.microsoft.com/office/drawing/2014/main" id="{A2B2A276-3E0A-4E48-8079-40E1DFDC4D2F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7264506" y="4649753"/>
                <a:ext cx="211320" cy="16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149" name="Ink 148">
                <a:extLst>
                  <a:ext uri="{FF2B5EF4-FFF2-40B4-BE49-F238E27FC236}">
                    <a16:creationId xmlns:a16="http://schemas.microsoft.com/office/drawing/2014/main" id="{802F1E15-281A-4BF4-B6D2-BB1C32E06AB3}"/>
                  </a:ext>
                </a:extLst>
              </p14:cNvPr>
              <p14:cNvContentPartPr/>
              <p14:nvPr/>
            </p14:nvContentPartPr>
            <p14:xfrm>
              <a:off x="2413506" y="5892473"/>
              <a:ext cx="1440" cy="17640"/>
            </p14:xfrm>
          </p:contentPart>
        </mc:Choice>
        <mc:Fallback>
          <p:pic>
            <p:nvPicPr>
              <p:cNvPr id="149" name="Ink 148">
                <a:extLst>
                  <a:ext uri="{FF2B5EF4-FFF2-40B4-BE49-F238E27FC236}">
                    <a16:creationId xmlns:a16="http://schemas.microsoft.com/office/drawing/2014/main" id="{802F1E15-281A-4BF4-B6D2-BB1C32E06AB3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2399106" y="5878073"/>
                <a:ext cx="29520" cy="4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160" name="Ink 159">
                <a:extLst>
                  <a:ext uri="{FF2B5EF4-FFF2-40B4-BE49-F238E27FC236}">
                    <a16:creationId xmlns:a16="http://schemas.microsoft.com/office/drawing/2014/main" id="{42578D6B-41D9-46E1-B25F-3D5D8CEF5131}"/>
                  </a:ext>
                </a:extLst>
              </p14:cNvPr>
              <p14:cNvContentPartPr/>
              <p14:nvPr/>
            </p14:nvContentPartPr>
            <p14:xfrm>
              <a:off x="2380746" y="5632553"/>
              <a:ext cx="1635120" cy="662040"/>
            </p14:xfrm>
          </p:contentPart>
        </mc:Choice>
        <mc:Fallback>
          <p:pic>
            <p:nvPicPr>
              <p:cNvPr id="160" name="Ink 159">
                <a:extLst>
                  <a:ext uri="{FF2B5EF4-FFF2-40B4-BE49-F238E27FC236}">
                    <a16:creationId xmlns:a16="http://schemas.microsoft.com/office/drawing/2014/main" id="{42578D6B-41D9-46E1-B25F-3D5D8CEF5131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2366346" y="5618153"/>
                <a:ext cx="1663200" cy="69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170" name="Ink 169">
                <a:extLst>
                  <a:ext uri="{FF2B5EF4-FFF2-40B4-BE49-F238E27FC236}">
                    <a16:creationId xmlns:a16="http://schemas.microsoft.com/office/drawing/2014/main" id="{2D216155-80ED-4118-A2ED-701BA5F6A77C}"/>
                  </a:ext>
                </a:extLst>
              </p14:cNvPr>
              <p14:cNvContentPartPr/>
              <p14:nvPr/>
            </p14:nvContentPartPr>
            <p14:xfrm>
              <a:off x="4441026" y="5572073"/>
              <a:ext cx="1394280" cy="686160"/>
            </p14:xfrm>
          </p:contentPart>
        </mc:Choice>
        <mc:Fallback>
          <p:pic>
            <p:nvPicPr>
              <p:cNvPr id="170" name="Ink 169">
                <a:extLst>
                  <a:ext uri="{FF2B5EF4-FFF2-40B4-BE49-F238E27FC236}">
                    <a16:creationId xmlns:a16="http://schemas.microsoft.com/office/drawing/2014/main" id="{2D216155-80ED-4118-A2ED-701BA5F6A77C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4426626" y="5557673"/>
                <a:ext cx="1422360" cy="714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3075705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0D4F2F48-CCBA-4616-A427-88DCDFF97198}"/>
                  </a:ext>
                </a:extLst>
              </p14:cNvPr>
              <p14:cNvContentPartPr/>
              <p14:nvPr/>
            </p14:nvContentPartPr>
            <p14:xfrm>
              <a:off x="1391826" y="557273"/>
              <a:ext cx="360" cy="3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0D4F2F48-CCBA-4616-A427-88DCDFF9719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77426" y="542873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8074C906-C1D1-44ED-BA03-E4F66A3EC393}"/>
                  </a:ext>
                </a:extLst>
              </p14:cNvPr>
              <p14:cNvContentPartPr/>
              <p14:nvPr/>
            </p14:nvContentPartPr>
            <p14:xfrm>
              <a:off x="1402266" y="759953"/>
              <a:ext cx="17280" cy="2160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8074C906-C1D1-44ED-BA03-E4F66A3EC39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87866" y="745553"/>
                <a:ext cx="45360" cy="4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B0CF76A7-BD47-4741-88B0-DF7DB00D1CE9}"/>
                  </a:ext>
                </a:extLst>
              </p14:cNvPr>
              <p14:cNvContentPartPr/>
              <p14:nvPr/>
            </p14:nvContentPartPr>
            <p14:xfrm>
              <a:off x="876666" y="272873"/>
              <a:ext cx="295200" cy="59148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B0CF76A7-BD47-4741-88B0-DF7DB00D1CE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62266" y="258473"/>
                <a:ext cx="323280" cy="61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83075ECC-C7AC-4F52-831D-7369C552D656}"/>
                  </a:ext>
                </a:extLst>
              </p14:cNvPr>
              <p14:cNvContentPartPr/>
              <p14:nvPr/>
            </p14:nvContentPartPr>
            <p14:xfrm>
              <a:off x="1871346" y="259193"/>
              <a:ext cx="925920" cy="51228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83075ECC-C7AC-4F52-831D-7369C552D65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856946" y="244793"/>
                <a:ext cx="954000" cy="54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ED7458E5-CA80-4BF2-83D7-7C93EDFB4FB1}"/>
                  </a:ext>
                </a:extLst>
              </p14:cNvPr>
              <p14:cNvContentPartPr/>
              <p14:nvPr/>
            </p14:nvContentPartPr>
            <p14:xfrm>
              <a:off x="5045466" y="946433"/>
              <a:ext cx="360" cy="36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ED7458E5-CA80-4BF2-83D7-7C93EDFB4FB1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031066" y="932033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6631669-C916-4274-8B48-39C1A8D33464}"/>
                  </a:ext>
                </a:extLst>
              </p14:cNvPr>
              <p14:cNvContentPartPr/>
              <p14:nvPr/>
            </p14:nvContentPartPr>
            <p14:xfrm>
              <a:off x="4720386" y="335513"/>
              <a:ext cx="484560" cy="38664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6631669-C916-4274-8B48-39C1A8D33464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705986" y="321113"/>
                <a:ext cx="512640" cy="41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2AE7C12E-7323-45DD-87F7-7209A725F351}"/>
                  </a:ext>
                </a:extLst>
              </p14:cNvPr>
              <p14:cNvContentPartPr/>
              <p14:nvPr/>
            </p14:nvContentPartPr>
            <p14:xfrm>
              <a:off x="3191826" y="299153"/>
              <a:ext cx="1182600" cy="839160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2AE7C12E-7323-45DD-87F7-7209A725F351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177426" y="284753"/>
                <a:ext cx="1210680" cy="86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69E88494-0C57-44D9-A67E-8A01C1A2A185}"/>
                  </a:ext>
                </a:extLst>
              </p14:cNvPr>
              <p14:cNvContentPartPr/>
              <p14:nvPr/>
            </p14:nvContentPartPr>
            <p14:xfrm>
              <a:off x="4523466" y="1270073"/>
              <a:ext cx="1223280" cy="560520"/>
            </p14:xfrm>
          </p:contentPart>
        </mc:Choice>
        <mc:Fallback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69E88494-0C57-44D9-A67E-8A01C1A2A18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509066" y="1255673"/>
                <a:ext cx="1251360" cy="58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4A0E4E0F-7CD5-43BD-939D-2AA98E6AEB31}"/>
                  </a:ext>
                </a:extLst>
              </p14:cNvPr>
              <p14:cNvContentPartPr/>
              <p14:nvPr/>
            </p14:nvContentPartPr>
            <p14:xfrm>
              <a:off x="3639306" y="1396433"/>
              <a:ext cx="407160" cy="252720"/>
            </p14:xfrm>
          </p:contentPart>
        </mc:Choice>
        <mc:Fallback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4A0E4E0F-7CD5-43BD-939D-2AA98E6AEB31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624906" y="1382033"/>
                <a:ext cx="435240" cy="28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F50F71E7-30C2-414C-AB59-FFD2249F7D00}"/>
                  </a:ext>
                </a:extLst>
              </p14:cNvPr>
              <p14:cNvContentPartPr/>
              <p14:nvPr/>
            </p14:nvContentPartPr>
            <p14:xfrm>
              <a:off x="6001626" y="1243793"/>
              <a:ext cx="1642320" cy="459360"/>
            </p14:xfrm>
          </p:contentPart>
        </mc:Choice>
        <mc:Fallback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F50F71E7-30C2-414C-AB59-FFD2249F7D00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987226" y="1229393"/>
                <a:ext cx="1670400" cy="48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AD1889AC-CB52-453E-ADBB-DDF654F4C436}"/>
                  </a:ext>
                </a:extLst>
              </p14:cNvPr>
              <p14:cNvContentPartPr/>
              <p14:nvPr/>
            </p14:nvContentPartPr>
            <p14:xfrm>
              <a:off x="662466" y="1296713"/>
              <a:ext cx="3052080" cy="1220040"/>
            </p14:xfrm>
          </p:contentPart>
        </mc:Choice>
        <mc:Fallback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AD1889AC-CB52-453E-ADBB-DDF654F4C436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48066" y="1282313"/>
                <a:ext cx="3080160" cy="124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88730278-FF7D-4541-91AF-16D3D48829C7}"/>
                  </a:ext>
                </a:extLst>
              </p14:cNvPr>
              <p14:cNvContentPartPr/>
              <p14:nvPr/>
            </p14:nvContentPartPr>
            <p14:xfrm>
              <a:off x="4194426" y="2318033"/>
              <a:ext cx="3240" cy="12960"/>
            </p14:xfrm>
          </p:contentPart>
        </mc:Choice>
        <mc:Fallback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88730278-FF7D-4541-91AF-16D3D48829C7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180026" y="2303633"/>
                <a:ext cx="3132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8249CD4E-60D3-405C-9B05-90CC62B51C90}"/>
                  </a:ext>
                </a:extLst>
              </p14:cNvPr>
              <p14:cNvContentPartPr/>
              <p14:nvPr/>
            </p14:nvContentPartPr>
            <p14:xfrm>
              <a:off x="4158426" y="2527913"/>
              <a:ext cx="360" cy="360"/>
            </p14:xfrm>
          </p:contentPart>
        </mc:Choice>
        <mc:Fallback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8249CD4E-60D3-405C-9B05-90CC62B51C90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144026" y="2513513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AD08A763-9D92-4F3F-8806-7C456A516E56}"/>
                  </a:ext>
                </a:extLst>
              </p14:cNvPr>
              <p14:cNvContentPartPr/>
              <p14:nvPr/>
            </p14:nvContentPartPr>
            <p14:xfrm>
              <a:off x="3337626" y="3359873"/>
              <a:ext cx="323640" cy="176760"/>
            </p14:xfrm>
          </p:contentPart>
        </mc:Choice>
        <mc:Fallback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AD08A763-9D92-4F3F-8806-7C456A516E56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323226" y="3345473"/>
                <a:ext cx="351720" cy="20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8564DAA4-F565-4830-89E8-35888B17DDF0}"/>
                  </a:ext>
                </a:extLst>
              </p14:cNvPr>
              <p14:cNvContentPartPr/>
              <p14:nvPr/>
            </p14:nvContentPartPr>
            <p14:xfrm>
              <a:off x="2476146" y="3147473"/>
              <a:ext cx="278640" cy="498240"/>
            </p14:xfrm>
          </p:contentPart>
        </mc:Choice>
        <mc:Fallback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8564DAA4-F565-4830-89E8-35888B17DDF0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2461746" y="3133073"/>
                <a:ext cx="306720" cy="52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E908E336-A272-4861-9BFA-A3E1EFD2D5B2}"/>
                  </a:ext>
                </a:extLst>
              </p14:cNvPr>
              <p14:cNvContentPartPr/>
              <p14:nvPr/>
            </p14:nvContentPartPr>
            <p14:xfrm>
              <a:off x="1245666" y="3053153"/>
              <a:ext cx="925920" cy="499320"/>
            </p14:xfrm>
          </p:contentPart>
        </mc:Choice>
        <mc:Fallback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E908E336-A272-4861-9BFA-A3E1EFD2D5B2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231266" y="3038753"/>
                <a:ext cx="954000" cy="52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C970DAC8-855F-41B2-826A-2FBD91A0272E}"/>
                  </a:ext>
                </a:extLst>
              </p14:cNvPr>
              <p14:cNvContentPartPr/>
              <p14:nvPr/>
            </p14:nvContentPartPr>
            <p14:xfrm>
              <a:off x="4268226" y="3029033"/>
              <a:ext cx="1142280" cy="525240"/>
            </p14:xfrm>
          </p:contentPart>
        </mc:Choice>
        <mc:Fallback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C970DAC8-855F-41B2-826A-2FBD91A0272E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4253826" y="3014633"/>
                <a:ext cx="1170360" cy="55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9415371C-DC98-4E8B-BC07-CABC88086F96}"/>
                  </a:ext>
                </a:extLst>
              </p14:cNvPr>
              <p14:cNvContentPartPr/>
              <p14:nvPr/>
            </p14:nvContentPartPr>
            <p14:xfrm>
              <a:off x="1236666" y="4118033"/>
              <a:ext cx="3077280" cy="608400"/>
            </p14:xfrm>
          </p:contentPart>
        </mc:Choice>
        <mc:Fallback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9415371C-DC98-4E8B-BC07-CABC88086F96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222266" y="4103633"/>
                <a:ext cx="3105360" cy="63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24010672-1491-4D37-8721-D3EB4F8430F2}"/>
                  </a:ext>
                </a:extLst>
              </p14:cNvPr>
              <p14:cNvContentPartPr/>
              <p14:nvPr/>
            </p14:nvContentPartPr>
            <p14:xfrm>
              <a:off x="412626" y="4188233"/>
              <a:ext cx="447480" cy="373680"/>
            </p14:xfrm>
          </p:contentPart>
        </mc:Choice>
        <mc:Fallback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24010672-1491-4D37-8721-D3EB4F8430F2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398226" y="4173833"/>
                <a:ext cx="475560" cy="40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612B4E4C-B585-49E9-BEEB-C1A89501B41E}"/>
                  </a:ext>
                </a:extLst>
              </p14:cNvPr>
              <p14:cNvContentPartPr/>
              <p14:nvPr/>
            </p14:nvContentPartPr>
            <p14:xfrm>
              <a:off x="7303746" y="4084193"/>
              <a:ext cx="1355040" cy="728280"/>
            </p14:xfrm>
          </p:contentPart>
        </mc:Choice>
        <mc:Fallback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612B4E4C-B585-49E9-BEEB-C1A89501B41E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7289346" y="4069793"/>
                <a:ext cx="1383120" cy="75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620DA792-8091-4E1D-BE5F-972AE3FFA6F8}"/>
                  </a:ext>
                </a:extLst>
              </p14:cNvPr>
              <p14:cNvContentPartPr/>
              <p14:nvPr/>
            </p14:nvContentPartPr>
            <p14:xfrm>
              <a:off x="5447586" y="4044953"/>
              <a:ext cx="1533960" cy="697320"/>
            </p14:xfrm>
          </p:contentPart>
        </mc:Choice>
        <mc:Fallback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620DA792-8091-4E1D-BE5F-972AE3FFA6F8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433186" y="4030553"/>
                <a:ext cx="1562040" cy="72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FF77AA34-AEC5-4B27-BFB1-31921594D55A}"/>
                  </a:ext>
                </a:extLst>
              </p14:cNvPr>
              <p14:cNvContentPartPr/>
              <p14:nvPr/>
            </p14:nvContentPartPr>
            <p14:xfrm>
              <a:off x="4799226" y="4421513"/>
              <a:ext cx="310320" cy="150120"/>
            </p14:xfrm>
          </p:contentPart>
        </mc:Choice>
        <mc:Fallback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FF77AA34-AEC5-4B27-BFB1-31921594D55A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4784826" y="4407113"/>
                <a:ext cx="338400" cy="17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10EFBBE1-BD29-47D8-9260-345E467172F9}"/>
                  </a:ext>
                </a:extLst>
              </p14:cNvPr>
              <p14:cNvContentPartPr/>
              <p14:nvPr/>
            </p14:nvContentPartPr>
            <p14:xfrm>
              <a:off x="1258266" y="4858193"/>
              <a:ext cx="1059120" cy="135000"/>
            </p14:xfrm>
          </p:contentPart>
        </mc:Choice>
        <mc:Fallback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10EFBBE1-BD29-47D8-9260-345E467172F9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243866" y="4843793"/>
                <a:ext cx="108720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1B6F7BAB-0D1D-431D-A997-D642131918BE}"/>
                  </a:ext>
                </a:extLst>
              </p14:cNvPr>
              <p14:cNvContentPartPr/>
              <p14:nvPr/>
            </p14:nvContentPartPr>
            <p14:xfrm>
              <a:off x="1276626" y="5272553"/>
              <a:ext cx="1185480" cy="363960"/>
            </p14:xfrm>
          </p:contentPart>
        </mc:Choice>
        <mc:Fallback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1B6F7BAB-0D1D-431D-A997-D642131918BE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1262226" y="5258153"/>
                <a:ext cx="1213560" cy="39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9BFF48C7-3D2B-40DC-A01B-D09C054B1389}"/>
                  </a:ext>
                </a:extLst>
              </p14:cNvPr>
              <p14:cNvContentPartPr/>
              <p14:nvPr/>
            </p14:nvContentPartPr>
            <p14:xfrm>
              <a:off x="5440386" y="4953953"/>
              <a:ext cx="1076400" cy="123840"/>
            </p14:xfrm>
          </p:contentPart>
        </mc:Choice>
        <mc:Fallback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9BFF48C7-3D2B-40DC-A01B-D09C054B1389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5425986" y="4939553"/>
                <a:ext cx="1104480" cy="15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136" name="Ink 135">
                <a:extLst>
                  <a:ext uri="{FF2B5EF4-FFF2-40B4-BE49-F238E27FC236}">
                    <a16:creationId xmlns:a16="http://schemas.microsoft.com/office/drawing/2014/main" id="{08A8857E-020B-4F0C-BAA8-7378B05568F1}"/>
                  </a:ext>
                </a:extLst>
              </p14:cNvPr>
              <p14:cNvContentPartPr/>
              <p14:nvPr/>
            </p14:nvContentPartPr>
            <p14:xfrm>
              <a:off x="5545506" y="5376953"/>
              <a:ext cx="655560" cy="316800"/>
            </p14:xfrm>
          </p:contentPart>
        </mc:Choice>
        <mc:Fallback>
          <p:pic>
            <p:nvPicPr>
              <p:cNvPr id="136" name="Ink 135">
                <a:extLst>
                  <a:ext uri="{FF2B5EF4-FFF2-40B4-BE49-F238E27FC236}">
                    <a16:creationId xmlns:a16="http://schemas.microsoft.com/office/drawing/2014/main" id="{08A8857E-020B-4F0C-BAA8-7378B05568F1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5531106" y="5362553"/>
                <a:ext cx="683640" cy="34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4680566C-B32F-4581-8934-D1EA45AED8E5}"/>
                  </a:ext>
                </a:extLst>
              </p14:cNvPr>
              <p14:cNvContentPartPr/>
              <p14:nvPr/>
            </p14:nvContentPartPr>
            <p14:xfrm>
              <a:off x="7504266" y="4986353"/>
              <a:ext cx="1002960" cy="673560"/>
            </p14:xfrm>
          </p:contentPart>
        </mc:Choice>
        <mc:Fallback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4680566C-B32F-4581-8934-D1EA45AED8E5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7489866" y="4971953"/>
                <a:ext cx="1031040" cy="701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3409153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1" name="Picture 3">
            <a:extLst>
              <a:ext uri="{FF2B5EF4-FFF2-40B4-BE49-F238E27FC236}">
                <a16:creationId xmlns:a16="http://schemas.microsoft.com/office/drawing/2014/main" id="{D5725A73-251B-4E9F-8A93-BAE2B04CCD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6836"/>
            <a:ext cx="8351838" cy="1273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87050871-8770-4EA4-A392-1E543A014CCE}"/>
                  </a:ext>
                </a:extLst>
              </p14:cNvPr>
              <p14:cNvContentPartPr/>
              <p14:nvPr/>
            </p14:nvContentPartPr>
            <p14:xfrm>
              <a:off x="756426" y="1632593"/>
              <a:ext cx="819360" cy="47340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87050871-8770-4EA4-A392-1E543A014CC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42026" y="1618193"/>
                <a:ext cx="847440" cy="50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2544" name="Ink 22543">
                <a:extLst>
                  <a:ext uri="{FF2B5EF4-FFF2-40B4-BE49-F238E27FC236}">
                    <a16:creationId xmlns:a16="http://schemas.microsoft.com/office/drawing/2014/main" id="{914CE252-06A4-4366-B9D6-5E9917BF8204}"/>
                  </a:ext>
                </a:extLst>
              </p14:cNvPr>
              <p14:cNvContentPartPr/>
              <p14:nvPr/>
            </p14:nvContentPartPr>
            <p14:xfrm>
              <a:off x="1447266" y="1728353"/>
              <a:ext cx="7404480" cy="1961640"/>
            </p14:xfrm>
          </p:contentPart>
        </mc:Choice>
        <mc:Fallback>
          <p:pic>
            <p:nvPicPr>
              <p:cNvPr id="22544" name="Ink 22543">
                <a:extLst>
                  <a:ext uri="{FF2B5EF4-FFF2-40B4-BE49-F238E27FC236}">
                    <a16:creationId xmlns:a16="http://schemas.microsoft.com/office/drawing/2014/main" id="{914CE252-06A4-4366-B9D6-5E9917BF820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432866" y="1713953"/>
                <a:ext cx="7432560" cy="198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2550" name="Ink 22549">
                <a:extLst>
                  <a:ext uri="{FF2B5EF4-FFF2-40B4-BE49-F238E27FC236}">
                    <a16:creationId xmlns:a16="http://schemas.microsoft.com/office/drawing/2014/main" id="{65047189-14B8-466C-922E-F3147CFA4C61}"/>
                  </a:ext>
                </a:extLst>
              </p14:cNvPr>
              <p14:cNvContentPartPr/>
              <p14:nvPr/>
            </p14:nvContentPartPr>
            <p14:xfrm>
              <a:off x="619986" y="4069433"/>
              <a:ext cx="771120" cy="459000"/>
            </p14:xfrm>
          </p:contentPart>
        </mc:Choice>
        <mc:Fallback>
          <p:pic>
            <p:nvPicPr>
              <p:cNvPr id="22550" name="Ink 22549">
                <a:extLst>
                  <a:ext uri="{FF2B5EF4-FFF2-40B4-BE49-F238E27FC236}">
                    <a16:creationId xmlns:a16="http://schemas.microsoft.com/office/drawing/2014/main" id="{65047189-14B8-466C-922E-F3147CFA4C61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05586" y="4055033"/>
                <a:ext cx="799200" cy="48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22560" name="Ink 22559">
                <a:extLst>
                  <a:ext uri="{FF2B5EF4-FFF2-40B4-BE49-F238E27FC236}">
                    <a16:creationId xmlns:a16="http://schemas.microsoft.com/office/drawing/2014/main" id="{774687C8-832E-4CAE-B383-E96894C0671A}"/>
                  </a:ext>
                </a:extLst>
              </p14:cNvPr>
              <p14:cNvContentPartPr/>
              <p14:nvPr/>
            </p14:nvContentPartPr>
            <p14:xfrm>
              <a:off x="1965666" y="4058273"/>
              <a:ext cx="2829960" cy="527040"/>
            </p14:xfrm>
          </p:contentPart>
        </mc:Choice>
        <mc:Fallback>
          <p:pic>
            <p:nvPicPr>
              <p:cNvPr id="22560" name="Ink 22559">
                <a:extLst>
                  <a:ext uri="{FF2B5EF4-FFF2-40B4-BE49-F238E27FC236}">
                    <a16:creationId xmlns:a16="http://schemas.microsoft.com/office/drawing/2014/main" id="{774687C8-832E-4CAE-B383-E96894C0671A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951266" y="4043873"/>
                <a:ext cx="2858040" cy="55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22563" name="Ink 22562">
                <a:extLst>
                  <a:ext uri="{FF2B5EF4-FFF2-40B4-BE49-F238E27FC236}">
                    <a16:creationId xmlns:a16="http://schemas.microsoft.com/office/drawing/2014/main" id="{B635E027-B85C-4F76-9CD7-AF8FDE4C7022}"/>
                  </a:ext>
                </a:extLst>
              </p14:cNvPr>
              <p14:cNvContentPartPr/>
              <p14:nvPr/>
            </p14:nvContentPartPr>
            <p14:xfrm>
              <a:off x="5507706" y="4002473"/>
              <a:ext cx="815400" cy="433440"/>
            </p14:xfrm>
          </p:contentPart>
        </mc:Choice>
        <mc:Fallback>
          <p:pic>
            <p:nvPicPr>
              <p:cNvPr id="22563" name="Ink 22562">
                <a:extLst>
                  <a:ext uri="{FF2B5EF4-FFF2-40B4-BE49-F238E27FC236}">
                    <a16:creationId xmlns:a16="http://schemas.microsoft.com/office/drawing/2014/main" id="{B635E027-B85C-4F76-9CD7-AF8FDE4C7022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493306" y="3988073"/>
                <a:ext cx="843480" cy="46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22574" name="Ink 22573">
                <a:extLst>
                  <a:ext uri="{FF2B5EF4-FFF2-40B4-BE49-F238E27FC236}">
                    <a16:creationId xmlns:a16="http://schemas.microsoft.com/office/drawing/2014/main" id="{D766955F-BE86-4350-B492-5F82F12007B5}"/>
                  </a:ext>
                </a:extLst>
              </p14:cNvPr>
              <p14:cNvContentPartPr/>
              <p14:nvPr/>
            </p14:nvContentPartPr>
            <p14:xfrm>
              <a:off x="514866" y="5158793"/>
              <a:ext cx="2375280" cy="650520"/>
            </p14:xfrm>
          </p:contentPart>
        </mc:Choice>
        <mc:Fallback>
          <p:pic>
            <p:nvPicPr>
              <p:cNvPr id="22574" name="Ink 22573">
                <a:extLst>
                  <a:ext uri="{FF2B5EF4-FFF2-40B4-BE49-F238E27FC236}">
                    <a16:creationId xmlns:a16="http://schemas.microsoft.com/office/drawing/2014/main" id="{D766955F-BE86-4350-B492-5F82F12007B5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00466" y="5144393"/>
                <a:ext cx="2403360" cy="67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22580" name="Ink 22579">
                <a:extLst>
                  <a:ext uri="{FF2B5EF4-FFF2-40B4-BE49-F238E27FC236}">
                    <a16:creationId xmlns:a16="http://schemas.microsoft.com/office/drawing/2014/main" id="{F883EC61-AD13-440D-A89F-25B0B1DE1D3F}"/>
                  </a:ext>
                </a:extLst>
              </p14:cNvPr>
              <p14:cNvContentPartPr/>
              <p14:nvPr/>
            </p14:nvContentPartPr>
            <p14:xfrm>
              <a:off x="5011266" y="4862873"/>
              <a:ext cx="943560" cy="511920"/>
            </p14:xfrm>
          </p:contentPart>
        </mc:Choice>
        <mc:Fallback>
          <p:pic>
            <p:nvPicPr>
              <p:cNvPr id="22580" name="Ink 22579">
                <a:extLst>
                  <a:ext uri="{FF2B5EF4-FFF2-40B4-BE49-F238E27FC236}">
                    <a16:creationId xmlns:a16="http://schemas.microsoft.com/office/drawing/2014/main" id="{F883EC61-AD13-440D-A89F-25B0B1DE1D3F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996866" y="4848473"/>
                <a:ext cx="971640" cy="54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22581" name="Ink 22580">
                <a:extLst>
                  <a:ext uri="{FF2B5EF4-FFF2-40B4-BE49-F238E27FC236}">
                    <a16:creationId xmlns:a16="http://schemas.microsoft.com/office/drawing/2014/main" id="{28404772-C849-418D-8F16-78D0D3581AE9}"/>
                  </a:ext>
                </a:extLst>
              </p14:cNvPr>
              <p14:cNvContentPartPr/>
              <p14:nvPr/>
            </p14:nvContentPartPr>
            <p14:xfrm>
              <a:off x="4892466" y="5559473"/>
              <a:ext cx="907560" cy="53640"/>
            </p14:xfrm>
          </p:contentPart>
        </mc:Choice>
        <mc:Fallback>
          <p:pic>
            <p:nvPicPr>
              <p:cNvPr id="22581" name="Ink 22580">
                <a:extLst>
                  <a:ext uri="{FF2B5EF4-FFF2-40B4-BE49-F238E27FC236}">
                    <a16:creationId xmlns:a16="http://schemas.microsoft.com/office/drawing/2014/main" id="{28404772-C849-418D-8F16-78D0D3581AE9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878066" y="5545073"/>
                <a:ext cx="935640" cy="81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27672473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AF7D2E0-76D7-4140-A08E-F8DD0CEBAE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50" y="201613"/>
            <a:ext cx="8343900" cy="2857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8D95BCC1-46F8-4030-9048-2B38EA70DD77}"/>
                  </a:ext>
                </a:extLst>
              </p14:cNvPr>
              <p14:cNvContentPartPr/>
              <p14:nvPr/>
            </p14:nvContentPartPr>
            <p14:xfrm>
              <a:off x="5160666" y="3477593"/>
              <a:ext cx="665640" cy="43668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8D95BCC1-46F8-4030-9048-2B38EA70DD7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146266" y="3463193"/>
                <a:ext cx="693720" cy="46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98A46EA3-703C-4C8F-B254-E811735AA2B7}"/>
                  </a:ext>
                </a:extLst>
              </p14:cNvPr>
              <p14:cNvContentPartPr/>
              <p14:nvPr/>
            </p14:nvContentPartPr>
            <p14:xfrm>
              <a:off x="6252906" y="3376793"/>
              <a:ext cx="742320" cy="53892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98A46EA3-703C-4C8F-B254-E811735AA2B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238506" y="3362393"/>
                <a:ext cx="770400" cy="56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7EADE77C-7F8F-41DB-ADAB-4CB4DE6C3026}"/>
                  </a:ext>
                </a:extLst>
              </p14:cNvPr>
              <p14:cNvContentPartPr/>
              <p14:nvPr/>
            </p14:nvContentPartPr>
            <p14:xfrm>
              <a:off x="7444146" y="3421433"/>
              <a:ext cx="735840" cy="446040"/>
            </p14:xfrm>
          </p:contentPart>
        </mc:Choice>
        <mc:Fallback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7EADE77C-7F8F-41DB-ADAB-4CB4DE6C302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429746" y="3407033"/>
                <a:ext cx="763920" cy="47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F78E6DEF-F0FF-425C-9B99-91E69C96D4EA}"/>
                  </a:ext>
                </a:extLst>
              </p14:cNvPr>
              <p14:cNvContentPartPr/>
              <p14:nvPr/>
            </p14:nvContentPartPr>
            <p14:xfrm>
              <a:off x="761466" y="3400913"/>
              <a:ext cx="4371480" cy="1284120"/>
            </p14:xfrm>
          </p:contentPart>
        </mc:Choice>
        <mc:Fallback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F78E6DEF-F0FF-425C-9B99-91E69C96D4EA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47066" y="3386513"/>
                <a:ext cx="4399560" cy="131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CBC48552-8335-49CC-877B-2DB253733135}"/>
                  </a:ext>
                </a:extLst>
              </p14:cNvPr>
              <p14:cNvContentPartPr/>
              <p14:nvPr/>
            </p14:nvContentPartPr>
            <p14:xfrm>
              <a:off x="5458026" y="4255913"/>
              <a:ext cx="852480" cy="388800"/>
            </p14:xfrm>
          </p:contentPart>
        </mc:Choice>
        <mc:Fallback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CBC48552-8335-49CC-877B-2DB253733135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443626" y="4241513"/>
                <a:ext cx="880560" cy="41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3DE7CE73-6770-4D4C-B8D6-99EFD30D2E5B}"/>
                  </a:ext>
                </a:extLst>
              </p14:cNvPr>
              <p14:cNvContentPartPr/>
              <p14:nvPr/>
            </p14:nvContentPartPr>
            <p14:xfrm>
              <a:off x="747066" y="4975553"/>
              <a:ext cx="712440" cy="622800"/>
            </p14:xfrm>
          </p:contentPart>
        </mc:Choice>
        <mc:Fallback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3DE7CE73-6770-4D4C-B8D6-99EFD30D2E5B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32666" y="4961153"/>
                <a:ext cx="740520" cy="65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75E9562B-8B6B-451D-87AD-BB647F3F0093}"/>
                  </a:ext>
                </a:extLst>
              </p14:cNvPr>
              <p14:cNvContentPartPr/>
              <p14:nvPr/>
            </p14:nvContentPartPr>
            <p14:xfrm>
              <a:off x="2082306" y="5298833"/>
              <a:ext cx="3092040" cy="94680"/>
            </p14:xfrm>
          </p:contentPart>
        </mc:Choice>
        <mc:Fallback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75E9562B-8B6B-451D-87AD-BB647F3F0093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067906" y="5284433"/>
                <a:ext cx="3120120" cy="12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7EA3D76D-08B5-4DCE-AC71-128ACCF980EA}"/>
                  </a:ext>
                </a:extLst>
              </p14:cNvPr>
              <p14:cNvContentPartPr/>
              <p14:nvPr/>
            </p14:nvContentPartPr>
            <p14:xfrm>
              <a:off x="5617506" y="4978793"/>
              <a:ext cx="852120" cy="417600"/>
            </p14:xfrm>
          </p:contentPart>
        </mc:Choice>
        <mc:Fallback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7EA3D76D-08B5-4DCE-AC71-128ACCF980EA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5603106" y="4964393"/>
                <a:ext cx="880200" cy="44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A061CD22-7576-4F33-8BB3-EBEC5CFE31E6}"/>
                  </a:ext>
                </a:extLst>
              </p14:cNvPr>
              <p14:cNvContentPartPr/>
              <p14:nvPr/>
            </p14:nvContentPartPr>
            <p14:xfrm>
              <a:off x="7859946" y="4917953"/>
              <a:ext cx="786960" cy="465120"/>
            </p14:xfrm>
          </p:contentPart>
        </mc:Choice>
        <mc:Fallback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A061CD22-7576-4F33-8BB3-EBEC5CFE31E6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7845546" y="4903553"/>
                <a:ext cx="815040" cy="49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B4B2EFCA-7C6A-440D-A01A-919239077A7A}"/>
                  </a:ext>
                </a:extLst>
              </p14:cNvPr>
              <p14:cNvContentPartPr/>
              <p14:nvPr/>
            </p14:nvContentPartPr>
            <p14:xfrm>
              <a:off x="6960666" y="4974473"/>
              <a:ext cx="575640" cy="385200"/>
            </p14:xfrm>
          </p:contentPart>
        </mc:Choice>
        <mc:Fallback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B4B2EFCA-7C6A-440D-A01A-919239077A7A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6946266" y="4960073"/>
                <a:ext cx="603720" cy="41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DA6FEB13-ED86-4A5F-A003-798460458481}"/>
                  </a:ext>
                </a:extLst>
              </p14:cNvPr>
              <p14:cNvContentPartPr/>
              <p14:nvPr/>
            </p14:nvContentPartPr>
            <p14:xfrm>
              <a:off x="1739586" y="5762153"/>
              <a:ext cx="678240" cy="354960"/>
            </p14:xfrm>
          </p:contentPart>
        </mc:Choice>
        <mc:Fallback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DA6FEB13-ED86-4A5F-A003-798460458481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1725186" y="5747753"/>
                <a:ext cx="706320" cy="38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1B1C9008-A2A2-44AD-8014-8ECD68377C65}"/>
                  </a:ext>
                </a:extLst>
              </p14:cNvPr>
              <p14:cNvContentPartPr/>
              <p14:nvPr/>
            </p14:nvContentPartPr>
            <p14:xfrm>
              <a:off x="2877186" y="5657393"/>
              <a:ext cx="1120680" cy="659880"/>
            </p14:xfrm>
          </p:contentPart>
        </mc:Choice>
        <mc:Fallback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1B1C9008-A2A2-44AD-8014-8ECD68377C65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2862786" y="5642993"/>
                <a:ext cx="1148760" cy="68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3CEC4F2C-D575-4B65-AD70-58191789F099}"/>
                  </a:ext>
                </a:extLst>
              </p14:cNvPr>
              <p14:cNvContentPartPr/>
              <p14:nvPr/>
            </p14:nvContentPartPr>
            <p14:xfrm>
              <a:off x="4196946" y="5682233"/>
              <a:ext cx="627480" cy="482400"/>
            </p14:xfrm>
          </p:contentPart>
        </mc:Choice>
        <mc:Fallback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3CEC4F2C-D575-4B65-AD70-58191789F099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4182546" y="5667833"/>
                <a:ext cx="655560" cy="51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92AB9504-59A8-4010-AAF6-356FAB68173C}"/>
                  </a:ext>
                </a:extLst>
              </p14:cNvPr>
              <p14:cNvContentPartPr/>
              <p14:nvPr/>
            </p14:nvContentPartPr>
            <p14:xfrm>
              <a:off x="5136186" y="5738033"/>
              <a:ext cx="1419480" cy="406440"/>
            </p14:xfrm>
          </p:contentPart>
        </mc:Choice>
        <mc:Fallback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92AB9504-59A8-4010-AAF6-356FAB68173C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5121786" y="5723633"/>
                <a:ext cx="1447560" cy="43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B46BBADC-D130-426E-9084-37A6F3E3EF72}"/>
                  </a:ext>
                </a:extLst>
              </p14:cNvPr>
              <p14:cNvContentPartPr/>
              <p14:nvPr/>
            </p14:nvContentPartPr>
            <p14:xfrm>
              <a:off x="6792546" y="5686913"/>
              <a:ext cx="352440" cy="675360"/>
            </p14:xfrm>
          </p:contentPart>
        </mc:Choice>
        <mc:Fallback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B46BBADC-D130-426E-9084-37A6F3E3EF72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6778146" y="5672513"/>
                <a:ext cx="380520" cy="70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69A91111-0F68-4A0D-9B9F-1D03151EB9A5}"/>
                  </a:ext>
                </a:extLst>
              </p14:cNvPr>
              <p14:cNvContentPartPr/>
              <p14:nvPr/>
            </p14:nvContentPartPr>
            <p14:xfrm>
              <a:off x="6845466" y="1752473"/>
              <a:ext cx="1872360" cy="698760"/>
            </p14:xfrm>
          </p:contentPart>
        </mc:Choice>
        <mc:Fallback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69A91111-0F68-4A0D-9B9F-1D03151EB9A5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6831066" y="1738073"/>
                <a:ext cx="1900440" cy="726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3019063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BB1093F8-9156-42F9-8F45-DFAAE9D465AE}"/>
                  </a:ext>
                </a:extLst>
              </p14:cNvPr>
              <p14:cNvContentPartPr/>
              <p14:nvPr/>
            </p14:nvContentPartPr>
            <p14:xfrm>
              <a:off x="775506" y="528473"/>
              <a:ext cx="1682640" cy="45828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BB1093F8-9156-42F9-8F45-DFAAE9D465A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61106" y="514073"/>
                <a:ext cx="1710720" cy="48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CE606299-9A15-4F21-BDCE-B3411E5E587E}"/>
                  </a:ext>
                </a:extLst>
              </p14:cNvPr>
              <p14:cNvContentPartPr/>
              <p14:nvPr/>
            </p14:nvContentPartPr>
            <p14:xfrm>
              <a:off x="6327786" y="428033"/>
              <a:ext cx="128160" cy="278280"/>
            </p14:xfrm>
          </p:contentPart>
        </mc:Choice>
        <mc:Fallback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CE606299-9A15-4F21-BDCE-B3411E5E587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313386" y="413633"/>
                <a:ext cx="156240" cy="30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D22BF0B7-16C9-4F5E-BED8-188306CD7C8B}"/>
                  </a:ext>
                </a:extLst>
              </p14:cNvPr>
              <p14:cNvContentPartPr/>
              <p14:nvPr/>
            </p14:nvContentPartPr>
            <p14:xfrm>
              <a:off x="6341826" y="863993"/>
              <a:ext cx="360" cy="360"/>
            </p14:xfrm>
          </p:contentPart>
        </mc:Choice>
        <mc:Fallback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D22BF0B7-16C9-4F5E-BED8-188306CD7C8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327426" y="849593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83FC2152-9432-4038-A07C-B84C9B9125F5}"/>
                  </a:ext>
                </a:extLst>
              </p14:cNvPr>
              <p14:cNvContentPartPr/>
              <p14:nvPr/>
            </p14:nvContentPartPr>
            <p14:xfrm>
              <a:off x="4877346" y="435593"/>
              <a:ext cx="1108800" cy="504360"/>
            </p14:xfrm>
          </p:contentPart>
        </mc:Choice>
        <mc:Fallback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83FC2152-9432-4038-A07C-B84C9B9125F5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862946" y="421193"/>
                <a:ext cx="1136880" cy="53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8FC9E08C-2EDB-4867-928B-2F3BA193E08E}"/>
                  </a:ext>
                </a:extLst>
              </p14:cNvPr>
              <p14:cNvContentPartPr/>
              <p14:nvPr/>
            </p14:nvContentPartPr>
            <p14:xfrm>
              <a:off x="3190386" y="446033"/>
              <a:ext cx="1317240" cy="460440"/>
            </p14:xfrm>
          </p:contentPart>
        </mc:Choice>
        <mc:Fallback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8FC9E08C-2EDB-4867-928B-2F3BA193E08E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175986" y="431633"/>
                <a:ext cx="1345320" cy="48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99CE29A9-5488-4DB8-817F-B5233AEA9BE4}"/>
                  </a:ext>
                </a:extLst>
              </p14:cNvPr>
              <p14:cNvContentPartPr/>
              <p14:nvPr/>
            </p14:nvContentPartPr>
            <p14:xfrm>
              <a:off x="784866" y="1533953"/>
              <a:ext cx="1033920" cy="459720"/>
            </p14:xfrm>
          </p:contentPart>
        </mc:Choice>
        <mc:Fallback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99CE29A9-5488-4DB8-817F-B5233AEA9BE4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70466" y="1519553"/>
                <a:ext cx="1062000" cy="48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886600B5-AFE9-4A7D-B9C6-FC9C94D47C24}"/>
                  </a:ext>
                </a:extLst>
              </p14:cNvPr>
              <p14:cNvContentPartPr/>
              <p14:nvPr/>
            </p14:nvContentPartPr>
            <p14:xfrm>
              <a:off x="2312346" y="1554833"/>
              <a:ext cx="1328760" cy="572040"/>
            </p14:xfrm>
          </p:contentPart>
        </mc:Choice>
        <mc:Fallback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886600B5-AFE9-4A7D-B9C6-FC9C94D47C24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297946" y="1540433"/>
                <a:ext cx="1356840" cy="60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006CC9FB-5473-4183-901A-7BD107EB34E7}"/>
                  </a:ext>
                </a:extLst>
              </p14:cNvPr>
              <p14:cNvContentPartPr/>
              <p14:nvPr/>
            </p14:nvContentPartPr>
            <p14:xfrm>
              <a:off x="873426" y="2509193"/>
              <a:ext cx="632880" cy="527400"/>
            </p14:xfrm>
          </p:contentPart>
        </mc:Choice>
        <mc:Fallback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006CC9FB-5473-4183-901A-7BD107EB34E7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859026" y="2494793"/>
                <a:ext cx="660960" cy="55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D5537906-2D60-451D-B98E-89C380370E53}"/>
                  </a:ext>
                </a:extLst>
              </p14:cNvPr>
              <p14:cNvContentPartPr/>
              <p14:nvPr/>
            </p14:nvContentPartPr>
            <p14:xfrm>
              <a:off x="2198226" y="2608913"/>
              <a:ext cx="384120" cy="432360"/>
            </p14:xfrm>
          </p:contentPart>
        </mc:Choice>
        <mc:Fallback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D5537906-2D60-451D-B98E-89C380370E53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183826" y="2594513"/>
                <a:ext cx="412200" cy="46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D668D617-5D7B-4B98-9322-2B6D02A56913}"/>
                  </a:ext>
                </a:extLst>
              </p14:cNvPr>
              <p14:cNvContentPartPr/>
              <p14:nvPr/>
            </p14:nvContentPartPr>
            <p14:xfrm>
              <a:off x="4561266" y="2864513"/>
              <a:ext cx="70200" cy="169920"/>
            </p14:xfrm>
          </p:contentPart>
        </mc:Choice>
        <mc:Fallback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D668D617-5D7B-4B98-9322-2B6D02A56913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546866" y="2850113"/>
                <a:ext cx="98280" cy="19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C0AA293D-5026-47D6-AB03-8FEA8FBA9559}"/>
                  </a:ext>
                </a:extLst>
              </p14:cNvPr>
              <p14:cNvContentPartPr/>
              <p14:nvPr/>
            </p14:nvContentPartPr>
            <p14:xfrm>
              <a:off x="4881666" y="2894393"/>
              <a:ext cx="973080" cy="25560"/>
            </p14:xfrm>
          </p:contentPart>
        </mc:Choice>
        <mc:Fallback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C0AA293D-5026-47D6-AB03-8FEA8FBA9559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867266" y="2879993"/>
                <a:ext cx="1001160" cy="5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BD361802-C6DE-4944-A753-29BC6DC4661C}"/>
                  </a:ext>
                </a:extLst>
              </p14:cNvPr>
              <p14:cNvContentPartPr/>
              <p14:nvPr/>
            </p14:nvContentPartPr>
            <p14:xfrm>
              <a:off x="2857026" y="2582273"/>
              <a:ext cx="1463040" cy="507240"/>
            </p14:xfrm>
          </p:contentPart>
        </mc:Choice>
        <mc:Fallback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BD361802-C6DE-4944-A753-29BC6DC4661C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842626" y="2567873"/>
                <a:ext cx="1491120" cy="53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4E0EDB90-5F66-43AB-92D2-E0112B814ED1}"/>
                  </a:ext>
                </a:extLst>
              </p14:cNvPr>
              <p14:cNvContentPartPr/>
              <p14:nvPr/>
            </p14:nvContentPartPr>
            <p14:xfrm>
              <a:off x="699186" y="3666953"/>
              <a:ext cx="2024640" cy="542520"/>
            </p14:xfrm>
          </p:contentPart>
        </mc:Choice>
        <mc:Fallback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4E0EDB90-5F66-43AB-92D2-E0112B814ED1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84786" y="3652553"/>
                <a:ext cx="2052720" cy="57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D84DE00D-12E1-487A-84EE-22360D0598B9}"/>
                  </a:ext>
                </a:extLst>
              </p14:cNvPr>
              <p14:cNvContentPartPr/>
              <p14:nvPr/>
            </p14:nvContentPartPr>
            <p14:xfrm>
              <a:off x="5673666" y="3624113"/>
              <a:ext cx="666360" cy="1098360"/>
            </p14:xfrm>
          </p:contentPart>
        </mc:Choice>
        <mc:Fallback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D84DE00D-12E1-487A-84EE-22360D0598B9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5659266" y="3609713"/>
                <a:ext cx="694440" cy="112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9BA89962-B927-4063-806C-46BAE3AD695B}"/>
                  </a:ext>
                </a:extLst>
              </p14:cNvPr>
              <p14:cNvContentPartPr/>
              <p14:nvPr/>
            </p14:nvContentPartPr>
            <p14:xfrm>
              <a:off x="2992746" y="3365993"/>
              <a:ext cx="2334960" cy="1419840"/>
            </p14:xfrm>
          </p:contentPart>
        </mc:Choice>
        <mc:Fallback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9BA89962-B927-4063-806C-46BAE3AD695B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2978346" y="3351593"/>
                <a:ext cx="2363040" cy="144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954F7B28-4220-4D3F-BF85-035B9EEDBFF2}"/>
                  </a:ext>
                </a:extLst>
              </p14:cNvPr>
              <p14:cNvContentPartPr/>
              <p14:nvPr/>
            </p14:nvContentPartPr>
            <p14:xfrm>
              <a:off x="2105706" y="5462633"/>
              <a:ext cx="257400" cy="214200"/>
            </p14:xfrm>
          </p:contentPart>
        </mc:Choice>
        <mc:Fallback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954F7B28-4220-4D3F-BF85-035B9EEDBFF2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2091306" y="5448233"/>
                <a:ext cx="285480" cy="24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94B846FD-45B5-4BB9-A56F-81446737378F}"/>
                  </a:ext>
                </a:extLst>
              </p14:cNvPr>
              <p14:cNvContentPartPr/>
              <p14:nvPr/>
            </p14:nvContentPartPr>
            <p14:xfrm>
              <a:off x="613866" y="5180033"/>
              <a:ext cx="1143720" cy="558360"/>
            </p14:xfrm>
          </p:contentPart>
        </mc:Choice>
        <mc:Fallback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94B846FD-45B5-4BB9-A56F-81446737378F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599466" y="5165633"/>
                <a:ext cx="1171800" cy="58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78DF6E11-6831-4C54-B3FC-CC39998A46ED}"/>
                  </a:ext>
                </a:extLst>
              </p14:cNvPr>
              <p14:cNvContentPartPr/>
              <p14:nvPr/>
            </p14:nvContentPartPr>
            <p14:xfrm>
              <a:off x="2968626" y="5249513"/>
              <a:ext cx="435600" cy="645840"/>
            </p14:xfrm>
          </p:contentPart>
        </mc:Choice>
        <mc:Fallback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78DF6E11-6831-4C54-B3FC-CC39998A46ED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2954226" y="5235113"/>
                <a:ext cx="463680" cy="67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D7EC3F1B-F68F-4787-A425-9B3F375E70FB}"/>
                  </a:ext>
                </a:extLst>
              </p14:cNvPr>
              <p14:cNvContentPartPr/>
              <p14:nvPr/>
            </p14:nvContentPartPr>
            <p14:xfrm>
              <a:off x="2889066" y="4869353"/>
              <a:ext cx="612720" cy="221040"/>
            </p14:xfrm>
          </p:contentPart>
        </mc:Choice>
        <mc:Fallback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D7EC3F1B-F68F-4787-A425-9B3F375E70FB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2874666" y="4854953"/>
                <a:ext cx="640800" cy="24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F79B5CD8-E3D8-41F8-89D3-FF69F59676D8}"/>
                  </a:ext>
                </a:extLst>
              </p14:cNvPr>
              <p14:cNvContentPartPr/>
              <p14:nvPr/>
            </p14:nvContentPartPr>
            <p14:xfrm>
              <a:off x="4000386" y="5295953"/>
              <a:ext cx="388800" cy="468000"/>
            </p14:xfrm>
          </p:contentPart>
        </mc:Choice>
        <mc:Fallback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F79B5CD8-E3D8-41F8-89D3-FF69F59676D8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3985986" y="5281553"/>
                <a:ext cx="416880" cy="49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0BCC6A46-152B-4A0B-9C90-66ED1963032C}"/>
                  </a:ext>
                </a:extLst>
              </p14:cNvPr>
              <p14:cNvContentPartPr/>
              <p14:nvPr/>
            </p14:nvContentPartPr>
            <p14:xfrm>
              <a:off x="4657386" y="5247713"/>
              <a:ext cx="2349000" cy="787680"/>
            </p14:xfrm>
          </p:contentPart>
        </mc:Choice>
        <mc:Fallback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0BCC6A46-152B-4A0B-9C90-66ED1963032C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4642986" y="5233313"/>
                <a:ext cx="2377080" cy="81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5A526076-BC15-459C-9BAA-51D76476726F}"/>
                  </a:ext>
                </a:extLst>
              </p14:cNvPr>
              <p14:cNvContentPartPr/>
              <p14:nvPr/>
            </p14:nvContentPartPr>
            <p14:xfrm>
              <a:off x="2624826" y="6091913"/>
              <a:ext cx="985320" cy="385920"/>
            </p14:xfrm>
          </p:contentPart>
        </mc:Choice>
        <mc:Fallback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5A526076-BC15-459C-9BAA-51D76476726F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2610426" y="6077513"/>
                <a:ext cx="1013400" cy="414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8312868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202940F2-FF9C-4FCE-870C-7158A494CC4B}"/>
                  </a:ext>
                </a:extLst>
              </p14:cNvPr>
              <p14:cNvContentPartPr/>
              <p14:nvPr/>
            </p14:nvContentPartPr>
            <p14:xfrm>
              <a:off x="854346" y="454313"/>
              <a:ext cx="295200" cy="2484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202940F2-FF9C-4FCE-870C-7158A494CC4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39946" y="439913"/>
                <a:ext cx="323280" cy="5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76C3BE57-06C3-465A-9DAF-336C012A6D5E}"/>
                  </a:ext>
                </a:extLst>
              </p14:cNvPr>
              <p14:cNvContentPartPr/>
              <p14:nvPr/>
            </p14:nvContentPartPr>
            <p14:xfrm>
              <a:off x="846066" y="634673"/>
              <a:ext cx="270720" cy="165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76C3BE57-06C3-465A-9DAF-336C012A6D5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31666" y="620273"/>
                <a:ext cx="298800" cy="4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85E851D6-3EA9-4176-AD24-CF61299190E2}"/>
                  </a:ext>
                </a:extLst>
              </p14:cNvPr>
              <p14:cNvContentPartPr/>
              <p14:nvPr/>
            </p14:nvContentPartPr>
            <p14:xfrm>
              <a:off x="1652106" y="860753"/>
              <a:ext cx="250560" cy="41472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85E851D6-3EA9-4176-AD24-CF61299190E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637706" y="846353"/>
                <a:ext cx="278640" cy="44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3972868-0523-4FA9-B69B-1DA89EDE88E7}"/>
                  </a:ext>
                </a:extLst>
              </p14:cNvPr>
              <p14:cNvContentPartPr/>
              <p14:nvPr/>
            </p14:nvContentPartPr>
            <p14:xfrm>
              <a:off x="1607826" y="275393"/>
              <a:ext cx="491760" cy="40536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3972868-0523-4FA9-B69B-1DA89EDE88E7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593426" y="260993"/>
                <a:ext cx="519840" cy="43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4C77AE13-A0D7-4576-B4A2-A8A76613F6A8}"/>
                  </a:ext>
                </a:extLst>
              </p14:cNvPr>
              <p14:cNvContentPartPr/>
              <p14:nvPr/>
            </p14:nvContentPartPr>
            <p14:xfrm>
              <a:off x="2298306" y="1280873"/>
              <a:ext cx="621360" cy="45036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4C77AE13-A0D7-4576-B4A2-A8A76613F6A8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283906" y="1266473"/>
                <a:ext cx="649440" cy="47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97194677-2266-47F1-910A-92D54B1505EA}"/>
                  </a:ext>
                </a:extLst>
              </p14:cNvPr>
              <p14:cNvContentPartPr/>
              <p14:nvPr/>
            </p14:nvContentPartPr>
            <p14:xfrm>
              <a:off x="2580906" y="437753"/>
              <a:ext cx="518040" cy="59940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97194677-2266-47F1-910A-92D54B1505EA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566506" y="423353"/>
                <a:ext cx="546120" cy="62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CFF6E474-9761-4EEB-9612-C9E6E1E4803F}"/>
                  </a:ext>
                </a:extLst>
              </p14:cNvPr>
              <p14:cNvContentPartPr/>
              <p14:nvPr/>
            </p14:nvContentPartPr>
            <p14:xfrm>
              <a:off x="2580546" y="107633"/>
              <a:ext cx="475920" cy="14184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CFF6E474-9761-4EEB-9612-C9E6E1E4803F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566146" y="93233"/>
                <a:ext cx="504000" cy="16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37AD5B09-8876-42F7-8D34-78087A250F2A}"/>
                  </a:ext>
                </a:extLst>
              </p14:cNvPr>
              <p14:cNvContentPartPr/>
              <p14:nvPr/>
            </p14:nvContentPartPr>
            <p14:xfrm>
              <a:off x="3596826" y="86393"/>
              <a:ext cx="2751480" cy="1487520"/>
            </p14:xfrm>
          </p:contentPart>
        </mc:Choice>
        <mc:Fallback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37AD5B09-8876-42F7-8D34-78087A250F2A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582426" y="71993"/>
                <a:ext cx="2779560" cy="151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A8C98A6E-C2C8-4947-9F66-62FA099ECA24}"/>
                  </a:ext>
                </a:extLst>
              </p14:cNvPr>
              <p14:cNvContentPartPr/>
              <p14:nvPr/>
            </p14:nvContentPartPr>
            <p14:xfrm>
              <a:off x="803586" y="2179433"/>
              <a:ext cx="1164960" cy="497880"/>
            </p14:xfrm>
          </p:contentPart>
        </mc:Choice>
        <mc:Fallback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A8C98A6E-C2C8-4947-9F66-62FA099ECA24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89186" y="2165033"/>
                <a:ext cx="1193040" cy="52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14BF6326-721C-492A-93EA-71BB1C63D98B}"/>
                  </a:ext>
                </a:extLst>
              </p14:cNvPr>
              <p14:cNvContentPartPr/>
              <p14:nvPr/>
            </p14:nvContentPartPr>
            <p14:xfrm>
              <a:off x="2996706" y="2550233"/>
              <a:ext cx="526320" cy="188280"/>
            </p14:xfrm>
          </p:contentPart>
        </mc:Choice>
        <mc:Fallback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14BF6326-721C-492A-93EA-71BB1C63D98B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982306" y="2535833"/>
                <a:ext cx="554400" cy="21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E3B79BA9-7EB7-4914-8908-80A7322CA957}"/>
                  </a:ext>
                </a:extLst>
              </p14:cNvPr>
              <p14:cNvContentPartPr/>
              <p14:nvPr/>
            </p14:nvContentPartPr>
            <p14:xfrm>
              <a:off x="876306" y="3000233"/>
              <a:ext cx="3461040" cy="1248840"/>
            </p14:xfrm>
          </p:contentPart>
        </mc:Choice>
        <mc:Fallback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E3B79BA9-7EB7-4914-8908-80A7322CA957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861906" y="2985833"/>
                <a:ext cx="3489120" cy="127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C554CF0E-F540-4C56-9220-B9CC3AD68180}"/>
                  </a:ext>
                </a:extLst>
              </p14:cNvPr>
              <p14:cNvContentPartPr/>
              <p14:nvPr/>
            </p14:nvContentPartPr>
            <p14:xfrm>
              <a:off x="4702026" y="2738513"/>
              <a:ext cx="1085400" cy="751680"/>
            </p14:xfrm>
          </p:contentPart>
        </mc:Choice>
        <mc:Fallback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C554CF0E-F540-4C56-9220-B9CC3AD68180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687626" y="2724113"/>
                <a:ext cx="1113480" cy="77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A6DAE66B-4520-4AD2-9E3F-2905F8E36BD9}"/>
                  </a:ext>
                </a:extLst>
              </p14:cNvPr>
              <p14:cNvContentPartPr/>
              <p14:nvPr/>
            </p14:nvContentPartPr>
            <p14:xfrm>
              <a:off x="6552786" y="3029753"/>
              <a:ext cx="1780200" cy="430200"/>
            </p14:xfrm>
          </p:contentPart>
        </mc:Choice>
        <mc:Fallback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A6DAE66B-4520-4AD2-9E3F-2905F8E36BD9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538386" y="3015353"/>
                <a:ext cx="1808280" cy="45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D5DFCF58-CFE6-4263-A44E-B4157F15EECC}"/>
                  </a:ext>
                </a:extLst>
              </p14:cNvPr>
              <p14:cNvContentPartPr/>
              <p14:nvPr/>
            </p14:nvContentPartPr>
            <p14:xfrm>
              <a:off x="1496946" y="4963673"/>
              <a:ext cx="227520" cy="34200"/>
            </p14:xfrm>
          </p:contentPart>
        </mc:Choice>
        <mc:Fallback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D5DFCF58-CFE6-4263-A44E-B4157F15EECC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482546" y="4949273"/>
                <a:ext cx="255600" cy="6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28D72538-A5AA-4189-BD8F-0B08C73166C4}"/>
                  </a:ext>
                </a:extLst>
              </p14:cNvPr>
              <p14:cNvContentPartPr/>
              <p14:nvPr/>
            </p14:nvContentPartPr>
            <p14:xfrm>
              <a:off x="1472106" y="5154473"/>
              <a:ext cx="197280" cy="19800"/>
            </p14:xfrm>
          </p:contentPart>
        </mc:Choice>
        <mc:Fallback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28D72538-A5AA-4189-BD8F-0B08C73166C4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457706" y="5140073"/>
                <a:ext cx="225360" cy="4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9AF91EF8-C2E5-4A7D-B6C3-7A79CBB0ABD9}"/>
                  </a:ext>
                </a:extLst>
              </p14:cNvPr>
              <p14:cNvContentPartPr/>
              <p14:nvPr/>
            </p14:nvContentPartPr>
            <p14:xfrm>
              <a:off x="3081666" y="1412993"/>
              <a:ext cx="131760" cy="342000"/>
            </p14:xfrm>
          </p:contentPart>
        </mc:Choice>
        <mc:Fallback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9AF91EF8-C2E5-4A7D-B6C3-7A79CBB0ABD9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3067266" y="1398593"/>
                <a:ext cx="159840" cy="37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6E2F04E8-D99F-4B38-AFB3-15988B0FD6B4}"/>
                  </a:ext>
                </a:extLst>
              </p14:cNvPr>
              <p14:cNvContentPartPr/>
              <p14:nvPr/>
            </p14:nvContentPartPr>
            <p14:xfrm>
              <a:off x="3352026" y="3936953"/>
              <a:ext cx="565920" cy="317880"/>
            </p14:xfrm>
          </p:contentPart>
        </mc:Choice>
        <mc:Fallback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6E2F04E8-D99F-4B38-AFB3-15988B0FD6B4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3337626" y="3922553"/>
                <a:ext cx="594000" cy="34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3A4D466B-882C-4C26-AC25-E7F8C4236E0A}"/>
                  </a:ext>
                </a:extLst>
              </p14:cNvPr>
              <p14:cNvContentPartPr/>
              <p14:nvPr/>
            </p14:nvContentPartPr>
            <p14:xfrm>
              <a:off x="2400546" y="4850993"/>
              <a:ext cx="261000" cy="351720"/>
            </p14:xfrm>
          </p:contentPart>
        </mc:Choice>
        <mc:Fallback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3A4D466B-882C-4C26-AC25-E7F8C4236E0A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2386146" y="4836593"/>
                <a:ext cx="289080" cy="37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5FF5868F-5642-4061-BC47-1632EDB21914}"/>
                  </a:ext>
                </a:extLst>
              </p14:cNvPr>
              <p14:cNvContentPartPr/>
              <p14:nvPr/>
            </p14:nvContentPartPr>
            <p14:xfrm>
              <a:off x="4280826" y="4854233"/>
              <a:ext cx="333720" cy="317520"/>
            </p14:xfrm>
          </p:contentPart>
        </mc:Choice>
        <mc:Fallback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5FF5868F-5642-4061-BC47-1632EDB21914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4266426" y="4839833"/>
                <a:ext cx="361800" cy="34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C6E4C5B2-FA95-4B53-B5CB-62F3BAB93E34}"/>
                  </a:ext>
                </a:extLst>
              </p14:cNvPr>
              <p14:cNvContentPartPr/>
              <p14:nvPr/>
            </p14:nvContentPartPr>
            <p14:xfrm>
              <a:off x="3038466" y="4840553"/>
              <a:ext cx="906480" cy="419400"/>
            </p14:xfrm>
          </p:contentPart>
        </mc:Choice>
        <mc:Fallback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C6E4C5B2-FA95-4B53-B5CB-62F3BAB93E34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3024066" y="4826153"/>
                <a:ext cx="934560" cy="44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67B8134B-CF16-4966-8C78-6A7971B52751}"/>
                  </a:ext>
                </a:extLst>
              </p14:cNvPr>
              <p14:cNvContentPartPr/>
              <p14:nvPr/>
            </p14:nvContentPartPr>
            <p14:xfrm>
              <a:off x="4950066" y="4666313"/>
              <a:ext cx="3252240" cy="595800"/>
            </p14:xfrm>
          </p:contentPart>
        </mc:Choice>
        <mc:Fallback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67B8134B-CF16-4966-8C78-6A7971B52751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4935666" y="4651913"/>
                <a:ext cx="3280320" cy="62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730A3823-FFEA-482F-B11C-BD9A69FE1F35}"/>
                  </a:ext>
                </a:extLst>
              </p14:cNvPr>
              <p14:cNvContentPartPr/>
              <p14:nvPr/>
            </p14:nvContentPartPr>
            <p14:xfrm>
              <a:off x="6643866" y="781193"/>
              <a:ext cx="463320" cy="19440"/>
            </p14:xfrm>
          </p:contentPart>
        </mc:Choice>
        <mc:Fallback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730A3823-FFEA-482F-B11C-BD9A69FE1F35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6629466" y="766793"/>
                <a:ext cx="491400" cy="4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309A778A-A4EC-4712-B27D-A5AFB1F48BF4}"/>
                  </a:ext>
                </a:extLst>
              </p14:cNvPr>
              <p14:cNvContentPartPr/>
              <p14:nvPr/>
            </p14:nvContentPartPr>
            <p14:xfrm>
              <a:off x="6658986" y="1036073"/>
              <a:ext cx="480600" cy="26640"/>
            </p14:xfrm>
          </p:contentPart>
        </mc:Choice>
        <mc:Fallback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309A778A-A4EC-4712-B27D-A5AFB1F48BF4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6644586" y="1021673"/>
                <a:ext cx="508680" cy="5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00E11C72-356A-40F1-9089-48EF5DFE886C}"/>
                  </a:ext>
                </a:extLst>
              </p14:cNvPr>
              <p14:cNvContentPartPr/>
              <p14:nvPr/>
            </p14:nvContentPartPr>
            <p14:xfrm>
              <a:off x="7533426" y="467633"/>
              <a:ext cx="540360" cy="669240"/>
            </p14:xfrm>
          </p:contentPart>
        </mc:Choice>
        <mc:Fallback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00E11C72-356A-40F1-9089-48EF5DFE886C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7519026" y="453233"/>
                <a:ext cx="568440" cy="697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492833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1">
            <a:extLst>
              <a:ext uri="{FF2B5EF4-FFF2-40B4-BE49-F238E27FC236}">
                <a16:creationId xmlns:a16="http://schemas.microsoft.com/office/drawing/2014/main" id="{331335EF-1CE9-42B4-8FF5-178D9C25890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609600"/>
            <a:ext cx="7772400" cy="1143000"/>
          </a:xfrm>
          <a:ln/>
        </p:spPr>
        <p:txBody>
          <a:bodyPr/>
          <a:lstStyle/>
          <a:p>
            <a:pPr algn="l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</a:pPr>
            <a:r>
              <a:rPr lang="en-GB" altLang="en-US" sz="3600" b="1"/>
              <a:t>3-1 Discrete Random Variables</a:t>
            </a:r>
            <a:br>
              <a:rPr lang="en-GB" altLang="en-US" sz="3600" b="1"/>
            </a:br>
            <a:endParaRPr lang="en-GB" altLang="en-US" sz="3600" b="1"/>
          </a:p>
        </p:txBody>
      </p:sp>
      <p:sp>
        <p:nvSpPr>
          <p:cNvPr id="6146" name="Rectangle 2">
            <a:extLst>
              <a:ext uri="{FF2B5EF4-FFF2-40B4-BE49-F238E27FC236}">
                <a16:creationId xmlns:a16="http://schemas.microsoft.com/office/drawing/2014/main" id="{183D0224-C104-43C1-9B00-BC20C345B9A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09600" y="1600200"/>
            <a:ext cx="7772400" cy="4114800"/>
          </a:xfrm>
          <a:ln/>
        </p:spPr>
        <p:txBody>
          <a:bodyPr/>
          <a:lstStyle/>
          <a:p>
            <a:pPr indent="-339725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</a:pPr>
            <a:endParaRPr lang="en-GB" altLang="en-US" b="1"/>
          </a:p>
          <a:p>
            <a:pPr indent="-339725"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</a:pPr>
            <a:endParaRPr lang="en-GB" altLang="en-US" b="1"/>
          </a:p>
        </p:txBody>
      </p:sp>
      <p:sp>
        <p:nvSpPr>
          <p:cNvPr id="6147" name="Line 3">
            <a:extLst>
              <a:ext uri="{FF2B5EF4-FFF2-40B4-BE49-F238E27FC236}">
                <a16:creationId xmlns:a16="http://schemas.microsoft.com/office/drawing/2014/main" id="{74D9C773-F711-4A81-9D08-E14C35C77C07}"/>
              </a:ext>
            </a:extLst>
          </p:cNvPr>
          <p:cNvSpPr>
            <a:spLocks noChangeShapeType="1"/>
          </p:cNvSpPr>
          <p:nvPr/>
        </p:nvSpPr>
        <p:spPr bwMode="auto">
          <a:xfrm>
            <a:off x="762000" y="1219200"/>
            <a:ext cx="6096000" cy="1588"/>
          </a:xfrm>
          <a:prstGeom prst="line">
            <a:avLst/>
          </a:prstGeom>
          <a:noFill/>
          <a:ln w="9360" cap="flat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6148" name="Rectangle 4">
            <a:extLst>
              <a:ext uri="{FF2B5EF4-FFF2-40B4-BE49-F238E27FC236}">
                <a16:creationId xmlns:a16="http://schemas.microsoft.com/office/drawing/2014/main" id="{84B6A14B-A416-4BDE-BD5B-06BA35AE6A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8013" y="1828800"/>
            <a:ext cx="2363787" cy="58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9pPr>
          </a:lstStyle>
          <a:p>
            <a:pPr>
              <a:buClrTx/>
              <a:buFontTx/>
              <a:buNone/>
            </a:pPr>
            <a:r>
              <a:rPr lang="en-GB" altLang="en-US" sz="3200" b="1">
                <a:solidFill>
                  <a:srgbClr val="3333CC"/>
                </a:solidFill>
              </a:rPr>
              <a:t>Example 3-1</a:t>
            </a:r>
          </a:p>
        </p:txBody>
      </p:sp>
      <p:pic>
        <p:nvPicPr>
          <p:cNvPr id="6149" name="Picture 5">
            <a:extLst>
              <a:ext uri="{FF2B5EF4-FFF2-40B4-BE49-F238E27FC236}">
                <a16:creationId xmlns:a16="http://schemas.microsoft.com/office/drawing/2014/main" id="{E55BF632-60BC-4D51-BB31-1BC166BF87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895600"/>
            <a:ext cx="8610600" cy="129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870757BD-51DC-4255-B713-06F543A0F0B7}"/>
                  </a:ext>
                </a:extLst>
              </p14:cNvPr>
              <p14:cNvContentPartPr/>
              <p14:nvPr/>
            </p14:nvContentPartPr>
            <p14:xfrm>
              <a:off x="1966026" y="768593"/>
              <a:ext cx="243000" cy="15516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870757BD-51DC-4255-B713-06F543A0F0B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51626" y="754193"/>
                <a:ext cx="271080" cy="18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05DE50AE-4556-45B3-9FEA-82015CCB0785}"/>
                  </a:ext>
                </a:extLst>
              </p14:cNvPr>
              <p14:cNvContentPartPr/>
              <p14:nvPr/>
            </p14:nvContentPartPr>
            <p14:xfrm>
              <a:off x="600906" y="469433"/>
              <a:ext cx="1102680" cy="55872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05DE50AE-4556-45B3-9FEA-82015CCB078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86506" y="455033"/>
                <a:ext cx="1130760" cy="58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0D00FC9B-B967-4962-A0F3-32F25D54B1E5}"/>
                  </a:ext>
                </a:extLst>
              </p14:cNvPr>
              <p14:cNvContentPartPr/>
              <p14:nvPr/>
            </p14:nvContentPartPr>
            <p14:xfrm>
              <a:off x="6014586" y="327233"/>
              <a:ext cx="820440" cy="601560"/>
            </p14:xfrm>
          </p:contentPart>
        </mc:Choice>
        <mc:Fallback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0D00FC9B-B967-4962-A0F3-32F25D54B1E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000186" y="312833"/>
                <a:ext cx="848520" cy="62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EE963660-DEE5-4E5F-9EA1-5DE535BA4768}"/>
                  </a:ext>
                </a:extLst>
              </p14:cNvPr>
              <p14:cNvContentPartPr/>
              <p14:nvPr/>
            </p14:nvContentPartPr>
            <p14:xfrm>
              <a:off x="2698986" y="387353"/>
              <a:ext cx="2999880" cy="552600"/>
            </p14:xfrm>
          </p:contentPart>
        </mc:Choice>
        <mc:Fallback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EE963660-DEE5-4E5F-9EA1-5DE535BA4768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684586" y="372953"/>
                <a:ext cx="3027960" cy="58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57192595-D38F-4D93-922A-F1377D63CF4E}"/>
                  </a:ext>
                </a:extLst>
              </p14:cNvPr>
              <p14:cNvContentPartPr/>
              <p14:nvPr/>
            </p14:nvContentPartPr>
            <p14:xfrm>
              <a:off x="1960986" y="1914113"/>
              <a:ext cx="235800" cy="15840"/>
            </p14:xfrm>
          </p:contentPart>
        </mc:Choice>
        <mc:Fallback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57192595-D38F-4D93-922A-F1377D63CF4E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946586" y="1899713"/>
                <a:ext cx="263880" cy="4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4052B7B1-AAB2-4B10-9AC3-B4417D0C97D4}"/>
                  </a:ext>
                </a:extLst>
              </p14:cNvPr>
              <p14:cNvContentPartPr/>
              <p14:nvPr/>
            </p14:nvContentPartPr>
            <p14:xfrm>
              <a:off x="1929306" y="2083673"/>
              <a:ext cx="256320" cy="12960"/>
            </p14:xfrm>
          </p:contentPart>
        </mc:Choice>
        <mc:Fallback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4052B7B1-AAB2-4B10-9AC3-B4417D0C97D4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914906" y="2069273"/>
                <a:ext cx="28440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99335294-5C95-47F7-9459-693F70679C3F}"/>
                  </a:ext>
                </a:extLst>
              </p14:cNvPr>
              <p14:cNvContentPartPr/>
              <p14:nvPr/>
            </p14:nvContentPartPr>
            <p14:xfrm>
              <a:off x="7147146" y="791633"/>
              <a:ext cx="542160" cy="98280"/>
            </p14:xfrm>
          </p:contentPart>
        </mc:Choice>
        <mc:Fallback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99335294-5C95-47F7-9459-693F70679C3F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132746" y="777233"/>
                <a:ext cx="570240" cy="12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CAFE85B7-985A-4BDF-87D2-8DF26310431E}"/>
                  </a:ext>
                </a:extLst>
              </p14:cNvPr>
              <p14:cNvContentPartPr/>
              <p14:nvPr/>
            </p14:nvContentPartPr>
            <p14:xfrm>
              <a:off x="507666" y="3099593"/>
              <a:ext cx="2490840" cy="562320"/>
            </p14:xfrm>
          </p:contentPart>
        </mc:Choice>
        <mc:Fallback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CAFE85B7-985A-4BDF-87D2-8DF26310431E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93266" y="3085193"/>
                <a:ext cx="2518920" cy="59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A97C811D-B6B2-4BB8-9AD5-B39F4886EA42}"/>
                  </a:ext>
                </a:extLst>
              </p14:cNvPr>
              <p14:cNvContentPartPr/>
              <p14:nvPr/>
            </p14:nvContentPartPr>
            <p14:xfrm>
              <a:off x="3841266" y="3385433"/>
              <a:ext cx="312480" cy="247320"/>
            </p14:xfrm>
          </p:contentPart>
        </mc:Choice>
        <mc:Fallback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A97C811D-B6B2-4BB8-9AD5-B39F4886EA42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826866" y="3371033"/>
                <a:ext cx="340560" cy="27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28374FC8-F6D3-4544-B33C-583FED722577}"/>
                  </a:ext>
                </a:extLst>
              </p14:cNvPr>
              <p14:cNvContentPartPr/>
              <p14:nvPr/>
            </p14:nvContentPartPr>
            <p14:xfrm>
              <a:off x="3262026" y="3554993"/>
              <a:ext cx="345960" cy="52560"/>
            </p14:xfrm>
          </p:contentPart>
        </mc:Choice>
        <mc:Fallback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28374FC8-F6D3-4544-B33C-583FED722577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247626" y="3540593"/>
                <a:ext cx="374040" cy="8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2805F0D4-C33E-46A8-BA57-5EA0567C061D}"/>
                  </a:ext>
                </a:extLst>
              </p14:cNvPr>
              <p14:cNvContentPartPr/>
              <p14:nvPr/>
            </p14:nvContentPartPr>
            <p14:xfrm>
              <a:off x="5411946" y="3516833"/>
              <a:ext cx="309240" cy="8640"/>
            </p14:xfrm>
          </p:contentPart>
        </mc:Choice>
        <mc:Fallback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2805F0D4-C33E-46A8-BA57-5EA0567C061D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397546" y="3502433"/>
                <a:ext cx="337320" cy="3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99E0105C-4FEA-4FE3-9395-F7048451CB7E}"/>
                  </a:ext>
                </a:extLst>
              </p14:cNvPr>
              <p14:cNvContentPartPr/>
              <p14:nvPr/>
            </p14:nvContentPartPr>
            <p14:xfrm>
              <a:off x="5425986" y="3673793"/>
              <a:ext cx="264600" cy="10080"/>
            </p14:xfrm>
          </p:contentPart>
        </mc:Choice>
        <mc:Fallback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99E0105C-4FEA-4FE3-9395-F7048451CB7E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411586" y="3659393"/>
                <a:ext cx="29268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C935D653-B3A6-42CE-B1FD-24C16F68A65A}"/>
                  </a:ext>
                </a:extLst>
              </p14:cNvPr>
              <p14:cNvContentPartPr/>
              <p14:nvPr/>
            </p14:nvContentPartPr>
            <p14:xfrm>
              <a:off x="4531746" y="3183833"/>
              <a:ext cx="521280" cy="525600"/>
            </p14:xfrm>
          </p:contentPart>
        </mc:Choice>
        <mc:Fallback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C935D653-B3A6-42CE-B1FD-24C16F68A65A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517346" y="3169433"/>
                <a:ext cx="549360" cy="55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0BA53453-F346-4411-9978-B30DF09D5BFC}"/>
                  </a:ext>
                </a:extLst>
              </p14:cNvPr>
              <p14:cNvContentPartPr/>
              <p14:nvPr/>
            </p14:nvContentPartPr>
            <p14:xfrm>
              <a:off x="6255066" y="3633473"/>
              <a:ext cx="1673640" cy="17280"/>
            </p14:xfrm>
          </p:contentPart>
        </mc:Choice>
        <mc:Fallback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0BA53453-F346-4411-9978-B30DF09D5BFC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6240666" y="3619073"/>
                <a:ext cx="1701720" cy="4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071A5CD8-97B9-4833-BED3-16613C2C367C}"/>
                  </a:ext>
                </a:extLst>
              </p14:cNvPr>
              <p14:cNvContentPartPr/>
              <p14:nvPr/>
            </p14:nvContentPartPr>
            <p14:xfrm>
              <a:off x="6498786" y="3809513"/>
              <a:ext cx="1129320" cy="336600"/>
            </p14:xfrm>
          </p:contentPart>
        </mc:Choice>
        <mc:Fallback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071A5CD8-97B9-4833-BED3-16613C2C367C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6484386" y="3795113"/>
                <a:ext cx="1157400" cy="36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AF5AA72C-3635-4A9E-8318-D233EAAB72A7}"/>
                  </a:ext>
                </a:extLst>
              </p14:cNvPr>
              <p14:cNvContentPartPr/>
              <p14:nvPr/>
            </p14:nvContentPartPr>
            <p14:xfrm>
              <a:off x="6061746" y="2970353"/>
              <a:ext cx="1730520" cy="479880"/>
            </p14:xfrm>
          </p:contentPart>
        </mc:Choice>
        <mc:Fallback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AF5AA72C-3635-4A9E-8318-D233EAAB72A7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6047346" y="2955953"/>
                <a:ext cx="1758600" cy="50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4A0559B1-4A74-4B56-9096-FC46AE52723C}"/>
                  </a:ext>
                </a:extLst>
              </p14:cNvPr>
              <p14:cNvContentPartPr/>
              <p14:nvPr/>
            </p14:nvContentPartPr>
            <p14:xfrm>
              <a:off x="3012186" y="1439633"/>
              <a:ext cx="147960" cy="368280"/>
            </p14:xfrm>
          </p:contentPart>
        </mc:Choice>
        <mc:Fallback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4A0559B1-4A74-4B56-9096-FC46AE52723C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2997786" y="1425233"/>
                <a:ext cx="176040" cy="39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0F44B5B6-64B7-4D92-A1CA-1365F647786B}"/>
                  </a:ext>
                </a:extLst>
              </p14:cNvPr>
              <p14:cNvContentPartPr/>
              <p14:nvPr/>
            </p14:nvContentPartPr>
            <p14:xfrm>
              <a:off x="2740026" y="1974593"/>
              <a:ext cx="1108440" cy="516960"/>
            </p14:xfrm>
          </p:contentPart>
        </mc:Choice>
        <mc:Fallback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0F44B5B6-64B7-4D92-A1CA-1365F647786B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2725626" y="1960193"/>
                <a:ext cx="1136520" cy="54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34AD7171-B8C6-4404-A475-A9B1F1B598D9}"/>
                  </a:ext>
                </a:extLst>
              </p14:cNvPr>
              <p14:cNvContentPartPr/>
              <p14:nvPr/>
            </p14:nvContentPartPr>
            <p14:xfrm>
              <a:off x="4722546" y="1465553"/>
              <a:ext cx="4019400" cy="835560"/>
            </p14:xfrm>
          </p:contentPart>
        </mc:Choice>
        <mc:Fallback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34AD7171-B8C6-4404-A475-A9B1F1B598D9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4708146" y="1451153"/>
                <a:ext cx="4047480" cy="86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74EFED2A-A4C5-430E-96D5-EA6F6DEBDF25}"/>
                  </a:ext>
                </a:extLst>
              </p14:cNvPr>
              <p14:cNvContentPartPr/>
              <p14:nvPr/>
            </p14:nvContentPartPr>
            <p14:xfrm>
              <a:off x="448266" y="4704113"/>
              <a:ext cx="2145240" cy="807120"/>
            </p14:xfrm>
          </p:contentPart>
        </mc:Choice>
        <mc:Fallback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74EFED2A-A4C5-430E-96D5-EA6F6DEBDF25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433866" y="4689713"/>
                <a:ext cx="2173320" cy="83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EE72FABA-C147-416A-8F68-2F563933F889}"/>
                  </a:ext>
                </a:extLst>
              </p14:cNvPr>
              <p14:cNvContentPartPr/>
              <p14:nvPr/>
            </p14:nvContentPartPr>
            <p14:xfrm>
              <a:off x="3219186" y="4714553"/>
              <a:ext cx="1523880" cy="723240"/>
            </p14:xfrm>
          </p:contentPart>
        </mc:Choice>
        <mc:Fallback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EE72FABA-C147-416A-8F68-2F563933F889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3204786" y="4700153"/>
                <a:ext cx="1551960" cy="75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316BF24F-F648-49DF-866D-D62F0CDBC5A7}"/>
                  </a:ext>
                </a:extLst>
              </p14:cNvPr>
              <p14:cNvContentPartPr/>
              <p14:nvPr/>
            </p14:nvContentPartPr>
            <p14:xfrm>
              <a:off x="5030346" y="4741913"/>
              <a:ext cx="3223440" cy="766080"/>
            </p14:xfrm>
          </p:contentPart>
        </mc:Choice>
        <mc:Fallback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316BF24F-F648-49DF-866D-D62F0CDBC5A7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5015946" y="4727513"/>
                <a:ext cx="3251520" cy="79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548F0866-7BA3-49CC-A926-9DDE22106793}"/>
                  </a:ext>
                </a:extLst>
              </p14:cNvPr>
              <p14:cNvContentPartPr/>
              <p14:nvPr/>
            </p14:nvContentPartPr>
            <p14:xfrm>
              <a:off x="4143666" y="5735873"/>
              <a:ext cx="1498680" cy="619920"/>
            </p14:xfrm>
          </p:contentPart>
        </mc:Choice>
        <mc:Fallback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548F0866-7BA3-49CC-A926-9DDE22106793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4129266" y="5721473"/>
                <a:ext cx="1526760" cy="64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147" name="Ink 146">
                <a:extLst>
                  <a:ext uri="{FF2B5EF4-FFF2-40B4-BE49-F238E27FC236}">
                    <a16:creationId xmlns:a16="http://schemas.microsoft.com/office/drawing/2014/main" id="{8B3CBFBF-B62A-480F-8625-2327BB4D8B21}"/>
                  </a:ext>
                </a:extLst>
              </p14:cNvPr>
              <p14:cNvContentPartPr/>
              <p14:nvPr/>
            </p14:nvContentPartPr>
            <p14:xfrm>
              <a:off x="2636706" y="5750273"/>
              <a:ext cx="1204200" cy="615240"/>
            </p14:xfrm>
          </p:contentPart>
        </mc:Choice>
        <mc:Fallback>
          <p:pic>
            <p:nvPicPr>
              <p:cNvPr id="147" name="Ink 146">
                <a:extLst>
                  <a:ext uri="{FF2B5EF4-FFF2-40B4-BE49-F238E27FC236}">
                    <a16:creationId xmlns:a16="http://schemas.microsoft.com/office/drawing/2014/main" id="{8B3CBFBF-B62A-480F-8625-2327BB4D8B21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622306" y="5735873"/>
                <a:ext cx="1232280" cy="64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153" name="Ink 152">
                <a:extLst>
                  <a:ext uri="{FF2B5EF4-FFF2-40B4-BE49-F238E27FC236}">
                    <a16:creationId xmlns:a16="http://schemas.microsoft.com/office/drawing/2014/main" id="{2611781B-24A4-4ADD-AEC0-97D83D6B384C}"/>
                  </a:ext>
                </a:extLst>
              </p14:cNvPr>
              <p14:cNvContentPartPr/>
              <p14:nvPr/>
            </p14:nvContentPartPr>
            <p14:xfrm>
              <a:off x="5904426" y="5761433"/>
              <a:ext cx="1145520" cy="510480"/>
            </p14:xfrm>
          </p:contentPart>
        </mc:Choice>
        <mc:Fallback>
          <p:pic>
            <p:nvPicPr>
              <p:cNvPr id="153" name="Ink 152">
                <a:extLst>
                  <a:ext uri="{FF2B5EF4-FFF2-40B4-BE49-F238E27FC236}">
                    <a16:creationId xmlns:a16="http://schemas.microsoft.com/office/drawing/2014/main" id="{2611781B-24A4-4ADD-AEC0-97D83D6B384C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5890026" y="5747033"/>
                <a:ext cx="1173600" cy="538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8232846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8D68A2EB-D05E-4A54-AA10-5D7D25FD8663}"/>
                  </a:ext>
                </a:extLst>
              </p14:cNvPr>
              <p14:cNvContentPartPr/>
              <p14:nvPr/>
            </p14:nvContentPartPr>
            <p14:xfrm>
              <a:off x="2788626" y="323993"/>
              <a:ext cx="1464120" cy="69696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8D68A2EB-D05E-4A54-AA10-5D7D25FD866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774226" y="309593"/>
                <a:ext cx="1492200" cy="72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8AA6F7FD-1979-458C-92B0-C95BED46D310}"/>
                  </a:ext>
                </a:extLst>
              </p14:cNvPr>
              <p14:cNvContentPartPr/>
              <p14:nvPr/>
            </p14:nvContentPartPr>
            <p14:xfrm>
              <a:off x="4654146" y="962993"/>
              <a:ext cx="883440" cy="335520"/>
            </p14:xfrm>
          </p:contentPart>
        </mc:Choice>
        <mc:Fallback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8AA6F7FD-1979-458C-92B0-C95BED46D31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639746" y="948593"/>
                <a:ext cx="911520" cy="36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F9931DA0-95B8-4DD4-9470-2DE64393EC81}"/>
                  </a:ext>
                </a:extLst>
              </p14:cNvPr>
              <p14:cNvContentPartPr/>
              <p14:nvPr/>
            </p14:nvContentPartPr>
            <p14:xfrm>
              <a:off x="4662426" y="264593"/>
              <a:ext cx="1037520" cy="550800"/>
            </p14:xfrm>
          </p:contentPart>
        </mc:Choice>
        <mc:Fallback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F9931DA0-95B8-4DD4-9470-2DE64393EC8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648026" y="250193"/>
                <a:ext cx="1065600" cy="57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5CED5514-4EE0-49F4-A96B-8B9DD9D5C1B7}"/>
                  </a:ext>
                </a:extLst>
              </p14:cNvPr>
              <p14:cNvContentPartPr/>
              <p14:nvPr/>
            </p14:nvContentPartPr>
            <p14:xfrm>
              <a:off x="6059226" y="260633"/>
              <a:ext cx="1618560" cy="1318680"/>
            </p14:xfrm>
          </p:contentPart>
        </mc:Choice>
        <mc:Fallback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5CED5514-4EE0-49F4-A96B-8B9DD9D5C1B7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044826" y="246233"/>
                <a:ext cx="1646640" cy="1346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2442002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D20B706A-232C-4D72-B026-FF2FD7A0BC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332656"/>
            <a:ext cx="8253413" cy="693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465237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3" name="Picture 1">
            <a:extLst>
              <a:ext uri="{FF2B5EF4-FFF2-40B4-BE49-F238E27FC236}">
                <a16:creationId xmlns:a16="http://schemas.microsoft.com/office/drawing/2014/main" id="{219F9E45-7662-454A-AAEB-D1F48570A6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360363"/>
            <a:ext cx="8321675" cy="944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9E52B175-22EA-49AC-8818-B2D7E7B0B4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16632"/>
            <a:ext cx="8253413" cy="1249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2829526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70F49CEE-9705-4745-A433-3E12109F7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16632"/>
            <a:ext cx="8259763" cy="2041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777084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89837DCC-78DE-40C0-BE0A-BB7AF8FA891F}"/>
                  </a:ext>
                </a:extLst>
              </p14:cNvPr>
              <p14:cNvContentPartPr/>
              <p14:nvPr/>
            </p14:nvContentPartPr>
            <p14:xfrm>
              <a:off x="3395586" y="457553"/>
              <a:ext cx="207720" cy="36684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89837DCC-78DE-40C0-BE0A-BB7AF8FA891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381186" y="443153"/>
                <a:ext cx="235800" cy="39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0CB42630-8026-4D31-AC36-DAB3229D3F7F}"/>
                  </a:ext>
                </a:extLst>
              </p14:cNvPr>
              <p14:cNvContentPartPr/>
              <p14:nvPr/>
            </p14:nvContentPartPr>
            <p14:xfrm>
              <a:off x="2269506" y="416513"/>
              <a:ext cx="512640" cy="3988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0CB42630-8026-4D31-AC36-DAB3229D3F7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255106" y="402113"/>
                <a:ext cx="540720" cy="42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C9F083AE-DEB7-47CF-9564-9C4EE41E8620}"/>
                  </a:ext>
                </a:extLst>
              </p14:cNvPr>
              <p14:cNvContentPartPr/>
              <p14:nvPr/>
            </p14:nvContentPartPr>
            <p14:xfrm>
              <a:off x="1236666" y="408593"/>
              <a:ext cx="649080" cy="41544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C9F083AE-DEB7-47CF-9564-9C4EE41E862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22266" y="394193"/>
                <a:ext cx="677160" cy="44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743CB4AF-F179-4E9F-8C04-B6E266F7351A}"/>
                  </a:ext>
                </a:extLst>
              </p14:cNvPr>
              <p14:cNvContentPartPr/>
              <p14:nvPr/>
            </p14:nvContentPartPr>
            <p14:xfrm>
              <a:off x="4049706" y="394913"/>
              <a:ext cx="1734840" cy="37620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743CB4AF-F179-4E9F-8C04-B6E266F7351A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035306" y="380513"/>
                <a:ext cx="1762920" cy="40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7D7504F5-EA28-46E9-A2A8-E53EB42C79DF}"/>
                  </a:ext>
                </a:extLst>
              </p14:cNvPr>
              <p14:cNvContentPartPr/>
              <p14:nvPr/>
            </p14:nvContentPartPr>
            <p14:xfrm>
              <a:off x="7671666" y="375473"/>
              <a:ext cx="500040" cy="40860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7D7504F5-EA28-46E9-A2A8-E53EB42C79DF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657266" y="361073"/>
                <a:ext cx="528120" cy="43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1B013AEF-51C1-439C-B061-ED90A56EDF68}"/>
                  </a:ext>
                </a:extLst>
              </p14:cNvPr>
              <p14:cNvContentPartPr/>
              <p14:nvPr/>
            </p14:nvContentPartPr>
            <p14:xfrm>
              <a:off x="6221586" y="261353"/>
              <a:ext cx="1034280" cy="60084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1B013AEF-51C1-439C-B061-ED90A56EDF68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207186" y="246953"/>
                <a:ext cx="1062360" cy="62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1F580E67-35C3-4932-B3EA-D729C979E20D}"/>
                  </a:ext>
                </a:extLst>
              </p14:cNvPr>
              <p14:cNvContentPartPr/>
              <p14:nvPr/>
            </p14:nvContentPartPr>
            <p14:xfrm>
              <a:off x="2709426" y="1119233"/>
              <a:ext cx="851760" cy="48456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1F580E67-35C3-4932-B3EA-D729C979E20D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695026" y="1104833"/>
                <a:ext cx="879840" cy="51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014B8D5A-7A93-4BE7-8867-2CB48D996628}"/>
                  </a:ext>
                </a:extLst>
              </p14:cNvPr>
              <p14:cNvContentPartPr/>
              <p14:nvPr/>
            </p14:nvContentPartPr>
            <p14:xfrm>
              <a:off x="1139826" y="1193753"/>
              <a:ext cx="1148400" cy="41580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014B8D5A-7A93-4BE7-8867-2CB48D996628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125426" y="1179353"/>
                <a:ext cx="1176480" cy="44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05C3451F-BED4-43F1-9BC2-CB0CD9B70D8F}"/>
                  </a:ext>
                </a:extLst>
              </p14:cNvPr>
              <p14:cNvContentPartPr/>
              <p14:nvPr/>
            </p14:nvContentPartPr>
            <p14:xfrm>
              <a:off x="7005666" y="1241633"/>
              <a:ext cx="123840" cy="23040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05C3451F-BED4-43F1-9BC2-CB0CD9B70D8F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991266" y="1227233"/>
                <a:ext cx="151920" cy="25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C6CC43CB-A2BA-4640-ACFF-DBA19E03BAB6}"/>
                  </a:ext>
                </a:extLst>
              </p14:cNvPr>
              <p14:cNvContentPartPr/>
              <p14:nvPr/>
            </p14:nvContentPartPr>
            <p14:xfrm>
              <a:off x="7089186" y="1609193"/>
              <a:ext cx="360" cy="5508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C6CC43CB-A2BA-4640-ACFF-DBA19E03BAB6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074786" y="1594793"/>
                <a:ext cx="28440" cy="8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CF3EFB06-990B-4472-B000-14AA1F506286}"/>
                  </a:ext>
                </a:extLst>
              </p14:cNvPr>
              <p14:cNvContentPartPr/>
              <p14:nvPr/>
            </p14:nvContentPartPr>
            <p14:xfrm>
              <a:off x="5887146" y="1217873"/>
              <a:ext cx="658080" cy="41004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CF3EFB06-990B-4472-B000-14AA1F506286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872746" y="1203473"/>
                <a:ext cx="686160" cy="43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F6867F9B-0AED-4407-80CF-9A96F5CC36EC}"/>
                  </a:ext>
                </a:extLst>
              </p14:cNvPr>
              <p14:cNvContentPartPr/>
              <p14:nvPr/>
            </p14:nvContentPartPr>
            <p14:xfrm>
              <a:off x="4093626" y="1209593"/>
              <a:ext cx="1442880" cy="74088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F6867F9B-0AED-4407-80CF-9A96F5CC36EC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079226" y="1195193"/>
                <a:ext cx="1470960" cy="76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454921DF-66D7-4C66-B726-14BB72A0A30A}"/>
                  </a:ext>
                </a:extLst>
              </p14:cNvPr>
              <p14:cNvContentPartPr/>
              <p14:nvPr/>
            </p14:nvContentPartPr>
            <p14:xfrm>
              <a:off x="730866" y="2233433"/>
              <a:ext cx="319680" cy="31464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454921DF-66D7-4C66-B726-14BB72A0A30A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716466" y="2219033"/>
                <a:ext cx="347760" cy="34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9505365A-FAC7-458F-BF90-6535A257E12A}"/>
                  </a:ext>
                </a:extLst>
              </p14:cNvPr>
              <p14:cNvContentPartPr/>
              <p14:nvPr/>
            </p14:nvContentPartPr>
            <p14:xfrm>
              <a:off x="1412346" y="2109953"/>
              <a:ext cx="2356200" cy="77328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9505365A-FAC7-458F-BF90-6535A257E12A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397946" y="2095553"/>
                <a:ext cx="2384280" cy="80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A1210969-CDA1-44FD-9E7B-E715A9437DA8}"/>
                  </a:ext>
                </a:extLst>
              </p14:cNvPr>
              <p14:cNvContentPartPr/>
              <p14:nvPr/>
            </p14:nvContentPartPr>
            <p14:xfrm>
              <a:off x="4147266" y="2083673"/>
              <a:ext cx="2696760" cy="462960"/>
            </p14:xfrm>
          </p:contentPart>
        </mc:Choice>
        <mc:Fallback xmlns=""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A1210969-CDA1-44FD-9E7B-E715A9437DA8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4132866" y="2069273"/>
                <a:ext cx="2724840" cy="49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AA4BBBBD-75BB-4D29-824D-0D9DD6665237}"/>
                  </a:ext>
                </a:extLst>
              </p14:cNvPr>
              <p14:cNvContentPartPr/>
              <p14:nvPr/>
            </p14:nvContentPartPr>
            <p14:xfrm>
              <a:off x="1574346" y="2792873"/>
              <a:ext cx="5199480" cy="82800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AA4BBBBD-75BB-4D29-824D-0D9DD6665237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559946" y="2778473"/>
                <a:ext cx="5227560" cy="11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39785219-9919-483B-96A4-0633E6842105}"/>
                  </a:ext>
                </a:extLst>
              </p14:cNvPr>
              <p14:cNvContentPartPr/>
              <p14:nvPr/>
            </p14:nvContentPartPr>
            <p14:xfrm>
              <a:off x="652746" y="3837593"/>
              <a:ext cx="592200" cy="42480"/>
            </p14:xfrm>
          </p:contentPart>
        </mc:Choice>
        <mc:Fallback xmlns=""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39785219-9919-483B-96A4-0633E6842105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638346" y="3823193"/>
                <a:ext cx="620280" cy="7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3A289F34-37CE-47A7-B511-5732421789AE}"/>
                  </a:ext>
                </a:extLst>
              </p14:cNvPr>
              <p14:cNvContentPartPr/>
              <p14:nvPr/>
            </p14:nvContentPartPr>
            <p14:xfrm>
              <a:off x="1621506" y="3571913"/>
              <a:ext cx="360" cy="360"/>
            </p14:xfrm>
          </p:contentPart>
        </mc:Choice>
        <mc:Fallback xmlns=""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3A289F34-37CE-47A7-B511-5732421789AE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607106" y="3557513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60C53F08-E594-465A-871B-E646E81C162C}"/>
                  </a:ext>
                </a:extLst>
              </p14:cNvPr>
              <p14:cNvContentPartPr/>
              <p14:nvPr/>
            </p14:nvContentPartPr>
            <p14:xfrm>
              <a:off x="1625106" y="3736073"/>
              <a:ext cx="360" cy="360"/>
            </p14:xfrm>
          </p:contentPart>
        </mc:Choice>
        <mc:Fallback xmlns=""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60C53F08-E594-465A-871B-E646E81C162C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610706" y="3721673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0FAF434A-42F2-4B91-A662-97D048EE4823}"/>
                  </a:ext>
                </a:extLst>
              </p14:cNvPr>
              <p14:cNvContentPartPr/>
              <p14:nvPr/>
            </p14:nvContentPartPr>
            <p14:xfrm>
              <a:off x="794226" y="3341153"/>
              <a:ext cx="506880" cy="349560"/>
            </p14:xfrm>
          </p:contentPart>
        </mc:Choice>
        <mc:Fallback xmlns=""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0FAF434A-42F2-4B91-A662-97D048EE4823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779826" y="3326753"/>
                <a:ext cx="534960" cy="37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08A6B7D2-8281-4C59-B9F8-526DE89A4F5B}"/>
                  </a:ext>
                </a:extLst>
              </p14:cNvPr>
              <p14:cNvContentPartPr/>
              <p14:nvPr/>
            </p14:nvContentPartPr>
            <p14:xfrm>
              <a:off x="3673146" y="3516113"/>
              <a:ext cx="459360" cy="19872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08A6B7D2-8281-4C59-B9F8-526DE89A4F5B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3658746" y="3501713"/>
                <a:ext cx="487440" cy="22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750CBA20-B09A-4EDB-8CD4-259279F81530}"/>
                  </a:ext>
                </a:extLst>
              </p14:cNvPr>
              <p14:cNvContentPartPr/>
              <p14:nvPr/>
            </p14:nvContentPartPr>
            <p14:xfrm>
              <a:off x="1973946" y="3383993"/>
              <a:ext cx="1206000" cy="66600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750CBA20-B09A-4EDB-8CD4-259279F81530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959546" y="3369593"/>
                <a:ext cx="1234080" cy="69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A7301613-1ADB-489F-B06C-E1AC6BFC7346}"/>
                  </a:ext>
                </a:extLst>
              </p14:cNvPr>
              <p14:cNvContentPartPr/>
              <p14:nvPr/>
            </p14:nvContentPartPr>
            <p14:xfrm>
              <a:off x="823746" y="4194353"/>
              <a:ext cx="2489760" cy="623160"/>
            </p14:xfrm>
          </p:contentPart>
        </mc:Choice>
        <mc:Fallback xmlns=""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A7301613-1ADB-489F-B06C-E1AC6BFC7346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809346" y="4179953"/>
                <a:ext cx="2517840" cy="65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0DACB000-F6CB-41CB-BE66-1009EA8529A4}"/>
                  </a:ext>
                </a:extLst>
              </p14:cNvPr>
              <p14:cNvContentPartPr/>
              <p14:nvPr/>
            </p14:nvContentPartPr>
            <p14:xfrm>
              <a:off x="880626" y="5150513"/>
              <a:ext cx="2400120" cy="504000"/>
            </p14:xfrm>
          </p:contentPart>
        </mc:Choice>
        <mc:Fallback xmlns=""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0DACB000-F6CB-41CB-BE66-1009EA8529A4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866226" y="5136113"/>
                <a:ext cx="2428200" cy="53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1F511228-32DF-4B30-96FE-72E0CC2BA0EC}"/>
                  </a:ext>
                </a:extLst>
              </p14:cNvPr>
              <p14:cNvContentPartPr/>
              <p14:nvPr/>
            </p14:nvContentPartPr>
            <p14:xfrm>
              <a:off x="1159626" y="5988593"/>
              <a:ext cx="5040" cy="14040"/>
            </p14:xfrm>
          </p:contentPart>
        </mc:Choice>
        <mc:Fallback xmlns=""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1F511228-32DF-4B30-96FE-72E0CC2BA0EC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1145226" y="5974193"/>
                <a:ext cx="33120" cy="4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BC78CAAE-D979-4699-9CCD-C2E0EBC2C75D}"/>
                  </a:ext>
                </a:extLst>
              </p14:cNvPr>
              <p14:cNvContentPartPr/>
              <p14:nvPr/>
            </p14:nvContentPartPr>
            <p14:xfrm>
              <a:off x="1824186" y="6461633"/>
              <a:ext cx="202320" cy="18360"/>
            </p14:xfrm>
          </p:contentPart>
        </mc:Choice>
        <mc:Fallback xmlns=""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BC78CAAE-D979-4699-9CCD-C2E0EBC2C75D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1809786" y="6447233"/>
                <a:ext cx="23040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4FA7431A-554B-4DCB-9E60-590606E18510}"/>
                  </a:ext>
                </a:extLst>
              </p14:cNvPr>
              <p14:cNvContentPartPr/>
              <p14:nvPr/>
            </p14:nvContentPartPr>
            <p14:xfrm>
              <a:off x="1832466" y="6607793"/>
              <a:ext cx="181800" cy="9000"/>
            </p14:xfrm>
          </p:contentPart>
        </mc:Choice>
        <mc:Fallback xmlns=""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4FA7431A-554B-4DCB-9E60-590606E18510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1818066" y="6593393"/>
                <a:ext cx="209880" cy="3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74D913C4-55FC-4192-8FCF-D1B799BAF54F}"/>
                  </a:ext>
                </a:extLst>
              </p14:cNvPr>
              <p14:cNvContentPartPr/>
              <p14:nvPr/>
            </p14:nvContentPartPr>
            <p14:xfrm>
              <a:off x="3058266" y="6488633"/>
              <a:ext cx="155160" cy="8280"/>
            </p14:xfrm>
          </p:contentPart>
        </mc:Choice>
        <mc:Fallback xmlns=""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74D913C4-55FC-4192-8FCF-D1B799BAF54F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043866" y="6474233"/>
                <a:ext cx="183240" cy="3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713581E7-5ACA-4AA2-87C5-D0387029006F}"/>
                  </a:ext>
                </a:extLst>
              </p14:cNvPr>
              <p14:cNvContentPartPr/>
              <p14:nvPr/>
            </p14:nvContentPartPr>
            <p14:xfrm>
              <a:off x="3032706" y="6624713"/>
              <a:ext cx="179640" cy="32760"/>
            </p14:xfrm>
          </p:contentPart>
        </mc:Choice>
        <mc:Fallback xmlns=""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713581E7-5ACA-4AA2-87C5-D0387029006F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018306" y="6610313"/>
                <a:ext cx="207720" cy="6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136" name="Ink 135">
                <a:extLst>
                  <a:ext uri="{FF2B5EF4-FFF2-40B4-BE49-F238E27FC236}">
                    <a16:creationId xmlns:a16="http://schemas.microsoft.com/office/drawing/2014/main" id="{7863BD5A-0521-4884-BD74-B17699324A3E}"/>
                  </a:ext>
                </a:extLst>
              </p14:cNvPr>
              <p14:cNvContentPartPr/>
              <p14:nvPr/>
            </p14:nvContentPartPr>
            <p14:xfrm>
              <a:off x="3613746" y="6262193"/>
              <a:ext cx="83160" cy="206640"/>
            </p14:xfrm>
          </p:contentPart>
        </mc:Choice>
        <mc:Fallback xmlns="">
          <p:pic>
            <p:nvPicPr>
              <p:cNvPr id="136" name="Ink 135">
                <a:extLst>
                  <a:ext uri="{FF2B5EF4-FFF2-40B4-BE49-F238E27FC236}">
                    <a16:creationId xmlns:a16="http://schemas.microsoft.com/office/drawing/2014/main" id="{7863BD5A-0521-4884-BD74-B17699324A3E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3599346" y="6247793"/>
                <a:ext cx="111240" cy="23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29FCC5F2-6D80-4BEB-90E4-1A39D37B8E1D}"/>
                  </a:ext>
                </a:extLst>
              </p14:cNvPr>
              <p14:cNvContentPartPr/>
              <p14:nvPr/>
            </p14:nvContentPartPr>
            <p14:xfrm>
              <a:off x="3677106" y="6613913"/>
              <a:ext cx="6480" cy="63000"/>
            </p14:xfrm>
          </p:contentPart>
        </mc:Choice>
        <mc:Fallback xmlns=""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29FCC5F2-6D80-4BEB-90E4-1A39D37B8E1D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3662706" y="6599513"/>
                <a:ext cx="34560" cy="9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6C17C192-6795-4B69-945A-3673E90D3361}"/>
                  </a:ext>
                </a:extLst>
              </p14:cNvPr>
              <p14:cNvContentPartPr/>
              <p14:nvPr/>
            </p14:nvContentPartPr>
            <p14:xfrm>
              <a:off x="3505026" y="5287313"/>
              <a:ext cx="91800" cy="147600"/>
            </p14:xfrm>
          </p:contentPart>
        </mc:Choice>
        <mc:Fallback xmlns=""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6C17C192-6795-4B69-945A-3673E90D3361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3490626" y="5272913"/>
                <a:ext cx="119880" cy="17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EE86ADF7-63D9-4D50-8E1A-E6363755D922}"/>
                  </a:ext>
                </a:extLst>
              </p14:cNvPr>
              <p14:cNvContentPartPr/>
              <p14:nvPr/>
            </p14:nvContentPartPr>
            <p14:xfrm>
              <a:off x="3564066" y="5607713"/>
              <a:ext cx="360" cy="360"/>
            </p14:xfrm>
          </p:contentPart>
        </mc:Choice>
        <mc:Fallback xmlns=""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EE86ADF7-63D9-4D50-8E1A-E6363755D922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3549666" y="5593313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D2C91A60-D51E-429B-A193-9AB338B29124}"/>
                  </a:ext>
                </a:extLst>
              </p14:cNvPr>
              <p14:cNvContentPartPr/>
              <p14:nvPr/>
            </p14:nvContentPartPr>
            <p14:xfrm>
              <a:off x="3601866" y="4382633"/>
              <a:ext cx="75600" cy="186840"/>
            </p14:xfrm>
          </p:contentPart>
        </mc:Choice>
        <mc:Fallback xmlns=""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D2C91A60-D51E-429B-A193-9AB338B29124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3587466" y="4368233"/>
                <a:ext cx="103680" cy="21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01540969-6FC1-4B7A-AD4F-31437D200194}"/>
                  </a:ext>
                </a:extLst>
              </p14:cNvPr>
              <p14:cNvContentPartPr/>
              <p14:nvPr/>
            </p14:nvContentPartPr>
            <p14:xfrm>
              <a:off x="3614826" y="4715273"/>
              <a:ext cx="360" cy="360"/>
            </p14:xfrm>
          </p:contentPart>
        </mc:Choice>
        <mc:Fallback xmlns=""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01540969-6FC1-4B7A-AD4F-31437D200194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3600426" y="4700873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73414DF0-F32D-4BED-B61E-9BE32BE6105A}"/>
                  </a:ext>
                </a:extLst>
              </p14:cNvPr>
              <p14:cNvContentPartPr/>
              <p14:nvPr/>
            </p14:nvContentPartPr>
            <p14:xfrm>
              <a:off x="2241426" y="6245993"/>
              <a:ext cx="521280" cy="476280"/>
            </p14:xfrm>
          </p:contentPart>
        </mc:Choice>
        <mc:Fallback xmlns=""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73414DF0-F32D-4BED-B61E-9BE32BE6105A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2227026" y="6231593"/>
                <a:ext cx="549360" cy="50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43" name="Ink 142">
                <a:extLst>
                  <a:ext uri="{FF2B5EF4-FFF2-40B4-BE49-F238E27FC236}">
                    <a16:creationId xmlns:a16="http://schemas.microsoft.com/office/drawing/2014/main" id="{68312EBF-F30F-43A4-B47D-2F87CDD0CD83}"/>
                  </a:ext>
                </a:extLst>
              </p14:cNvPr>
              <p14:cNvContentPartPr/>
              <p14:nvPr/>
            </p14:nvContentPartPr>
            <p14:xfrm>
              <a:off x="764706" y="6327353"/>
              <a:ext cx="793800" cy="423720"/>
            </p14:xfrm>
          </p:contentPart>
        </mc:Choice>
        <mc:Fallback xmlns="">
          <p:pic>
            <p:nvPicPr>
              <p:cNvPr id="143" name="Ink 142">
                <a:extLst>
                  <a:ext uri="{FF2B5EF4-FFF2-40B4-BE49-F238E27FC236}">
                    <a16:creationId xmlns:a16="http://schemas.microsoft.com/office/drawing/2014/main" id="{68312EBF-F30F-43A4-B47D-2F87CDD0CD83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750306" y="6312953"/>
                <a:ext cx="821880" cy="45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id="{AED8F39C-AEBA-4F30-A14B-E7074500BAEB}"/>
                  </a:ext>
                </a:extLst>
              </p14:cNvPr>
              <p14:cNvContentPartPr/>
              <p14:nvPr/>
            </p14:nvContentPartPr>
            <p14:xfrm>
              <a:off x="1161066" y="6144113"/>
              <a:ext cx="15120" cy="56880"/>
            </p14:xfrm>
          </p:contentPart>
        </mc:Choice>
        <mc:Fallback xmlns="">
          <p:pic>
            <p:nvPicPr>
              <p:cNvPr id="144" name="Ink 143">
                <a:extLst>
                  <a:ext uri="{FF2B5EF4-FFF2-40B4-BE49-F238E27FC236}">
                    <a16:creationId xmlns:a16="http://schemas.microsoft.com/office/drawing/2014/main" id="{AED8F39C-AEBA-4F30-A14B-E7074500BAEB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1146666" y="6129713"/>
                <a:ext cx="43200" cy="8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145" name="Ink 144">
                <a:extLst>
                  <a:ext uri="{FF2B5EF4-FFF2-40B4-BE49-F238E27FC236}">
                    <a16:creationId xmlns:a16="http://schemas.microsoft.com/office/drawing/2014/main" id="{EA943CE7-5F5B-4EE4-87EE-93A6FFAB8B2F}"/>
                  </a:ext>
                </a:extLst>
              </p14:cNvPr>
              <p14:cNvContentPartPr/>
              <p14:nvPr/>
            </p14:nvContentPartPr>
            <p14:xfrm>
              <a:off x="5010186" y="4187513"/>
              <a:ext cx="407160" cy="2527560"/>
            </p14:xfrm>
          </p:contentPart>
        </mc:Choice>
        <mc:Fallback xmlns="">
          <p:pic>
            <p:nvPicPr>
              <p:cNvPr id="145" name="Ink 144">
                <a:extLst>
                  <a:ext uri="{FF2B5EF4-FFF2-40B4-BE49-F238E27FC236}">
                    <a16:creationId xmlns:a16="http://schemas.microsoft.com/office/drawing/2014/main" id="{EA943CE7-5F5B-4EE4-87EE-93A6FFAB8B2F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4995786" y="4173113"/>
                <a:ext cx="435240" cy="255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id="{A1852212-1127-4607-A063-9755A56AE520}"/>
                  </a:ext>
                </a:extLst>
              </p14:cNvPr>
              <p14:cNvContentPartPr/>
              <p14:nvPr/>
            </p14:nvContentPartPr>
            <p14:xfrm>
              <a:off x="5749626" y="4084913"/>
              <a:ext cx="808920" cy="817560"/>
            </p14:xfrm>
          </p:contentPart>
        </mc:Choice>
        <mc:Fallback xmlns="">
          <p:pic>
            <p:nvPicPr>
              <p:cNvPr id="151" name="Ink 150">
                <a:extLst>
                  <a:ext uri="{FF2B5EF4-FFF2-40B4-BE49-F238E27FC236}">
                    <a16:creationId xmlns:a16="http://schemas.microsoft.com/office/drawing/2014/main" id="{A1852212-1127-4607-A063-9755A56AE520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5735226" y="4070513"/>
                <a:ext cx="837000" cy="84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156" name="Ink 155">
                <a:extLst>
                  <a:ext uri="{FF2B5EF4-FFF2-40B4-BE49-F238E27FC236}">
                    <a16:creationId xmlns:a16="http://schemas.microsoft.com/office/drawing/2014/main" id="{CBECE4A2-9F29-4292-A86F-34A18E349FAE}"/>
                  </a:ext>
                </a:extLst>
              </p14:cNvPr>
              <p14:cNvContentPartPr/>
              <p14:nvPr/>
            </p14:nvContentPartPr>
            <p14:xfrm>
              <a:off x="7123386" y="4152953"/>
              <a:ext cx="1171800" cy="453960"/>
            </p14:xfrm>
          </p:contentPart>
        </mc:Choice>
        <mc:Fallback xmlns="">
          <p:pic>
            <p:nvPicPr>
              <p:cNvPr id="156" name="Ink 155">
                <a:extLst>
                  <a:ext uri="{FF2B5EF4-FFF2-40B4-BE49-F238E27FC236}">
                    <a16:creationId xmlns:a16="http://schemas.microsoft.com/office/drawing/2014/main" id="{CBECE4A2-9F29-4292-A86F-34A18E349FAE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7108986" y="4138553"/>
                <a:ext cx="1199880" cy="48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183" name="Ink 182">
                <a:extLst>
                  <a:ext uri="{FF2B5EF4-FFF2-40B4-BE49-F238E27FC236}">
                    <a16:creationId xmlns:a16="http://schemas.microsoft.com/office/drawing/2014/main" id="{2EE045B9-45AE-4245-8395-82A67D4F3963}"/>
                  </a:ext>
                </a:extLst>
              </p14:cNvPr>
              <p14:cNvContentPartPr/>
              <p14:nvPr/>
            </p14:nvContentPartPr>
            <p14:xfrm>
              <a:off x="5815506" y="4927313"/>
              <a:ext cx="2413440" cy="1147320"/>
            </p14:xfrm>
          </p:contentPart>
        </mc:Choice>
        <mc:Fallback xmlns="">
          <p:pic>
            <p:nvPicPr>
              <p:cNvPr id="183" name="Ink 182">
                <a:extLst>
                  <a:ext uri="{FF2B5EF4-FFF2-40B4-BE49-F238E27FC236}">
                    <a16:creationId xmlns:a16="http://schemas.microsoft.com/office/drawing/2014/main" id="{2EE045B9-45AE-4245-8395-82A67D4F3963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5801106" y="4912913"/>
                <a:ext cx="2441520" cy="1175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733203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B64C31FB-CA19-438F-97AC-F50D62991D7B}"/>
                  </a:ext>
                </a:extLst>
              </p14:cNvPr>
              <p14:cNvContentPartPr/>
              <p14:nvPr/>
            </p14:nvContentPartPr>
            <p14:xfrm>
              <a:off x="1649946" y="1064513"/>
              <a:ext cx="36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B64C31FB-CA19-438F-97AC-F50D62991D7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35546" y="1050113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2EB72354-FE1D-4C7F-9378-22125D5466EF}"/>
                  </a:ext>
                </a:extLst>
              </p14:cNvPr>
              <p14:cNvContentPartPr/>
              <p14:nvPr/>
            </p14:nvContentPartPr>
            <p14:xfrm>
              <a:off x="1061706" y="337673"/>
              <a:ext cx="813600" cy="46872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2EB72354-FE1D-4C7F-9378-22125D5466E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47306" y="323273"/>
                <a:ext cx="841680" cy="49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FF3567B4-8998-4E07-A323-8F0A74466B4F}"/>
                  </a:ext>
                </a:extLst>
              </p14:cNvPr>
              <p14:cNvContentPartPr/>
              <p14:nvPr/>
            </p14:nvContentPartPr>
            <p14:xfrm>
              <a:off x="3481266" y="312833"/>
              <a:ext cx="830520" cy="41400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FF3567B4-8998-4E07-A323-8F0A74466B4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466866" y="298433"/>
                <a:ext cx="858600" cy="44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7A9DA9DA-D76E-425C-8494-4FB28C60110A}"/>
                  </a:ext>
                </a:extLst>
              </p14:cNvPr>
              <p14:cNvContentPartPr/>
              <p14:nvPr/>
            </p14:nvContentPartPr>
            <p14:xfrm>
              <a:off x="2154306" y="384473"/>
              <a:ext cx="916200" cy="42552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7A9DA9DA-D76E-425C-8494-4FB28C60110A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139906" y="370073"/>
                <a:ext cx="944280" cy="45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71044628-3B15-426C-ADDA-FEB093E27A4D}"/>
                  </a:ext>
                </a:extLst>
              </p14:cNvPr>
              <p14:cNvContentPartPr/>
              <p14:nvPr/>
            </p14:nvContentPartPr>
            <p14:xfrm>
              <a:off x="4706706" y="275393"/>
              <a:ext cx="872280" cy="42876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71044628-3B15-426C-ADDA-FEB093E27A4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692306" y="260993"/>
                <a:ext cx="900360" cy="45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5A9508B6-0670-47C9-B599-1B2E36186DA2}"/>
                  </a:ext>
                </a:extLst>
              </p14:cNvPr>
              <p14:cNvContentPartPr/>
              <p14:nvPr/>
            </p14:nvContentPartPr>
            <p14:xfrm>
              <a:off x="5933946" y="205193"/>
              <a:ext cx="1069200" cy="46620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5A9508B6-0670-47C9-B599-1B2E36186DA2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919546" y="190793"/>
                <a:ext cx="1097280" cy="49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90B6E334-9431-4EA6-B853-129635E631BD}"/>
                  </a:ext>
                </a:extLst>
              </p14:cNvPr>
              <p14:cNvContentPartPr/>
              <p14:nvPr/>
            </p14:nvContentPartPr>
            <p14:xfrm>
              <a:off x="5178306" y="379073"/>
              <a:ext cx="207360" cy="7812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90B6E334-9431-4EA6-B853-129635E631BD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163906" y="364673"/>
                <a:ext cx="235440" cy="10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038E5577-6837-4F26-80B0-D95717FBEF12}"/>
                  </a:ext>
                </a:extLst>
              </p14:cNvPr>
              <p14:cNvContentPartPr/>
              <p14:nvPr/>
            </p14:nvContentPartPr>
            <p14:xfrm>
              <a:off x="7549266" y="334433"/>
              <a:ext cx="679680" cy="35784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038E5577-6837-4F26-80B0-D95717FBEF12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534866" y="320033"/>
                <a:ext cx="707760" cy="38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AEDD2062-9854-4F37-8CCB-268267C104B6}"/>
                  </a:ext>
                </a:extLst>
              </p14:cNvPr>
              <p14:cNvContentPartPr/>
              <p14:nvPr/>
            </p14:nvContentPartPr>
            <p14:xfrm>
              <a:off x="3765666" y="1609193"/>
              <a:ext cx="360" cy="36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AEDD2062-9854-4F37-8CCB-268267C104B6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751266" y="1594793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1D3F7AAA-85A6-4BBF-912E-152997F6A0F7}"/>
                  </a:ext>
                </a:extLst>
              </p14:cNvPr>
              <p14:cNvContentPartPr/>
              <p14:nvPr/>
            </p14:nvContentPartPr>
            <p14:xfrm>
              <a:off x="2469306" y="1151273"/>
              <a:ext cx="936000" cy="48240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1D3F7AAA-85A6-4BBF-912E-152997F6A0F7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454906" y="1136873"/>
                <a:ext cx="964080" cy="51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AFFA9BA5-E67C-40B6-8665-498AE2EF216A}"/>
                  </a:ext>
                </a:extLst>
              </p14:cNvPr>
              <p14:cNvContentPartPr/>
              <p14:nvPr/>
            </p14:nvContentPartPr>
            <p14:xfrm>
              <a:off x="634026" y="1227593"/>
              <a:ext cx="1324080" cy="71352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AFFA9BA5-E67C-40B6-8665-498AE2EF216A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19626" y="1213193"/>
                <a:ext cx="1352160" cy="74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821E58C1-0E71-4A3F-9BC6-27CA661C8D08}"/>
                  </a:ext>
                </a:extLst>
              </p14:cNvPr>
              <p14:cNvContentPartPr/>
              <p14:nvPr/>
            </p14:nvContentPartPr>
            <p14:xfrm>
              <a:off x="606666" y="2429993"/>
              <a:ext cx="278640" cy="1728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821E58C1-0E71-4A3F-9BC6-27CA661C8D08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92266" y="2415593"/>
                <a:ext cx="306720" cy="4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63F1C669-957A-4ABE-A9E0-4C4BD73D2AAD}"/>
                  </a:ext>
                </a:extLst>
              </p14:cNvPr>
              <p14:cNvContentPartPr/>
              <p14:nvPr/>
            </p14:nvContentPartPr>
            <p14:xfrm>
              <a:off x="619986" y="2617553"/>
              <a:ext cx="281880" cy="864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63F1C669-957A-4ABE-A9E0-4C4BD73D2AAD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05586" y="2603153"/>
                <a:ext cx="309960" cy="3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334FD3DA-2CBA-47D5-8608-084400293470}"/>
                  </a:ext>
                </a:extLst>
              </p14:cNvPr>
              <p14:cNvContentPartPr/>
              <p14:nvPr/>
            </p14:nvContentPartPr>
            <p14:xfrm>
              <a:off x="2767386" y="2097353"/>
              <a:ext cx="891720" cy="52308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334FD3DA-2CBA-47D5-8608-084400293470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752986" y="2082953"/>
                <a:ext cx="919800" cy="55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F8260C3C-89FC-4395-A2DF-7B18CA8BF2A3}"/>
                  </a:ext>
                </a:extLst>
              </p14:cNvPr>
              <p14:cNvContentPartPr/>
              <p14:nvPr/>
            </p14:nvContentPartPr>
            <p14:xfrm>
              <a:off x="1413066" y="2189873"/>
              <a:ext cx="982440" cy="41796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F8260C3C-89FC-4395-A2DF-7B18CA8BF2A3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398666" y="2175473"/>
                <a:ext cx="1010520" cy="44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B6A6A81C-0840-4D4A-A146-0A53F89CF5BF}"/>
                  </a:ext>
                </a:extLst>
              </p14:cNvPr>
              <p14:cNvContentPartPr/>
              <p14:nvPr/>
            </p14:nvContentPartPr>
            <p14:xfrm>
              <a:off x="1967106" y="3270233"/>
              <a:ext cx="19440" cy="27000"/>
            </p14:xfrm>
          </p:contentPart>
        </mc:Choice>
        <mc:Fallback xmlns=""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B6A6A81C-0840-4D4A-A146-0A53F89CF5BF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952706" y="3255833"/>
                <a:ext cx="47520" cy="5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CDE10200-754C-4027-9A52-0CEBB2C9935F}"/>
                  </a:ext>
                </a:extLst>
              </p14:cNvPr>
              <p14:cNvContentPartPr/>
              <p14:nvPr/>
            </p14:nvContentPartPr>
            <p14:xfrm>
              <a:off x="1950546" y="3434033"/>
              <a:ext cx="13680" cy="40680"/>
            </p14:xfrm>
          </p:contentPart>
        </mc:Choice>
        <mc:Fallback xmlns=""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CDE10200-754C-4027-9A52-0CEBB2C9935F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936146" y="3419633"/>
                <a:ext cx="41760" cy="6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233285F4-6F9E-4956-BD14-5D23FB437776}"/>
                  </a:ext>
                </a:extLst>
              </p14:cNvPr>
              <p14:cNvContentPartPr/>
              <p14:nvPr/>
            </p14:nvContentPartPr>
            <p14:xfrm>
              <a:off x="1395786" y="3151793"/>
              <a:ext cx="237960" cy="53424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233285F4-6F9E-4956-BD14-5D23FB437776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381386" y="3137393"/>
                <a:ext cx="266040" cy="56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AC671F05-485D-4F69-83B6-64AFEA66798C}"/>
                  </a:ext>
                </a:extLst>
              </p14:cNvPr>
              <p14:cNvContentPartPr/>
              <p14:nvPr/>
            </p14:nvContentPartPr>
            <p14:xfrm>
              <a:off x="2410266" y="2940113"/>
              <a:ext cx="2336760" cy="645840"/>
            </p14:xfrm>
          </p:contentPart>
        </mc:Choice>
        <mc:Fallback xmlns=""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AC671F05-485D-4F69-83B6-64AFEA66798C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2395866" y="2925713"/>
                <a:ext cx="2364840" cy="67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C5B611C6-C8F2-4A4F-A3D0-464102C16C03}"/>
                  </a:ext>
                </a:extLst>
              </p14:cNvPr>
              <p14:cNvContentPartPr/>
              <p14:nvPr/>
            </p14:nvContentPartPr>
            <p14:xfrm>
              <a:off x="5012346" y="3256913"/>
              <a:ext cx="873000" cy="212040"/>
            </p14:xfrm>
          </p:contentPart>
        </mc:Choice>
        <mc:Fallback xmlns=""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C5B611C6-C8F2-4A4F-A3D0-464102C16C03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4997946" y="3242513"/>
                <a:ext cx="901080" cy="24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A30ED57C-5BE3-4744-90AF-42763C72603A}"/>
                  </a:ext>
                </a:extLst>
              </p14:cNvPr>
              <p14:cNvContentPartPr/>
              <p14:nvPr/>
            </p14:nvContentPartPr>
            <p14:xfrm>
              <a:off x="6503466" y="2932193"/>
              <a:ext cx="1521720" cy="686160"/>
            </p14:xfrm>
          </p:contentPart>
        </mc:Choice>
        <mc:Fallback xmlns=""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A30ED57C-5BE3-4744-90AF-42763C72603A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6489066" y="2917793"/>
                <a:ext cx="1549800" cy="71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43D369FB-A942-4A81-BE2F-184EBC6BE245}"/>
                  </a:ext>
                </a:extLst>
              </p14:cNvPr>
              <p14:cNvContentPartPr/>
              <p14:nvPr/>
            </p14:nvContentPartPr>
            <p14:xfrm>
              <a:off x="3242586" y="4000313"/>
              <a:ext cx="263880" cy="458640"/>
            </p14:xfrm>
          </p:contentPart>
        </mc:Choice>
        <mc:Fallback xmlns=""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43D369FB-A942-4A81-BE2F-184EBC6BE245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3228186" y="3985913"/>
                <a:ext cx="291960" cy="48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01A37BE4-A85C-4CA6-907E-2B3017EB0216}"/>
                  </a:ext>
                </a:extLst>
              </p14:cNvPr>
              <p14:cNvContentPartPr/>
              <p14:nvPr/>
            </p14:nvContentPartPr>
            <p14:xfrm>
              <a:off x="4980306" y="4168073"/>
              <a:ext cx="775800" cy="28260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01A37BE4-A85C-4CA6-907E-2B3017EB0216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4965906" y="4153673"/>
                <a:ext cx="803880" cy="31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F9F857B3-1A5F-4BE4-839D-845CE2207607}"/>
                  </a:ext>
                </a:extLst>
              </p14:cNvPr>
              <p14:cNvContentPartPr/>
              <p14:nvPr/>
            </p14:nvContentPartPr>
            <p14:xfrm>
              <a:off x="6239586" y="4033433"/>
              <a:ext cx="1075320" cy="55044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F9F857B3-1A5F-4BE4-839D-845CE2207607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6225186" y="4019033"/>
                <a:ext cx="1103400" cy="57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7978A6D0-015A-4456-90E9-E0E687B4B924}"/>
                  </a:ext>
                </a:extLst>
              </p14:cNvPr>
              <p14:cNvContentPartPr/>
              <p14:nvPr/>
            </p14:nvContentPartPr>
            <p14:xfrm>
              <a:off x="7542786" y="3985193"/>
              <a:ext cx="1475280" cy="49284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7978A6D0-015A-4456-90E9-E0E687B4B924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7528386" y="3970793"/>
                <a:ext cx="1503360" cy="52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F8C1EDCA-091B-4076-9280-959E82D7BE62}"/>
                  </a:ext>
                </a:extLst>
              </p14:cNvPr>
              <p14:cNvContentPartPr/>
              <p14:nvPr/>
            </p14:nvContentPartPr>
            <p14:xfrm>
              <a:off x="3217386" y="4903553"/>
              <a:ext cx="438840" cy="34164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F8C1EDCA-091B-4076-9280-959E82D7BE62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202986" y="4889153"/>
                <a:ext cx="466920" cy="36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33F07AAF-2FA4-4C1C-904F-0F8AC33686C3}"/>
                  </a:ext>
                </a:extLst>
              </p14:cNvPr>
              <p14:cNvContentPartPr/>
              <p14:nvPr/>
            </p14:nvContentPartPr>
            <p14:xfrm>
              <a:off x="6028626" y="4769633"/>
              <a:ext cx="2977200" cy="676080"/>
            </p14:xfrm>
          </p:contentPart>
        </mc:Choice>
        <mc:Fallback xmlns=""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33F07AAF-2FA4-4C1C-904F-0F8AC33686C3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6014226" y="4755233"/>
                <a:ext cx="3005280" cy="70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FF8E7BF7-BD1D-4AC1-AEEC-A1B2B56A5DCB}"/>
                  </a:ext>
                </a:extLst>
              </p14:cNvPr>
              <p14:cNvContentPartPr/>
              <p14:nvPr/>
            </p14:nvContentPartPr>
            <p14:xfrm>
              <a:off x="5063826" y="4968713"/>
              <a:ext cx="651240" cy="302760"/>
            </p14:xfrm>
          </p:contentPart>
        </mc:Choice>
        <mc:Fallback xmlns=""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FF8E7BF7-BD1D-4AC1-AEEC-A1B2B56A5DCB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5049426" y="4954313"/>
                <a:ext cx="679320" cy="33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9539AF05-AE6D-4700-A6AC-04A83FCF9086}"/>
                  </a:ext>
                </a:extLst>
              </p14:cNvPr>
              <p14:cNvContentPartPr/>
              <p14:nvPr/>
            </p14:nvContentPartPr>
            <p14:xfrm>
              <a:off x="3364986" y="5624633"/>
              <a:ext cx="3600" cy="14040"/>
            </p14:xfrm>
          </p:contentPart>
        </mc:Choice>
        <mc:Fallback xmlns=""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9539AF05-AE6D-4700-A6AC-04A83FCF9086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350586" y="5610233"/>
                <a:ext cx="31680" cy="4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C84DF667-F0BC-4DF9-A9FB-2507CDCA4425}"/>
                  </a:ext>
                </a:extLst>
              </p14:cNvPr>
              <p14:cNvContentPartPr/>
              <p14:nvPr/>
            </p14:nvContentPartPr>
            <p14:xfrm>
              <a:off x="3145746" y="6122513"/>
              <a:ext cx="253440" cy="314640"/>
            </p14:xfrm>
          </p:contentPart>
        </mc:Choice>
        <mc:Fallback xmlns=""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C84DF667-F0BC-4DF9-A9FB-2507CDCA4425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3131346" y="6108113"/>
                <a:ext cx="281520" cy="34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5B66D719-8212-403D-91AE-9507994B8333}"/>
                  </a:ext>
                </a:extLst>
              </p14:cNvPr>
              <p14:cNvContentPartPr/>
              <p14:nvPr/>
            </p14:nvContentPartPr>
            <p14:xfrm>
              <a:off x="3355626" y="5810033"/>
              <a:ext cx="5760" cy="94680"/>
            </p14:xfrm>
          </p:contentPart>
        </mc:Choice>
        <mc:Fallback xmlns=""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5B66D719-8212-403D-91AE-9507994B8333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3341226" y="5795633"/>
                <a:ext cx="33840" cy="12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136" name="Ink 135">
                <a:extLst>
                  <a:ext uri="{FF2B5EF4-FFF2-40B4-BE49-F238E27FC236}">
                    <a16:creationId xmlns:a16="http://schemas.microsoft.com/office/drawing/2014/main" id="{6D49E83B-C272-4D41-A62F-782CAA73D6E7}"/>
                  </a:ext>
                </a:extLst>
              </p14:cNvPr>
              <p14:cNvContentPartPr/>
              <p14:nvPr/>
            </p14:nvContentPartPr>
            <p14:xfrm>
              <a:off x="4929546" y="6155993"/>
              <a:ext cx="698760" cy="256320"/>
            </p14:xfrm>
          </p:contentPart>
        </mc:Choice>
        <mc:Fallback xmlns="">
          <p:pic>
            <p:nvPicPr>
              <p:cNvPr id="136" name="Ink 135">
                <a:extLst>
                  <a:ext uri="{FF2B5EF4-FFF2-40B4-BE49-F238E27FC236}">
                    <a16:creationId xmlns:a16="http://schemas.microsoft.com/office/drawing/2014/main" id="{6D49E83B-C272-4D41-A62F-782CAA73D6E7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4915146" y="6141593"/>
                <a:ext cx="726840" cy="28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153" name="Ink 152">
                <a:extLst>
                  <a:ext uri="{FF2B5EF4-FFF2-40B4-BE49-F238E27FC236}">
                    <a16:creationId xmlns:a16="http://schemas.microsoft.com/office/drawing/2014/main" id="{535E3573-D222-439F-98E2-C8C6F3A02325}"/>
                  </a:ext>
                </a:extLst>
              </p14:cNvPr>
              <p14:cNvContentPartPr/>
              <p14:nvPr/>
            </p14:nvContentPartPr>
            <p14:xfrm>
              <a:off x="6060306" y="5955473"/>
              <a:ext cx="3036600" cy="614520"/>
            </p14:xfrm>
          </p:contentPart>
        </mc:Choice>
        <mc:Fallback xmlns="">
          <p:pic>
            <p:nvPicPr>
              <p:cNvPr id="153" name="Ink 152">
                <a:extLst>
                  <a:ext uri="{FF2B5EF4-FFF2-40B4-BE49-F238E27FC236}">
                    <a16:creationId xmlns:a16="http://schemas.microsoft.com/office/drawing/2014/main" id="{535E3573-D222-439F-98E2-C8C6F3A02325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6045906" y="5941073"/>
                <a:ext cx="3064680" cy="642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719836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Times New Roman"/>
        <a:ea typeface="Microsoft YaHei"/>
        <a:cs typeface=""/>
      </a:majorFont>
      <a:minorFont>
        <a:latin typeface="Times New Roman"/>
        <a:ea typeface="Microsoft YaHe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en-US" sz="24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Times New Roman" panose="02020603050405020304" pitchFamily="18" charset="0"/>
            <a:ea typeface="Microsoft YaHei" panose="020B0503020204020204" pitchFamily="34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en-US" sz="24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Times New Roman" panose="02020603050405020304" pitchFamily="18" charset="0"/>
            <a:ea typeface="Microsoft YaHei" panose="020B0503020204020204" pitchFamily="34" charset="-122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820</TotalTime>
  <Words>91</Words>
  <Application>Microsoft Office PowerPoint</Application>
  <PresentationFormat>On-screen Show (4:3)</PresentationFormat>
  <Paragraphs>17</Paragraphs>
  <Slides>75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75</vt:i4>
      </vt:variant>
    </vt:vector>
  </HeadingPairs>
  <TitlesOfParts>
    <vt:vector size="79" baseType="lpstr">
      <vt:lpstr>Arial</vt:lpstr>
      <vt:lpstr>Times New Roman</vt:lpstr>
      <vt:lpstr>Times New Roman PS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3-1 Discrete Random Variables </vt:lpstr>
      <vt:lpstr>3-1 Discrete Random Variables </vt:lpstr>
      <vt:lpstr>PowerPoint Presentation</vt:lpstr>
      <vt:lpstr>PowerPoint Presentation</vt:lpstr>
      <vt:lpstr>PowerPoint Presentation</vt:lpstr>
      <vt:lpstr>PowerPoint Presentation</vt:lpstr>
      <vt:lpstr>3-2 Probability Distributions and Probability Mass Functions  </vt:lpstr>
      <vt:lpstr>3-2 Probability Distributions and Probability Mass Functions </vt:lpstr>
      <vt:lpstr>3-3 Cumulative Distribution Functions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3-4 Mean and Variance of a Discrete Random Variable </vt:lpstr>
      <vt:lpstr>PowerPoint Presentation</vt:lpstr>
      <vt:lpstr>3-4 Mean and Variance of a Discrete Random Variable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Connie Borror</dc:creator>
  <cp:lastModifiedBy>Viet Anh Nguyen</cp:lastModifiedBy>
  <cp:revision>181</cp:revision>
  <cp:lastPrinted>1601-01-01T00:00:00Z</cp:lastPrinted>
  <dcterms:created xsi:type="dcterms:W3CDTF">2002-10-13T02:50:51Z</dcterms:created>
  <dcterms:modified xsi:type="dcterms:W3CDTF">2022-01-12T09:55:05Z</dcterms:modified>
</cp:coreProperties>
</file>